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Relationship Id="rId85" Type="http://schemas.openxmlformats.org/officeDocument/2006/relationships/image" Target="../media/image84.png"/><Relationship Id="rId86" Type="http://schemas.openxmlformats.org/officeDocument/2006/relationships/image" Target="../media/image85.png"/><Relationship Id="rId87" Type="http://schemas.openxmlformats.org/officeDocument/2006/relationships/image" Target="../media/image86.png"/><Relationship Id="rId88" Type="http://schemas.openxmlformats.org/officeDocument/2006/relationships/image" Target="../media/image87.png"/><Relationship Id="rId89" Type="http://schemas.openxmlformats.org/officeDocument/2006/relationships/image" Target="../media/image88.png"/><Relationship Id="rId90" Type="http://schemas.openxmlformats.org/officeDocument/2006/relationships/image" Target="../media/image89.png"/><Relationship Id="rId91" Type="http://schemas.openxmlformats.org/officeDocument/2006/relationships/image" Target="../media/image90.png"/><Relationship Id="rId92" Type="http://schemas.openxmlformats.org/officeDocument/2006/relationships/image" Target="../media/image91.png"/><Relationship Id="rId93" Type="http://schemas.openxmlformats.org/officeDocument/2006/relationships/image" Target="../media/image92.png"/><Relationship Id="rId94" Type="http://schemas.openxmlformats.org/officeDocument/2006/relationships/image" Target="../media/image93.png"/><Relationship Id="rId95" Type="http://schemas.openxmlformats.org/officeDocument/2006/relationships/image" Target="../media/image94.png"/><Relationship Id="rId96" Type="http://schemas.openxmlformats.org/officeDocument/2006/relationships/image" Target="../media/image95.png"/><Relationship Id="rId97" Type="http://schemas.openxmlformats.org/officeDocument/2006/relationships/image" Target="../media/image96.png"/><Relationship Id="rId98" Type="http://schemas.openxmlformats.org/officeDocument/2006/relationships/image" Target="../media/image97.png"/><Relationship Id="rId99" Type="http://schemas.openxmlformats.org/officeDocument/2006/relationships/image" Target="../media/image98.png"/><Relationship Id="rId100" Type="http://schemas.openxmlformats.org/officeDocument/2006/relationships/image" Target="../media/image99.png"/><Relationship Id="rId101" Type="http://schemas.openxmlformats.org/officeDocument/2006/relationships/image" Target="../media/image100.png"/><Relationship Id="rId102" Type="http://schemas.openxmlformats.org/officeDocument/2006/relationships/image" Target="../media/image101.png"/><Relationship Id="rId103" Type="http://schemas.openxmlformats.org/officeDocument/2006/relationships/image" Target="../media/image102.png"/><Relationship Id="rId104" Type="http://schemas.openxmlformats.org/officeDocument/2006/relationships/image" Target="../media/image103.png"/><Relationship Id="rId105" Type="http://schemas.openxmlformats.org/officeDocument/2006/relationships/image" Target="../media/image104.png"/><Relationship Id="rId106" Type="http://schemas.openxmlformats.org/officeDocument/2006/relationships/image" Target="../media/image105.png"/><Relationship Id="rId107" Type="http://schemas.openxmlformats.org/officeDocument/2006/relationships/image" Target="../media/image106.png"/><Relationship Id="rId108" Type="http://schemas.openxmlformats.org/officeDocument/2006/relationships/image" Target="../media/image107.png"/><Relationship Id="rId109" Type="http://schemas.openxmlformats.org/officeDocument/2006/relationships/image" Target="../media/image108.png"/><Relationship Id="rId110" Type="http://schemas.openxmlformats.org/officeDocument/2006/relationships/image" Target="../media/image109.png"/><Relationship Id="rId111" Type="http://schemas.openxmlformats.org/officeDocument/2006/relationships/image" Target="../media/image110.png"/><Relationship Id="rId112" Type="http://schemas.openxmlformats.org/officeDocument/2006/relationships/image" Target="../media/image111.png"/><Relationship Id="rId113" Type="http://schemas.openxmlformats.org/officeDocument/2006/relationships/image" Target="../media/image112.pn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Relationship Id="rId122" Type="http://schemas.openxmlformats.org/officeDocument/2006/relationships/image" Target="../media/image121.png"/><Relationship Id="rId123" Type="http://schemas.openxmlformats.org/officeDocument/2006/relationships/image" Target="../media/image122.png"/><Relationship Id="rId124" Type="http://schemas.openxmlformats.org/officeDocument/2006/relationships/image" Target="../media/image123.png"/><Relationship Id="rId125" Type="http://schemas.openxmlformats.org/officeDocument/2006/relationships/image" Target="../media/image124.png"/><Relationship Id="rId126" Type="http://schemas.openxmlformats.org/officeDocument/2006/relationships/image" Target="../media/image125.png"/><Relationship Id="rId127" Type="http://schemas.openxmlformats.org/officeDocument/2006/relationships/image" Target="../media/image126.png"/><Relationship Id="rId128" Type="http://schemas.openxmlformats.org/officeDocument/2006/relationships/image" Target="../media/image127.png"/><Relationship Id="rId129" Type="http://schemas.openxmlformats.org/officeDocument/2006/relationships/image" Target="../media/image128.png"/><Relationship Id="rId130" Type="http://schemas.openxmlformats.org/officeDocument/2006/relationships/image" Target="../media/image129.png"/><Relationship Id="rId131" Type="http://schemas.openxmlformats.org/officeDocument/2006/relationships/image" Target="../media/image130.png"/><Relationship Id="rId132" Type="http://schemas.openxmlformats.org/officeDocument/2006/relationships/image" Target="../media/image131.png"/><Relationship Id="rId133" Type="http://schemas.openxmlformats.org/officeDocument/2006/relationships/image" Target="../media/image132.png"/><Relationship Id="rId134" Type="http://schemas.openxmlformats.org/officeDocument/2006/relationships/image" Target="../media/image133.png"/><Relationship Id="rId135" Type="http://schemas.openxmlformats.org/officeDocument/2006/relationships/image" Target="../media/image134.png"/><Relationship Id="rId136" Type="http://schemas.openxmlformats.org/officeDocument/2006/relationships/image" Target="../media/image135.png"/><Relationship Id="rId137" Type="http://schemas.openxmlformats.org/officeDocument/2006/relationships/image" Target="../media/image136.png"/><Relationship Id="rId138" Type="http://schemas.openxmlformats.org/officeDocument/2006/relationships/image" Target="../media/image137.png"/><Relationship Id="rId139" Type="http://schemas.openxmlformats.org/officeDocument/2006/relationships/image" Target="../media/image138.png"/><Relationship Id="rId140" Type="http://schemas.openxmlformats.org/officeDocument/2006/relationships/image" Target="../media/image139.png"/><Relationship Id="rId141" Type="http://schemas.openxmlformats.org/officeDocument/2006/relationships/image" Target="../media/image140.png"/><Relationship Id="rId142" Type="http://schemas.openxmlformats.org/officeDocument/2006/relationships/image" Target="../media/image141.png"/><Relationship Id="rId143" Type="http://schemas.openxmlformats.org/officeDocument/2006/relationships/image" Target="../media/image142.png"/><Relationship Id="rId144" Type="http://schemas.openxmlformats.org/officeDocument/2006/relationships/image" Target="../media/image143.png"/><Relationship Id="rId145" Type="http://schemas.openxmlformats.org/officeDocument/2006/relationships/image" Target="../media/image14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92130" cy="15119985"/>
            <a:chOff x="0" y="0"/>
            <a:chExt cx="10692130" cy="151199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1511998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12366828"/>
              <a:ext cx="10692130" cy="2753360"/>
            </a:xfrm>
            <a:custGeom>
              <a:avLst/>
              <a:gdLst/>
              <a:ahLst/>
              <a:cxnLst/>
              <a:rect l="l" t="t" r="r" b="b"/>
              <a:pathLst>
                <a:path w="10692130" h="2753359">
                  <a:moveTo>
                    <a:pt x="10692003" y="0"/>
                  </a:moveTo>
                  <a:lnTo>
                    <a:pt x="0" y="0"/>
                  </a:lnTo>
                  <a:lnTo>
                    <a:pt x="0" y="2753156"/>
                  </a:lnTo>
                  <a:lnTo>
                    <a:pt x="10692003" y="2753156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0825" y="14707660"/>
              <a:ext cx="1441441" cy="11804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02249" y="397256"/>
              <a:ext cx="3782565" cy="997912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044330" y="538245"/>
              <a:ext cx="1564640" cy="1581150"/>
            </a:xfrm>
            <a:custGeom>
              <a:avLst/>
              <a:gdLst/>
              <a:ahLst/>
              <a:cxnLst/>
              <a:rect l="l" t="t" r="r" b="b"/>
              <a:pathLst>
                <a:path w="1564640" h="1581150">
                  <a:moveTo>
                    <a:pt x="1110415" y="1098105"/>
                  </a:moveTo>
                  <a:lnTo>
                    <a:pt x="891387" y="1098105"/>
                  </a:lnTo>
                  <a:lnTo>
                    <a:pt x="876503" y="1581010"/>
                  </a:lnTo>
                  <a:lnTo>
                    <a:pt x="1124572" y="1581010"/>
                  </a:lnTo>
                  <a:lnTo>
                    <a:pt x="1110415" y="1098105"/>
                  </a:lnTo>
                  <a:close/>
                </a:path>
                <a:path w="1564640" h="1581150">
                  <a:moveTo>
                    <a:pt x="1151026" y="808697"/>
                  </a:moveTo>
                  <a:lnTo>
                    <a:pt x="851700" y="808697"/>
                  </a:lnTo>
                  <a:lnTo>
                    <a:pt x="819365" y="853731"/>
                  </a:lnTo>
                  <a:lnTo>
                    <a:pt x="787075" y="896342"/>
                  </a:lnTo>
                  <a:lnTo>
                    <a:pt x="754653" y="936710"/>
                  </a:lnTo>
                  <a:lnTo>
                    <a:pt x="721922" y="975014"/>
                  </a:lnTo>
                  <a:lnTo>
                    <a:pt x="688707" y="1011434"/>
                  </a:lnTo>
                  <a:lnTo>
                    <a:pt x="654830" y="1046148"/>
                  </a:lnTo>
                  <a:lnTo>
                    <a:pt x="620116" y="1079337"/>
                  </a:lnTo>
                  <a:lnTo>
                    <a:pt x="584387" y="1111180"/>
                  </a:lnTo>
                  <a:lnTo>
                    <a:pt x="547468" y="1141855"/>
                  </a:lnTo>
                  <a:lnTo>
                    <a:pt x="509182" y="1171543"/>
                  </a:lnTo>
                  <a:lnTo>
                    <a:pt x="469352" y="1200422"/>
                  </a:lnTo>
                  <a:lnTo>
                    <a:pt x="427802" y="1228672"/>
                  </a:lnTo>
                  <a:lnTo>
                    <a:pt x="384357" y="1256472"/>
                  </a:lnTo>
                  <a:lnTo>
                    <a:pt x="338838" y="1284001"/>
                  </a:lnTo>
                  <a:lnTo>
                    <a:pt x="291071" y="1311440"/>
                  </a:lnTo>
                  <a:lnTo>
                    <a:pt x="439915" y="1458633"/>
                  </a:lnTo>
                  <a:lnTo>
                    <a:pt x="446110" y="1463928"/>
                  </a:lnTo>
                  <a:lnTo>
                    <a:pt x="452312" y="1467518"/>
                  </a:lnTo>
                  <a:lnTo>
                    <a:pt x="458515" y="1469557"/>
                  </a:lnTo>
                  <a:lnTo>
                    <a:pt x="464718" y="1470202"/>
                  </a:lnTo>
                  <a:lnTo>
                    <a:pt x="471335" y="1470202"/>
                  </a:lnTo>
                  <a:lnTo>
                    <a:pt x="527851" y="1433108"/>
                  </a:lnTo>
                  <a:lnTo>
                    <a:pt x="568825" y="1403454"/>
                  </a:lnTo>
                  <a:lnTo>
                    <a:pt x="609030" y="1372966"/>
                  </a:lnTo>
                  <a:lnTo>
                    <a:pt x="648370" y="1341636"/>
                  </a:lnTo>
                  <a:lnTo>
                    <a:pt x="686748" y="1309456"/>
                  </a:lnTo>
                  <a:lnTo>
                    <a:pt x="724068" y="1276419"/>
                  </a:lnTo>
                  <a:lnTo>
                    <a:pt x="760231" y="1242517"/>
                  </a:lnTo>
                  <a:lnTo>
                    <a:pt x="795142" y="1207742"/>
                  </a:lnTo>
                  <a:lnTo>
                    <a:pt x="828702" y="1172086"/>
                  </a:lnTo>
                  <a:lnTo>
                    <a:pt x="860817" y="1135543"/>
                  </a:lnTo>
                  <a:lnTo>
                    <a:pt x="891387" y="1098105"/>
                  </a:lnTo>
                  <a:lnTo>
                    <a:pt x="1110415" y="1098105"/>
                  </a:lnTo>
                  <a:lnTo>
                    <a:pt x="1109687" y="1073302"/>
                  </a:lnTo>
                  <a:lnTo>
                    <a:pt x="1376022" y="1073302"/>
                  </a:lnTo>
                  <a:lnTo>
                    <a:pt x="1370064" y="1067903"/>
                  </a:lnTo>
                  <a:lnTo>
                    <a:pt x="1334804" y="1034019"/>
                  </a:lnTo>
                  <a:lnTo>
                    <a:pt x="1300820" y="999240"/>
                  </a:lnTo>
                  <a:lnTo>
                    <a:pt x="1268139" y="963473"/>
                  </a:lnTo>
                  <a:lnTo>
                    <a:pt x="1236791" y="926627"/>
                  </a:lnTo>
                  <a:lnTo>
                    <a:pt x="1206803" y="888611"/>
                  </a:lnTo>
                  <a:lnTo>
                    <a:pt x="1178205" y="849331"/>
                  </a:lnTo>
                  <a:lnTo>
                    <a:pt x="1151026" y="808697"/>
                  </a:lnTo>
                  <a:close/>
                </a:path>
                <a:path w="1564640" h="1581150">
                  <a:moveTo>
                    <a:pt x="1376022" y="1073302"/>
                  </a:moveTo>
                  <a:lnTo>
                    <a:pt x="1109687" y="1073302"/>
                  </a:lnTo>
                  <a:lnTo>
                    <a:pt x="1139587" y="1120953"/>
                  </a:lnTo>
                  <a:lnTo>
                    <a:pt x="1170902" y="1166143"/>
                  </a:lnTo>
                  <a:lnTo>
                    <a:pt x="1203497" y="1209201"/>
                  </a:lnTo>
                  <a:lnTo>
                    <a:pt x="1237235" y="1250457"/>
                  </a:lnTo>
                  <a:lnTo>
                    <a:pt x="1271981" y="1290240"/>
                  </a:lnTo>
                  <a:lnTo>
                    <a:pt x="1307600" y="1328880"/>
                  </a:lnTo>
                  <a:lnTo>
                    <a:pt x="1343954" y="1366706"/>
                  </a:lnTo>
                  <a:lnTo>
                    <a:pt x="1389176" y="1412328"/>
                  </a:lnTo>
                  <a:lnTo>
                    <a:pt x="1395793" y="1417281"/>
                  </a:lnTo>
                  <a:lnTo>
                    <a:pt x="1402410" y="1417281"/>
                  </a:lnTo>
                  <a:lnTo>
                    <a:pt x="1564474" y="1227099"/>
                  </a:lnTo>
                  <a:lnTo>
                    <a:pt x="1523273" y="1196317"/>
                  </a:lnTo>
                  <a:lnTo>
                    <a:pt x="1483202" y="1165098"/>
                  </a:lnTo>
                  <a:lnTo>
                    <a:pt x="1444291" y="1133350"/>
                  </a:lnTo>
                  <a:lnTo>
                    <a:pt x="1406569" y="1100983"/>
                  </a:lnTo>
                  <a:lnTo>
                    <a:pt x="1376022" y="1073302"/>
                  </a:lnTo>
                  <a:close/>
                </a:path>
                <a:path w="1564640" h="1581150">
                  <a:moveTo>
                    <a:pt x="14884" y="147192"/>
                  </a:moveTo>
                  <a:lnTo>
                    <a:pt x="3314" y="158762"/>
                  </a:lnTo>
                  <a:lnTo>
                    <a:pt x="8280" y="405180"/>
                  </a:lnTo>
                  <a:lnTo>
                    <a:pt x="8280" y="724357"/>
                  </a:lnTo>
                  <a:lnTo>
                    <a:pt x="0" y="1182446"/>
                  </a:lnTo>
                  <a:lnTo>
                    <a:pt x="206730" y="1182446"/>
                  </a:lnTo>
                  <a:lnTo>
                    <a:pt x="206730" y="1041882"/>
                  </a:lnTo>
                  <a:lnTo>
                    <a:pt x="514241" y="1041882"/>
                  </a:lnTo>
                  <a:lnTo>
                    <a:pt x="510386" y="843419"/>
                  </a:lnTo>
                  <a:lnTo>
                    <a:pt x="206730" y="843419"/>
                  </a:lnTo>
                  <a:lnTo>
                    <a:pt x="206730" y="350596"/>
                  </a:lnTo>
                  <a:lnTo>
                    <a:pt x="508817" y="350596"/>
                  </a:lnTo>
                  <a:lnTo>
                    <a:pt x="512673" y="158762"/>
                  </a:lnTo>
                  <a:lnTo>
                    <a:pt x="506049" y="152145"/>
                  </a:lnTo>
                  <a:lnTo>
                    <a:pt x="193497" y="152145"/>
                  </a:lnTo>
                  <a:lnTo>
                    <a:pt x="14884" y="147192"/>
                  </a:lnTo>
                  <a:close/>
                </a:path>
                <a:path w="1564640" h="1581150">
                  <a:moveTo>
                    <a:pt x="514241" y="1041882"/>
                  </a:moveTo>
                  <a:lnTo>
                    <a:pt x="300990" y="1041882"/>
                  </a:lnTo>
                  <a:lnTo>
                    <a:pt x="300990" y="1131188"/>
                  </a:lnTo>
                  <a:lnTo>
                    <a:pt x="515975" y="1131188"/>
                  </a:lnTo>
                  <a:lnTo>
                    <a:pt x="514241" y="1041882"/>
                  </a:lnTo>
                  <a:close/>
                </a:path>
                <a:path w="1564640" h="1581150">
                  <a:moveTo>
                    <a:pt x="508817" y="350596"/>
                  </a:moveTo>
                  <a:lnTo>
                    <a:pt x="301002" y="350596"/>
                  </a:lnTo>
                  <a:lnTo>
                    <a:pt x="301002" y="843419"/>
                  </a:lnTo>
                  <a:lnTo>
                    <a:pt x="510386" y="843419"/>
                  </a:lnTo>
                  <a:lnTo>
                    <a:pt x="507720" y="706158"/>
                  </a:lnTo>
                  <a:lnTo>
                    <a:pt x="507720" y="405180"/>
                  </a:lnTo>
                  <a:lnTo>
                    <a:pt x="508817" y="350596"/>
                  </a:lnTo>
                  <a:close/>
                </a:path>
                <a:path w="1564640" h="1581150">
                  <a:moveTo>
                    <a:pt x="552361" y="611898"/>
                  </a:moveTo>
                  <a:lnTo>
                    <a:pt x="540791" y="623481"/>
                  </a:lnTo>
                  <a:lnTo>
                    <a:pt x="540791" y="802081"/>
                  </a:lnTo>
                  <a:lnTo>
                    <a:pt x="552361" y="813663"/>
                  </a:lnTo>
                  <a:lnTo>
                    <a:pt x="769010" y="808697"/>
                  </a:lnTo>
                  <a:lnTo>
                    <a:pt x="1526438" y="808697"/>
                  </a:lnTo>
                  <a:lnTo>
                    <a:pt x="1533055" y="802081"/>
                  </a:lnTo>
                  <a:lnTo>
                    <a:pt x="1533055" y="623481"/>
                  </a:lnTo>
                  <a:lnTo>
                    <a:pt x="1526438" y="616864"/>
                  </a:lnTo>
                  <a:lnTo>
                    <a:pt x="769010" y="616864"/>
                  </a:lnTo>
                  <a:lnTo>
                    <a:pt x="552361" y="611898"/>
                  </a:lnTo>
                  <a:close/>
                </a:path>
                <a:path w="1564640" h="1581150">
                  <a:moveTo>
                    <a:pt x="1526438" y="808697"/>
                  </a:moveTo>
                  <a:lnTo>
                    <a:pt x="1304823" y="808697"/>
                  </a:lnTo>
                  <a:lnTo>
                    <a:pt x="1521472" y="813663"/>
                  </a:lnTo>
                  <a:lnTo>
                    <a:pt x="1526438" y="808697"/>
                  </a:lnTo>
                  <a:close/>
                </a:path>
                <a:path w="1564640" h="1581150">
                  <a:moveTo>
                    <a:pt x="1112989" y="429983"/>
                  </a:moveTo>
                  <a:lnTo>
                    <a:pt x="888085" y="429983"/>
                  </a:lnTo>
                  <a:lnTo>
                    <a:pt x="888085" y="616864"/>
                  </a:lnTo>
                  <a:lnTo>
                    <a:pt x="1112989" y="616864"/>
                  </a:lnTo>
                  <a:lnTo>
                    <a:pt x="1112989" y="429983"/>
                  </a:lnTo>
                  <a:close/>
                </a:path>
                <a:path w="1564640" h="1581150">
                  <a:moveTo>
                    <a:pt x="1521472" y="611898"/>
                  </a:moveTo>
                  <a:lnTo>
                    <a:pt x="1304823" y="616864"/>
                  </a:lnTo>
                  <a:lnTo>
                    <a:pt x="1526438" y="616864"/>
                  </a:lnTo>
                  <a:lnTo>
                    <a:pt x="1521472" y="611898"/>
                  </a:lnTo>
                  <a:close/>
                </a:path>
                <a:path w="1564640" h="1581150">
                  <a:moveTo>
                    <a:pt x="598678" y="233184"/>
                  </a:moveTo>
                  <a:lnTo>
                    <a:pt x="587095" y="244754"/>
                  </a:lnTo>
                  <a:lnTo>
                    <a:pt x="587095" y="423367"/>
                  </a:lnTo>
                  <a:lnTo>
                    <a:pt x="598678" y="434936"/>
                  </a:lnTo>
                  <a:lnTo>
                    <a:pt x="815314" y="429983"/>
                  </a:lnTo>
                  <a:lnTo>
                    <a:pt x="1463591" y="429983"/>
                  </a:lnTo>
                  <a:lnTo>
                    <a:pt x="1470215" y="423367"/>
                  </a:lnTo>
                  <a:lnTo>
                    <a:pt x="1470215" y="244754"/>
                  </a:lnTo>
                  <a:lnTo>
                    <a:pt x="1463591" y="238137"/>
                  </a:lnTo>
                  <a:lnTo>
                    <a:pt x="815314" y="238137"/>
                  </a:lnTo>
                  <a:lnTo>
                    <a:pt x="598678" y="233184"/>
                  </a:lnTo>
                  <a:close/>
                </a:path>
                <a:path w="1564640" h="1581150">
                  <a:moveTo>
                    <a:pt x="1463591" y="429983"/>
                  </a:moveTo>
                  <a:lnTo>
                    <a:pt x="1241983" y="429983"/>
                  </a:lnTo>
                  <a:lnTo>
                    <a:pt x="1458633" y="434936"/>
                  </a:lnTo>
                  <a:lnTo>
                    <a:pt x="1463591" y="429983"/>
                  </a:lnTo>
                  <a:close/>
                </a:path>
                <a:path w="1564640" h="1581150">
                  <a:moveTo>
                    <a:pt x="1103071" y="0"/>
                  </a:moveTo>
                  <a:lnTo>
                    <a:pt x="896340" y="0"/>
                  </a:lnTo>
                  <a:lnTo>
                    <a:pt x="888085" y="9918"/>
                  </a:lnTo>
                  <a:lnTo>
                    <a:pt x="888085" y="238137"/>
                  </a:lnTo>
                  <a:lnTo>
                    <a:pt x="1112989" y="238137"/>
                  </a:lnTo>
                  <a:lnTo>
                    <a:pt x="1112989" y="9918"/>
                  </a:lnTo>
                  <a:lnTo>
                    <a:pt x="1103071" y="0"/>
                  </a:lnTo>
                  <a:close/>
                </a:path>
                <a:path w="1564640" h="1581150">
                  <a:moveTo>
                    <a:pt x="1458633" y="233184"/>
                  </a:moveTo>
                  <a:lnTo>
                    <a:pt x="1241983" y="238137"/>
                  </a:lnTo>
                  <a:lnTo>
                    <a:pt x="1463591" y="238137"/>
                  </a:lnTo>
                  <a:lnTo>
                    <a:pt x="1458633" y="233184"/>
                  </a:lnTo>
                  <a:close/>
                </a:path>
                <a:path w="1564640" h="1581150">
                  <a:moveTo>
                    <a:pt x="501091" y="147192"/>
                  </a:moveTo>
                  <a:lnTo>
                    <a:pt x="322491" y="152145"/>
                  </a:lnTo>
                  <a:lnTo>
                    <a:pt x="506049" y="152145"/>
                  </a:lnTo>
                  <a:lnTo>
                    <a:pt x="501091" y="147192"/>
                  </a:lnTo>
                  <a:close/>
                </a:path>
              </a:pathLst>
            </a:custGeom>
            <a:solidFill>
              <a:srgbClr val="0065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335401" y="538245"/>
              <a:ext cx="1273810" cy="1581150"/>
            </a:xfrm>
            <a:custGeom>
              <a:avLst/>
              <a:gdLst/>
              <a:ahLst/>
              <a:cxnLst/>
              <a:rect l="l" t="t" r="r" b="b"/>
              <a:pathLst>
                <a:path w="1273809" h="1581150">
                  <a:moveTo>
                    <a:pt x="477939" y="808697"/>
                  </a:moveTo>
                  <a:lnTo>
                    <a:pt x="261289" y="813663"/>
                  </a:lnTo>
                  <a:lnTo>
                    <a:pt x="249720" y="802081"/>
                  </a:lnTo>
                  <a:lnTo>
                    <a:pt x="249720" y="623481"/>
                  </a:lnTo>
                  <a:lnTo>
                    <a:pt x="261289" y="611898"/>
                  </a:lnTo>
                  <a:lnTo>
                    <a:pt x="477939" y="616864"/>
                  </a:lnTo>
                  <a:lnTo>
                    <a:pt x="597014" y="616864"/>
                  </a:lnTo>
                  <a:lnTo>
                    <a:pt x="597014" y="429983"/>
                  </a:lnTo>
                  <a:lnTo>
                    <a:pt x="524243" y="429983"/>
                  </a:lnTo>
                  <a:lnTo>
                    <a:pt x="307606" y="434936"/>
                  </a:lnTo>
                  <a:lnTo>
                    <a:pt x="296024" y="423367"/>
                  </a:lnTo>
                  <a:lnTo>
                    <a:pt x="296024" y="244754"/>
                  </a:lnTo>
                  <a:lnTo>
                    <a:pt x="307606" y="233184"/>
                  </a:lnTo>
                  <a:lnTo>
                    <a:pt x="524243" y="238137"/>
                  </a:lnTo>
                  <a:lnTo>
                    <a:pt x="597014" y="238137"/>
                  </a:lnTo>
                  <a:lnTo>
                    <a:pt x="597014" y="9918"/>
                  </a:lnTo>
                  <a:lnTo>
                    <a:pt x="605269" y="0"/>
                  </a:lnTo>
                  <a:lnTo>
                    <a:pt x="811999" y="0"/>
                  </a:lnTo>
                  <a:lnTo>
                    <a:pt x="821918" y="9918"/>
                  </a:lnTo>
                  <a:lnTo>
                    <a:pt x="821918" y="238137"/>
                  </a:lnTo>
                  <a:lnTo>
                    <a:pt x="950912" y="238137"/>
                  </a:lnTo>
                  <a:lnTo>
                    <a:pt x="1167561" y="233184"/>
                  </a:lnTo>
                  <a:lnTo>
                    <a:pt x="1179144" y="244754"/>
                  </a:lnTo>
                  <a:lnTo>
                    <a:pt x="1179144" y="423367"/>
                  </a:lnTo>
                  <a:lnTo>
                    <a:pt x="1167561" y="434936"/>
                  </a:lnTo>
                  <a:lnTo>
                    <a:pt x="950912" y="429983"/>
                  </a:lnTo>
                  <a:lnTo>
                    <a:pt x="821918" y="429983"/>
                  </a:lnTo>
                  <a:lnTo>
                    <a:pt x="821918" y="616864"/>
                  </a:lnTo>
                  <a:lnTo>
                    <a:pt x="1013752" y="616864"/>
                  </a:lnTo>
                  <a:lnTo>
                    <a:pt x="1230401" y="611898"/>
                  </a:lnTo>
                  <a:lnTo>
                    <a:pt x="1241983" y="623481"/>
                  </a:lnTo>
                  <a:lnTo>
                    <a:pt x="1241983" y="802081"/>
                  </a:lnTo>
                  <a:lnTo>
                    <a:pt x="1230401" y="813663"/>
                  </a:lnTo>
                  <a:lnTo>
                    <a:pt x="1013752" y="808697"/>
                  </a:lnTo>
                  <a:lnTo>
                    <a:pt x="859955" y="808697"/>
                  </a:lnTo>
                  <a:lnTo>
                    <a:pt x="887134" y="849331"/>
                  </a:lnTo>
                  <a:lnTo>
                    <a:pt x="915732" y="888611"/>
                  </a:lnTo>
                  <a:lnTo>
                    <a:pt x="945719" y="926627"/>
                  </a:lnTo>
                  <a:lnTo>
                    <a:pt x="977068" y="963473"/>
                  </a:lnTo>
                  <a:lnTo>
                    <a:pt x="1009749" y="999240"/>
                  </a:lnTo>
                  <a:lnTo>
                    <a:pt x="1043733" y="1034019"/>
                  </a:lnTo>
                  <a:lnTo>
                    <a:pt x="1078992" y="1067903"/>
                  </a:lnTo>
                  <a:lnTo>
                    <a:pt x="1115497" y="1100983"/>
                  </a:lnTo>
                  <a:lnTo>
                    <a:pt x="1153220" y="1133350"/>
                  </a:lnTo>
                  <a:lnTo>
                    <a:pt x="1192131" y="1165098"/>
                  </a:lnTo>
                  <a:lnTo>
                    <a:pt x="1232201" y="1196317"/>
                  </a:lnTo>
                  <a:lnTo>
                    <a:pt x="1273403" y="1227099"/>
                  </a:lnTo>
                  <a:lnTo>
                    <a:pt x="1137793" y="1397431"/>
                  </a:lnTo>
                  <a:lnTo>
                    <a:pt x="1129939" y="1406116"/>
                  </a:lnTo>
                  <a:lnTo>
                    <a:pt x="1123322" y="1412319"/>
                  </a:lnTo>
                  <a:lnTo>
                    <a:pt x="1117327" y="1416041"/>
                  </a:lnTo>
                  <a:lnTo>
                    <a:pt x="1111338" y="1417281"/>
                  </a:lnTo>
                  <a:lnTo>
                    <a:pt x="1104722" y="1417281"/>
                  </a:lnTo>
                  <a:lnTo>
                    <a:pt x="1052883" y="1366706"/>
                  </a:lnTo>
                  <a:lnTo>
                    <a:pt x="1016528" y="1328880"/>
                  </a:lnTo>
                  <a:lnTo>
                    <a:pt x="980910" y="1290240"/>
                  </a:lnTo>
                  <a:lnTo>
                    <a:pt x="946164" y="1250457"/>
                  </a:lnTo>
                  <a:lnTo>
                    <a:pt x="912425" y="1209201"/>
                  </a:lnTo>
                  <a:lnTo>
                    <a:pt x="879831" y="1166143"/>
                  </a:lnTo>
                  <a:lnTo>
                    <a:pt x="848516" y="1120953"/>
                  </a:lnTo>
                  <a:lnTo>
                    <a:pt x="818616" y="1073302"/>
                  </a:lnTo>
                  <a:lnTo>
                    <a:pt x="833501" y="1581010"/>
                  </a:lnTo>
                  <a:lnTo>
                    <a:pt x="585431" y="1581010"/>
                  </a:lnTo>
                  <a:lnTo>
                    <a:pt x="600316" y="1098105"/>
                  </a:lnTo>
                  <a:lnTo>
                    <a:pt x="569745" y="1135543"/>
                  </a:lnTo>
                  <a:lnTo>
                    <a:pt x="537631" y="1172086"/>
                  </a:lnTo>
                  <a:lnTo>
                    <a:pt x="504070" y="1207742"/>
                  </a:lnTo>
                  <a:lnTo>
                    <a:pt x="469160" y="1242517"/>
                  </a:lnTo>
                  <a:lnTo>
                    <a:pt x="432996" y="1276419"/>
                  </a:lnTo>
                  <a:lnTo>
                    <a:pt x="395677" y="1309456"/>
                  </a:lnTo>
                  <a:lnTo>
                    <a:pt x="357299" y="1341636"/>
                  </a:lnTo>
                  <a:lnTo>
                    <a:pt x="317959" y="1372966"/>
                  </a:lnTo>
                  <a:lnTo>
                    <a:pt x="277753" y="1403454"/>
                  </a:lnTo>
                  <a:lnTo>
                    <a:pt x="236780" y="1433108"/>
                  </a:lnTo>
                  <a:lnTo>
                    <a:pt x="195135" y="1461935"/>
                  </a:lnTo>
                  <a:lnTo>
                    <a:pt x="180263" y="1470202"/>
                  </a:lnTo>
                  <a:lnTo>
                    <a:pt x="173647" y="1470202"/>
                  </a:lnTo>
                  <a:lnTo>
                    <a:pt x="0" y="1311440"/>
                  </a:lnTo>
                  <a:lnTo>
                    <a:pt x="47767" y="1284001"/>
                  </a:lnTo>
                  <a:lnTo>
                    <a:pt x="93285" y="1256472"/>
                  </a:lnTo>
                  <a:lnTo>
                    <a:pt x="136731" y="1228672"/>
                  </a:lnTo>
                  <a:lnTo>
                    <a:pt x="178281" y="1200422"/>
                  </a:lnTo>
                  <a:lnTo>
                    <a:pt x="218110" y="1171543"/>
                  </a:lnTo>
                  <a:lnTo>
                    <a:pt x="256396" y="1141855"/>
                  </a:lnTo>
                  <a:lnTo>
                    <a:pt x="293316" y="1111180"/>
                  </a:lnTo>
                  <a:lnTo>
                    <a:pt x="329044" y="1079337"/>
                  </a:lnTo>
                  <a:lnTo>
                    <a:pt x="363759" y="1046148"/>
                  </a:lnTo>
                  <a:lnTo>
                    <a:pt x="397636" y="1011434"/>
                  </a:lnTo>
                  <a:lnTo>
                    <a:pt x="430851" y="975014"/>
                  </a:lnTo>
                  <a:lnTo>
                    <a:pt x="463582" y="936710"/>
                  </a:lnTo>
                  <a:lnTo>
                    <a:pt x="496004" y="896342"/>
                  </a:lnTo>
                  <a:lnTo>
                    <a:pt x="528294" y="853731"/>
                  </a:lnTo>
                  <a:lnTo>
                    <a:pt x="560628" y="808697"/>
                  </a:lnTo>
                  <a:lnTo>
                    <a:pt x="477939" y="808697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15818" y="500154"/>
              <a:ext cx="1686980" cy="648281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7044330" y="685438"/>
              <a:ext cx="516255" cy="1035685"/>
            </a:xfrm>
            <a:custGeom>
              <a:avLst/>
              <a:gdLst/>
              <a:ahLst/>
              <a:cxnLst/>
              <a:rect l="l" t="t" r="r" b="b"/>
              <a:pathLst>
                <a:path w="516254" h="1035685">
                  <a:moveTo>
                    <a:pt x="206730" y="696226"/>
                  </a:moveTo>
                  <a:lnTo>
                    <a:pt x="301002" y="696226"/>
                  </a:lnTo>
                  <a:lnTo>
                    <a:pt x="301002" y="203403"/>
                  </a:lnTo>
                  <a:lnTo>
                    <a:pt x="206730" y="203403"/>
                  </a:lnTo>
                  <a:lnTo>
                    <a:pt x="206730" y="696226"/>
                  </a:lnTo>
                  <a:close/>
                </a:path>
                <a:path w="516254" h="1035685">
                  <a:moveTo>
                    <a:pt x="300990" y="983995"/>
                  </a:moveTo>
                  <a:lnTo>
                    <a:pt x="300990" y="894689"/>
                  </a:lnTo>
                  <a:lnTo>
                    <a:pt x="206730" y="894689"/>
                  </a:lnTo>
                  <a:lnTo>
                    <a:pt x="206730" y="1035253"/>
                  </a:lnTo>
                  <a:lnTo>
                    <a:pt x="0" y="1035253"/>
                  </a:lnTo>
                  <a:lnTo>
                    <a:pt x="8280" y="577164"/>
                  </a:lnTo>
                  <a:lnTo>
                    <a:pt x="8280" y="257987"/>
                  </a:lnTo>
                  <a:lnTo>
                    <a:pt x="3314" y="11569"/>
                  </a:lnTo>
                  <a:lnTo>
                    <a:pt x="14884" y="0"/>
                  </a:lnTo>
                  <a:lnTo>
                    <a:pt x="193497" y="4952"/>
                  </a:lnTo>
                  <a:lnTo>
                    <a:pt x="322491" y="4952"/>
                  </a:lnTo>
                  <a:lnTo>
                    <a:pt x="501091" y="0"/>
                  </a:lnTo>
                  <a:lnTo>
                    <a:pt x="512673" y="11569"/>
                  </a:lnTo>
                  <a:lnTo>
                    <a:pt x="507720" y="257987"/>
                  </a:lnTo>
                  <a:lnTo>
                    <a:pt x="507720" y="558965"/>
                  </a:lnTo>
                  <a:lnTo>
                    <a:pt x="515975" y="983995"/>
                  </a:lnTo>
                  <a:lnTo>
                    <a:pt x="300990" y="983995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052600" y="2200275"/>
              <a:ext cx="1566545" cy="1541780"/>
            </a:xfrm>
            <a:custGeom>
              <a:avLst/>
              <a:gdLst/>
              <a:ahLst/>
              <a:cxnLst/>
              <a:rect l="l" t="t" r="r" b="b"/>
              <a:pathLst>
                <a:path w="1566545" h="1541779">
                  <a:moveTo>
                    <a:pt x="630097" y="902957"/>
                  </a:moveTo>
                  <a:lnTo>
                    <a:pt x="620166" y="914527"/>
                  </a:lnTo>
                  <a:lnTo>
                    <a:pt x="625132" y="1079906"/>
                  </a:lnTo>
                  <a:lnTo>
                    <a:pt x="625132" y="1281671"/>
                  </a:lnTo>
                  <a:lnTo>
                    <a:pt x="616864" y="1541310"/>
                  </a:lnTo>
                  <a:lnTo>
                    <a:pt x="843432" y="1541310"/>
                  </a:lnTo>
                  <a:lnTo>
                    <a:pt x="843432" y="1488389"/>
                  </a:lnTo>
                  <a:lnTo>
                    <a:pt x="1382708" y="1488389"/>
                  </a:lnTo>
                  <a:lnTo>
                    <a:pt x="1377837" y="1339557"/>
                  </a:lnTo>
                  <a:lnTo>
                    <a:pt x="843432" y="1339557"/>
                  </a:lnTo>
                  <a:lnTo>
                    <a:pt x="843432" y="1265135"/>
                  </a:lnTo>
                  <a:lnTo>
                    <a:pt x="1375943" y="1265135"/>
                  </a:lnTo>
                  <a:lnTo>
                    <a:pt x="1375943" y="1129525"/>
                  </a:lnTo>
                  <a:lnTo>
                    <a:pt x="843432" y="1129525"/>
                  </a:lnTo>
                  <a:lnTo>
                    <a:pt x="843432" y="1053452"/>
                  </a:lnTo>
                  <a:lnTo>
                    <a:pt x="1376737" y="1053452"/>
                  </a:lnTo>
                  <a:lnTo>
                    <a:pt x="1380909" y="914527"/>
                  </a:lnTo>
                  <a:lnTo>
                    <a:pt x="1374285" y="907910"/>
                  </a:lnTo>
                  <a:lnTo>
                    <a:pt x="841781" y="907910"/>
                  </a:lnTo>
                  <a:lnTo>
                    <a:pt x="630097" y="902957"/>
                  </a:lnTo>
                  <a:close/>
                </a:path>
                <a:path w="1566545" h="1541779">
                  <a:moveTo>
                    <a:pt x="1382708" y="1488389"/>
                  </a:moveTo>
                  <a:lnTo>
                    <a:pt x="1151026" y="1488389"/>
                  </a:lnTo>
                  <a:lnTo>
                    <a:pt x="1151026" y="1534693"/>
                  </a:lnTo>
                  <a:lnTo>
                    <a:pt x="1384223" y="1534693"/>
                  </a:lnTo>
                  <a:lnTo>
                    <a:pt x="1382708" y="1488389"/>
                  </a:lnTo>
                  <a:close/>
                </a:path>
                <a:path w="1566545" h="1541779">
                  <a:moveTo>
                    <a:pt x="1375943" y="1265135"/>
                  </a:moveTo>
                  <a:lnTo>
                    <a:pt x="1151039" y="1265135"/>
                  </a:lnTo>
                  <a:lnTo>
                    <a:pt x="1151039" y="1339557"/>
                  </a:lnTo>
                  <a:lnTo>
                    <a:pt x="1377837" y="1339557"/>
                  </a:lnTo>
                  <a:lnTo>
                    <a:pt x="1375943" y="1281671"/>
                  </a:lnTo>
                  <a:lnTo>
                    <a:pt x="1375943" y="1265135"/>
                  </a:lnTo>
                  <a:close/>
                </a:path>
                <a:path w="1566545" h="1541779">
                  <a:moveTo>
                    <a:pt x="14884" y="130644"/>
                  </a:moveTo>
                  <a:lnTo>
                    <a:pt x="3314" y="142214"/>
                  </a:lnTo>
                  <a:lnTo>
                    <a:pt x="8280" y="388632"/>
                  </a:lnTo>
                  <a:lnTo>
                    <a:pt x="8220" y="683006"/>
                  </a:lnTo>
                  <a:lnTo>
                    <a:pt x="0" y="1137793"/>
                  </a:lnTo>
                  <a:lnTo>
                    <a:pt x="196811" y="1137793"/>
                  </a:lnTo>
                  <a:lnTo>
                    <a:pt x="196811" y="1005484"/>
                  </a:lnTo>
                  <a:lnTo>
                    <a:pt x="483006" y="1005484"/>
                  </a:lnTo>
                  <a:lnTo>
                    <a:pt x="479256" y="807034"/>
                  </a:lnTo>
                  <a:lnTo>
                    <a:pt x="196811" y="807034"/>
                  </a:lnTo>
                  <a:lnTo>
                    <a:pt x="196811" y="334060"/>
                  </a:lnTo>
                  <a:lnTo>
                    <a:pt x="1562763" y="334060"/>
                  </a:lnTo>
                  <a:lnTo>
                    <a:pt x="1566125" y="329095"/>
                  </a:lnTo>
                  <a:lnTo>
                    <a:pt x="1539944" y="314210"/>
                  </a:lnTo>
                  <a:lnTo>
                    <a:pt x="760742" y="314210"/>
                  </a:lnTo>
                  <a:lnTo>
                    <a:pt x="772684" y="300977"/>
                  </a:lnTo>
                  <a:lnTo>
                    <a:pt x="477939" y="300977"/>
                  </a:lnTo>
                  <a:lnTo>
                    <a:pt x="481253" y="142214"/>
                  </a:lnTo>
                  <a:lnTo>
                    <a:pt x="474629" y="135597"/>
                  </a:lnTo>
                  <a:lnTo>
                    <a:pt x="185216" y="135597"/>
                  </a:lnTo>
                  <a:lnTo>
                    <a:pt x="14884" y="130644"/>
                  </a:lnTo>
                  <a:close/>
                </a:path>
                <a:path w="1566545" h="1541779">
                  <a:moveTo>
                    <a:pt x="1376737" y="1053452"/>
                  </a:moveTo>
                  <a:lnTo>
                    <a:pt x="1151039" y="1053452"/>
                  </a:lnTo>
                  <a:lnTo>
                    <a:pt x="1151039" y="1129525"/>
                  </a:lnTo>
                  <a:lnTo>
                    <a:pt x="1375943" y="1129525"/>
                  </a:lnTo>
                  <a:lnTo>
                    <a:pt x="1375943" y="1079906"/>
                  </a:lnTo>
                  <a:lnTo>
                    <a:pt x="1376737" y="1053452"/>
                  </a:lnTo>
                  <a:close/>
                </a:path>
                <a:path w="1566545" h="1541779">
                  <a:moveTo>
                    <a:pt x="483006" y="1005484"/>
                  </a:moveTo>
                  <a:lnTo>
                    <a:pt x="282803" y="1005484"/>
                  </a:lnTo>
                  <a:lnTo>
                    <a:pt x="282803" y="1088174"/>
                  </a:lnTo>
                  <a:lnTo>
                    <a:pt x="484568" y="1088174"/>
                  </a:lnTo>
                  <a:lnTo>
                    <a:pt x="483006" y="1005484"/>
                  </a:lnTo>
                  <a:close/>
                </a:path>
                <a:path w="1566545" h="1541779">
                  <a:moveTo>
                    <a:pt x="1369326" y="902957"/>
                  </a:moveTo>
                  <a:lnTo>
                    <a:pt x="1157643" y="907910"/>
                  </a:lnTo>
                  <a:lnTo>
                    <a:pt x="1374285" y="907910"/>
                  </a:lnTo>
                  <a:lnTo>
                    <a:pt x="1369326" y="902957"/>
                  </a:lnTo>
                  <a:close/>
                </a:path>
                <a:path w="1566545" h="1541779">
                  <a:moveTo>
                    <a:pt x="734275" y="492823"/>
                  </a:moveTo>
                  <a:lnTo>
                    <a:pt x="555663" y="492823"/>
                  </a:lnTo>
                  <a:lnTo>
                    <a:pt x="555583" y="646620"/>
                  </a:lnTo>
                  <a:lnTo>
                    <a:pt x="550710" y="850036"/>
                  </a:lnTo>
                  <a:lnTo>
                    <a:pt x="562292" y="863269"/>
                  </a:lnTo>
                  <a:lnTo>
                    <a:pt x="770661" y="858304"/>
                  </a:lnTo>
                  <a:lnTo>
                    <a:pt x="1433275" y="858304"/>
                  </a:lnTo>
                  <a:lnTo>
                    <a:pt x="1442097" y="848372"/>
                  </a:lnTo>
                  <a:lnTo>
                    <a:pt x="1438822" y="712762"/>
                  </a:lnTo>
                  <a:lnTo>
                    <a:pt x="734275" y="712762"/>
                  </a:lnTo>
                  <a:lnTo>
                    <a:pt x="734275" y="492823"/>
                  </a:lnTo>
                  <a:close/>
                </a:path>
                <a:path w="1566545" h="1541779">
                  <a:moveTo>
                    <a:pt x="1433275" y="858304"/>
                  </a:moveTo>
                  <a:lnTo>
                    <a:pt x="1222146" y="858304"/>
                  </a:lnTo>
                  <a:lnTo>
                    <a:pt x="1428864" y="863269"/>
                  </a:lnTo>
                  <a:lnTo>
                    <a:pt x="1433275" y="858304"/>
                  </a:lnTo>
                  <a:close/>
                </a:path>
                <a:path w="1566545" h="1541779">
                  <a:moveTo>
                    <a:pt x="1562763" y="334060"/>
                  </a:moveTo>
                  <a:lnTo>
                    <a:pt x="282803" y="334060"/>
                  </a:lnTo>
                  <a:lnTo>
                    <a:pt x="282803" y="807034"/>
                  </a:lnTo>
                  <a:lnTo>
                    <a:pt x="479256" y="807034"/>
                  </a:lnTo>
                  <a:lnTo>
                    <a:pt x="476413" y="656539"/>
                  </a:lnTo>
                  <a:lnTo>
                    <a:pt x="476288" y="441553"/>
                  </a:lnTo>
                  <a:lnTo>
                    <a:pt x="1489984" y="441553"/>
                  </a:lnTo>
                  <a:lnTo>
                    <a:pt x="1562763" y="334060"/>
                  </a:lnTo>
                  <a:close/>
                </a:path>
                <a:path w="1566545" h="1541779">
                  <a:moveTo>
                    <a:pt x="1076617" y="459740"/>
                  </a:moveTo>
                  <a:lnTo>
                    <a:pt x="904621" y="459740"/>
                  </a:lnTo>
                  <a:lnTo>
                    <a:pt x="904621" y="712762"/>
                  </a:lnTo>
                  <a:lnTo>
                    <a:pt x="1076617" y="712762"/>
                  </a:lnTo>
                  <a:lnTo>
                    <a:pt x="1076617" y="459740"/>
                  </a:lnTo>
                  <a:close/>
                </a:path>
                <a:path w="1566545" h="1541779">
                  <a:moveTo>
                    <a:pt x="1477670" y="459740"/>
                  </a:moveTo>
                  <a:lnTo>
                    <a:pt x="1250264" y="459740"/>
                  </a:lnTo>
                  <a:lnTo>
                    <a:pt x="1250264" y="712762"/>
                  </a:lnTo>
                  <a:lnTo>
                    <a:pt x="1438822" y="712762"/>
                  </a:lnTo>
                  <a:lnTo>
                    <a:pt x="1437224" y="646620"/>
                  </a:lnTo>
                  <a:lnTo>
                    <a:pt x="1437144" y="494474"/>
                  </a:lnTo>
                  <a:lnTo>
                    <a:pt x="1452841" y="494474"/>
                  </a:lnTo>
                  <a:lnTo>
                    <a:pt x="1455318" y="492823"/>
                  </a:lnTo>
                  <a:lnTo>
                    <a:pt x="1458633" y="487857"/>
                  </a:lnTo>
                  <a:lnTo>
                    <a:pt x="1477670" y="459740"/>
                  </a:lnTo>
                  <a:close/>
                </a:path>
                <a:path w="1566545" h="1541779">
                  <a:moveTo>
                    <a:pt x="830199" y="476275"/>
                  </a:moveTo>
                  <a:lnTo>
                    <a:pt x="749172" y="506044"/>
                  </a:lnTo>
                  <a:lnTo>
                    <a:pt x="744207" y="515962"/>
                  </a:lnTo>
                  <a:lnTo>
                    <a:pt x="757227" y="552998"/>
                  </a:lnTo>
                  <a:lnTo>
                    <a:pt x="769010" y="595145"/>
                  </a:lnTo>
                  <a:lnTo>
                    <a:pt x="779554" y="639462"/>
                  </a:lnTo>
                  <a:lnTo>
                    <a:pt x="788860" y="683006"/>
                  </a:lnTo>
                  <a:lnTo>
                    <a:pt x="798779" y="687959"/>
                  </a:lnTo>
                  <a:lnTo>
                    <a:pt x="889736" y="656539"/>
                  </a:lnTo>
                  <a:lnTo>
                    <a:pt x="894702" y="646620"/>
                  </a:lnTo>
                  <a:lnTo>
                    <a:pt x="884104" y="602610"/>
                  </a:lnTo>
                  <a:lnTo>
                    <a:pt x="870718" y="557518"/>
                  </a:lnTo>
                  <a:lnTo>
                    <a:pt x="856093" y="515220"/>
                  </a:lnTo>
                  <a:lnTo>
                    <a:pt x="841781" y="479590"/>
                  </a:lnTo>
                  <a:lnTo>
                    <a:pt x="830199" y="476275"/>
                  </a:lnTo>
                  <a:close/>
                </a:path>
                <a:path w="1566545" h="1541779">
                  <a:moveTo>
                    <a:pt x="1141107" y="482892"/>
                  </a:moveTo>
                  <a:lnTo>
                    <a:pt x="1129538" y="486206"/>
                  </a:lnTo>
                  <a:lnTo>
                    <a:pt x="1122148" y="527782"/>
                  </a:lnTo>
                  <a:lnTo>
                    <a:pt x="1112586" y="571993"/>
                  </a:lnTo>
                  <a:lnTo>
                    <a:pt x="1101163" y="617135"/>
                  </a:lnTo>
                  <a:lnTo>
                    <a:pt x="1088186" y="661504"/>
                  </a:lnTo>
                  <a:lnTo>
                    <a:pt x="1162596" y="684657"/>
                  </a:lnTo>
                  <a:lnTo>
                    <a:pt x="1175829" y="687959"/>
                  </a:lnTo>
                  <a:lnTo>
                    <a:pt x="1187411" y="687959"/>
                  </a:lnTo>
                  <a:lnTo>
                    <a:pt x="1207957" y="638605"/>
                  </a:lnTo>
                  <a:lnTo>
                    <a:pt x="1219455" y="597003"/>
                  </a:lnTo>
                  <a:lnTo>
                    <a:pt x="1229403" y="556641"/>
                  </a:lnTo>
                  <a:lnTo>
                    <a:pt x="1237030" y="520928"/>
                  </a:lnTo>
                  <a:lnTo>
                    <a:pt x="1232065" y="512660"/>
                  </a:lnTo>
                  <a:lnTo>
                    <a:pt x="1141107" y="482892"/>
                  </a:lnTo>
                  <a:close/>
                </a:path>
                <a:path w="1566545" h="1541779">
                  <a:moveTo>
                    <a:pt x="1489984" y="441553"/>
                  </a:moveTo>
                  <a:lnTo>
                    <a:pt x="476288" y="441553"/>
                  </a:lnTo>
                  <a:lnTo>
                    <a:pt x="514324" y="489508"/>
                  </a:lnTo>
                  <a:lnTo>
                    <a:pt x="520941" y="497776"/>
                  </a:lnTo>
                  <a:lnTo>
                    <a:pt x="525907" y="502742"/>
                  </a:lnTo>
                  <a:lnTo>
                    <a:pt x="539140" y="502742"/>
                  </a:lnTo>
                  <a:lnTo>
                    <a:pt x="544093" y="499427"/>
                  </a:lnTo>
                  <a:lnTo>
                    <a:pt x="552373" y="494474"/>
                  </a:lnTo>
                  <a:lnTo>
                    <a:pt x="555663" y="492823"/>
                  </a:lnTo>
                  <a:lnTo>
                    <a:pt x="734275" y="492823"/>
                  </a:lnTo>
                  <a:lnTo>
                    <a:pt x="734275" y="459740"/>
                  </a:lnTo>
                  <a:lnTo>
                    <a:pt x="1477670" y="459740"/>
                  </a:lnTo>
                  <a:lnTo>
                    <a:pt x="1489984" y="441553"/>
                  </a:lnTo>
                  <a:close/>
                </a:path>
                <a:path w="1566545" h="1541779">
                  <a:moveTo>
                    <a:pt x="1452841" y="494474"/>
                  </a:moveTo>
                  <a:lnTo>
                    <a:pt x="1437144" y="494474"/>
                  </a:lnTo>
                  <a:lnTo>
                    <a:pt x="1440434" y="496125"/>
                  </a:lnTo>
                  <a:lnTo>
                    <a:pt x="1450365" y="496125"/>
                  </a:lnTo>
                  <a:lnTo>
                    <a:pt x="1452841" y="494474"/>
                  </a:lnTo>
                  <a:close/>
                </a:path>
                <a:path w="1566545" h="1541779">
                  <a:moveTo>
                    <a:pt x="1375103" y="185216"/>
                  </a:moveTo>
                  <a:lnTo>
                    <a:pt x="1121270" y="185216"/>
                  </a:lnTo>
                  <a:lnTo>
                    <a:pt x="1138295" y="215139"/>
                  </a:lnTo>
                  <a:lnTo>
                    <a:pt x="1159510" y="247232"/>
                  </a:lnTo>
                  <a:lnTo>
                    <a:pt x="1184753" y="280566"/>
                  </a:lnTo>
                  <a:lnTo>
                    <a:pt x="1213866" y="314210"/>
                  </a:lnTo>
                  <a:lnTo>
                    <a:pt x="1539944" y="314210"/>
                  </a:lnTo>
                  <a:lnTo>
                    <a:pt x="1520626" y="303228"/>
                  </a:lnTo>
                  <a:lnTo>
                    <a:pt x="1477891" y="275171"/>
                  </a:lnTo>
                  <a:lnTo>
                    <a:pt x="1437987" y="244813"/>
                  </a:lnTo>
                  <a:lnTo>
                    <a:pt x="1400983" y="212046"/>
                  </a:lnTo>
                  <a:lnTo>
                    <a:pt x="1375103" y="185216"/>
                  </a:lnTo>
                  <a:close/>
                </a:path>
                <a:path w="1566545" h="1541779">
                  <a:moveTo>
                    <a:pt x="734275" y="33070"/>
                  </a:moveTo>
                  <a:lnTo>
                    <a:pt x="717740" y="33070"/>
                  </a:lnTo>
                  <a:lnTo>
                    <a:pt x="690571" y="73944"/>
                  </a:lnTo>
                  <a:lnTo>
                    <a:pt x="661377" y="114241"/>
                  </a:lnTo>
                  <a:lnTo>
                    <a:pt x="629956" y="153787"/>
                  </a:lnTo>
                  <a:lnTo>
                    <a:pt x="596103" y="192408"/>
                  </a:lnTo>
                  <a:lnTo>
                    <a:pt x="559618" y="229929"/>
                  </a:lnTo>
                  <a:lnTo>
                    <a:pt x="520298" y="266177"/>
                  </a:lnTo>
                  <a:lnTo>
                    <a:pt x="477939" y="300977"/>
                  </a:lnTo>
                  <a:lnTo>
                    <a:pt x="772684" y="300977"/>
                  </a:lnTo>
                  <a:lnTo>
                    <a:pt x="798262" y="272634"/>
                  </a:lnTo>
                  <a:lnTo>
                    <a:pt x="833918" y="229662"/>
                  </a:lnTo>
                  <a:lnTo>
                    <a:pt x="867714" y="185139"/>
                  </a:lnTo>
                  <a:lnTo>
                    <a:pt x="899655" y="138912"/>
                  </a:lnTo>
                  <a:lnTo>
                    <a:pt x="896353" y="120713"/>
                  </a:lnTo>
                  <a:lnTo>
                    <a:pt x="734275" y="33070"/>
                  </a:lnTo>
                  <a:close/>
                </a:path>
                <a:path w="1566545" h="1541779">
                  <a:moveTo>
                    <a:pt x="924458" y="0"/>
                  </a:moveTo>
                  <a:lnTo>
                    <a:pt x="912888" y="11569"/>
                  </a:lnTo>
                  <a:lnTo>
                    <a:pt x="912888" y="176949"/>
                  </a:lnTo>
                  <a:lnTo>
                    <a:pt x="924458" y="188518"/>
                  </a:lnTo>
                  <a:lnTo>
                    <a:pt x="1053465" y="185216"/>
                  </a:lnTo>
                  <a:lnTo>
                    <a:pt x="1375103" y="185216"/>
                  </a:lnTo>
                  <a:lnTo>
                    <a:pt x="1335946" y="138849"/>
                  </a:lnTo>
                  <a:lnTo>
                    <a:pt x="1308048" y="98199"/>
                  </a:lnTo>
                  <a:lnTo>
                    <a:pt x="1283321" y="54704"/>
                  </a:lnTo>
                  <a:lnTo>
                    <a:pt x="1261833" y="8255"/>
                  </a:lnTo>
                  <a:lnTo>
                    <a:pt x="1253893" y="3302"/>
                  </a:lnTo>
                  <a:lnTo>
                    <a:pt x="1053465" y="3302"/>
                  </a:lnTo>
                  <a:lnTo>
                    <a:pt x="924458" y="0"/>
                  </a:lnTo>
                  <a:close/>
                </a:path>
                <a:path w="1566545" h="1541779">
                  <a:moveTo>
                    <a:pt x="469671" y="130644"/>
                  </a:moveTo>
                  <a:lnTo>
                    <a:pt x="296024" y="135597"/>
                  </a:lnTo>
                  <a:lnTo>
                    <a:pt x="474629" y="135597"/>
                  </a:lnTo>
                  <a:lnTo>
                    <a:pt x="469671" y="130644"/>
                  </a:lnTo>
                  <a:close/>
                </a:path>
                <a:path w="1566545" h="1541779">
                  <a:moveTo>
                    <a:pt x="1248600" y="0"/>
                  </a:moveTo>
                  <a:lnTo>
                    <a:pt x="1101420" y="3302"/>
                  </a:lnTo>
                  <a:lnTo>
                    <a:pt x="1253893" y="3302"/>
                  </a:lnTo>
                  <a:lnTo>
                    <a:pt x="1248600" y="0"/>
                  </a:lnTo>
                  <a:close/>
                </a:path>
              </a:pathLst>
            </a:custGeom>
            <a:solidFill>
              <a:srgbClr val="0065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052600" y="2200275"/>
              <a:ext cx="1566545" cy="1541780"/>
            </a:xfrm>
            <a:custGeom>
              <a:avLst/>
              <a:gdLst/>
              <a:ahLst/>
              <a:cxnLst/>
              <a:rect l="l" t="t" r="r" b="b"/>
              <a:pathLst>
                <a:path w="1566545" h="1541779">
                  <a:moveTo>
                    <a:pt x="1141107" y="482892"/>
                  </a:moveTo>
                  <a:lnTo>
                    <a:pt x="1232065" y="512660"/>
                  </a:lnTo>
                  <a:lnTo>
                    <a:pt x="1237030" y="520928"/>
                  </a:lnTo>
                  <a:lnTo>
                    <a:pt x="1229403" y="556641"/>
                  </a:lnTo>
                  <a:lnTo>
                    <a:pt x="1219455" y="597003"/>
                  </a:lnTo>
                  <a:lnTo>
                    <a:pt x="1207957" y="638605"/>
                  </a:lnTo>
                  <a:lnTo>
                    <a:pt x="1195679" y="678040"/>
                  </a:lnTo>
                  <a:lnTo>
                    <a:pt x="1187411" y="687959"/>
                  </a:lnTo>
                  <a:lnTo>
                    <a:pt x="1180795" y="687959"/>
                  </a:lnTo>
                  <a:lnTo>
                    <a:pt x="1175829" y="687959"/>
                  </a:lnTo>
                  <a:lnTo>
                    <a:pt x="1169225" y="686308"/>
                  </a:lnTo>
                  <a:lnTo>
                    <a:pt x="1162596" y="684657"/>
                  </a:lnTo>
                  <a:lnTo>
                    <a:pt x="1088186" y="661504"/>
                  </a:lnTo>
                  <a:lnTo>
                    <a:pt x="1101163" y="617135"/>
                  </a:lnTo>
                  <a:lnTo>
                    <a:pt x="1112586" y="571993"/>
                  </a:lnTo>
                  <a:lnTo>
                    <a:pt x="1122148" y="527782"/>
                  </a:lnTo>
                  <a:lnTo>
                    <a:pt x="1129538" y="486206"/>
                  </a:lnTo>
                  <a:lnTo>
                    <a:pt x="1141107" y="482892"/>
                  </a:lnTo>
                  <a:close/>
                </a:path>
                <a:path w="1566545" h="1541779">
                  <a:moveTo>
                    <a:pt x="1250264" y="459740"/>
                  </a:moveTo>
                  <a:lnTo>
                    <a:pt x="1076617" y="459740"/>
                  </a:lnTo>
                  <a:lnTo>
                    <a:pt x="1076617" y="712762"/>
                  </a:lnTo>
                  <a:lnTo>
                    <a:pt x="1250264" y="712762"/>
                  </a:lnTo>
                  <a:lnTo>
                    <a:pt x="1250264" y="459740"/>
                  </a:lnTo>
                  <a:close/>
                </a:path>
                <a:path w="1566545" h="1541779">
                  <a:moveTo>
                    <a:pt x="843432" y="1339557"/>
                  </a:moveTo>
                  <a:lnTo>
                    <a:pt x="1151039" y="1339557"/>
                  </a:lnTo>
                  <a:lnTo>
                    <a:pt x="1151039" y="1265135"/>
                  </a:lnTo>
                  <a:lnTo>
                    <a:pt x="843432" y="1265135"/>
                  </a:lnTo>
                  <a:lnTo>
                    <a:pt x="843432" y="1339557"/>
                  </a:lnTo>
                  <a:close/>
                </a:path>
                <a:path w="1566545" h="1541779">
                  <a:moveTo>
                    <a:pt x="843432" y="1129525"/>
                  </a:moveTo>
                  <a:lnTo>
                    <a:pt x="1151039" y="1129525"/>
                  </a:lnTo>
                  <a:lnTo>
                    <a:pt x="1151039" y="1053452"/>
                  </a:lnTo>
                  <a:lnTo>
                    <a:pt x="843432" y="1053452"/>
                  </a:lnTo>
                  <a:lnTo>
                    <a:pt x="843432" y="1129525"/>
                  </a:lnTo>
                  <a:close/>
                </a:path>
                <a:path w="1566545" h="1541779">
                  <a:moveTo>
                    <a:pt x="889736" y="656539"/>
                  </a:moveTo>
                  <a:lnTo>
                    <a:pt x="798779" y="687959"/>
                  </a:lnTo>
                  <a:lnTo>
                    <a:pt x="788860" y="683006"/>
                  </a:lnTo>
                  <a:lnTo>
                    <a:pt x="779554" y="639462"/>
                  </a:lnTo>
                  <a:lnTo>
                    <a:pt x="769010" y="595145"/>
                  </a:lnTo>
                  <a:lnTo>
                    <a:pt x="757227" y="552998"/>
                  </a:lnTo>
                  <a:lnTo>
                    <a:pt x="744207" y="515962"/>
                  </a:lnTo>
                  <a:lnTo>
                    <a:pt x="749172" y="506044"/>
                  </a:lnTo>
                  <a:lnTo>
                    <a:pt x="830199" y="476275"/>
                  </a:lnTo>
                  <a:lnTo>
                    <a:pt x="841781" y="479590"/>
                  </a:lnTo>
                  <a:lnTo>
                    <a:pt x="856093" y="515220"/>
                  </a:lnTo>
                  <a:lnTo>
                    <a:pt x="870718" y="557518"/>
                  </a:lnTo>
                  <a:lnTo>
                    <a:pt x="884104" y="602610"/>
                  </a:lnTo>
                  <a:lnTo>
                    <a:pt x="894702" y="646620"/>
                  </a:lnTo>
                  <a:lnTo>
                    <a:pt x="889736" y="656539"/>
                  </a:lnTo>
                  <a:close/>
                </a:path>
                <a:path w="1566545" h="1541779">
                  <a:moveTo>
                    <a:pt x="904621" y="459740"/>
                  </a:moveTo>
                  <a:lnTo>
                    <a:pt x="734275" y="459740"/>
                  </a:lnTo>
                  <a:lnTo>
                    <a:pt x="734275" y="712762"/>
                  </a:lnTo>
                  <a:lnTo>
                    <a:pt x="904621" y="712762"/>
                  </a:lnTo>
                  <a:lnTo>
                    <a:pt x="904621" y="459740"/>
                  </a:lnTo>
                  <a:close/>
                </a:path>
                <a:path w="1566545" h="1541779">
                  <a:moveTo>
                    <a:pt x="1151026" y="1534693"/>
                  </a:moveTo>
                  <a:lnTo>
                    <a:pt x="1151026" y="1488389"/>
                  </a:lnTo>
                  <a:lnTo>
                    <a:pt x="843432" y="1488389"/>
                  </a:lnTo>
                  <a:lnTo>
                    <a:pt x="843432" y="1541310"/>
                  </a:lnTo>
                  <a:lnTo>
                    <a:pt x="616864" y="1541310"/>
                  </a:lnTo>
                  <a:lnTo>
                    <a:pt x="625132" y="1281671"/>
                  </a:lnTo>
                  <a:lnTo>
                    <a:pt x="625132" y="1079906"/>
                  </a:lnTo>
                  <a:lnTo>
                    <a:pt x="620166" y="914527"/>
                  </a:lnTo>
                  <a:lnTo>
                    <a:pt x="630097" y="902957"/>
                  </a:lnTo>
                  <a:lnTo>
                    <a:pt x="841781" y="907910"/>
                  </a:lnTo>
                  <a:lnTo>
                    <a:pt x="1157643" y="907910"/>
                  </a:lnTo>
                  <a:lnTo>
                    <a:pt x="1369326" y="902957"/>
                  </a:lnTo>
                  <a:lnTo>
                    <a:pt x="1380909" y="914527"/>
                  </a:lnTo>
                  <a:lnTo>
                    <a:pt x="1375943" y="1079906"/>
                  </a:lnTo>
                  <a:lnTo>
                    <a:pt x="1375943" y="1281671"/>
                  </a:lnTo>
                  <a:lnTo>
                    <a:pt x="1384223" y="1534693"/>
                  </a:lnTo>
                  <a:lnTo>
                    <a:pt x="1151026" y="1534693"/>
                  </a:lnTo>
                  <a:close/>
                </a:path>
                <a:path w="1566545" h="1541779">
                  <a:moveTo>
                    <a:pt x="196811" y="807034"/>
                  </a:moveTo>
                  <a:lnTo>
                    <a:pt x="282803" y="807034"/>
                  </a:lnTo>
                  <a:lnTo>
                    <a:pt x="282803" y="334060"/>
                  </a:lnTo>
                  <a:lnTo>
                    <a:pt x="196811" y="334060"/>
                  </a:lnTo>
                  <a:lnTo>
                    <a:pt x="196811" y="807034"/>
                  </a:lnTo>
                  <a:close/>
                </a:path>
                <a:path w="1566545" h="1541779">
                  <a:moveTo>
                    <a:pt x="1213866" y="314210"/>
                  </a:moveTo>
                  <a:lnTo>
                    <a:pt x="1184753" y="280566"/>
                  </a:lnTo>
                  <a:lnTo>
                    <a:pt x="1159510" y="247232"/>
                  </a:lnTo>
                  <a:lnTo>
                    <a:pt x="1138295" y="215139"/>
                  </a:lnTo>
                  <a:lnTo>
                    <a:pt x="1121270" y="185216"/>
                  </a:lnTo>
                  <a:lnTo>
                    <a:pt x="1053465" y="185216"/>
                  </a:lnTo>
                  <a:lnTo>
                    <a:pt x="924458" y="188518"/>
                  </a:lnTo>
                  <a:lnTo>
                    <a:pt x="912888" y="176949"/>
                  </a:lnTo>
                  <a:lnTo>
                    <a:pt x="912888" y="11569"/>
                  </a:lnTo>
                  <a:lnTo>
                    <a:pt x="924458" y="0"/>
                  </a:lnTo>
                  <a:lnTo>
                    <a:pt x="1053465" y="3302"/>
                  </a:lnTo>
                  <a:lnTo>
                    <a:pt x="1101420" y="3302"/>
                  </a:lnTo>
                  <a:lnTo>
                    <a:pt x="1248600" y="0"/>
                  </a:lnTo>
                  <a:lnTo>
                    <a:pt x="1261833" y="8255"/>
                  </a:lnTo>
                  <a:lnTo>
                    <a:pt x="1283321" y="54704"/>
                  </a:lnTo>
                  <a:lnTo>
                    <a:pt x="1308048" y="98199"/>
                  </a:lnTo>
                  <a:lnTo>
                    <a:pt x="1335946" y="138849"/>
                  </a:lnTo>
                  <a:lnTo>
                    <a:pt x="1366947" y="176761"/>
                  </a:lnTo>
                  <a:lnTo>
                    <a:pt x="1400983" y="212046"/>
                  </a:lnTo>
                  <a:lnTo>
                    <a:pt x="1437987" y="244813"/>
                  </a:lnTo>
                  <a:lnTo>
                    <a:pt x="1477891" y="275171"/>
                  </a:lnTo>
                  <a:lnTo>
                    <a:pt x="1520626" y="303228"/>
                  </a:lnTo>
                  <a:lnTo>
                    <a:pt x="1566125" y="329095"/>
                  </a:lnTo>
                  <a:lnTo>
                    <a:pt x="1458633" y="487857"/>
                  </a:lnTo>
                  <a:lnTo>
                    <a:pt x="1455318" y="492823"/>
                  </a:lnTo>
                  <a:lnTo>
                    <a:pt x="1450365" y="496125"/>
                  </a:lnTo>
                  <a:lnTo>
                    <a:pt x="1443748" y="496125"/>
                  </a:lnTo>
                  <a:lnTo>
                    <a:pt x="1442097" y="496125"/>
                  </a:lnTo>
                  <a:lnTo>
                    <a:pt x="1440434" y="496125"/>
                  </a:lnTo>
                  <a:lnTo>
                    <a:pt x="1437144" y="494474"/>
                  </a:lnTo>
                  <a:lnTo>
                    <a:pt x="1437144" y="643305"/>
                  </a:lnTo>
                  <a:lnTo>
                    <a:pt x="1442097" y="848372"/>
                  </a:lnTo>
                  <a:lnTo>
                    <a:pt x="1428864" y="863269"/>
                  </a:lnTo>
                  <a:lnTo>
                    <a:pt x="1222146" y="858304"/>
                  </a:lnTo>
                  <a:lnTo>
                    <a:pt x="770661" y="858304"/>
                  </a:lnTo>
                  <a:lnTo>
                    <a:pt x="562292" y="863269"/>
                  </a:lnTo>
                  <a:lnTo>
                    <a:pt x="550710" y="850036"/>
                  </a:lnTo>
                  <a:lnTo>
                    <a:pt x="555663" y="643305"/>
                  </a:lnTo>
                  <a:lnTo>
                    <a:pt x="555663" y="492823"/>
                  </a:lnTo>
                  <a:lnTo>
                    <a:pt x="552373" y="494474"/>
                  </a:lnTo>
                  <a:lnTo>
                    <a:pt x="544093" y="499427"/>
                  </a:lnTo>
                  <a:lnTo>
                    <a:pt x="539140" y="502742"/>
                  </a:lnTo>
                  <a:lnTo>
                    <a:pt x="534174" y="502742"/>
                  </a:lnTo>
                  <a:lnTo>
                    <a:pt x="525907" y="502742"/>
                  </a:lnTo>
                  <a:lnTo>
                    <a:pt x="520941" y="497776"/>
                  </a:lnTo>
                  <a:lnTo>
                    <a:pt x="514324" y="489508"/>
                  </a:lnTo>
                  <a:lnTo>
                    <a:pt x="476288" y="441553"/>
                  </a:lnTo>
                  <a:lnTo>
                    <a:pt x="476288" y="649922"/>
                  </a:lnTo>
                  <a:lnTo>
                    <a:pt x="484568" y="1088174"/>
                  </a:lnTo>
                  <a:lnTo>
                    <a:pt x="282803" y="1088174"/>
                  </a:lnTo>
                  <a:lnTo>
                    <a:pt x="282803" y="1005484"/>
                  </a:lnTo>
                  <a:lnTo>
                    <a:pt x="196811" y="1005484"/>
                  </a:lnTo>
                  <a:lnTo>
                    <a:pt x="196811" y="1137793"/>
                  </a:lnTo>
                  <a:lnTo>
                    <a:pt x="0" y="1137793"/>
                  </a:lnTo>
                  <a:lnTo>
                    <a:pt x="8280" y="679691"/>
                  </a:lnTo>
                  <a:lnTo>
                    <a:pt x="8280" y="388632"/>
                  </a:lnTo>
                  <a:lnTo>
                    <a:pt x="3314" y="142214"/>
                  </a:lnTo>
                  <a:lnTo>
                    <a:pt x="14884" y="130644"/>
                  </a:lnTo>
                  <a:lnTo>
                    <a:pt x="185216" y="135597"/>
                  </a:lnTo>
                  <a:lnTo>
                    <a:pt x="296024" y="135597"/>
                  </a:lnTo>
                  <a:lnTo>
                    <a:pt x="469671" y="130644"/>
                  </a:lnTo>
                  <a:lnTo>
                    <a:pt x="481253" y="142214"/>
                  </a:lnTo>
                  <a:lnTo>
                    <a:pt x="477939" y="300977"/>
                  </a:lnTo>
                  <a:lnTo>
                    <a:pt x="520298" y="266177"/>
                  </a:lnTo>
                  <a:lnTo>
                    <a:pt x="559618" y="229929"/>
                  </a:lnTo>
                  <a:lnTo>
                    <a:pt x="596103" y="192408"/>
                  </a:lnTo>
                  <a:lnTo>
                    <a:pt x="629956" y="153787"/>
                  </a:lnTo>
                  <a:lnTo>
                    <a:pt x="661377" y="114241"/>
                  </a:lnTo>
                  <a:lnTo>
                    <a:pt x="690571" y="73944"/>
                  </a:lnTo>
                  <a:lnTo>
                    <a:pt x="717740" y="33070"/>
                  </a:lnTo>
                  <a:lnTo>
                    <a:pt x="734275" y="33070"/>
                  </a:lnTo>
                  <a:lnTo>
                    <a:pt x="896353" y="120713"/>
                  </a:lnTo>
                  <a:lnTo>
                    <a:pt x="899655" y="138912"/>
                  </a:lnTo>
                  <a:lnTo>
                    <a:pt x="867714" y="185139"/>
                  </a:lnTo>
                  <a:lnTo>
                    <a:pt x="833918" y="229662"/>
                  </a:lnTo>
                  <a:lnTo>
                    <a:pt x="798262" y="272634"/>
                  </a:lnTo>
                  <a:lnTo>
                    <a:pt x="760742" y="314210"/>
                  </a:lnTo>
                  <a:lnTo>
                    <a:pt x="1213866" y="31421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234523" y="3935029"/>
              <a:ext cx="1120140" cy="1334770"/>
            </a:xfrm>
            <a:custGeom>
              <a:avLst/>
              <a:gdLst/>
              <a:ahLst/>
              <a:cxnLst/>
              <a:rect l="l" t="t" r="r" b="b"/>
              <a:pathLst>
                <a:path w="1120140" h="1334770">
                  <a:moveTo>
                    <a:pt x="162064" y="0"/>
                  </a:moveTo>
                  <a:lnTo>
                    <a:pt x="147180" y="9931"/>
                  </a:lnTo>
                  <a:lnTo>
                    <a:pt x="147180" y="223266"/>
                  </a:lnTo>
                  <a:lnTo>
                    <a:pt x="158762" y="236499"/>
                  </a:lnTo>
                  <a:lnTo>
                    <a:pt x="360527" y="231533"/>
                  </a:lnTo>
                  <a:lnTo>
                    <a:pt x="970143" y="231533"/>
                  </a:lnTo>
                  <a:lnTo>
                    <a:pt x="977379" y="223266"/>
                  </a:lnTo>
                  <a:lnTo>
                    <a:pt x="977379" y="11582"/>
                  </a:lnTo>
                  <a:lnTo>
                    <a:pt x="969819" y="4965"/>
                  </a:lnTo>
                  <a:lnTo>
                    <a:pt x="362178" y="4965"/>
                  </a:lnTo>
                  <a:lnTo>
                    <a:pt x="162064" y="0"/>
                  </a:lnTo>
                  <a:close/>
                </a:path>
                <a:path w="1120140" h="1334770">
                  <a:moveTo>
                    <a:pt x="970143" y="231533"/>
                  </a:moveTo>
                  <a:lnTo>
                    <a:pt x="742543" y="231533"/>
                  </a:lnTo>
                  <a:lnTo>
                    <a:pt x="965796" y="236499"/>
                  </a:lnTo>
                  <a:lnTo>
                    <a:pt x="970143" y="231533"/>
                  </a:lnTo>
                  <a:close/>
                </a:path>
                <a:path w="1120140" h="1334770">
                  <a:moveTo>
                    <a:pt x="964145" y="0"/>
                  </a:moveTo>
                  <a:lnTo>
                    <a:pt x="735926" y="4965"/>
                  </a:lnTo>
                  <a:lnTo>
                    <a:pt x="969819" y="4965"/>
                  </a:lnTo>
                  <a:lnTo>
                    <a:pt x="964145" y="0"/>
                  </a:lnTo>
                  <a:close/>
                </a:path>
                <a:path w="1120140" h="1334770">
                  <a:moveTo>
                    <a:pt x="1079968" y="587095"/>
                  </a:moveTo>
                  <a:lnTo>
                    <a:pt x="793813" y="587095"/>
                  </a:lnTo>
                  <a:lnTo>
                    <a:pt x="781588" y="628937"/>
                  </a:lnTo>
                  <a:lnTo>
                    <a:pt x="766766" y="669157"/>
                  </a:lnTo>
                  <a:lnTo>
                    <a:pt x="749379" y="707795"/>
                  </a:lnTo>
                  <a:lnTo>
                    <a:pt x="729459" y="744889"/>
                  </a:lnTo>
                  <a:lnTo>
                    <a:pt x="707038" y="780481"/>
                  </a:lnTo>
                  <a:lnTo>
                    <a:pt x="682150" y="814609"/>
                  </a:lnTo>
                  <a:lnTo>
                    <a:pt x="654825" y="847314"/>
                  </a:lnTo>
                  <a:lnTo>
                    <a:pt x="625097" y="878634"/>
                  </a:lnTo>
                  <a:lnTo>
                    <a:pt x="592997" y="908610"/>
                  </a:lnTo>
                  <a:lnTo>
                    <a:pt x="558558" y="937282"/>
                  </a:lnTo>
                  <a:lnTo>
                    <a:pt x="521812" y="964688"/>
                  </a:lnTo>
                  <a:lnTo>
                    <a:pt x="482792" y="990869"/>
                  </a:lnTo>
                  <a:lnTo>
                    <a:pt x="441529" y="1015863"/>
                  </a:lnTo>
                  <a:lnTo>
                    <a:pt x="398055" y="1039712"/>
                  </a:lnTo>
                  <a:lnTo>
                    <a:pt x="352404" y="1062455"/>
                  </a:lnTo>
                  <a:lnTo>
                    <a:pt x="304607" y="1084130"/>
                  </a:lnTo>
                  <a:lnTo>
                    <a:pt x="254697" y="1104778"/>
                  </a:lnTo>
                  <a:lnTo>
                    <a:pt x="202706" y="1124439"/>
                  </a:lnTo>
                  <a:lnTo>
                    <a:pt x="148665" y="1143152"/>
                  </a:lnTo>
                  <a:lnTo>
                    <a:pt x="92608" y="1160957"/>
                  </a:lnTo>
                  <a:lnTo>
                    <a:pt x="279488" y="1316405"/>
                  </a:lnTo>
                  <a:lnTo>
                    <a:pt x="289850" y="1324832"/>
                  </a:lnTo>
                  <a:lnTo>
                    <a:pt x="299126" y="1330467"/>
                  </a:lnTo>
                  <a:lnTo>
                    <a:pt x="308092" y="1333622"/>
                  </a:lnTo>
                  <a:lnTo>
                    <a:pt x="317525" y="1334604"/>
                  </a:lnTo>
                  <a:lnTo>
                    <a:pt x="324340" y="1334011"/>
                  </a:lnTo>
                  <a:lnTo>
                    <a:pt x="402467" y="1308187"/>
                  </a:lnTo>
                  <a:lnTo>
                    <a:pt x="450964" y="1289032"/>
                  </a:lnTo>
                  <a:lnTo>
                    <a:pt x="497744" y="1268819"/>
                  </a:lnTo>
                  <a:lnTo>
                    <a:pt x="542811" y="1247509"/>
                  </a:lnTo>
                  <a:lnTo>
                    <a:pt x="586172" y="1225064"/>
                  </a:lnTo>
                  <a:lnTo>
                    <a:pt x="627832" y="1201446"/>
                  </a:lnTo>
                  <a:lnTo>
                    <a:pt x="667797" y="1176614"/>
                  </a:lnTo>
                  <a:lnTo>
                    <a:pt x="706072" y="1150531"/>
                  </a:lnTo>
                  <a:lnTo>
                    <a:pt x="742662" y="1123157"/>
                  </a:lnTo>
                  <a:lnTo>
                    <a:pt x="777574" y="1094454"/>
                  </a:lnTo>
                  <a:lnTo>
                    <a:pt x="810812" y="1064382"/>
                  </a:lnTo>
                  <a:lnTo>
                    <a:pt x="842383" y="1032904"/>
                  </a:lnTo>
                  <a:lnTo>
                    <a:pt x="872292" y="999980"/>
                  </a:lnTo>
                  <a:lnTo>
                    <a:pt x="900544" y="965571"/>
                  </a:lnTo>
                  <a:lnTo>
                    <a:pt x="927145" y="929639"/>
                  </a:lnTo>
                  <a:lnTo>
                    <a:pt x="952100" y="892145"/>
                  </a:lnTo>
                  <a:lnTo>
                    <a:pt x="975416" y="853049"/>
                  </a:lnTo>
                  <a:lnTo>
                    <a:pt x="997097" y="812314"/>
                  </a:lnTo>
                  <a:lnTo>
                    <a:pt x="1017149" y="769899"/>
                  </a:lnTo>
                  <a:lnTo>
                    <a:pt x="1035578" y="725768"/>
                  </a:lnTo>
                  <a:lnTo>
                    <a:pt x="1052390" y="679880"/>
                  </a:lnTo>
                  <a:lnTo>
                    <a:pt x="1067588" y="632196"/>
                  </a:lnTo>
                  <a:lnTo>
                    <a:pt x="1079968" y="587095"/>
                  </a:lnTo>
                  <a:close/>
                </a:path>
                <a:path w="1120140" h="1334770">
                  <a:moveTo>
                    <a:pt x="14884" y="352259"/>
                  </a:moveTo>
                  <a:lnTo>
                    <a:pt x="0" y="362178"/>
                  </a:lnTo>
                  <a:lnTo>
                    <a:pt x="0" y="578827"/>
                  </a:lnTo>
                  <a:lnTo>
                    <a:pt x="11569" y="592061"/>
                  </a:lnTo>
                  <a:lnTo>
                    <a:pt x="239788" y="587095"/>
                  </a:lnTo>
                  <a:lnTo>
                    <a:pt x="1079968" y="587095"/>
                  </a:lnTo>
                  <a:lnTo>
                    <a:pt x="1093172" y="531289"/>
                  </a:lnTo>
                  <a:lnTo>
                    <a:pt x="1103567" y="477987"/>
                  </a:lnTo>
                  <a:lnTo>
                    <a:pt x="1112373" y="422734"/>
                  </a:lnTo>
                  <a:lnTo>
                    <a:pt x="1119593" y="365493"/>
                  </a:lnTo>
                  <a:lnTo>
                    <a:pt x="1112365" y="357225"/>
                  </a:lnTo>
                  <a:lnTo>
                    <a:pt x="241452" y="357225"/>
                  </a:lnTo>
                  <a:lnTo>
                    <a:pt x="14884" y="352259"/>
                  </a:lnTo>
                  <a:close/>
                </a:path>
                <a:path w="1120140" h="1334770">
                  <a:moveTo>
                    <a:pt x="1108024" y="352259"/>
                  </a:moveTo>
                  <a:lnTo>
                    <a:pt x="876503" y="357225"/>
                  </a:lnTo>
                  <a:lnTo>
                    <a:pt x="1112365" y="357225"/>
                  </a:lnTo>
                  <a:lnTo>
                    <a:pt x="1108024" y="352259"/>
                  </a:lnTo>
                  <a:close/>
                </a:path>
              </a:pathLst>
            </a:custGeom>
            <a:solidFill>
              <a:srgbClr val="0065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234523" y="3935029"/>
              <a:ext cx="1120140" cy="1334770"/>
            </a:xfrm>
            <a:custGeom>
              <a:avLst/>
              <a:gdLst/>
              <a:ahLst/>
              <a:cxnLst/>
              <a:rect l="l" t="t" r="r" b="b"/>
              <a:pathLst>
                <a:path w="1120140" h="1334770">
                  <a:moveTo>
                    <a:pt x="977379" y="223266"/>
                  </a:moveTo>
                  <a:lnTo>
                    <a:pt x="965796" y="236499"/>
                  </a:lnTo>
                  <a:lnTo>
                    <a:pt x="742543" y="231533"/>
                  </a:lnTo>
                  <a:lnTo>
                    <a:pt x="360527" y="231533"/>
                  </a:lnTo>
                  <a:lnTo>
                    <a:pt x="158762" y="236499"/>
                  </a:lnTo>
                  <a:lnTo>
                    <a:pt x="147180" y="223266"/>
                  </a:lnTo>
                  <a:lnTo>
                    <a:pt x="147180" y="9931"/>
                  </a:lnTo>
                  <a:lnTo>
                    <a:pt x="162064" y="0"/>
                  </a:lnTo>
                  <a:lnTo>
                    <a:pt x="362178" y="4965"/>
                  </a:lnTo>
                  <a:lnTo>
                    <a:pt x="735926" y="4965"/>
                  </a:lnTo>
                  <a:lnTo>
                    <a:pt x="964145" y="0"/>
                  </a:lnTo>
                  <a:lnTo>
                    <a:pt x="977379" y="11582"/>
                  </a:lnTo>
                  <a:lnTo>
                    <a:pt x="977379" y="223266"/>
                  </a:lnTo>
                  <a:close/>
                </a:path>
                <a:path w="1120140" h="1334770">
                  <a:moveTo>
                    <a:pt x="239788" y="587095"/>
                  </a:moveTo>
                  <a:lnTo>
                    <a:pt x="11569" y="592061"/>
                  </a:lnTo>
                  <a:lnTo>
                    <a:pt x="0" y="578827"/>
                  </a:lnTo>
                  <a:lnTo>
                    <a:pt x="0" y="362178"/>
                  </a:lnTo>
                  <a:lnTo>
                    <a:pt x="14884" y="352259"/>
                  </a:lnTo>
                  <a:lnTo>
                    <a:pt x="241452" y="357225"/>
                  </a:lnTo>
                  <a:lnTo>
                    <a:pt x="876503" y="357225"/>
                  </a:lnTo>
                  <a:lnTo>
                    <a:pt x="1108024" y="352259"/>
                  </a:lnTo>
                  <a:lnTo>
                    <a:pt x="1119593" y="365493"/>
                  </a:lnTo>
                  <a:lnTo>
                    <a:pt x="1112373" y="422734"/>
                  </a:lnTo>
                  <a:lnTo>
                    <a:pt x="1103567" y="477987"/>
                  </a:lnTo>
                  <a:lnTo>
                    <a:pt x="1093172" y="531289"/>
                  </a:lnTo>
                  <a:lnTo>
                    <a:pt x="1081181" y="582679"/>
                  </a:lnTo>
                  <a:lnTo>
                    <a:pt x="1067588" y="632196"/>
                  </a:lnTo>
                  <a:lnTo>
                    <a:pt x="1052390" y="679880"/>
                  </a:lnTo>
                  <a:lnTo>
                    <a:pt x="1035578" y="725768"/>
                  </a:lnTo>
                  <a:lnTo>
                    <a:pt x="1017149" y="769899"/>
                  </a:lnTo>
                  <a:lnTo>
                    <a:pt x="997097" y="812314"/>
                  </a:lnTo>
                  <a:lnTo>
                    <a:pt x="975416" y="853049"/>
                  </a:lnTo>
                  <a:lnTo>
                    <a:pt x="952100" y="892145"/>
                  </a:lnTo>
                  <a:lnTo>
                    <a:pt x="927145" y="929639"/>
                  </a:lnTo>
                  <a:lnTo>
                    <a:pt x="900544" y="965571"/>
                  </a:lnTo>
                  <a:lnTo>
                    <a:pt x="872292" y="999980"/>
                  </a:lnTo>
                  <a:lnTo>
                    <a:pt x="842383" y="1032904"/>
                  </a:lnTo>
                  <a:lnTo>
                    <a:pt x="810812" y="1064382"/>
                  </a:lnTo>
                  <a:lnTo>
                    <a:pt x="777574" y="1094454"/>
                  </a:lnTo>
                  <a:lnTo>
                    <a:pt x="742662" y="1123157"/>
                  </a:lnTo>
                  <a:lnTo>
                    <a:pt x="706072" y="1150531"/>
                  </a:lnTo>
                  <a:lnTo>
                    <a:pt x="667797" y="1176614"/>
                  </a:lnTo>
                  <a:lnTo>
                    <a:pt x="627832" y="1201446"/>
                  </a:lnTo>
                  <a:lnTo>
                    <a:pt x="586172" y="1225064"/>
                  </a:lnTo>
                  <a:lnTo>
                    <a:pt x="542811" y="1247509"/>
                  </a:lnTo>
                  <a:lnTo>
                    <a:pt x="497744" y="1268819"/>
                  </a:lnTo>
                  <a:lnTo>
                    <a:pt x="450964" y="1289032"/>
                  </a:lnTo>
                  <a:lnTo>
                    <a:pt x="402467" y="1308187"/>
                  </a:lnTo>
                  <a:lnTo>
                    <a:pt x="352247" y="1326324"/>
                  </a:lnTo>
                  <a:lnTo>
                    <a:pt x="317525" y="1334604"/>
                  </a:lnTo>
                  <a:lnTo>
                    <a:pt x="308092" y="1333622"/>
                  </a:lnTo>
                  <a:lnTo>
                    <a:pt x="299126" y="1330467"/>
                  </a:lnTo>
                  <a:lnTo>
                    <a:pt x="289850" y="1324832"/>
                  </a:lnTo>
                  <a:lnTo>
                    <a:pt x="279488" y="1316405"/>
                  </a:lnTo>
                  <a:lnTo>
                    <a:pt x="92608" y="1160957"/>
                  </a:lnTo>
                  <a:lnTo>
                    <a:pt x="148665" y="1143152"/>
                  </a:lnTo>
                  <a:lnTo>
                    <a:pt x="202706" y="1124439"/>
                  </a:lnTo>
                  <a:lnTo>
                    <a:pt x="254697" y="1104778"/>
                  </a:lnTo>
                  <a:lnTo>
                    <a:pt x="304607" y="1084130"/>
                  </a:lnTo>
                  <a:lnTo>
                    <a:pt x="352404" y="1062455"/>
                  </a:lnTo>
                  <a:lnTo>
                    <a:pt x="398055" y="1039712"/>
                  </a:lnTo>
                  <a:lnTo>
                    <a:pt x="441529" y="1015863"/>
                  </a:lnTo>
                  <a:lnTo>
                    <a:pt x="482792" y="990869"/>
                  </a:lnTo>
                  <a:lnTo>
                    <a:pt x="521812" y="964688"/>
                  </a:lnTo>
                  <a:lnTo>
                    <a:pt x="558558" y="937282"/>
                  </a:lnTo>
                  <a:lnTo>
                    <a:pt x="592997" y="908610"/>
                  </a:lnTo>
                  <a:lnTo>
                    <a:pt x="625097" y="878634"/>
                  </a:lnTo>
                  <a:lnTo>
                    <a:pt x="654825" y="847314"/>
                  </a:lnTo>
                  <a:lnTo>
                    <a:pt x="682150" y="814609"/>
                  </a:lnTo>
                  <a:lnTo>
                    <a:pt x="707038" y="780481"/>
                  </a:lnTo>
                  <a:lnTo>
                    <a:pt x="729459" y="744889"/>
                  </a:lnTo>
                  <a:lnTo>
                    <a:pt x="749379" y="707795"/>
                  </a:lnTo>
                  <a:lnTo>
                    <a:pt x="766766" y="669157"/>
                  </a:lnTo>
                  <a:lnTo>
                    <a:pt x="781588" y="628937"/>
                  </a:lnTo>
                  <a:lnTo>
                    <a:pt x="793813" y="587095"/>
                  </a:lnTo>
                  <a:lnTo>
                    <a:pt x="239788" y="587095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652929" y="5562303"/>
              <a:ext cx="284480" cy="1255395"/>
            </a:xfrm>
            <a:custGeom>
              <a:avLst/>
              <a:gdLst/>
              <a:ahLst/>
              <a:cxnLst/>
              <a:rect l="l" t="t" r="r" b="b"/>
              <a:pathLst>
                <a:path w="284479" h="1255395">
                  <a:moveTo>
                    <a:pt x="262940" y="0"/>
                  </a:moveTo>
                  <a:lnTo>
                    <a:pt x="21488" y="0"/>
                  </a:lnTo>
                  <a:lnTo>
                    <a:pt x="8254" y="11582"/>
                  </a:lnTo>
                  <a:lnTo>
                    <a:pt x="8254" y="620166"/>
                  </a:lnTo>
                  <a:lnTo>
                    <a:pt x="0" y="1255217"/>
                  </a:lnTo>
                  <a:lnTo>
                    <a:pt x="284441" y="1255217"/>
                  </a:lnTo>
                  <a:lnTo>
                    <a:pt x="276174" y="623468"/>
                  </a:lnTo>
                  <a:lnTo>
                    <a:pt x="276174" y="13233"/>
                  </a:lnTo>
                  <a:lnTo>
                    <a:pt x="262940" y="0"/>
                  </a:lnTo>
                  <a:close/>
                </a:path>
              </a:pathLst>
            </a:custGeom>
            <a:solidFill>
              <a:srgbClr val="0065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652929" y="5562303"/>
              <a:ext cx="284480" cy="1255395"/>
            </a:xfrm>
            <a:custGeom>
              <a:avLst/>
              <a:gdLst/>
              <a:ahLst/>
              <a:cxnLst/>
              <a:rect l="l" t="t" r="r" b="b"/>
              <a:pathLst>
                <a:path w="284479" h="1255395">
                  <a:moveTo>
                    <a:pt x="262940" y="0"/>
                  </a:moveTo>
                  <a:lnTo>
                    <a:pt x="276174" y="13233"/>
                  </a:lnTo>
                  <a:lnTo>
                    <a:pt x="276174" y="623468"/>
                  </a:lnTo>
                  <a:lnTo>
                    <a:pt x="284441" y="1255217"/>
                  </a:lnTo>
                  <a:lnTo>
                    <a:pt x="0" y="1255217"/>
                  </a:lnTo>
                  <a:lnTo>
                    <a:pt x="8254" y="620166"/>
                  </a:lnTo>
                  <a:lnTo>
                    <a:pt x="8254" y="11582"/>
                  </a:lnTo>
                  <a:lnTo>
                    <a:pt x="21488" y="0"/>
                  </a:lnTo>
                  <a:lnTo>
                    <a:pt x="262940" y="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097248" y="7143270"/>
              <a:ext cx="1210945" cy="1353185"/>
            </a:xfrm>
            <a:custGeom>
              <a:avLst/>
              <a:gdLst/>
              <a:ahLst/>
              <a:cxnLst/>
              <a:rect l="l" t="t" r="r" b="b"/>
              <a:pathLst>
                <a:path w="1210945" h="1353184">
                  <a:moveTo>
                    <a:pt x="954227" y="0"/>
                  </a:moveTo>
                  <a:lnTo>
                    <a:pt x="941006" y="4953"/>
                  </a:lnTo>
                  <a:lnTo>
                    <a:pt x="923346" y="55563"/>
                  </a:lnTo>
                  <a:lnTo>
                    <a:pt x="905090" y="105201"/>
                  </a:lnTo>
                  <a:lnTo>
                    <a:pt x="886238" y="153885"/>
                  </a:lnTo>
                  <a:lnTo>
                    <a:pt x="866790" y="201637"/>
                  </a:lnTo>
                  <a:lnTo>
                    <a:pt x="846747" y="248477"/>
                  </a:lnTo>
                  <a:lnTo>
                    <a:pt x="826107" y="294423"/>
                  </a:lnTo>
                  <a:lnTo>
                    <a:pt x="804872" y="339497"/>
                  </a:lnTo>
                  <a:lnTo>
                    <a:pt x="783040" y="383719"/>
                  </a:lnTo>
                  <a:lnTo>
                    <a:pt x="760613" y="427107"/>
                  </a:lnTo>
                  <a:lnTo>
                    <a:pt x="737590" y="469684"/>
                  </a:lnTo>
                  <a:lnTo>
                    <a:pt x="693334" y="441139"/>
                  </a:lnTo>
                  <a:lnTo>
                    <a:pt x="648161" y="413329"/>
                  </a:lnTo>
                  <a:lnTo>
                    <a:pt x="601978" y="386162"/>
                  </a:lnTo>
                  <a:lnTo>
                    <a:pt x="554693" y="359545"/>
                  </a:lnTo>
                  <a:lnTo>
                    <a:pt x="506215" y="333387"/>
                  </a:lnTo>
                  <a:lnTo>
                    <a:pt x="456450" y="307594"/>
                  </a:lnTo>
                  <a:lnTo>
                    <a:pt x="438251" y="310908"/>
                  </a:lnTo>
                  <a:lnTo>
                    <a:pt x="282803" y="477951"/>
                  </a:lnTo>
                  <a:lnTo>
                    <a:pt x="282803" y="492836"/>
                  </a:lnTo>
                  <a:lnTo>
                    <a:pt x="332226" y="519873"/>
                  </a:lnTo>
                  <a:lnTo>
                    <a:pt x="379915" y="547141"/>
                  </a:lnTo>
                  <a:lnTo>
                    <a:pt x="425955" y="574670"/>
                  </a:lnTo>
                  <a:lnTo>
                    <a:pt x="470434" y="602488"/>
                  </a:lnTo>
                  <a:lnTo>
                    <a:pt x="513437" y="630625"/>
                  </a:lnTo>
                  <a:lnTo>
                    <a:pt x="555051" y="659110"/>
                  </a:lnTo>
                  <a:lnTo>
                    <a:pt x="595363" y="687971"/>
                  </a:lnTo>
                  <a:lnTo>
                    <a:pt x="564858" y="727760"/>
                  </a:lnTo>
                  <a:lnTo>
                    <a:pt x="533492" y="766502"/>
                  </a:lnTo>
                  <a:lnTo>
                    <a:pt x="501260" y="804197"/>
                  </a:lnTo>
                  <a:lnTo>
                    <a:pt x="468153" y="840845"/>
                  </a:lnTo>
                  <a:lnTo>
                    <a:pt x="434164" y="876447"/>
                  </a:lnTo>
                  <a:lnTo>
                    <a:pt x="399285" y="911002"/>
                  </a:lnTo>
                  <a:lnTo>
                    <a:pt x="363511" y="944510"/>
                  </a:lnTo>
                  <a:lnTo>
                    <a:pt x="326832" y="976971"/>
                  </a:lnTo>
                  <a:lnTo>
                    <a:pt x="289243" y="1008385"/>
                  </a:lnTo>
                  <a:lnTo>
                    <a:pt x="250736" y="1038753"/>
                  </a:lnTo>
                  <a:lnTo>
                    <a:pt x="211302" y="1068074"/>
                  </a:lnTo>
                  <a:lnTo>
                    <a:pt x="170937" y="1096349"/>
                  </a:lnTo>
                  <a:lnTo>
                    <a:pt x="129631" y="1123577"/>
                  </a:lnTo>
                  <a:lnTo>
                    <a:pt x="87377" y="1149758"/>
                  </a:lnTo>
                  <a:lnTo>
                    <a:pt x="44169" y="1174893"/>
                  </a:lnTo>
                  <a:lnTo>
                    <a:pt x="0" y="1198981"/>
                  </a:lnTo>
                  <a:lnTo>
                    <a:pt x="190195" y="1339570"/>
                  </a:lnTo>
                  <a:lnTo>
                    <a:pt x="198563" y="1345118"/>
                  </a:lnTo>
                  <a:lnTo>
                    <a:pt x="206313" y="1349276"/>
                  </a:lnTo>
                  <a:lnTo>
                    <a:pt x="213446" y="1351886"/>
                  </a:lnTo>
                  <a:lnTo>
                    <a:pt x="219964" y="1352791"/>
                  </a:lnTo>
                  <a:lnTo>
                    <a:pt x="226568" y="1352791"/>
                  </a:lnTo>
                  <a:lnTo>
                    <a:pt x="286909" y="1317580"/>
                  </a:lnTo>
                  <a:lnTo>
                    <a:pt x="329659" y="1289691"/>
                  </a:lnTo>
                  <a:lnTo>
                    <a:pt x="371381" y="1260879"/>
                  </a:lnTo>
                  <a:lnTo>
                    <a:pt x="412088" y="1231167"/>
                  </a:lnTo>
                  <a:lnTo>
                    <a:pt x="451795" y="1200580"/>
                  </a:lnTo>
                  <a:lnTo>
                    <a:pt x="490517" y="1169140"/>
                  </a:lnTo>
                  <a:lnTo>
                    <a:pt x="528270" y="1136871"/>
                  </a:lnTo>
                  <a:lnTo>
                    <a:pt x="565067" y="1103797"/>
                  </a:lnTo>
                  <a:lnTo>
                    <a:pt x="600923" y="1069941"/>
                  </a:lnTo>
                  <a:lnTo>
                    <a:pt x="635853" y="1035326"/>
                  </a:lnTo>
                  <a:lnTo>
                    <a:pt x="669872" y="999977"/>
                  </a:lnTo>
                  <a:lnTo>
                    <a:pt x="702994" y="963916"/>
                  </a:lnTo>
                  <a:lnTo>
                    <a:pt x="735234" y="927167"/>
                  </a:lnTo>
                  <a:lnTo>
                    <a:pt x="766607" y="889754"/>
                  </a:lnTo>
                  <a:lnTo>
                    <a:pt x="797128" y="851700"/>
                  </a:lnTo>
                  <a:lnTo>
                    <a:pt x="834766" y="887545"/>
                  </a:lnTo>
                  <a:lnTo>
                    <a:pt x="871669" y="924034"/>
                  </a:lnTo>
                  <a:lnTo>
                    <a:pt x="907929" y="961259"/>
                  </a:lnTo>
                  <a:lnTo>
                    <a:pt x="943639" y="999312"/>
                  </a:lnTo>
                  <a:lnTo>
                    <a:pt x="978891" y="1038284"/>
                  </a:lnTo>
                  <a:lnTo>
                    <a:pt x="1013777" y="1078268"/>
                  </a:lnTo>
                  <a:lnTo>
                    <a:pt x="1028661" y="1078268"/>
                  </a:lnTo>
                  <a:lnTo>
                    <a:pt x="1210576" y="894689"/>
                  </a:lnTo>
                  <a:lnTo>
                    <a:pt x="1208913" y="876503"/>
                  </a:lnTo>
                  <a:lnTo>
                    <a:pt x="1175100" y="838638"/>
                  </a:lnTo>
                  <a:lnTo>
                    <a:pt x="1140303" y="801583"/>
                  </a:lnTo>
                  <a:lnTo>
                    <a:pt x="1104551" y="765336"/>
                  </a:lnTo>
                  <a:lnTo>
                    <a:pt x="1067873" y="729899"/>
                  </a:lnTo>
                  <a:lnTo>
                    <a:pt x="1030298" y="695272"/>
                  </a:lnTo>
                  <a:lnTo>
                    <a:pt x="991856" y="661454"/>
                  </a:lnTo>
                  <a:lnTo>
                    <a:pt x="952576" y="628446"/>
                  </a:lnTo>
                  <a:lnTo>
                    <a:pt x="979233" y="583918"/>
                  </a:lnTo>
                  <a:lnTo>
                    <a:pt x="1005084" y="538748"/>
                  </a:lnTo>
                  <a:lnTo>
                    <a:pt x="1030145" y="492952"/>
                  </a:lnTo>
                  <a:lnTo>
                    <a:pt x="1054429" y="446545"/>
                  </a:lnTo>
                  <a:lnTo>
                    <a:pt x="1077953" y="399542"/>
                  </a:lnTo>
                  <a:lnTo>
                    <a:pt x="1100730" y="351957"/>
                  </a:lnTo>
                  <a:lnTo>
                    <a:pt x="1122777" y="303806"/>
                  </a:lnTo>
                  <a:lnTo>
                    <a:pt x="1144107" y="255104"/>
                  </a:lnTo>
                  <a:lnTo>
                    <a:pt x="1164735" y="205866"/>
                  </a:lnTo>
                  <a:lnTo>
                    <a:pt x="1184677" y="156107"/>
                  </a:lnTo>
                  <a:lnTo>
                    <a:pt x="1203947" y="105841"/>
                  </a:lnTo>
                  <a:lnTo>
                    <a:pt x="1198994" y="92608"/>
                  </a:lnTo>
                  <a:lnTo>
                    <a:pt x="954227" y="0"/>
                  </a:lnTo>
                  <a:close/>
                </a:path>
              </a:pathLst>
            </a:custGeom>
            <a:solidFill>
              <a:srgbClr val="0065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097248" y="7143270"/>
              <a:ext cx="1210945" cy="1353185"/>
            </a:xfrm>
            <a:custGeom>
              <a:avLst/>
              <a:gdLst/>
              <a:ahLst/>
              <a:cxnLst/>
              <a:rect l="l" t="t" r="r" b="b"/>
              <a:pathLst>
                <a:path w="1210945" h="1353184">
                  <a:moveTo>
                    <a:pt x="282803" y="477951"/>
                  </a:moveTo>
                  <a:lnTo>
                    <a:pt x="438251" y="310908"/>
                  </a:lnTo>
                  <a:lnTo>
                    <a:pt x="456450" y="307594"/>
                  </a:lnTo>
                  <a:lnTo>
                    <a:pt x="506215" y="333387"/>
                  </a:lnTo>
                  <a:lnTo>
                    <a:pt x="554693" y="359545"/>
                  </a:lnTo>
                  <a:lnTo>
                    <a:pt x="601978" y="386162"/>
                  </a:lnTo>
                  <a:lnTo>
                    <a:pt x="648161" y="413329"/>
                  </a:lnTo>
                  <a:lnTo>
                    <a:pt x="693334" y="441139"/>
                  </a:lnTo>
                  <a:lnTo>
                    <a:pt x="737590" y="469684"/>
                  </a:lnTo>
                  <a:lnTo>
                    <a:pt x="760613" y="427107"/>
                  </a:lnTo>
                  <a:lnTo>
                    <a:pt x="783040" y="383719"/>
                  </a:lnTo>
                  <a:lnTo>
                    <a:pt x="804872" y="339497"/>
                  </a:lnTo>
                  <a:lnTo>
                    <a:pt x="826107" y="294423"/>
                  </a:lnTo>
                  <a:lnTo>
                    <a:pt x="846747" y="248477"/>
                  </a:lnTo>
                  <a:lnTo>
                    <a:pt x="866790" y="201637"/>
                  </a:lnTo>
                  <a:lnTo>
                    <a:pt x="886238" y="153885"/>
                  </a:lnTo>
                  <a:lnTo>
                    <a:pt x="905090" y="105201"/>
                  </a:lnTo>
                  <a:lnTo>
                    <a:pt x="923346" y="55563"/>
                  </a:lnTo>
                  <a:lnTo>
                    <a:pt x="941006" y="4953"/>
                  </a:lnTo>
                  <a:lnTo>
                    <a:pt x="954227" y="0"/>
                  </a:lnTo>
                  <a:lnTo>
                    <a:pt x="1198994" y="92608"/>
                  </a:lnTo>
                  <a:lnTo>
                    <a:pt x="1203947" y="105841"/>
                  </a:lnTo>
                  <a:lnTo>
                    <a:pt x="1184677" y="156107"/>
                  </a:lnTo>
                  <a:lnTo>
                    <a:pt x="1164735" y="205866"/>
                  </a:lnTo>
                  <a:lnTo>
                    <a:pt x="1144107" y="255104"/>
                  </a:lnTo>
                  <a:lnTo>
                    <a:pt x="1122777" y="303806"/>
                  </a:lnTo>
                  <a:lnTo>
                    <a:pt x="1100730" y="351957"/>
                  </a:lnTo>
                  <a:lnTo>
                    <a:pt x="1077953" y="399542"/>
                  </a:lnTo>
                  <a:lnTo>
                    <a:pt x="1054429" y="446545"/>
                  </a:lnTo>
                  <a:lnTo>
                    <a:pt x="1030145" y="492952"/>
                  </a:lnTo>
                  <a:lnTo>
                    <a:pt x="1005084" y="538748"/>
                  </a:lnTo>
                  <a:lnTo>
                    <a:pt x="979233" y="583918"/>
                  </a:lnTo>
                  <a:lnTo>
                    <a:pt x="952576" y="628446"/>
                  </a:lnTo>
                  <a:lnTo>
                    <a:pt x="991856" y="661454"/>
                  </a:lnTo>
                  <a:lnTo>
                    <a:pt x="1030298" y="695272"/>
                  </a:lnTo>
                  <a:lnTo>
                    <a:pt x="1067873" y="729899"/>
                  </a:lnTo>
                  <a:lnTo>
                    <a:pt x="1104551" y="765336"/>
                  </a:lnTo>
                  <a:lnTo>
                    <a:pt x="1140303" y="801583"/>
                  </a:lnTo>
                  <a:lnTo>
                    <a:pt x="1175100" y="838638"/>
                  </a:lnTo>
                  <a:lnTo>
                    <a:pt x="1208913" y="876503"/>
                  </a:lnTo>
                  <a:lnTo>
                    <a:pt x="1210576" y="894689"/>
                  </a:lnTo>
                  <a:lnTo>
                    <a:pt x="1028661" y="1078268"/>
                  </a:lnTo>
                  <a:lnTo>
                    <a:pt x="1013777" y="1078268"/>
                  </a:lnTo>
                  <a:lnTo>
                    <a:pt x="978891" y="1038284"/>
                  </a:lnTo>
                  <a:lnTo>
                    <a:pt x="943639" y="999312"/>
                  </a:lnTo>
                  <a:lnTo>
                    <a:pt x="907929" y="961259"/>
                  </a:lnTo>
                  <a:lnTo>
                    <a:pt x="871669" y="924034"/>
                  </a:lnTo>
                  <a:lnTo>
                    <a:pt x="834766" y="887545"/>
                  </a:lnTo>
                  <a:lnTo>
                    <a:pt x="797128" y="851700"/>
                  </a:lnTo>
                  <a:lnTo>
                    <a:pt x="766607" y="889754"/>
                  </a:lnTo>
                  <a:lnTo>
                    <a:pt x="735234" y="927167"/>
                  </a:lnTo>
                  <a:lnTo>
                    <a:pt x="702994" y="963916"/>
                  </a:lnTo>
                  <a:lnTo>
                    <a:pt x="669872" y="999977"/>
                  </a:lnTo>
                  <a:lnTo>
                    <a:pt x="635853" y="1035326"/>
                  </a:lnTo>
                  <a:lnTo>
                    <a:pt x="600923" y="1069941"/>
                  </a:lnTo>
                  <a:lnTo>
                    <a:pt x="565067" y="1103797"/>
                  </a:lnTo>
                  <a:lnTo>
                    <a:pt x="528270" y="1136871"/>
                  </a:lnTo>
                  <a:lnTo>
                    <a:pt x="490517" y="1169140"/>
                  </a:lnTo>
                  <a:lnTo>
                    <a:pt x="451795" y="1200580"/>
                  </a:lnTo>
                  <a:lnTo>
                    <a:pt x="412088" y="1231167"/>
                  </a:lnTo>
                  <a:lnTo>
                    <a:pt x="371381" y="1260879"/>
                  </a:lnTo>
                  <a:lnTo>
                    <a:pt x="329659" y="1289691"/>
                  </a:lnTo>
                  <a:lnTo>
                    <a:pt x="286909" y="1317580"/>
                  </a:lnTo>
                  <a:lnTo>
                    <a:pt x="243116" y="1344523"/>
                  </a:lnTo>
                  <a:lnTo>
                    <a:pt x="226568" y="1352791"/>
                  </a:lnTo>
                  <a:lnTo>
                    <a:pt x="219964" y="1352791"/>
                  </a:lnTo>
                  <a:lnTo>
                    <a:pt x="0" y="1198981"/>
                  </a:lnTo>
                  <a:lnTo>
                    <a:pt x="44169" y="1174893"/>
                  </a:lnTo>
                  <a:lnTo>
                    <a:pt x="87377" y="1149758"/>
                  </a:lnTo>
                  <a:lnTo>
                    <a:pt x="129631" y="1123577"/>
                  </a:lnTo>
                  <a:lnTo>
                    <a:pt x="170937" y="1096349"/>
                  </a:lnTo>
                  <a:lnTo>
                    <a:pt x="211302" y="1068074"/>
                  </a:lnTo>
                  <a:lnTo>
                    <a:pt x="250736" y="1038753"/>
                  </a:lnTo>
                  <a:lnTo>
                    <a:pt x="289243" y="1008385"/>
                  </a:lnTo>
                  <a:lnTo>
                    <a:pt x="326832" y="976971"/>
                  </a:lnTo>
                  <a:lnTo>
                    <a:pt x="363511" y="944510"/>
                  </a:lnTo>
                  <a:lnTo>
                    <a:pt x="399285" y="911002"/>
                  </a:lnTo>
                  <a:lnTo>
                    <a:pt x="434164" y="876447"/>
                  </a:lnTo>
                  <a:lnTo>
                    <a:pt x="468153" y="840845"/>
                  </a:lnTo>
                  <a:lnTo>
                    <a:pt x="501260" y="804197"/>
                  </a:lnTo>
                  <a:lnTo>
                    <a:pt x="533492" y="766502"/>
                  </a:lnTo>
                  <a:lnTo>
                    <a:pt x="564858" y="727760"/>
                  </a:lnTo>
                  <a:lnTo>
                    <a:pt x="595363" y="687971"/>
                  </a:lnTo>
                  <a:lnTo>
                    <a:pt x="555051" y="659110"/>
                  </a:lnTo>
                  <a:lnTo>
                    <a:pt x="513437" y="630625"/>
                  </a:lnTo>
                  <a:lnTo>
                    <a:pt x="470434" y="602488"/>
                  </a:lnTo>
                  <a:lnTo>
                    <a:pt x="425955" y="574670"/>
                  </a:lnTo>
                  <a:lnTo>
                    <a:pt x="379915" y="547141"/>
                  </a:lnTo>
                  <a:lnTo>
                    <a:pt x="332226" y="519873"/>
                  </a:lnTo>
                  <a:lnTo>
                    <a:pt x="282803" y="492836"/>
                  </a:lnTo>
                  <a:lnTo>
                    <a:pt x="282803" y="477951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203094" y="8909425"/>
              <a:ext cx="1288415" cy="1146175"/>
            </a:xfrm>
            <a:custGeom>
              <a:avLst/>
              <a:gdLst/>
              <a:ahLst/>
              <a:cxnLst/>
              <a:rect l="l" t="t" r="r" b="b"/>
              <a:pathLst>
                <a:path w="1288415" h="1146175">
                  <a:moveTo>
                    <a:pt x="1190726" y="61201"/>
                  </a:moveTo>
                  <a:lnTo>
                    <a:pt x="1155523" y="101551"/>
                  </a:lnTo>
                  <a:lnTo>
                    <a:pt x="1119730" y="141162"/>
                  </a:lnTo>
                  <a:lnTo>
                    <a:pt x="1083372" y="180025"/>
                  </a:lnTo>
                  <a:lnTo>
                    <a:pt x="1046475" y="218134"/>
                  </a:lnTo>
                  <a:lnTo>
                    <a:pt x="1009061" y="255481"/>
                  </a:lnTo>
                  <a:lnTo>
                    <a:pt x="971156" y="292057"/>
                  </a:lnTo>
                  <a:lnTo>
                    <a:pt x="932785" y="327856"/>
                  </a:lnTo>
                  <a:lnTo>
                    <a:pt x="893970" y="362868"/>
                  </a:lnTo>
                  <a:lnTo>
                    <a:pt x="854737" y="397088"/>
                  </a:lnTo>
                  <a:lnTo>
                    <a:pt x="815111" y="430506"/>
                  </a:lnTo>
                  <a:lnTo>
                    <a:pt x="775115" y="463115"/>
                  </a:lnTo>
                  <a:lnTo>
                    <a:pt x="734774" y="494908"/>
                  </a:lnTo>
                  <a:lnTo>
                    <a:pt x="694112" y="525877"/>
                  </a:lnTo>
                  <a:lnTo>
                    <a:pt x="653154" y="556014"/>
                  </a:lnTo>
                  <a:lnTo>
                    <a:pt x="611925" y="585311"/>
                  </a:lnTo>
                  <a:lnTo>
                    <a:pt x="570448" y="613760"/>
                  </a:lnTo>
                  <a:lnTo>
                    <a:pt x="528749" y="641354"/>
                  </a:lnTo>
                  <a:lnTo>
                    <a:pt x="486850" y="668086"/>
                  </a:lnTo>
                  <a:lnTo>
                    <a:pt x="444778" y="693947"/>
                  </a:lnTo>
                  <a:lnTo>
                    <a:pt x="402556" y="718929"/>
                  </a:lnTo>
                  <a:lnTo>
                    <a:pt x="360209" y="743025"/>
                  </a:lnTo>
                  <a:lnTo>
                    <a:pt x="317761" y="766228"/>
                  </a:lnTo>
                  <a:lnTo>
                    <a:pt x="275236" y="788529"/>
                  </a:lnTo>
                  <a:lnTo>
                    <a:pt x="232659" y="809920"/>
                  </a:lnTo>
                  <a:lnTo>
                    <a:pt x="190055" y="830395"/>
                  </a:lnTo>
                  <a:lnTo>
                    <a:pt x="147448" y="849945"/>
                  </a:lnTo>
                  <a:lnTo>
                    <a:pt x="104861" y="868563"/>
                  </a:lnTo>
                  <a:lnTo>
                    <a:pt x="62320" y="886240"/>
                  </a:lnTo>
                  <a:lnTo>
                    <a:pt x="19850" y="902969"/>
                  </a:lnTo>
                  <a:lnTo>
                    <a:pt x="16548" y="919518"/>
                  </a:lnTo>
                  <a:lnTo>
                    <a:pt x="165379" y="1142771"/>
                  </a:lnTo>
                  <a:lnTo>
                    <a:pt x="181914" y="1146073"/>
                  </a:lnTo>
                  <a:lnTo>
                    <a:pt x="230106" y="1123844"/>
                  </a:lnTo>
                  <a:lnTo>
                    <a:pt x="277662" y="1101249"/>
                  </a:lnTo>
                  <a:lnTo>
                    <a:pt x="324587" y="1078276"/>
                  </a:lnTo>
                  <a:lnTo>
                    <a:pt x="370884" y="1054912"/>
                  </a:lnTo>
                  <a:lnTo>
                    <a:pt x="416557" y="1031147"/>
                  </a:lnTo>
                  <a:lnTo>
                    <a:pt x="461610" y="1006967"/>
                  </a:lnTo>
                  <a:lnTo>
                    <a:pt x="506048" y="982360"/>
                  </a:lnTo>
                  <a:lnTo>
                    <a:pt x="549874" y="957315"/>
                  </a:lnTo>
                  <a:lnTo>
                    <a:pt x="593093" y="931819"/>
                  </a:lnTo>
                  <a:lnTo>
                    <a:pt x="635709" y="905860"/>
                  </a:lnTo>
                  <a:lnTo>
                    <a:pt x="677725" y="879426"/>
                  </a:lnTo>
                  <a:lnTo>
                    <a:pt x="719145" y="852506"/>
                  </a:lnTo>
                  <a:lnTo>
                    <a:pt x="759974" y="825086"/>
                  </a:lnTo>
                  <a:lnTo>
                    <a:pt x="800216" y="797155"/>
                  </a:lnTo>
                  <a:lnTo>
                    <a:pt x="839875" y="768701"/>
                  </a:lnTo>
                  <a:lnTo>
                    <a:pt x="878954" y="739711"/>
                  </a:lnTo>
                  <a:lnTo>
                    <a:pt x="917458" y="710174"/>
                  </a:lnTo>
                  <a:lnTo>
                    <a:pt x="955391" y="680077"/>
                  </a:lnTo>
                  <a:lnTo>
                    <a:pt x="992757" y="649409"/>
                  </a:lnTo>
                  <a:lnTo>
                    <a:pt x="1029560" y="618156"/>
                  </a:lnTo>
                  <a:lnTo>
                    <a:pt x="1065804" y="586308"/>
                  </a:lnTo>
                  <a:lnTo>
                    <a:pt x="1101492" y="553852"/>
                  </a:lnTo>
                  <a:lnTo>
                    <a:pt x="1136630" y="520776"/>
                  </a:lnTo>
                  <a:lnTo>
                    <a:pt x="1171221" y="487067"/>
                  </a:lnTo>
                  <a:lnTo>
                    <a:pt x="1205269" y="452715"/>
                  </a:lnTo>
                  <a:lnTo>
                    <a:pt x="1238778" y="417706"/>
                  </a:lnTo>
                  <a:lnTo>
                    <a:pt x="1271752" y="382028"/>
                  </a:lnTo>
                  <a:lnTo>
                    <a:pt x="1279224" y="374119"/>
                  </a:lnTo>
                  <a:lnTo>
                    <a:pt x="1284370" y="367145"/>
                  </a:lnTo>
                  <a:lnTo>
                    <a:pt x="1287343" y="360174"/>
                  </a:lnTo>
                  <a:lnTo>
                    <a:pt x="1288300" y="352272"/>
                  </a:lnTo>
                  <a:lnTo>
                    <a:pt x="1287965" y="345728"/>
                  </a:lnTo>
                  <a:lnTo>
                    <a:pt x="1286854" y="338413"/>
                  </a:lnTo>
                  <a:lnTo>
                    <a:pt x="1284812" y="330169"/>
                  </a:lnTo>
                  <a:lnTo>
                    <a:pt x="1281683" y="320840"/>
                  </a:lnTo>
                  <a:lnTo>
                    <a:pt x="1190726" y="61201"/>
                  </a:lnTo>
                  <a:close/>
                </a:path>
                <a:path w="1288415" h="1146175">
                  <a:moveTo>
                    <a:pt x="176961" y="0"/>
                  </a:moveTo>
                  <a:lnTo>
                    <a:pt x="160413" y="3314"/>
                  </a:lnTo>
                  <a:lnTo>
                    <a:pt x="0" y="183578"/>
                  </a:lnTo>
                  <a:lnTo>
                    <a:pt x="1650" y="198462"/>
                  </a:lnTo>
                  <a:lnTo>
                    <a:pt x="44271" y="225603"/>
                  </a:lnTo>
                  <a:lnTo>
                    <a:pt x="86484" y="253732"/>
                  </a:lnTo>
                  <a:lnTo>
                    <a:pt x="128194" y="282908"/>
                  </a:lnTo>
                  <a:lnTo>
                    <a:pt x="169303" y="313189"/>
                  </a:lnTo>
                  <a:lnTo>
                    <a:pt x="209715" y="344633"/>
                  </a:lnTo>
                  <a:lnTo>
                    <a:pt x="249331" y="377297"/>
                  </a:lnTo>
                  <a:lnTo>
                    <a:pt x="288056" y="411240"/>
                  </a:lnTo>
                  <a:lnTo>
                    <a:pt x="325793" y="446519"/>
                  </a:lnTo>
                  <a:lnTo>
                    <a:pt x="340677" y="444880"/>
                  </a:lnTo>
                  <a:lnTo>
                    <a:pt x="512673" y="244767"/>
                  </a:lnTo>
                  <a:lnTo>
                    <a:pt x="512673" y="228231"/>
                  </a:lnTo>
                  <a:lnTo>
                    <a:pt x="472404" y="194345"/>
                  </a:lnTo>
                  <a:lnTo>
                    <a:pt x="430216" y="161177"/>
                  </a:lnTo>
                  <a:lnTo>
                    <a:pt x="386828" y="129132"/>
                  </a:lnTo>
                  <a:lnTo>
                    <a:pt x="342955" y="98618"/>
                  </a:lnTo>
                  <a:lnTo>
                    <a:pt x="299315" y="70041"/>
                  </a:lnTo>
                  <a:lnTo>
                    <a:pt x="256625" y="43808"/>
                  </a:lnTo>
                  <a:lnTo>
                    <a:pt x="215601" y="20325"/>
                  </a:lnTo>
                  <a:lnTo>
                    <a:pt x="176961" y="0"/>
                  </a:lnTo>
                  <a:close/>
                </a:path>
              </a:pathLst>
            </a:custGeom>
            <a:solidFill>
              <a:srgbClr val="0065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203094" y="8909425"/>
              <a:ext cx="1288415" cy="1146175"/>
            </a:xfrm>
            <a:custGeom>
              <a:avLst/>
              <a:gdLst/>
              <a:ahLst/>
              <a:cxnLst/>
              <a:rect l="l" t="t" r="r" b="b"/>
              <a:pathLst>
                <a:path w="1288415" h="1146175">
                  <a:moveTo>
                    <a:pt x="1281683" y="320840"/>
                  </a:moveTo>
                  <a:lnTo>
                    <a:pt x="1284812" y="330169"/>
                  </a:lnTo>
                  <a:lnTo>
                    <a:pt x="1286854" y="338413"/>
                  </a:lnTo>
                  <a:lnTo>
                    <a:pt x="1287965" y="345728"/>
                  </a:lnTo>
                  <a:lnTo>
                    <a:pt x="1288300" y="352272"/>
                  </a:lnTo>
                  <a:lnTo>
                    <a:pt x="1287343" y="360174"/>
                  </a:lnTo>
                  <a:lnTo>
                    <a:pt x="1284370" y="367145"/>
                  </a:lnTo>
                  <a:lnTo>
                    <a:pt x="1279224" y="374119"/>
                  </a:lnTo>
                  <a:lnTo>
                    <a:pt x="1271752" y="382028"/>
                  </a:lnTo>
                  <a:lnTo>
                    <a:pt x="1238778" y="417706"/>
                  </a:lnTo>
                  <a:lnTo>
                    <a:pt x="1205269" y="452715"/>
                  </a:lnTo>
                  <a:lnTo>
                    <a:pt x="1171221" y="487067"/>
                  </a:lnTo>
                  <a:lnTo>
                    <a:pt x="1136630" y="520776"/>
                  </a:lnTo>
                  <a:lnTo>
                    <a:pt x="1101492" y="553852"/>
                  </a:lnTo>
                  <a:lnTo>
                    <a:pt x="1065804" y="586308"/>
                  </a:lnTo>
                  <a:lnTo>
                    <a:pt x="1029560" y="618156"/>
                  </a:lnTo>
                  <a:lnTo>
                    <a:pt x="992757" y="649409"/>
                  </a:lnTo>
                  <a:lnTo>
                    <a:pt x="955391" y="680077"/>
                  </a:lnTo>
                  <a:lnTo>
                    <a:pt x="917458" y="710174"/>
                  </a:lnTo>
                  <a:lnTo>
                    <a:pt x="878954" y="739711"/>
                  </a:lnTo>
                  <a:lnTo>
                    <a:pt x="839875" y="768701"/>
                  </a:lnTo>
                  <a:lnTo>
                    <a:pt x="800216" y="797155"/>
                  </a:lnTo>
                  <a:lnTo>
                    <a:pt x="759974" y="825086"/>
                  </a:lnTo>
                  <a:lnTo>
                    <a:pt x="719145" y="852506"/>
                  </a:lnTo>
                  <a:lnTo>
                    <a:pt x="677725" y="879426"/>
                  </a:lnTo>
                  <a:lnTo>
                    <a:pt x="635709" y="905860"/>
                  </a:lnTo>
                  <a:lnTo>
                    <a:pt x="593093" y="931819"/>
                  </a:lnTo>
                  <a:lnTo>
                    <a:pt x="549874" y="957315"/>
                  </a:lnTo>
                  <a:lnTo>
                    <a:pt x="506048" y="982360"/>
                  </a:lnTo>
                  <a:lnTo>
                    <a:pt x="461610" y="1006967"/>
                  </a:lnTo>
                  <a:lnTo>
                    <a:pt x="416557" y="1031147"/>
                  </a:lnTo>
                  <a:lnTo>
                    <a:pt x="370884" y="1054912"/>
                  </a:lnTo>
                  <a:lnTo>
                    <a:pt x="324587" y="1078276"/>
                  </a:lnTo>
                  <a:lnTo>
                    <a:pt x="277662" y="1101249"/>
                  </a:lnTo>
                  <a:lnTo>
                    <a:pt x="230106" y="1123844"/>
                  </a:lnTo>
                  <a:lnTo>
                    <a:pt x="181914" y="1146073"/>
                  </a:lnTo>
                  <a:lnTo>
                    <a:pt x="165379" y="1142771"/>
                  </a:lnTo>
                  <a:lnTo>
                    <a:pt x="16548" y="919518"/>
                  </a:lnTo>
                  <a:lnTo>
                    <a:pt x="19850" y="902969"/>
                  </a:lnTo>
                  <a:lnTo>
                    <a:pt x="62320" y="886240"/>
                  </a:lnTo>
                  <a:lnTo>
                    <a:pt x="104861" y="868563"/>
                  </a:lnTo>
                  <a:lnTo>
                    <a:pt x="147448" y="849945"/>
                  </a:lnTo>
                  <a:lnTo>
                    <a:pt x="190055" y="830395"/>
                  </a:lnTo>
                  <a:lnTo>
                    <a:pt x="232659" y="809920"/>
                  </a:lnTo>
                  <a:lnTo>
                    <a:pt x="275236" y="788529"/>
                  </a:lnTo>
                  <a:lnTo>
                    <a:pt x="317761" y="766228"/>
                  </a:lnTo>
                  <a:lnTo>
                    <a:pt x="360209" y="743025"/>
                  </a:lnTo>
                  <a:lnTo>
                    <a:pt x="402556" y="718929"/>
                  </a:lnTo>
                  <a:lnTo>
                    <a:pt x="444778" y="693947"/>
                  </a:lnTo>
                  <a:lnTo>
                    <a:pt x="486850" y="668086"/>
                  </a:lnTo>
                  <a:lnTo>
                    <a:pt x="528749" y="641354"/>
                  </a:lnTo>
                  <a:lnTo>
                    <a:pt x="570448" y="613760"/>
                  </a:lnTo>
                  <a:lnTo>
                    <a:pt x="611925" y="585311"/>
                  </a:lnTo>
                  <a:lnTo>
                    <a:pt x="653154" y="556014"/>
                  </a:lnTo>
                  <a:lnTo>
                    <a:pt x="694112" y="525877"/>
                  </a:lnTo>
                  <a:lnTo>
                    <a:pt x="734774" y="494908"/>
                  </a:lnTo>
                  <a:lnTo>
                    <a:pt x="775115" y="463115"/>
                  </a:lnTo>
                  <a:lnTo>
                    <a:pt x="815111" y="430506"/>
                  </a:lnTo>
                  <a:lnTo>
                    <a:pt x="854737" y="397088"/>
                  </a:lnTo>
                  <a:lnTo>
                    <a:pt x="893970" y="362868"/>
                  </a:lnTo>
                  <a:lnTo>
                    <a:pt x="932785" y="327856"/>
                  </a:lnTo>
                  <a:lnTo>
                    <a:pt x="971156" y="292057"/>
                  </a:lnTo>
                  <a:lnTo>
                    <a:pt x="1009061" y="255481"/>
                  </a:lnTo>
                  <a:lnTo>
                    <a:pt x="1046475" y="218134"/>
                  </a:lnTo>
                  <a:lnTo>
                    <a:pt x="1083372" y="180025"/>
                  </a:lnTo>
                  <a:lnTo>
                    <a:pt x="1119730" y="141162"/>
                  </a:lnTo>
                  <a:lnTo>
                    <a:pt x="1155523" y="101551"/>
                  </a:lnTo>
                  <a:lnTo>
                    <a:pt x="1190726" y="61201"/>
                  </a:lnTo>
                  <a:lnTo>
                    <a:pt x="1281683" y="320840"/>
                  </a:lnTo>
                  <a:close/>
                </a:path>
                <a:path w="1288415" h="1146175">
                  <a:moveTo>
                    <a:pt x="0" y="183578"/>
                  </a:moveTo>
                  <a:lnTo>
                    <a:pt x="160413" y="3314"/>
                  </a:lnTo>
                  <a:lnTo>
                    <a:pt x="176961" y="0"/>
                  </a:lnTo>
                  <a:lnTo>
                    <a:pt x="215601" y="20325"/>
                  </a:lnTo>
                  <a:lnTo>
                    <a:pt x="256625" y="43808"/>
                  </a:lnTo>
                  <a:lnTo>
                    <a:pt x="299315" y="70041"/>
                  </a:lnTo>
                  <a:lnTo>
                    <a:pt x="342955" y="98618"/>
                  </a:lnTo>
                  <a:lnTo>
                    <a:pt x="386828" y="129132"/>
                  </a:lnTo>
                  <a:lnTo>
                    <a:pt x="430216" y="161177"/>
                  </a:lnTo>
                  <a:lnTo>
                    <a:pt x="472404" y="194345"/>
                  </a:lnTo>
                  <a:lnTo>
                    <a:pt x="512673" y="228231"/>
                  </a:lnTo>
                  <a:lnTo>
                    <a:pt x="512673" y="244767"/>
                  </a:lnTo>
                  <a:lnTo>
                    <a:pt x="340677" y="444880"/>
                  </a:lnTo>
                  <a:lnTo>
                    <a:pt x="325793" y="446519"/>
                  </a:lnTo>
                  <a:lnTo>
                    <a:pt x="288056" y="411240"/>
                  </a:lnTo>
                  <a:lnTo>
                    <a:pt x="249331" y="377297"/>
                  </a:lnTo>
                  <a:lnTo>
                    <a:pt x="209715" y="344633"/>
                  </a:lnTo>
                  <a:lnTo>
                    <a:pt x="169303" y="313189"/>
                  </a:lnTo>
                  <a:lnTo>
                    <a:pt x="128194" y="282908"/>
                  </a:lnTo>
                  <a:lnTo>
                    <a:pt x="86484" y="253732"/>
                  </a:lnTo>
                  <a:lnTo>
                    <a:pt x="44271" y="225603"/>
                  </a:lnTo>
                  <a:lnTo>
                    <a:pt x="1650" y="198462"/>
                  </a:lnTo>
                  <a:lnTo>
                    <a:pt x="0" y="183578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044321" y="538251"/>
              <a:ext cx="1574800" cy="9517380"/>
            </a:xfrm>
            <a:custGeom>
              <a:avLst/>
              <a:gdLst/>
              <a:ahLst/>
              <a:cxnLst/>
              <a:rect l="l" t="t" r="r" b="b"/>
              <a:pathLst>
                <a:path w="1574800" h="9517380">
                  <a:moveTo>
                    <a:pt x="515975" y="1131189"/>
                  </a:moveTo>
                  <a:lnTo>
                    <a:pt x="514248" y="1041882"/>
                  </a:lnTo>
                  <a:lnTo>
                    <a:pt x="510387" y="843419"/>
                  </a:lnTo>
                  <a:lnTo>
                    <a:pt x="507720" y="706158"/>
                  </a:lnTo>
                  <a:lnTo>
                    <a:pt x="507720" y="405180"/>
                  </a:lnTo>
                  <a:lnTo>
                    <a:pt x="508825" y="350596"/>
                  </a:lnTo>
                  <a:lnTo>
                    <a:pt x="512673" y="158762"/>
                  </a:lnTo>
                  <a:lnTo>
                    <a:pt x="506056" y="152146"/>
                  </a:lnTo>
                  <a:lnTo>
                    <a:pt x="501091" y="147193"/>
                  </a:lnTo>
                  <a:lnTo>
                    <a:pt x="322491" y="152146"/>
                  </a:lnTo>
                  <a:lnTo>
                    <a:pt x="301002" y="152146"/>
                  </a:lnTo>
                  <a:lnTo>
                    <a:pt x="301002" y="350596"/>
                  </a:lnTo>
                  <a:lnTo>
                    <a:pt x="301002" y="843419"/>
                  </a:lnTo>
                  <a:lnTo>
                    <a:pt x="206730" y="843419"/>
                  </a:lnTo>
                  <a:lnTo>
                    <a:pt x="206730" y="350596"/>
                  </a:lnTo>
                  <a:lnTo>
                    <a:pt x="301002" y="350596"/>
                  </a:lnTo>
                  <a:lnTo>
                    <a:pt x="301002" y="152146"/>
                  </a:lnTo>
                  <a:lnTo>
                    <a:pt x="193497" y="152146"/>
                  </a:lnTo>
                  <a:lnTo>
                    <a:pt x="14884" y="147193"/>
                  </a:lnTo>
                  <a:lnTo>
                    <a:pt x="3314" y="158762"/>
                  </a:lnTo>
                  <a:lnTo>
                    <a:pt x="8280" y="405180"/>
                  </a:lnTo>
                  <a:lnTo>
                    <a:pt x="8280" y="724357"/>
                  </a:lnTo>
                  <a:lnTo>
                    <a:pt x="0" y="1182446"/>
                  </a:lnTo>
                  <a:lnTo>
                    <a:pt x="206730" y="1182446"/>
                  </a:lnTo>
                  <a:lnTo>
                    <a:pt x="206730" y="1041882"/>
                  </a:lnTo>
                  <a:lnTo>
                    <a:pt x="300990" y="1041882"/>
                  </a:lnTo>
                  <a:lnTo>
                    <a:pt x="300990" y="1131189"/>
                  </a:lnTo>
                  <a:lnTo>
                    <a:pt x="515975" y="1131189"/>
                  </a:lnTo>
                  <a:close/>
                </a:path>
                <a:path w="1574800" h="9517380">
                  <a:moveTo>
                    <a:pt x="671436" y="8599411"/>
                  </a:moveTo>
                  <a:lnTo>
                    <a:pt x="631164" y="8565528"/>
                  </a:lnTo>
                  <a:lnTo>
                    <a:pt x="588987" y="8532355"/>
                  </a:lnTo>
                  <a:lnTo>
                    <a:pt x="545592" y="8500313"/>
                  </a:lnTo>
                  <a:lnTo>
                    <a:pt x="501726" y="8469795"/>
                  </a:lnTo>
                  <a:lnTo>
                    <a:pt x="458076" y="8441220"/>
                  </a:lnTo>
                  <a:lnTo>
                    <a:pt x="415391" y="8414982"/>
                  </a:lnTo>
                  <a:lnTo>
                    <a:pt x="374370" y="8391499"/>
                  </a:lnTo>
                  <a:lnTo>
                    <a:pt x="335724" y="8371179"/>
                  </a:lnTo>
                  <a:lnTo>
                    <a:pt x="319176" y="8374494"/>
                  </a:lnTo>
                  <a:lnTo>
                    <a:pt x="158762" y="8554758"/>
                  </a:lnTo>
                  <a:lnTo>
                    <a:pt x="160413" y="8569642"/>
                  </a:lnTo>
                  <a:lnTo>
                    <a:pt x="203034" y="8596782"/>
                  </a:lnTo>
                  <a:lnTo>
                    <a:pt x="245249" y="8624913"/>
                  </a:lnTo>
                  <a:lnTo>
                    <a:pt x="286956" y="8654085"/>
                  </a:lnTo>
                  <a:lnTo>
                    <a:pt x="328066" y="8684374"/>
                  </a:lnTo>
                  <a:lnTo>
                    <a:pt x="368477" y="8715819"/>
                  </a:lnTo>
                  <a:lnTo>
                    <a:pt x="408101" y="8748471"/>
                  </a:lnTo>
                  <a:lnTo>
                    <a:pt x="446824" y="8782418"/>
                  </a:lnTo>
                  <a:lnTo>
                    <a:pt x="484555" y="8817699"/>
                  </a:lnTo>
                  <a:lnTo>
                    <a:pt x="499440" y="8816061"/>
                  </a:lnTo>
                  <a:lnTo>
                    <a:pt x="671436" y="8615947"/>
                  </a:lnTo>
                  <a:lnTo>
                    <a:pt x="671436" y="8599411"/>
                  </a:lnTo>
                  <a:close/>
                </a:path>
                <a:path w="1574800" h="9517380">
                  <a:moveTo>
                    <a:pt x="893038" y="6279273"/>
                  </a:moveTo>
                  <a:lnTo>
                    <a:pt x="884770" y="5647525"/>
                  </a:lnTo>
                  <a:lnTo>
                    <a:pt x="884770" y="5037290"/>
                  </a:lnTo>
                  <a:lnTo>
                    <a:pt x="871537" y="5024056"/>
                  </a:lnTo>
                  <a:lnTo>
                    <a:pt x="630085" y="5024056"/>
                  </a:lnTo>
                  <a:lnTo>
                    <a:pt x="616851" y="5035639"/>
                  </a:lnTo>
                  <a:lnTo>
                    <a:pt x="616851" y="5644223"/>
                  </a:lnTo>
                  <a:lnTo>
                    <a:pt x="608596" y="6279273"/>
                  </a:lnTo>
                  <a:lnTo>
                    <a:pt x="893038" y="6279273"/>
                  </a:lnTo>
                  <a:close/>
                </a:path>
                <a:path w="1574800" h="9517380">
                  <a:moveTo>
                    <a:pt x="902970" y="2308644"/>
                  </a:moveTo>
                  <a:lnTo>
                    <a:pt x="892378" y="2264638"/>
                  </a:lnTo>
                  <a:lnTo>
                    <a:pt x="878992" y="2219553"/>
                  </a:lnTo>
                  <a:lnTo>
                    <a:pt x="864362" y="2177250"/>
                  </a:lnTo>
                  <a:lnTo>
                    <a:pt x="850049" y="2141613"/>
                  </a:lnTo>
                  <a:lnTo>
                    <a:pt x="838466" y="2138299"/>
                  </a:lnTo>
                  <a:lnTo>
                    <a:pt x="757440" y="2168067"/>
                  </a:lnTo>
                  <a:lnTo>
                    <a:pt x="752475" y="2177986"/>
                  </a:lnTo>
                  <a:lnTo>
                    <a:pt x="765505" y="2215032"/>
                  </a:lnTo>
                  <a:lnTo>
                    <a:pt x="777278" y="2257171"/>
                  </a:lnTo>
                  <a:lnTo>
                    <a:pt x="787831" y="2301494"/>
                  </a:lnTo>
                  <a:lnTo>
                    <a:pt x="797128" y="2345029"/>
                  </a:lnTo>
                  <a:lnTo>
                    <a:pt x="807046" y="2349982"/>
                  </a:lnTo>
                  <a:lnTo>
                    <a:pt x="898004" y="2318562"/>
                  </a:lnTo>
                  <a:lnTo>
                    <a:pt x="902970" y="2308644"/>
                  </a:lnTo>
                  <a:close/>
                </a:path>
                <a:path w="1574800" h="9517380">
                  <a:moveTo>
                    <a:pt x="1167574" y="3408362"/>
                  </a:moveTo>
                  <a:lnTo>
                    <a:pt x="1160018" y="3401745"/>
                  </a:lnTo>
                  <a:lnTo>
                    <a:pt x="1154341" y="3396780"/>
                  </a:lnTo>
                  <a:lnTo>
                    <a:pt x="926122" y="3401745"/>
                  </a:lnTo>
                  <a:lnTo>
                    <a:pt x="552373" y="3401745"/>
                  </a:lnTo>
                  <a:lnTo>
                    <a:pt x="352259" y="3396780"/>
                  </a:lnTo>
                  <a:lnTo>
                    <a:pt x="337375" y="3406711"/>
                  </a:lnTo>
                  <a:lnTo>
                    <a:pt x="337375" y="3620046"/>
                  </a:lnTo>
                  <a:lnTo>
                    <a:pt x="348957" y="3633279"/>
                  </a:lnTo>
                  <a:lnTo>
                    <a:pt x="550722" y="3628313"/>
                  </a:lnTo>
                  <a:lnTo>
                    <a:pt x="932738" y="3628313"/>
                  </a:lnTo>
                  <a:lnTo>
                    <a:pt x="1155992" y="3633279"/>
                  </a:lnTo>
                  <a:lnTo>
                    <a:pt x="1160335" y="3628313"/>
                  </a:lnTo>
                  <a:lnTo>
                    <a:pt x="1167574" y="3620046"/>
                  </a:lnTo>
                  <a:lnTo>
                    <a:pt x="1167574" y="3408362"/>
                  </a:lnTo>
                  <a:close/>
                </a:path>
                <a:path w="1574800" h="9517380">
                  <a:moveTo>
                    <a:pt x="1245298" y="2182952"/>
                  </a:moveTo>
                  <a:lnTo>
                    <a:pt x="1240332" y="2174684"/>
                  </a:lnTo>
                  <a:lnTo>
                    <a:pt x="1149375" y="2144915"/>
                  </a:lnTo>
                  <a:lnTo>
                    <a:pt x="1137805" y="2148230"/>
                  </a:lnTo>
                  <a:lnTo>
                    <a:pt x="1130427" y="2189810"/>
                  </a:lnTo>
                  <a:lnTo>
                    <a:pt x="1120863" y="2234019"/>
                  </a:lnTo>
                  <a:lnTo>
                    <a:pt x="1109433" y="2279167"/>
                  </a:lnTo>
                  <a:lnTo>
                    <a:pt x="1096454" y="2323528"/>
                  </a:lnTo>
                  <a:lnTo>
                    <a:pt x="1170863" y="2346680"/>
                  </a:lnTo>
                  <a:lnTo>
                    <a:pt x="1184097" y="2349982"/>
                  </a:lnTo>
                  <a:lnTo>
                    <a:pt x="1195679" y="2349982"/>
                  </a:lnTo>
                  <a:lnTo>
                    <a:pt x="1216228" y="2300630"/>
                  </a:lnTo>
                  <a:lnTo>
                    <a:pt x="1227734" y="2259038"/>
                  </a:lnTo>
                  <a:lnTo>
                    <a:pt x="1237678" y="2218677"/>
                  </a:lnTo>
                  <a:lnTo>
                    <a:pt x="1245298" y="2182952"/>
                  </a:lnTo>
                  <a:close/>
                </a:path>
                <a:path w="1574800" h="9517380">
                  <a:moveTo>
                    <a:pt x="1263497" y="7499718"/>
                  </a:moveTo>
                  <a:lnTo>
                    <a:pt x="1228026" y="7443660"/>
                  </a:lnTo>
                  <a:lnTo>
                    <a:pt x="1193228" y="7406602"/>
                  </a:lnTo>
                  <a:lnTo>
                    <a:pt x="1157478" y="7370356"/>
                  </a:lnTo>
                  <a:lnTo>
                    <a:pt x="1120800" y="7334923"/>
                  </a:lnTo>
                  <a:lnTo>
                    <a:pt x="1083221" y="7300303"/>
                  </a:lnTo>
                  <a:lnTo>
                    <a:pt x="1044778" y="7266483"/>
                  </a:lnTo>
                  <a:lnTo>
                    <a:pt x="1005497" y="7233475"/>
                  </a:lnTo>
                  <a:lnTo>
                    <a:pt x="1032154" y="7188949"/>
                  </a:lnTo>
                  <a:lnTo>
                    <a:pt x="1058011" y="7143775"/>
                  </a:lnTo>
                  <a:lnTo>
                    <a:pt x="1083068" y="7097979"/>
                  </a:lnTo>
                  <a:lnTo>
                    <a:pt x="1107351" y="7051573"/>
                  </a:lnTo>
                  <a:lnTo>
                    <a:pt x="1130871" y="7004571"/>
                  </a:lnTo>
                  <a:lnTo>
                    <a:pt x="1153655" y="6956984"/>
                  </a:lnTo>
                  <a:lnTo>
                    <a:pt x="1175702" y="6908825"/>
                  </a:lnTo>
                  <a:lnTo>
                    <a:pt x="1197025" y="6860133"/>
                  </a:lnTo>
                  <a:lnTo>
                    <a:pt x="1217650" y="6810896"/>
                  </a:lnTo>
                  <a:lnTo>
                    <a:pt x="1237602" y="6761137"/>
                  </a:lnTo>
                  <a:lnTo>
                    <a:pt x="1256868" y="6710870"/>
                  </a:lnTo>
                  <a:lnTo>
                    <a:pt x="1251915" y="6697637"/>
                  </a:lnTo>
                  <a:lnTo>
                    <a:pt x="1007148" y="6605029"/>
                  </a:lnTo>
                  <a:lnTo>
                    <a:pt x="993927" y="6609982"/>
                  </a:lnTo>
                  <a:lnTo>
                    <a:pt x="976261" y="6660591"/>
                  </a:lnTo>
                  <a:lnTo>
                    <a:pt x="958011" y="6710223"/>
                  </a:lnTo>
                  <a:lnTo>
                    <a:pt x="939165" y="6758914"/>
                  </a:lnTo>
                  <a:lnTo>
                    <a:pt x="919708" y="6806666"/>
                  </a:lnTo>
                  <a:lnTo>
                    <a:pt x="899668" y="6853504"/>
                  </a:lnTo>
                  <a:lnTo>
                    <a:pt x="879030" y="6899453"/>
                  </a:lnTo>
                  <a:lnTo>
                    <a:pt x="857796" y="6944525"/>
                  </a:lnTo>
                  <a:lnTo>
                    <a:pt x="835964" y="6988746"/>
                  </a:lnTo>
                  <a:lnTo>
                    <a:pt x="813536" y="7032130"/>
                  </a:lnTo>
                  <a:lnTo>
                    <a:pt x="790511" y="7074713"/>
                  </a:lnTo>
                  <a:lnTo>
                    <a:pt x="746252" y="7046163"/>
                  </a:lnTo>
                  <a:lnTo>
                    <a:pt x="701078" y="7018350"/>
                  </a:lnTo>
                  <a:lnTo>
                    <a:pt x="654900" y="6991185"/>
                  </a:lnTo>
                  <a:lnTo>
                    <a:pt x="607618" y="6964566"/>
                  </a:lnTo>
                  <a:lnTo>
                    <a:pt x="559130" y="6938416"/>
                  </a:lnTo>
                  <a:lnTo>
                    <a:pt x="509371" y="6912623"/>
                  </a:lnTo>
                  <a:lnTo>
                    <a:pt x="491172" y="6915937"/>
                  </a:lnTo>
                  <a:lnTo>
                    <a:pt x="335724" y="7082980"/>
                  </a:lnTo>
                  <a:lnTo>
                    <a:pt x="335724" y="7097865"/>
                  </a:lnTo>
                  <a:lnTo>
                    <a:pt x="385152" y="7124903"/>
                  </a:lnTo>
                  <a:lnTo>
                    <a:pt x="432841" y="7152170"/>
                  </a:lnTo>
                  <a:lnTo>
                    <a:pt x="478878" y="7179691"/>
                  </a:lnTo>
                  <a:lnTo>
                    <a:pt x="523354" y="7207517"/>
                  </a:lnTo>
                  <a:lnTo>
                    <a:pt x="566356" y="7235647"/>
                  </a:lnTo>
                  <a:lnTo>
                    <a:pt x="607974" y="7264133"/>
                  </a:lnTo>
                  <a:lnTo>
                    <a:pt x="648284" y="7293000"/>
                  </a:lnTo>
                  <a:lnTo>
                    <a:pt x="617778" y="7332789"/>
                  </a:lnTo>
                  <a:lnTo>
                    <a:pt x="586409" y="7371524"/>
                  </a:lnTo>
                  <a:lnTo>
                    <a:pt x="554177" y="7409218"/>
                  </a:lnTo>
                  <a:lnTo>
                    <a:pt x="521068" y="7445870"/>
                  </a:lnTo>
                  <a:lnTo>
                    <a:pt x="487083" y="7481468"/>
                  </a:lnTo>
                  <a:lnTo>
                    <a:pt x="452208" y="7516025"/>
                  </a:lnTo>
                  <a:lnTo>
                    <a:pt x="416433" y="7549540"/>
                  </a:lnTo>
                  <a:lnTo>
                    <a:pt x="379755" y="7582001"/>
                  </a:lnTo>
                  <a:lnTo>
                    <a:pt x="342163" y="7613409"/>
                  </a:lnTo>
                  <a:lnTo>
                    <a:pt x="303657" y="7643774"/>
                  </a:lnTo>
                  <a:lnTo>
                    <a:pt x="264223" y="7673099"/>
                  </a:lnTo>
                  <a:lnTo>
                    <a:pt x="223862" y="7701369"/>
                  </a:lnTo>
                  <a:lnTo>
                    <a:pt x="182549" y="7728598"/>
                  </a:lnTo>
                  <a:lnTo>
                    <a:pt x="140296" y="7754785"/>
                  </a:lnTo>
                  <a:lnTo>
                    <a:pt x="97091" y="7779918"/>
                  </a:lnTo>
                  <a:lnTo>
                    <a:pt x="52920" y="7804010"/>
                  </a:lnTo>
                  <a:lnTo>
                    <a:pt x="243116" y="7944599"/>
                  </a:lnTo>
                  <a:lnTo>
                    <a:pt x="251485" y="7950149"/>
                  </a:lnTo>
                  <a:lnTo>
                    <a:pt x="259232" y="7954302"/>
                  </a:lnTo>
                  <a:lnTo>
                    <a:pt x="266369" y="7956905"/>
                  </a:lnTo>
                  <a:lnTo>
                    <a:pt x="272884" y="7957820"/>
                  </a:lnTo>
                  <a:lnTo>
                    <a:pt x="279488" y="7957820"/>
                  </a:lnTo>
                  <a:lnTo>
                    <a:pt x="339826" y="7922603"/>
                  </a:lnTo>
                  <a:lnTo>
                    <a:pt x="382574" y="7894714"/>
                  </a:lnTo>
                  <a:lnTo>
                    <a:pt x="424307" y="7865910"/>
                  </a:lnTo>
                  <a:lnTo>
                    <a:pt x="465010" y="7836192"/>
                  </a:lnTo>
                  <a:lnTo>
                    <a:pt x="504710" y="7805610"/>
                  </a:lnTo>
                  <a:lnTo>
                    <a:pt x="543433" y="7774165"/>
                  </a:lnTo>
                  <a:lnTo>
                    <a:pt x="581190" y="7741894"/>
                  </a:lnTo>
                  <a:lnTo>
                    <a:pt x="617982" y="7708824"/>
                  </a:lnTo>
                  <a:lnTo>
                    <a:pt x="653846" y="7674965"/>
                  </a:lnTo>
                  <a:lnTo>
                    <a:pt x="688771" y="7640345"/>
                  </a:lnTo>
                  <a:lnTo>
                    <a:pt x="722795" y="7605001"/>
                  </a:lnTo>
                  <a:lnTo>
                    <a:pt x="755916" y="7568946"/>
                  </a:lnTo>
                  <a:lnTo>
                    <a:pt x="788162" y="7532192"/>
                  </a:lnTo>
                  <a:lnTo>
                    <a:pt x="819531" y="7494778"/>
                  </a:lnTo>
                  <a:lnTo>
                    <a:pt x="850049" y="7456729"/>
                  </a:lnTo>
                  <a:lnTo>
                    <a:pt x="887691" y="7492568"/>
                  </a:lnTo>
                  <a:lnTo>
                    <a:pt x="924585" y="7529055"/>
                  </a:lnTo>
                  <a:lnTo>
                    <a:pt x="960856" y="7566279"/>
                  </a:lnTo>
                  <a:lnTo>
                    <a:pt x="996556" y="7604341"/>
                  </a:lnTo>
                  <a:lnTo>
                    <a:pt x="1031811" y="7643304"/>
                  </a:lnTo>
                  <a:lnTo>
                    <a:pt x="1066698" y="7683297"/>
                  </a:lnTo>
                  <a:lnTo>
                    <a:pt x="1081582" y="7683297"/>
                  </a:lnTo>
                  <a:lnTo>
                    <a:pt x="1263497" y="7499718"/>
                  </a:lnTo>
                  <a:close/>
                </a:path>
                <a:path w="1574800" h="9517380">
                  <a:moveTo>
                    <a:pt x="1309789" y="3762273"/>
                  </a:moveTo>
                  <a:lnTo>
                    <a:pt x="1302562" y="3754005"/>
                  </a:lnTo>
                  <a:lnTo>
                    <a:pt x="1298219" y="3749040"/>
                  </a:lnTo>
                  <a:lnTo>
                    <a:pt x="1066698" y="3754005"/>
                  </a:lnTo>
                  <a:lnTo>
                    <a:pt x="431647" y="3754005"/>
                  </a:lnTo>
                  <a:lnTo>
                    <a:pt x="205079" y="3749040"/>
                  </a:lnTo>
                  <a:lnTo>
                    <a:pt x="190195" y="3758958"/>
                  </a:lnTo>
                  <a:lnTo>
                    <a:pt x="190195" y="3975608"/>
                  </a:lnTo>
                  <a:lnTo>
                    <a:pt x="201764" y="3988841"/>
                  </a:lnTo>
                  <a:lnTo>
                    <a:pt x="429983" y="3983875"/>
                  </a:lnTo>
                  <a:lnTo>
                    <a:pt x="984008" y="3983875"/>
                  </a:lnTo>
                  <a:lnTo>
                    <a:pt x="971778" y="4025722"/>
                  </a:lnTo>
                  <a:lnTo>
                    <a:pt x="956957" y="4065943"/>
                  </a:lnTo>
                  <a:lnTo>
                    <a:pt x="939571" y="4104576"/>
                  </a:lnTo>
                  <a:lnTo>
                    <a:pt x="919657" y="4141673"/>
                  </a:lnTo>
                  <a:lnTo>
                    <a:pt x="897229" y="4177271"/>
                  </a:lnTo>
                  <a:lnTo>
                    <a:pt x="872350" y="4211396"/>
                  </a:lnTo>
                  <a:lnTo>
                    <a:pt x="845019" y="4244098"/>
                  </a:lnTo>
                  <a:lnTo>
                    <a:pt x="815289" y="4275417"/>
                  </a:lnTo>
                  <a:lnTo>
                    <a:pt x="783196" y="4305389"/>
                  </a:lnTo>
                  <a:lnTo>
                    <a:pt x="748753" y="4334065"/>
                  </a:lnTo>
                  <a:lnTo>
                    <a:pt x="712012" y="4361472"/>
                  </a:lnTo>
                  <a:lnTo>
                    <a:pt x="672985" y="4387647"/>
                  </a:lnTo>
                  <a:lnTo>
                    <a:pt x="631723" y="4412653"/>
                  </a:lnTo>
                  <a:lnTo>
                    <a:pt x="588251" y="4436491"/>
                  </a:lnTo>
                  <a:lnTo>
                    <a:pt x="542594" y="4459236"/>
                  </a:lnTo>
                  <a:lnTo>
                    <a:pt x="494804" y="4480915"/>
                  </a:lnTo>
                  <a:lnTo>
                    <a:pt x="444893" y="4501566"/>
                  </a:lnTo>
                  <a:lnTo>
                    <a:pt x="392899" y="4521225"/>
                  </a:lnTo>
                  <a:lnTo>
                    <a:pt x="338861" y="4539932"/>
                  </a:lnTo>
                  <a:lnTo>
                    <a:pt x="282803" y="4557738"/>
                  </a:lnTo>
                  <a:lnTo>
                    <a:pt x="469684" y="4713186"/>
                  </a:lnTo>
                  <a:lnTo>
                    <a:pt x="480047" y="4721618"/>
                  </a:lnTo>
                  <a:lnTo>
                    <a:pt x="489318" y="4727257"/>
                  </a:lnTo>
                  <a:lnTo>
                    <a:pt x="498284" y="4730407"/>
                  </a:lnTo>
                  <a:lnTo>
                    <a:pt x="507720" y="4731385"/>
                  </a:lnTo>
                  <a:lnTo>
                    <a:pt x="514540" y="4730801"/>
                  </a:lnTo>
                  <a:lnTo>
                    <a:pt x="592658" y="4704969"/>
                  </a:lnTo>
                  <a:lnTo>
                    <a:pt x="641159" y="4685817"/>
                  </a:lnTo>
                  <a:lnTo>
                    <a:pt x="687933" y="4665599"/>
                  </a:lnTo>
                  <a:lnTo>
                    <a:pt x="733005" y="4644288"/>
                  </a:lnTo>
                  <a:lnTo>
                    <a:pt x="776363" y="4621847"/>
                  </a:lnTo>
                  <a:lnTo>
                    <a:pt x="818032" y="4598225"/>
                  </a:lnTo>
                  <a:lnTo>
                    <a:pt x="857986" y="4573397"/>
                  </a:lnTo>
                  <a:lnTo>
                    <a:pt x="896264" y="4547311"/>
                  </a:lnTo>
                  <a:lnTo>
                    <a:pt x="932853" y="4519942"/>
                  </a:lnTo>
                  <a:lnTo>
                    <a:pt x="967765" y="4491240"/>
                  </a:lnTo>
                  <a:lnTo>
                    <a:pt x="1001014" y="4461167"/>
                  </a:lnTo>
                  <a:lnTo>
                    <a:pt x="1032573" y="4429684"/>
                  </a:lnTo>
                  <a:lnTo>
                    <a:pt x="1062482" y="4396765"/>
                  </a:lnTo>
                  <a:lnTo>
                    <a:pt x="1090739" y="4362361"/>
                  </a:lnTo>
                  <a:lnTo>
                    <a:pt x="1117346" y="4326420"/>
                  </a:lnTo>
                  <a:lnTo>
                    <a:pt x="1142301" y="4288929"/>
                  </a:lnTo>
                  <a:lnTo>
                    <a:pt x="1165606" y="4249839"/>
                  </a:lnTo>
                  <a:lnTo>
                    <a:pt x="1187297" y="4209097"/>
                  </a:lnTo>
                  <a:lnTo>
                    <a:pt x="1207350" y="4166679"/>
                  </a:lnTo>
                  <a:lnTo>
                    <a:pt x="1225778" y="4122547"/>
                  </a:lnTo>
                  <a:lnTo>
                    <a:pt x="1242580" y="4076662"/>
                  </a:lnTo>
                  <a:lnTo>
                    <a:pt x="1257782" y="4028986"/>
                  </a:lnTo>
                  <a:lnTo>
                    <a:pt x="1270165" y="3983875"/>
                  </a:lnTo>
                  <a:lnTo>
                    <a:pt x="1283373" y="3928072"/>
                  </a:lnTo>
                  <a:lnTo>
                    <a:pt x="1293761" y="3874770"/>
                  </a:lnTo>
                  <a:lnTo>
                    <a:pt x="1302562" y="3819525"/>
                  </a:lnTo>
                  <a:lnTo>
                    <a:pt x="1309789" y="3762273"/>
                  </a:lnTo>
                  <a:close/>
                </a:path>
                <a:path w="1574800" h="9517380">
                  <a:moveTo>
                    <a:pt x="1392491" y="3196717"/>
                  </a:moveTo>
                  <a:lnTo>
                    <a:pt x="1390980" y="3150412"/>
                  </a:lnTo>
                  <a:lnTo>
                    <a:pt x="1386116" y="3001581"/>
                  </a:lnTo>
                  <a:lnTo>
                    <a:pt x="1384211" y="2943695"/>
                  </a:lnTo>
                  <a:lnTo>
                    <a:pt x="1384211" y="2927159"/>
                  </a:lnTo>
                  <a:lnTo>
                    <a:pt x="1384211" y="2791549"/>
                  </a:lnTo>
                  <a:lnTo>
                    <a:pt x="1384211" y="2741930"/>
                  </a:lnTo>
                  <a:lnTo>
                    <a:pt x="1385011" y="2715476"/>
                  </a:lnTo>
                  <a:lnTo>
                    <a:pt x="1389176" y="2576550"/>
                  </a:lnTo>
                  <a:lnTo>
                    <a:pt x="1382560" y="2569934"/>
                  </a:lnTo>
                  <a:lnTo>
                    <a:pt x="1377594" y="2564981"/>
                  </a:lnTo>
                  <a:lnTo>
                    <a:pt x="1165910" y="2569934"/>
                  </a:lnTo>
                  <a:lnTo>
                    <a:pt x="1159306" y="2569934"/>
                  </a:lnTo>
                  <a:lnTo>
                    <a:pt x="1159306" y="2715476"/>
                  </a:lnTo>
                  <a:lnTo>
                    <a:pt x="1159306" y="2791549"/>
                  </a:lnTo>
                  <a:lnTo>
                    <a:pt x="1159306" y="2927159"/>
                  </a:lnTo>
                  <a:lnTo>
                    <a:pt x="1159306" y="3001581"/>
                  </a:lnTo>
                  <a:lnTo>
                    <a:pt x="851700" y="3001581"/>
                  </a:lnTo>
                  <a:lnTo>
                    <a:pt x="851700" y="2927159"/>
                  </a:lnTo>
                  <a:lnTo>
                    <a:pt x="1159306" y="2927159"/>
                  </a:lnTo>
                  <a:lnTo>
                    <a:pt x="1159306" y="2791549"/>
                  </a:lnTo>
                  <a:lnTo>
                    <a:pt x="851700" y="2791549"/>
                  </a:lnTo>
                  <a:lnTo>
                    <a:pt x="851700" y="2715476"/>
                  </a:lnTo>
                  <a:lnTo>
                    <a:pt x="1159306" y="2715476"/>
                  </a:lnTo>
                  <a:lnTo>
                    <a:pt x="1159306" y="2569934"/>
                  </a:lnTo>
                  <a:lnTo>
                    <a:pt x="850049" y="2569934"/>
                  </a:lnTo>
                  <a:lnTo>
                    <a:pt x="638365" y="2564981"/>
                  </a:lnTo>
                  <a:lnTo>
                    <a:pt x="628434" y="2576550"/>
                  </a:lnTo>
                  <a:lnTo>
                    <a:pt x="633399" y="2741930"/>
                  </a:lnTo>
                  <a:lnTo>
                    <a:pt x="633399" y="2943695"/>
                  </a:lnTo>
                  <a:lnTo>
                    <a:pt x="625132" y="3203333"/>
                  </a:lnTo>
                  <a:lnTo>
                    <a:pt x="851700" y="3203333"/>
                  </a:lnTo>
                  <a:lnTo>
                    <a:pt x="851700" y="3150412"/>
                  </a:lnTo>
                  <a:lnTo>
                    <a:pt x="1159294" y="3150412"/>
                  </a:lnTo>
                  <a:lnTo>
                    <a:pt x="1159294" y="3196717"/>
                  </a:lnTo>
                  <a:lnTo>
                    <a:pt x="1392491" y="3196717"/>
                  </a:lnTo>
                  <a:close/>
                </a:path>
                <a:path w="1574800" h="9517380">
                  <a:moveTo>
                    <a:pt x="1447063" y="8723452"/>
                  </a:moveTo>
                  <a:lnTo>
                    <a:pt x="1349489" y="8432381"/>
                  </a:lnTo>
                  <a:lnTo>
                    <a:pt x="1314284" y="8472729"/>
                  </a:lnTo>
                  <a:lnTo>
                    <a:pt x="1278496" y="8512340"/>
                  </a:lnTo>
                  <a:lnTo>
                    <a:pt x="1242136" y="8551202"/>
                  </a:lnTo>
                  <a:lnTo>
                    <a:pt x="1205242" y="8589315"/>
                  </a:lnTo>
                  <a:lnTo>
                    <a:pt x="1167828" y="8626665"/>
                  </a:lnTo>
                  <a:lnTo>
                    <a:pt x="1129919" y="8663241"/>
                  </a:lnTo>
                  <a:lnTo>
                    <a:pt x="1091552" y="8699030"/>
                  </a:lnTo>
                  <a:lnTo>
                    <a:pt x="1052741" y="8734044"/>
                  </a:lnTo>
                  <a:lnTo>
                    <a:pt x="1013498" y="8768270"/>
                  </a:lnTo>
                  <a:lnTo>
                    <a:pt x="973874" y="8801684"/>
                  </a:lnTo>
                  <a:lnTo>
                    <a:pt x="933881" y="8834298"/>
                  </a:lnTo>
                  <a:lnTo>
                    <a:pt x="893546" y="8866086"/>
                  </a:lnTo>
                  <a:lnTo>
                    <a:pt x="852881" y="8897061"/>
                  </a:lnTo>
                  <a:lnTo>
                    <a:pt x="811923" y="8927198"/>
                  </a:lnTo>
                  <a:lnTo>
                    <a:pt x="770686" y="8956484"/>
                  </a:lnTo>
                  <a:lnTo>
                    <a:pt x="729221" y="8984945"/>
                  </a:lnTo>
                  <a:lnTo>
                    <a:pt x="687514" y="9012530"/>
                  </a:lnTo>
                  <a:lnTo>
                    <a:pt x="645617" y="9039263"/>
                  </a:lnTo>
                  <a:lnTo>
                    <a:pt x="603542" y="9065133"/>
                  </a:lnTo>
                  <a:lnTo>
                    <a:pt x="561327" y="9090114"/>
                  </a:lnTo>
                  <a:lnTo>
                    <a:pt x="518972" y="9114206"/>
                  </a:lnTo>
                  <a:lnTo>
                    <a:pt x="476529" y="9137409"/>
                  </a:lnTo>
                  <a:lnTo>
                    <a:pt x="433997" y="9159710"/>
                  </a:lnTo>
                  <a:lnTo>
                    <a:pt x="391426" y="9181097"/>
                  </a:lnTo>
                  <a:lnTo>
                    <a:pt x="348818" y="9201569"/>
                  </a:lnTo>
                  <a:lnTo>
                    <a:pt x="306209" y="9221127"/>
                  </a:lnTo>
                  <a:lnTo>
                    <a:pt x="263626" y="9239745"/>
                  </a:lnTo>
                  <a:lnTo>
                    <a:pt x="221081" y="9257424"/>
                  </a:lnTo>
                  <a:lnTo>
                    <a:pt x="178612" y="9274150"/>
                  </a:lnTo>
                  <a:lnTo>
                    <a:pt x="175310" y="9290698"/>
                  </a:lnTo>
                  <a:lnTo>
                    <a:pt x="324142" y="9513951"/>
                  </a:lnTo>
                  <a:lnTo>
                    <a:pt x="340677" y="9517253"/>
                  </a:lnTo>
                  <a:lnTo>
                    <a:pt x="388874" y="9495028"/>
                  </a:lnTo>
                  <a:lnTo>
                    <a:pt x="436435" y="9472435"/>
                  </a:lnTo>
                  <a:lnTo>
                    <a:pt x="483349" y="9449460"/>
                  </a:lnTo>
                  <a:lnTo>
                    <a:pt x="529653" y="9426092"/>
                  </a:lnTo>
                  <a:lnTo>
                    <a:pt x="575322" y="9402331"/>
                  </a:lnTo>
                  <a:lnTo>
                    <a:pt x="620382" y="9378150"/>
                  </a:lnTo>
                  <a:lnTo>
                    <a:pt x="664819" y="9353537"/>
                  </a:lnTo>
                  <a:lnTo>
                    <a:pt x="708647" y="9328493"/>
                  </a:lnTo>
                  <a:lnTo>
                    <a:pt x="751865" y="9303004"/>
                  </a:lnTo>
                  <a:lnTo>
                    <a:pt x="794473" y="9277045"/>
                  </a:lnTo>
                  <a:lnTo>
                    <a:pt x="836485" y="9250604"/>
                  </a:lnTo>
                  <a:lnTo>
                    <a:pt x="877912" y="9223680"/>
                  </a:lnTo>
                  <a:lnTo>
                    <a:pt x="918743" y="9196260"/>
                  </a:lnTo>
                  <a:lnTo>
                    <a:pt x="958977" y="9168333"/>
                  </a:lnTo>
                  <a:lnTo>
                    <a:pt x="998639" y="9139885"/>
                  </a:lnTo>
                  <a:lnTo>
                    <a:pt x="1037717" y="9110891"/>
                  </a:lnTo>
                  <a:lnTo>
                    <a:pt x="1076223" y="9081351"/>
                  </a:lnTo>
                  <a:lnTo>
                    <a:pt x="1114158" y="9051252"/>
                  </a:lnTo>
                  <a:lnTo>
                    <a:pt x="1151521" y="9020594"/>
                  </a:lnTo>
                  <a:lnTo>
                    <a:pt x="1188326" y="8989339"/>
                  </a:lnTo>
                  <a:lnTo>
                    <a:pt x="1224572" y="8957488"/>
                  </a:lnTo>
                  <a:lnTo>
                    <a:pt x="1260259" y="8925027"/>
                  </a:lnTo>
                  <a:lnTo>
                    <a:pt x="1295400" y="8891956"/>
                  </a:lnTo>
                  <a:lnTo>
                    <a:pt x="1329982" y="8858250"/>
                  </a:lnTo>
                  <a:lnTo>
                    <a:pt x="1364030" y="8823896"/>
                  </a:lnTo>
                  <a:lnTo>
                    <a:pt x="1397546" y="8788883"/>
                  </a:lnTo>
                  <a:lnTo>
                    <a:pt x="1430515" y="8753208"/>
                  </a:lnTo>
                  <a:lnTo>
                    <a:pt x="1437995" y="8745296"/>
                  </a:lnTo>
                  <a:lnTo>
                    <a:pt x="1443139" y="8738324"/>
                  </a:lnTo>
                  <a:lnTo>
                    <a:pt x="1446110" y="8731352"/>
                  </a:lnTo>
                  <a:lnTo>
                    <a:pt x="1447063" y="8723452"/>
                  </a:lnTo>
                  <a:close/>
                </a:path>
                <a:path w="1574800" h="9517380">
                  <a:moveTo>
                    <a:pt x="1564474" y="1227099"/>
                  </a:moveTo>
                  <a:lnTo>
                    <a:pt x="1523276" y="1196314"/>
                  </a:lnTo>
                  <a:lnTo>
                    <a:pt x="1483207" y="1165098"/>
                  </a:lnTo>
                  <a:lnTo>
                    <a:pt x="1444294" y="1133348"/>
                  </a:lnTo>
                  <a:lnTo>
                    <a:pt x="1406575" y="1100988"/>
                  </a:lnTo>
                  <a:lnTo>
                    <a:pt x="1376019" y="1073302"/>
                  </a:lnTo>
                  <a:lnTo>
                    <a:pt x="1334808" y="1034021"/>
                  </a:lnTo>
                  <a:lnTo>
                    <a:pt x="1300822" y="999236"/>
                  </a:lnTo>
                  <a:lnTo>
                    <a:pt x="1268145" y="963472"/>
                  </a:lnTo>
                  <a:lnTo>
                    <a:pt x="1236789" y="926630"/>
                  </a:lnTo>
                  <a:lnTo>
                    <a:pt x="1206804" y="888606"/>
                  </a:lnTo>
                  <a:lnTo>
                    <a:pt x="1178204" y="849337"/>
                  </a:lnTo>
                  <a:lnTo>
                    <a:pt x="1151026" y="808697"/>
                  </a:lnTo>
                  <a:lnTo>
                    <a:pt x="1304823" y="808697"/>
                  </a:lnTo>
                  <a:lnTo>
                    <a:pt x="1521472" y="813663"/>
                  </a:lnTo>
                  <a:lnTo>
                    <a:pt x="1526438" y="808697"/>
                  </a:lnTo>
                  <a:lnTo>
                    <a:pt x="1533055" y="802081"/>
                  </a:lnTo>
                  <a:lnTo>
                    <a:pt x="1533055" y="623481"/>
                  </a:lnTo>
                  <a:lnTo>
                    <a:pt x="1526438" y="616864"/>
                  </a:lnTo>
                  <a:lnTo>
                    <a:pt x="1521472" y="611898"/>
                  </a:lnTo>
                  <a:lnTo>
                    <a:pt x="1304823" y="616864"/>
                  </a:lnTo>
                  <a:lnTo>
                    <a:pt x="1112989" y="616864"/>
                  </a:lnTo>
                  <a:lnTo>
                    <a:pt x="1112989" y="429983"/>
                  </a:lnTo>
                  <a:lnTo>
                    <a:pt x="1241983" y="429983"/>
                  </a:lnTo>
                  <a:lnTo>
                    <a:pt x="1458633" y="434936"/>
                  </a:lnTo>
                  <a:lnTo>
                    <a:pt x="1463598" y="429983"/>
                  </a:lnTo>
                  <a:lnTo>
                    <a:pt x="1470215" y="423367"/>
                  </a:lnTo>
                  <a:lnTo>
                    <a:pt x="1470215" y="244754"/>
                  </a:lnTo>
                  <a:lnTo>
                    <a:pt x="1463598" y="238137"/>
                  </a:lnTo>
                  <a:lnTo>
                    <a:pt x="1458633" y="233184"/>
                  </a:lnTo>
                  <a:lnTo>
                    <a:pt x="1241983" y="238137"/>
                  </a:lnTo>
                  <a:lnTo>
                    <a:pt x="1112989" y="238137"/>
                  </a:lnTo>
                  <a:lnTo>
                    <a:pt x="1112989" y="9918"/>
                  </a:lnTo>
                  <a:lnTo>
                    <a:pt x="1103071" y="0"/>
                  </a:lnTo>
                  <a:lnTo>
                    <a:pt x="896340" y="0"/>
                  </a:lnTo>
                  <a:lnTo>
                    <a:pt x="888085" y="9918"/>
                  </a:lnTo>
                  <a:lnTo>
                    <a:pt x="888085" y="238137"/>
                  </a:lnTo>
                  <a:lnTo>
                    <a:pt x="815314" y="238137"/>
                  </a:lnTo>
                  <a:lnTo>
                    <a:pt x="598678" y="233184"/>
                  </a:lnTo>
                  <a:lnTo>
                    <a:pt x="587095" y="244754"/>
                  </a:lnTo>
                  <a:lnTo>
                    <a:pt x="587095" y="423367"/>
                  </a:lnTo>
                  <a:lnTo>
                    <a:pt x="598678" y="434936"/>
                  </a:lnTo>
                  <a:lnTo>
                    <a:pt x="815314" y="429983"/>
                  </a:lnTo>
                  <a:lnTo>
                    <a:pt x="888085" y="429983"/>
                  </a:lnTo>
                  <a:lnTo>
                    <a:pt x="888085" y="616864"/>
                  </a:lnTo>
                  <a:lnTo>
                    <a:pt x="769010" y="616864"/>
                  </a:lnTo>
                  <a:lnTo>
                    <a:pt x="552361" y="611898"/>
                  </a:lnTo>
                  <a:lnTo>
                    <a:pt x="540791" y="623481"/>
                  </a:lnTo>
                  <a:lnTo>
                    <a:pt x="540791" y="802081"/>
                  </a:lnTo>
                  <a:lnTo>
                    <a:pt x="552361" y="813663"/>
                  </a:lnTo>
                  <a:lnTo>
                    <a:pt x="769010" y="808697"/>
                  </a:lnTo>
                  <a:lnTo>
                    <a:pt x="851700" y="808697"/>
                  </a:lnTo>
                  <a:lnTo>
                    <a:pt x="819365" y="853732"/>
                  </a:lnTo>
                  <a:lnTo>
                    <a:pt x="787082" y="896340"/>
                  </a:lnTo>
                  <a:lnTo>
                    <a:pt x="754659" y="936713"/>
                  </a:lnTo>
                  <a:lnTo>
                    <a:pt x="721931" y="975017"/>
                  </a:lnTo>
                  <a:lnTo>
                    <a:pt x="688708" y="1011428"/>
                  </a:lnTo>
                  <a:lnTo>
                    <a:pt x="654837" y="1046149"/>
                  </a:lnTo>
                  <a:lnTo>
                    <a:pt x="620115" y="1079334"/>
                  </a:lnTo>
                  <a:lnTo>
                    <a:pt x="584390" y="1111186"/>
                  </a:lnTo>
                  <a:lnTo>
                    <a:pt x="547471" y="1141857"/>
                  </a:lnTo>
                  <a:lnTo>
                    <a:pt x="509181" y="1171549"/>
                  </a:lnTo>
                  <a:lnTo>
                    <a:pt x="469353" y="1200416"/>
                  </a:lnTo>
                  <a:lnTo>
                    <a:pt x="427799" y="1228674"/>
                  </a:lnTo>
                  <a:lnTo>
                    <a:pt x="384365" y="1256474"/>
                  </a:lnTo>
                  <a:lnTo>
                    <a:pt x="338836" y="1284008"/>
                  </a:lnTo>
                  <a:lnTo>
                    <a:pt x="291071" y="1311440"/>
                  </a:lnTo>
                  <a:lnTo>
                    <a:pt x="439915" y="1458633"/>
                  </a:lnTo>
                  <a:lnTo>
                    <a:pt x="446112" y="1463929"/>
                  </a:lnTo>
                  <a:lnTo>
                    <a:pt x="452310" y="1467523"/>
                  </a:lnTo>
                  <a:lnTo>
                    <a:pt x="458520" y="1469555"/>
                  </a:lnTo>
                  <a:lnTo>
                    <a:pt x="464718" y="1470202"/>
                  </a:lnTo>
                  <a:lnTo>
                    <a:pt x="471335" y="1470202"/>
                  </a:lnTo>
                  <a:lnTo>
                    <a:pt x="527850" y="1433106"/>
                  </a:lnTo>
                  <a:lnTo>
                    <a:pt x="568833" y="1403451"/>
                  </a:lnTo>
                  <a:lnTo>
                    <a:pt x="609028" y="1372971"/>
                  </a:lnTo>
                  <a:lnTo>
                    <a:pt x="648373" y="1341640"/>
                  </a:lnTo>
                  <a:lnTo>
                    <a:pt x="686752" y="1309458"/>
                  </a:lnTo>
                  <a:lnTo>
                    <a:pt x="724065" y="1276413"/>
                  </a:lnTo>
                  <a:lnTo>
                    <a:pt x="760234" y="1242517"/>
                  </a:lnTo>
                  <a:lnTo>
                    <a:pt x="795147" y="1207744"/>
                  </a:lnTo>
                  <a:lnTo>
                    <a:pt x="828700" y="1172083"/>
                  </a:lnTo>
                  <a:lnTo>
                    <a:pt x="860818" y="1135545"/>
                  </a:lnTo>
                  <a:lnTo>
                    <a:pt x="891387" y="1098105"/>
                  </a:lnTo>
                  <a:lnTo>
                    <a:pt x="876503" y="1581010"/>
                  </a:lnTo>
                  <a:lnTo>
                    <a:pt x="1124572" y="1581010"/>
                  </a:lnTo>
                  <a:lnTo>
                    <a:pt x="1110411" y="1098105"/>
                  </a:lnTo>
                  <a:lnTo>
                    <a:pt x="1109687" y="1073302"/>
                  </a:lnTo>
                  <a:lnTo>
                    <a:pt x="1139583" y="1120952"/>
                  </a:lnTo>
                  <a:lnTo>
                    <a:pt x="1170901" y="1166139"/>
                  </a:lnTo>
                  <a:lnTo>
                    <a:pt x="1203502" y="1209205"/>
                  </a:lnTo>
                  <a:lnTo>
                    <a:pt x="1237234" y="1250454"/>
                  </a:lnTo>
                  <a:lnTo>
                    <a:pt x="1271981" y="1290243"/>
                  </a:lnTo>
                  <a:lnTo>
                    <a:pt x="1307604" y="1328877"/>
                  </a:lnTo>
                  <a:lnTo>
                    <a:pt x="1343952" y="1366710"/>
                  </a:lnTo>
                  <a:lnTo>
                    <a:pt x="1389176" y="1412328"/>
                  </a:lnTo>
                  <a:lnTo>
                    <a:pt x="1395793" y="1417281"/>
                  </a:lnTo>
                  <a:lnTo>
                    <a:pt x="1402410" y="1417281"/>
                  </a:lnTo>
                  <a:lnTo>
                    <a:pt x="1408404" y="1416037"/>
                  </a:lnTo>
                  <a:lnTo>
                    <a:pt x="1414399" y="1412316"/>
                  </a:lnTo>
                  <a:lnTo>
                    <a:pt x="1421015" y="1406118"/>
                  </a:lnTo>
                  <a:lnTo>
                    <a:pt x="1428864" y="1397431"/>
                  </a:lnTo>
                  <a:lnTo>
                    <a:pt x="1564474" y="1227099"/>
                  </a:lnTo>
                  <a:close/>
                </a:path>
                <a:path w="1574800" h="9517380">
                  <a:moveTo>
                    <a:pt x="1574393" y="1991118"/>
                  </a:moveTo>
                  <a:lnTo>
                    <a:pt x="1548218" y="1976234"/>
                  </a:lnTo>
                  <a:lnTo>
                    <a:pt x="1528902" y="1965261"/>
                  </a:lnTo>
                  <a:lnTo>
                    <a:pt x="1486166" y="1937207"/>
                  </a:lnTo>
                  <a:lnTo>
                    <a:pt x="1446263" y="1906841"/>
                  </a:lnTo>
                  <a:lnTo>
                    <a:pt x="1409255" y="1874075"/>
                  </a:lnTo>
                  <a:lnTo>
                    <a:pt x="1383372" y="1847240"/>
                  </a:lnTo>
                  <a:lnTo>
                    <a:pt x="1375219" y="1838794"/>
                  </a:lnTo>
                  <a:lnTo>
                    <a:pt x="1344218" y="1800872"/>
                  </a:lnTo>
                  <a:lnTo>
                    <a:pt x="1316316" y="1760232"/>
                  </a:lnTo>
                  <a:lnTo>
                    <a:pt x="1291590" y="1716735"/>
                  </a:lnTo>
                  <a:lnTo>
                    <a:pt x="1270101" y="1670278"/>
                  </a:lnTo>
                  <a:lnTo>
                    <a:pt x="1262164" y="1665325"/>
                  </a:lnTo>
                  <a:lnTo>
                    <a:pt x="1258531" y="1663065"/>
                  </a:lnTo>
                  <a:lnTo>
                    <a:pt x="1258531" y="2121763"/>
                  </a:lnTo>
                  <a:lnTo>
                    <a:pt x="1258531" y="2374785"/>
                  </a:lnTo>
                  <a:lnTo>
                    <a:pt x="1084884" y="2374785"/>
                  </a:lnTo>
                  <a:lnTo>
                    <a:pt x="1084884" y="2121763"/>
                  </a:lnTo>
                  <a:lnTo>
                    <a:pt x="1258531" y="2121763"/>
                  </a:lnTo>
                  <a:lnTo>
                    <a:pt x="1258531" y="1663065"/>
                  </a:lnTo>
                  <a:lnTo>
                    <a:pt x="1256868" y="1662023"/>
                  </a:lnTo>
                  <a:lnTo>
                    <a:pt x="1109687" y="1665325"/>
                  </a:lnTo>
                  <a:lnTo>
                    <a:pt x="1061732" y="1665325"/>
                  </a:lnTo>
                  <a:lnTo>
                    <a:pt x="932726" y="1662023"/>
                  </a:lnTo>
                  <a:lnTo>
                    <a:pt x="921156" y="1673593"/>
                  </a:lnTo>
                  <a:lnTo>
                    <a:pt x="921156" y="1838972"/>
                  </a:lnTo>
                  <a:lnTo>
                    <a:pt x="932726" y="1850542"/>
                  </a:lnTo>
                  <a:lnTo>
                    <a:pt x="1061732" y="1847240"/>
                  </a:lnTo>
                  <a:lnTo>
                    <a:pt x="1129538" y="1847240"/>
                  </a:lnTo>
                  <a:lnTo>
                    <a:pt x="1146568" y="1877174"/>
                  </a:lnTo>
                  <a:lnTo>
                    <a:pt x="1167777" y="1909267"/>
                  </a:lnTo>
                  <a:lnTo>
                    <a:pt x="1193025" y="1942592"/>
                  </a:lnTo>
                  <a:lnTo>
                    <a:pt x="1222133" y="1976234"/>
                  </a:lnTo>
                  <a:lnTo>
                    <a:pt x="912888" y="1976234"/>
                  </a:lnTo>
                  <a:lnTo>
                    <a:pt x="912888" y="2121763"/>
                  </a:lnTo>
                  <a:lnTo>
                    <a:pt x="912888" y="2374785"/>
                  </a:lnTo>
                  <a:lnTo>
                    <a:pt x="742543" y="2374785"/>
                  </a:lnTo>
                  <a:lnTo>
                    <a:pt x="742543" y="2154847"/>
                  </a:lnTo>
                  <a:lnTo>
                    <a:pt x="742543" y="2121763"/>
                  </a:lnTo>
                  <a:lnTo>
                    <a:pt x="912888" y="2121763"/>
                  </a:lnTo>
                  <a:lnTo>
                    <a:pt x="912888" y="1976234"/>
                  </a:lnTo>
                  <a:lnTo>
                    <a:pt x="769010" y="1976234"/>
                  </a:lnTo>
                  <a:lnTo>
                    <a:pt x="780961" y="1963000"/>
                  </a:lnTo>
                  <a:lnTo>
                    <a:pt x="806538" y="1934667"/>
                  </a:lnTo>
                  <a:lnTo>
                    <a:pt x="842187" y="1891690"/>
                  </a:lnTo>
                  <a:lnTo>
                    <a:pt x="875982" y="1847164"/>
                  </a:lnTo>
                  <a:lnTo>
                    <a:pt x="907923" y="1800936"/>
                  </a:lnTo>
                  <a:lnTo>
                    <a:pt x="904621" y="1782737"/>
                  </a:lnTo>
                  <a:lnTo>
                    <a:pt x="742543" y="1695094"/>
                  </a:lnTo>
                  <a:lnTo>
                    <a:pt x="726008" y="1695094"/>
                  </a:lnTo>
                  <a:lnTo>
                    <a:pt x="698842" y="1735975"/>
                  </a:lnTo>
                  <a:lnTo>
                    <a:pt x="669645" y="1776272"/>
                  </a:lnTo>
                  <a:lnTo>
                    <a:pt x="638225" y="1815820"/>
                  </a:lnTo>
                  <a:lnTo>
                    <a:pt x="604380" y="1854441"/>
                  </a:lnTo>
                  <a:lnTo>
                    <a:pt x="567893" y="1891957"/>
                  </a:lnTo>
                  <a:lnTo>
                    <a:pt x="528574" y="1928202"/>
                  </a:lnTo>
                  <a:lnTo>
                    <a:pt x="486206" y="1963000"/>
                  </a:lnTo>
                  <a:lnTo>
                    <a:pt x="489521" y="1804238"/>
                  </a:lnTo>
                  <a:lnTo>
                    <a:pt x="482904" y="1797621"/>
                  </a:lnTo>
                  <a:lnTo>
                    <a:pt x="477939" y="1792668"/>
                  </a:lnTo>
                  <a:lnTo>
                    <a:pt x="304292" y="1797621"/>
                  </a:lnTo>
                  <a:lnTo>
                    <a:pt x="291071" y="1797621"/>
                  </a:lnTo>
                  <a:lnTo>
                    <a:pt x="291071" y="1996084"/>
                  </a:lnTo>
                  <a:lnTo>
                    <a:pt x="291071" y="2469057"/>
                  </a:lnTo>
                  <a:lnTo>
                    <a:pt x="205079" y="2469057"/>
                  </a:lnTo>
                  <a:lnTo>
                    <a:pt x="205079" y="1996084"/>
                  </a:lnTo>
                  <a:lnTo>
                    <a:pt x="291071" y="1996084"/>
                  </a:lnTo>
                  <a:lnTo>
                    <a:pt x="291071" y="1797621"/>
                  </a:lnTo>
                  <a:lnTo>
                    <a:pt x="193484" y="1797621"/>
                  </a:lnTo>
                  <a:lnTo>
                    <a:pt x="23152" y="1792668"/>
                  </a:lnTo>
                  <a:lnTo>
                    <a:pt x="11582" y="1804238"/>
                  </a:lnTo>
                  <a:lnTo>
                    <a:pt x="16548" y="2050656"/>
                  </a:lnTo>
                  <a:lnTo>
                    <a:pt x="16497" y="2345029"/>
                  </a:lnTo>
                  <a:lnTo>
                    <a:pt x="8267" y="2799816"/>
                  </a:lnTo>
                  <a:lnTo>
                    <a:pt x="205079" y="2799816"/>
                  </a:lnTo>
                  <a:lnTo>
                    <a:pt x="205079" y="2667508"/>
                  </a:lnTo>
                  <a:lnTo>
                    <a:pt x="291071" y="2667508"/>
                  </a:lnTo>
                  <a:lnTo>
                    <a:pt x="291071" y="2750197"/>
                  </a:lnTo>
                  <a:lnTo>
                    <a:pt x="492836" y="2750197"/>
                  </a:lnTo>
                  <a:lnTo>
                    <a:pt x="491274" y="2667508"/>
                  </a:lnTo>
                  <a:lnTo>
                    <a:pt x="487527" y="2469057"/>
                  </a:lnTo>
                  <a:lnTo>
                    <a:pt x="484682" y="2318562"/>
                  </a:lnTo>
                  <a:lnTo>
                    <a:pt x="484555" y="2103577"/>
                  </a:lnTo>
                  <a:lnTo>
                    <a:pt x="522592" y="2151532"/>
                  </a:lnTo>
                  <a:lnTo>
                    <a:pt x="529209" y="2159800"/>
                  </a:lnTo>
                  <a:lnTo>
                    <a:pt x="534174" y="2164765"/>
                  </a:lnTo>
                  <a:lnTo>
                    <a:pt x="547408" y="2164765"/>
                  </a:lnTo>
                  <a:lnTo>
                    <a:pt x="552361" y="2161451"/>
                  </a:lnTo>
                  <a:lnTo>
                    <a:pt x="560641" y="2156498"/>
                  </a:lnTo>
                  <a:lnTo>
                    <a:pt x="563930" y="2154847"/>
                  </a:lnTo>
                  <a:lnTo>
                    <a:pt x="563854" y="2308644"/>
                  </a:lnTo>
                  <a:lnTo>
                    <a:pt x="558977" y="2512060"/>
                  </a:lnTo>
                  <a:lnTo>
                    <a:pt x="570560" y="2525293"/>
                  </a:lnTo>
                  <a:lnTo>
                    <a:pt x="778929" y="2520327"/>
                  </a:lnTo>
                  <a:lnTo>
                    <a:pt x="1230414" y="2520327"/>
                  </a:lnTo>
                  <a:lnTo>
                    <a:pt x="1437132" y="2525293"/>
                  </a:lnTo>
                  <a:lnTo>
                    <a:pt x="1441551" y="2520327"/>
                  </a:lnTo>
                  <a:lnTo>
                    <a:pt x="1450365" y="2510396"/>
                  </a:lnTo>
                  <a:lnTo>
                    <a:pt x="1447088" y="2374785"/>
                  </a:lnTo>
                  <a:lnTo>
                    <a:pt x="1445501" y="2308644"/>
                  </a:lnTo>
                  <a:lnTo>
                    <a:pt x="1445412" y="2156498"/>
                  </a:lnTo>
                  <a:lnTo>
                    <a:pt x="1448701" y="2158149"/>
                  </a:lnTo>
                  <a:lnTo>
                    <a:pt x="1458633" y="2158149"/>
                  </a:lnTo>
                  <a:lnTo>
                    <a:pt x="1461109" y="2156498"/>
                  </a:lnTo>
                  <a:lnTo>
                    <a:pt x="1463586" y="2154847"/>
                  </a:lnTo>
                  <a:lnTo>
                    <a:pt x="1466900" y="2149881"/>
                  </a:lnTo>
                  <a:lnTo>
                    <a:pt x="1485938" y="2121763"/>
                  </a:lnTo>
                  <a:lnTo>
                    <a:pt x="1498257" y="2103577"/>
                  </a:lnTo>
                  <a:lnTo>
                    <a:pt x="1571040" y="1996084"/>
                  </a:lnTo>
                  <a:lnTo>
                    <a:pt x="1574393" y="1991118"/>
                  </a:lnTo>
                  <a:close/>
                </a:path>
              </a:pathLst>
            </a:custGeom>
            <a:solidFill>
              <a:srgbClr val="0065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4752" y="644257"/>
              <a:ext cx="360215" cy="256857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51895" y="643297"/>
              <a:ext cx="359909" cy="333222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64100" y="682739"/>
              <a:ext cx="366250" cy="3150059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84559" y="645842"/>
              <a:ext cx="367858" cy="3963643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4391" y="778723"/>
              <a:ext cx="3489919" cy="348137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78732" y="1411847"/>
              <a:ext cx="61420" cy="7746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75228" y="1445526"/>
              <a:ext cx="69240" cy="93598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09403" y="1417117"/>
              <a:ext cx="145516" cy="135101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3416820" y="1415465"/>
              <a:ext cx="52069" cy="29845"/>
            </a:xfrm>
            <a:custGeom>
              <a:avLst/>
              <a:gdLst/>
              <a:ahLst/>
              <a:cxnLst/>
              <a:rect l="l" t="t" r="r" b="b"/>
              <a:pathLst>
                <a:path w="52070" h="29844">
                  <a:moveTo>
                    <a:pt x="11036" y="24866"/>
                  </a:moveTo>
                  <a:lnTo>
                    <a:pt x="8013" y="23837"/>
                  </a:lnTo>
                  <a:lnTo>
                    <a:pt x="4673" y="22136"/>
                  </a:lnTo>
                  <a:lnTo>
                    <a:pt x="3238" y="22263"/>
                  </a:lnTo>
                  <a:lnTo>
                    <a:pt x="1028" y="23126"/>
                  </a:lnTo>
                  <a:lnTo>
                    <a:pt x="0" y="23926"/>
                  </a:lnTo>
                  <a:lnTo>
                    <a:pt x="889" y="26631"/>
                  </a:lnTo>
                  <a:lnTo>
                    <a:pt x="2590" y="28143"/>
                  </a:lnTo>
                  <a:lnTo>
                    <a:pt x="3835" y="28752"/>
                  </a:lnTo>
                  <a:lnTo>
                    <a:pt x="5664" y="29654"/>
                  </a:lnTo>
                  <a:lnTo>
                    <a:pt x="9461" y="29006"/>
                  </a:lnTo>
                  <a:lnTo>
                    <a:pt x="11036" y="24866"/>
                  </a:lnTo>
                  <a:close/>
                </a:path>
                <a:path w="52070" h="29844">
                  <a:moveTo>
                    <a:pt x="51816" y="3644"/>
                  </a:moveTo>
                  <a:lnTo>
                    <a:pt x="50520" y="2044"/>
                  </a:lnTo>
                  <a:lnTo>
                    <a:pt x="48780" y="0"/>
                  </a:lnTo>
                  <a:lnTo>
                    <a:pt x="46850" y="736"/>
                  </a:lnTo>
                  <a:lnTo>
                    <a:pt x="44869" y="3454"/>
                  </a:lnTo>
                  <a:lnTo>
                    <a:pt x="44196" y="5422"/>
                  </a:lnTo>
                  <a:lnTo>
                    <a:pt x="45059" y="8102"/>
                  </a:lnTo>
                  <a:lnTo>
                    <a:pt x="46570" y="8496"/>
                  </a:lnTo>
                  <a:lnTo>
                    <a:pt x="47866" y="8280"/>
                  </a:lnTo>
                  <a:lnTo>
                    <a:pt x="49403" y="8026"/>
                  </a:lnTo>
                  <a:lnTo>
                    <a:pt x="51003" y="7010"/>
                  </a:lnTo>
                  <a:lnTo>
                    <a:pt x="51816" y="3644"/>
                  </a:lnTo>
                  <a:close/>
                </a:path>
              </a:pathLst>
            </a:custGeom>
            <a:solidFill>
              <a:srgbClr val="8C1F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381667" y="1418221"/>
              <a:ext cx="163195" cy="101600"/>
            </a:xfrm>
            <a:custGeom>
              <a:avLst/>
              <a:gdLst/>
              <a:ahLst/>
              <a:cxnLst/>
              <a:rect l="l" t="t" r="r" b="b"/>
              <a:pathLst>
                <a:path w="163195" h="101600">
                  <a:moveTo>
                    <a:pt x="8597" y="54673"/>
                  </a:moveTo>
                  <a:lnTo>
                    <a:pt x="8585" y="54267"/>
                  </a:lnTo>
                  <a:lnTo>
                    <a:pt x="8585" y="51790"/>
                  </a:lnTo>
                  <a:lnTo>
                    <a:pt x="4216" y="53301"/>
                  </a:lnTo>
                  <a:lnTo>
                    <a:pt x="5676" y="55130"/>
                  </a:lnTo>
                  <a:lnTo>
                    <a:pt x="5956" y="55486"/>
                  </a:lnTo>
                  <a:lnTo>
                    <a:pt x="6959" y="55245"/>
                  </a:lnTo>
                  <a:lnTo>
                    <a:pt x="7264" y="54864"/>
                  </a:lnTo>
                  <a:lnTo>
                    <a:pt x="7772" y="54965"/>
                  </a:lnTo>
                  <a:lnTo>
                    <a:pt x="8597" y="54673"/>
                  </a:lnTo>
                  <a:close/>
                </a:path>
                <a:path w="163195" h="101600">
                  <a:moveTo>
                    <a:pt x="11214" y="41859"/>
                  </a:moveTo>
                  <a:lnTo>
                    <a:pt x="9829" y="40817"/>
                  </a:lnTo>
                  <a:lnTo>
                    <a:pt x="8509" y="40487"/>
                  </a:lnTo>
                  <a:lnTo>
                    <a:pt x="6718" y="40271"/>
                  </a:lnTo>
                  <a:lnTo>
                    <a:pt x="6845" y="42570"/>
                  </a:lnTo>
                  <a:lnTo>
                    <a:pt x="6426" y="43434"/>
                  </a:lnTo>
                  <a:lnTo>
                    <a:pt x="4368" y="46177"/>
                  </a:lnTo>
                  <a:lnTo>
                    <a:pt x="3022" y="46405"/>
                  </a:lnTo>
                  <a:lnTo>
                    <a:pt x="1155" y="47510"/>
                  </a:lnTo>
                  <a:lnTo>
                    <a:pt x="647" y="47879"/>
                  </a:lnTo>
                  <a:lnTo>
                    <a:pt x="203" y="49580"/>
                  </a:lnTo>
                  <a:lnTo>
                    <a:pt x="1054" y="51676"/>
                  </a:lnTo>
                  <a:lnTo>
                    <a:pt x="596" y="51777"/>
                  </a:lnTo>
                  <a:lnTo>
                    <a:pt x="190" y="52006"/>
                  </a:lnTo>
                  <a:lnTo>
                    <a:pt x="127" y="52349"/>
                  </a:lnTo>
                  <a:lnTo>
                    <a:pt x="0" y="52438"/>
                  </a:lnTo>
                  <a:lnTo>
                    <a:pt x="2667" y="58839"/>
                  </a:lnTo>
                  <a:lnTo>
                    <a:pt x="5219" y="61150"/>
                  </a:lnTo>
                  <a:lnTo>
                    <a:pt x="5778" y="61658"/>
                  </a:lnTo>
                  <a:lnTo>
                    <a:pt x="8026" y="61493"/>
                  </a:lnTo>
                  <a:lnTo>
                    <a:pt x="5054" y="58813"/>
                  </a:lnTo>
                  <a:lnTo>
                    <a:pt x="2819" y="55587"/>
                  </a:lnTo>
                  <a:lnTo>
                    <a:pt x="2032" y="52705"/>
                  </a:lnTo>
                  <a:lnTo>
                    <a:pt x="2438" y="52565"/>
                  </a:lnTo>
                  <a:lnTo>
                    <a:pt x="3619" y="52019"/>
                  </a:lnTo>
                  <a:lnTo>
                    <a:pt x="3784" y="51066"/>
                  </a:lnTo>
                  <a:lnTo>
                    <a:pt x="3606" y="49987"/>
                  </a:lnTo>
                  <a:lnTo>
                    <a:pt x="3975" y="49784"/>
                  </a:lnTo>
                  <a:lnTo>
                    <a:pt x="4267" y="49453"/>
                  </a:lnTo>
                  <a:lnTo>
                    <a:pt x="4381" y="49199"/>
                  </a:lnTo>
                  <a:lnTo>
                    <a:pt x="4432" y="48945"/>
                  </a:lnTo>
                  <a:lnTo>
                    <a:pt x="5219" y="48691"/>
                  </a:lnTo>
                  <a:lnTo>
                    <a:pt x="5918" y="48082"/>
                  </a:lnTo>
                  <a:lnTo>
                    <a:pt x="6235" y="46863"/>
                  </a:lnTo>
                  <a:lnTo>
                    <a:pt x="6032" y="46558"/>
                  </a:lnTo>
                  <a:lnTo>
                    <a:pt x="6527" y="45783"/>
                  </a:lnTo>
                  <a:lnTo>
                    <a:pt x="7581" y="45326"/>
                  </a:lnTo>
                  <a:lnTo>
                    <a:pt x="8661" y="44615"/>
                  </a:lnTo>
                  <a:lnTo>
                    <a:pt x="9448" y="44183"/>
                  </a:lnTo>
                  <a:lnTo>
                    <a:pt x="10985" y="42252"/>
                  </a:lnTo>
                  <a:lnTo>
                    <a:pt x="11214" y="41859"/>
                  </a:lnTo>
                  <a:close/>
                </a:path>
                <a:path w="163195" h="101600">
                  <a:moveTo>
                    <a:pt x="13741" y="36182"/>
                  </a:moveTo>
                  <a:lnTo>
                    <a:pt x="13500" y="35941"/>
                  </a:lnTo>
                  <a:lnTo>
                    <a:pt x="13157" y="35610"/>
                  </a:lnTo>
                  <a:lnTo>
                    <a:pt x="12192" y="34645"/>
                  </a:lnTo>
                  <a:lnTo>
                    <a:pt x="10858" y="35039"/>
                  </a:lnTo>
                  <a:lnTo>
                    <a:pt x="10706" y="36766"/>
                  </a:lnTo>
                  <a:lnTo>
                    <a:pt x="10693" y="36969"/>
                  </a:lnTo>
                  <a:lnTo>
                    <a:pt x="11684" y="36906"/>
                  </a:lnTo>
                  <a:lnTo>
                    <a:pt x="12166" y="36626"/>
                  </a:lnTo>
                  <a:lnTo>
                    <a:pt x="12725" y="36639"/>
                  </a:lnTo>
                  <a:lnTo>
                    <a:pt x="13741" y="36182"/>
                  </a:lnTo>
                  <a:close/>
                </a:path>
                <a:path w="163195" h="101600">
                  <a:moveTo>
                    <a:pt x="14516" y="80302"/>
                  </a:moveTo>
                  <a:lnTo>
                    <a:pt x="14262" y="80098"/>
                  </a:lnTo>
                  <a:lnTo>
                    <a:pt x="13690" y="79641"/>
                  </a:lnTo>
                  <a:lnTo>
                    <a:pt x="13081" y="79692"/>
                  </a:lnTo>
                  <a:lnTo>
                    <a:pt x="12179" y="79883"/>
                  </a:lnTo>
                  <a:lnTo>
                    <a:pt x="11709" y="80048"/>
                  </a:lnTo>
                  <a:lnTo>
                    <a:pt x="11645" y="80327"/>
                  </a:lnTo>
                  <a:lnTo>
                    <a:pt x="11506" y="80822"/>
                  </a:lnTo>
                  <a:lnTo>
                    <a:pt x="11531" y="81229"/>
                  </a:lnTo>
                  <a:lnTo>
                    <a:pt x="12103" y="82194"/>
                  </a:lnTo>
                  <a:lnTo>
                    <a:pt x="13741" y="81584"/>
                  </a:lnTo>
                  <a:lnTo>
                    <a:pt x="13538" y="81229"/>
                  </a:lnTo>
                  <a:lnTo>
                    <a:pt x="13436" y="81076"/>
                  </a:lnTo>
                  <a:lnTo>
                    <a:pt x="13360" y="80772"/>
                  </a:lnTo>
                  <a:lnTo>
                    <a:pt x="13919" y="80657"/>
                  </a:lnTo>
                  <a:lnTo>
                    <a:pt x="14516" y="80302"/>
                  </a:lnTo>
                  <a:close/>
                </a:path>
                <a:path w="163195" h="101600">
                  <a:moveTo>
                    <a:pt x="14833" y="70967"/>
                  </a:moveTo>
                  <a:lnTo>
                    <a:pt x="14566" y="70472"/>
                  </a:lnTo>
                  <a:lnTo>
                    <a:pt x="13220" y="67957"/>
                  </a:lnTo>
                  <a:lnTo>
                    <a:pt x="8813" y="70662"/>
                  </a:lnTo>
                  <a:lnTo>
                    <a:pt x="11493" y="72961"/>
                  </a:lnTo>
                  <a:lnTo>
                    <a:pt x="13106" y="72288"/>
                  </a:lnTo>
                  <a:lnTo>
                    <a:pt x="12636" y="71869"/>
                  </a:lnTo>
                  <a:lnTo>
                    <a:pt x="11976" y="71310"/>
                  </a:lnTo>
                  <a:lnTo>
                    <a:pt x="12280" y="69900"/>
                  </a:lnTo>
                  <a:lnTo>
                    <a:pt x="13157" y="71526"/>
                  </a:lnTo>
                  <a:lnTo>
                    <a:pt x="14833" y="70967"/>
                  </a:lnTo>
                  <a:close/>
                </a:path>
                <a:path w="163195" h="101600">
                  <a:moveTo>
                    <a:pt x="15697" y="46469"/>
                  </a:moveTo>
                  <a:lnTo>
                    <a:pt x="12052" y="46697"/>
                  </a:lnTo>
                  <a:lnTo>
                    <a:pt x="11099" y="48298"/>
                  </a:lnTo>
                  <a:lnTo>
                    <a:pt x="12661" y="48221"/>
                  </a:lnTo>
                  <a:lnTo>
                    <a:pt x="12814" y="47967"/>
                  </a:lnTo>
                  <a:lnTo>
                    <a:pt x="13068" y="48082"/>
                  </a:lnTo>
                  <a:lnTo>
                    <a:pt x="13169" y="48780"/>
                  </a:lnTo>
                  <a:lnTo>
                    <a:pt x="12941" y="49314"/>
                  </a:lnTo>
                  <a:lnTo>
                    <a:pt x="14579" y="49161"/>
                  </a:lnTo>
                  <a:lnTo>
                    <a:pt x="15163" y="47777"/>
                  </a:lnTo>
                  <a:lnTo>
                    <a:pt x="15697" y="46469"/>
                  </a:lnTo>
                  <a:close/>
                </a:path>
                <a:path w="163195" h="101600">
                  <a:moveTo>
                    <a:pt x="19418" y="56070"/>
                  </a:moveTo>
                  <a:lnTo>
                    <a:pt x="19392" y="55626"/>
                  </a:lnTo>
                  <a:lnTo>
                    <a:pt x="19342" y="54406"/>
                  </a:lnTo>
                  <a:lnTo>
                    <a:pt x="18021" y="53848"/>
                  </a:lnTo>
                  <a:lnTo>
                    <a:pt x="16967" y="54406"/>
                  </a:lnTo>
                  <a:lnTo>
                    <a:pt x="16014" y="54902"/>
                  </a:lnTo>
                  <a:lnTo>
                    <a:pt x="15798" y="56222"/>
                  </a:lnTo>
                  <a:lnTo>
                    <a:pt x="17246" y="57073"/>
                  </a:lnTo>
                  <a:lnTo>
                    <a:pt x="18122" y="56718"/>
                  </a:lnTo>
                  <a:lnTo>
                    <a:pt x="18313" y="56311"/>
                  </a:lnTo>
                  <a:lnTo>
                    <a:pt x="18821" y="56337"/>
                  </a:lnTo>
                  <a:lnTo>
                    <a:pt x="19418" y="56070"/>
                  </a:lnTo>
                  <a:close/>
                </a:path>
                <a:path w="163195" h="101600">
                  <a:moveTo>
                    <a:pt x="19570" y="76619"/>
                  </a:moveTo>
                  <a:lnTo>
                    <a:pt x="19456" y="76263"/>
                  </a:lnTo>
                  <a:lnTo>
                    <a:pt x="19215" y="75450"/>
                  </a:lnTo>
                  <a:lnTo>
                    <a:pt x="18567" y="75095"/>
                  </a:lnTo>
                  <a:lnTo>
                    <a:pt x="17754" y="75044"/>
                  </a:lnTo>
                  <a:lnTo>
                    <a:pt x="17373" y="75031"/>
                  </a:lnTo>
                  <a:lnTo>
                    <a:pt x="16649" y="75222"/>
                  </a:lnTo>
                  <a:lnTo>
                    <a:pt x="16560" y="75679"/>
                  </a:lnTo>
                  <a:lnTo>
                    <a:pt x="16383" y="76504"/>
                  </a:lnTo>
                  <a:lnTo>
                    <a:pt x="16573" y="77228"/>
                  </a:lnTo>
                  <a:lnTo>
                    <a:pt x="17513" y="78384"/>
                  </a:lnTo>
                  <a:lnTo>
                    <a:pt x="19177" y="77762"/>
                  </a:lnTo>
                  <a:lnTo>
                    <a:pt x="18656" y="77127"/>
                  </a:lnTo>
                  <a:lnTo>
                    <a:pt x="19088" y="76911"/>
                  </a:lnTo>
                  <a:lnTo>
                    <a:pt x="19570" y="76619"/>
                  </a:lnTo>
                  <a:close/>
                </a:path>
                <a:path w="163195" h="101600">
                  <a:moveTo>
                    <a:pt x="24079" y="35585"/>
                  </a:moveTo>
                  <a:lnTo>
                    <a:pt x="23926" y="35128"/>
                  </a:lnTo>
                  <a:lnTo>
                    <a:pt x="23482" y="33845"/>
                  </a:lnTo>
                  <a:lnTo>
                    <a:pt x="21971" y="33782"/>
                  </a:lnTo>
                  <a:lnTo>
                    <a:pt x="19926" y="34874"/>
                  </a:lnTo>
                  <a:lnTo>
                    <a:pt x="19862" y="36245"/>
                  </a:lnTo>
                  <a:lnTo>
                    <a:pt x="21412" y="37109"/>
                  </a:lnTo>
                  <a:lnTo>
                    <a:pt x="23012" y="36398"/>
                  </a:lnTo>
                  <a:lnTo>
                    <a:pt x="22428" y="36080"/>
                  </a:lnTo>
                  <a:lnTo>
                    <a:pt x="21844" y="35763"/>
                  </a:lnTo>
                  <a:lnTo>
                    <a:pt x="21945" y="35585"/>
                  </a:lnTo>
                  <a:lnTo>
                    <a:pt x="21958" y="35128"/>
                  </a:lnTo>
                  <a:lnTo>
                    <a:pt x="22136" y="35344"/>
                  </a:lnTo>
                  <a:lnTo>
                    <a:pt x="22352" y="36029"/>
                  </a:lnTo>
                  <a:lnTo>
                    <a:pt x="24079" y="35585"/>
                  </a:lnTo>
                  <a:close/>
                </a:path>
                <a:path w="163195" h="101600">
                  <a:moveTo>
                    <a:pt x="27292" y="70802"/>
                  </a:moveTo>
                  <a:lnTo>
                    <a:pt x="24434" y="70662"/>
                  </a:lnTo>
                  <a:lnTo>
                    <a:pt x="22974" y="71869"/>
                  </a:lnTo>
                  <a:lnTo>
                    <a:pt x="22656" y="72123"/>
                  </a:lnTo>
                  <a:lnTo>
                    <a:pt x="22834" y="72313"/>
                  </a:lnTo>
                  <a:lnTo>
                    <a:pt x="23469" y="72567"/>
                  </a:lnTo>
                  <a:lnTo>
                    <a:pt x="24079" y="72326"/>
                  </a:lnTo>
                  <a:lnTo>
                    <a:pt x="24980" y="71577"/>
                  </a:lnTo>
                  <a:lnTo>
                    <a:pt x="25463" y="73063"/>
                  </a:lnTo>
                  <a:lnTo>
                    <a:pt x="25400" y="74091"/>
                  </a:lnTo>
                  <a:lnTo>
                    <a:pt x="27127" y="73748"/>
                  </a:lnTo>
                  <a:lnTo>
                    <a:pt x="27165" y="73202"/>
                  </a:lnTo>
                  <a:lnTo>
                    <a:pt x="27292" y="70802"/>
                  </a:lnTo>
                  <a:close/>
                </a:path>
                <a:path w="163195" h="101600">
                  <a:moveTo>
                    <a:pt x="29692" y="81622"/>
                  </a:moveTo>
                  <a:lnTo>
                    <a:pt x="29578" y="80962"/>
                  </a:lnTo>
                  <a:lnTo>
                    <a:pt x="29375" y="79895"/>
                  </a:lnTo>
                  <a:lnTo>
                    <a:pt x="27952" y="79946"/>
                  </a:lnTo>
                  <a:lnTo>
                    <a:pt x="27178" y="80251"/>
                  </a:lnTo>
                  <a:lnTo>
                    <a:pt x="25869" y="80784"/>
                  </a:lnTo>
                  <a:lnTo>
                    <a:pt x="25831" y="82029"/>
                  </a:lnTo>
                  <a:lnTo>
                    <a:pt x="26060" y="83248"/>
                  </a:lnTo>
                  <a:lnTo>
                    <a:pt x="26174" y="83870"/>
                  </a:lnTo>
                  <a:lnTo>
                    <a:pt x="27914" y="83451"/>
                  </a:lnTo>
                  <a:lnTo>
                    <a:pt x="27787" y="82791"/>
                  </a:lnTo>
                  <a:lnTo>
                    <a:pt x="27724" y="82423"/>
                  </a:lnTo>
                  <a:lnTo>
                    <a:pt x="27635" y="82042"/>
                  </a:lnTo>
                  <a:lnTo>
                    <a:pt x="27686" y="81521"/>
                  </a:lnTo>
                  <a:lnTo>
                    <a:pt x="27736" y="80835"/>
                  </a:lnTo>
                  <a:lnTo>
                    <a:pt x="27965" y="82042"/>
                  </a:lnTo>
                  <a:lnTo>
                    <a:pt x="29692" y="81622"/>
                  </a:lnTo>
                  <a:close/>
                </a:path>
                <a:path w="163195" h="101600">
                  <a:moveTo>
                    <a:pt x="42011" y="53047"/>
                  </a:moveTo>
                  <a:lnTo>
                    <a:pt x="41948" y="52806"/>
                  </a:lnTo>
                  <a:lnTo>
                    <a:pt x="41592" y="51511"/>
                  </a:lnTo>
                  <a:lnTo>
                    <a:pt x="41033" y="51015"/>
                  </a:lnTo>
                  <a:lnTo>
                    <a:pt x="39839" y="50584"/>
                  </a:lnTo>
                  <a:lnTo>
                    <a:pt x="39077" y="50787"/>
                  </a:lnTo>
                  <a:lnTo>
                    <a:pt x="38379" y="52311"/>
                  </a:lnTo>
                  <a:lnTo>
                    <a:pt x="38290" y="52806"/>
                  </a:lnTo>
                  <a:lnTo>
                    <a:pt x="38227" y="53708"/>
                  </a:lnTo>
                  <a:lnTo>
                    <a:pt x="38404" y="55308"/>
                  </a:lnTo>
                  <a:lnTo>
                    <a:pt x="40132" y="54914"/>
                  </a:lnTo>
                  <a:lnTo>
                    <a:pt x="40081" y="52806"/>
                  </a:lnTo>
                  <a:lnTo>
                    <a:pt x="40284" y="53505"/>
                  </a:lnTo>
                  <a:lnTo>
                    <a:pt x="42011" y="53047"/>
                  </a:lnTo>
                  <a:close/>
                </a:path>
                <a:path w="163195" h="101600">
                  <a:moveTo>
                    <a:pt x="44500" y="62407"/>
                  </a:moveTo>
                  <a:lnTo>
                    <a:pt x="44488" y="61988"/>
                  </a:lnTo>
                  <a:lnTo>
                    <a:pt x="44437" y="60540"/>
                  </a:lnTo>
                  <a:lnTo>
                    <a:pt x="42748" y="60617"/>
                  </a:lnTo>
                  <a:lnTo>
                    <a:pt x="42748" y="62407"/>
                  </a:lnTo>
                  <a:lnTo>
                    <a:pt x="42633" y="62204"/>
                  </a:lnTo>
                  <a:lnTo>
                    <a:pt x="42608" y="61988"/>
                  </a:lnTo>
                  <a:lnTo>
                    <a:pt x="42748" y="62407"/>
                  </a:lnTo>
                  <a:lnTo>
                    <a:pt x="42748" y="60617"/>
                  </a:lnTo>
                  <a:lnTo>
                    <a:pt x="42418" y="60629"/>
                  </a:lnTo>
                  <a:lnTo>
                    <a:pt x="40386" y="61899"/>
                  </a:lnTo>
                  <a:lnTo>
                    <a:pt x="40830" y="63334"/>
                  </a:lnTo>
                  <a:lnTo>
                    <a:pt x="42494" y="63588"/>
                  </a:lnTo>
                  <a:lnTo>
                    <a:pt x="44056" y="62890"/>
                  </a:lnTo>
                  <a:lnTo>
                    <a:pt x="43091" y="62725"/>
                  </a:lnTo>
                  <a:lnTo>
                    <a:pt x="43446" y="62712"/>
                  </a:lnTo>
                  <a:lnTo>
                    <a:pt x="43751" y="62636"/>
                  </a:lnTo>
                  <a:lnTo>
                    <a:pt x="44500" y="62445"/>
                  </a:lnTo>
                  <a:close/>
                </a:path>
                <a:path w="163195" h="101600">
                  <a:moveTo>
                    <a:pt x="51142" y="39814"/>
                  </a:moveTo>
                  <a:lnTo>
                    <a:pt x="50838" y="36690"/>
                  </a:lnTo>
                  <a:lnTo>
                    <a:pt x="46202" y="38125"/>
                  </a:lnTo>
                  <a:lnTo>
                    <a:pt x="47752" y="40805"/>
                  </a:lnTo>
                  <a:lnTo>
                    <a:pt x="49403" y="40220"/>
                  </a:lnTo>
                  <a:lnTo>
                    <a:pt x="49161" y="39801"/>
                  </a:lnTo>
                  <a:lnTo>
                    <a:pt x="49022" y="39547"/>
                  </a:lnTo>
                  <a:lnTo>
                    <a:pt x="48983" y="39281"/>
                  </a:lnTo>
                  <a:lnTo>
                    <a:pt x="49047" y="39014"/>
                  </a:lnTo>
                  <a:lnTo>
                    <a:pt x="49301" y="39243"/>
                  </a:lnTo>
                  <a:lnTo>
                    <a:pt x="49364" y="39446"/>
                  </a:lnTo>
                  <a:lnTo>
                    <a:pt x="49352" y="39662"/>
                  </a:lnTo>
                  <a:lnTo>
                    <a:pt x="49403" y="40182"/>
                  </a:lnTo>
                  <a:lnTo>
                    <a:pt x="51142" y="39814"/>
                  </a:lnTo>
                  <a:close/>
                </a:path>
                <a:path w="163195" h="101600">
                  <a:moveTo>
                    <a:pt x="53924" y="68872"/>
                  </a:moveTo>
                  <a:lnTo>
                    <a:pt x="52031" y="68884"/>
                  </a:lnTo>
                  <a:lnTo>
                    <a:pt x="51181" y="69430"/>
                  </a:lnTo>
                  <a:lnTo>
                    <a:pt x="49822" y="70294"/>
                  </a:lnTo>
                  <a:lnTo>
                    <a:pt x="50533" y="71678"/>
                  </a:lnTo>
                  <a:lnTo>
                    <a:pt x="51638" y="72351"/>
                  </a:lnTo>
                  <a:lnTo>
                    <a:pt x="52070" y="72605"/>
                  </a:lnTo>
                  <a:lnTo>
                    <a:pt x="53670" y="71945"/>
                  </a:lnTo>
                  <a:lnTo>
                    <a:pt x="52832" y="71450"/>
                  </a:lnTo>
                  <a:lnTo>
                    <a:pt x="52539" y="71158"/>
                  </a:lnTo>
                  <a:lnTo>
                    <a:pt x="52324" y="70840"/>
                  </a:lnTo>
                  <a:lnTo>
                    <a:pt x="52806" y="70916"/>
                  </a:lnTo>
                  <a:lnTo>
                    <a:pt x="53644" y="70662"/>
                  </a:lnTo>
                  <a:lnTo>
                    <a:pt x="53695" y="70294"/>
                  </a:lnTo>
                  <a:lnTo>
                    <a:pt x="53924" y="68872"/>
                  </a:lnTo>
                  <a:close/>
                </a:path>
                <a:path w="163195" h="101600">
                  <a:moveTo>
                    <a:pt x="54127" y="82816"/>
                  </a:moveTo>
                  <a:lnTo>
                    <a:pt x="53594" y="82308"/>
                  </a:lnTo>
                  <a:lnTo>
                    <a:pt x="52489" y="81241"/>
                  </a:lnTo>
                  <a:lnTo>
                    <a:pt x="50952" y="80454"/>
                  </a:lnTo>
                  <a:lnTo>
                    <a:pt x="49517" y="81495"/>
                  </a:lnTo>
                  <a:lnTo>
                    <a:pt x="48450" y="82283"/>
                  </a:lnTo>
                  <a:lnTo>
                    <a:pt x="48806" y="83807"/>
                  </a:lnTo>
                  <a:lnTo>
                    <a:pt x="50177" y="83858"/>
                  </a:lnTo>
                  <a:lnTo>
                    <a:pt x="50533" y="83883"/>
                  </a:lnTo>
                  <a:lnTo>
                    <a:pt x="51168" y="83743"/>
                  </a:lnTo>
                  <a:lnTo>
                    <a:pt x="51308" y="83362"/>
                  </a:lnTo>
                  <a:lnTo>
                    <a:pt x="51460" y="82994"/>
                  </a:lnTo>
                  <a:lnTo>
                    <a:pt x="51193" y="82778"/>
                  </a:lnTo>
                  <a:lnTo>
                    <a:pt x="50520" y="82753"/>
                  </a:lnTo>
                  <a:lnTo>
                    <a:pt x="50584" y="82270"/>
                  </a:lnTo>
                  <a:lnTo>
                    <a:pt x="51028" y="82232"/>
                  </a:lnTo>
                  <a:lnTo>
                    <a:pt x="51333" y="82219"/>
                  </a:lnTo>
                  <a:lnTo>
                    <a:pt x="51803" y="82829"/>
                  </a:lnTo>
                  <a:lnTo>
                    <a:pt x="52489" y="83489"/>
                  </a:lnTo>
                  <a:lnTo>
                    <a:pt x="54127" y="82816"/>
                  </a:lnTo>
                  <a:close/>
                </a:path>
                <a:path w="163195" h="101600">
                  <a:moveTo>
                    <a:pt x="55524" y="52616"/>
                  </a:moveTo>
                  <a:lnTo>
                    <a:pt x="53670" y="51041"/>
                  </a:lnTo>
                  <a:lnTo>
                    <a:pt x="52235" y="50177"/>
                  </a:lnTo>
                  <a:lnTo>
                    <a:pt x="50774" y="50888"/>
                  </a:lnTo>
                  <a:lnTo>
                    <a:pt x="49809" y="51371"/>
                  </a:lnTo>
                  <a:lnTo>
                    <a:pt x="48971" y="52679"/>
                  </a:lnTo>
                  <a:lnTo>
                    <a:pt x="49834" y="53632"/>
                  </a:lnTo>
                  <a:lnTo>
                    <a:pt x="50342" y="54203"/>
                  </a:lnTo>
                  <a:lnTo>
                    <a:pt x="51993" y="53505"/>
                  </a:lnTo>
                  <a:lnTo>
                    <a:pt x="50965" y="52387"/>
                  </a:lnTo>
                  <a:lnTo>
                    <a:pt x="51371" y="51765"/>
                  </a:lnTo>
                  <a:lnTo>
                    <a:pt x="52552" y="52146"/>
                  </a:lnTo>
                  <a:lnTo>
                    <a:pt x="53022" y="52603"/>
                  </a:lnTo>
                  <a:lnTo>
                    <a:pt x="54013" y="53441"/>
                  </a:lnTo>
                  <a:lnTo>
                    <a:pt x="55524" y="52616"/>
                  </a:lnTo>
                  <a:close/>
                </a:path>
                <a:path w="163195" h="101600">
                  <a:moveTo>
                    <a:pt x="58953" y="21628"/>
                  </a:moveTo>
                  <a:lnTo>
                    <a:pt x="57416" y="20535"/>
                  </a:lnTo>
                  <a:lnTo>
                    <a:pt x="54190" y="21628"/>
                  </a:lnTo>
                  <a:lnTo>
                    <a:pt x="55486" y="23964"/>
                  </a:lnTo>
                  <a:lnTo>
                    <a:pt x="57124" y="23329"/>
                  </a:lnTo>
                  <a:lnTo>
                    <a:pt x="56984" y="23088"/>
                  </a:lnTo>
                  <a:lnTo>
                    <a:pt x="56857" y="22847"/>
                  </a:lnTo>
                  <a:lnTo>
                    <a:pt x="56781" y="22656"/>
                  </a:lnTo>
                  <a:lnTo>
                    <a:pt x="56769" y="22377"/>
                  </a:lnTo>
                  <a:lnTo>
                    <a:pt x="56769" y="21996"/>
                  </a:lnTo>
                  <a:lnTo>
                    <a:pt x="56794" y="21831"/>
                  </a:lnTo>
                  <a:lnTo>
                    <a:pt x="57480" y="22326"/>
                  </a:lnTo>
                  <a:lnTo>
                    <a:pt x="58953" y="21628"/>
                  </a:lnTo>
                  <a:close/>
                </a:path>
                <a:path w="163195" h="101600">
                  <a:moveTo>
                    <a:pt x="61125" y="64185"/>
                  </a:moveTo>
                  <a:lnTo>
                    <a:pt x="61112" y="62687"/>
                  </a:lnTo>
                  <a:lnTo>
                    <a:pt x="61087" y="60439"/>
                  </a:lnTo>
                  <a:lnTo>
                    <a:pt x="55219" y="62115"/>
                  </a:lnTo>
                  <a:lnTo>
                    <a:pt x="57150" y="65278"/>
                  </a:lnTo>
                  <a:lnTo>
                    <a:pt x="58775" y="64655"/>
                  </a:lnTo>
                  <a:lnTo>
                    <a:pt x="58369" y="63982"/>
                  </a:lnTo>
                  <a:lnTo>
                    <a:pt x="58089" y="62890"/>
                  </a:lnTo>
                  <a:lnTo>
                    <a:pt x="58420" y="62776"/>
                  </a:lnTo>
                  <a:lnTo>
                    <a:pt x="58635" y="62687"/>
                  </a:lnTo>
                  <a:lnTo>
                    <a:pt x="58420" y="62776"/>
                  </a:lnTo>
                  <a:lnTo>
                    <a:pt x="59004" y="63017"/>
                  </a:lnTo>
                  <a:lnTo>
                    <a:pt x="59334" y="63423"/>
                  </a:lnTo>
                  <a:lnTo>
                    <a:pt x="59397" y="64465"/>
                  </a:lnTo>
                  <a:lnTo>
                    <a:pt x="61125" y="64185"/>
                  </a:lnTo>
                  <a:close/>
                </a:path>
                <a:path w="163195" h="101600">
                  <a:moveTo>
                    <a:pt x="63868" y="83680"/>
                  </a:moveTo>
                  <a:lnTo>
                    <a:pt x="61595" y="82105"/>
                  </a:lnTo>
                  <a:lnTo>
                    <a:pt x="58026" y="83527"/>
                  </a:lnTo>
                  <a:lnTo>
                    <a:pt x="59080" y="86664"/>
                  </a:lnTo>
                  <a:lnTo>
                    <a:pt x="60794" y="86169"/>
                  </a:lnTo>
                  <a:lnTo>
                    <a:pt x="60375" y="84899"/>
                  </a:lnTo>
                  <a:lnTo>
                    <a:pt x="60642" y="83197"/>
                  </a:lnTo>
                  <a:lnTo>
                    <a:pt x="61861" y="84048"/>
                  </a:lnTo>
                  <a:lnTo>
                    <a:pt x="62318" y="84366"/>
                  </a:lnTo>
                  <a:lnTo>
                    <a:pt x="63868" y="83680"/>
                  </a:lnTo>
                  <a:close/>
                </a:path>
                <a:path w="163195" h="101600">
                  <a:moveTo>
                    <a:pt x="66446" y="99961"/>
                  </a:moveTo>
                  <a:lnTo>
                    <a:pt x="66243" y="99377"/>
                  </a:lnTo>
                  <a:lnTo>
                    <a:pt x="65354" y="96672"/>
                  </a:lnTo>
                  <a:lnTo>
                    <a:pt x="60629" y="99060"/>
                  </a:lnTo>
                  <a:lnTo>
                    <a:pt x="62674" y="101104"/>
                  </a:lnTo>
                  <a:lnTo>
                    <a:pt x="63106" y="101536"/>
                  </a:lnTo>
                  <a:lnTo>
                    <a:pt x="64744" y="100888"/>
                  </a:lnTo>
                  <a:lnTo>
                    <a:pt x="64008" y="100164"/>
                  </a:lnTo>
                  <a:lnTo>
                    <a:pt x="63855" y="99809"/>
                  </a:lnTo>
                  <a:lnTo>
                    <a:pt x="64122" y="98882"/>
                  </a:lnTo>
                  <a:lnTo>
                    <a:pt x="64414" y="99504"/>
                  </a:lnTo>
                  <a:lnTo>
                    <a:pt x="64719" y="100444"/>
                  </a:lnTo>
                  <a:lnTo>
                    <a:pt x="66446" y="99961"/>
                  </a:lnTo>
                  <a:close/>
                </a:path>
                <a:path w="163195" h="101600">
                  <a:moveTo>
                    <a:pt x="67106" y="34378"/>
                  </a:moveTo>
                  <a:lnTo>
                    <a:pt x="64808" y="31178"/>
                  </a:lnTo>
                  <a:lnTo>
                    <a:pt x="60032" y="34010"/>
                  </a:lnTo>
                  <a:lnTo>
                    <a:pt x="62738" y="37147"/>
                  </a:lnTo>
                  <a:lnTo>
                    <a:pt x="64389" y="36499"/>
                  </a:lnTo>
                  <a:lnTo>
                    <a:pt x="63893" y="35928"/>
                  </a:lnTo>
                  <a:lnTo>
                    <a:pt x="63512" y="35483"/>
                  </a:lnTo>
                  <a:lnTo>
                    <a:pt x="63309" y="34810"/>
                  </a:lnTo>
                  <a:lnTo>
                    <a:pt x="63601" y="34264"/>
                  </a:lnTo>
                  <a:lnTo>
                    <a:pt x="63982" y="33502"/>
                  </a:lnTo>
                  <a:lnTo>
                    <a:pt x="64693" y="33959"/>
                  </a:lnTo>
                  <a:lnTo>
                    <a:pt x="65062" y="34455"/>
                  </a:lnTo>
                  <a:lnTo>
                    <a:pt x="65443" y="35001"/>
                  </a:lnTo>
                  <a:lnTo>
                    <a:pt x="67106" y="34378"/>
                  </a:lnTo>
                  <a:close/>
                </a:path>
                <a:path w="163195" h="101600">
                  <a:moveTo>
                    <a:pt x="69519" y="47459"/>
                  </a:moveTo>
                  <a:lnTo>
                    <a:pt x="69037" y="47066"/>
                  </a:lnTo>
                  <a:lnTo>
                    <a:pt x="68745" y="46837"/>
                  </a:lnTo>
                  <a:lnTo>
                    <a:pt x="68465" y="46596"/>
                  </a:lnTo>
                  <a:lnTo>
                    <a:pt x="67716" y="45999"/>
                  </a:lnTo>
                  <a:lnTo>
                    <a:pt x="66763" y="46393"/>
                  </a:lnTo>
                  <a:lnTo>
                    <a:pt x="66408" y="47752"/>
                  </a:lnTo>
                  <a:lnTo>
                    <a:pt x="66586" y="48514"/>
                  </a:lnTo>
                  <a:lnTo>
                    <a:pt x="67106" y="49187"/>
                  </a:lnTo>
                  <a:lnTo>
                    <a:pt x="67538" y="49745"/>
                  </a:lnTo>
                  <a:lnTo>
                    <a:pt x="69202" y="49098"/>
                  </a:lnTo>
                  <a:lnTo>
                    <a:pt x="68694" y="48463"/>
                  </a:lnTo>
                  <a:lnTo>
                    <a:pt x="68516" y="48209"/>
                  </a:lnTo>
                  <a:lnTo>
                    <a:pt x="68453" y="48082"/>
                  </a:lnTo>
                  <a:lnTo>
                    <a:pt x="69011" y="47929"/>
                  </a:lnTo>
                  <a:lnTo>
                    <a:pt x="69519" y="47459"/>
                  </a:lnTo>
                  <a:close/>
                </a:path>
                <a:path w="163195" h="101600">
                  <a:moveTo>
                    <a:pt x="69672" y="72491"/>
                  </a:moveTo>
                  <a:lnTo>
                    <a:pt x="67703" y="71907"/>
                  </a:lnTo>
                  <a:lnTo>
                    <a:pt x="67475" y="72009"/>
                  </a:lnTo>
                  <a:lnTo>
                    <a:pt x="67475" y="73736"/>
                  </a:lnTo>
                  <a:lnTo>
                    <a:pt x="67475" y="74345"/>
                  </a:lnTo>
                  <a:lnTo>
                    <a:pt x="67094" y="74066"/>
                  </a:lnTo>
                  <a:lnTo>
                    <a:pt x="67208" y="73355"/>
                  </a:lnTo>
                  <a:lnTo>
                    <a:pt x="67475" y="73736"/>
                  </a:lnTo>
                  <a:lnTo>
                    <a:pt x="67475" y="72009"/>
                  </a:lnTo>
                  <a:lnTo>
                    <a:pt x="65316" y="72961"/>
                  </a:lnTo>
                  <a:lnTo>
                    <a:pt x="65227" y="73355"/>
                  </a:lnTo>
                  <a:lnTo>
                    <a:pt x="65100" y="74549"/>
                  </a:lnTo>
                  <a:lnTo>
                    <a:pt x="66509" y="75425"/>
                  </a:lnTo>
                  <a:lnTo>
                    <a:pt x="67614" y="75031"/>
                  </a:lnTo>
                  <a:lnTo>
                    <a:pt x="67665" y="74650"/>
                  </a:lnTo>
                  <a:lnTo>
                    <a:pt x="68084" y="74790"/>
                  </a:lnTo>
                  <a:lnTo>
                    <a:pt x="68656" y="74650"/>
                  </a:lnTo>
                  <a:lnTo>
                    <a:pt x="69075" y="74549"/>
                  </a:lnTo>
                  <a:lnTo>
                    <a:pt x="69126" y="74345"/>
                  </a:lnTo>
                  <a:lnTo>
                    <a:pt x="69418" y="73355"/>
                  </a:lnTo>
                  <a:lnTo>
                    <a:pt x="69672" y="72491"/>
                  </a:lnTo>
                  <a:close/>
                </a:path>
                <a:path w="163195" h="101600">
                  <a:moveTo>
                    <a:pt x="71704" y="91274"/>
                  </a:moveTo>
                  <a:lnTo>
                    <a:pt x="69646" y="88595"/>
                  </a:lnTo>
                  <a:lnTo>
                    <a:pt x="65760" y="90220"/>
                  </a:lnTo>
                  <a:lnTo>
                    <a:pt x="67233" y="93497"/>
                  </a:lnTo>
                  <a:lnTo>
                    <a:pt x="68948" y="93002"/>
                  </a:lnTo>
                  <a:lnTo>
                    <a:pt x="68275" y="91503"/>
                  </a:lnTo>
                  <a:lnTo>
                    <a:pt x="68808" y="90322"/>
                  </a:lnTo>
                  <a:lnTo>
                    <a:pt x="69596" y="91338"/>
                  </a:lnTo>
                  <a:lnTo>
                    <a:pt x="70053" y="91935"/>
                  </a:lnTo>
                  <a:lnTo>
                    <a:pt x="71704" y="91274"/>
                  </a:lnTo>
                  <a:close/>
                </a:path>
                <a:path w="163195" h="101600">
                  <a:moveTo>
                    <a:pt x="73710" y="16802"/>
                  </a:moveTo>
                  <a:lnTo>
                    <a:pt x="72415" y="14071"/>
                  </a:lnTo>
                  <a:lnTo>
                    <a:pt x="69469" y="14579"/>
                  </a:lnTo>
                  <a:lnTo>
                    <a:pt x="68745" y="17487"/>
                  </a:lnTo>
                  <a:lnTo>
                    <a:pt x="70510" y="17284"/>
                  </a:lnTo>
                  <a:lnTo>
                    <a:pt x="70700" y="16535"/>
                  </a:lnTo>
                  <a:lnTo>
                    <a:pt x="70853" y="15925"/>
                  </a:lnTo>
                  <a:lnTo>
                    <a:pt x="71424" y="16090"/>
                  </a:lnTo>
                  <a:lnTo>
                    <a:pt x="72009" y="17310"/>
                  </a:lnTo>
                  <a:lnTo>
                    <a:pt x="73710" y="16802"/>
                  </a:lnTo>
                  <a:close/>
                </a:path>
                <a:path w="163195" h="101600">
                  <a:moveTo>
                    <a:pt x="77927" y="59385"/>
                  </a:moveTo>
                  <a:lnTo>
                    <a:pt x="77266" y="58674"/>
                  </a:lnTo>
                  <a:lnTo>
                    <a:pt x="76288" y="57607"/>
                  </a:lnTo>
                  <a:lnTo>
                    <a:pt x="75234" y="57873"/>
                  </a:lnTo>
                  <a:lnTo>
                    <a:pt x="74447" y="59397"/>
                  </a:lnTo>
                  <a:lnTo>
                    <a:pt x="74574" y="60617"/>
                  </a:lnTo>
                  <a:lnTo>
                    <a:pt x="75488" y="61506"/>
                  </a:lnTo>
                  <a:lnTo>
                    <a:pt x="75920" y="61937"/>
                  </a:lnTo>
                  <a:lnTo>
                    <a:pt x="77558" y="61290"/>
                  </a:lnTo>
                  <a:lnTo>
                    <a:pt x="77089" y="60833"/>
                  </a:lnTo>
                  <a:lnTo>
                    <a:pt x="76796" y="60553"/>
                  </a:lnTo>
                  <a:lnTo>
                    <a:pt x="76606" y="60210"/>
                  </a:lnTo>
                  <a:lnTo>
                    <a:pt x="76504" y="59855"/>
                  </a:lnTo>
                  <a:lnTo>
                    <a:pt x="77114" y="59829"/>
                  </a:lnTo>
                  <a:lnTo>
                    <a:pt x="77927" y="59385"/>
                  </a:lnTo>
                  <a:close/>
                </a:path>
                <a:path w="163195" h="101600">
                  <a:moveTo>
                    <a:pt x="81534" y="77000"/>
                  </a:moveTo>
                  <a:lnTo>
                    <a:pt x="80124" y="73025"/>
                  </a:lnTo>
                  <a:lnTo>
                    <a:pt x="74066" y="76136"/>
                  </a:lnTo>
                  <a:lnTo>
                    <a:pt x="77127" y="79273"/>
                  </a:lnTo>
                  <a:lnTo>
                    <a:pt x="78752" y="78638"/>
                  </a:lnTo>
                  <a:lnTo>
                    <a:pt x="77889" y="77749"/>
                  </a:lnTo>
                  <a:lnTo>
                    <a:pt x="77635" y="76911"/>
                  </a:lnTo>
                  <a:lnTo>
                    <a:pt x="78536" y="75450"/>
                  </a:lnTo>
                  <a:lnTo>
                    <a:pt x="79387" y="76263"/>
                  </a:lnTo>
                  <a:lnTo>
                    <a:pt x="79629" y="76962"/>
                  </a:lnTo>
                  <a:lnTo>
                    <a:pt x="79819" y="77508"/>
                  </a:lnTo>
                  <a:lnTo>
                    <a:pt x="81534" y="77000"/>
                  </a:lnTo>
                  <a:close/>
                </a:path>
                <a:path w="163195" h="101600">
                  <a:moveTo>
                    <a:pt x="82486" y="26352"/>
                  </a:moveTo>
                  <a:lnTo>
                    <a:pt x="80683" y="24523"/>
                  </a:lnTo>
                  <a:lnTo>
                    <a:pt x="79006" y="23596"/>
                  </a:lnTo>
                  <a:lnTo>
                    <a:pt x="75742" y="24955"/>
                  </a:lnTo>
                  <a:lnTo>
                    <a:pt x="74955" y="26771"/>
                  </a:lnTo>
                  <a:lnTo>
                    <a:pt x="76390" y="27825"/>
                  </a:lnTo>
                  <a:lnTo>
                    <a:pt x="76898" y="28206"/>
                  </a:lnTo>
                  <a:lnTo>
                    <a:pt x="78473" y="27457"/>
                  </a:lnTo>
                  <a:lnTo>
                    <a:pt x="76962" y="26352"/>
                  </a:lnTo>
                  <a:lnTo>
                    <a:pt x="77381" y="25057"/>
                  </a:lnTo>
                  <a:lnTo>
                    <a:pt x="79171" y="25311"/>
                  </a:lnTo>
                  <a:lnTo>
                    <a:pt x="80835" y="27012"/>
                  </a:lnTo>
                  <a:lnTo>
                    <a:pt x="82486" y="26352"/>
                  </a:lnTo>
                  <a:close/>
                </a:path>
                <a:path w="163195" h="101600">
                  <a:moveTo>
                    <a:pt x="82791" y="34861"/>
                  </a:moveTo>
                  <a:lnTo>
                    <a:pt x="80441" y="35204"/>
                  </a:lnTo>
                  <a:lnTo>
                    <a:pt x="80441" y="37084"/>
                  </a:lnTo>
                  <a:lnTo>
                    <a:pt x="80429" y="37579"/>
                  </a:lnTo>
                  <a:lnTo>
                    <a:pt x="80314" y="38265"/>
                  </a:lnTo>
                  <a:lnTo>
                    <a:pt x="80022" y="37579"/>
                  </a:lnTo>
                  <a:lnTo>
                    <a:pt x="79908" y="36893"/>
                  </a:lnTo>
                  <a:lnTo>
                    <a:pt x="80441" y="37084"/>
                  </a:lnTo>
                  <a:lnTo>
                    <a:pt x="80441" y="35204"/>
                  </a:lnTo>
                  <a:lnTo>
                    <a:pt x="77254" y="35648"/>
                  </a:lnTo>
                  <a:lnTo>
                    <a:pt x="78663" y="38874"/>
                  </a:lnTo>
                  <a:lnTo>
                    <a:pt x="80276" y="38379"/>
                  </a:lnTo>
                  <a:lnTo>
                    <a:pt x="80225" y="38620"/>
                  </a:lnTo>
                  <a:lnTo>
                    <a:pt x="81965" y="38354"/>
                  </a:lnTo>
                  <a:lnTo>
                    <a:pt x="82308" y="36893"/>
                  </a:lnTo>
                  <a:lnTo>
                    <a:pt x="82791" y="34861"/>
                  </a:lnTo>
                  <a:close/>
                </a:path>
                <a:path w="163195" h="101600">
                  <a:moveTo>
                    <a:pt x="87249" y="89344"/>
                  </a:moveTo>
                  <a:lnTo>
                    <a:pt x="86042" y="87769"/>
                  </a:lnTo>
                  <a:lnTo>
                    <a:pt x="85026" y="87376"/>
                  </a:lnTo>
                  <a:lnTo>
                    <a:pt x="85026" y="89166"/>
                  </a:lnTo>
                  <a:lnTo>
                    <a:pt x="84709" y="89179"/>
                  </a:lnTo>
                  <a:lnTo>
                    <a:pt x="84505" y="89166"/>
                  </a:lnTo>
                  <a:lnTo>
                    <a:pt x="84455" y="89001"/>
                  </a:lnTo>
                  <a:lnTo>
                    <a:pt x="84353" y="88861"/>
                  </a:lnTo>
                  <a:lnTo>
                    <a:pt x="84302" y="88633"/>
                  </a:lnTo>
                  <a:lnTo>
                    <a:pt x="83959" y="88392"/>
                  </a:lnTo>
                  <a:lnTo>
                    <a:pt x="84251" y="88519"/>
                  </a:lnTo>
                  <a:lnTo>
                    <a:pt x="84721" y="88747"/>
                  </a:lnTo>
                  <a:lnTo>
                    <a:pt x="85026" y="89166"/>
                  </a:lnTo>
                  <a:lnTo>
                    <a:pt x="85026" y="87376"/>
                  </a:lnTo>
                  <a:lnTo>
                    <a:pt x="84886" y="87312"/>
                  </a:lnTo>
                  <a:lnTo>
                    <a:pt x="82423" y="88455"/>
                  </a:lnTo>
                  <a:lnTo>
                    <a:pt x="82232" y="89890"/>
                  </a:lnTo>
                  <a:lnTo>
                    <a:pt x="83591" y="89903"/>
                  </a:lnTo>
                  <a:lnTo>
                    <a:pt x="83947" y="89916"/>
                  </a:lnTo>
                  <a:lnTo>
                    <a:pt x="84556" y="89852"/>
                  </a:lnTo>
                  <a:lnTo>
                    <a:pt x="84810" y="89585"/>
                  </a:lnTo>
                  <a:lnTo>
                    <a:pt x="84988" y="89382"/>
                  </a:lnTo>
                  <a:lnTo>
                    <a:pt x="85077" y="89242"/>
                  </a:lnTo>
                  <a:lnTo>
                    <a:pt x="85344" y="89573"/>
                  </a:lnTo>
                  <a:lnTo>
                    <a:pt x="85610" y="89916"/>
                  </a:lnTo>
                  <a:lnTo>
                    <a:pt x="87249" y="89344"/>
                  </a:lnTo>
                  <a:close/>
                </a:path>
                <a:path w="163195" h="101600">
                  <a:moveTo>
                    <a:pt x="87363" y="15709"/>
                  </a:moveTo>
                  <a:lnTo>
                    <a:pt x="87109" y="15024"/>
                  </a:lnTo>
                  <a:lnTo>
                    <a:pt x="86893" y="14414"/>
                  </a:lnTo>
                  <a:lnTo>
                    <a:pt x="86487" y="14008"/>
                  </a:lnTo>
                  <a:lnTo>
                    <a:pt x="85979" y="13741"/>
                  </a:lnTo>
                  <a:lnTo>
                    <a:pt x="86258" y="13601"/>
                  </a:lnTo>
                  <a:lnTo>
                    <a:pt x="86372" y="13462"/>
                  </a:lnTo>
                  <a:lnTo>
                    <a:pt x="86017" y="13449"/>
                  </a:lnTo>
                  <a:lnTo>
                    <a:pt x="85788" y="13436"/>
                  </a:lnTo>
                  <a:lnTo>
                    <a:pt x="85534" y="13462"/>
                  </a:lnTo>
                  <a:lnTo>
                    <a:pt x="85280" y="13500"/>
                  </a:lnTo>
                  <a:lnTo>
                    <a:pt x="85064" y="13436"/>
                  </a:lnTo>
                  <a:lnTo>
                    <a:pt x="84531" y="13385"/>
                  </a:lnTo>
                  <a:lnTo>
                    <a:pt x="84061" y="13677"/>
                  </a:lnTo>
                  <a:lnTo>
                    <a:pt x="83883" y="13970"/>
                  </a:lnTo>
                  <a:lnTo>
                    <a:pt x="83172" y="14401"/>
                  </a:lnTo>
                  <a:lnTo>
                    <a:pt x="82664" y="15062"/>
                  </a:lnTo>
                  <a:lnTo>
                    <a:pt x="82880" y="16281"/>
                  </a:lnTo>
                  <a:lnTo>
                    <a:pt x="84620" y="15913"/>
                  </a:lnTo>
                  <a:lnTo>
                    <a:pt x="84543" y="15481"/>
                  </a:lnTo>
                  <a:lnTo>
                    <a:pt x="84556" y="15062"/>
                  </a:lnTo>
                  <a:lnTo>
                    <a:pt x="84620" y="14693"/>
                  </a:lnTo>
                  <a:lnTo>
                    <a:pt x="84975" y="14846"/>
                  </a:lnTo>
                  <a:lnTo>
                    <a:pt x="85242" y="15100"/>
                  </a:lnTo>
                  <a:lnTo>
                    <a:pt x="85636" y="16192"/>
                  </a:lnTo>
                  <a:lnTo>
                    <a:pt x="87363" y="15709"/>
                  </a:lnTo>
                  <a:close/>
                </a:path>
                <a:path w="163195" h="101600">
                  <a:moveTo>
                    <a:pt x="87376" y="66027"/>
                  </a:moveTo>
                  <a:lnTo>
                    <a:pt x="87007" y="64833"/>
                  </a:lnTo>
                  <a:lnTo>
                    <a:pt x="86753" y="64008"/>
                  </a:lnTo>
                  <a:lnTo>
                    <a:pt x="85547" y="63677"/>
                  </a:lnTo>
                  <a:lnTo>
                    <a:pt x="85547" y="66128"/>
                  </a:lnTo>
                  <a:lnTo>
                    <a:pt x="84950" y="65709"/>
                  </a:lnTo>
                  <a:lnTo>
                    <a:pt x="85140" y="64833"/>
                  </a:lnTo>
                  <a:lnTo>
                    <a:pt x="85547" y="66128"/>
                  </a:lnTo>
                  <a:lnTo>
                    <a:pt x="85547" y="63677"/>
                  </a:lnTo>
                  <a:lnTo>
                    <a:pt x="85267" y="63588"/>
                  </a:lnTo>
                  <a:lnTo>
                    <a:pt x="83223" y="64833"/>
                  </a:lnTo>
                  <a:lnTo>
                    <a:pt x="83172" y="66408"/>
                  </a:lnTo>
                  <a:lnTo>
                    <a:pt x="84747" y="67513"/>
                  </a:lnTo>
                  <a:lnTo>
                    <a:pt x="86233" y="66611"/>
                  </a:lnTo>
                  <a:lnTo>
                    <a:pt x="86055" y="66484"/>
                  </a:lnTo>
                  <a:lnTo>
                    <a:pt x="87376" y="66027"/>
                  </a:lnTo>
                  <a:close/>
                </a:path>
                <a:path w="163195" h="101600">
                  <a:moveTo>
                    <a:pt x="88836" y="44056"/>
                  </a:moveTo>
                  <a:lnTo>
                    <a:pt x="87033" y="43916"/>
                  </a:lnTo>
                  <a:lnTo>
                    <a:pt x="84353" y="44958"/>
                  </a:lnTo>
                  <a:lnTo>
                    <a:pt x="84328" y="46532"/>
                  </a:lnTo>
                  <a:lnTo>
                    <a:pt x="84785" y="48488"/>
                  </a:lnTo>
                  <a:lnTo>
                    <a:pt x="86525" y="48056"/>
                  </a:lnTo>
                  <a:lnTo>
                    <a:pt x="86258" y="46939"/>
                  </a:lnTo>
                  <a:lnTo>
                    <a:pt x="86067" y="46240"/>
                  </a:lnTo>
                  <a:lnTo>
                    <a:pt x="86283" y="45453"/>
                  </a:lnTo>
                  <a:lnTo>
                    <a:pt x="86334" y="45161"/>
                  </a:lnTo>
                  <a:lnTo>
                    <a:pt x="86487" y="45110"/>
                  </a:lnTo>
                  <a:lnTo>
                    <a:pt x="86779" y="44996"/>
                  </a:lnTo>
                  <a:lnTo>
                    <a:pt x="86893" y="45580"/>
                  </a:lnTo>
                  <a:lnTo>
                    <a:pt x="86753" y="46304"/>
                  </a:lnTo>
                  <a:lnTo>
                    <a:pt x="88468" y="46024"/>
                  </a:lnTo>
                  <a:lnTo>
                    <a:pt x="88557" y="45554"/>
                  </a:lnTo>
                  <a:lnTo>
                    <a:pt x="88836" y="44056"/>
                  </a:lnTo>
                  <a:close/>
                </a:path>
                <a:path w="163195" h="101600">
                  <a:moveTo>
                    <a:pt x="90081" y="28968"/>
                  </a:moveTo>
                  <a:lnTo>
                    <a:pt x="88353" y="28600"/>
                  </a:lnTo>
                  <a:lnTo>
                    <a:pt x="87287" y="29222"/>
                  </a:lnTo>
                  <a:lnTo>
                    <a:pt x="86169" y="29895"/>
                  </a:lnTo>
                  <a:lnTo>
                    <a:pt x="86372" y="31343"/>
                  </a:lnTo>
                  <a:lnTo>
                    <a:pt x="87579" y="31737"/>
                  </a:lnTo>
                  <a:lnTo>
                    <a:pt x="88036" y="31889"/>
                  </a:lnTo>
                  <a:lnTo>
                    <a:pt x="88976" y="31407"/>
                  </a:lnTo>
                  <a:lnTo>
                    <a:pt x="88950" y="31038"/>
                  </a:lnTo>
                  <a:lnTo>
                    <a:pt x="89433" y="31026"/>
                  </a:lnTo>
                  <a:lnTo>
                    <a:pt x="90017" y="30772"/>
                  </a:lnTo>
                  <a:lnTo>
                    <a:pt x="90081" y="28968"/>
                  </a:lnTo>
                  <a:close/>
                </a:path>
                <a:path w="163195" h="101600">
                  <a:moveTo>
                    <a:pt x="92278" y="57594"/>
                  </a:moveTo>
                  <a:lnTo>
                    <a:pt x="92087" y="55295"/>
                  </a:lnTo>
                  <a:lnTo>
                    <a:pt x="89966" y="55029"/>
                  </a:lnTo>
                  <a:lnTo>
                    <a:pt x="88633" y="55626"/>
                  </a:lnTo>
                  <a:lnTo>
                    <a:pt x="87274" y="56235"/>
                  </a:lnTo>
                  <a:lnTo>
                    <a:pt x="86766" y="58089"/>
                  </a:lnTo>
                  <a:lnTo>
                    <a:pt x="88544" y="59309"/>
                  </a:lnTo>
                  <a:lnTo>
                    <a:pt x="90055" y="58623"/>
                  </a:lnTo>
                  <a:lnTo>
                    <a:pt x="89179" y="58013"/>
                  </a:lnTo>
                  <a:lnTo>
                    <a:pt x="88773" y="57048"/>
                  </a:lnTo>
                  <a:lnTo>
                    <a:pt x="89192" y="56388"/>
                  </a:lnTo>
                  <a:lnTo>
                    <a:pt x="89687" y="55638"/>
                  </a:lnTo>
                  <a:lnTo>
                    <a:pt x="90462" y="56984"/>
                  </a:lnTo>
                  <a:lnTo>
                    <a:pt x="90512" y="57531"/>
                  </a:lnTo>
                  <a:lnTo>
                    <a:pt x="90538" y="57912"/>
                  </a:lnTo>
                  <a:lnTo>
                    <a:pt x="92278" y="57594"/>
                  </a:lnTo>
                  <a:close/>
                </a:path>
                <a:path w="163195" h="101600">
                  <a:moveTo>
                    <a:pt x="94132" y="84226"/>
                  </a:moveTo>
                  <a:lnTo>
                    <a:pt x="93446" y="83604"/>
                  </a:lnTo>
                  <a:lnTo>
                    <a:pt x="93091" y="83261"/>
                  </a:lnTo>
                  <a:lnTo>
                    <a:pt x="92379" y="82600"/>
                  </a:lnTo>
                  <a:lnTo>
                    <a:pt x="91998" y="82245"/>
                  </a:lnTo>
                  <a:lnTo>
                    <a:pt x="91287" y="82562"/>
                  </a:lnTo>
                  <a:lnTo>
                    <a:pt x="90068" y="83718"/>
                  </a:lnTo>
                  <a:lnTo>
                    <a:pt x="90157" y="85064"/>
                  </a:lnTo>
                  <a:lnTo>
                    <a:pt x="91097" y="85877"/>
                  </a:lnTo>
                  <a:lnTo>
                    <a:pt x="91668" y="86385"/>
                  </a:lnTo>
                  <a:lnTo>
                    <a:pt x="93179" y="85534"/>
                  </a:lnTo>
                  <a:lnTo>
                    <a:pt x="92417" y="84886"/>
                  </a:lnTo>
                  <a:lnTo>
                    <a:pt x="92278" y="84683"/>
                  </a:lnTo>
                  <a:lnTo>
                    <a:pt x="92913" y="84975"/>
                  </a:lnTo>
                  <a:lnTo>
                    <a:pt x="94132" y="84226"/>
                  </a:lnTo>
                  <a:close/>
                </a:path>
                <a:path w="163195" h="101600">
                  <a:moveTo>
                    <a:pt x="96875" y="73050"/>
                  </a:moveTo>
                  <a:lnTo>
                    <a:pt x="96443" y="69380"/>
                  </a:lnTo>
                  <a:lnTo>
                    <a:pt x="91274" y="71170"/>
                  </a:lnTo>
                  <a:lnTo>
                    <a:pt x="93040" y="73672"/>
                  </a:lnTo>
                  <a:lnTo>
                    <a:pt x="93433" y="74231"/>
                  </a:lnTo>
                  <a:lnTo>
                    <a:pt x="95097" y="73609"/>
                  </a:lnTo>
                  <a:lnTo>
                    <a:pt x="94526" y="72796"/>
                  </a:lnTo>
                  <a:lnTo>
                    <a:pt x="94259" y="72212"/>
                  </a:lnTo>
                  <a:lnTo>
                    <a:pt x="94869" y="71882"/>
                  </a:lnTo>
                  <a:lnTo>
                    <a:pt x="95021" y="72466"/>
                  </a:lnTo>
                  <a:lnTo>
                    <a:pt x="95135" y="73456"/>
                  </a:lnTo>
                  <a:lnTo>
                    <a:pt x="96875" y="73050"/>
                  </a:lnTo>
                  <a:close/>
                </a:path>
                <a:path w="163195" h="101600">
                  <a:moveTo>
                    <a:pt x="96901" y="21844"/>
                  </a:moveTo>
                  <a:lnTo>
                    <a:pt x="96227" y="18719"/>
                  </a:lnTo>
                  <a:lnTo>
                    <a:pt x="91236" y="20332"/>
                  </a:lnTo>
                  <a:lnTo>
                    <a:pt x="92570" y="22771"/>
                  </a:lnTo>
                  <a:lnTo>
                    <a:pt x="92824" y="23228"/>
                  </a:lnTo>
                  <a:lnTo>
                    <a:pt x="94462" y="22618"/>
                  </a:lnTo>
                  <a:lnTo>
                    <a:pt x="94145" y="22034"/>
                  </a:lnTo>
                  <a:lnTo>
                    <a:pt x="93878" y="21234"/>
                  </a:lnTo>
                  <a:lnTo>
                    <a:pt x="94653" y="20675"/>
                  </a:lnTo>
                  <a:lnTo>
                    <a:pt x="95008" y="21526"/>
                  </a:lnTo>
                  <a:lnTo>
                    <a:pt x="95161" y="22263"/>
                  </a:lnTo>
                  <a:lnTo>
                    <a:pt x="96901" y="21844"/>
                  </a:lnTo>
                  <a:close/>
                </a:path>
                <a:path w="163195" h="101600">
                  <a:moveTo>
                    <a:pt x="101244" y="48044"/>
                  </a:moveTo>
                  <a:lnTo>
                    <a:pt x="100698" y="46494"/>
                  </a:lnTo>
                  <a:lnTo>
                    <a:pt x="100215" y="45859"/>
                  </a:lnTo>
                  <a:lnTo>
                    <a:pt x="99491" y="45351"/>
                  </a:lnTo>
                  <a:lnTo>
                    <a:pt x="99491" y="48475"/>
                  </a:lnTo>
                  <a:lnTo>
                    <a:pt x="99352" y="48272"/>
                  </a:lnTo>
                  <a:lnTo>
                    <a:pt x="99136" y="47980"/>
                  </a:lnTo>
                  <a:lnTo>
                    <a:pt x="99047" y="47650"/>
                  </a:lnTo>
                  <a:lnTo>
                    <a:pt x="99021" y="47320"/>
                  </a:lnTo>
                  <a:lnTo>
                    <a:pt x="99110" y="47485"/>
                  </a:lnTo>
                  <a:lnTo>
                    <a:pt x="99212" y="47625"/>
                  </a:lnTo>
                  <a:lnTo>
                    <a:pt x="99491" y="48475"/>
                  </a:lnTo>
                  <a:lnTo>
                    <a:pt x="99491" y="45351"/>
                  </a:lnTo>
                  <a:lnTo>
                    <a:pt x="99085" y="45059"/>
                  </a:lnTo>
                  <a:lnTo>
                    <a:pt x="98412" y="45300"/>
                  </a:lnTo>
                  <a:lnTo>
                    <a:pt x="98094" y="45593"/>
                  </a:lnTo>
                  <a:lnTo>
                    <a:pt x="97129" y="46520"/>
                  </a:lnTo>
                  <a:lnTo>
                    <a:pt x="96964" y="47917"/>
                  </a:lnTo>
                  <a:lnTo>
                    <a:pt x="98183" y="49568"/>
                  </a:lnTo>
                  <a:lnTo>
                    <a:pt x="99834" y="48933"/>
                  </a:lnTo>
                  <a:lnTo>
                    <a:pt x="99529" y="48526"/>
                  </a:lnTo>
                  <a:lnTo>
                    <a:pt x="101244" y="48044"/>
                  </a:lnTo>
                  <a:close/>
                </a:path>
                <a:path w="163195" h="101600">
                  <a:moveTo>
                    <a:pt x="102158" y="32067"/>
                  </a:moveTo>
                  <a:lnTo>
                    <a:pt x="101904" y="31534"/>
                  </a:lnTo>
                  <a:lnTo>
                    <a:pt x="101092" y="29933"/>
                  </a:lnTo>
                  <a:lnTo>
                    <a:pt x="100431" y="30060"/>
                  </a:lnTo>
                  <a:lnTo>
                    <a:pt x="98894" y="30708"/>
                  </a:lnTo>
                  <a:lnTo>
                    <a:pt x="97929" y="31483"/>
                  </a:lnTo>
                  <a:lnTo>
                    <a:pt x="96799" y="33274"/>
                  </a:lnTo>
                  <a:lnTo>
                    <a:pt x="98526" y="33134"/>
                  </a:lnTo>
                  <a:lnTo>
                    <a:pt x="98844" y="32639"/>
                  </a:lnTo>
                  <a:lnTo>
                    <a:pt x="99148" y="32169"/>
                  </a:lnTo>
                  <a:lnTo>
                    <a:pt x="99504" y="31800"/>
                  </a:lnTo>
                  <a:lnTo>
                    <a:pt x="99910" y="31496"/>
                  </a:lnTo>
                  <a:lnTo>
                    <a:pt x="100177" y="32004"/>
                  </a:lnTo>
                  <a:lnTo>
                    <a:pt x="100482" y="32613"/>
                  </a:lnTo>
                  <a:lnTo>
                    <a:pt x="102158" y="32067"/>
                  </a:lnTo>
                  <a:close/>
                </a:path>
                <a:path w="163195" h="101600">
                  <a:moveTo>
                    <a:pt x="102196" y="17132"/>
                  </a:moveTo>
                  <a:lnTo>
                    <a:pt x="101815" y="15836"/>
                  </a:lnTo>
                  <a:lnTo>
                    <a:pt x="100596" y="15633"/>
                  </a:lnTo>
                  <a:lnTo>
                    <a:pt x="99377" y="15417"/>
                  </a:lnTo>
                  <a:lnTo>
                    <a:pt x="98158" y="16535"/>
                  </a:lnTo>
                  <a:lnTo>
                    <a:pt x="98450" y="17767"/>
                  </a:lnTo>
                  <a:lnTo>
                    <a:pt x="98602" y="18364"/>
                  </a:lnTo>
                  <a:lnTo>
                    <a:pt x="99529" y="18288"/>
                  </a:lnTo>
                  <a:lnTo>
                    <a:pt x="99961" y="17894"/>
                  </a:lnTo>
                  <a:lnTo>
                    <a:pt x="99949" y="18503"/>
                  </a:lnTo>
                  <a:lnTo>
                    <a:pt x="101142" y="18656"/>
                  </a:lnTo>
                  <a:lnTo>
                    <a:pt x="102196" y="17132"/>
                  </a:lnTo>
                  <a:close/>
                </a:path>
                <a:path w="163195" h="101600">
                  <a:moveTo>
                    <a:pt x="104330" y="61912"/>
                  </a:moveTo>
                  <a:lnTo>
                    <a:pt x="104178" y="61239"/>
                  </a:lnTo>
                  <a:lnTo>
                    <a:pt x="103339" y="60375"/>
                  </a:lnTo>
                  <a:lnTo>
                    <a:pt x="102577" y="60642"/>
                  </a:lnTo>
                  <a:lnTo>
                    <a:pt x="100965" y="61518"/>
                  </a:lnTo>
                  <a:lnTo>
                    <a:pt x="100152" y="62814"/>
                  </a:lnTo>
                  <a:lnTo>
                    <a:pt x="100304" y="64363"/>
                  </a:lnTo>
                  <a:lnTo>
                    <a:pt x="100355" y="64846"/>
                  </a:lnTo>
                  <a:lnTo>
                    <a:pt x="102095" y="64490"/>
                  </a:lnTo>
                  <a:lnTo>
                    <a:pt x="101968" y="63258"/>
                  </a:lnTo>
                  <a:lnTo>
                    <a:pt x="102120" y="62636"/>
                  </a:lnTo>
                  <a:lnTo>
                    <a:pt x="102438" y="62115"/>
                  </a:lnTo>
                  <a:lnTo>
                    <a:pt x="102489" y="62357"/>
                  </a:lnTo>
                  <a:lnTo>
                    <a:pt x="102463" y="62623"/>
                  </a:lnTo>
                  <a:lnTo>
                    <a:pt x="102196" y="63411"/>
                  </a:lnTo>
                  <a:lnTo>
                    <a:pt x="103911" y="63195"/>
                  </a:lnTo>
                  <a:lnTo>
                    <a:pt x="104330" y="61912"/>
                  </a:lnTo>
                  <a:close/>
                </a:path>
                <a:path w="163195" h="101600">
                  <a:moveTo>
                    <a:pt x="109016" y="2514"/>
                  </a:moveTo>
                  <a:lnTo>
                    <a:pt x="108597" y="1397"/>
                  </a:lnTo>
                  <a:lnTo>
                    <a:pt x="108153" y="787"/>
                  </a:lnTo>
                  <a:lnTo>
                    <a:pt x="107188" y="0"/>
                  </a:lnTo>
                  <a:lnTo>
                    <a:pt x="106172" y="355"/>
                  </a:lnTo>
                  <a:lnTo>
                    <a:pt x="105244" y="1358"/>
                  </a:lnTo>
                  <a:lnTo>
                    <a:pt x="104952" y="2171"/>
                  </a:lnTo>
                  <a:lnTo>
                    <a:pt x="105105" y="3492"/>
                  </a:lnTo>
                  <a:lnTo>
                    <a:pt x="106845" y="3149"/>
                  </a:lnTo>
                  <a:lnTo>
                    <a:pt x="106794" y="2692"/>
                  </a:lnTo>
                  <a:lnTo>
                    <a:pt x="106768" y="2438"/>
                  </a:lnTo>
                  <a:lnTo>
                    <a:pt x="106768" y="2197"/>
                  </a:lnTo>
                  <a:lnTo>
                    <a:pt x="106807" y="1955"/>
                  </a:lnTo>
                  <a:lnTo>
                    <a:pt x="107061" y="2374"/>
                  </a:lnTo>
                  <a:lnTo>
                    <a:pt x="107315" y="3035"/>
                  </a:lnTo>
                  <a:lnTo>
                    <a:pt x="109016" y="2514"/>
                  </a:lnTo>
                  <a:close/>
                </a:path>
                <a:path w="163195" h="101600">
                  <a:moveTo>
                    <a:pt x="111671" y="38925"/>
                  </a:moveTo>
                  <a:lnTo>
                    <a:pt x="111620" y="35636"/>
                  </a:lnTo>
                  <a:lnTo>
                    <a:pt x="106705" y="36576"/>
                  </a:lnTo>
                  <a:lnTo>
                    <a:pt x="107162" y="39141"/>
                  </a:lnTo>
                  <a:lnTo>
                    <a:pt x="107226" y="39535"/>
                  </a:lnTo>
                  <a:lnTo>
                    <a:pt x="108966" y="39141"/>
                  </a:lnTo>
                  <a:lnTo>
                    <a:pt x="108813" y="38277"/>
                  </a:lnTo>
                  <a:lnTo>
                    <a:pt x="108839" y="37541"/>
                  </a:lnTo>
                  <a:lnTo>
                    <a:pt x="109347" y="37655"/>
                  </a:lnTo>
                  <a:lnTo>
                    <a:pt x="109791" y="37744"/>
                  </a:lnTo>
                  <a:lnTo>
                    <a:pt x="109931" y="38519"/>
                  </a:lnTo>
                  <a:lnTo>
                    <a:pt x="109943" y="38874"/>
                  </a:lnTo>
                  <a:lnTo>
                    <a:pt x="109943" y="39192"/>
                  </a:lnTo>
                  <a:lnTo>
                    <a:pt x="111671" y="38925"/>
                  </a:lnTo>
                  <a:close/>
                </a:path>
                <a:path w="163195" h="101600">
                  <a:moveTo>
                    <a:pt x="113093" y="70700"/>
                  </a:moveTo>
                  <a:lnTo>
                    <a:pt x="112788" y="68999"/>
                  </a:lnTo>
                  <a:lnTo>
                    <a:pt x="111239" y="68973"/>
                  </a:lnTo>
                  <a:lnTo>
                    <a:pt x="110312" y="69265"/>
                  </a:lnTo>
                  <a:lnTo>
                    <a:pt x="108800" y="69710"/>
                  </a:lnTo>
                  <a:lnTo>
                    <a:pt x="108305" y="70980"/>
                  </a:lnTo>
                  <a:lnTo>
                    <a:pt x="107975" y="72910"/>
                  </a:lnTo>
                  <a:lnTo>
                    <a:pt x="109689" y="72618"/>
                  </a:lnTo>
                  <a:lnTo>
                    <a:pt x="109778" y="72148"/>
                  </a:lnTo>
                  <a:lnTo>
                    <a:pt x="109982" y="70904"/>
                  </a:lnTo>
                  <a:lnTo>
                    <a:pt x="110274" y="70358"/>
                  </a:lnTo>
                  <a:lnTo>
                    <a:pt x="110477" y="70002"/>
                  </a:lnTo>
                  <a:lnTo>
                    <a:pt x="110502" y="69786"/>
                  </a:lnTo>
                  <a:lnTo>
                    <a:pt x="110909" y="70040"/>
                  </a:lnTo>
                  <a:lnTo>
                    <a:pt x="111137" y="70180"/>
                  </a:lnTo>
                  <a:lnTo>
                    <a:pt x="111226" y="70408"/>
                  </a:lnTo>
                  <a:lnTo>
                    <a:pt x="111353" y="71094"/>
                  </a:lnTo>
                  <a:lnTo>
                    <a:pt x="113093" y="70700"/>
                  </a:lnTo>
                  <a:close/>
                </a:path>
                <a:path w="163195" h="101600">
                  <a:moveTo>
                    <a:pt x="114681" y="6197"/>
                  </a:moveTo>
                  <a:lnTo>
                    <a:pt x="112877" y="5524"/>
                  </a:lnTo>
                  <a:lnTo>
                    <a:pt x="110947" y="6146"/>
                  </a:lnTo>
                  <a:lnTo>
                    <a:pt x="110655" y="7747"/>
                  </a:lnTo>
                  <a:lnTo>
                    <a:pt x="110515" y="8470"/>
                  </a:lnTo>
                  <a:lnTo>
                    <a:pt x="112268" y="8191"/>
                  </a:lnTo>
                  <a:lnTo>
                    <a:pt x="112382" y="7556"/>
                  </a:lnTo>
                  <a:lnTo>
                    <a:pt x="112420" y="7353"/>
                  </a:lnTo>
                  <a:lnTo>
                    <a:pt x="112560" y="6794"/>
                  </a:lnTo>
                  <a:lnTo>
                    <a:pt x="113296" y="7073"/>
                  </a:lnTo>
                  <a:lnTo>
                    <a:pt x="113792" y="7023"/>
                  </a:lnTo>
                  <a:lnTo>
                    <a:pt x="114134" y="6781"/>
                  </a:lnTo>
                  <a:lnTo>
                    <a:pt x="114325" y="6629"/>
                  </a:lnTo>
                  <a:lnTo>
                    <a:pt x="114681" y="6197"/>
                  </a:lnTo>
                  <a:close/>
                </a:path>
                <a:path w="163195" h="101600">
                  <a:moveTo>
                    <a:pt x="114719" y="53390"/>
                  </a:moveTo>
                  <a:lnTo>
                    <a:pt x="112598" y="51396"/>
                  </a:lnTo>
                  <a:lnTo>
                    <a:pt x="109308" y="52933"/>
                  </a:lnTo>
                  <a:lnTo>
                    <a:pt x="110540" y="55168"/>
                  </a:lnTo>
                  <a:lnTo>
                    <a:pt x="110845" y="55740"/>
                  </a:lnTo>
                  <a:lnTo>
                    <a:pt x="112509" y="55168"/>
                  </a:lnTo>
                  <a:lnTo>
                    <a:pt x="112128" y="54470"/>
                  </a:lnTo>
                  <a:lnTo>
                    <a:pt x="111975" y="54165"/>
                  </a:lnTo>
                  <a:lnTo>
                    <a:pt x="111874" y="52920"/>
                  </a:lnTo>
                  <a:lnTo>
                    <a:pt x="112598" y="53606"/>
                  </a:lnTo>
                  <a:lnTo>
                    <a:pt x="113093" y="54063"/>
                  </a:lnTo>
                  <a:lnTo>
                    <a:pt x="114719" y="53390"/>
                  </a:lnTo>
                  <a:close/>
                </a:path>
                <a:path w="163195" h="101600">
                  <a:moveTo>
                    <a:pt x="115836" y="64122"/>
                  </a:moveTo>
                  <a:lnTo>
                    <a:pt x="115785" y="63868"/>
                  </a:lnTo>
                  <a:lnTo>
                    <a:pt x="115735" y="63576"/>
                  </a:lnTo>
                  <a:lnTo>
                    <a:pt x="115697" y="63436"/>
                  </a:lnTo>
                  <a:lnTo>
                    <a:pt x="115239" y="61188"/>
                  </a:lnTo>
                  <a:lnTo>
                    <a:pt x="111493" y="62230"/>
                  </a:lnTo>
                  <a:lnTo>
                    <a:pt x="112522" y="65024"/>
                  </a:lnTo>
                  <a:lnTo>
                    <a:pt x="114173" y="64554"/>
                  </a:lnTo>
                  <a:lnTo>
                    <a:pt x="115836" y="64122"/>
                  </a:lnTo>
                  <a:close/>
                </a:path>
                <a:path w="163195" h="101600">
                  <a:moveTo>
                    <a:pt x="116674" y="29298"/>
                  </a:moveTo>
                  <a:lnTo>
                    <a:pt x="116065" y="27978"/>
                  </a:lnTo>
                  <a:lnTo>
                    <a:pt x="114795" y="27901"/>
                  </a:lnTo>
                  <a:lnTo>
                    <a:pt x="113563" y="27838"/>
                  </a:lnTo>
                  <a:lnTo>
                    <a:pt x="112204" y="28625"/>
                  </a:lnTo>
                  <a:lnTo>
                    <a:pt x="112217" y="30403"/>
                  </a:lnTo>
                  <a:lnTo>
                    <a:pt x="113944" y="30099"/>
                  </a:lnTo>
                  <a:lnTo>
                    <a:pt x="113944" y="29476"/>
                  </a:lnTo>
                  <a:lnTo>
                    <a:pt x="113931" y="28879"/>
                  </a:lnTo>
                  <a:lnTo>
                    <a:pt x="114261" y="28829"/>
                  </a:lnTo>
                  <a:lnTo>
                    <a:pt x="114617" y="29679"/>
                  </a:lnTo>
                  <a:lnTo>
                    <a:pt x="114592" y="30022"/>
                  </a:lnTo>
                  <a:lnTo>
                    <a:pt x="113969" y="30949"/>
                  </a:lnTo>
                  <a:lnTo>
                    <a:pt x="115684" y="30759"/>
                  </a:lnTo>
                  <a:lnTo>
                    <a:pt x="116674" y="29298"/>
                  </a:lnTo>
                  <a:close/>
                </a:path>
                <a:path w="163195" h="101600">
                  <a:moveTo>
                    <a:pt x="123012" y="13055"/>
                  </a:moveTo>
                  <a:lnTo>
                    <a:pt x="122809" y="12674"/>
                  </a:lnTo>
                  <a:lnTo>
                    <a:pt x="122466" y="12052"/>
                  </a:lnTo>
                  <a:lnTo>
                    <a:pt x="122288" y="11747"/>
                  </a:lnTo>
                  <a:lnTo>
                    <a:pt x="122123" y="11430"/>
                  </a:lnTo>
                  <a:lnTo>
                    <a:pt x="120434" y="11811"/>
                  </a:lnTo>
                  <a:lnTo>
                    <a:pt x="119621" y="12319"/>
                  </a:lnTo>
                  <a:lnTo>
                    <a:pt x="119494" y="13284"/>
                  </a:lnTo>
                  <a:lnTo>
                    <a:pt x="119418" y="13817"/>
                  </a:lnTo>
                  <a:lnTo>
                    <a:pt x="120815" y="13614"/>
                  </a:lnTo>
                  <a:lnTo>
                    <a:pt x="121132" y="13182"/>
                  </a:lnTo>
                  <a:lnTo>
                    <a:pt x="121513" y="13601"/>
                  </a:lnTo>
                  <a:lnTo>
                    <a:pt x="123012" y="13055"/>
                  </a:lnTo>
                  <a:close/>
                </a:path>
                <a:path w="163195" h="101600">
                  <a:moveTo>
                    <a:pt x="123863" y="38557"/>
                  </a:moveTo>
                  <a:lnTo>
                    <a:pt x="123723" y="37757"/>
                  </a:lnTo>
                  <a:lnTo>
                    <a:pt x="123596" y="37020"/>
                  </a:lnTo>
                  <a:lnTo>
                    <a:pt x="121005" y="36334"/>
                  </a:lnTo>
                  <a:lnTo>
                    <a:pt x="119494" y="37414"/>
                  </a:lnTo>
                  <a:lnTo>
                    <a:pt x="119722" y="39573"/>
                  </a:lnTo>
                  <a:lnTo>
                    <a:pt x="121361" y="39179"/>
                  </a:lnTo>
                  <a:lnTo>
                    <a:pt x="121310" y="37782"/>
                  </a:lnTo>
                  <a:lnTo>
                    <a:pt x="121513" y="37757"/>
                  </a:lnTo>
                  <a:lnTo>
                    <a:pt x="121843" y="38442"/>
                  </a:lnTo>
                  <a:lnTo>
                    <a:pt x="121704" y="38836"/>
                  </a:lnTo>
                  <a:lnTo>
                    <a:pt x="121361" y="39179"/>
                  </a:lnTo>
                  <a:lnTo>
                    <a:pt x="120827" y="39725"/>
                  </a:lnTo>
                  <a:lnTo>
                    <a:pt x="122491" y="39928"/>
                  </a:lnTo>
                  <a:lnTo>
                    <a:pt x="123863" y="38557"/>
                  </a:lnTo>
                  <a:close/>
                </a:path>
                <a:path w="163195" h="101600">
                  <a:moveTo>
                    <a:pt x="125564" y="48641"/>
                  </a:moveTo>
                  <a:lnTo>
                    <a:pt x="125107" y="48094"/>
                  </a:lnTo>
                  <a:lnTo>
                    <a:pt x="123317" y="46012"/>
                  </a:lnTo>
                  <a:lnTo>
                    <a:pt x="119138" y="47688"/>
                  </a:lnTo>
                  <a:lnTo>
                    <a:pt x="120091" y="50558"/>
                  </a:lnTo>
                  <a:lnTo>
                    <a:pt x="120307" y="51193"/>
                  </a:lnTo>
                  <a:lnTo>
                    <a:pt x="122021" y="50711"/>
                  </a:lnTo>
                  <a:lnTo>
                    <a:pt x="121666" y="49644"/>
                  </a:lnTo>
                  <a:lnTo>
                    <a:pt x="121602" y="49085"/>
                  </a:lnTo>
                  <a:lnTo>
                    <a:pt x="122364" y="47967"/>
                  </a:lnTo>
                  <a:lnTo>
                    <a:pt x="123037" y="48234"/>
                  </a:lnTo>
                  <a:lnTo>
                    <a:pt x="123913" y="49263"/>
                  </a:lnTo>
                  <a:lnTo>
                    <a:pt x="125564" y="48641"/>
                  </a:lnTo>
                  <a:close/>
                </a:path>
                <a:path w="163195" h="101600">
                  <a:moveTo>
                    <a:pt x="127317" y="61328"/>
                  </a:moveTo>
                  <a:lnTo>
                    <a:pt x="126822" y="60782"/>
                  </a:lnTo>
                  <a:lnTo>
                    <a:pt x="124853" y="58597"/>
                  </a:lnTo>
                  <a:lnTo>
                    <a:pt x="120446" y="61048"/>
                  </a:lnTo>
                  <a:lnTo>
                    <a:pt x="122796" y="64287"/>
                  </a:lnTo>
                  <a:lnTo>
                    <a:pt x="124460" y="63677"/>
                  </a:lnTo>
                  <a:lnTo>
                    <a:pt x="123278" y="62052"/>
                  </a:lnTo>
                  <a:lnTo>
                    <a:pt x="124066" y="60198"/>
                  </a:lnTo>
                  <a:lnTo>
                    <a:pt x="125666" y="61976"/>
                  </a:lnTo>
                  <a:lnTo>
                    <a:pt x="127317" y="61328"/>
                  </a:lnTo>
                  <a:close/>
                </a:path>
                <a:path w="163195" h="101600">
                  <a:moveTo>
                    <a:pt x="130136" y="7366"/>
                  </a:moveTo>
                  <a:lnTo>
                    <a:pt x="129349" y="4572"/>
                  </a:lnTo>
                  <a:lnTo>
                    <a:pt x="125387" y="5562"/>
                  </a:lnTo>
                  <a:lnTo>
                    <a:pt x="125691" y="8305"/>
                  </a:lnTo>
                  <a:lnTo>
                    <a:pt x="127431" y="7950"/>
                  </a:lnTo>
                  <a:lnTo>
                    <a:pt x="127368" y="7391"/>
                  </a:lnTo>
                  <a:lnTo>
                    <a:pt x="127254" y="6400"/>
                  </a:lnTo>
                  <a:lnTo>
                    <a:pt x="128016" y="6426"/>
                  </a:lnTo>
                  <a:lnTo>
                    <a:pt x="128409" y="7835"/>
                  </a:lnTo>
                  <a:lnTo>
                    <a:pt x="130136" y="7366"/>
                  </a:lnTo>
                  <a:close/>
                </a:path>
                <a:path w="163195" h="101600">
                  <a:moveTo>
                    <a:pt x="130263" y="15621"/>
                  </a:moveTo>
                  <a:lnTo>
                    <a:pt x="130149" y="14770"/>
                  </a:lnTo>
                  <a:lnTo>
                    <a:pt x="130035" y="14008"/>
                  </a:lnTo>
                  <a:lnTo>
                    <a:pt x="129692" y="13474"/>
                  </a:lnTo>
                  <a:lnTo>
                    <a:pt x="128854" y="12712"/>
                  </a:lnTo>
                  <a:lnTo>
                    <a:pt x="128371" y="12827"/>
                  </a:lnTo>
                  <a:lnTo>
                    <a:pt x="126238" y="16230"/>
                  </a:lnTo>
                  <a:lnTo>
                    <a:pt x="127990" y="16002"/>
                  </a:lnTo>
                  <a:lnTo>
                    <a:pt x="128041" y="15201"/>
                  </a:lnTo>
                  <a:lnTo>
                    <a:pt x="128054" y="14935"/>
                  </a:lnTo>
                  <a:lnTo>
                    <a:pt x="128117" y="14719"/>
                  </a:lnTo>
                  <a:lnTo>
                    <a:pt x="128219" y="14528"/>
                  </a:lnTo>
                  <a:lnTo>
                    <a:pt x="128320" y="14744"/>
                  </a:lnTo>
                  <a:lnTo>
                    <a:pt x="128384" y="14973"/>
                  </a:lnTo>
                  <a:lnTo>
                    <a:pt x="128524" y="16040"/>
                  </a:lnTo>
                  <a:lnTo>
                    <a:pt x="130263" y="15621"/>
                  </a:lnTo>
                  <a:close/>
                </a:path>
                <a:path w="163195" h="101600">
                  <a:moveTo>
                    <a:pt x="132588" y="71196"/>
                  </a:moveTo>
                  <a:lnTo>
                    <a:pt x="131114" y="69342"/>
                  </a:lnTo>
                  <a:lnTo>
                    <a:pt x="127558" y="70573"/>
                  </a:lnTo>
                  <a:lnTo>
                    <a:pt x="128485" y="73101"/>
                  </a:lnTo>
                  <a:lnTo>
                    <a:pt x="130187" y="72580"/>
                  </a:lnTo>
                  <a:lnTo>
                    <a:pt x="129946" y="71894"/>
                  </a:lnTo>
                  <a:lnTo>
                    <a:pt x="129832" y="71399"/>
                  </a:lnTo>
                  <a:lnTo>
                    <a:pt x="130086" y="71094"/>
                  </a:lnTo>
                  <a:lnTo>
                    <a:pt x="129908" y="70853"/>
                  </a:lnTo>
                  <a:lnTo>
                    <a:pt x="130492" y="71183"/>
                  </a:lnTo>
                  <a:lnTo>
                    <a:pt x="130606" y="71310"/>
                  </a:lnTo>
                  <a:lnTo>
                    <a:pt x="130695" y="71450"/>
                  </a:lnTo>
                  <a:lnTo>
                    <a:pt x="130962" y="71780"/>
                  </a:lnTo>
                  <a:lnTo>
                    <a:pt x="132588" y="71196"/>
                  </a:lnTo>
                  <a:close/>
                </a:path>
                <a:path w="163195" h="101600">
                  <a:moveTo>
                    <a:pt x="135636" y="24638"/>
                  </a:moveTo>
                  <a:lnTo>
                    <a:pt x="134124" y="24523"/>
                  </a:lnTo>
                  <a:lnTo>
                    <a:pt x="133248" y="24968"/>
                  </a:lnTo>
                  <a:lnTo>
                    <a:pt x="132219" y="25501"/>
                  </a:lnTo>
                  <a:lnTo>
                    <a:pt x="132308" y="26758"/>
                  </a:lnTo>
                  <a:lnTo>
                    <a:pt x="133832" y="27038"/>
                  </a:lnTo>
                  <a:lnTo>
                    <a:pt x="134658" y="26682"/>
                  </a:lnTo>
                  <a:lnTo>
                    <a:pt x="134823" y="26403"/>
                  </a:lnTo>
                  <a:lnTo>
                    <a:pt x="135204" y="26314"/>
                  </a:lnTo>
                  <a:lnTo>
                    <a:pt x="135559" y="26111"/>
                  </a:lnTo>
                  <a:lnTo>
                    <a:pt x="135636" y="24638"/>
                  </a:lnTo>
                  <a:close/>
                </a:path>
                <a:path w="163195" h="101600">
                  <a:moveTo>
                    <a:pt x="138417" y="19545"/>
                  </a:moveTo>
                  <a:lnTo>
                    <a:pt x="138150" y="19329"/>
                  </a:lnTo>
                  <a:lnTo>
                    <a:pt x="136677" y="19291"/>
                  </a:lnTo>
                  <a:lnTo>
                    <a:pt x="135115" y="20142"/>
                  </a:lnTo>
                  <a:lnTo>
                    <a:pt x="135915" y="22123"/>
                  </a:lnTo>
                  <a:lnTo>
                    <a:pt x="137629" y="21615"/>
                  </a:lnTo>
                  <a:lnTo>
                    <a:pt x="137261" y="20739"/>
                  </a:lnTo>
                  <a:lnTo>
                    <a:pt x="137464" y="20396"/>
                  </a:lnTo>
                  <a:lnTo>
                    <a:pt x="138125" y="20281"/>
                  </a:lnTo>
                  <a:lnTo>
                    <a:pt x="138417" y="19545"/>
                  </a:lnTo>
                  <a:close/>
                </a:path>
                <a:path w="163195" h="101600">
                  <a:moveTo>
                    <a:pt x="138988" y="56349"/>
                  </a:moveTo>
                  <a:lnTo>
                    <a:pt x="137160" y="56083"/>
                  </a:lnTo>
                  <a:lnTo>
                    <a:pt x="136372" y="56286"/>
                  </a:lnTo>
                  <a:lnTo>
                    <a:pt x="134912" y="56680"/>
                  </a:lnTo>
                  <a:lnTo>
                    <a:pt x="134493" y="57683"/>
                  </a:lnTo>
                  <a:lnTo>
                    <a:pt x="134480" y="59372"/>
                  </a:lnTo>
                  <a:lnTo>
                    <a:pt x="136207" y="59143"/>
                  </a:lnTo>
                  <a:lnTo>
                    <a:pt x="136207" y="58064"/>
                  </a:lnTo>
                  <a:lnTo>
                    <a:pt x="136232" y="57505"/>
                  </a:lnTo>
                  <a:lnTo>
                    <a:pt x="136779" y="56565"/>
                  </a:lnTo>
                  <a:lnTo>
                    <a:pt x="136550" y="57111"/>
                  </a:lnTo>
                  <a:lnTo>
                    <a:pt x="136550" y="57251"/>
                  </a:lnTo>
                  <a:lnTo>
                    <a:pt x="136525" y="57518"/>
                  </a:lnTo>
                  <a:lnTo>
                    <a:pt x="136652" y="57619"/>
                  </a:lnTo>
                  <a:lnTo>
                    <a:pt x="136296" y="58140"/>
                  </a:lnTo>
                  <a:lnTo>
                    <a:pt x="137096" y="58051"/>
                  </a:lnTo>
                  <a:lnTo>
                    <a:pt x="137477" y="57988"/>
                  </a:lnTo>
                  <a:lnTo>
                    <a:pt x="137985" y="57861"/>
                  </a:lnTo>
                  <a:lnTo>
                    <a:pt x="138988" y="56349"/>
                  </a:lnTo>
                  <a:close/>
                </a:path>
                <a:path w="163195" h="101600">
                  <a:moveTo>
                    <a:pt x="142151" y="23952"/>
                  </a:moveTo>
                  <a:lnTo>
                    <a:pt x="142036" y="23685"/>
                  </a:lnTo>
                  <a:lnTo>
                    <a:pt x="141947" y="23469"/>
                  </a:lnTo>
                  <a:lnTo>
                    <a:pt x="141846" y="23253"/>
                  </a:lnTo>
                  <a:lnTo>
                    <a:pt x="141579" y="22618"/>
                  </a:lnTo>
                  <a:lnTo>
                    <a:pt x="140639" y="22936"/>
                  </a:lnTo>
                  <a:lnTo>
                    <a:pt x="139573" y="23558"/>
                  </a:lnTo>
                  <a:lnTo>
                    <a:pt x="139065" y="24244"/>
                  </a:lnTo>
                  <a:lnTo>
                    <a:pt x="139306" y="25679"/>
                  </a:lnTo>
                  <a:lnTo>
                    <a:pt x="141046" y="25285"/>
                  </a:lnTo>
                  <a:lnTo>
                    <a:pt x="140931" y="24612"/>
                  </a:lnTo>
                  <a:lnTo>
                    <a:pt x="140931" y="24333"/>
                  </a:lnTo>
                  <a:lnTo>
                    <a:pt x="141478" y="24282"/>
                  </a:lnTo>
                  <a:lnTo>
                    <a:pt x="142151" y="23952"/>
                  </a:lnTo>
                  <a:close/>
                </a:path>
                <a:path w="163195" h="101600">
                  <a:moveTo>
                    <a:pt x="142697" y="11887"/>
                  </a:moveTo>
                  <a:lnTo>
                    <a:pt x="139217" y="11315"/>
                  </a:lnTo>
                  <a:lnTo>
                    <a:pt x="137845" y="14160"/>
                  </a:lnTo>
                  <a:lnTo>
                    <a:pt x="139598" y="14173"/>
                  </a:lnTo>
                  <a:lnTo>
                    <a:pt x="139928" y="13474"/>
                  </a:lnTo>
                  <a:lnTo>
                    <a:pt x="140119" y="13081"/>
                  </a:lnTo>
                  <a:lnTo>
                    <a:pt x="140220" y="14033"/>
                  </a:lnTo>
                  <a:lnTo>
                    <a:pt x="139877" y="15011"/>
                  </a:lnTo>
                  <a:lnTo>
                    <a:pt x="141592" y="14998"/>
                  </a:lnTo>
                  <a:lnTo>
                    <a:pt x="141859" y="14274"/>
                  </a:lnTo>
                  <a:lnTo>
                    <a:pt x="142697" y="11887"/>
                  </a:lnTo>
                  <a:close/>
                </a:path>
                <a:path w="163195" h="101600">
                  <a:moveTo>
                    <a:pt x="145910" y="17868"/>
                  </a:moveTo>
                  <a:lnTo>
                    <a:pt x="145618" y="15214"/>
                  </a:lnTo>
                  <a:lnTo>
                    <a:pt x="141338" y="16713"/>
                  </a:lnTo>
                  <a:lnTo>
                    <a:pt x="142862" y="18542"/>
                  </a:lnTo>
                  <a:lnTo>
                    <a:pt x="143167" y="18910"/>
                  </a:lnTo>
                  <a:lnTo>
                    <a:pt x="144360" y="18554"/>
                  </a:lnTo>
                  <a:lnTo>
                    <a:pt x="144500" y="18122"/>
                  </a:lnTo>
                  <a:lnTo>
                    <a:pt x="145034" y="18186"/>
                  </a:lnTo>
                  <a:lnTo>
                    <a:pt x="145910" y="17868"/>
                  </a:lnTo>
                  <a:close/>
                </a:path>
                <a:path w="163195" h="101600">
                  <a:moveTo>
                    <a:pt x="149809" y="39204"/>
                  </a:moveTo>
                  <a:lnTo>
                    <a:pt x="149631" y="38163"/>
                  </a:lnTo>
                  <a:lnTo>
                    <a:pt x="149288" y="36182"/>
                  </a:lnTo>
                  <a:lnTo>
                    <a:pt x="145491" y="37185"/>
                  </a:lnTo>
                  <a:lnTo>
                    <a:pt x="146481" y="40043"/>
                  </a:lnTo>
                  <a:lnTo>
                    <a:pt x="147980" y="38912"/>
                  </a:lnTo>
                  <a:lnTo>
                    <a:pt x="147916" y="38722"/>
                  </a:lnTo>
                  <a:lnTo>
                    <a:pt x="148031" y="38912"/>
                  </a:lnTo>
                  <a:lnTo>
                    <a:pt x="149809" y="39204"/>
                  </a:lnTo>
                  <a:close/>
                </a:path>
                <a:path w="163195" h="101600">
                  <a:moveTo>
                    <a:pt x="150456" y="29159"/>
                  </a:moveTo>
                  <a:lnTo>
                    <a:pt x="150329" y="28879"/>
                  </a:lnTo>
                  <a:lnTo>
                    <a:pt x="149072" y="26136"/>
                  </a:lnTo>
                  <a:lnTo>
                    <a:pt x="148348" y="26276"/>
                  </a:lnTo>
                  <a:lnTo>
                    <a:pt x="147193" y="26987"/>
                  </a:lnTo>
                  <a:lnTo>
                    <a:pt x="146824" y="27800"/>
                  </a:lnTo>
                  <a:lnTo>
                    <a:pt x="147332" y="29032"/>
                  </a:lnTo>
                  <a:lnTo>
                    <a:pt x="147942" y="29057"/>
                  </a:lnTo>
                  <a:lnTo>
                    <a:pt x="148386" y="28879"/>
                  </a:lnTo>
                  <a:lnTo>
                    <a:pt x="148742" y="29654"/>
                  </a:lnTo>
                  <a:lnTo>
                    <a:pt x="150456" y="29159"/>
                  </a:lnTo>
                  <a:close/>
                </a:path>
                <a:path w="163195" h="101600">
                  <a:moveTo>
                    <a:pt x="154381" y="57213"/>
                  </a:moveTo>
                  <a:lnTo>
                    <a:pt x="154355" y="56934"/>
                  </a:lnTo>
                  <a:lnTo>
                    <a:pt x="154063" y="56578"/>
                  </a:lnTo>
                  <a:lnTo>
                    <a:pt x="153784" y="56248"/>
                  </a:lnTo>
                  <a:lnTo>
                    <a:pt x="152679" y="56667"/>
                  </a:lnTo>
                  <a:lnTo>
                    <a:pt x="152425" y="56896"/>
                  </a:lnTo>
                  <a:lnTo>
                    <a:pt x="151853" y="57429"/>
                  </a:lnTo>
                  <a:lnTo>
                    <a:pt x="151625" y="58064"/>
                  </a:lnTo>
                  <a:lnTo>
                    <a:pt x="151980" y="59156"/>
                  </a:lnTo>
                  <a:lnTo>
                    <a:pt x="153695" y="58661"/>
                  </a:lnTo>
                  <a:lnTo>
                    <a:pt x="153555" y="58242"/>
                  </a:lnTo>
                  <a:lnTo>
                    <a:pt x="153530" y="58039"/>
                  </a:lnTo>
                  <a:lnTo>
                    <a:pt x="153898" y="57962"/>
                  </a:lnTo>
                  <a:lnTo>
                    <a:pt x="154241" y="57823"/>
                  </a:lnTo>
                  <a:lnTo>
                    <a:pt x="154381" y="57213"/>
                  </a:lnTo>
                  <a:close/>
                </a:path>
                <a:path w="163195" h="101600">
                  <a:moveTo>
                    <a:pt x="155917" y="45847"/>
                  </a:moveTo>
                  <a:lnTo>
                    <a:pt x="155892" y="45504"/>
                  </a:lnTo>
                  <a:lnTo>
                    <a:pt x="155829" y="44881"/>
                  </a:lnTo>
                  <a:lnTo>
                    <a:pt x="155562" y="44450"/>
                  </a:lnTo>
                  <a:lnTo>
                    <a:pt x="154686" y="43840"/>
                  </a:lnTo>
                  <a:lnTo>
                    <a:pt x="153733" y="44132"/>
                  </a:lnTo>
                  <a:lnTo>
                    <a:pt x="153454" y="44450"/>
                  </a:lnTo>
                  <a:lnTo>
                    <a:pt x="152933" y="45046"/>
                  </a:lnTo>
                  <a:lnTo>
                    <a:pt x="152730" y="45694"/>
                  </a:lnTo>
                  <a:lnTo>
                    <a:pt x="152908" y="46482"/>
                  </a:lnTo>
                  <a:lnTo>
                    <a:pt x="152984" y="46863"/>
                  </a:lnTo>
                  <a:lnTo>
                    <a:pt x="154470" y="46507"/>
                  </a:lnTo>
                  <a:lnTo>
                    <a:pt x="154609" y="46113"/>
                  </a:lnTo>
                  <a:lnTo>
                    <a:pt x="155130" y="46088"/>
                  </a:lnTo>
                  <a:lnTo>
                    <a:pt x="155917" y="45847"/>
                  </a:lnTo>
                  <a:close/>
                </a:path>
                <a:path w="163195" h="101600">
                  <a:moveTo>
                    <a:pt x="157492" y="32740"/>
                  </a:moveTo>
                  <a:lnTo>
                    <a:pt x="157226" y="30162"/>
                  </a:lnTo>
                  <a:lnTo>
                    <a:pt x="154419" y="30810"/>
                  </a:lnTo>
                  <a:lnTo>
                    <a:pt x="153847" y="32181"/>
                  </a:lnTo>
                  <a:lnTo>
                    <a:pt x="153644" y="32664"/>
                  </a:lnTo>
                  <a:lnTo>
                    <a:pt x="155143" y="32524"/>
                  </a:lnTo>
                  <a:lnTo>
                    <a:pt x="155498" y="32042"/>
                  </a:lnTo>
                  <a:lnTo>
                    <a:pt x="155676" y="32245"/>
                  </a:lnTo>
                  <a:lnTo>
                    <a:pt x="155714" y="32397"/>
                  </a:lnTo>
                  <a:lnTo>
                    <a:pt x="155702" y="32575"/>
                  </a:lnTo>
                  <a:lnTo>
                    <a:pt x="155752" y="33108"/>
                  </a:lnTo>
                  <a:lnTo>
                    <a:pt x="157492" y="32740"/>
                  </a:lnTo>
                  <a:close/>
                </a:path>
                <a:path w="163195" h="101600">
                  <a:moveTo>
                    <a:pt x="158038" y="27127"/>
                  </a:moveTo>
                  <a:lnTo>
                    <a:pt x="158013" y="26593"/>
                  </a:lnTo>
                  <a:lnTo>
                    <a:pt x="158000" y="26035"/>
                  </a:lnTo>
                  <a:lnTo>
                    <a:pt x="157797" y="25666"/>
                  </a:lnTo>
                  <a:lnTo>
                    <a:pt x="157378" y="25311"/>
                  </a:lnTo>
                  <a:lnTo>
                    <a:pt x="157035" y="25031"/>
                  </a:lnTo>
                  <a:lnTo>
                    <a:pt x="156197" y="25361"/>
                  </a:lnTo>
                  <a:lnTo>
                    <a:pt x="155460" y="25857"/>
                  </a:lnTo>
                  <a:lnTo>
                    <a:pt x="155028" y="26162"/>
                  </a:lnTo>
                  <a:lnTo>
                    <a:pt x="154266" y="26670"/>
                  </a:lnTo>
                  <a:lnTo>
                    <a:pt x="154444" y="26797"/>
                  </a:lnTo>
                  <a:lnTo>
                    <a:pt x="155041" y="26987"/>
                  </a:lnTo>
                  <a:lnTo>
                    <a:pt x="155651" y="26746"/>
                  </a:lnTo>
                  <a:lnTo>
                    <a:pt x="155930" y="26555"/>
                  </a:lnTo>
                  <a:lnTo>
                    <a:pt x="156146" y="26403"/>
                  </a:lnTo>
                  <a:lnTo>
                    <a:pt x="156235" y="26593"/>
                  </a:lnTo>
                  <a:lnTo>
                    <a:pt x="156286" y="26809"/>
                  </a:lnTo>
                  <a:lnTo>
                    <a:pt x="156298" y="27051"/>
                  </a:lnTo>
                  <a:lnTo>
                    <a:pt x="156298" y="27406"/>
                  </a:lnTo>
                  <a:lnTo>
                    <a:pt x="158038" y="27127"/>
                  </a:lnTo>
                  <a:close/>
                </a:path>
                <a:path w="163195" h="101600">
                  <a:moveTo>
                    <a:pt x="160350" y="52832"/>
                  </a:moveTo>
                  <a:lnTo>
                    <a:pt x="159639" y="51739"/>
                  </a:lnTo>
                  <a:lnTo>
                    <a:pt x="157454" y="52095"/>
                  </a:lnTo>
                  <a:lnTo>
                    <a:pt x="157213" y="52311"/>
                  </a:lnTo>
                  <a:lnTo>
                    <a:pt x="156489" y="52908"/>
                  </a:lnTo>
                  <a:lnTo>
                    <a:pt x="156210" y="53365"/>
                  </a:lnTo>
                  <a:lnTo>
                    <a:pt x="156057" y="54622"/>
                  </a:lnTo>
                  <a:lnTo>
                    <a:pt x="156375" y="54483"/>
                  </a:lnTo>
                  <a:lnTo>
                    <a:pt x="156502" y="54483"/>
                  </a:lnTo>
                  <a:lnTo>
                    <a:pt x="156883" y="54457"/>
                  </a:lnTo>
                  <a:lnTo>
                    <a:pt x="157365" y="54317"/>
                  </a:lnTo>
                  <a:lnTo>
                    <a:pt x="157962" y="53822"/>
                  </a:lnTo>
                  <a:lnTo>
                    <a:pt x="158191" y="53911"/>
                  </a:lnTo>
                  <a:lnTo>
                    <a:pt x="158940" y="53809"/>
                  </a:lnTo>
                  <a:lnTo>
                    <a:pt x="159194" y="53682"/>
                  </a:lnTo>
                  <a:lnTo>
                    <a:pt x="159804" y="53365"/>
                  </a:lnTo>
                  <a:lnTo>
                    <a:pt x="160350" y="52832"/>
                  </a:lnTo>
                  <a:close/>
                </a:path>
                <a:path w="163195" h="101600">
                  <a:moveTo>
                    <a:pt x="162852" y="39611"/>
                  </a:moveTo>
                  <a:lnTo>
                    <a:pt x="161874" y="36766"/>
                  </a:lnTo>
                  <a:lnTo>
                    <a:pt x="158457" y="37668"/>
                  </a:lnTo>
                  <a:lnTo>
                    <a:pt x="158762" y="40563"/>
                  </a:lnTo>
                  <a:lnTo>
                    <a:pt x="160489" y="40157"/>
                  </a:lnTo>
                  <a:lnTo>
                    <a:pt x="160413" y="39395"/>
                  </a:lnTo>
                  <a:lnTo>
                    <a:pt x="160337" y="38633"/>
                  </a:lnTo>
                  <a:lnTo>
                    <a:pt x="160769" y="39039"/>
                  </a:lnTo>
                  <a:lnTo>
                    <a:pt x="161137" y="40093"/>
                  </a:lnTo>
                  <a:lnTo>
                    <a:pt x="162852" y="39611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376981" y="1413941"/>
              <a:ext cx="173355" cy="135255"/>
            </a:xfrm>
            <a:custGeom>
              <a:avLst/>
              <a:gdLst/>
              <a:ahLst/>
              <a:cxnLst/>
              <a:rect l="l" t="t" r="r" b="b"/>
              <a:pathLst>
                <a:path w="173354" h="135255">
                  <a:moveTo>
                    <a:pt x="3276" y="79286"/>
                  </a:moveTo>
                  <a:lnTo>
                    <a:pt x="3175" y="78955"/>
                  </a:lnTo>
                  <a:lnTo>
                    <a:pt x="2997" y="78333"/>
                  </a:lnTo>
                  <a:lnTo>
                    <a:pt x="2578" y="78041"/>
                  </a:lnTo>
                  <a:lnTo>
                    <a:pt x="1625" y="77901"/>
                  </a:lnTo>
                  <a:lnTo>
                    <a:pt x="939" y="78206"/>
                  </a:lnTo>
                  <a:lnTo>
                    <a:pt x="0" y="78955"/>
                  </a:lnTo>
                  <a:lnTo>
                    <a:pt x="50" y="79540"/>
                  </a:lnTo>
                  <a:lnTo>
                    <a:pt x="863" y="80606"/>
                  </a:lnTo>
                  <a:lnTo>
                    <a:pt x="1625" y="80683"/>
                  </a:lnTo>
                  <a:lnTo>
                    <a:pt x="1663" y="80137"/>
                  </a:lnTo>
                  <a:lnTo>
                    <a:pt x="1244" y="79781"/>
                  </a:lnTo>
                  <a:lnTo>
                    <a:pt x="1790" y="79159"/>
                  </a:lnTo>
                  <a:lnTo>
                    <a:pt x="2311" y="79095"/>
                  </a:lnTo>
                  <a:lnTo>
                    <a:pt x="3276" y="79286"/>
                  </a:lnTo>
                  <a:close/>
                </a:path>
                <a:path w="173354" h="135255">
                  <a:moveTo>
                    <a:pt x="3708" y="55562"/>
                  </a:moveTo>
                  <a:lnTo>
                    <a:pt x="3479" y="55410"/>
                  </a:lnTo>
                  <a:lnTo>
                    <a:pt x="3213" y="55257"/>
                  </a:lnTo>
                  <a:lnTo>
                    <a:pt x="2959" y="55105"/>
                  </a:lnTo>
                  <a:lnTo>
                    <a:pt x="2705" y="54940"/>
                  </a:lnTo>
                  <a:lnTo>
                    <a:pt x="2374" y="54737"/>
                  </a:lnTo>
                  <a:lnTo>
                    <a:pt x="1066" y="54838"/>
                  </a:lnTo>
                  <a:lnTo>
                    <a:pt x="1041" y="55397"/>
                  </a:lnTo>
                  <a:lnTo>
                    <a:pt x="1016" y="55740"/>
                  </a:lnTo>
                  <a:lnTo>
                    <a:pt x="990" y="56438"/>
                  </a:lnTo>
                  <a:lnTo>
                    <a:pt x="952" y="57061"/>
                  </a:lnTo>
                  <a:lnTo>
                    <a:pt x="2679" y="56705"/>
                  </a:lnTo>
                  <a:lnTo>
                    <a:pt x="2705" y="56197"/>
                  </a:lnTo>
                  <a:lnTo>
                    <a:pt x="2717" y="56045"/>
                  </a:lnTo>
                  <a:lnTo>
                    <a:pt x="3225" y="55880"/>
                  </a:lnTo>
                  <a:lnTo>
                    <a:pt x="3708" y="55562"/>
                  </a:lnTo>
                  <a:close/>
                </a:path>
                <a:path w="173354" h="135255">
                  <a:moveTo>
                    <a:pt x="3975" y="90055"/>
                  </a:moveTo>
                  <a:lnTo>
                    <a:pt x="3225" y="89763"/>
                  </a:lnTo>
                  <a:lnTo>
                    <a:pt x="2971" y="89458"/>
                  </a:lnTo>
                  <a:lnTo>
                    <a:pt x="2667" y="89103"/>
                  </a:lnTo>
                  <a:lnTo>
                    <a:pt x="1346" y="89395"/>
                  </a:lnTo>
                  <a:lnTo>
                    <a:pt x="1308" y="89903"/>
                  </a:lnTo>
                  <a:lnTo>
                    <a:pt x="1282" y="90220"/>
                  </a:lnTo>
                  <a:lnTo>
                    <a:pt x="1003" y="90652"/>
                  </a:lnTo>
                  <a:lnTo>
                    <a:pt x="1676" y="91224"/>
                  </a:lnTo>
                  <a:lnTo>
                    <a:pt x="1739" y="90411"/>
                  </a:lnTo>
                  <a:lnTo>
                    <a:pt x="2235" y="90258"/>
                  </a:lnTo>
                  <a:lnTo>
                    <a:pt x="2794" y="90462"/>
                  </a:lnTo>
                  <a:lnTo>
                    <a:pt x="3187" y="91135"/>
                  </a:lnTo>
                  <a:lnTo>
                    <a:pt x="3975" y="90055"/>
                  </a:lnTo>
                  <a:close/>
                </a:path>
                <a:path w="173354" h="135255">
                  <a:moveTo>
                    <a:pt x="5384" y="60032"/>
                  </a:moveTo>
                  <a:lnTo>
                    <a:pt x="3898" y="59766"/>
                  </a:lnTo>
                  <a:lnTo>
                    <a:pt x="2374" y="60769"/>
                  </a:lnTo>
                  <a:lnTo>
                    <a:pt x="2146" y="62128"/>
                  </a:lnTo>
                  <a:lnTo>
                    <a:pt x="3276" y="62738"/>
                  </a:lnTo>
                  <a:lnTo>
                    <a:pt x="3784" y="63004"/>
                  </a:lnTo>
                  <a:lnTo>
                    <a:pt x="5372" y="62280"/>
                  </a:lnTo>
                  <a:lnTo>
                    <a:pt x="4648" y="61887"/>
                  </a:lnTo>
                  <a:lnTo>
                    <a:pt x="4318" y="61722"/>
                  </a:lnTo>
                  <a:lnTo>
                    <a:pt x="3987" y="60960"/>
                  </a:lnTo>
                  <a:lnTo>
                    <a:pt x="4419" y="60667"/>
                  </a:lnTo>
                  <a:lnTo>
                    <a:pt x="5384" y="60032"/>
                  </a:lnTo>
                  <a:close/>
                </a:path>
                <a:path w="173354" h="135255">
                  <a:moveTo>
                    <a:pt x="6997" y="87096"/>
                  </a:moveTo>
                  <a:lnTo>
                    <a:pt x="6667" y="85839"/>
                  </a:lnTo>
                  <a:lnTo>
                    <a:pt x="5600" y="86144"/>
                  </a:lnTo>
                  <a:lnTo>
                    <a:pt x="5689" y="85902"/>
                  </a:lnTo>
                  <a:lnTo>
                    <a:pt x="6032" y="85483"/>
                  </a:lnTo>
                  <a:lnTo>
                    <a:pt x="5842" y="85051"/>
                  </a:lnTo>
                  <a:lnTo>
                    <a:pt x="5499" y="84899"/>
                  </a:lnTo>
                  <a:lnTo>
                    <a:pt x="5080" y="84709"/>
                  </a:lnTo>
                  <a:lnTo>
                    <a:pt x="4572" y="84924"/>
                  </a:lnTo>
                  <a:lnTo>
                    <a:pt x="3060" y="86499"/>
                  </a:lnTo>
                  <a:lnTo>
                    <a:pt x="4533" y="87795"/>
                  </a:lnTo>
                  <a:lnTo>
                    <a:pt x="6997" y="87096"/>
                  </a:lnTo>
                  <a:close/>
                </a:path>
                <a:path w="173354" h="135255">
                  <a:moveTo>
                    <a:pt x="7200" y="49618"/>
                  </a:moveTo>
                  <a:lnTo>
                    <a:pt x="6883" y="48691"/>
                  </a:lnTo>
                  <a:lnTo>
                    <a:pt x="5892" y="48920"/>
                  </a:lnTo>
                  <a:lnTo>
                    <a:pt x="4902" y="49161"/>
                  </a:lnTo>
                  <a:lnTo>
                    <a:pt x="4229" y="50241"/>
                  </a:lnTo>
                  <a:lnTo>
                    <a:pt x="5130" y="51003"/>
                  </a:lnTo>
                  <a:lnTo>
                    <a:pt x="5676" y="51485"/>
                  </a:lnTo>
                  <a:lnTo>
                    <a:pt x="7200" y="50673"/>
                  </a:lnTo>
                  <a:lnTo>
                    <a:pt x="6464" y="50038"/>
                  </a:lnTo>
                  <a:lnTo>
                    <a:pt x="7200" y="49618"/>
                  </a:lnTo>
                  <a:close/>
                </a:path>
                <a:path w="173354" h="135255">
                  <a:moveTo>
                    <a:pt x="10807" y="91249"/>
                  </a:moveTo>
                  <a:lnTo>
                    <a:pt x="10210" y="89230"/>
                  </a:lnTo>
                  <a:lnTo>
                    <a:pt x="7594" y="89954"/>
                  </a:lnTo>
                  <a:lnTo>
                    <a:pt x="7708" y="91846"/>
                  </a:lnTo>
                  <a:lnTo>
                    <a:pt x="8661" y="91757"/>
                  </a:lnTo>
                  <a:lnTo>
                    <a:pt x="9144" y="91427"/>
                  </a:lnTo>
                  <a:lnTo>
                    <a:pt x="9639" y="91643"/>
                  </a:lnTo>
                  <a:lnTo>
                    <a:pt x="10807" y="91249"/>
                  </a:lnTo>
                  <a:close/>
                </a:path>
                <a:path w="173354" h="135255">
                  <a:moveTo>
                    <a:pt x="22631" y="92633"/>
                  </a:moveTo>
                  <a:lnTo>
                    <a:pt x="15506" y="90157"/>
                  </a:lnTo>
                  <a:lnTo>
                    <a:pt x="10375" y="85471"/>
                  </a:lnTo>
                  <a:lnTo>
                    <a:pt x="7531" y="79235"/>
                  </a:lnTo>
                  <a:lnTo>
                    <a:pt x="7696" y="79133"/>
                  </a:lnTo>
                  <a:lnTo>
                    <a:pt x="8077" y="77482"/>
                  </a:lnTo>
                  <a:lnTo>
                    <a:pt x="8547" y="77825"/>
                  </a:lnTo>
                  <a:lnTo>
                    <a:pt x="9652" y="77406"/>
                  </a:lnTo>
                  <a:lnTo>
                    <a:pt x="9575" y="75476"/>
                  </a:lnTo>
                  <a:lnTo>
                    <a:pt x="11150" y="75260"/>
                  </a:lnTo>
                  <a:lnTo>
                    <a:pt x="12407" y="73698"/>
                  </a:lnTo>
                  <a:lnTo>
                    <a:pt x="10972" y="72529"/>
                  </a:lnTo>
                  <a:lnTo>
                    <a:pt x="12331" y="71259"/>
                  </a:lnTo>
                  <a:lnTo>
                    <a:pt x="12496" y="69278"/>
                  </a:lnTo>
                  <a:lnTo>
                    <a:pt x="10769" y="66497"/>
                  </a:lnTo>
                  <a:lnTo>
                    <a:pt x="9448" y="66471"/>
                  </a:lnTo>
                  <a:lnTo>
                    <a:pt x="8686" y="67373"/>
                  </a:lnTo>
                  <a:lnTo>
                    <a:pt x="8153" y="67487"/>
                  </a:lnTo>
                  <a:lnTo>
                    <a:pt x="7581" y="67805"/>
                  </a:lnTo>
                  <a:lnTo>
                    <a:pt x="9740" y="70243"/>
                  </a:lnTo>
                  <a:lnTo>
                    <a:pt x="8724" y="72415"/>
                  </a:lnTo>
                  <a:lnTo>
                    <a:pt x="5956" y="75361"/>
                  </a:lnTo>
                  <a:lnTo>
                    <a:pt x="5740" y="76415"/>
                  </a:lnTo>
                  <a:lnTo>
                    <a:pt x="5613" y="78308"/>
                  </a:lnTo>
                  <a:lnTo>
                    <a:pt x="5867" y="79070"/>
                  </a:lnTo>
                  <a:lnTo>
                    <a:pt x="6223" y="80632"/>
                  </a:lnTo>
                  <a:lnTo>
                    <a:pt x="12128" y="89077"/>
                  </a:lnTo>
                  <a:lnTo>
                    <a:pt x="17272" y="91719"/>
                  </a:lnTo>
                  <a:lnTo>
                    <a:pt x="15214" y="92989"/>
                  </a:lnTo>
                  <a:lnTo>
                    <a:pt x="13804" y="94208"/>
                  </a:lnTo>
                  <a:lnTo>
                    <a:pt x="9563" y="96062"/>
                  </a:lnTo>
                  <a:lnTo>
                    <a:pt x="9296" y="94551"/>
                  </a:lnTo>
                  <a:lnTo>
                    <a:pt x="6413" y="93764"/>
                  </a:lnTo>
                  <a:lnTo>
                    <a:pt x="5753" y="93738"/>
                  </a:lnTo>
                  <a:lnTo>
                    <a:pt x="4521" y="94119"/>
                  </a:lnTo>
                  <a:lnTo>
                    <a:pt x="2794" y="95389"/>
                  </a:lnTo>
                  <a:lnTo>
                    <a:pt x="2222" y="95008"/>
                  </a:lnTo>
                  <a:lnTo>
                    <a:pt x="2197" y="97002"/>
                  </a:lnTo>
                  <a:lnTo>
                    <a:pt x="4724" y="97345"/>
                  </a:lnTo>
                  <a:lnTo>
                    <a:pt x="4648" y="95377"/>
                  </a:lnTo>
                  <a:lnTo>
                    <a:pt x="6248" y="95834"/>
                  </a:lnTo>
                  <a:lnTo>
                    <a:pt x="7277" y="96774"/>
                  </a:lnTo>
                  <a:lnTo>
                    <a:pt x="8191" y="97218"/>
                  </a:lnTo>
                  <a:lnTo>
                    <a:pt x="10655" y="97510"/>
                  </a:lnTo>
                  <a:lnTo>
                    <a:pt x="11582" y="97370"/>
                  </a:lnTo>
                  <a:lnTo>
                    <a:pt x="15684" y="97078"/>
                  </a:lnTo>
                  <a:lnTo>
                    <a:pt x="15913" y="94691"/>
                  </a:lnTo>
                  <a:lnTo>
                    <a:pt x="16979" y="93103"/>
                  </a:lnTo>
                  <a:lnTo>
                    <a:pt x="18008" y="92290"/>
                  </a:lnTo>
                  <a:lnTo>
                    <a:pt x="18046" y="92125"/>
                  </a:lnTo>
                  <a:lnTo>
                    <a:pt x="19723" y="92875"/>
                  </a:lnTo>
                  <a:lnTo>
                    <a:pt x="21069" y="93332"/>
                  </a:lnTo>
                  <a:lnTo>
                    <a:pt x="22631" y="92633"/>
                  </a:lnTo>
                  <a:close/>
                </a:path>
                <a:path w="173354" h="135255">
                  <a:moveTo>
                    <a:pt x="30327" y="67906"/>
                  </a:moveTo>
                  <a:lnTo>
                    <a:pt x="30213" y="67691"/>
                  </a:lnTo>
                  <a:lnTo>
                    <a:pt x="29578" y="66370"/>
                  </a:lnTo>
                  <a:lnTo>
                    <a:pt x="28028" y="66344"/>
                  </a:lnTo>
                  <a:lnTo>
                    <a:pt x="26708" y="66890"/>
                  </a:lnTo>
                  <a:lnTo>
                    <a:pt x="26212" y="67081"/>
                  </a:lnTo>
                  <a:lnTo>
                    <a:pt x="26276" y="67310"/>
                  </a:lnTo>
                  <a:lnTo>
                    <a:pt x="26504" y="68033"/>
                  </a:lnTo>
                  <a:lnTo>
                    <a:pt x="26974" y="68491"/>
                  </a:lnTo>
                  <a:lnTo>
                    <a:pt x="27686" y="68757"/>
                  </a:lnTo>
                  <a:lnTo>
                    <a:pt x="27978" y="68859"/>
                  </a:lnTo>
                  <a:lnTo>
                    <a:pt x="28854" y="68567"/>
                  </a:lnTo>
                  <a:lnTo>
                    <a:pt x="29121" y="68300"/>
                  </a:lnTo>
                  <a:lnTo>
                    <a:pt x="29667" y="68224"/>
                  </a:lnTo>
                  <a:lnTo>
                    <a:pt x="30327" y="67906"/>
                  </a:lnTo>
                  <a:close/>
                </a:path>
                <a:path w="173354" h="135255">
                  <a:moveTo>
                    <a:pt x="32092" y="46774"/>
                  </a:moveTo>
                  <a:lnTo>
                    <a:pt x="30695" y="45415"/>
                  </a:lnTo>
                  <a:lnTo>
                    <a:pt x="29692" y="45110"/>
                  </a:lnTo>
                  <a:lnTo>
                    <a:pt x="28511" y="45199"/>
                  </a:lnTo>
                  <a:lnTo>
                    <a:pt x="28194" y="45237"/>
                  </a:lnTo>
                  <a:lnTo>
                    <a:pt x="27419" y="45529"/>
                  </a:lnTo>
                  <a:lnTo>
                    <a:pt x="27559" y="45999"/>
                  </a:lnTo>
                  <a:lnTo>
                    <a:pt x="28194" y="48094"/>
                  </a:lnTo>
                  <a:lnTo>
                    <a:pt x="29921" y="47612"/>
                  </a:lnTo>
                  <a:lnTo>
                    <a:pt x="29679" y="46812"/>
                  </a:lnTo>
                  <a:lnTo>
                    <a:pt x="29857" y="46875"/>
                  </a:lnTo>
                  <a:lnTo>
                    <a:pt x="30454" y="47459"/>
                  </a:lnTo>
                  <a:lnTo>
                    <a:pt x="32092" y="46774"/>
                  </a:lnTo>
                  <a:close/>
                </a:path>
                <a:path w="173354" h="135255">
                  <a:moveTo>
                    <a:pt x="43573" y="87871"/>
                  </a:moveTo>
                  <a:lnTo>
                    <a:pt x="43332" y="87553"/>
                  </a:lnTo>
                  <a:lnTo>
                    <a:pt x="42633" y="86677"/>
                  </a:lnTo>
                  <a:lnTo>
                    <a:pt x="41427" y="86918"/>
                  </a:lnTo>
                  <a:lnTo>
                    <a:pt x="40538" y="87337"/>
                  </a:lnTo>
                  <a:lnTo>
                    <a:pt x="40132" y="87591"/>
                  </a:lnTo>
                  <a:lnTo>
                    <a:pt x="40195" y="87769"/>
                  </a:lnTo>
                  <a:lnTo>
                    <a:pt x="40678" y="89027"/>
                  </a:lnTo>
                  <a:lnTo>
                    <a:pt x="40906" y="89649"/>
                  </a:lnTo>
                  <a:lnTo>
                    <a:pt x="41109" y="90170"/>
                  </a:lnTo>
                  <a:lnTo>
                    <a:pt x="42811" y="89662"/>
                  </a:lnTo>
                  <a:lnTo>
                    <a:pt x="42303" y="88303"/>
                  </a:lnTo>
                  <a:lnTo>
                    <a:pt x="42875" y="88239"/>
                  </a:lnTo>
                  <a:lnTo>
                    <a:pt x="43573" y="87871"/>
                  </a:lnTo>
                  <a:close/>
                </a:path>
                <a:path w="173354" h="135255">
                  <a:moveTo>
                    <a:pt x="71132" y="104241"/>
                  </a:moveTo>
                  <a:lnTo>
                    <a:pt x="70929" y="103657"/>
                  </a:lnTo>
                  <a:lnTo>
                    <a:pt x="70040" y="100952"/>
                  </a:lnTo>
                  <a:lnTo>
                    <a:pt x="65316" y="103339"/>
                  </a:lnTo>
                  <a:lnTo>
                    <a:pt x="67360" y="105384"/>
                  </a:lnTo>
                  <a:lnTo>
                    <a:pt x="67792" y="105816"/>
                  </a:lnTo>
                  <a:lnTo>
                    <a:pt x="69430" y="105168"/>
                  </a:lnTo>
                  <a:lnTo>
                    <a:pt x="68694" y="104444"/>
                  </a:lnTo>
                  <a:lnTo>
                    <a:pt x="68541" y="104089"/>
                  </a:lnTo>
                  <a:lnTo>
                    <a:pt x="68808" y="103162"/>
                  </a:lnTo>
                  <a:lnTo>
                    <a:pt x="69100" y="103784"/>
                  </a:lnTo>
                  <a:lnTo>
                    <a:pt x="69405" y="104724"/>
                  </a:lnTo>
                  <a:lnTo>
                    <a:pt x="71132" y="104241"/>
                  </a:lnTo>
                  <a:close/>
                </a:path>
                <a:path w="173354" h="135255">
                  <a:moveTo>
                    <a:pt x="82410" y="106502"/>
                  </a:moveTo>
                  <a:lnTo>
                    <a:pt x="82384" y="106121"/>
                  </a:lnTo>
                  <a:lnTo>
                    <a:pt x="81978" y="106032"/>
                  </a:lnTo>
                  <a:lnTo>
                    <a:pt x="81559" y="105930"/>
                  </a:lnTo>
                  <a:lnTo>
                    <a:pt x="81102" y="105854"/>
                  </a:lnTo>
                  <a:lnTo>
                    <a:pt x="80759" y="105562"/>
                  </a:lnTo>
                  <a:lnTo>
                    <a:pt x="80581" y="105460"/>
                  </a:lnTo>
                  <a:lnTo>
                    <a:pt x="80467" y="105308"/>
                  </a:lnTo>
                  <a:lnTo>
                    <a:pt x="80391" y="105105"/>
                  </a:lnTo>
                  <a:lnTo>
                    <a:pt x="81013" y="105156"/>
                  </a:lnTo>
                  <a:lnTo>
                    <a:pt x="82042" y="104648"/>
                  </a:lnTo>
                  <a:lnTo>
                    <a:pt x="81635" y="104101"/>
                  </a:lnTo>
                  <a:lnTo>
                    <a:pt x="80949" y="103200"/>
                  </a:lnTo>
                  <a:lnTo>
                    <a:pt x="79248" y="103530"/>
                  </a:lnTo>
                  <a:lnTo>
                    <a:pt x="77965" y="105981"/>
                  </a:lnTo>
                  <a:lnTo>
                    <a:pt x="79870" y="106845"/>
                  </a:lnTo>
                  <a:lnTo>
                    <a:pt x="80962" y="107111"/>
                  </a:lnTo>
                  <a:lnTo>
                    <a:pt x="81356" y="107200"/>
                  </a:lnTo>
                  <a:lnTo>
                    <a:pt x="81915" y="107124"/>
                  </a:lnTo>
                  <a:lnTo>
                    <a:pt x="82181" y="106781"/>
                  </a:lnTo>
                  <a:lnTo>
                    <a:pt x="82410" y="106502"/>
                  </a:lnTo>
                  <a:close/>
                </a:path>
                <a:path w="173354" h="135255">
                  <a:moveTo>
                    <a:pt x="94259" y="110528"/>
                  </a:moveTo>
                  <a:lnTo>
                    <a:pt x="92722" y="109766"/>
                  </a:lnTo>
                  <a:lnTo>
                    <a:pt x="92722" y="109118"/>
                  </a:lnTo>
                  <a:lnTo>
                    <a:pt x="92989" y="108673"/>
                  </a:lnTo>
                  <a:lnTo>
                    <a:pt x="93510" y="107835"/>
                  </a:lnTo>
                  <a:lnTo>
                    <a:pt x="91744" y="107746"/>
                  </a:lnTo>
                  <a:lnTo>
                    <a:pt x="91325" y="108432"/>
                  </a:lnTo>
                  <a:lnTo>
                    <a:pt x="90678" y="109524"/>
                  </a:lnTo>
                  <a:lnTo>
                    <a:pt x="91211" y="110718"/>
                  </a:lnTo>
                  <a:lnTo>
                    <a:pt x="92278" y="111252"/>
                  </a:lnTo>
                  <a:lnTo>
                    <a:pt x="93040" y="111633"/>
                  </a:lnTo>
                  <a:lnTo>
                    <a:pt x="94259" y="110528"/>
                  </a:lnTo>
                  <a:close/>
                </a:path>
                <a:path w="173354" h="135255">
                  <a:moveTo>
                    <a:pt x="98196" y="102400"/>
                  </a:moveTo>
                  <a:lnTo>
                    <a:pt x="97955" y="101765"/>
                  </a:lnTo>
                  <a:lnTo>
                    <a:pt x="97320" y="100139"/>
                  </a:lnTo>
                  <a:lnTo>
                    <a:pt x="95745" y="100317"/>
                  </a:lnTo>
                  <a:lnTo>
                    <a:pt x="95745" y="101765"/>
                  </a:lnTo>
                  <a:lnTo>
                    <a:pt x="95745" y="100317"/>
                  </a:lnTo>
                  <a:lnTo>
                    <a:pt x="94716" y="100431"/>
                  </a:lnTo>
                  <a:lnTo>
                    <a:pt x="93865" y="101739"/>
                  </a:lnTo>
                  <a:lnTo>
                    <a:pt x="93764" y="102019"/>
                  </a:lnTo>
                  <a:lnTo>
                    <a:pt x="94234" y="102730"/>
                  </a:lnTo>
                  <a:lnTo>
                    <a:pt x="94856" y="102844"/>
                  </a:lnTo>
                  <a:lnTo>
                    <a:pt x="95859" y="102755"/>
                  </a:lnTo>
                  <a:lnTo>
                    <a:pt x="96151" y="102577"/>
                  </a:lnTo>
                  <a:lnTo>
                    <a:pt x="96304" y="102374"/>
                  </a:lnTo>
                  <a:lnTo>
                    <a:pt x="96672" y="102870"/>
                  </a:lnTo>
                  <a:lnTo>
                    <a:pt x="98196" y="102400"/>
                  </a:lnTo>
                  <a:close/>
                </a:path>
                <a:path w="173354" h="135255">
                  <a:moveTo>
                    <a:pt x="107683" y="95973"/>
                  </a:moveTo>
                  <a:lnTo>
                    <a:pt x="106299" y="94564"/>
                  </a:lnTo>
                  <a:lnTo>
                    <a:pt x="105067" y="94729"/>
                  </a:lnTo>
                  <a:lnTo>
                    <a:pt x="103187" y="96520"/>
                  </a:lnTo>
                  <a:lnTo>
                    <a:pt x="103886" y="97878"/>
                  </a:lnTo>
                  <a:lnTo>
                    <a:pt x="105067" y="99542"/>
                  </a:lnTo>
                  <a:lnTo>
                    <a:pt x="106718" y="98882"/>
                  </a:lnTo>
                  <a:lnTo>
                    <a:pt x="105714" y="97497"/>
                  </a:lnTo>
                  <a:lnTo>
                    <a:pt x="105486" y="96888"/>
                  </a:lnTo>
                  <a:lnTo>
                    <a:pt x="105498" y="96113"/>
                  </a:lnTo>
                  <a:lnTo>
                    <a:pt x="106045" y="96672"/>
                  </a:lnTo>
                  <a:lnTo>
                    <a:pt x="107353" y="96113"/>
                  </a:lnTo>
                  <a:lnTo>
                    <a:pt x="107683" y="95973"/>
                  </a:lnTo>
                  <a:close/>
                </a:path>
                <a:path w="173354" h="135255">
                  <a:moveTo>
                    <a:pt x="114630" y="87020"/>
                  </a:moveTo>
                  <a:lnTo>
                    <a:pt x="114554" y="86804"/>
                  </a:lnTo>
                  <a:lnTo>
                    <a:pt x="114236" y="85813"/>
                  </a:lnTo>
                  <a:lnTo>
                    <a:pt x="112890" y="86042"/>
                  </a:lnTo>
                  <a:lnTo>
                    <a:pt x="111290" y="86817"/>
                  </a:lnTo>
                  <a:lnTo>
                    <a:pt x="111213" y="87909"/>
                  </a:lnTo>
                  <a:lnTo>
                    <a:pt x="112636" y="88239"/>
                  </a:lnTo>
                  <a:lnTo>
                    <a:pt x="113144" y="88099"/>
                  </a:lnTo>
                  <a:lnTo>
                    <a:pt x="113601" y="87858"/>
                  </a:lnTo>
                  <a:lnTo>
                    <a:pt x="114071" y="87579"/>
                  </a:lnTo>
                  <a:lnTo>
                    <a:pt x="113677" y="87490"/>
                  </a:lnTo>
                  <a:lnTo>
                    <a:pt x="113538" y="87426"/>
                  </a:lnTo>
                  <a:lnTo>
                    <a:pt x="114007" y="87299"/>
                  </a:lnTo>
                  <a:lnTo>
                    <a:pt x="114630" y="87020"/>
                  </a:lnTo>
                  <a:close/>
                </a:path>
                <a:path w="173354" h="135255">
                  <a:moveTo>
                    <a:pt x="117830" y="124383"/>
                  </a:moveTo>
                  <a:lnTo>
                    <a:pt x="116293" y="121678"/>
                  </a:lnTo>
                  <a:lnTo>
                    <a:pt x="115468" y="123875"/>
                  </a:lnTo>
                  <a:lnTo>
                    <a:pt x="113855" y="128206"/>
                  </a:lnTo>
                  <a:lnTo>
                    <a:pt x="110464" y="132257"/>
                  </a:lnTo>
                  <a:lnTo>
                    <a:pt x="105283" y="134772"/>
                  </a:lnTo>
                  <a:lnTo>
                    <a:pt x="106870" y="134810"/>
                  </a:lnTo>
                  <a:lnTo>
                    <a:pt x="111760" y="132435"/>
                  </a:lnTo>
                  <a:lnTo>
                    <a:pt x="115328" y="129044"/>
                  </a:lnTo>
                  <a:lnTo>
                    <a:pt x="117830" y="124383"/>
                  </a:lnTo>
                  <a:close/>
                </a:path>
                <a:path w="173354" h="135255">
                  <a:moveTo>
                    <a:pt x="131533" y="88874"/>
                  </a:moveTo>
                  <a:lnTo>
                    <a:pt x="130873" y="87515"/>
                  </a:lnTo>
                  <a:lnTo>
                    <a:pt x="129641" y="87668"/>
                  </a:lnTo>
                  <a:lnTo>
                    <a:pt x="128752" y="87769"/>
                  </a:lnTo>
                  <a:lnTo>
                    <a:pt x="126923" y="88887"/>
                  </a:lnTo>
                  <a:lnTo>
                    <a:pt x="128257" y="89801"/>
                  </a:lnTo>
                  <a:lnTo>
                    <a:pt x="128397" y="89890"/>
                  </a:lnTo>
                  <a:lnTo>
                    <a:pt x="128663" y="89865"/>
                  </a:lnTo>
                  <a:lnTo>
                    <a:pt x="128943" y="89789"/>
                  </a:lnTo>
                  <a:lnTo>
                    <a:pt x="129070" y="89852"/>
                  </a:lnTo>
                  <a:lnTo>
                    <a:pt x="129476" y="89979"/>
                  </a:lnTo>
                  <a:lnTo>
                    <a:pt x="130098" y="89712"/>
                  </a:lnTo>
                  <a:lnTo>
                    <a:pt x="131533" y="88874"/>
                  </a:lnTo>
                  <a:close/>
                </a:path>
                <a:path w="173354" h="135255">
                  <a:moveTo>
                    <a:pt x="134708" y="118021"/>
                  </a:moveTo>
                  <a:lnTo>
                    <a:pt x="133870" y="117182"/>
                  </a:lnTo>
                  <a:lnTo>
                    <a:pt x="129387" y="120078"/>
                  </a:lnTo>
                  <a:lnTo>
                    <a:pt x="127063" y="121678"/>
                  </a:lnTo>
                  <a:lnTo>
                    <a:pt x="121386" y="122974"/>
                  </a:lnTo>
                  <a:lnTo>
                    <a:pt x="122326" y="123964"/>
                  </a:lnTo>
                  <a:lnTo>
                    <a:pt x="123304" y="123774"/>
                  </a:lnTo>
                  <a:lnTo>
                    <a:pt x="127241" y="123024"/>
                  </a:lnTo>
                  <a:lnTo>
                    <a:pt x="130987" y="121119"/>
                  </a:lnTo>
                  <a:lnTo>
                    <a:pt x="134708" y="118021"/>
                  </a:lnTo>
                  <a:close/>
                </a:path>
                <a:path w="173354" h="135255">
                  <a:moveTo>
                    <a:pt x="135432" y="119405"/>
                  </a:moveTo>
                  <a:lnTo>
                    <a:pt x="133807" y="119595"/>
                  </a:lnTo>
                  <a:lnTo>
                    <a:pt x="133464" y="119951"/>
                  </a:lnTo>
                  <a:lnTo>
                    <a:pt x="130124" y="123431"/>
                  </a:lnTo>
                  <a:lnTo>
                    <a:pt x="125691" y="125285"/>
                  </a:lnTo>
                  <a:lnTo>
                    <a:pt x="120396" y="125018"/>
                  </a:lnTo>
                  <a:lnTo>
                    <a:pt x="118859" y="125831"/>
                  </a:lnTo>
                  <a:lnTo>
                    <a:pt x="125564" y="126174"/>
                  </a:lnTo>
                  <a:lnTo>
                    <a:pt x="130975" y="125412"/>
                  </a:lnTo>
                  <a:lnTo>
                    <a:pt x="135432" y="119405"/>
                  </a:lnTo>
                  <a:close/>
                </a:path>
                <a:path w="173354" h="135255">
                  <a:moveTo>
                    <a:pt x="140462" y="106692"/>
                  </a:moveTo>
                  <a:lnTo>
                    <a:pt x="129590" y="107099"/>
                  </a:lnTo>
                  <a:lnTo>
                    <a:pt x="118999" y="111086"/>
                  </a:lnTo>
                  <a:lnTo>
                    <a:pt x="113360" y="115112"/>
                  </a:lnTo>
                  <a:lnTo>
                    <a:pt x="106337" y="113919"/>
                  </a:lnTo>
                  <a:lnTo>
                    <a:pt x="107899" y="115760"/>
                  </a:lnTo>
                  <a:lnTo>
                    <a:pt x="111887" y="116433"/>
                  </a:lnTo>
                  <a:lnTo>
                    <a:pt x="113982" y="116116"/>
                  </a:lnTo>
                  <a:lnTo>
                    <a:pt x="116116" y="115112"/>
                  </a:lnTo>
                  <a:lnTo>
                    <a:pt x="118732" y="113880"/>
                  </a:lnTo>
                  <a:lnTo>
                    <a:pt x="120548" y="112306"/>
                  </a:lnTo>
                  <a:lnTo>
                    <a:pt x="125907" y="109601"/>
                  </a:lnTo>
                  <a:lnTo>
                    <a:pt x="129324" y="109537"/>
                  </a:lnTo>
                  <a:lnTo>
                    <a:pt x="137820" y="107746"/>
                  </a:lnTo>
                  <a:lnTo>
                    <a:pt x="140462" y="106692"/>
                  </a:lnTo>
                  <a:close/>
                </a:path>
                <a:path w="173354" h="135255">
                  <a:moveTo>
                    <a:pt x="141135" y="106413"/>
                  </a:moveTo>
                  <a:lnTo>
                    <a:pt x="140462" y="106692"/>
                  </a:lnTo>
                  <a:lnTo>
                    <a:pt x="141097" y="106667"/>
                  </a:lnTo>
                  <a:lnTo>
                    <a:pt x="141135" y="106413"/>
                  </a:lnTo>
                  <a:close/>
                </a:path>
                <a:path w="173354" h="135255">
                  <a:moveTo>
                    <a:pt x="143446" y="99504"/>
                  </a:moveTo>
                  <a:lnTo>
                    <a:pt x="142697" y="97383"/>
                  </a:lnTo>
                  <a:lnTo>
                    <a:pt x="141135" y="106413"/>
                  </a:lnTo>
                  <a:lnTo>
                    <a:pt x="142328" y="105943"/>
                  </a:lnTo>
                  <a:lnTo>
                    <a:pt x="143446" y="99504"/>
                  </a:lnTo>
                  <a:close/>
                </a:path>
                <a:path w="173354" h="135255">
                  <a:moveTo>
                    <a:pt x="148221" y="98437"/>
                  </a:moveTo>
                  <a:lnTo>
                    <a:pt x="146456" y="98628"/>
                  </a:lnTo>
                  <a:lnTo>
                    <a:pt x="146265" y="99428"/>
                  </a:lnTo>
                  <a:lnTo>
                    <a:pt x="144018" y="109004"/>
                  </a:lnTo>
                  <a:lnTo>
                    <a:pt x="134556" y="109486"/>
                  </a:lnTo>
                  <a:lnTo>
                    <a:pt x="127241" y="112560"/>
                  </a:lnTo>
                  <a:lnTo>
                    <a:pt x="121589" y="115239"/>
                  </a:lnTo>
                  <a:lnTo>
                    <a:pt x="115227" y="117995"/>
                  </a:lnTo>
                  <a:lnTo>
                    <a:pt x="108673" y="119291"/>
                  </a:lnTo>
                  <a:lnTo>
                    <a:pt x="102450" y="117614"/>
                  </a:lnTo>
                  <a:lnTo>
                    <a:pt x="101777" y="117195"/>
                  </a:lnTo>
                  <a:lnTo>
                    <a:pt x="103149" y="119341"/>
                  </a:lnTo>
                  <a:lnTo>
                    <a:pt x="103987" y="119875"/>
                  </a:lnTo>
                  <a:lnTo>
                    <a:pt x="110312" y="121678"/>
                  </a:lnTo>
                  <a:lnTo>
                    <a:pt x="116306" y="120091"/>
                  </a:lnTo>
                  <a:lnTo>
                    <a:pt x="122148" y="116865"/>
                  </a:lnTo>
                  <a:lnTo>
                    <a:pt x="127952" y="113766"/>
                  </a:lnTo>
                  <a:lnTo>
                    <a:pt x="136067" y="110350"/>
                  </a:lnTo>
                  <a:lnTo>
                    <a:pt x="145694" y="109220"/>
                  </a:lnTo>
                  <a:lnTo>
                    <a:pt x="148221" y="98437"/>
                  </a:lnTo>
                  <a:close/>
                </a:path>
                <a:path w="173354" h="135255">
                  <a:moveTo>
                    <a:pt x="161378" y="13893"/>
                  </a:moveTo>
                  <a:lnTo>
                    <a:pt x="161277" y="14033"/>
                  </a:lnTo>
                  <a:lnTo>
                    <a:pt x="161251" y="14198"/>
                  </a:lnTo>
                  <a:lnTo>
                    <a:pt x="161378" y="13893"/>
                  </a:lnTo>
                  <a:close/>
                </a:path>
                <a:path w="173354" h="135255">
                  <a:moveTo>
                    <a:pt x="161455" y="12496"/>
                  </a:moveTo>
                  <a:lnTo>
                    <a:pt x="160197" y="12611"/>
                  </a:lnTo>
                  <a:lnTo>
                    <a:pt x="159778" y="13068"/>
                  </a:lnTo>
                  <a:lnTo>
                    <a:pt x="159562" y="12915"/>
                  </a:lnTo>
                  <a:lnTo>
                    <a:pt x="159131" y="12852"/>
                  </a:lnTo>
                  <a:lnTo>
                    <a:pt x="157949" y="13271"/>
                  </a:lnTo>
                  <a:lnTo>
                    <a:pt x="156514" y="11468"/>
                  </a:lnTo>
                  <a:lnTo>
                    <a:pt x="155168" y="10769"/>
                  </a:lnTo>
                  <a:lnTo>
                    <a:pt x="154432" y="10668"/>
                  </a:lnTo>
                  <a:lnTo>
                    <a:pt x="152298" y="10668"/>
                  </a:lnTo>
                  <a:lnTo>
                    <a:pt x="151117" y="11049"/>
                  </a:lnTo>
                  <a:lnTo>
                    <a:pt x="147942" y="10655"/>
                  </a:lnTo>
                  <a:lnTo>
                    <a:pt x="146862" y="9893"/>
                  </a:lnTo>
                  <a:lnTo>
                    <a:pt x="145973" y="8483"/>
                  </a:lnTo>
                  <a:lnTo>
                    <a:pt x="146304" y="8280"/>
                  </a:lnTo>
                  <a:lnTo>
                    <a:pt x="146532" y="7962"/>
                  </a:lnTo>
                  <a:lnTo>
                    <a:pt x="146265" y="7531"/>
                  </a:lnTo>
                  <a:lnTo>
                    <a:pt x="146164" y="7404"/>
                  </a:lnTo>
                  <a:lnTo>
                    <a:pt x="146024" y="7200"/>
                  </a:lnTo>
                  <a:lnTo>
                    <a:pt x="146189" y="5842"/>
                  </a:lnTo>
                  <a:lnTo>
                    <a:pt x="147332" y="5397"/>
                  </a:lnTo>
                  <a:lnTo>
                    <a:pt x="146519" y="4787"/>
                  </a:lnTo>
                  <a:lnTo>
                    <a:pt x="145732" y="4965"/>
                  </a:lnTo>
                  <a:lnTo>
                    <a:pt x="145072" y="4000"/>
                  </a:lnTo>
                  <a:lnTo>
                    <a:pt x="143268" y="3797"/>
                  </a:lnTo>
                  <a:lnTo>
                    <a:pt x="142189" y="4724"/>
                  </a:lnTo>
                  <a:lnTo>
                    <a:pt x="141325" y="4292"/>
                  </a:lnTo>
                  <a:lnTo>
                    <a:pt x="140754" y="3187"/>
                  </a:lnTo>
                  <a:lnTo>
                    <a:pt x="137629" y="2552"/>
                  </a:lnTo>
                  <a:lnTo>
                    <a:pt x="136296" y="3060"/>
                  </a:lnTo>
                  <a:lnTo>
                    <a:pt x="134162" y="2997"/>
                  </a:lnTo>
                  <a:lnTo>
                    <a:pt x="133680" y="774"/>
                  </a:lnTo>
                  <a:lnTo>
                    <a:pt x="133807" y="0"/>
                  </a:lnTo>
                  <a:lnTo>
                    <a:pt x="132321" y="584"/>
                  </a:lnTo>
                  <a:lnTo>
                    <a:pt x="132130" y="1714"/>
                  </a:lnTo>
                  <a:lnTo>
                    <a:pt x="132257" y="2260"/>
                  </a:lnTo>
                  <a:lnTo>
                    <a:pt x="132562" y="2705"/>
                  </a:lnTo>
                  <a:lnTo>
                    <a:pt x="132359" y="3251"/>
                  </a:lnTo>
                  <a:lnTo>
                    <a:pt x="132397" y="3860"/>
                  </a:lnTo>
                  <a:lnTo>
                    <a:pt x="133540" y="5575"/>
                  </a:lnTo>
                  <a:lnTo>
                    <a:pt x="135039" y="5676"/>
                  </a:lnTo>
                  <a:lnTo>
                    <a:pt x="137210" y="5689"/>
                  </a:lnTo>
                  <a:lnTo>
                    <a:pt x="138633" y="4394"/>
                  </a:lnTo>
                  <a:lnTo>
                    <a:pt x="140144" y="5029"/>
                  </a:lnTo>
                  <a:lnTo>
                    <a:pt x="140398" y="5930"/>
                  </a:lnTo>
                  <a:lnTo>
                    <a:pt x="142824" y="7556"/>
                  </a:lnTo>
                  <a:lnTo>
                    <a:pt x="144551" y="8102"/>
                  </a:lnTo>
                  <a:lnTo>
                    <a:pt x="144259" y="8343"/>
                  </a:lnTo>
                  <a:lnTo>
                    <a:pt x="144335" y="9080"/>
                  </a:lnTo>
                  <a:lnTo>
                    <a:pt x="144741" y="9715"/>
                  </a:lnTo>
                  <a:lnTo>
                    <a:pt x="144945" y="9944"/>
                  </a:lnTo>
                  <a:lnTo>
                    <a:pt x="143662" y="10896"/>
                  </a:lnTo>
                  <a:lnTo>
                    <a:pt x="143497" y="12776"/>
                  </a:lnTo>
                  <a:lnTo>
                    <a:pt x="146113" y="12534"/>
                  </a:lnTo>
                  <a:lnTo>
                    <a:pt x="146570" y="12192"/>
                  </a:lnTo>
                  <a:lnTo>
                    <a:pt x="147637" y="12153"/>
                  </a:lnTo>
                  <a:lnTo>
                    <a:pt x="149186" y="13411"/>
                  </a:lnTo>
                  <a:lnTo>
                    <a:pt x="151003" y="12153"/>
                  </a:lnTo>
                  <a:lnTo>
                    <a:pt x="152577" y="11049"/>
                  </a:lnTo>
                  <a:lnTo>
                    <a:pt x="152996" y="10756"/>
                  </a:lnTo>
                  <a:lnTo>
                    <a:pt x="156235" y="12636"/>
                  </a:lnTo>
                  <a:lnTo>
                    <a:pt x="159778" y="15494"/>
                  </a:lnTo>
                  <a:lnTo>
                    <a:pt x="160439" y="15087"/>
                  </a:lnTo>
                  <a:lnTo>
                    <a:pt x="161277" y="14033"/>
                  </a:lnTo>
                  <a:lnTo>
                    <a:pt x="161366" y="13271"/>
                  </a:lnTo>
                  <a:lnTo>
                    <a:pt x="161391" y="13068"/>
                  </a:lnTo>
                  <a:lnTo>
                    <a:pt x="161455" y="12496"/>
                  </a:lnTo>
                  <a:close/>
                </a:path>
                <a:path w="173354" h="135255">
                  <a:moveTo>
                    <a:pt x="173342" y="39344"/>
                  </a:moveTo>
                  <a:lnTo>
                    <a:pt x="172910" y="30022"/>
                  </a:lnTo>
                  <a:lnTo>
                    <a:pt x="172567" y="26568"/>
                  </a:lnTo>
                  <a:lnTo>
                    <a:pt x="171488" y="26377"/>
                  </a:lnTo>
                  <a:lnTo>
                    <a:pt x="171196" y="26517"/>
                  </a:lnTo>
                  <a:lnTo>
                    <a:pt x="170586" y="26289"/>
                  </a:lnTo>
                  <a:lnTo>
                    <a:pt x="170230" y="26327"/>
                  </a:lnTo>
                  <a:lnTo>
                    <a:pt x="169595" y="25882"/>
                  </a:lnTo>
                  <a:lnTo>
                    <a:pt x="168935" y="24980"/>
                  </a:lnTo>
                  <a:lnTo>
                    <a:pt x="167741" y="24193"/>
                  </a:lnTo>
                  <a:lnTo>
                    <a:pt x="164287" y="24015"/>
                  </a:lnTo>
                  <a:lnTo>
                    <a:pt x="162661" y="24168"/>
                  </a:lnTo>
                  <a:lnTo>
                    <a:pt x="159969" y="21844"/>
                  </a:lnTo>
                  <a:lnTo>
                    <a:pt x="157708" y="20853"/>
                  </a:lnTo>
                  <a:lnTo>
                    <a:pt x="157988" y="21424"/>
                  </a:lnTo>
                  <a:lnTo>
                    <a:pt x="156210" y="23012"/>
                  </a:lnTo>
                  <a:lnTo>
                    <a:pt x="157060" y="25488"/>
                  </a:lnTo>
                  <a:lnTo>
                    <a:pt x="158140" y="24803"/>
                  </a:lnTo>
                  <a:lnTo>
                    <a:pt x="159943" y="25247"/>
                  </a:lnTo>
                  <a:lnTo>
                    <a:pt x="160540" y="26200"/>
                  </a:lnTo>
                  <a:lnTo>
                    <a:pt x="162179" y="27063"/>
                  </a:lnTo>
                  <a:lnTo>
                    <a:pt x="163360" y="27051"/>
                  </a:lnTo>
                  <a:lnTo>
                    <a:pt x="163944" y="26797"/>
                  </a:lnTo>
                  <a:lnTo>
                    <a:pt x="164376" y="26390"/>
                  </a:lnTo>
                  <a:lnTo>
                    <a:pt x="164719" y="26365"/>
                  </a:lnTo>
                  <a:lnTo>
                    <a:pt x="165646" y="25463"/>
                  </a:lnTo>
                  <a:lnTo>
                    <a:pt x="167678" y="25717"/>
                  </a:lnTo>
                  <a:lnTo>
                    <a:pt x="167297" y="28003"/>
                  </a:lnTo>
                  <a:lnTo>
                    <a:pt x="168173" y="28549"/>
                  </a:lnTo>
                  <a:lnTo>
                    <a:pt x="169113" y="28676"/>
                  </a:lnTo>
                  <a:lnTo>
                    <a:pt x="169672" y="29044"/>
                  </a:lnTo>
                  <a:lnTo>
                    <a:pt x="171107" y="29324"/>
                  </a:lnTo>
                  <a:lnTo>
                    <a:pt x="171678" y="38823"/>
                  </a:lnTo>
                  <a:lnTo>
                    <a:pt x="171437" y="48425"/>
                  </a:lnTo>
                  <a:lnTo>
                    <a:pt x="170649" y="58000"/>
                  </a:lnTo>
                  <a:lnTo>
                    <a:pt x="167754" y="84048"/>
                  </a:lnTo>
                  <a:lnTo>
                    <a:pt x="166103" y="92278"/>
                  </a:lnTo>
                  <a:lnTo>
                    <a:pt x="167500" y="90131"/>
                  </a:lnTo>
                  <a:lnTo>
                    <a:pt x="168097" y="89001"/>
                  </a:lnTo>
                  <a:lnTo>
                    <a:pt x="169151" y="82511"/>
                  </a:lnTo>
                  <a:lnTo>
                    <a:pt x="169887" y="75958"/>
                  </a:lnTo>
                  <a:lnTo>
                    <a:pt x="171005" y="69659"/>
                  </a:lnTo>
                  <a:lnTo>
                    <a:pt x="172999" y="53047"/>
                  </a:lnTo>
                  <a:lnTo>
                    <a:pt x="173342" y="39344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90176" y="1505471"/>
              <a:ext cx="90468" cy="51906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3395027" y="1505419"/>
              <a:ext cx="76835" cy="50800"/>
            </a:xfrm>
            <a:custGeom>
              <a:avLst/>
              <a:gdLst/>
              <a:ahLst/>
              <a:cxnLst/>
              <a:rect l="l" t="t" r="r" b="b"/>
              <a:pathLst>
                <a:path w="76835" h="50800">
                  <a:moveTo>
                    <a:pt x="3517" y="14566"/>
                  </a:moveTo>
                  <a:lnTo>
                    <a:pt x="3302" y="14224"/>
                  </a:lnTo>
                  <a:lnTo>
                    <a:pt x="3060" y="13855"/>
                  </a:lnTo>
                  <a:lnTo>
                    <a:pt x="2451" y="13995"/>
                  </a:lnTo>
                  <a:lnTo>
                    <a:pt x="2133" y="14109"/>
                  </a:lnTo>
                  <a:lnTo>
                    <a:pt x="2006" y="14020"/>
                  </a:lnTo>
                  <a:lnTo>
                    <a:pt x="1955" y="13881"/>
                  </a:lnTo>
                  <a:lnTo>
                    <a:pt x="1955" y="13716"/>
                  </a:lnTo>
                  <a:lnTo>
                    <a:pt x="1841" y="13500"/>
                  </a:lnTo>
                  <a:lnTo>
                    <a:pt x="1892" y="13296"/>
                  </a:lnTo>
                  <a:lnTo>
                    <a:pt x="2082" y="13119"/>
                  </a:lnTo>
                  <a:lnTo>
                    <a:pt x="2590" y="12344"/>
                  </a:lnTo>
                  <a:lnTo>
                    <a:pt x="838" y="12344"/>
                  </a:lnTo>
                  <a:lnTo>
                    <a:pt x="444" y="12941"/>
                  </a:lnTo>
                  <a:lnTo>
                    <a:pt x="0" y="13601"/>
                  </a:lnTo>
                  <a:lnTo>
                    <a:pt x="38" y="14452"/>
                  </a:lnTo>
                  <a:lnTo>
                    <a:pt x="698" y="14960"/>
                  </a:lnTo>
                  <a:lnTo>
                    <a:pt x="1346" y="15468"/>
                  </a:lnTo>
                  <a:lnTo>
                    <a:pt x="2171" y="15354"/>
                  </a:lnTo>
                  <a:lnTo>
                    <a:pt x="3213" y="14947"/>
                  </a:lnTo>
                  <a:lnTo>
                    <a:pt x="3517" y="14566"/>
                  </a:lnTo>
                  <a:close/>
                </a:path>
                <a:path w="76835" h="50800">
                  <a:moveTo>
                    <a:pt x="4533" y="19926"/>
                  </a:moveTo>
                  <a:lnTo>
                    <a:pt x="4406" y="19507"/>
                  </a:lnTo>
                  <a:lnTo>
                    <a:pt x="4318" y="19240"/>
                  </a:lnTo>
                  <a:lnTo>
                    <a:pt x="4241" y="18961"/>
                  </a:lnTo>
                  <a:lnTo>
                    <a:pt x="4152" y="18694"/>
                  </a:lnTo>
                  <a:lnTo>
                    <a:pt x="4038" y="18326"/>
                  </a:lnTo>
                  <a:lnTo>
                    <a:pt x="3441" y="18364"/>
                  </a:lnTo>
                  <a:lnTo>
                    <a:pt x="3162" y="18440"/>
                  </a:lnTo>
                  <a:lnTo>
                    <a:pt x="2374" y="18669"/>
                  </a:lnTo>
                  <a:lnTo>
                    <a:pt x="1536" y="19291"/>
                  </a:lnTo>
                  <a:lnTo>
                    <a:pt x="1905" y="20205"/>
                  </a:lnTo>
                  <a:lnTo>
                    <a:pt x="2070" y="20650"/>
                  </a:lnTo>
                  <a:lnTo>
                    <a:pt x="2882" y="20561"/>
                  </a:lnTo>
                  <a:lnTo>
                    <a:pt x="3340" y="20281"/>
                  </a:lnTo>
                  <a:lnTo>
                    <a:pt x="3873" y="20269"/>
                  </a:lnTo>
                  <a:lnTo>
                    <a:pt x="4533" y="19926"/>
                  </a:lnTo>
                  <a:close/>
                </a:path>
                <a:path w="76835" h="50800">
                  <a:moveTo>
                    <a:pt x="8864" y="16268"/>
                  </a:moveTo>
                  <a:lnTo>
                    <a:pt x="8331" y="16243"/>
                  </a:lnTo>
                  <a:lnTo>
                    <a:pt x="7835" y="16344"/>
                  </a:lnTo>
                  <a:lnTo>
                    <a:pt x="7810" y="16090"/>
                  </a:lnTo>
                  <a:lnTo>
                    <a:pt x="7785" y="15582"/>
                  </a:lnTo>
                  <a:lnTo>
                    <a:pt x="7759" y="15252"/>
                  </a:lnTo>
                  <a:lnTo>
                    <a:pt x="6019" y="15557"/>
                  </a:lnTo>
                  <a:lnTo>
                    <a:pt x="6057" y="16052"/>
                  </a:lnTo>
                  <a:lnTo>
                    <a:pt x="6083" y="16510"/>
                  </a:lnTo>
                  <a:lnTo>
                    <a:pt x="6121" y="16979"/>
                  </a:lnTo>
                  <a:lnTo>
                    <a:pt x="6146" y="17437"/>
                  </a:lnTo>
                  <a:lnTo>
                    <a:pt x="6400" y="17564"/>
                  </a:lnTo>
                  <a:lnTo>
                    <a:pt x="7327" y="17576"/>
                  </a:lnTo>
                  <a:lnTo>
                    <a:pt x="8420" y="17335"/>
                  </a:lnTo>
                  <a:lnTo>
                    <a:pt x="8788" y="16446"/>
                  </a:lnTo>
                  <a:lnTo>
                    <a:pt x="8864" y="16268"/>
                  </a:lnTo>
                  <a:close/>
                </a:path>
                <a:path w="76835" h="50800">
                  <a:moveTo>
                    <a:pt x="15989" y="35839"/>
                  </a:moveTo>
                  <a:lnTo>
                    <a:pt x="15176" y="33248"/>
                  </a:lnTo>
                  <a:lnTo>
                    <a:pt x="12357" y="33718"/>
                  </a:lnTo>
                  <a:lnTo>
                    <a:pt x="12331" y="35572"/>
                  </a:lnTo>
                  <a:lnTo>
                    <a:pt x="12319" y="36461"/>
                  </a:lnTo>
                  <a:lnTo>
                    <a:pt x="13881" y="36296"/>
                  </a:lnTo>
                  <a:lnTo>
                    <a:pt x="14058" y="35572"/>
                  </a:lnTo>
                  <a:lnTo>
                    <a:pt x="14389" y="36283"/>
                  </a:lnTo>
                  <a:lnTo>
                    <a:pt x="15989" y="35839"/>
                  </a:lnTo>
                  <a:close/>
                </a:path>
                <a:path w="76835" h="50800">
                  <a:moveTo>
                    <a:pt x="16700" y="14744"/>
                  </a:moveTo>
                  <a:lnTo>
                    <a:pt x="16637" y="14262"/>
                  </a:lnTo>
                  <a:lnTo>
                    <a:pt x="16370" y="12446"/>
                  </a:lnTo>
                  <a:lnTo>
                    <a:pt x="12992" y="13271"/>
                  </a:lnTo>
                  <a:lnTo>
                    <a:pt x="13411" y="14986"/>
                  </a:lnTo>
                  <a:lnTo>
                    <a:pt x="13500" y="15367"/>
                  </a:lnTo>
                  <a:lnTo>
                    <a:pt x="14579" y="15176"/>
                  </a:lnTo>
                  <a:lnTo>
                    <a:pt x="14986" y="14833"/>
                  </a:lnTo>
                  <a:lnTo>
                    <a:pt x="15316" y="15100"/>
                  </a:lnTo>
                  <a:lnTo>
                    <a:pt x="16700" y="14744"/>
                  </a:lnTo>
                  <a:close/>
                </a:path>
                <a:path w="76835" h="50800">
                  <a:moveTo>
                    <a:pt x="17106" y="6083"/>
                  </a:moveTo>
                  <a:lnTo>
                    <a:pt x="16967" y="5994"/>
                  </a:lnTo>
                  <a:lnTo>
                    <a:pt x="16725" y="5816"/>
                  </a:lnTo>
                  <a:lnTo>
                    <a:pt x="16471" y="5638"/>
                  </a:lnTo>
                  <a:lnTo>
                    <a:pt x="16230" y="5461"/>
                  </a:lnTo>
                  <a:lnTo>
                    <a:pt x="15925" y="5245"/>
                  </a:lnTo>
                  <a:lnTo>
                    <a:pt x="14617" y="5461"/>
                  </a:lnTo>
                  <a:lnTo>
                    <a:pt x="14566" y="5905"/>
                  </a:lnTo>
                  <a:lnTo>
                    <a:pt x="14503" y="6451"/>
                  </a:lnTo>
                  <a:lnTo>
                    <a:pt x="14617" y="6807"/>
                  </a:lnTo>
                  <a:lnTo>
                    <a:pt x="15049" y="7162"/>
                  </a:lnTo>
                  <a:lnTo>
                    <a:pt x="15443" y="7480"/>
                  </a:lnTo>
                  <a:lnTo>
                    <a:pt x="16992" y="6819"/>
                  </a:lnTo>
                  <a:lnTo>
                    <a:pt x="16675" y="6553"/>
                  </a:lnTo>
                  <a:lnTo>
                    <a:pt x="16573" y="6426"/>
                  </a:lnTo>
                  <a:lnTo>
                    <a:pt x="16891" y="6273"/>
                  </a:lnTo>
                  <a:lnTo>
                    <a:pt x="17106" y="6083"/>
                  </a:lnTo>
                  <a:close/>
                </a:path>
                <a:path w="76835" h="50800">
                  <a:moveTo>
                    <a:pt x="19621" y="31470"/>
                  </a:moveTo>
                  <a:lnTo>
                    <a:pt x="19392" y="30721"/>
                  </a:lnTo>
                  <a:lnTo>
                    <a:pt x="18288" y="29908"/>
                  </a:lnTo>
                  <a:lnTo>
                    <a:pt x="16738" y="30594"/>
                  </a:lnTo>
                  <a:lnTo>
                    <a:pt x="17665" y="31280"/>
                  </a:lnTo>
                  <a:lnTo>
                    <a:pt x="17868" y="31838"/>
                  </a:lnTo>
                  <a:lnTo>
                    <a:pt x="17500" y="32981"/>
                  </a:lnTo>
                  <a:lnTo>
                    <a:pt x="19202" y="32766"/>
                  </a:lnTo>
                  <a:lnTo>
                    <a:pt x="19367" y="32245"/>
                  </a:lnTo>
                  <a:lnTo>
                    <a:pt x="19621" y="31470"/>
                  </a:lnTo>
                  <a:close/>
                </a:path>
                <a:path w="76835" h="50800">
                  <a:moveTo>
                    <a:pt x="20180" y="19456"/>
                  </a:moveTo>
                  <a:lnTo>
                    <a:pt x="20015" y="19138"/>
                  </a:lnTo>
                  <a:lnTo>
                    <a:pt x="19659" y="18491"/>
                  </a:lnTo>
                  <a:lnTo>
                    <a:pt x="19075" y="18211"/>
                  </a:lnTo>
                  <a:lnTo>
                    <a:pt x="17881" y="18148"/>
                  </a:lnTo>
                  <a:lnTo>
                    <a:pt x="16903" y="18503"/>
                  </a:lnTo>
                  <a:lnTo>
                    <a:pt x="17551" y="19659"/>
                  </a:lnTo>
                  <a:lnTo>
                    <a:pt x="17830" y="20180"/>
                  </a:lnTo>
                  <a:lnTo>
                    <a:pt x="18122" y="20701"/>
                  </a:lnTo>
                  <a:lnTo>
                    <a:pt x="18465" y="21323"/>
                  </a:lnTo>
                  <a:lnTo>
                    <a:pt x="20129" y="20713"/>
                  </a:lnTo>
                  <a:lnTo>
                    <a:pt x="19710" y="19964"/>
                  </a:lnTo>
                  <a:lnTo>
                    <a:pt x="19989" y="19735"/>
                  </a:lnTo>
                  <a:lnTo>
                    <a:pt x="20180" y="19456"/>
                  </a:lnTo>
                  <a:close/>
                </a:path>
                <a:path w="76835" h="50800">
                  <a:moveTo>
                    <a:pt x="22364" y="42443"/>
                  </a:moveTo>
                  <a:lnTo>
                    <a:pt x="21463" y="41516"/>
                  </a:lnTo>
                  <a:lnTo>
                    <a:pt x="19100" y="42138"/>
                  </a:lnTo>
                  <a:lnTo>
                    <a:pt x="19532" y="43561"/>
                  </a:lnTo>
                  <a:lnTo>
                    <a:pt x="19837" y="44577"/>
                  </a:lnTo>
                  <a:lnTo>
                    <a:pt x="21069" y="44754"/>
                  </a:lnTo>
                  <a:lnTo>
                    <a:pt x="21234" y="43675"/>
                  </a:lnTo>
                  <a:lnTo>
                    <a:pt x="21209" y="42989"/>
                  </a:lnTo>
                  <a:lnTo>
                    <a:pt x="21717" y="42773"/>
                  </a:lnTo>
                  <a:lnTo>
                    <a:pt x="22364" y="42443"/>
                  </a:lnTo>
                  <a:close/>
                </a:path>
                <a:path w="76835" h="50800">
                  <a:moveTo>
                    <a:pt x="22377" y="10985"/>
                  </a:moveTo>
                  <a:lnTo>
                    <a:pt x="22288" y="10591"/>
                  </a:lnTo>
                  <a:lnTo>
                    <a:pt x="22009" y="9461"/>
                  </a:lnTo>
                  <a:lnTo>
                    <a:pt x="20510" y="9309"/>
                  </a:lnTo>
                  <a:lnTo>
                    <a:pt x="18757" y="10591"/>
                  </a:lnTo>
                  <a:lnTo>
                    <a:pt x="19011" y="11861"/>
                  </a:lnTo>
                  <a:lnTo>
                    <a:pt x="20091" y="12166"/>
                  </a:lnTo>
                  <a:lnTo>
                    <a:pt x="20599" y="12306"/>
                  </a:lnTo>
                  <a:lnTo>
                    <a:pt x="21488" y="11785"/>
                  </a:lnTo>
                  <a:lnTo>
                    <a:pt x="21475" y="11391"/>
                  </a:lnTo>
                  <a:lnTo>
                    <a:pt x="21945" y="11290"/>
                  </a:lnTo>
                  <a:lnTo>
                    <a:pt x="22377" y="10985"/>
                  </a:lnTo>
                  <a:close/>
                </a:path>
                <a:path w="76835" h="50800">
                  <a:moveTo>
                    <a:pt x="22504" y="38582"/>
                  </a:moveTo>
                  <a:lnTo>
                    <a:pt x="21132" y="37795"/>
                  </a:lnTo>
                  <a:lnTo>
                    <a:pt x="19151" y="38341"/>
                  </a:lnTo>
                  <a:lnTo>
                    <a:pt x="19164" y="40106"/>
                  </a:lnTo>
                  <a:lnTo>
                    <a:pt x="20891" y="39814"/>
                  </a:lnTo>
                  <a:lnTo>
                    <a:pt x="20891" y="39230"/>
                  </a:lnTo>
                  <a:lnTo>
                    <a:pt x="22504" y="38582"/>
                  </a:lnTo>
                  <a:close/>
                </a:path>
                <a:path w="76835" h="50800">
                  <a:moveTo>
                    <a:pt x="24955" y="24561"/>
                  </a:moveTo>
                  <a:lnTo>
                    <a:pt x="24790" y="24460"/>
                  </a:lnTo>
                  <a:lnTo>
                    <a:pt x="23888" y="23926"/>
                  </a:lnTo>
                  <a:lnTo>
                    <a:pt x="21323" y="24561"/>
                  </a:lnTo>
                  <a:lnTo>
                    <a:pt x="22161" y="25946"/>
                  </a:lnTo>
                  <a:lnTo>
                    <a:pt x="22415" y="26377"/>
                  </a:lnTo>
                  <a:lnTo>
                    <a:pt x="24028" y="25730"/>
                  </a:lnTo>
                  <a:lnTo>
                    <a:pt x="23876" y="25488"/>
                  </a:lnTo>
                  <a:lnTo>
                    <a:pt x="23761" y="25361"/>
                  </a:lnTo>
                  <a:lnTo>
                    <a:pt x="23710" y="25222"/>
                  </a:lnTo>
                  <a:lnTo>
                    <a:pt x="23749" y="25057"/>
                  </a:lnTo>
                  <a:lnTo>
                    <a:pt x="24307" y="24930"/>
                  </a:lnTo>
                  <a:lnTo>
                    <a:pt x="24955" y="24561"/>
                  </a:lnTo>
                  <a:close/>
                </a:path>
                <a:path w="76835" h="50800">
                  <a:moveTo>
                    <a:pt x="26936" y="39166"/>
                  </a:moveTo>
                  <a:lnTo>
                    <a:pt x="26784" y="38620"/>
                  </a:lnTo>
                  <a:lnTo>
                    <a:pt x="25628" y="37757"/>
                  </a:lnTo>
                  <a:lnTo>
                    <a:pt x="24104" y="38595"/>
                  </a:lnTo>
                  <a:lnTo>
                    <a:pt x="24892" y="39179"/>
                  </a:lnTo>
                  <a:lnTo>
                    <a:pt x="25006" y="39636"/>
                  </a:lnTo>
                  <a:lnTo>
                    <a:pt x="24638" y="40525"/>
                  </a:lnTo>
                  <a:lnTo>
                    <a:pt x="26365" y="40500"/>
                  </a:lnTo>
                  <a:lnTo>
                    <a:pt x="26657" y="39814"/>
                  </a:lnTo>
                  <a:lnTo>
                    <a:pt x="26936" y="39166"/>
                  </a:lnTo>
                  <a:close/>
                </a:path>
                <a:path w="76835" h="50800">
                  <a:moveTo>
                    <a:pt x="27762" y="18669"/>
                  </a:moveTo>
                  <a:lnTo>
                    <a:pt x="27063" y="18199"/>
                  </a:lnTo>
                  <a:lnTo>
                    <a:pt x="25260" y="16979"/>
                  </a:lnTo>
                  <a:lnTo>
                    <a:pt x="22758" y="19634"/>
                  </a:lnTo>
                  <a:lnTo>
                    <a:pt x="25768" y="20916"/>
                  </a:lnTo>
                  <a:lnTo>
                    <a:pt x="27114" y="19964"/>
                  </a:lnTo>
                  <a:lnTo>
                    <a:pt x="26123" y="19545"/>
                  </a:lnTo>
                  <a:lnTo>
                    <a:pt x="25984" y="19494"/>
                  </a:lnTo>
                  <a:lnTo>
                    <a:pt x="25933" y="19227"/>
                  </a:lnTo>
                  <a:lnTo>
                    <a:pt x="26581" y="19367"/>
                  </a:lnTo>
                  <a:lnTo>
                    <a:pt x="27762" y="18669"/>
                  </a:lnTo>
                  <a:close/>
                </a:path>
                <a:path w="76835" h="50800">
                  <a:moveTo>
                    <a:pt x="28371" y="9855"/>
                  </a:moveTo>
                  <a:lnTo>
                    <a:pt x="28054" y="8991"/>
                  </a:lnTo>
                  <a:lnTo>
                    <a:pt x="27711" y="8686"/>
                  </a:lnTo>
                  <a:lnTo>
                    <a:pt x="27152" y="8470"/>
                  </a:lnTo>
                  <a:lnTo>
                    <a:pt x="26771" y="8318"/>
                  </a:lnTo>
                  <a:lnTo>
                    <a:pt x="25196" y="8585"/>
                  </a:lnTo>
                  <a:lnTo>
                    <a:pt x="26403" y="10274"/>
                  </a:lnTo>
                  <a:lnTo>
                    <a:pt x="26733" y="10274"/>
                  </a:lnTo>
                  <a:lnTo>
                    <a:pt x="27051" y="10210"/>
                  </a:lnTo>
                  <a:lnTo>
                    <a:pt x="27609" y="10185"/>
                  </a:lnTo>
                  <a:lnTo>
                    <a:pt x="28371" y="9855"/>
                  </a:lnTo>
                  <a:close/>
                </a:path>
                <a:path w="76835" h="50800">
                  <a:moveTo>
                    <a:pt x="31838" y="14693"/>
                  </a:moveTo>
                  <a:lnTo>
                    <a:pt x="31813" y="14198"/>
                  </a:lnTo>
                  <a:lnTo>
                    <a:pt x="31711" y="11912"/>
                  </a:lnTo>
                  <a:lnTo>
                    <a:pt x="27152" y="13322"/>
                  </a:lnTo>
                  <a:lnTo>
                    <a:pt x="28676" y="15671"/>
                  </a:lnTo>
                  <a:lnTo>
                    <a:pt x="30238" y="15024"/>
                  </a:lnTo>
                  <a:lnTo>
                    <a:pt x="31838" y="14732"/>
                  </a:lnTo>
                  <a:close/>
                </a:path>
                <a:path w="76835" h="50800">
                  <a:moveTo>
                    <a:pt x="32232" y="31673"/>
                  </a:moveTo>
                  <a:lnTo>
                    <a:pt x="32105" y="31369"/>
                  </a:lnTo>
                  <a:lnTo>
                    <a:pt x="31661" y="30340"/>
                  </a:lnTo>
                  <a:lnTo>
                    <a:pt x="30111" y="30302"/>
                  </a:lnTo>
                  <a:lnTo>
                    <a:pt x="28359" y="32054"/>
                  </a:lnTo>
                  <a:lnTo>
                    <a:pt x="29591" y="33083"/>
                  </a:lnTo>
                  <a:lnTo>
                    <a:pt x="31292" y="32918"/>
                  </a:lnTo>
                  <a:lnTo>
                    <a:pt x="31699" y="32372"/>
                  </a:lnTo>
                  <a:lnTo>
                    <a:pt x="31508" y="32067"/>
                  </a:lnTo>
                  <a:lnTo>
                    <a:pt x="31915" y="31940"/>
                  </a:lnTo>
                  <a:lnTo>
                    <a:pt x="32232" y="31673"/>
                  </a:lnTo>
                  <a:close/>
                </a:path>
                <a:path w="76835" h="50800">
                  <a:moveTo>
                    <a:pt x="35153" y="26085"/>
                  </a:moveTo>
                  <a:lnTo>
                    <a:pt x="35026" y="25869"/>
                  </a:lnTo>
                  <a:lnTo>
                    <a:pt x="34391" y="24892"/>
                  </a:lnTo>
                  <a:lnTo>
                    <a:pt x="33172" y="24904"/>
                  </a:lnTo>
                  <a:lnTo>
                    <a:pt x="32067" y="25400"/>
                  </a:lnTo>
                  <a:lnTo>
                    <a:pt x="31521" y="25628"/>
                  </a:lnTo>
                  <a:lnTo>
                    <a:pt x="31635" y="25844"/>
                  </a:lnTo>
                  <a:lnTo>
                    <a:pt x="32258" y="27114"/>
                  </a:lnTo>
                  <a:lnTo>
                    <a:pt x="32512" y="27609"/>
                  </a:lnTo>
                  <a:lnTo>
                    <a:pt x="34175" y="27038"/>
                  </a:lnTo>
                  <a:lnTo>
                    <a:pt x="33909" y="26492"/>
                  </a:lnTo>
                  <a:lnTo>
                    <a:pt x="34467" y="26428"/>
                  </a:lnTo>
                  <a:lnTo>
                    <a:pt x="35153" y="26085"/>
                  </a:lnTo>
                  <a:close/>
                </a:path>
                <a:path w="76835" h="50800">
                  <a:moveTo>
                    <a:pt x="37274" y="20637"/>
                  </a:moveTo>
                  <a:lnTo>
                    <a:pt x="36868" y="20561"/>
                  </a:lnTo>
                  <a:lnTo>
                    <a:pt x="36055" y="20408"/>
                  </a:lnTo>
                  <a:lnTo>
                    <a:pt x="35674" y="20345"/>
                  </a:lnTo>
                  <a:lnTo>
                    <a:pt x="34569" y="20535"/>
                  </a:lnTo>
                  <a:lnTo>
                    <a:pt x="34937" y="22936"/>
                  </a:lnTo>
                  <a:lnTo>
                    <a:pt x="36677" y="22542"/>
                  </a:lnTo>
                  <a:lnTo>
                    <a:pt x="36576" y="21907"/>
                  </a:lnTo>
                  <a:lnTo>
                    <a:pt x="36563" y="21755"/>
                  </a:lnTo>
                  <a:lnTo>
                    <a:pt x="36512" y="21450"/>
                  </a:lnTo>
                  <a:lnTo>
                    <a:pt x="36715" y="21399"/>
                  </a:lnTo>
                  <a:lnTo>
                    <a:pt x="36906" y="21310"/>
                  </a:lnTo>
                  <a:lnTo>
                    <a:pt x="37033" y="21170"/>
                  </a:lnTo>
                  <a:lnTo>
                    <a:pt x="37249" y="20916"/>
                  </a:lnTo>
                  <a:lnTo>
                    <a:pt x="37274" y="20637"/>
                  </a:lnTo>
                  <a:close/>
                </a:path>
                <a:path w="76835" h="50800">
                  <a:moveTo>
                    <a:pt x="40081" y="15786"/>
                  </a:moveTo>
                  <a:lnTo>
                    <a:pt x="39687" y="15621"/>
                  </a:lnTo>
                  <a:lnTo>
                    <a:pt x="39408" y="15506"/>
                  </a:lnTo>
                  <a:lnTo>
                    <a:pt x="39128" y="15379"/>
                  </a:lnTo>
                  <a:lnTo>
                    <a:pt x="38493" y="15113"/>
                  </a:lnTo>
                  <a:lnTo>
                    <a:pt x="37223" y="15316"/>
                  </a:lnTo>
                  <a:lnTo>
                    <a:pt x="37401" y="16700"/>
                  </a:lnTo>
                  <a:lnTo>
                    <a:pt x="37465" y="17106"/>
                  </a:lnTo>
                  <a:lnTo>
                    <a:pt x="37528" y="17602"/>
                  </a:lnTo>
                  <a:lnTo>
                    <a:pt x="39268" y="17221"/>
                  </a:lnTo>
                  <a:lnTo>
                    <a:pt x="39179" y="16637"/>
                  </a:lnTo>
                  <a:lnTo>
                    <a:pt x="39141" y="16294"/>
                  </a:lnTo>
                  <a:lnTo>
                    <a:pt x="39649" y="16116"/>
                  </a:lnTo>
                  <a:lnTo>
                    <a:pt x="40081" y="15786"/>
                  </a:lnTo>
                  <a:close/>
                </a:path>
                <a:path w="76835" h="50800">
                  <a:moveTo>
                    <a:pt x="40487" y="32766"/>
                  </a:moveTo>
                  <a:lnTo>
                    <a:pt x="39890" y="31775"/>
                  </a:lnTo>
                  <a:lnTo>
                    <a:pt x="39966" y="31508"/>
                  </a:lnTo>
                  <a:lnTo>
                    <a:pt x="39992" y="31318"/>
                  </a:lnTo>
                  <a:lnTo>
                    <a:pt x="39522" y="30810"/>
                  </a:lnTo>
                  <a:lnTo>
                    <a:pt x="39230" y="30505"/>
                  </a:lnTo>
                  <a:lnTo>
                    <a:pt x="38938" y="30187"/>
                  </a:lnTo>
                  <a:lnTo>
                    <a:pt x="38417" y="29641"/>
                  </a:lnTo>
                  <a:lnTo>
                    <a:pt x="36868" y="30137"/>
                  </a:lnTo>
                  <a:lnTo>
                    <a:pt x="37363" y="30962"/>
                  </a:lnTo>
                  <a:lnTo>
                    <a:pt x="38430" y="32740"/>
                  </a:lnTo>
                  <a:lnTo>
                    <a:pt x="38849" y="33426"/>
                  </a:lnTo>
                  <a:lnTo>
                    <a:pt x="40487" y="32766"/>
                  </a:lnTo>
                  <a:close/>
                </a:path>
                <a:path w="76835" h="50800">
                  <a:moveTo>
                    <a:pt x="44945" y="38633"/>
                  </a:moveTo>
                  <a:lnTo>
                    <a:pt x="44729" y="38290"/>
                  </a:lnTo>
                  <a:lnTo>
                    <a:pt x="44335" y="37680"/>
                  </a:lnTo>
                  <a:lnTo>
                    <a:pt x="43700" y="37477"/>
                  </a:lnTo>
                  <a:lnTo>
                    <a:pt x="43002" y="37503"/>
                  </a:lnTo>
                  <a:lnTo>
                    <a:pt x="42481" y="37541"/>
                  </a:lnTo>
                  <a:lnTo>
                    <a:pt x="41859" y="37973"/>
                  </a:lnTo>
                  <a:lnTo>
                    <a:pt x="42392" y="39065"/>
                  </a:lnTo>
                  <a:lnTo>
                    <a:pt x="42659" y="39573"/>
                  </a:lnTo>
                  <a:lnTo>
                    <a:pt x="43256" y="40805"/>
                  </a:lnTo>
                  <a:lnTo>
                    <a:pt x="44894" y="40157"/>
                  </a:lnTo>
                  <a:lnTo>
                    <a:pt x="44488" y="39331"/>
                  </a:lnTo>
                  <a:lnTo>
                    <a:pt x="44399" y="39154"/>
                  </a:lnTo>
                  <a:lnTo>
                    <a:pt x="44729" y="38950"/>
                  </a:lnTo>
                  <a:lnTo>
                    <a:pt x="44945" y="38633"/>
                  </a:lnTo>
                  <a:close/>
                </a:path>
                <a:path w="76835" h="50800">
                  <a:moveTo>
                    <a:pt x="46431" y="25158"/>
                  </a:moveTo>
                  <a:lnTo>
                    <a:pt x="45808" y="24701"/>
                  </a:lnTo>
                  <a:lnTo>
                    <a:pt x="44335" y="23596"/>
                  </a:lnTo>
                  <a:lnTo>
                    <a:pt x="41719" y="25704"/>
                  </a:lnTo>
                  <a:lnTo>
                    <a:pt x="43624" y="26847"/>
                  </a:lnTo>
                  <a:lnTo>
                    <a:pt x="44183" y="27190"/>
                  </a:lnTo>
                  <a:lnTo>
                    <a:pt x="45745" y="26403"/>
                  </a:lnTo>
                  <a:lnTo>
                    <a:pt x="44970" y="25933"/>
                  </a:lnTo>
                  <a:lnTo>
                    <a:pt x="44856" y="25768"/>
                  </a:lnTo>
                  <a:lnTo>
                    <a:pt x="45427" y="25768"/>
                  </a:lnTo>
                  <a:lnTo>
                    <a:pt x="46431" y="25158"/>
                  </a:lnTo>
                  <a:close/>
                </a:path>
                <a:path w="76835" h="50800">
                  <a:moveTo>
                    <a:pt x="51714" y="32994"/>
                  </a:moveTo>
                  <a:lnTo>
                    <a:pt x="49657" y="32245"/>
                  </a:lnTo>
                  <a:lnTo>
                    <a:pt x="47396" y="33858"/>
                  </a:lnTo>
                  <a:lnTo>
                    <a:pt x="47688" y="35623"/>
                  </a:lnTo>
                  <a:lnTo>
                    <a:pt x="48996" y="35953"/>
                  </a:lnTo>
                  <a:lnTo>
                    <a:pt x="49415" y="36055"/>
                  </a:lnTo>
                  <a:lnTo>
                    <a:pt x="49949" y="36004"/>
                  </a:lnTo>
                  <a:lnTo>
                    <a:pt x="50215" y="35623"/>
                  </a:lnTo>
                  <a:lnTo>
                    <a:pt x="50317" y="35407"/>
                  </a:lnTo>
                  <a:lnTo>
                    <a:pt x="50812" y="35293"/>
                  </a:lnTo>
                  <a:lnTo>
                    <a:pt x="51371" y="35052"/>
                  </a:lnTo>
                  <a:lnTo>
                    <a:pt x="51714" y="32994"/>
                  </a:lnTo>
                  <a:close/>
                </a:path>
                <a:path w="76835" h="50800">
                  <a:moveTo>
                    <a:pt x="54140" y="28308"/>
                  </a:moveTo>
                  <a:lnTo>
                    <a:pt x="53162" y="28092"/>
                  </a:lnTo>
                  <a:lnTo>
                    <a:pt x="52895" y="28028"/>
                  </a:lnTo>
                  <a:lnTo>
                    <a:pt x="52781" y="27571"/>
                  </a:lnTo>
                  <a:lnTo>
                    <a:pt x="52984" y="27393"/>
                  </a:lnTo>
                  <a:lnTo>
                    <a:pt x="53276" y="27127"/>
                  </a:lnTo>
                  <a:lnTo>
                    <a:pt x="53124" y="26873"/>
                  </a:lnTo>
                  <a:lnTo>
                    <a:pt x="52438" y="26619"/>
                  </a:lnTo>
                  <a:lnTo>
                    <a:pt x="51866" y="26835"/>
                  </a:lnTo>
                  <a:lnTo>
                    <a:pt x="51587" y="27076"/>
                  </a:lnTo>
                  <a:lnTo>
                    <a:pt x="50825" y="27762"/>
                  </a:lnTo>
                  <a:lnTo>
                    <a:pt x="51117" y="28841"/>
                  </a:lnTo>
                  <a:lnTo>
                    <a:pt x="52108" y="29057"/>
                  </a:lnTo>
                  <a:lnTo>
                    <a:pt x="52679" y="29184"/>
                  </a:lnTo>
                  <a:lnTo>
                    <a:pt x="54140" y="28308"/>
                  </a:lnTo>
                  <a:close/>
                </a:path>
                <a:path w="76835" h="50800">
                  <a:moveTo>
                    <a:pt x="55435" y="40106"/>
                  </a:moveTo>
                  <a:lnTo>
                    <a:pt x="52539" y="39179"/>
                  </a:lnTo>
                  <a:lnTo>
                    <a:pt x="51333" y="39458"/>
                  </a:lnTo>
                  <a:lnTo>
                    <a:pt x="51892" y="40906"/>
                  </a:lnTo>
                  <a:lnTo>
                    <a:pt x="52514" y="41325"/>
                  </a:lnTo>
                  <a:lnTo>
                    <a:pt x="53365" y="41376"/>
                  </a:lnTo>
                  <a:lnTo>
                    <a:pt x="53721" y="41389"/>
                  </a:lnTo>
                  <a:lnTo>
                    <a:pt x="54241" y="41275"/>
                  </a:lnTo>
                  <a:lnTo>
                    <a:pt x="54444" y="40932"/>
                  </a:lnTo>
                  <a:lnTo>
                    <a:pt x="55003" y="40678"/>
                  </a:lnTo>
                  <a:lnTo>
                    <a:pt x="55435" y="40106"/>
                  </a:lnTo>
                  <a:close/>
                </a:path>
                <a:path w="76835" h="50800">
                  <a:moveTo>
                    <a:pt x="58991" y="35623"/>
                  </a:moveTo>
                  <a:lnTo>
                    <a:pt x="58940" y="35280"/>
                  </a:lnTo>
                  <a:lnTo>
                    <a:pt x="58775" y="34023"/>
                  </a:lnTo>
                  <a:lnTo>
                    <a:pt x="57086" y="34137"/>
                  </a:lnTo>
                  <a:lnTo>
                    <a:pt x="56299" y="34683"/>
                  </a:lnTo>
                  <a:lnTo>
                    <a:pt x="56146" y="34772"/>
                  </a:lnTo>
                  <a:lnTo>
                    <a:pt x="55905" y="34975"/>
                  </a:lnTo>
                  <a:lnTo>
                    <a:pt x="55968" y="35191"/>
                  </a:lnTo>
                  <a:lnTo>
                    <a:pt x="56324" y="36258"/>
                  </a:lnTo>
                  <a:lnTo>
                    <a:pt x="56692" y="37426"/>
                  </a:lnTo>
                  <a:lnTo>
                    <a:pt x="58420" y="36944"/>
                  </a:lnTo>
                  <a:lnTo>
                    <a:pt x="58140" y="36106"/>
                  </a:lnTo>
                  <a:lnTo>
                    <a:pt x="58559" y="35902"/>
                  </a:lnTo>
                  <a:lnTo>
                    <a:pt x="58991" y="35623"/>
                  </a:lnTo>
                  <a:close/>
                </a:path>
                <a:path w="76835" h="50800">
                  <a:moveTo>
                    <a:pt x="59436" y="49733"/>
                  </a:moveTo>
                  <a:lnTo>
                    <a:pt x="33108" y="42989"/>
                  </a:lnTo>
                  <a:lnTo>
                    <a:pt x="31508" y="43700"/>
                  </a:lnTo>
                  <a:lnTo>
                    <a:pt x="35814" y="46113"/>
                  </a:lnTo>
                  <a:lnTo>
                    <a:pt x="39497" y="47625"/>
                  </a:lnTo>
                  <a:lnTo>
                    <a:pt x="43268" y="48691"/>
                  </a:lnTo>
                  <a:lnTo>
                    <a:pt x="39547" y="48171"/>
                  </a:lnTo>
                  <a:lnTo>
                    <a:pt x="35839" y="47548"/>
                  </a:lnTo>
                  <a:lnTo>
                    <a:pt x="31407" y="46558"/>
                  </a:lnTo>
                  <a:lnTo>
                    <a:pt x="30289" y="47523"/>
                  </a:lnTo>
                  <a:lnTo>
                    <a:pt x="38735" y="49415"/>
                  </a:lnTo>
                  <a:lnTo>
                    <a:pt x="43891" y="50253"/>
                  </a:lnTo>
                  <a:lnTo>
                    <a:pt x="51320" y="50673"/>
                  </a:lnTo>
                  <a:lnTo>
                    <a:pt x="54521" y="50253"/>
                  </a:lnTo>
                  <a:lnTo>
                    <a:pt x="57975" y="50050"/>
                  </a:lnTo>
                  <a:lnTo>
                    <a:pt x="59436" y="49733"/>
                  </a:lnTo>
                  <a:close/>
                </a:path>
                <a:path w="76835" h="50800">
                  <a:moveTo>
                    <a:pt x="76415" y="43916"/>
                  </a:moveTo>
                  <a:lnTo>
                    <a:pt x="75476" y="36741"/>
                  </a:lnTo>
                  <a:lnTo>
                    <a:pt x="74383" y="35991"/>
                  </a:lnTo>
                  <a:lnTo>
                    <a:pt x="75120" y="43256"/>
                  </a:lnTo>
                  <a:lnTo>
                    <a:pt x="69151" y="48056"/>
                  </a:lnTo>
                  <a:lnTo>
                    <a:pt x="63042" y="45554"/>
                  </a:lnTo>
                  <a:lnTo>
                    <a:pt x="63233" y="45389"/>
                  </a:lnTo>
                  <a:lnTo>
                    <a:pt x="67830" y="42049"/>
                  </a:lnTo>
                  <a:lnTo>
                    <a:pt x="68821" y="35560"/>
                  </a:lnTo>
                  <a:lnTo>
                    <a:pt x="64376" y="30365"/>
                  </a:lnTo>
                  <a:lnTo>
                    <a:pt x="62725" y="31000"/>
                  </a:lnTo>
                  <a:lnTo>
                    <a:pt x="66967" y="35966"/>
                  </a:lnTo>
                  <a:lnTo>
                    <a:pt x="66217" y="42265"/>
                  </a:lnTo>
                  <a:lnTo>
                    <a:pt x="61264" y="45389"/>
                  </a:lnTo>
                  <a:lnTo>
                    <a:pt x="52070" y="44310"/>
                  </a:lnTo>
                  <a:lnTo>
                    <a:pt x="43065" y="42367"/>
                  </a:lnTo>
                  <a:lnTo>
                    <a:pt x="12509" y="15367"/>
                  </a:lnTo>
                  <a:lnTo>
                    <a:pt x="8280" y="8763"/>
                  </a:lnTo>
                  <a:lnTo>
                    <a:pt x="8585" y="8712"/>
                  </a:lnTo>
                  <a:lnTo>
                    <a:pt x="9499" y="8318"/>
                  </a:lnTo>
                  <a:lnTo>
                    <a:pt x="9855" y="7632"/>
                  </a:lnTo>
                  <a:lnTo>
                    <a:pt x="9817" y="6972"/>
                  </a:lnTo>
                  <a:lnTo>
                    <a:pt x="10096" y="6807"/>
                  </a:lnTo>
                  <a:lnTo>
                    <a:pt x="10261" y="6680"/>
                  </a:lnTo>
                  <a:lnTo>
                    <a:pt x="11341" y="5181"/>
                  </a:lnTo>
                  <a:lnTo>
                    <a:pt x="11226" y="2324"/>
                  </a:lnTo>
                  <a:lnTo>
                    <a:pt x="9563" y="1600"/>
                  </a:lnTo>
                  <a:lnTo>
                    <a:pt x="9563" y="1384"/>
                  </a:lnTo>
                  <a:lnTo>
                    <a:pt x="9804" y="0"/>
                  </a:lnTo>
                  <a:lnTo>
                    <a:pt x="8051" y="254"/>
                  </a:lnTo>
                  <a:lnTo>
                    <a:pt x="7848" y="1384"/>
                  </a:lnTo>
                  <a:lnTo>
                    <a:pt x="7289" y="1600"/>
                  </a:lnTo>
                  <a:lnTo>
                    <a:pt x="6832" y="2019"/>
                  </a:lnTo>
                  <a:lnTo>
                    <a:pt x="7010" y="3352"/>
                  </a:lnTo>
                  <a:lnTo>
                    <a:pt x="8204" y="3581"/>
                  </a:lnTo>
                  <a:lnTo>
                    <a:pt x="8153" y="5181"/>
                  </a:lnTo>
                  <a:lnTo>
                    <a:pt x="7848" y="5499"/>
                  </a:lnTo>
                  <a:lnTo>
                    <a:pt x="7391" y="5854"/>
                  </a:lnTo>
                  <a:lnTo>
                    <a:pt x="4978" y="6807"/>
                  </a:lnTo>
                  <a:lnTo>
                    <a:pt x="8128" y="11531"/>
                  </a:lnTo>
                  <a:lnTo>
                    <a:pt x="10998" y="16319"/>
                  </a:lnTo>
                  <a:lnTo>
                    <a:pt x="14109" y="20929"/>
                  </a:lnTo>
                  <a:lnTo>
                    <a:pt x="13957" y="20993"/>
                  </a:lnTo>
                  <a:lnTo>
                    <a:pt x="12433" y="23202"/>
                  </a:lnTo>
                  <a:lnTo>
                    <a:pt x="10388" y="25107"/>
                  </a:lnTo>
                  <a:lnTo>
                    <a:pt x="9144" y="25184"/>
                  </a:lnTo>
                  <a:lnTo>
                    <a:pt x="7289" y="25666"/>
                  </a:lnTo>
                  <a:lnTo>
                    <a:pt x="4445" y="25946"/>
                  </a:lnTo>
                  <a:lnTo>
                    <a:pt x="3746" y="27000"/>
                  </a:lnTo>
                  <a:lnTo>
                    <a:pt x="4025" y="28067"/>
                  </a:lnTo>
                  <a:lnTo>
                    <a:pt x="4660" y="28371"/>
                  </a:lnTo>
                  <a:lnTo>
                    <a:pt x="5257" y="28346"/>
                  </a:lnTo>
                  <a:lnTo>
                    <a:pt x="5829" y="28143"/>
                  </a:lnTo>
                  <a:lnTo>
                    <a:pt x="6832" y="28016"/>
                  </a:lnTo>
                  <a:lnTo>
                    <a:pt x="7848" y="27444"/>
                  </a:lnTo>
                  <a:lnTo>
                    <a:pt x="11150" y="26085"/>
                  </a:lnTo>
                  <a:lnTo>
                    <a:pt x="14135" y="25019"/>
                  </a:lnTo>
                  <a:lnTo>
                    <a:pt x="14922" y="22161"/>
                  </a:lnTo>
                  <a:lnTo>
                    <a:pt x="18605" y="27444"/>
                  </a:lnTo>
                  <a:lnTo>
                    <a:pt x="22529" y="32321"/>
                  </a:lnTo>
                  <a:lnTo>
                    <a:pt x="58508" y="46380"/>
                  </a:lnTo>
                  <a:lnTo>
                    <a:pt x="62052" y="46710"/>
                  </a:lnTo>
                  <a:lnTo>
                    <a:pt x="69240" y="49657"/>
                  </a:lnTo>
                  <a:lnTo>
                    <a:pt x="71247" y="48056"/>
                  </a:lnTo>
                  <a:lnTo>
                    <a:pt x="76415" y="43916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386378" y="1438020"/>
              <a:ext cx="145415" cy="116839"/>
            </a:xfrm>
            <a:custGeom>
              <a:avLst/>
              <a:gdLst/>
              <a:ahLst/>
              <a:cxnLst/>
              <a:rect l="l" t="t" r="r" b="b"/>
              <a:pathLst>
                <a:path w="145414" h="116840">
                  <a:moveTo>
                    <a:pt x="6883" y="43357"/>
                  </a:moveTo>
                  <a:lnTo>
                    <a:pt x="5511" y="41313"/>
                  </a:lnTo>
                  <a:lnTo>
                    <a:pt x="4064" y="40728"/>
                  </a:lnTo>
                  <a:lnTo>
                    <a:pt x="1549" y="40894"/>
                  </a:lnTo>
                  <a:lnTo>
                    <a:pt x="1168" y="42125"/>
                  </a:lnTo>
                  <a:lnTo>
                    <a:pt x="1333" y="42125"/>
                  </a:lnTo>
                  <a:lnTo>
                    <a:pt x="0" y="42710"/>
                  </a:lnTo>
                  <a:lnTo>
                    <a:pt x="635" y="43357"/>
                  </a:lnTo>
                  <a:lnTo>
                    <a:pt x="3048" y="45796"/>
                  </a:lnTo>
                  <a:lnTo>
                    <a:pt x="4673" y="45072"/>
                  </a:lnTo>
                  <a:lnTo>
                    <a:pt x="3429" y="43802"/>
                  </a:lnTo>
                  <a:lnTo>
                    <a:pt x="1727" y="42100"/>
                  </a:lnTo>
                  <a:lnTo>
                    <a:pt x="2349" y="42049"/>
                  </a:lnTo>
                  <a:lnTo>
                    <a:pt x="3403" y="41986"/>
                  </a:lnTo>
                  <a:lnTo>
                    <a:pt x="4241" y="42519"/>
                  </a:lnTo>
                  <a:lnTo>
                    <a:pt x="5232" y="44005"/>
                  </a:lnTo>
                  <a:lnTo>
                    <a:pt x="6883" y="43357"/>
                  </a:lnTo>
                  <a:close/>
                </a:path>
                <a:path w="145414" h="116840">
                  <a:moveTo>
                    <a:pt x="8267" y="23317"/>
                  </a:moveTo>
                  <a:lnTo>
                    <a:pt x="7188" y="21196"/>
                  </a:lnTo>
                  <a:lnTo>
                    <a:pt x="6134" y="19761"/>
                  </a:lnTo>
                  <a:lnTo>
                    <a:pt x="4356" y="18097"/>
                  </a:lnTo>
                  <a:lnTo>
                    <a:pt x="2730" y="18757"/>
                  </a:lnTo>
                  <a:lnTo>
                    <a:pt x="3200" y="19189"/>
                  </a:lnTo>
                  <a:lnTo>
                    <a:pt x="4470" y="20383"/>
                  </a:lnTo>
                  <a:lnTo>
                    <a:pt x="5499" y="21729"/>
                  </a:lnTo>
                  <a:lnTo>
                    <a:pt x="6286" y="23291"/>
                  </a:lnTo>
                  <a:lnTo>
                    <a:pt x="6591" y="23876"/>
                  </a:lnTo>
                  <a:lnTo>
                    <a:pt x="8267" y="23317"/>
                  </a:lnTo>
                  <a:close/>
                </a:path>
                <a:path w="145414" h="116840">
                  <a:moveTo>
                    <a:pt x="10134" y="19532"/>
                  </a:moveTo>
                  <a:lnTo>
                    <a:pt x="8394" y="19862"/>
                  </a:lnTo>
                  <a:lnTo>
                    <a:pt x="8394" y="20510"/>
                  </a:lnTo>
                  <a:lnTo>
                    <a:pt x="8394" y="23660"/>
                  </a:lnTo>
                  <a:lnTo>
                    <a:pt x="10134" y="23329"/>
                  </a:lnTo>
                  <a:lnTo>
                    <a:pt x="10134" y="19532"/>
                  </a:lnTo>
                  <a:close/>
                </a:path>
                <a:path w="145414" h="116840">
                  <a:moveTo>
                    <a:pt x="11493" y="47777"/>
                  </a:moveTo>
                  <a:lnTo>
                    <a:pt x="9791" y="43548"/>
                  </a:lnTo>
                  <a:lnTo>
                    <a:pt x="8077" y="44030"/>
                  </a:lnTo>
                  <a:lnTo>
                    <a:pt x="8394" y="44818"/>
                  </a:lnTo>
                  <a:lnTo>
                    <a:pt x="8750" y="45694"/>
                  </a:lnTo>
                  <a:lnTo>
                    <a:pt x="9093" y="46570"/>
                  </a:lnTo>
                  <a:lnTo>
                    <a:pt x="9448" y="47447"/>
                  </a:lnTo>
                  <a:lnTo>
                    <a:pt x="9766" y="48260"/>
                  </a:lnTo>
                  <a:lnTo>
                    <a:pt x="11493" y="47777"/>
                  </a:lnTo>
                  <a:close/>
                </a:path>
                <a:path w="145414" h="116840">
                  <a:moveTo>
                    <a:pt x="13322" y="24866"/>
                  </a:moveTo>
                  <a:lnTo>
                    <a:pt x="13284" y="24396"/>
                  </a:lnTo>
                  <a:lnTo>
                    <a:pt x="13017" y="21780"/>
                  </a:lnTo>
                  <a:lnTo>
                    <a:pt x="12979" y="21450"/>
                  </a:lnTo>
                  <a:lnTo>
                    <a:pt x="11239" y="21767"/>
                  </a:lnTo>
                  <a:lnTo>
                    <a:pt x="11290" y="22237"/>
                  </a:lnTo>
                  <a:lnTo>
                    <a:pt x="11557" y="24866"/>
                  </a:lnTo>
                  <a:lnTo>
                    <a:pt x="11582" y="25196"/>
                  </a:lnTo>
                  <a:lnTo>
                    <a:pt x="13322" y="24866"/>
                  </a:lnTo>
                  <a:close/>
                </a:path>
                <a:path w="145414" h="116840">
                  <a:moveTo>
                    <a:pt x="14960" y="9804"/>
                  </a:moveTo>
                  <a:lnTo>
                    <a:pt x="13258" y="5613"/>
                  </a:lnTo>
                  <a:lnTo>
                    <a:pt x="11569" y="6159"/>
                  </a:lnTo>
                  <a:lnTo>
                    <a:pt x="11709" y="6515"/>
                  </a:lnTo>
                  <a:lnTo>
                    <a:pt x="13081" y="9906"/>
                  </a:lnTo>
                  <a:lnTo>
                    <a:pt x="13271" y="10350"/>
                  </a:lnTo>
                  <a:lnTo>
                    <a:pt x="14960" y="9804"/>
                  </a:lnTo>
                  <a:close/>
                </a:path>
                <a:path w="145414" h="116840">
                  <a:moveTo>
                    <a:pt x="15963" y="46151"/>
                  </a:moveTo>
                  <a:lnTo>
                    <a:pt x="14452" y="43662"/>
                  </a:lnTo>
                  <a:lnTo>
                    <a:pt x="12890" y="42164"/>
                  </a:lnTo>
                  <a:lnTo>
                    <a:pt x="10515" y="40754"/>
                  </a:lnTo>
                  <a:lnTo>
                    <a:pt x="8928" y="41452"/>
                  </a:lnTo>
                  <a:lnTo>
                    <a:pt x="9613" y="41859"/>
                  </a:lnTo>
                  <a:lnTo>
                    <a:pt x="11430" y="42938"/>
                  </a:lnTo>
                  <a:lnTo>
                    <a:pt x="12903" y="44424"/>
                  </a:lnTo>
                  <a:lnTo>
                    <a:pt x="14274" y="46697"/>
                  </a:lnTo>
                  <a:lnTo>
                    <a:pt x="15963" y="46151"/>
                  </a:lnTo>
                  <a:close/>
                </a:path>
                <a:path w="145414" h="116840">
                  <a:moveTo>
                    <a:pt x="17538" y="29337"/>
                  </a:moveTo>
                  <a:lnTo>
                    <a:pt x="17170" y="24003"/>
                  </a:lnTo>
                  <a:lnTo>
                    <a:pt x="15443" y="24384"/>
                  </a:lnTo>
                  <a:lnTo>
                    <a:pt x="15494" y="25120"/>
                  </a:lnTo>
                  <a:lnTo>
                    <a:pt x="15798" y="29718"/>
                  </a:lnTo>
                  <a:lnTo>
                    <a:pt x="17538" y="29337"/>
                  </a:lnTo>
                  <a:close/>
                </a:path>
                <a:path w="145414" h="116840">
                  <a:moveTo>
                    <a:pt x="17589" y="9436"/>
                  </a:moveTo>
                  <a:lnTo>
                    <a:pt x="17475" y="8890"/>
                  </a:lnTo>
                  <a:lnTo>
                    <a:pt x="17310" y="8013"/>
                  </a:lnTo>
                  <a:lnTo>
                    <a:pt x="16852" y="5778"/>
                  </a:lnTo>
                  <a:lnTo>
                    <a:pt x="15125" y="6197"/>
                  </a:lnTo>
                  <a:lnTo>
                    <a:pt x="15227" y="6731"/>
                  </a:lnTo>
                  <a:lnTo>
                    <a:pt x="15582" y="8483"/>
                  </a:lnTo>
                  <a:lnTo>
                    <a:pt x="15748" y="9359"/>
                  </a:lnTo>
                  <a:lnTo>
                    <a:pt x="15849" y="9842"/>
                  </a:lnTo>
                  <a:lnTo>
                    <a:pt x="17589" y="9436"/>
                  </a:lnTo>
                  <a:close/>
                </a:path>
                <a:path w="145414" h="116840">
                  <a:moveTo>
                    <a:pt x="20320" y="13208"/>
                  </a:moveTo>
                  <a:lnTo>
                    <a:pt x="19837" y="11785"/>
                  </a:lnTo>
                  <a:lnTo>
                    <a:pt x="19583" y="10998"/>
                  </a:lnTo>
                  <a:lnTo>
                    <a:pt x="19088" y="9537"/>
                  </a:lnTo>
                  <a:lnTo>
                    <a:pt x="17373" y="10020"/>
                  </a:lnTo>
                  <a:lnTo>
                    <a:pt x="17589" y="10668"/>
                  </a:lnTo>
                  <a:lnTo>
                    <a:pt x="17856" y="11455"/>
                  </a:lnTo>
                  <a:lnTo>
                    <a:pt x="18110" y="12242"/>
                  </a:lnTo>
                  <a:lnTo>
                    <a:pt x="18376" y="13030"/>
                  </a:lnTo>
                  <a:lnTo>
                    <a:pt x="18592" y="13703"/>
                  </a:lnTo>
                  <a:lnTo>
                    <a:pt x="20320" y="13208"/>
                  </a:lnTo>
                  <a:close/>
                </a:path>
                <a:path w="145414" h="116840">
                  <a:moveTo>
                    <a:pt x="21043" y="49771"/>
                  </a:moveTo>
                  <a:lnTo>
                    <a:pt x="20891" y="49352"/>
                  </a:lnTo>
                  <a:lnTo>
                    <a:pt x="20459" y="48031"/>
                  </a:lnTo>
                  <a:lnTo>
                    <a:pt x="20015" y="46723"/>
                  </a:lnTo>
                  <a:lnTo>
                    <a:pt x="19431" y="44945"/>
                  </a:lnTo>
                  <a:lnTo>
                    <a:pt x="17716" y="45440"/>
                  </a:lnTo>
                  <a:lnTo>
                    <a:pt x="17856" y="45872"/>
                  </a:lnTo>
                  <a:lnTo>
                    <a:pt x="19164" y="49809"/>
                  </a:lnTo>
                  <a:lnTo>
                    <a:pt x="19329" y="50279"/>
                  </a:lnTo>
                  <a:lnTo>
                    <a:pt x="21043" y="49771"/>
                  </a:lnTo>
                  <a:close/>
                </a:path>
                <a:path w="145414" h="116840">
                  <a:moveTo>
                    <a:pt x="21869" y="30327"/>
                  </a:moveTo>
                  <a:lnTo>
                    <a:pt x="21755" y="28536"/>
                  </a:lnTo>
                  <a:lnTo>
                    <a:pt x="20459" y="26314"/>
                  </a:lnTo>
                  <a:lnTo>
                    <a:pt x="18796" y="26911"/>
                  </a:lnTo>
                  <a:lnTo>
                    <a:pt x="19215" y="27635"/>
                  </a:lnTo>
                  <a:lnTo>
                    <a:pt x="19989" y="28956"/>
                  </a:lnTo>
                  <a:lnTo>
                    <a:pt x="20104" y="30518"/>
                  </a:lnTo>
                  <a:lnTo>
                    <a:pt x="19177" y="32804"/>
                  </a:lnTo>
                  <a:lnTo>
                    <a:pt x="20904" y="32702"/>
                  </a:lnTo>
                  <a:lnTo>
                    <a:pt x="21869" y="30327"/>
                  </a:lnTo>
                  <a:close/>
                </a:path>
                <a:path w="145414" h="116840">
                  <a:moveTo>
                    <a:pt x="23799" y="31026"/>
                  </a:moveTo>
                  <a:lnTo>
                    <a:pt x="22047" y="31305"/>
                  </a:lnTo>
                  <a:lnTo>
                    <a:pt x="22047" y="32054"/>
                  </a:lnTo>
                  <a:lnTo>
                    <a:pt x="22047" y="37147"/>
                  </a:lnTo>
                  <a:lnTo>
                    <a:pt x="23799" y="36868"/>
                  </a:lnTo>
                  <a:lnTo>
                    <a:pt x="23799" y="31026"/>
                  </a:lnTo>
                  <a:close/>
                </a:path>
                <a:path w="145414" h="116840">
                  <a:moveTo>
                    <a:pt x="24841" y="12192"/>
                  </a:moveTo>
                  <a:lnTo>
                    <a:pt x="23317" y="12446"/>
                  </a:lnTo>
                  <a:lnTo>
                    <a:pt x="23406" y="11747"/>
                  </a:lnTo>
                  <a:lnTo>
                    <a:pt x="23558" y="10350"/>
                  </a:lnTo>
                  <a:lnTo>
                    <a:pt x="23647" y="9601"/>
                  </a:lnTo>
                  <a:lnTo>
                    <a:pt x="21907" y="9893"/>
                  </a:lnTo>
                  <a:lnTo>
                    <a:pt x="21831" y="10541"/>
                  </a:lnTo>
                  <a:lnTo>
                    <a:pt x="21755" y="11239"/>
                  </a:lnTo>
                  <a:lnTo>
                    <a:pt x="21666" y="11938"/>
                  </a:lnTo>
                  <a:lnTo>
                    <a:pt x="21590" y="12649"/>
                  </a:lnTo>
                  <a:lnTo>
                    <a:pt x="21501" y="13398"/>
                  </a:lnTo>
                  <a:lnTo>
                    <a:pt x="23114" y="13131"/>
                  </a:lnTo>
                  <a:lnTo>
                    <a:pt x="23114" y="15532"/>
                  </a:lnTo>
                  <a:lnTo>
                    <a:pt x="24841" y="15252"/>
                  </a:lnTo>
                  <a:lnTo>
                    <a:pt x="24841" y="12192"/>
                  </a:lnTo>
                  <a:close/>
                </a:path>
                <a:path w="145414" h="116840">
                  <a:moveTo>
                    <a:pt x="25031" y="69735"/>
                  </a:moveTo>
                  <a:lnTo>
                    <a:pt x="23723" y="67792"/>
                  </a:lnTo>
                  <a:lnTo>
                    <a:pt x="22237" y="66814"/>
                  </a:lnTo>
                  <a:lnTo>
                    <a:pt x="20091" y="66357"/>
                  </a:lnTo>
                  <a:lnTo>
                    <a:pt x="19621" y="66433"/>
                  </a:lnTo>
                  <a:lnTo>
                    <a:pt x="19138" y="66725"/>
                  </a:lnTo>
                  <a:lnTo>
                    <a:pt x="18669" y="67094"/>
                  </a:lnTo>
                  <a:lnTo>
                    <a:pt x="19088" y="67183"/>
                  </a:lnTo>
                  <a:lnTo>
                    <a:pt x="20777" y="67538"/>
                  </a:lnTo>
                  <a:lnTo>
                    <a:pt x="22136" y="68465"/>
                  </a:lnTo>
                  <a:lnTo>
                    <a:pt x="23101" y="69900"/>
                  </a:lnTo>
                  <a:lnTo>
                    <a:pt x="23368" y="70281"/>
                  </a:lnTo>
                  <a:lnTo>
                    <a:pt x="25031" y="69735"/>
                  </a:lnTo>
                  <a:close/>
                </a:path>
                <a:path w="145414" h="116840">
                  <a:moveTo>
                    <a:pt x="26885" y="19621"/>
                  </a:moveTo>
                  <a:lnTo>
                    <a:pt x="26543" y="18592"/>
                  </a:lnTo>
                  <a:lnTo>
                    <a:pt x="26377" y="18072"/>
                  </a:lnTo>
                  <a:lnTo>
                    <a:pt x="26022" y="17018"/>
                  </a:lnTo>
                  <a:lnTo>
                    <a:pt x="24307" y="17513"/>
                  </a:lnTo>
                  <a:lnTo>
                    <a:pt x="24472" y="18008"/>
                  </a:lnTo>
                  <a:lnTo>
                    <a:pt x="24650" y="18542"/>
                  </a:lnTo>
                  <a:lnTo>
                    <a:pt x="24815" y="19062"/>
                  </a:lnTo>
                  <a:lnTo>
                    <a:pt x="25171" y="20104"/>
                  </a:lnTo>
                  <a:lnTo>
                    <a:pt x="26885" y="19621"/>
                  </a:lnTo>
                  <a:close/>
                </a:path>
                <a:path w="145414" h="116840">
                  <a:moveTo>
                    <a:pt x="27165" y="54000"/>
                  </a:moveTo>
                  <a:lnTo>
                    <a:pt x="26225" y="52146"/>
                  </a:lnTo>
                  <a:lnTo>
                    <a:pt x="25793" y="50673"/>
                  </a:lnTo>
                  <a:lnTo>
                    <a:pt x="25577" y="48577"/>
                  </a:lnTo>
                  <a:lnTo>
                    <a:pt x="23837" y="48945"/>
                  </a:lnTo>
                  <a:lnTo>
                    <a:pt x="23901" y="49555"/>
                  </a:lnTo>
                  <a:lnTo>
                    <a:pt x="24066" y="51130"/>
                  </a:lnTo>
                  <a:lnTo>
                    <a:pt x="24498" y="52603"/>
                  </a:lnTo>
                  <a:lnTo>
                    <a:pt x="25488" y="54571"/>
                  </a:lnTo>
                  <a:lnTo>
                    <a:pt x="27165" y="54000"/>
                  </a:lnTo>
                  <a:close/>
                </a:path>
                <a:path w="145414" h="116840">
                  <a:moveTo>
                    <a:pt x="27203" y="14681"/>
                  </a:moveTo>
                  <a:lnTo>
                    <a:pt x="25476" y="14909"/>
                  </a:lnTo>
                  <a:lnTo>
                    <a:pt x="25476" y="15405"/>
                  </a:lnTo>
                  <a:lnTo>
                    <a:pt x="25476" y="16992"/>
                  </a:lnTo>
                  <a:lnTo>
                    <a:pt x="27203" y="16751"/>
                  </a:lnTo>
                  <a:lnTo>
                    <a:pt x="27203" y="14681"/>
                  </a:lnTo>
                  <a:close/>
                </a:path>
                <a:path w="145414" h="116840">
                  <a:moveTo>
                    <a:pt x="29260" y="40894"/>
                  </a:moveTo>
                  <a:lnTo>
                    <a:pt x="28956" y="40652"/>
                  </a:lnTo>
                  <a:lnTo>
                    <a:pt x="26670" y="38925"/>
                  </a:lnTo>
                  <a:lnTo>
                    <a:pt x="25120" y="37744"/>
                  </a:lnTo>
                  <a:lnTo>
                    <a:pt x="23596" y="38417"/>
                  </a:lnTo>
                  <a:lnTo>
                    <a:pt x="23901" y="38658"/>
                  </a:lnTo>
                  <a:lnTo>
                    <a:pt x="27736" y="41567"/>
                  </a:lnTo>
                  <a:lnTo>
                    <a:pt x="29260" y="40894"/>
                  </a:lnTo>
                  <a:close/>
                </a:path>
                <a:path w="145414" h="116840">
                  <a:moveTo>
                    <a:pt x="29514" y="71424"/>
                  </a:moveTo>
                  <a:lnTo>
                    <a:pt x="29184" y="69659"/>
                  </a:lnTo>
                  <a:lnTo>
                    <a:pt x="28994" y="68694"/>
                  </a:lnTo>
                  <a:lnTo>
                    <a:pt x="28663" y="66954"/>
                  </a:lnTo>
                  <a:lnTo>
                    <a:pt x="26936" y="67398"/>
                  </a:lnTo>
                  <a:lnTo>
                    <a:pt x="27089" y="68199"/>
                  </a:lnTo>
                  <a:lnTo>
                    <a:pt x="27266" y="69164"/>
                  </a:lnTo>
                  <a:lnTo>
                    <a:pt x="27457" y="70116"/>
                  </a:lnTo>
                  <a:lnTo>
                    <a:pt x="27787" y="71869"/>
                  </a:lnTo>
                  <a:lnTo>
                    <a:pt x="29514" y="71424"/>
                  </a:lnTo>
                  <a:close/>
                </a:path>
                <a:path w="145414" h="116840">
                  <a:moveTo>
                    <a:pt x="30213" y="35433"/>
                  </a:moveTo>
                  <a:lnTo>
                    <a:pt x="27698" y="34836"/>
                  </a:lnTo>
                  <a:lnTo>
                    <a:pt x="26695" y="33413"/>
                  </a:lnTo>
                  <a:lnTo>
                    <a:pt x="26860" y="31089"/>
                  </a:lnTo>
                  <a:lnTo>
                    <a:pt x="25120" y="31394"/>
                  </a:lnTo>
                  <a:lnTo>
                    <a:pt x="25069" y="32054"/>
                  </a:lnTo>
                  <a:lnTo>
                    <a:pt x="24930" y="34048"/>
                  </a:lnTo>
                  <a:lnTo>
                    <a:pt x="26238" y="35763"/>
                  </a:lnTo>
                  <a:lnTo>
                    <a:pt x="28803" y="36372"/>
                  </a:lnTo>
                  <a:lnTo>
                    <a:pt x="30213" y="35433"/>
                  </a:lnTo>
                  <a:close/>
                </a:path>
                <a:path w="145414" h="116840">
                  <a:moveTo>
                    <a:pt x="30746" y="31686"/>
                  </a:moveTo>
                  <a:lnTo>
                    <a:pt x="28879" y="30607"/>
                  </a:lnTo>
                  <a:lnTo>
                    <a:pt x="28232" y="29756"/>
                  </a:lnTo>
                  <a:lnTo>
                    <a:pt x="27749" y="27774"/>
                  </a:lnTo>
                  <a:lnTo>
                    <a:pt x="26022" y="28232"/>
                  </a:lnTo>
                  <a:lnTo>
                    <a:pt x="26225" y="29070"/>
                  </a:lnTo>
                  <a:lnTo>
                    <a:pt x="26555" y="30416"/>
                  </a:lnTo>
                  <a:lnTo>
                    <a:pt x="27368" y="31521"/>
                  </a:lnTo>
                  <a:lnTo>
                    <a:pt x="28575" y="32219"/>
                  </a:lnTo>
                  <a:lnTo>
                    <a:pt x="29260" y="32626"/>
                  </a:lnTo>
                  <a:lnTo>
                    <a:pt x="30746" y="31686"/>
                  </a:lnTo>
                  <a:close/>
                </a:path>
                <a:path w="145414" h="116840">
                  <a:moveTo>
                    <a:pt x="30822" y="17297"/>
                  </a:moveTo>
                  <a:lnTo>
                    <a:pt x="29083" y="17500"/>
                  </a:lnTo>
                  <a:lnTo>
                    <a:pt x="28841" y="18135"/>
                  </a:lnTo>
                  <a:lnTo>
                    <a:pt x="28575" y="18834"/>
                  </a:lnTo>
                  <a:lnTo>
                    <a:pt x="28321" y="19532"/>
                  </a:lnTo>
                  <a:lnTo>
                    <a:pt x="27813" y="20891"/>
                  </a:lnTo>
                  <a:lnTo>
                    <a:pt x="29552" y="20688"/>
                  </a:lnTo>
                  <a:lnTo>
                    <a:pt x="29794" y="20053"/>
                  </a:lnTo>
                  <a:lnTo>
                    <a:pt x="30048" y="19354"/>
                  </a:lnTo>
                  <a:lnTo>
                    <a:pt x="30581" y="17957"/>
                  </a:lnTo>
                  <a:lnTo>
                    <a:pt x="30822" y="17297"/>
                  </a:lnTo>
                  <a:close/>
                </a:path>
                <a:path w="145414" h="116840">
                  <a:moveTo>
                    <a:pt x="31051" y="27520"/>
                  </a:moveTo>
                  <a:lnTo>
                    <a:pt x="27965" y="22898"/>
                  </a:lnTo>
                  <a:lnTo>
                    <a:pt x="26365" y="23558"/>
                  </a:lnTo>
                  <a:lnTo>
                    <a:pt x="26530" y="23799"/>
                  </a:lnTo>
                  <a:lnTo>
                    <a:pt x="29451" y="28181"/>
                  </a:lnTo>
                  <a:lnTo>
                    <a:pt x="31051" y="27520"/>
                  </a:lnTo>
                  <a:close/>
                </a:path>
                <a:path w="145414" h="116840">
                  <a:moveTo>
                    <a:pt x="32232" y="24714"/>
                  </a:moveTo>
                  <a:lnTo>
                    <a:pt x="32194" y="24130"/>
                  </a:lnTo>
                  <a:lnTo>
                    <a:pt x="31889" y="20269"/>
                  </a:lnTo>
                  <a:lnTo>
                    <a:pt x="30149" y="20599"/>
                  </a:lnTo>
                  <a:lnTo>
                    <a:pt x="30200" y="21183"/>
                  </a:lnTo>
                  <a:lnTo>
                    <a:pt x="30467" y="24599"/>
                  </a:lnTo>
                  <a:lnTo>
                    <a:pt x="30492" y="25057"/>
                  </a:lnTo>
                  <a:lnTo>
                    <a:pt x="32232" y="24714"/>
                  </a:lnTo>
                  <a:close/>
                </a:path>
                <a:path w="145414" h="116840">
                  <a:moveTo>
                    <a:pt x="32588" y="47409"/>
                  </a:moveTo>
                  <a:lnTo>
                    <a:pt x="27736" y="44145"/>
                  </a:lnTo>
                  <a:lnTo>
                    <a:pt x="26187" y="44843"/>
                  </a:lnTo>
                  <a:lnTo>
                    <a:pt x="26619" y="45135"/>
                  </a:lnTo>
                  <a:lnTo>
                    <a:pt x="31038" y="48107"/>
                  </a:lnTo>
                  <a:lnTo>
                    <a:pt x="32588" y="47409"/>
                  </a:lnTo>
                  <a:close/>
                </a:path>
                <a:path w="145414" h="116840">
                  <a:moveTo>
                    <a:pt x="33375" y="39281"/>
                  </a:moveTo>
                  <a:lnTo>
                    <a:pt x="31369" y="39319"/>
                  </a:lnTo>
                  <a:lnTo>
                    <a:pt x="30835" y="38379"/>
                  </a:lnTo>
                  <a:lnTo>
                    <a:pt x="30962" y="37071"/>
                  </a:lnTo>
                  <a:lnTo>
                    <a:pt x="29248" y="37414"/>
                  </a:lnTo>
                  <a:lnTo>
                    <a:pt x="29197" y="37896"/>
                  </a:lnTo>
                  <a:lnTo>
                    <a:pt x="29057" y="39319"/>
                  </a:lnTo>
                  <a:lnTo>
                    <a:pt x="30175" y="40170"/>
                  </a:lnTo>
                  <a:lnTo>
                    <a:pt x="32067" y="40132"/>
                  </a:lnTo>
                  <a:lnTo>
                    <a:pt x="33375" y="39281"/>
                  </a:lnTo>
                  <a:close/>
                </a:path>
                <a:path w="145414" h="116840">
                  <a:moveTo>
                    <a:pt x="34112" y="98983"/>
                  </a:moveTo>
                  <a:lnTo>
                    <a:pt x="33172" y="98818"/>
                  </a:lnTo>
                  <a:lnTo>
                    <a:pt x="31775" y="98577"/>
                  </a:lnTo>
                  <a:lnTo>
                    <a:pt x="30099" y="99237"/>
                  </a:lnTo>
                  <a:lnTo>
                    <a:pt x="29667" y="100660"/>
                  </a:lnTo>
                  <a:lnTo>
                    <a:pt x="29502" y="101180"/>
                  </a:lnTo>
                  <a:lnTo>
                    <a:pt x="31216" y="100952"/>
                  </a:lnTo>
                  <a:lnTo>
                    <a:pt x="31483" y="100101"/>
                  </a:lnTo>
                  <a:lnTo>
                    <a:pt x="31673" y="99606"/>
                  </a:lnTo>
                  <a:lnTo>
                    <a:pt x="32092" y="99669"/>
                  </a:lnTo>
                  <a:lnTo>
                    <a:pt x="32575" y="99758"/>
                  </a:lnTo>
                  <a:lnTo>
                    <a:pt x="34112" y="98983"/>
                  </a:lnTo>
                  <a:close/>
                </a:path>
                <a:path w="145414" h="116840">
                  <a:moveTo>
                    <a:pt x="34493" y="45339"/>
                  </a:moveTo>
                  <a:lnTo>
                    <a:pt x="33909" y="44805"/>
                  </a:lnTo>
                  <a:lnTo>
                    <a:pt x="32867" y="43827"/>
                  </a:lnTo>
                  <a:lnTo>
                    <a:pt x="30238" y="41402"/>
                  </a:lnTo>
                  <a:lnTo>
                    <a:pt x="28613" y="42100"/>
                  </a:lnTo>
                  <a:lnTo>
                    <a:pt x="29184" y="42633"/>
                  </a:lnTo>
                  <a:lnTo>
                    <a:pt x="31280" y="44564"/>
                  </a:lnTo>
                  <a:lnTo>
                    <a:pt x="32321" y="45542"/>
                  </a:lnTo>
                  <a:lnTo>
                    <a:pt x="32854" y="46024"/>
                  </a:lnTo>
                  <a:lnTo>
                    <a:pt x="34493" y="45339"/>
                  </a:lnTo>
                  <a:close/>
                </a:path>
                <a:path w="145414" h="116840">
                  <a:moveTo>
                    <a:pt x="36563" y="74104"/>
                  </a:moveTo>
                  <a:lnTo>
                    <a:pt x="34544" y="72059"/>
                  </a:lnTo>
                  <a:lnTo>
                    <a:pt x="33756" y="71272"/>
                  </a:lnTo>
                  <a:lnTo>
                    <a:pt x="33337" y="70840"/>
                  </a:lnTo>
                  <a:lnTo>
                    <a:pt x="31699" y="71488"/>
                  </a:lnTo>
                  <a:lnTo>
                    <a:pt x="32156" y="71945"/>
                  </a:lnTo>
                  <a:lnTo>
                    <a:pt x="32943" y="72732"/>
                  </a:lnTo>
                  <a:lnTo>
                    <a:pt x="33718" y="73533"/>
                  </a:lnTo>
                  <a:lnTo>
                    <a:pt x="34505" y="74320"/>
                  </a:lnTo>
                  <a:lnTo>
                    <a:pt x="34925" y="74752"/>
                  </a:lnTo>
                  <a:lnTo>
                    <a:pt x="36563" y="74104"/>
                  </a:lnTo>
                  <a:close/>
                </a:path>
                <a:path w="145414" h="116840">
                  <a:moveTo>
                    <a:pt x="37147" y="52006"/>
                  </a:moveTo>
                  <a:lnTo>
                    <a:pt x="36880" y="51892"/>
                  </a:lnTo>
                  <a:lnTo>
                    <a:pt x="35382" y="51295"/>
                  </a:lnTo>
                  <a:lnTo>
                    <a:pt x="34213" y="50279"/>
                  </a:lnTo>
                  <a:lnTo>
                    <a:pt x="33210" y="48450"/>
                  </a:lnTo>
                  <a:lnTo>
                    <a:pt x="31572" y="49072"/>
                  </a:lnTo>
                  <a:lnTo>
                    <a:pt x="31711" y="49326"/>
                  </a:lnTo>
                  <a:lnTo>
                    <a:pt x="32512" y="50787"/>
                  </a:lnTo>
                  <a:lnTo>
                    <a:pt x="33705" y="51866"/>
                  </a:lnTo>
                  <a:lnTo>
                    <a:pt x="35598" y="52616"/>
                  </a:lnTo>
                  <a:lnTo>
                    <a:pt x="36042" y="52501"/>
                  </a:lnTo>
                  <a:lnTo>
                    <a:pt x="36423" y="52349"/>
                  </a:lnTo>
                  <a:lnTo>
                    <a:pt x="37147" y="52006"/>
                  </a:lnTo>
                  <a:close/>
                </a:path>
                <a:path w="145414" h="116840">
                  <a:moveTo>
                    <a:pt x="37249" y="102527"/>
                  </a:moveTo>
                  <a:lnTo>
                    <a:pt x="36842" y="102450"/>
                  </a:lnTo>
                  <a:lnTo>
                    <a:pt x="35039" y="102108"/>
                  </a:lnTo>
                  <a:lnTo>
                    <a:pt x="33223" y="102743"/>
                  </a:lnTo>
                  <a:lnTo>
                    <a:pt x="31813" y="104521"/>
                  </a:lnTo>
                  <a:lnTo>
                    <a:pt x="32308" y="104698"/>
                  </a:lnTo>
                  <a:lnTo>
                    <a:pt x="32562" y="104711"/>
                  </a:lnTo>
                  <a:lnTo>
                    <a:pt x="32956" y="104749"/>
                  </a:lnTo>
                  <a:lnTo>
                    <a:pt x="33439" y="104559"/>
                  </a:lnTo>
                  <a:lnTo>
                    <a:pt x="34226" y="103555"/>
                  </a:lnTo>
                  <a:lnTo>
                    <a:pt x="34925" y="103251"/>
                  </a:lnTo>
                  <a:lnTo>
                    <a:pt x="35788" y="103416"/>
                  </a:lnTo>
                  <a:lnTo>
                    <a:pt x="36169" y="103479"/>
                  </a:lnTo>
                  <a:lnTo>
                    <a:pt x="36753" y="103390"/>
                  </a:lnTo>
                  <a:lnTo>
                    <a:pt x="37223" y="102831"/>
                  </a:lnTo>
                  <a:lnTo>
                    <a:pt x="37249" y="102527"/>
                  </a:lnTo>
                  <a:close/>
                </a:path>
                <a:path w="145414" h="116840">
                  <a:moveTo>
                    <a:pt x="37655" y="57175"/>
                  </a:moveTo>
                  <a:lnTo>
                    <a:pt x="35852" y="56261"/>
                  </a:lnTo>
                  <a:lnTo>
                    <a:pt x="32664" y="54673"/>
                  </a:lnTo>
                  <a:lnTo>
                    <a:pt x="32156" y="54686"/>
                  </a:lnTo>
                  <a:lnTo>
                    <a:pt x="31813" y="54978"/>
                  </a:lnTo>
                  <a:lnTo>
                    <a:pt x="31572" y="55168"/>
                  </a:lnTo>
                  <a:lnTo>
                    <a:pt x="31419" y="55435"/>
                  </a:lnTo>
                  <a:lnTo>
                    <a:pt x="30886" y="52362"/>
                  </a:lnTo>
                  <a:lnTo>
                    <a:pt x="31381" y="52603"/>
                  </a:lnTo>
                  <a:lnTo>
                    <a:pt x="32969" y="51892"/>
                  </a:lnTo>
                  <a:lnTo>
                    <a:pt x="28638" y="49733"/>
                  </a:lnTo>
                  <a:lnTo>
                    <a:pt x="27051" y="50444"/>
                  </a:lnTo>
                  <a:lnTo>
                    <a:pt x="27749" y="50787"/>
                  </a:lnTo>
                  <a:lnTo>
                    <a:pt x="28803" y="51308"/>
                  </a:lnTo>
                  <a:lnTo>
                    <a:pt x="29845" y="51841"/>
                  </a:lnTo>
                  <a:lnTo>
                    <a:pt x="29044" y="52108"/>
                  </a:lnTo>
                  <a:lnTo>
                    <a:pt x="29146" y="52705"/>
                  </a:lnTo>
                  <a:lnTo>
                    <a:pt x="29413" y="54190"/>
                  </a:lnTo>
                  <a:lnTo>
                    <a:pt x="30035" y="57721"/>
                  </a:lnTo>
                  <a:lnTo>
                    <a:pt x="31762" y="57315"/>
                  </a:lnTo>
                  <a:lnTo>
                    <a:pt x="31483" y="55753"/>
                  </a:lnTo>
                  <a:lnTo>
                    <a:pt x="31711" y="55854"/>
                  </a:lnTo>
                  <a:lnTo>
                    <a:pt x="34518" y="57251"/>
                  </a:lnTo>
                  <a:lnTo>
                    <a:pt x="36296" y="58153"/>
                  </a:lnTo>
                  <a:lnTo>
                    <a:pt x="36804" y="58127"/>
                  </a:lnTo>
                  <a:lnTo>
                    <a:pt x="37388" y="57658"/>
                  </a:lnTo>
                  <a:lnTo>
                    <a:pt x="37655" y="57175"/>
                  </a:lnTo>
                  <a:close/>
                </a:path>
                <a:path w="145414" h="116840">
                  <a:moveTo>
                    <a:pt x="39979" y="75933"/>
                  </a:moveTo>
                  <a:lnTo>
                    <a:pt x="39890" y="74053"/>
                  </a:lnTo>
                  <a:lnTo>
                    <a:pt x="39103" y="71653"/>
                  </a:lnTo>
                  <a:lnTo>
                    <a:pt x="37376" y="72136"/>
                  </a:lnTo>
                  <a:lnTo>
                    <a:pt x="37553" y="72669"/>
                  </a:lnTo>
                  <a:lnTo>
                    <a:pt x="38138" y="74447"/>
                  </a:lnTo>
                  <a:lnTo>
                    <a:pt x="38239" y="76238"/>
                  </a:lnTo>
                  <a:lnTo>
                    <a:pt x="37719" y="78663"/>
                  </a:lnTo>
                  <a:lnTo>
                    <a:pt x="39446" y="78384"/>
                  </a:lnTo>
                  <a:lnTo>
                    <a:pt x="39573" y="77838"/>
                  </a:lnTo>
                  <a:lnTo>
                    <a:pt x="39979" y="75933"/>
                  </a:lnTo>
                  <a:close/>
                </a:path>
                <a:path w="145414" h="116840">
                  <a:moveTo>
                    <a:pt x="40462" y="62534"/>
                  </a:moveTo>
                  <a:lnTo>
                    <a:pt x="37973" y="61455"/>
                  </a:lnTo>
                  <a:lnTo>
                    <a:pt x="36449" y="61341"/>
                  </a:lnTo>
                  <a:lnTo>
                    <a:pt x="33756" y="61836"/>
                  </a:lnTo>
                  <a:lnTo>
                    <a:pt x="34099" y="62992"/>
                  </a:lnTo>
                  <a:lnTo>
                    <a:pt x="35166" y="62801"/>
                  </a:lnTo>
                  <a:lnTo>
                    <a:pt x="36309" y="62598"/>
                  </a:lnTo>
                  <a:lnTo>
                    <a:pt x="37401" y="62788"/>
                  </a:lnTo>
                  <a:lnTo>
                    <a:pt x="39179" y="63563"/>
                  </a:lnTo>
                  <a:lnTo>
                    <a:pt x="40462" y="62534"/>
                  </a:lnTo>
                  <a:close/>
                </a:path>
                <a:path w="145414" h="116840">
                  <a:moveTo>
                    <a:pt x="41617" y="59829"/>
                  </a:moveTo>
                  <a:lnTo>
                    <a:pt x="40195" y="59486"/>
                  </a:lnTo>
                  <a:lnTo>
                    <a:pt x="39370" y="58902"/>
                  </a:lnTo>
                  <a:lnTo>
                    <a:pt x="38481" y="57619"/>
                  </a:lnTo>
                  <a:lnTo>
                    <a:pt x="36918" y="58331"/>
                  </a:lnTo>
                  <a:lnTo>
                    <a:pt x="37033" y="58483"/>
                  </a:lnTo>
                  <a:lnTo>
                    <a:pt x="37719" y="59474"/>
                  </a:lnTo>
                  <a:lnTo>
                    <a:pt x="38646" y="60096"/>
                  </a:lnTo>
                  <a:lnTo>
                    <a:pt x="40170" y="60464"/>
                  </a:lnTo>
                  <a:lnTo>
                    <a:pt x="40690" y="60312"/>
                  </a:lnTo>
                  <a:lnTo>
                    <a:pt x="41617" y="59829"/>
                  </a:lnTo>
                  <a:close/>
                </a:path>
                <a:path w="145414" h="116840">
                  <a:moveTo>
                    <a:pt x="42672" y="105562"/>
                  </a:moveTo>
                  <a:lnTo>
                    <a:pt x="41922" y="105232"/>
                  </a:lnTo>
                  <a:lnTo>
                    <a:pt x="39966" y="104355"/>
                  </a:lnTo>
                  <a:lnTo>
                    <a:pt x="37414" y="105079"/>
                  </a:lnTo>
                  <a:lnTo>
                    <a:pt x="36322" y="106959"/>
                  </a:lnTo>
                  <a:lnTo>
                    <a:pt x="35890" y="107683"/>
                  </a:lnTo>
                  <a:lnTo>
                    <a:pt x="37630" y="107543"/>
                  </a:lnTo>
                  <a:lnTo>
                    <a:pt x="38506" y="106045"/>
                  </a:lnTo>
                  <a:lnTo>
                    <a:pt x="39497" y="105625"/>
                  </a:lnTo>
                  <a:lnTo>
                    <a:pt x="41097" y="106337"/>
                  </a:lnTo>
                  <a:lnTo>
                    <a:pt x="42672" y="105562"/>
                  </a:lnTo>
                  <a:close/>
                </a:path>
                <a:path w="145414" h="116840">
                  <a:moveTo>
                    <a:pt x="43929" y="80098"/>
                  </a:moveTo>
                  <a:lnTo>
                    <a:pt x="43395" y="78511"/>
                  </a:lnTo>
                  <a:lnTo>
                    <a:pt x="43053" y="77457"/>
                  </a:lnTo>
                  <a:lnTo>
                    <a:pt x="42506" y="75844"/>
                  </a:lnTo>
                  <a:lnTo>
                    <a:pt x="40792" y="76339"/>
                  </a:lnTo>
                  <a:lnTo>
                    <a:pt x="40970" y="76873"/>
                  </a:lnTo>
                  <a:lnTo>
                    <a:pt x="41325" y="77927"/>
                  </a:lnTo>
                  <a:lnTo>
                    <a:pt x="41668" y="78981"/>
                  </a:lnTo>
                  <a:lnTo>
                    <a:pt x="42214" y="80594"/>
                  </a:lnTo>
                  <a:lnTo>
                    <a:pt x="43929" y="80098"/>
                  </a:lnTo>
                  <a:close/>
                </a:path>
                <a:path w="145414" h="116840">
                  <a:moveTo>
                    <a:pt x="45173" y="66560"/>
                  </a:moveTo>
                  <a:lnTo>
                    <a:pt x="44729" y="65747"/>
                  </a:lnTo>
                  <a:lnTo>
                    <a:pt x="44284" y="64960"/>
                  </a:lnTo>
                  <a:lnTo>
                    <a:pt x="43853" y="64173"/>
                  </a:lnTo>
                  <a:lnTo>
                    <a:pt x="43408" y="63385"/>
                  </a:lnTo>
                  <a:lnTo>
                    <a:pt x="43027" y="62687"/>
                  </a:lnTo>
                  <a:lnTo>
                    <a:pt x="41389" y="63347"/>
                  </a:lnTo>
                  <a:lnTo>
                    <a:pt x="41833" y="64160"/>
                  </a:lnTo>
                  <a:lnTo>
                    <a:pt x="42265" y="64947"/>
                  </a:lnTo>
                  <a:lnTo>
                    <a:pt x="42710" y="65735"/>
                  </a:lnTo>
                  <a:lnTo>
                    <a:pt x="43141" y="66522"/>
                  </a:lnTo>
                  <a:lnTo>
                    <a:pt x="43535" y="67221"/>
                  </a:lnTo>
                  <a:lnTo>
                    <a:pt x="45173" y="66560"/>
                  </a:lnTo>
                  <a:close/>
                </a:path>
                <a:path w="145414" h="116840">
                  <a:moveTo>
                    <a:pt x="45542" y="74472"/>
                  </a:moveTo>
                  <a:lnTo>
                    <a:pt x="44996" y="73914"/>
                  </a:lnTo>
                  <a:lnTo>
                    <a:pt x="42379" y="71310"/>
                  </a:lnTo>
                  <a:lnTo>
                    <a:pt x="40741" y="71983"/>
                  </a:lnTo>
                  <a:lnTo>
                    <a:pt x="41300" y="72542"/>
                  </a:lnTo>
                  <a:lnTo>
                    <a:pt x="43903" y="75145"/>
                  </a:lnTo>
                  <a:lnTo>
                    <a:pt x="45542" y="74472"/>
                  </a:lnTo>
                  <a:close/>
                </a:path>
                <a:path w="145414" h="116840">
                  <a:moveTo>
                    <a:pt x="45567" y="69278"/>
                  </a:moveTo>
                  <a:lnTo>
                    <a:pt x="38836" y="65798"/>
                  </a:lnTo>
                  <a:lnTo>
                    <a:pt x="37261" y="66509"/>
                  </a:lnTo>
                  <a:lnTo>
                    <a:pt x="37960" y="66878"/>
                  </a:lnTo>
                  <a:lnTo>
                    <a:pt x="43980" y="69989"/>
                  </a:lnTo>
                  <a:lnTo>
                    <a:pt x="45567" y="69278"/>
                  </a:lnTo>
                  <a:close/>
                </a:path>
                <a:path w="145414" h="116840">
                  <a:moveTo>
                    <a:pt x="46723" y="107276"/>
                  </a:moveTo>
                  <a:lnTo>
                    <a:pt x="45758" y="106984"/>
                  </a:lnTo>
                  <a:lnTo>
                    <a:pt x="43916" y="106426"/>
                  </a:lnTo>
                  <a:lnTo>
                    <a:pt x="41846" y="107111"/>
                  </a:lnTo>
                  <a:lnTo>
                    <a:pt x="40373" y="108915"/>
                  </a:lnTo>
                  <a:lnTo>
                    <a:pt x="40868" y="109067"/>
                  </a:lnTo>
                  <a:lnTo>
                    <a:pt x="41109" y="109080"/>
                  </a:lnTo>
                  <a:lnTo>
                    <a:pt x="41503" y="109118"/>
                  </a:lnTo>
                  <a:lnTo>
                    <a:pt x="41986" y="108927"/>
                  </a:lnTo>
                  <a:lnTo>
                    <a:pt x="42900" y="107810"/>
                  </a:lnTo>
                  <a:lnTo>
                    <a:pt x="43726" y="107619"/>
                  </a:lnTo>
                  <a:lnTo>
                    <a:pt x="45237" y="108077"/>
                  </a:lnTo>
                  <a:lnTo>
                    <a:pt x="46723" y="107276"/>
                  </a:lnTo>
                  <a:close/>
                </a:path>
                <a:path w="145414" h="116840">
                  <a:moveTo>
                    <a:pt x="50838" y="76796"/>
                  </a:moveTo>
                  <a:lnTo>
                    <a:pt x="49415" y="74091"/>
                  </a:lnTo>
                  <a:lnTo>
                    <a:pt x="48806" y="72961"/>
                  </a:lnTo>
                  <a:lnTo>
                    <a:pt x="48526" y="72428"/>
                  </a:lnTo>
                  <a:lnTo>
                    <a:pt x="46863" y="73012"/>
                  </a:lnTo>
                  <a:lnTo>
                    <a:pt x="47078" y="73418"/>
                  </a:lnTo>
                  <a:lnTo>
                    <a:pt x="47688" y="74561"/>
                  </a:lnTo>
                  <a:lnTo>
                    <a:pt x="48285" y="75704"/>
                  </a:lnTo>
                  <a:lnTo>
                    <a:pt x="49174" y="77368"/>
                  </a:lnTo>
                  <a:lnTo>
                    <a:pt x="50838" y="76796"/>
                  </a:lnTo>
                  <a:close/>
                </a:path>
                <a:path w="145414" h="116840">
                  <a:moveTo>
                    <a:pt x="53327" y="108496"/>
                  </a:moveTo>
                  <a:lnTo>
                    <a:pt x="52184" y="108534"/>
                  </a:lnTo>
                  <a:lnTo>
                    <a:pt x="45123" y="108750"/>
                  </a:lnTo>
                  <a:lnTo>
                    <a:pt x="43738" y="109524"/>
                  </a:lnTo>
                  <a:lnTo>
                    <a:pt x="51943" y="109258"/>
                  </a:lnTo>
                  <a:lnTo>
                    <a:pt x="53327" y="108496"/>
                  </a:lnTo>
                  <a:close/>
                </a:path>
                <a:path w="145414" h="116840">
                  <a:moveTo>
                    <a:pt x="54864" y="109969"/>
                  </a:moveTo>
                  <a:lnTo>
                    <a:pt x="54470" y="109931"/>
                  </a:lnTo>
                  <a:lnTo>
                    <a:pt x="52247" y="109753"/>
                  </a:lnTo>
                  <a:lnTo>
                    <a:pt x="49885" y="110744"/>
                  </a:lnTo>
                  <a:lnTo>
                    <a:pt x="48628" y="112966"/>
                  </a:lnTo>
                  <a:lnTo>
                    <a:pt x="50228" y="112877"/>
                  </a:lnTo>
                  <a:lnTo>
                    <a:pt x="51079" y="111340"/>
                  </a:lnTo>
                  <a:lnTo>
                    <a:pt x="52057" y="110553"/>
                  </a:lnTo>
                  <a:lnTo>
                    <a:pt x="53695" y="110680"/>
                  </a:lnTo>
                  <a:lnTo>
                    <a:pt x="54330" y="110591"/>
                  </a:lnTo>
                  <a:lnTo>
                    <a:pt x="54571" y="110324"/>
                  </a:lnTo>
                  <a:lnTo>
                    <a:pt x="54775" y="110121"/>
                  </a:lnTo>
                  <a:lnTo>
                    <a:pt x="54864" y="109969"/>
                  </a:lnTo>
                  <a:close/>
                </a:path>
                <a:path w="145414" h="116840">
                  <a:moveTo>
                    <a:pt x="54914" y="81749"/>
                  </a:moveTo>
                  <a:lnTo>
                    <a:pt x="52997" y="80492"/>
                  </a:lnTo>
                  <a:lnTo>
                    <a:pt x="51041" y="79946"/>
                  </a:lnTo>
                  <a:lnTo>
                    <a:pt x="48641" y="79959"/>
                  </a:lnTo>
                  <a:lnTo>
                    <a:pt x="47993" y="80022"/>
                  </a:lnTo>
                  <a:lnTo>
                    <a:pt x="47586" y="80467"/>
                  </a:lnTo>
                  <a:lnTo>
                    <a:pt x="47421" y="80619"/>
                  </a:lnTo>
                  <a:lnTo>
                    <a:pt x="47840" y="80619"/>
                  </a:lnTo>
                  <a:lnTo>
                    <a:pt x="49745" y="80606"/>
                  </a:lnTo>
                  <a:lnTo>
                    <a:pt x="51511" y="81153"/>
                  </a:lnTo>
                  <a:lnTo>
                    <a:pt x="53492" y="82448"/>
                  </a:lnTo>
                  <a:lnTo>
                    <a:pt x="54914" y="81749"/>
                  </a:lnTo>
                  <a:close/>
                </a:path>
                <a:path w="145414" h="116840">
                  <a:moveTo>
                    <a:pt x="61950" y="110947"/>
                  </a:moveTo>
                  <a:lnTo>
                    <a:pt x="60794" y="110756"/>
                  </a:lnTo>
                  <a:lnTo>
                    <a:pt x="58585" y="110401"/>
                  </a:lnTo>
                  <a:lnTo>
                    <a:pt x="56337" y="111429"/>
                  </a:lnTo>
                  <a:lnTo>
                    <a:pt x="54711" y="114109"/>
                  </a:lnTo>
                  <a:lnTo>
                    <a:pt x="56451" y="114071"/>
                  </a:lnTo>
                  <a:lnTo>
                    <a:pt x="57543" y="112268"/>
                  </a:lnTo>
                  <a:lnTo>
                    <a:pt x="58775" y="111683"/>
                  </a:lnTo>
                  <a:lnTo>
                    <a:pt x="60960" y="112052"/>
                  </a:lnTo>
                  <a:lnTo>
                    <a:pt x="61950" y="110947"/>
                  </a:lnTo>
                  <a:close/>
                </a:path>
                <a:path w="145414" h="116840">
                  <a:moveTo>
                    <a:pt x="67437" y="112877"/>
                  </a:moveTo>
                  <a:lnTo>
                    <a:pt x="66560" y="112788"/>
                  </a:lnTo>
                  <a:lnTo>
                    <a:pt x="64554" y="112585"/>
                  </a:lnTo>
                  <a:lnTo>
                    <a:pt x="62547" y="113220"/>
                  </a:lnTo>
                  <a:lnTo>
                    <a:pt x="60706" y="114795"/>
                  </a:lnTo>
                  <a:lnTo>
                    <a:pt x="61290" y="114846"/>
                  </a:lnTo>
                  <a:lnTo>
                    <a:pt x="61836" y="114846"/>
                  </a:lnTo>
                  <a:lnTo>
                    <a:pt x="62293" y="114681"/>
                  </a:lnTo>
                  <a:lnTo>
                    <a:pt x="63449" y="113690"/>
                  </a:lnTo>
                  <a:lnTo>
                    <a:pt x="64338" y="113423"/>
                  </a:lnTo>
                  <a:lnTo>
                    <a:pt x="65849" y="113576"/>
                  </a:lnTo>
                  <a:lnTo>
                    <a:pt x="67437" y="112877"/>
                  </a:lnTo>
                  <a:close/>
                </a:path>
                <a:path w="145414" h="116840">
                  <a:moveTo>
                    <a:pt x="70993" y="112763"/>
                  </a:moveTo>
                  <a:lnTo>
                    <a:pt x="69799" y="112941"/>
                  </a:lnTo>
                  <a:lnTo>
                    <a:pt x="68313" y="113157"/>
                  </a:lnTo>
                  <a:lnTo>
                    <a:pt x="66979" y="113893"/>
                  </a:lnTo>
                  <a:lnTo>
                    <a:pt x="65849" y="115951"/>
                  </a:lnTo>
                  <a:lnTo>
                    <a:pt x="67576" y="115773"/>
                  </a:lnTo>
                  <a:lnTo>
                    <a:pt x="68224" y="114579"/>
                  </a:lnTo>
                  <a:lnTo>
                    <a:pt x="68745" y="114020"/>
                  </a:lnTo>
                  <a:lnTo>
                    <a:pt x="69557" y="113893"/>
                  </a:lnTo>
                  <a:lnTo>
                    <a:pt x="70396" y="113779"/>
                  </a:lnTo>
                  <a:lnTo>
                    <a:pt x="70993" y="112763"/>
                  </a:lnTo>
                  <a:close/>
                </a:path>
                <a:path w="145414" h="116840">
                  <a:moveTo>
                    <a:pt x="73939" y="115023"/>
                  </a:moveTo>
                  <a:lnTo>
                    <a:pt x="73545" y="114947"/>
                  </a:lnTo>
                  <a:lnTo>
                    <a:pt x="72047" y="114681"/>
                  </a:lnTo>
                  <a:lnTo>
                    <a:pt x="70599" y="115011"/>
                  </a:lnTo>
                  <a:lnTo>
                    <a:pt x="68922" y="115925"/>
                  </a:lnTo>
                  <a:lnTo>
                    <a:pt x="69138" y="116027"/>
                  </a:lnTo>
                  <a:lnTo>
                    <a:pt x="69710" y="116217"/>
                  </a:lnTo>
                  <a:lnTo>
                    <a:pt x="70307" y="115938"/>
                  </a:lnTo>
                  <a:lnTo>
                    <a:pt x="70586" y="115773"/>
                  </a:lnTo>
                  <a:lnTo>
                    <a:pt x="71094" y="115531"/>
                  </a:lnTo>
                  <a:lnTo>
                    <a:pt x="71602" y="115468"/>
                  </a:lnTo>
                  <a:lnTo>
                    <a:pt x="72123" y="115608"/>
                  </a:lnTo>
                  <a:lnTo>
                    <a:pt x="72504" y="115684"/>
                  </a:lnTo>
                  <a:lnTo>
                    <a:pt x="72986" y="115570"/>
                  </a:lnTo>
                  <a:lnTo>
                    <a:pt x="73329" y="115392"/>
                  </a:lnTo>
                  <a:lnTo>
                    <a:pt x="73939" y="115023"/>
                  </a:lnTo>
                  <a:close/>
                </a:path>
                <a:path w="145414" h="116840">
                  <a:moveTo>
                    <a:pt x="89001" y="112191"/>
                  </a:moveTo>
                  <a:lnTo>
                    <a:pt x="87337" y="112382"/>
                  </a:lnTo>
                  <a:lnTo>
                    <a:pt x="87223" y="112788"/>
                  </a:lnTo>
                  <a:lnTo>
                    <a:pt x="86868" y="114020"/>
                  </a:lnTo>
                  <a:lnTo>
                    <a:pt x="86626" y="114896"/>
                  </a:lnTo>
                  <a:lnTo>
                    <a:pt x="88277" y="114706"/>
                  </a:lnTo>
                  <a:lnTo>
                    <a:pt x="89001" y="112191"/>
                  </a:lnTo>
                  <a:close/>
                </a:path>
                <a:path w="145414" h="116840">
                  <a:moveTo>
                    <a:pt x="94869" y="113830"/>
                  </a:moveTo>
                  <a:lnTo>
                    <a:pt x="94094" y="112229"/>
                  </a:lnTo>
                  <a:lnTo>
                    <a:pt x="93992" y="111137"/>
                  </a:lnTo>
                  <a:lnTo>
                    <a:pt x="94780" y="109232"/>
                  </a:lnTo>
                  <a:lnTo>
                    <a:pt x="93052" y="109372"/>
                  </a:lnTo>
                  <a:lnTo>
                    <a:pt x="92811" y="109969"/>
                  </a:lnTo>
                  <a:lnTo>
                    <a:pt x="92303" y="111226"/>
                  </a:lnTo>
                  <a:lnTo>
                    <a:pt x="92265" y="112483"/>
                  </a:lnTo>
                  <a:lnTo>
                    <a:pt x="93179" y="114363"/>
                  </a:lnTo>
                  <a:lnTo>
                    <a:pt x="94869" y="113830"/>
                  </a:lnTo>
                  <a:close/>
                </a:path>
                <a:path w="145414" h="116840">
                  <a:moveTo>
                    <a:pt x="98031" y="114414"/>
                  </a:moveTo>
                  <a:lnTo>
                    <a:pt x="97713" y="113982"/>
                  </a:lnTo>
                  <a:lnTo>
                    <a:pt x="96926" y="112941"/>
                  </a:lnTo>
                  <a:lnTo>
                    <a:pt x="96735" y="111658"/>
                  </a:lnTo>
                  <a:lnTo>
                    <a:pt x="97282" y="109994"/>
                  </a:lnTo>
                  <a:lnTo>
                    <a:pt x="95580" y="110197"/>
                  </a:lnTo>
                  <a:lnTo>
                    <a:pt x="95427" y="110693"/>
                  </a:lnTo>
                  <a:lnTo>
                    <a:pt x="94983" y="112077"/>
                  </a:lnTo>
                  <a:lnTo>
                    <a:pt x="95224" y="113436"/>
                  </a:lnTo>
                  <a:lnTo>
                    <a:pt x="96100" y="114604"/>
                  </a:lnTo>
                  <a:lnTo>
                    <a:pt x="96367" y="114973"/>
                  </a:lnTo>
                  <a:lnTo>
                    <a:pt x="98031" y="114414"/>
                  </a:lnTo>
                  <a:close/>
                </a:path>
                <a:path w="145414" h="116840">
                  <a:moveTo>
                    <a:pt x="101498" y="112407"/>
                  </a:moveTo>
                  <a:lnTo>
                    <a:pt x="100190" y="110756"/>
                  </a:lnTo>
                  <a:lnTo>
                    <a:pt x="99783" y="109689"/>
                  </a:lnTo>
                  <a:lnTo>
                    <a:pt x="99618" y="107696"/>
                  </a:lnTo>
                  <a:lnTo>
                    <a:pt x="97891" y="108102"/>
                  </a:lnTo>
                  <a:lnTo>
                    <a:pt x="97955" y="108927"/>
                  </a:lnTo>
                  <a:lnTo>
                    <a:pt x="98056" y="110261"/>
                  </a:lnTo>
                  <a:lnTo>
                    <a:pt x="98552" y="111442"/>
                  </a:lnTo>
                  <a:lnTo>
                    <a:pt x="99860" y="113093"/>
                  </a:lnTo>
                  <a:lnTo>
                    <a:pt x="101498" y="112407"/>
                  </a:lnTo>
                  <a:close/>
                </a:path>
                <a:path w="145414" h="116840">
                  <a:moveTo>
                    <a:pt x="107035" y="109867"/>
                  </a:moveTo>
                  <a:lnTo>
                    <a:pt x="106362" y="109588"/>
                  </a:lnTo>
                  <a:lnTo>
                    <a:pt x="105625" y="109296"/>
                  </a:lnTo>
                  <a:lnTo>
                    <a:pt x="105257" y="108712"/>
                  </a:lnTo>
                  <a:lnTo>
                    <a:pt x="105168" y="107429"/>
                  </a:lnTo>
                  <a:lnTo>
                    <a:pt x="103441" y="107772"/>
                  </a:lnTo>
                  <a:lnTo>
                    <a:pt x="103479" y="108394"/>
                  </a:lnTo>
                  <a:lnTo>
                    <a:pt x="103543" y="109347"/>
                  </a:lnTo>
                  <a:lnTo>
                    <a:pt x="104101" y="110032"/>
                  </a:lnTo>
                  <a:lnTo>
                    <a:pt x="104978" y="110388"/>
                  </a:lnTo>
                  <a:lnTo>
                    <a:pt x="105460" y="110591"/>
                  </a:lnTo>
                  <a:lnTo>
                    <a:pt x="107035" y="109867"/>
                  </a:lnTo>
                  <a:close/>
                </a:path>
                <a:path w="145414" h="116840">
                  <a:moveTo>
                    <a:pt x="111086" y="107264"/>
                  </a:moveTo>
                  <a:lnTo>
                    <a:pt x="110109" y="106768"/>
                  </a:lnTo>
                  <a:lnTo>
                    <a:pt x="109804" y="106591"/>
                  </a:lnTo>
                  <a:lnTo>
                    <a:pt x="109664" y="106337"/>
                  </a:lnTo>
                  <a:lnTo>
                    <a:pt x="109702" y="106006"/>
                  </a:lnTo>
                  <a:lnTo>
                    <a:pt x="109715" y="105067"/>
                  </a:lnTo>
                  <a:lnTo>
                    <a:pt x="107962" y="105295"/>
                  </a:lnTo>
                  <a:lnTo>
                    <a:pt x="107950" y="106121"/>
                  </a:lnTo>
                  <a:lnTo>
                    <a:pt x="107937" y="107010"/>
                  </a:lnTo>
                  <a:lnTo>
                    <a:pt x="108343" y="107581"/>
                  </a:lnTo>
                  <a:lnTo>
                    <a:pt x="109867" y="108356"/>
                  </a:lnTo>
                  <a:lnTo>
                    <a:pt x="111086" y="107264"/>
                  </a:lnTo>
                  <a:close/>
                </a:path>
                <a:path w="145414" h="116840">
                  <a:moveTo>
                    <a:pt x="118364" y="105740"/>
                  </a:moveTo>
                  <a:lnTo>
                    <a:pt x="115163" y="103009"/>
                  </a:lnTo>
                  <a:lnTo>
                    <a:pt x="113665" y="103873"/>
                  </a:lnTo>
                  <a:lnTo>
                    <a:pt x="114427" y="104521"/>
                  </a:lnTo>
                  <a:lnTo>
                    <a:pt x="116865" y="106603"/>
                  </a:lnTo>
                  <a:lnTo>
                    <a:pt x="118364" y="105740"/>
                  </a:lnTo>
                  <a:close/>
                </a:path>
                <a:path w="145414" h="116840">
                  <a:moveTo>
                    <a:pt x="122770" y="105016"/>
                  </a:moveTo>
                  <a:lnTo>
                    <a:pt x="119138" y="100152"/>
                  </a:lnTo>
                  <a:lnTo>
                    <a:pt x="117487" y="100799"/>
                  </a:lnTo>
                  <a:lnTo>
                    <a:pt x="117983" y="101460"/>
                  </a:lnTo>
                  <a:lnTo>
                    <a:pt x="121119" y="105651"/>
                  </a:lnTo>
                  <a:lnTo>
                    <a:pt x="122770" y="105016"/>
                  </a:lnTo>
                  <a:close/>
                </a:path>
                <a:path w="145414" h="116840">
                  <a:moveTo>
                    <a:pt x="125984" y="103009"/>
                  </a:moveTo>
                  <a:lnTo>
                    <a:pt x="125247" y="101714"/>
                  </a:lnTo>
                  <a:lnTo>
                    <a:pt x="124891" y="101104"/>
                  </a:lnTo>
                  <a:lnTo>
                    <a:pt x="124548" y="100482"/>
                  </a:lnTo>
                  <a:lnTo>
                    <a:pt x="124231" y="99936"/>
                  </a:lnTo>
                  <a:lnTo>
                    <a:pt x="122555" y="100507"/>
                  </a:lnTo>
                  <a:lnTo>
                    <a:pt x="122948" y="101193"/>
                  </a:lnTo>
                  <a:lnTo>
                    <a:pt x="123304" y="101803"/>
                  </a:lnTo>
                  <a:lnTo>
                    <a:pt x="124002" y="103035"/>
                  </a:lnTo>
                  <a:lnTo>
                    <a:pt x="124320" y="103581"/>
                  </a:lnTo>
                  <a:lnTo>
                    <a:pt x="125984" y="103009"/>
                  </a:lnTo>
                  <a:close/>
                </a:path>
                <a:path w="145414" h="116840">
                  <a:moveTo>
                    <a:pt x="129832" y="100584"/>
                  </a:moveTo>
                  <a:lnTo>
                    <a:pt x="127698" y="98107"/>
                  </a:lnTo>
                  <a:lnTo>
                    <a:pt x="127203" y="97548"/>
                  </a:lnTo>
                  <a:lnTo>
                    <a:pt x="125564" y="98221"/>
                  </a:lnTo>
                  <a:lnTo>
                    <a:pt x="126111" y="98856"/>
                  </a:lnTo>
                  <a:lnTo>
                    <a:pt x="127698" y="100685"/>
                  </a:lnTo>
                  <a:lnTo>
                    <a:pt x="128181" y="101257"/>
                  </a:lnTo>
                  <a:lnTo>
                    <a:pt x="129832" y="100584"/>
                  </a:lnTo>
                  <a:close/>
                </a:path>
                <a:path w="145414" h="116840">
                  <a:moveTo>
                    <a:pt x="135636" y="28765"/>
                  </a:moveTo>
                  <a:lnTo>
                    <a:pt x="133972" y="26720"/>
                  </a:lnTo>
                  <a:lnTo>
                    <a:pt x="133159" y="24866"/>
                  </a:lnTo>
                  <a:lnTo>
                    <a:pt x="132765" y="22339"/>
                  </a:lnTo>
                  <a:lnTo>
                    <a:pt x="131025" y="22733"/>
                  </a:lnTo>
                  <a:lnTo>
                    <a:pt x="131114" y="23279"/>
                  </a:lnTo>
                  <a:lnTo>
                    <a:pt x="131445" y="25400"/>
                  </a:lnTo>
                  <a:lnTo>
                    <a:pt x="132308" y="27305"/>
                  </a:lnTo>
                  <a:lnTo>
                    <a:pt x="133985" y="29362"/>
                  </a:lnTo>
                  <a:lnTo>
                    <a:pt x="135636" y="28765"/>
                  </a:lnTo>
                  <a:close/>
                </a:path>
                <a:path w="145414" h="116840">
                  <a:moveTo>
                    <a:pt x="135991" y="23139"/>
                  </a:moveTo>
                  <a:lnTo>
                    <a:pt x="134810" y="21069"/>
                  </a:lnTo>
                  <a:lnTo>
                    <a:pt x="134404" y="19545"/>
                  </a:lnTo>
                  <a:lnTo>
                    <a:pt x="134404" y="17170"/>
                  </a:lnTo>
                  <a:lnTo>
                    <a:pt x="132664" y="17500"/>
                  </a:lnTo>
                  <a:lnTo>
                    <a:pt x="132664" y="18148"/>
                  </a:lnTo>
                  <a:lnTo>
                    <a:pt x="132664" y="19951"/>
                  </a:lnTo>
                  <a:lnTo>
                    <a:pt x="133096" y="21590"/>
                  </a:lnTo>
                  <a:lnTo>
                    <a:pt x="134327" y="23710"/>
                  </a:lnTo>
                  <a:lnTo>
                    <a:pt x="135991" y="23139"/>
                  </a:lnTo>
                  <a:close/>
                </a:path>
                <a:path w="145414" h="116840">
                  <a:moveTo>
                    <a:pt x="139522" y="10998"/>
                  </a:moveTo>
                  <a:lnTo>
                    <a:pt x="139039" y="9182"/>
                  </a:lnTo>
                  <a:lnTo>
                    <a:pt x="139026" y="7924"/>
                  </a:lnTo>
                  <a:lnTo>
                    <a:pt x="139509" y="6108"/>
                  </a:lnTo>
                  <a:lnTo>
                    <a:pt x="137795" y="6350"/>
                  </a:lnTo>
                  <a:lnTo>
                    <a:pt x="137655" y="6883"/>
                  </a:lnTo>
                  <a:lnTo>
                    <a:pt x="137299" y="8242"/>
                  </a:lnTo>
                  <a:lnTo>
                    <a:pt x="137287" y="9575"/>
                  </a:lnTo>
                  <a:lnTo>
                    <a:pt x="137655" y="10934"/>
                  </a:lnTo>
                  <a:lnTo>
                    <a:pt x="137782" y="11455"/>
                  </a:lnTo>
                  <a:lnTo>
                    <a:pt x="139522" y="10998"/>
                  </a:lnTo>
                  <a:close/>
                </a:path>
                <a:path w="145414" h="116840">
                  <a:moveTo>
                    <a:pt x="139712" y="12776"/>
                  </a:moveTo>
                  <a:lnTo>
                    <a:pt x="138036" y="12979"/>
                  </a:lnTo>
                  <a:lnTo>
                    <a:pt x="137871" y="13449"/>
                  </a:lnTo>
                  <a:lnTo>
                    <a:pt x="137312" y="15024"/>
                  </a:lnTo>
                  <a:lnTo>
                    <a:pt x="137160" y="16624"/>
                  </a:lnTo>
                  <a:lnTo>
                    <a:pt x="137452" y="18681"/>
                  </a:lnTo>
                  <a:lnTo>
                    <a:pt x="139192" y="18313"/>
                  </a:lnTo>
                  <a:lnTo>
                    <a:pt x="138899" y="16230"/>
                  </a:lnTo>
                  <a:lnTo>
                    <a:pt x="139039" y="14693"/>
                  </a:lnTo>
                  <a:lnTo>
                    <a:pt x="139585" y="13169"/>
                  </a:lnTo>
                  <a:lnTo>
                    <a:pt x="139712" y="12776"/>
                  </a:lnTo>
                  <a:close/>
                </a:path>
                <a:path w="145414" h="116840">
                  <a:moveTo>
                    <a:pt x="144360" y="6311"/>
                  </a:moveTo>
                  <a:lnTo>
                    <a:pt x="143129" y="4152"/>
                  </a:lnTo>
                  <a:lnTo>
                    <a:pt x="143052" y="2324"/>
                  </a:lnTo>
                  <a:lnTo>
                    <a:pt x="144183" y="0"/>
                  </a:lnTo>
                  <a:lnTo>
                    <a:pt x="142455" y="177"/>
                  </a:lnTo>
                  <a:lnTo>
                    <a:pt x="142201" y="711"/>
                  </a:lnTo>
                  <a:lnTo>
                    <a:pt x="141300" y="2565"/>
                  </a:lnTo>
                  <a:lnTo>
                    <a:pt x="141363" y="4559"/>
                  </a:lnTo>
                  <a:lnTo>
                    <a:pt x="142684" y="6858"/>
                  </a:lnTo>
                  <a:lnTo>
                    <a:pt x="144360" y="6311"/>
                  </a:lnTo>
                  <a:close/>
                </a:path>
                <a:path w="145414" h="116840">
                  <a:moveTo>
                    <a:pt x="145135" y="7353"/>
                  </a:moveTo>
                  <a:lnTo>
                    <a:pt x="143395" y="7543"/>
                  </a:lnTo>
                  <a:lnTo>
                    <a:pt x="143154" y="8166"/>
                  </a:lnTo>
                  <a:lnTo>
                    <a:pt x="141325" y="12725"/>
                  </a:lnTo>
                  <a:lnTo>
                    <a:pt x="143065" y="12534"/>
                  </a:lnTo>
                  <a:lnTo>
                    <a:pt x="144894" y="7975"/>
                  </a:lnTo>
                  <a:lnTo>
                    <a:pt x="145135" y="7353"/>
                  </a:lnTo>
                  <a:close/>
                </a:path>
                <a:path w="145414" h="116840">
                  <a:moveTo>
                    <a:pt x="145288" y="22186"/>
                  </a:moveTo>
                  <a:lnTo>
                    <a:pt x="140081" y="27279"/>
                  </a:lnTo>
                  <a:lnTo>
                    <a:pt x="141833" y="27025"/>
                  </a:lnTo>
                  <a:lnTo>
                    <a:pt x="142290" y="24917"/>
                  </a:lnTo>
                  <a:lnTo>
                    <a:pt x="143078" y="23685"/>
                  </a:lnTo>
                  <a:lnTo>
                    <a:pt x="145288" y="22186"/>
                  </a:lnTo>
                  <a:close/>
                </a:path>
              </a:pathLst>
            </a:custGeom>
            <a:solidFill>
              <a:srgbClr val="D2B2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474148" y="1413700"/>
              <a:ext cx="63500" cy="121285"/>
            </a:xfrm>
            <a:custGeom>
              <a:avLst/>
              <a:gdLst/>
              <a:ahLst/>
              <a:cxnLst/>
              <a:rect l="l" t="t" r="r" b="b"/>
              <a:pathLst>
                <a:path w="63500" h="121284">
                  <a:moveTo>
                    <a:pt x="2032" y="113614"/>
                  </a:moveTo>
                  <a:lnTo>
                    <a:pt x="304" y="113957"/>
                  </a:lnTo>
                  <a:lnTo>
                    <a:pt x="266" y="114490"/>
                  </a:lnTo>
                  <a:lnTo>
                    <a:pt x="114" y="116420"/>
                  </a:lnTo>
                  <a:lnTo>
                    <a:pt x="50" y="117386"/>
                  </a:lnTo>
                  <a:lnTo>
                    <a:pt x="0" y="118021"/>
                  </a:lnTo>
                  <a:lnTo>
                    <a:pt x="1727" y="117665"/>
                  </a:lnTo>
                  <a:lnTo>
                    <a:pt x="2032" y="113614"/>
                  </a:lnTo>
                  <a:close/>
                </a:path>
                <a:path w="63500" h="121284">
                  <a:moveTo>
                    <a:pt x="5372" y="115011"/>
                  </a:moveTo>
                  <a:lnTo>
                    <a:pt x="3644" y="115303"/>
                  </a:lnTo>
                  <a:lnTo>
                    <a:pt x="3644" y="115900"/>
                  </a:lnTo>
                  <a:lnTo>
                    <a:pt x="3644" y="119748"/>
                  </a:lnTo>
                  <a:lnTo>
                    <a:pt x="5372" y="119456"/>
                  </a:lnTo>
                  <a:lnTo>
                    <a:pt x="5372" y="115011"/>
                  </a:lnTo>
                  <a:close/>
                </a:path>
                <a:path w="63500" h="121284">
                  <a:moveTo>
                    <a:pt x="7975" y="12433"/>
                  </a:moveTo>
                  <a:lnTo>
                    <a:pt x="6667" y="10985"/>
                  </a:lnTo>
                  <a:lnTo>
                    <a:pt x="6337" y="10045"/>
                  </a:lnTo>
                  <a:lnTo>
                    <a:pt x="6515" y="8089"/>
                  </a:lnTo>
                  <a:lnTo>
                    <a:pt x="4749" y="8331"/>
                  </a:lnTo>
                  <a:lnTo>
                    <a:pt x="4686" y="9093"/>
                  </a:lnTo>
                  <a:lnTo>
                    <a:pt x="4572" y="10388"/>
                  </a:lnTo>
                  <a:lnTo>
                    <a:pt x="4940" y="11582"/>
                  </a:lnTo>
                  <a:lnTo>
                    <a:pt x="6337" y="13119"/>
                  </a:lnTo>
                  <a:lnTo>
                    <a:pt x="7975" y="12433"/>
                  </a:lnTo>
                  <a:close/>
                </a:path>
                <a:path w="63500" h="121284">
                  <a:moveTo>
                    <a:pt x="8839" y="8763"/>
                  </a:moveTo>
                  <a:lnTo>
                    <a:pt x="8483" y="5257"/>
                  </a:lnTo>
                  <a:lnTo>
                    <a:pt x="6743" y="5588"/>
                  </a:lnTo>
                  <a:lnTo>
                    <a:pt x="6794" y="6096"/>
                  </a:lnTo>
                  <a:lnTo>
                    <a:pt x="7099" y="9093"/>
                  </a:lnTo>
                  <a:lnTo>
                    <a:pt x="8839" y="8763"/>
                  </a:lnTo>
                  <a:close/>
                </a:path>
                <a:path w="63500" h="121284">
                  <a:moveTo>
                    <a:pt x="11658" y="120332"/>
                  </a:moveTo>
                  <a:lnTo>
                    <a:pt x="10566" y="117830"/>
                  </a:lnTo>
                  <a:lnTo>
                    <a:pt x="10261" y="117119"/>
                  </a:lnTo>
                  <a:lnTo>
                    <a:pt x="8547" y="117614"/>
                  </a:lnTo>
                  <a:lnTo>
                    <a:pt x="8839" y="118287"/>
                  </a:lnTo>
                  <a:lnTo>
                    <a:pt x="9944" y="120840"/>
                  </a:lnTo>
                  <a:lnTo>
                    <a:pt x="11658" y="120332"/>
                  </a:lnTo>
                  <a:close/>
                </a:path>
                <a:path w="63500" h="121284">
                  <a:moveTo>
                    <a:pt x="12801" y="0"/>
                  </a:moveTo>
                  <a:lnTo>
                    <a:pt x="11049" y="292"/>
                  </a:lnTo>
                  <a:lnTo>
                    <a:pt x="10985" y="965"/>
                  </a:lnTo>
                  <a:lnTo>
                    <a:pt x="10642" y="4381"/>
                  </a:lnTo>
                  <a:lnTo>
                    <a:pt x="12395" y="4089"/>
                  </a:lnTo>
                  <a:lnTo>
                    <a:pt x="12801" y="0"/>
                  </a:lnTo>
                  <a:close/>
                </a:path>
                <a:path w="63500" h="121284">
                  <a:moveTo>
                    <a:pt x="14363" y="8928"/>
                  </a:moveTo>
                  <a:lnTo>
                    <a:pt x="13004" y="8267"/>
                  </a:lnTo>
                  <a:lnTo>
                    <a:pt x="12331" y="8864"/>
                  </a:lnTo>
                  <a:lnTo>
                    <a:pt x="10934" y="10083"/>
                  </a:lnTo>
                  <a:lnTo>
                    <a:pt x="10236" y="10706"/>
                  </a:lnTo>
                  <a:lnTo>
                    <a:pt x="9347" y="11468"/>
                  </a:lnTo>
                  <a:lnTo>
                    <a:pt x="10718" y="12128"/>
                  </a:lnTo>
                  <a:lnTo>
                    <a:pt x="12788" y="10312"/>
                  </a:lnTo>
                  <a:lnTo>
                    <a:pt x="13487" y="9690"/>
                  </a:lnTo>
                  <a:lnTo>
                    <a:pt x="14363" y="8928"/>
                  </a:lnTo>
                  <a:close/>
                </a:path>
                <a:path w="63500" h="121284">
                  <a:moveTo>
                    <a:pt x="19621" y="119024"/>
                  </a:moveTo>
                  <a:lnTo>
                    <a:pt x="17043" y="118859"/>
                  </a:lnTo>
                  <a:lnTo>
                    <a:pt x="15925" y="118122"/>
                  </a:lnTo>
                  <a:lnTo>
                    <a:pt x="14808" y="116230"/>
                  </a:lnTo>
                  <a:lnTo>
                    <a:pt x="13169" y="116878"/>
                  </a:lnTo>
                  <a:lnTo>
                    <a:pt x="13627" y="117665"/>
                  </a:lnTo>
                  <a:lnTo>
                    <a:pt x="14528" y="119189"/>
                  </a:lnTo>
                  <a:lnTo>
                    <a:pt x="16103" y="120103"/>
                  </a:lnTo>
                  <a:lnTo>
                    <a:pt x="18707" y="120269"/>
                  </a:lnTo>
                  <a:lnTo>
                    <a:pt x="19621" y="119024"/>
                  </a:lnTo>
                  <a:close/>
                </a:path>
                <a:path w="63500" h="121284">
                  <a:moveTo>
                    <a:pt x="21247" y="118491"/>
                  </a:moveTo>
                  <a:lnTo>
                    <a:pt x="20866" y="117106"/>
                  </a:lnTo>
                  <a:lnTo>
                    <a:pt x="20612" y="116141"/>
                  </a:lnTo>
                  <a:lnTo>
                    <a:pt x="20231" y="114769"/>
                  </a:lnTo>
                  <a:lnTo>
                    <a:pt x="18503" y="115227"/>
                  </a:lnTo>
                  <a:lnTo>
                    <a:pt x="18618" y="115646"/>
                  </a:lnTo>
                  <a:lnTo>
                    <a:pt x="18884" y="116611"/>
                  </a:lnTo>
                  <a:lnTo>
                    <a:pt x="19138" y="117576"/>
                  </a:lnTo>
                  <a:lnTo>
                    <a:pt x="19519" y="118960"/>
                  </a:lnTo>
                  <a:lnTo>
                    <a:pt x="21247" y="118491"/>
                  </a:lnTo>
                  <a:close/>
                </a:path>
                <a:path w="63500" h="121284">
                  <a:moveTo>
                    <a:pt x="25361" y="16675"/>
                  </a:moveTo>
                  <a:lnTo>
                    <a:pt x="25336" y="16141"/>
                  </a:lnTo>
                  <a:lnTo>
                    <a:pt x="25044" y="11798"/>
                  </a:lnTo>
                  <a:lnTo>
                    <a:pt x="23304" y="12128"/>
                  </a:lnTo>
                  <a:lnTo>
                    <a:pt x="23342" y="12661"/>
                  </a:lnTo>
                  <a:lnTo>
                    <a:pt x="23634" y="16992"/>
                  </a:lnTo>
                  <a:lnTo>
                    <a:pt x="25361" y="16675"/>
                  </a:lnTo>
                  <a:close/>
                </a:path>
                <a:path w="63500" h="121284">
                  <a:moveTo>
                    <a:pt x="26504" y="114236"/>
                  </a:moveTo>
                  <a:lnTo>
                    <a:pt x="25323" y="114236"/>
                  </a:lnTo>
                  <a:lnTo>
                    <a:pt x="24841" y="114223"/>
                  </a:lnTo>
                  <a:lnTo>
                    <a:pt x="24599" y="113741"/>
                  </a:lnTo>
                  <a:lnTo>
                    <a:pt x="24307" y="112572"/>
                  </a:lnTo>
                  <a:lnTo>
                    <a:pt x="22580" y="113017"/>
                  </a:lnTo>
                  <a:lnTo>
                    <a:pt x="22771" y="113804"/>
                  </a:lnTo>
                  <a:lnTo>
                    <a:pt x="23063" y="114973"/>
                  </a:lnTo>
                  <a:lnTo>
                    <a:pt x="24041" y="115455"/>
                  </a:lnTo>
                  <a:lnTo>
                    <a:pt x="25171" y="115455"/>
                  </a:lnTo>
                  <a:lnTo>
                    <a:pt x="26136" y="115468"/>
                  </a:lnTo>
                  <a:lnTo>
                    <a:pt x="26504" y="114236"/>
                  </a:lnTo>
                  <a:close/>
                </a:path>
                <a:path w="63500" h="121284">
                  <a:moveTo>
                    <a:pt x="29375" y="13690"/>
                  </a:moveTo>
                  <a:lnTo>
                    <a:pt x="27673" y="13944"/>
                  </a:lnTo>
                  <a:lnTo>
                    <a:pt x="27559" y="14414"/>
                  </a:lnTo>
                  <a:lnTo>
                    <a:pt x="26657" y="18008"/>
                  </a:lnTo>
                  <a:lnTo>
                    <a:pt x="28359" y="17754"/>
                  </a:lnTo>
                  <a:lnTo>
                    <a:pt x="29273" y="14135"/>
                  </a:lnTo>
                  <a:lnTo>
                    <a:pt x="29375" y="13690"/>
                  </a:lnTo>
                  <a:close/>
                </a:path>
                <a:path w="63500" h="121284">
                  <a:moveTo>
                    <a:pt x="30454" y="11010"/>
                  </a:moveTo>
                  <a:lnTo>
                    <a:pt x="29006" y="8915"/>
                  </a:lnTo>
                  <a:lnTo>
                    <a:pt x="28714" y="7404"/>
                  </a:lnTo>
                  <a:lnTo>
                    <a:pt x="29222" y="4927"/>
                  </a:lnTo>
                  <a:lnTo>
                    <a:pt x="27457" y="5130"/>
                  </a:lnTo>
                  <a:lnTo>
                    <a:pt x="27292" y="5930"/>
                  </a:lnTo>
                  <a:lnTo>
                    <a:pt x="26924" y="7734"/>
                  </a:lnTo>
                  <a:lnTo>
                    <a:pt x="27305" y="9525"/>
                  </a:lnTo>
                  <a:lnTo>
                    <a:pt x="28816" y="11709"/>
                  </a:lnTo>
                  <a:lnTo>
                    <a:pt x="30454" y="11010"/>
                  </a:lnTo>
                  <a:close/>
                </a:path>
                <a:path w="63500" h="121284">
                  <a:moveTo>
                    <a:pt x="33604" y="112318"/>
                  </a:moveTo>
                  <a:lnTo>
                    <a:pt x="32600" y="111963"/>
                  </a:lnTo>
                  <a:lnTo>
                    <a:pt x="32004" y="111760"/>
                  </a:lnTo>
                  <a:lnTo>
                    <a:pt x="31724" y="111302"/>
                  </a:lnTo>
                  <a:lnTo>
                    <a:pt x="31496" y="109969"/>
                  </a:lnTo>
                  <a:lnTo>
                    <a:pt x="29756" y="110401"/>
                  </a:lnTo>
                  <a:lnTo>
                    <a:pt x="29895" y="111175"/>
                  </a:lnTo>
                  <a:lnTo>
                    <a:pt x="30060" y="112128"/>
                  </a:lnTo>
                  <a:lnTo>
                    <a:pt x="30695" y="112750"/>
                  </a:lnTo>
                  <a:lnTo>
                    <a:pt x="32270" y="113309"/>
                  </a:lnTo>
                  <a:lnTo>
                    <a:pt x="33604" y="112318"/>
                  </a:lnTo>
                  <a:close/>
                </a:path>
                <a:path w="63500" h="121284">
                  <a:moveTo>
                    <a:pt x="34594" y="1257"/>
                  </a:moveTo>
                  <a:lnTo>
                    <a:pt x="32867" y="1422"/>
                  </a:lnTo>
                  <a:lnTo>
                    <a:pt x="32575" y="1905"/>
                  </a:lnTo>
                  <a:lnTo>
                    <a:pt x="31369" y="3886"/>
                  </a:lnTo>
                  <a:lnTo>
                    <a:pt x="30734" y="6032"/>
                  </a:lnTo>
                  <a:lnTo>
                    <a:pt x="30695" y="9042"/>
                  </a:lnTo>
                  <a:lnTo>
                    <a:pt x="32423" y="8686"/>
                  </a:lnTo>
                  <a:lnTo>
                    <a:pt x="32461" y="5905"/>
                  </a:lnTo>
                  <a:lnTo>
                    <a:pt x="33020" y="3835"/>
                  </a:lnTo>
                  <a:lnTo>
                    <a:pt x="34594" y="1257"/>
                  </a:lnTo>
                  <a:close/>
                </a:path>
                <a:path w="63500" h="121284">
                  <a:moveTo>
                    <a:pt x="35229" y="16840"/>
                  </a:moveTo>
                  <a:lnTo>
                    <a:pt x="35026" y="16510"/>
                  </a:lnTo>
                  <a:lnTo>
                    <a:pt x="34315" y="16217"/>
                  </a:lnTo>
                  <a:lnTo>
                    <a:pt x="33782" y="16459"/>
                  </a:lnTo>
                  <a:lnTo>
                    <a:pt x="33489" y="16713"/>
                  </a:lnTo>
                  <a:lnTo>
                    <a:pt x="28968" y="20662"/>
                  </a:lnTo>
                  <a:lnTo>
                    <a:pt x="29171" y="20993"/>
                  </a:lnTo>
                  <a:lnTo>
                    <a:pt x="29883" y="21285"/>
                  </a:lnTo>
                  <a:lnTo>
                    <a:pt x="30403" y="21056"/>
                  </a:lnTo>
                  <a:lnTo>
                    <a:pt x="35229" y="16840"/>
                  </a:lnTo>
                  <a:close/>
                </a:path>
                <a:path w="63500" h="121284">
                  <a:moveTo>
                    <a:pt x="35623" y="7505"/>
                  </a:moveTo>
                  <a:lnTo>
                    <a:pt x="33883" y="7645"/>
                  </a:lnTo>
                  <a:lnTo>
                    <a:pt x="33591" y="8166"/>
                  </a:lnTo>
                  <a:lnTo>
                    <a:pt x="30797" y="13081"/>
                  </a:lnTo>
                  <a:lnTo>
                    <a:pt x="32524" y="12941"/>
                  </a:lnTo>
                  <a:lnTo>
                    <a:pt x="34417" y="9626"/>
                  </a:lnTo>
                  <a:lnTo>
                    <a:pt x="35204" y="8229"/>
                  </a:lnTo>
                  <a:lnTo>
                    <a:pt x="35623" y="7505"/>
                  </a:lnTo>
                  <a:close/>
                </a:path>
                <a:path w="63500" h="121284">
                  <a:moveTo>
                    <a:pt x="39903" y="24015"/>
                  </a:moveTo>
                  <a:lnTo>
                    <a:pt x="38239" y="24193"/>
                  </a:lnTo>
                  <a:lnTo>
                    <a:pt x="38061" y="24663"/>
                  </a:lnTo>
                  <a:lnTo>
                    <a:pt x="37503" y="26149"/>
                  </a:lnTo>
                  <a:lnTo>
                    <a:pt x="37401" y="27673"/>
                  </a:lnTo>
                  <a:lnTo>
                    <a:pt x="37896" y="29641"/>
                  </a:lnTo>
                  <a:lnTo>
                    <a:pt x="39624" y="29197"/>
                  </a:lnTo>
                  <a:lnTo>
                    <a:pt x="39522" y="28752"/>
                  </a:lnTo>
                  <a:lnTo>
                    <a:pt x="39141" y="27266"/>
                  </a:lnTo>
                  <a:lnTo>
                    <a:pt x="39230" y="25806"/>
                  </a:lnTo>
                  <a:lnTo>
                    <a:pt x="39763" y="24371"/>
                  </a:lnTo>
                  <a:lnTo>
                    <a:pt x="39903" y="24015"/>
                  </a:lnTo>
                  <a:close/>
                </a:path>
                <a:path w="63500" h="121284">
                  <a:moveTo>
                    <a:pt x="43053" y="26466"/>
                  </a:moveTo>
                  <a:lnTo>
                    <a:pt x="41338" y="26682"/>
                  </a:lnTo>
                  <a:lnTo>
                    <a:pt x="41148" y="27241"/>
                  </a:lnTo>
                  <a:lnTo>
                    <a:pt x="39916" y="30937"/>
                  </a:lnTo>
                  <a:lnTo>
                    <a:pt x="41630" y="30708"/>
                  </a:lnTo>
                  <a:lnTo>
                    <a:pt x="41821" y="30162"/>
                  </a:lnTo>
                  <a:lnTo>
                    <a:pt x="42164" y="29108"/>
                  </a:lnTo>
                  <a:lnTo>
                    <a:pt x="42875" y="27012"/>
                  </a:lnTo>
                  <a:lnTo>
                    <a:pt x="43053" y="26466"/>
                  </a:lnTo>
                  <a:close/>
                </a:path>
                <a:path w="63500" h="121284">
                  <a:moveTo>
                    <a:pt x="43662" y="33147"/>
                  </a:moveTo>
                  <a:lnTo>
                    <a:pt x="43192" y="32918"/>
                  </a:lnTo>
                  <a:lnTo>
                    <a:pt x="42913" y="32893"/>
                  </a:lnTo>
                  <a:lnTo>
                    <a:pt x="42494" y="32829"/>
                  </a:lnTo>
                  <a:lnTo>
                    <a:pt x="42024" y="33045"/>
                  </a:lnTo>
                  <a:lnTo>
                    <a:pt x="41783" y="33388"/>
                  </a:lnTo>
                  <a:lnTo>
                    <a:pt x="39687" y="36283"/>
                  </a:lnTo>
                  <a:lnTo>
                    <a:pt x="39420" y="36626"/>
                  </a:lnTo>
                  <a:lnTo>
                    <a:pt x="39903" y="36855"/>
                  </a:lnTo>
                  <a:lnTo>
                    <a:pt x="40601" y="36944"/>
                  </a:lnTo>
                  <a:lnTo>
                    <a:pt x="41059" y="36728"/>
                  </a:lnTo>
                  <a:lnTo>
                    <a:pt x="41313" y="36398"/>
                  </a:lnTo>
                  <a:lnTo>
                    <a:pt x="43662" y="33147"/>
                  </a:lnTo>
                  <a:close/>
                </a:path>
                <a:path w="63500" h="121284">
                  <a:moveTo>
                    <a:pt x="43738" y="21818"/>
                  </a:moveTo>
                  <a:lnTo>
                    <a:pt x="42418" y="19799"/>
                  </a:lnTo>
                  <a:lnTo>
                    <a:pt x="41973" y="18034"/>
                  </a:lnTo>
                  <a:lnTo>
                    <a:pt x="42189" y="15646"/>
                  </a:lnTo>
                  <a:lnTo>
                    <a:pt x="40474" y="15989"/>
                  </a:lnTo>
                  <a:lnTo>
                    <a:pt x="40424" y="16497"/>
                  </a:lnTo>
                  <a:lnTo>
                    <a:pt x="40246" y="18465"/>
                  </a:lnTo>
                  <a:lnTo>
                    <a:pt x="40703" y="20281"/>
                  </a:lnTo>
                  <a:lnTo>
                    <a:pt x="42062" y="22352"/>
                  </a:lnTo>
                  <a:lnTo>
                    <a:pt x="43738" y="21818"/>
                  </a:lnTo>
                  <a:close/>
                </a:path>
                <a:path w="63500" h="121284">
                  <a:moveTo>
                    <a:pt x="48348" y="19177"/>
                  </a:moveTo>
                  <a:lnTo>
                    <a:pt x="46786" y="19253"/>
                  </a:lnTo>
                  <a:lnTo>
                    <a:pt x="43726" y="24117"/>
                  </a:lnTo>
                  <a:lnTo>
                    <a:pt x="45300" y="24041"/>
                  </a:lnTo>
                  <a:lnTo>
                    <a:pt x="48348" y="19177"/>
                  </a:lnTo>
                  <a:close/>
                </a:path>
                <a:path w="63500" h="121284">
                  <a:moveTo>
                    <a:pt x="49276" y="9067"/>
                  </a:moveTo>
                  <a:lnTo>
                    <a:pt x="47840" y="8724"/>
                  </a:lnTo>
                  <a:lnTo>
                    <a:pt x="47256" y="9182"/>
                  </a:lnTo>
                  <a:lnTo>
                    <a:pt x="45389" y="10642"/>
                  </a:lnTo>
                  <a:lnTo>
                    <a:pt x="44107" y="12573"/>
                  </a:lnTo>
                  <a:lnTo>
                    <a:pt x="43421" y="15608"/>
                  </a:lnTo>
                  <a:lnTo>
                    <a:pt x="45173" y="15354"/>
                  </a:lnTo>
                  <a:lnTo>
                    <a:pt x="45745" y="12763"/>
                  </a:lnTo>
                  <a:lnTo>
                    <a:pt x="46786" y="11023"/>
                  </a:lnTo>
                  <a:lnTo>
                    <a:pt x="49276" y="9067"/>
                  </a:lnTo>
                  <a:close/>
                </a:path>
                <a:path w="63500" h="121284">
                  <a:moveTo>
                    <a:pt x="50088" y="26593"/>
                  </a:moveTo>
                  <a:lnTo>
                    <a:pt x="48425" y="26352"/>
                  </a:lnTo>
                  <a:lnTo>
                    <a:pt x="47917" y="26898"/>
                  </a:lnTo>
                  <a:lnTo>
                    <a:pt x="44234" y="30835"/>
                  </a:lnTo>
                  <a:lnTo>
                    <a:pt x="43510" y="31623"/>
                  </a:lnTo>
                  <a:lnTo>
                    <a:pt x="45161" y="31864"/>
                  </a:lnTo>
                  <a:lnTo>
                    <a:pt x="45681" y="31318"/>
                  </a:lnTo>
                  <a:lnTo>
                    <a:pt x="50088" y="26593"/>
                  </a:lnTo>
                  <a:close/>
                </a:path>
                <a:path w="63500" h="121284">
                  <a:moveTo>
                    <a:pt x="50647" y="12522"/>
                  </a:moveTo>
                  <a:lnTo>
                    <a:pt x="50114" y="12090"/>
                  </a:lnTo>
                  <a:lnTo>
                    <a:pt x="49403" y="12344"/>
                  </a:lnTo>
                  <a:lnTo>
                    <a:pt x="49161" y="12484"/>
                  </a:lnTo>
                  <a:lnTo>
                    <a:pt x="47485" y="13411"/>
                  </a:lnTo>
                  <a:lnTo>
                    <a:pt x="46202" y="14757"/>
                  </a:lnTo>
                  <a:lnTo>
                    <a:pt x="45415" y="16497"/>
                  </a:lnTo>
                  <a:lnTo>
                    <a:pt x="45212" y="16929"/>
                  </a:lnTo>
                  <a:lnTo>
                    <a:pt x="46888" y="16764"/>
                  </a:lnTo>
                  <a:lnTo>
                    <a:pt x="47790" y="14808"/>
                  </a:lnTo>
                  <a:lnTo>
                    <a:pt x="48818" y="13665"/>
                  </a:lnTo>
                  <a:lnTo>
                    <a:pt x="50495" y="12738"/>
                  </a:lnTo>
                  <a:lnTo>
                    <a:pt x="50647" y="12522"/>
                  </a:lnTo>
                  <a:close/>
                </a:path>
                <a:path w="63500" h="121284">
                  <a:moveTo>
                    <a:pt x="56591" y="30632"/>
                  </a:moveTo>
                  <a:lnTo>
                    <a:pt x="55359" y="28473"/>
                  </a:lnTo>
                  <a:lnTo>
                    <a:pt x="55283" y="26644"/>
                  </a:lnTo>
                  <a:lnTo>
                    <a:pt x="56413" y="24320"/>
                  </a:lnTo>
                  <a:lnTo>
                    <a:pt x="54686" y="24498"/>
                  </a:lnTo>
                  <a:lnTo>
                    <a:pt x="54432" y="25031"/>
                  </a:lnTo>
                  <a:lnTo>
                    <a:pt x="53530" y="26885"/>
                  </a:lnTo>
                  <a:lnTo>
                    <a:pt x="53594" y="28879"/>
                  </a:lnTo>
                  <a:lnTo>
                    <a:pt x="54914" y="31178"/>
                  </a:lnTo>
                  <a:lnTo>
                    <a:pt x="56591" y="30632"/>
                  </a:lnTo>
                  <a:close/>
                </a:path>
                <a:path w="63500" h="121284">
                  <a:moveTo>
                    <a:pt x="62026" y="19710"/>
                  </a:moveTo>
                  <a:lnTo>
                    <a:pt x="61036" y="19735"/>
                  </a:lnTo>
                  <a:lnTo>
                    <a:pt x="60452" y="19862"/>
                  </a:lnTo>
                  <a:lnTo>
                    <a:pt x="60210" y="20129"/>
                  </a:lnTo>
                  <a:lnTo>
                    <a:pt x="59182" y="21209"/>
                  </a:lnTo>
                  <a:lnTo>
                    <a:pt x="58445" y="22440"/>
                  </a:lnTo>
                  <a:lnTo>
                    <a:pt x="57950" y="24193"/>
                  </a:lnTo>
                  <a:lnTo>
                    <a:pt x="59613" y="23990"/>
                  </a:lnTo>
                  <a:lnTo>
                    <a:pt x="59740" y="23571"/>
                  </a:lnTo>
                  <a:lnTo>
                    <a:pt x="60121" y="22212"/>
                  </a:lnTo>
                  <a:lnTo>
                    <a:pt x="60794" y="21005"/>
                  </a:lnTo>
                  <a:lnTo>
                    <a:pt x="62026" y="19710"/>
                  </a:lnTo>
                  <a:close/>
                </a:path>
                <a:path w="63500" h="121284">
                  <a:moveTo>
                    <a:pt x="63195" y="24384"/>
                  </a:moveTo>
                  <a:lnTo>
                    <a:pt x="61836" y="23723"/>
                  </a:lnTo>
                  <a:lnTo>
                    <a:pt x="61163" y="24320"/>
                  </a:lnTo>
                  <a:lnTo>
                    <a:pt x="60286" y="25107"/>
                  </a:lnTo>
                  <a:lnTo>
                    <a:pt x="59397" y="25882"/>
                  </a:lnTo>
                  <a:lnTo>
                    <a:pt x="57645" y="27444"/>
                  </a:lnTo>
                  <a:lnTo>
                    <a:pt x="59004" y="28105"/>
                  </a:lnTo>
                  <a:lnTo>
                    <a:pt x="63195" y="24384"/>
                  </a:lnTo>
                  <a:close/>
                </a:path>
              </a:pathLst>
            </a:custGeom>
            <a:solidFill>
              <a:srgbClr val="D2B2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3582132" y="1461472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2501" y="0"/>
                  </a:moveTo>
                  <a:lnTo>
                    <a:pt x="2146" y="38"/>
                  </a:lnTo>
                  <a:lnTo>
                    <a:pt x="1092" y="190"/>
                  </a:lnTo>
                  <a:lnTo>
                    <a:pt x="254" y="723"/>
                  </a:lnTo>
                  <a:lnTo>
                    <a:pt x="0" y="2603"/>
                  </a:lnTo>
                  <a:lnTo>
                    <a:pt x="1930" y="2768"/>
                  </a:lnTo>
                  <a:lnTo>
                    <a:pt x="2032" y="1981"/>
                  </a:lnTo>
                  <a:lnTo>
                    <a:pt x="2641" y="2285"/>
                  </a:lnTo>
                  <a:lnTo>
                    <a:pt x="3860" y="2133"/>
                  </a:lnTo>
                  <a:lnTo>
                    <a:pt x="3632" y="1473"/>
                  </a:lnTo>
                  <a:lnTo>
                    <a:pt x="3530" y="1155"/>
                  </a:lnTo>
                  <a:lnTo>
                    <a:pt x="3416" y="838"/>
                  </a:lnTo>
                  <a:lnTo>
                    <a:pt x="3314" y="520"/>
                  </a:lnTo>
                  <a:lnTo>
                    <a:pt x="3175" y="114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56634" y="1454748"/>
              <a:ext cx="67131" cy="8895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30478" y="1455623"/>
              <a:ext cx="84483" cy="110274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73183" y="1447317"/>
              <a:ext cx="160185" cy="145782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3493871" y="1448727"/>
              <a:ext cx="60325" cy="16510"/>
            </a:xfrm>
            <a:custGeom>
              <a:avLst/>
              <a:gdLst/>
              <a:ahLst/>
              <a:cxnLst/>
              <a:rect l="l" t="t" r="r" b="b"/>
              <a:pathLst>
                <a:path w="60325" h="16509">
                  <a:moveTo>
                    <a:pt x="11010" y="12217"/>
                  </a:moveTo>
                  <a:lnTo>
                    <a:pt x="8280" y="10109"/>
                  </a:lnTo>
                  <a:lnTo>
                    <a:pt x="5461" y="7188"/>
                  </a:lnTo>
                  <a:lnTo>
                    <a:pt x="3937" y="6832"/>
                  </a:lnTo>
                  <a:lnTo>
                    <a:pt x="1371" y="6934"/>
                  </a:lnTo>
                  <a:lnTo>
                    <a:pt x="38" y="7391"/>
                  </a:lnTo>
                  <a:lnTo>
                    <a:pt x="0" y="10464"/>
                  </a:lnTo>
                  <a:lnTo>
                    <a:pt x="1219" y="12623"/>
                  </a:lnTo>
                  <a:lnTo>
                    <a:pt x="2273" y="13677"/>
                  </a:lnTo>
                  <a:lnTo>
                    <a:pt x="3835" y="15240"/>
                  </a:lnTo>
                  <a:lnTo>
                    <a:pt x="7937" y="15913"/>
                  </a:lnTo>
                  <a:lnTo>
                    <a:pt x="11010" y="12217"/>
                  </a:lnTo>
                  <a:close/>
                </a:path>
                <a:path w="60325" h="16509">
                  <a:moveTo>
                    <a:pt x="60185" y="4800"/>
                  </a:moveTo>
                  <a:lnTo>
                    <a:pt x="59423" y="2705"/>
                  </a:lnTo>
                  <a:lnTo>
                    <a:pt x="58356" y="0"/>
                  </a:lnTo>
                  <a:lnTo>
                    <a:pt x="56121" y="76"/>
                  </a:lnTo>
                  <a:lnTo>
                    <a:pt x="53136" y="2159"/>
                  </a:lnTo>
                  <a:lnTo>
                    <a:pt x="51765" y="3937"/>
                  </a:lnTo>
                  <a:lnTo>
                    <a:pt x="51701" y="6985"/>
                  </a:lnTo>
                  <a:lnTo>
                    <a:pt x="53111" y="7924"/>
                  </a:lnTo>
                  <a:lnTo>
                    <a:pt x="54521" y="8153"/>
                  </a:lnTo>
                  <a:lnTo>
                    <a:pt x="56184" y="8432"/>
                  </a:lnTo>
                  <a:lnTo>
                    <a:pt x="58178" y="7950"/>
                  </a:lnTo>
                  <a:lnTo>
                    <a:pt x="59131" y="6438"/>
                  </a:lnTo>
                  <a:lnTo>
                    <a:pt x="60185" y="4800"/>
                  </a:lnTo>
                  <a:close/>
                </a:path>
              </a:pathLst>
            </a:custGeom>
            <a:solidFill>
              <a:srgbClr val="8C1F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446957" y="1459687"/>
              <a:ext cx="171450" cy="88900"/>
            </a:xfrm>
            <a:custGeom>
              <a:avLst/>
              <a:gdLst/>
              <a:ahLst/>
              <a:cxnLst/>
              <a:rect l="l" t="t" r="r" b="b"/>
              <a:pathLst>
                <a:path w="171450" h="88900">
                  <a:moveTo>
                    <a:pt x="5092" y="49733"/>
                  </a:moveTo>
                  <a:lnTo>
                    <a:pt x="4902" y="49441"/>
                  </a:lnTo>
                  <a:lnTo>
                    <a:pt x="4483" y="48768"/>
                  </a:lnTo>
                  <a:lnTo>
                    <a:pt x="3835" y="48602"/>
                  </a:lnTo>
                  <a:lnTo>
                    <a:pt x="2844" y="48501"/>
                  </a:lnTo>
                  <a:lnTo>
                    <a:pt x="2311" y="48501"/>
                  </a:lnTo>
                  <a:lnTo>
                    <a:pt x="2146" y="48755"/>
                  </a:lnTo>
                  <a:lnTo>
                    <a:pt x="1816" y="49225"/>
                  </a:lnTo>
                  <a:lnTo>
                    <a:pt x="1714" y="49644"/>
                  </a:lnTo>
                  <a:lnTo>
                    <a:pt x="1955" y="50838"/>
                  </a:lnTo>
                  <a:lnTo>
                    <a:pt x="3848" y="50787"/>
                  </a:lnTo>
                  <a:lnTo>
                    <a:pt x="3721" y="50152"/>
                  </a:lnTo>
                  <a:lnTo>
                    <a:pt x="3721" y="49987"/>
                  </a:lnTo>
                  <a:lnTo>
                    <a:pt x="3733" y="49822"/>
                  </a:lnTo>
                  <a:lnTo>
                    <a:pt x="4356" y="49885"/>
                  </a:lnTo>
                  <a:lnTo>
                    <a:pt x="5092" y="49733"/>
                  </a:lnTo>
                  <a:close/>
                </a:path>
                <a:path w="171450" h="88900">
                  <a:moveTo>
                    <a:pt x="8699" y="40284"/>
                  </a:moveTo>
                  <a:lnTo>
                    <a:pt x="8597" y="39687"/>
                  </a:lnTo>
                  <a:lnTo>
                    <a:pt x="8102" y="36639"/>
                  </a:lnTo>
                  <a:lnTo>
                    <a:pt x="2641" y="37871"/>
                  </a:lnTo>
                  <a:lnTo>
                    <a:pt x="4584" y="41160"/>
                  </a:lnTo>
                  <a:lnTo>
                    <a:pt x="6477" y="41033"/>
                  </a:lnTo>
                  <a:lnTo>
                    <a:pt x="6121" y="40449"/>
                  </a:lnTo>
                  <a:lnTo>
                    <a:pt x="5651" y="39636"/>
                  </a:lnTo>
                  <a:lnTo>
                    <a:pt x="6464" y="38303"/>
                  </a:lnTo>
                  <a:lnTo>
                    <a:pt x="6781" y="40271"/>
                  </a:lnTo>
                  <a:lnTo>
                    <a:pt x="8699" y="40284"/>
                  </a:lnTo>
                  <a:close/>
                </a:path>
                <a:path w="171450" h="88900">
                  <a:moveTo>
                    <a:pt x="9017" y="18478"/>
                  </a:moveTo>
                  <a:lnTo>
                    <a:pt x="4025" y="18503"/>
                  </a:lnTo>
                  <a:lnTo>
                    <a:pt x="4876" y="20878"/>
                  </a:lnTo>
                  <a:lnTo>
                    <a:pt x="5041" y="21348"/>
                  </a:lnTo>
                  <a:lnTo>
                    <a:pt x="6146" y="21437"/>
                  </a:lnTo>
                  <a:lnTo>
                    <a:pt x="6591" y="21158"/>
                  </a:lnTo>
                  <a:lnTo>
                    <a:pt x="7086" y="21437"/>
                  </a:lnTo>
                  <a:lnTo>
                    <a:pt x="8026" y="21437"/>
                  </a:lnTo>
                  <a:lnTo>
                    <a:pt x="9017" y="18478"/>
                  </a:lnTo>
                  <a:close/>
                </a:path>
                <a:path w="171450" h="88900">
                  <a:moveTo>
                    <a:pt x="11607" y="46418"/>
                  </a:moveTo>
                  <a:lnTo>
                    <a:pt x="11074" y="45821"/>
                  </a:lnTo>
                  <a:lnTo>
                    <a:pt x="9867" y="45339"/>
                  </a:lnTo>
                  <a:lnTo>
                    <a:pt x="9067" y="45275"/>
                  </a:lnTo>
                  <a:lnTo>
                    <a:pt x="8813" y="45720"/>
                  </a:lnTo>
                  <a:lnTo>
                    <a:pt x="8343" y="46507"/>
                  </a:lnTo>
                  <a:lnTo>
                    <a:pt x="8280" y="47320"/>
                  </a:lnTo>
                  <a:lnTo>
                    <a:pt x="8839" y="48831"/>
                  </a:lnTo>
                  <a:lnTo>
                    <a:pt x="10756" y="48768"/>
                  </a:lnTo>
                  <a:lnTo>
                    <a:pt x="10452" y="47942"/>
                  </a:lnTo>
                  <a:lnTo>
                    <a:pt x="10439" y="47802"/>
                  </a:lnTo>
                  <a:lnTo>
                    <a:pt x="10972" y="47866"/>
                  </a:lnTo>
                  <a:lnTo>
                    <a:pt x="11557" y="47739"/>
                  </a:lnTo>
                  <a:lnTo>
                    <a:pt x="11569" y="47332"/>
                  </a:lnTo>
                  <a:lnTo>
                    <a:pt x="11607" y="46418"/>
                  </a:lnTo>
                  <a:close/>
                </a:path>
                <a:path w="171450" h="88900">
                  <a:moveTo>
                    <a:pt x="15189" y="9220"/>
                  </a:moveTo>
                  <a:lnTo>
                    <a:pt x="14135" y="7670"/>
                  </a:lnTo>
                  <a:lnTo>
                    <a:pt x="12903" y="6870"/>
                  </a:lnTo>
                  <a:lnTo>
                    <a:pt x="11137" y="6019"/>
                  </a:lnTo>
                  <a:lnTo>
                    <a:pt x="10464" y="8420"/>
                  </a:lnTo>
                  <a:lnTo>
                    <a:pt x="9728" y="9156"/>
                  </a:lnTo>
                  <a:lnTo>
                    <a:pt x="6667" y="11252"/>
                  </a:lnTo>
                  <a:lnTo>
                    <a:pt x="5194" y="10998"/>
                  </a:lnTo>
                  <a:lnTo>
                    <a:pt x="2908" y="11480"/>
                  </a:lnTo>
                  <a:lnTo>
                    <a:pt x="2260" y="11684"/>
                  </a:lnTo>
                  <a:lnTo>
                    <a:pt x="1193" y="13271"/>
                  </a:lnTo>
                  <a:lnTo>
                    <a:pt x="1333" y="15709"/>
                  </a:lnTo>
                  <a:lnTo>
                    <a:pt x="838" y="15659"/>
                  </a:lnTo>
                  <a:lnTo>
                    <a:pt x="342" y="15760"/>
                  </a:lnTo>
                  <a:lnTo>
                    <a:pt x="152" y="16078"/>
                  </a:lnTo>
                  <a:lnTo>
                    <a:pt x="0" y="16116"/>
                  </a:lnTo>
                  <a:lnTo>
                    <a:pt x="482" y="23622"/>
                  </a:lnTo>
                  <a:lnTo>
                    <a:pt x="2286" y="26873"/>
                  </a:lnTo>
                  <a:lnTo>
                    <a:pt x="2679" y="27584"/>
                  </a:lnTo>
                  <a:lnTo>
                    <a:pt x="5041" y="28206"/>
                  </a:lnTo>
                  <a:lnTo>
                    <a:pt x="2946" y="24422"/>
                  </a:lnTo>
                  <a:lnTo>
                    <a:pt x="1778" y="20332"/>
                  </a:lnTo>
                  <a:lnTo>
                    <a:pt x="1968" y="17106"/>
                  </a:lnTo>
                  <a:lnTo>
                    <a:pt x="2451" y="17106"/>
                  </a:lnTo>
                  <a:lnTo>
                    <a:pt x="3848" y="16954"/>
                  </a:lnTo>
                  <a:lnTo>
                    <a:pt x="4343" y="16052"/>
                  </a:lnTo>
                  <a:lnTo>
                    <a:pt x="4546" y="14871"/>
                  </a:lnTo>
                  <a:lnTo>
                    <a:pt x="4991" y="14808"/>
                  </a:lnTo>
                  <a:lnTo>
                    <a:pt x="5410" y="14566"/>
                  </a:lnTo>
                  <a:lnTo>
                    <a:pt x="5613" y="14338"/>
                  </a:lnTo>
                  <a:lnTo>
                    <a:pt x="5753" y="14097"/>
                  </a:lnTo>
                  <a:lnTo>
                    <a:pt x="6654" y="14109"/>
                  </a:lnTo>
                  <a:lnTo>
                    <a:pt x="7581" y="13741"/>
                  </a:lnTo>
                  <a:lnTo>
                    <a:pt x="8331" y="12598"/>
                  </a:lnTo>
                  <a:lnTo>
                    <a:pt x="8229" y="12217"/>
                  </a:lnTo>
                  <a:lnTo>
                    <a:pt x="9004" y="11595"/>
                  </a:lnTo>
                  <a:lnTo>
                    <a:pt x="10248" y="11493"/>
                  </a:lnTo>
                  <a:lnTo>
                    <a:pt x="11607" y="11150"/>
                  </a:lnTo>
                  <a:lnTo>
                    <a:pt x="12560" y="10985"/>
                  </a:lnTo>
                  <a:lnTo>
                    <a:pt x="14808" y="9537"/>
                  </a:lnTo>
                  <a:lnTo>
                    <a:pt x="15189" y="9220"/>
                  </a:lnTo>
                  <a:close/>
                </a:path>
                <a:path w="171450" h="88900">
                  <a:moveTo>
                    <a:pt x="18173" y="15532"/>
                  </a:moveTo>
                  <a:lnTo>
                    <a:pt x="14363" y="14490"/>
                  </a:lnTo>
                  <a:lnTo>
                    <a:pt x="12827" y="15786"/>
                  </a:lnTo>
                  <a:lnTo>
                    <a:pt x="14452" y="16256"/>
                  </a:lnTo>
                  <a:lnTo>
                    <a:pt x="14693" y="16052"/>
                  </a:lnTo>
                  <a:lnTo>
                    <a:pt x="14909" y="16256"/>
                  </a:lnTo>
                  <a:lnTo>
                    <a:pt x="14897" y="16776"/>
                  </a:lnTo>
                  <a:lnTo>
                    <a:pt x="14770" y="16992"/>
                  </a:lnTo>
                  <a:lnTo>
                    <a:pt x="14363" y="17475"/>
                  </a:lnTo>
                  <a:lnTo>
                    <a:pt x="16090" y="17894"/>
                  </a:lnTo>
                  <a:lnTo>
                    <a:pt x="17843" y="15900"/>
                  </a:lnTo>
                  <a:lnTo>
                    <a:pt x="18173" y="15532"/>
                  </a:lnTo>
                  <a:close/>
                </a:path>
                <a:path w="171450" h="88900">
                  <a:moveTo>
                    <a:pt x="19113" y="24917"/>
                  </a:moveTo>
                  <a:lnTo>
                    <a:pt x="17957" y="23876"/>
                  </a:lnTo>
                  <a:lnTo>
                    <a:pt x="15532" y="24257"/>
                  </a:lnTo>
                  <a:lnTo>
                    <a:pt x="14859" y="25539"/>
                  </a:lnTo>
                  <a:lnTo>
                    <a:pt x="16040" y="26911"/>
                  </a:lnTo>
                  <a:lnTo>
                    <a:pt x="17056" y="26847"/>
                  </a:lnTo>
                  <a:lnTo>
                    <a:pt x="17399" y="26504"/>
                  </a:lnTo>
                  <a:lnTo>
                    <a:pt x="17907" y="26708"/>
                  </a:lnTo>
                  <a:lnTo>
                    <a:pt x="18605" y="26644"/>
                  </a:lnTo>
                  <a:lnTo>
                    <a:pt x="18745" y="26187"/>
                  </a:lnTo>
                  <a:lnTo>
                    <a:pt x="19113" y="24917"/>
                  </a:lnTo>
                  <a:close/>
                </a:path>
                <a:path w="171450" h="88900">
                  <a:moveTo>
                    <a:pt x="19761" y="4305"/>
                  </a:moveTo>
                  <a:lnTo>
                    <a:pt x="18910" y="2603"/>
                  </a:lnTo>
                  <a:lnTo>
                    <a:pt x="18707" y="2184"/>
                  </a:lnTo>
                  <a:lnTo>
                    <a:pt x="17208" y="2120"/>
                  </a:lnTo>
                  <a:lnTo>
                    <a:pt x="16637" y="3416"/>
                  </a:lnTo>
                  <a:lnTo>
                    <a:pt x="16370" y="4038"/>
                  </a:lnTo>
                  <a:lnTo>
                    <a:pt x="17399" y="4318"/>
                  </a:lnTo>
                  <a:lnTo>
                    <a:pt x="17995" y="4203"/>
                  </a:lnTo>
                  <a:lnTo>
                    <a:pt x="18567" y="4419"/>
                  </a:lnTo>
                  <a:lnTo>
                    <a:pt x="19761" y="4305"/>
                  </a:lnTo>
                  <a:close/>
                </a:path>
                <a:path w="171450" h="88900">
                  <a:moveTo>
                    <a:pt x="20459" y="54533"/>
                  </a:moveTo>
                  <a:lnTo>
                    <a:pt x="18986" y="54089"/>
                  </a:lnTo>
                  <a:lnTo>
                    <a:pt x="16560" y="54216"/>
                  </a:lnTo>
                  <a:lnTo>
                    <a:pt x="16090" y="55486"/>
                  </a:lnTo>
                  <a:lnTo>
                    <a:pt x="15887" y="56807"/>
                  </a:lnTo>
                  <a:lnTo>
                    <a:pt x="15786" y="57480"/>
                  </a:lnTo>
                  <a:lnTo>
                    <a:pt x="17703" y="57658"/>
                  </a:lnTo>
                  <a:lnTo>
                    <a:pt x="17818" y="56934"/>
                  </a:lnTo>
                  <a:lnTo>
                    <a:pt x="17919" y="56121"/>
                  </a:lnTo>
                  <a:lnTo>
                    <a:pt x="18453" y="54927"/>
                  </a:lnTo>
                  <a:lnTo>
                    <a:pt x="18262" y="56235"/>
                  </a:lnTo>
                  <a:lnTo>
                    <a:pt x="20180" y="56413"/>
                  </a:lnTo>
                  <a:lnTo>
                    <a:pt x="20294" y="55689"/>
                  </a:lnTo>
                  <a:lnTo>
                    <a:pt x="20459" y="54533"/>
                  </a:lnTo>
                  <a:close/>
                </a:path>
                <a:path w="171450" h="88900">
                  <a:moveTo>
                    <a:pt x="21526" y="44488"/>
                  </a:moveTo>
                  <a:lnTo>
                    <a:pt x="18643" y="43345"/>
                  </a:lnTo>
                  <a:lnTo>
                    <a:pt x="16725" y="44069"/>
                  </a:lnTo>
                  <a:lnTo>
                    <a:pt x="16319" y="44221"/>
                  </a:lnTo>
                  <a:lnTo>
                    <a:pt x="16421" y="44475"/>
                  </a:lnTo>
                  <a:lnTo>
                    <a:pt x="16992" y="44958"/>
                  </a:lnTo>
                  <a:lnTo>
                    <a:pt x="17703" y="44919"/>
                  </a:lnTo>
                  <a:lnTo>
                    <a:pt x="18884" y="44475"/>
                  </a:lnTo>
                  <a:lnTo>
                    <a:pt x="18846" y="46164"/>
                  </a:lnTo>
                  <a:lnTo>
                    <a:pt x="18427" y="47205"/>
                  </a:lnTo>
                  <a:lnTo>
                    <a:pt x="20320" y="47447"/>
                  </a:lnTo>
                  <a:lnTo>
                    <a:pt x="20548" y="46901"/>
                  </a:lnTo>
                  <a:lnTo>
                    <a:pt x="21526" y="44488"/>
                  </a:lnTo>
                  <a:close/>
                </a:path>
                <a:path w="171450" h="88900">
                  <a:moveTo>
                    <a:pt x="30568" y="5308"/>
                  </a:moveTo>
                  <a:lnTo>
                    <a:pt x="29044" y="4711"/>
                  </a:lnTo>
                  <a:lnTo>
                    <a:pt x="26555" y="5118"/>
                  </a:lnTo>
                  <a:lnTo>
                    <a:pt x="26022" y="6502"/>
                  </a:lnTo>
                  <a:lnTo>
                    <a:pt x="27305" y="7924"/>
                  </a:lnTo>
                  <a:lnTo>
                    <a:pt x="29184" y="7772"/>
                  </a:lnTo>
                  <a:lnTo>
                    <a:pt x="28219" y="6705"/>
                  </a:lnTo>
                  <a:lnTo>
                    <a:pt x="28448" y="6502"/>
                  </a:lnTo>
                  <a:lnTo>
                    <a:pt x="28549" y="6096"/>
                  </a:lnTo>
                  <a:lnTo>
                    <a:pt x="28676" y="7200"/>
                  </a:lnTo>
                  <a:lnTo>
                    <a:pt x="30556" y="7302"/>
                  </a:lnTo>
                  <a:lnTo>
                    <a:pt x="30568" y="6096"/>
                  </a:lnTo>
                  <a:lnTo>
                    <a:pt x="30568" y="5308"/>
                  </a:lnTo>
                  <a:close/>
                </a:path>
                <a:path w="171450" h="88900">
                  <a:moveTo>
                    <a:pt x="42646" y="39992"/>
                  </a:moveTo>
                  <a:lnTo>
                    <a:pt x="40551" y="39370"/>
                  </a:lnTo>
                  <a:lnTo>
                    <a:pt x="38023" y="39966"/>
                  </a:lnTo>
                  <a:lnTo>
                    <a:pt x="38061" y="41617"/>
                  </a:lnTo>
                  <a:lnTo>
                    <a:pt x="39585" y="42430"/>
                  </a:lnTo>
                  <a:lnTo>
                    <a:pt x="41440" y="42252"/>
                  </a:lnTo>
                  <a:lnTo>
                    <a:pt x="40500" y="41757"/>
                  </a:lnTo>
                  <a:lnTo>
                    <a:pt x="40424" y="41617"/>
                  </a:lnTo>
                  <a:lnTo>
                    <a:pt x="40868" y="41871"/>
                  </a:lnTo>
                  <a:lnTo>
                    <a:pt x="42049" y="41973"/>
                  </a:lnTo>
                  <a:lnTo>
                    <a:pt x="42151" y="41617"/>
                  </a:lnTo>
                  <a:lnTo>
                    <a:pt x="42252" y="41313"/>
                  </a:lnTo>
                  <a:lnTo>
                    <a:pt x="42392" y="40830"/>
                  </a:lnTo>
                  <a:lnTo>
                    <a:pt x="42646" y="39992"/>
                  </a:lnTo>
                  <a:close/>
                </a:path>
                <a:path w="171450" h="88900">
                  <a:moveTo>
                    <a:pt x="42900" y="29743"/>
                  </a:moveTo>
                  <a:lnTo>
                    <a:pt x="42506" y="29044"/>
                  </a:lnTo>
                  <a:lnTo>
                    <a:pt x="41440" y="28194"/>
                  </a:lnTo>
                  <a:lnTo>
                    <a:pt x="40589" y="28130"/>
                  </a:lnTo>
                  <a:lnTo>
                    <a:pt x="39344" y="29438"/>
                  </a:lnTo>
                  <a:lnTo>
                    <a:pt x="38773" y="30505"/>
                  </a:lnTo>
                  <a:lnTo>
                    <a:pt x="38315" y="32512"/>
                  </a:lnTo>
                  <a:lnTo>
                    <a:pt x="40220" y="32715"/>
                  </a:lnTo>
                  <a:lnTo>
                    <a:pt x="40513" y="31457"/>
                  </a:lnTo>
                  <a:lnTo>
                    <a:pt x="40690" y="30988"/>
                  </a:lnTo>
                  <a:lnTo>
                    <a:pt x="40919" y="30556"/>
                  </a:lnTo>
                  <a:lnTo>
                    <a:pt x="40868" y="31330"/>
                  </a:lnTo>
                  <a:lnTo>
                    <a:pt x="42799" y="31457"/>
                  </a:lnTo>
                  <a:lnTo>
                    <a:pt x="42849" y="30556"/>
                  </a:lnTo>
                  <a:lnTo>
                    <a:pt x="42900" y="29743"/>
                  </a:lnTo>
                  <a:close/>
                </a:path>
                <a:path w="171450" h="88900">
                  <a:moveTo>
                    <a:pt x="44767" y="66192"/>
                  </a:moveTo>
                  <a:lnTo>
                    <a:pt x="44399" y="65481"/>
                  </a:lnTo>
                  <a:lnTo>
                    <a:pt x="43649" y="63995"/>
                  </a:lnTo>
                  <a:lnTo>
                    <a:pt x="42341" y="62661"/>
                  </a:lnTo>
                  <a:lnTo>
                    <a:pt x="39141" y="63652"/>
                  </a:lnTo>
                  <a:lnTo>
                    <a:pt x="38976" y="65328"/>
                  </a:lnTo>
                  <a:lnTo>
                    <a:pt x="40716" y="66014"/>
                  </a:lnTo>
                  <a:lnTo>
                    <a:pt x="41414" y="66103"/>
                  </a:lnTo>
                  <a:lnTo>
                    <a:pt x="41694" y="65760"/>
                  </a:lnTo>
                  <a:lnTo>
                    <a:pt x="41973" y="65443"/>
                  </a:lnTo>
                  <a:lnTo>
                    <a:pt x="41770" y="65125"/>
                  </a:lnTo>
                  <a:lnTo>
                    <a:pt x="41402" y="64973"/>
                  </a:lnTo>
                  <a:lnTo>
                    <a:pt x="41097" y="64858"/>
                  </a:lnTo>
                  <a:lnTo>
                    <a:pt x="41338" y="64376"/>
                  </a:lnTo>
                  <a:lnTo>
                    <a:pt x="42125" y="64592"/>
                  </a:lnTo>
                  <a:lnTo>
                    <a:pt x="42379" y="65392"/>
                  </a:lnTo>
                  <a:lnTo>
                    <a:pt x="42519" y="65646"/>
                  </a:lnTo>
                  <a:lnTo>
                    <a:pt x="42849" y="66306"/>
                  </a:lnTo>
                  <a:lnTo>
                    <a:pt x="44767" y="66192"/>
                  </a:lnTo>
                  <a:close/>
                </a:path>
                <a:path w="171450" h="88900">
                  <a:moveTo>
                    <a:pt x="49441" y="51854"/>
                  </a:moveTo>
                  <a:lnTo>
                    <a:pt x="47510" y="51206"/>
                  </a:lnTo>
                  <a:lnTo>
                    <a:pt x="46443" y="51460"/>
                  </a:lnTo>
                  <a:lnTo>
                    <a:pt x="44754" y="51866"/>
                  </a:lnTo>
                  <a:lnTo>
                    <a:pt x="44983" y="53530"/>
                  </a:lnTo>
                  <a:lnTo>
                    <a:pt x="46240" y="55029"/>
                  </a:lnTo>
                  <a:lnTo>
                    <a:pt x="48107" y="54914"/>
                  </a:lnTo>
                  <a:lnTo>
                    <a:pt x="47434" y="54102"/>
                  </a:lnTo>
                  <a:lnTo>
                    <a:pt x="47218" y="53708"/>
                  </a:lnTo>
                  <a:lnTo>
                    <a:pt x="47117" y="53314"/>
                  </a:lnTo>
                  <a:lnTo>
                    <a:pt x="47599" y="53555"/>
                  </a:lnTo>
                  <a:lnTo>
                    <a:pt x="48539" y="53581"/>
                  </a:lnTo>
                  <a:lnTo>
                    <a:pt x="48717" y="53225"/>
                  </a:lnTo>
                  <a:lnTo>
                    <a:pt x="49441" y="51854"/>
                  </a:lnTo>
                  <a:close/>
                </a:path>
                <a:path w="171450" h="88900">
                  <a:moveTo>
                    <a:pt x="51409" y="84315"/>
                  </a:moveTo>
                  <a:lnTo>
                    <a:pt x="45732" y="85102"/>
                  </a:lnTo>
                  <a:lnTo>
                    <a:pt x="47104" y="87909"/>
                  </a:lnTo>
                  <a:lnTo>
                    <a:pt x="47396" y="88506"/>
                  </a:lnTo>
                  <a:lnTo>
                    <a:pt x="49288" y="88417"/>
                  </a:lnTo>
                  <a:lnTo>
                    <a:pt x="48806" y="87414"/>
                  </a:lnTo>
                  <a:lnTo>
                    <a:pt x="48768" y="87007"/>
                  </a:lnTo>
                  <a:lnTo>
                    <a:pt x="49364" y="86131"/>
                  </a:lnTo>
                  <a:lnTo>
                    <a:pt x="49441" y="86880"/>
                  </a:lnTo>
                  <a:lnTo>
                    <a:pt x="49428" y="87947"/>
                  </a:lnTo>
                  <a:lnTo>
                    <a:pt x="51358" y="88061"/>
                  </a:lnTo>
                  <a:lnTo>
                    <a:pt x="51409" y="84315"/>
                  </a:lnTo>
                  <a:close/>
                </a:path>
                <a:path w="171450" h="88900">
                  <a:moveTo>
                    <a:pt x="54444" y="70472"/>
                  </a:moveTo>
                  <a:lnTo>
                    <a:pt x="52666" y="68072"/>
                  </a:lnTo>
                  <a:lnTo>
                    <a:pt x="48526" y="68287"/>
                  </a:lnTo>
                  <a:lnTo>
                    <a:pt x="48501" y="71856"/>
                  </a:lnTo>
                  <a:lnTo>
                    <a:pt x="50431" y="71958"/>
                  </a:lnTo>
                  <a:lnTo>
                    <a:pt x="50431" y="70510"/>
                  </a:lnTo>
                  <a:lnTo>
                    <a:pt x="51308" y="68859"/>
                  </a:lnTo>
                  <a:lnTo>
                    <a:pt x="52260" y="70154"/>
                  </a:lnTo>
                  <a:lnTo>
                    <a:pt x="52616" y="70637"/>
                  </a:lnTo>
                  <a:lnTo>
                    <a:pt x="54444" y="70472"/>
                  </a:lnTo>
                  <a:close/>
                </a:path>
                <a:path w="171450" h="88900">
                  <a:moveTo>
                    <a:pt x="56794" y="35763"/>
                  </a:moveTo>
                  <a:lnTo>
                    <a:pt x="55448" y="33502"/>
                  </a:lnTo>
                  <a:lnTo>
                    <a:pt x="54279" y="32118"/>
                  </a:lnTo>
                  <a:lnTo>
                    <a:pt x="51371" y="32486"/>
                  </a:lnTo>
                  <a:lnTo>
                    <a:pt x="50063" y="33540"/>
                  </a:lnTo>
                  <a:lnTo>
                    <a:pt x="50609" y="34810"/>
                  </a:lnTo>
                  <a:lnTo>
                    <a:pt x="50939" y="35572"/>
                  </a:lnTo>
                  <a:lnTo>
                    <a:pt x="52857" y="35445"/>
                  </a:lnTo>
                  <a:lnTo>
                    <a:pt x="52209" y="33934"/>
                  </a:lnTo>
                  <a:lnTo>
                    <a:pt x="52844" y="33439"/>
                  </a:lnTo>
                  <a:lnTo>
                    <a:pt x="53911" y="34239"/>
                  </a:lnTo>
                  <a:lnTo>
                    <a:pt x="54229" y="34874"/>
                  </a:lnTo>
                  <a:lnTo>
                    <a:pt x="54952" y="36080"/>
                  </a:lnTo>
                  <a:lnTo>
                    <a:pt x="56794" y="35763"/>
                  </a:lnTo>
                  <a:close/>
                </a:path>
                <a:path w="171450" h="88900">
                  <a:moveTo>
                    <a:pt x="57556" y="17818"/>
                  </a:moveTo>
                  <a:lnTo>
                    <a:pt x="52324" y="17653"/>
                  </a:lnTo>
                  <a:lnTo>
                    <a:pt x="52959" y="20942"/>
                  </a:lnTo>
                  <a:lnTo>
                    <a:pt x="54864" y="20929"/>
                  </a:lnTo>
                  <a:lnTo>
                    <a:pt x="54762" y="20408"/>
                  </a:lnTo>
                  <a:lnTo>
                    <a:pt x="54698" y="20104"/>
                  </a:lnTo>
                  <a:lnTo>
                    <a:pt x="54762" y="19812"/>
                  </a:lnTo>
                  <a:lnTo>
                    <a:pt x="54927" y="19558"/>
                  </a:lnTo>
                  <a:lnTo>
                    <a:pt x="55092" y="19888"/>
                  </a:lnTo>
                  <a:lnTo>
                    <a:pt x="55092" y="20116"/>
                  </a:lnTo>
                  <a:lnTo>
                    <a:pt x="55016" y="20332"/>
                  </a:lnTo>
                  <a:lnTo>
                    <a:pt x="54876" y="20878"/>
                  </a:lnTo>
                  <a:lnTo>
                    <a:pt x="56781" y="21120"/>
                  </a:lnTo>
                  <a:lnTo>
                    <a:pt x="57556" y="17818"/>
                  </a:lnTo>
                  <a:close/>
                </a:path>
                <a:path w="171450" h="88900">
                  <a:moveTo>
                    <a:pt x="59740" y="45732"/>
                  </a:moveTo>
                  <a:lnTo>
                    <a:pt x="53136" y="45389"/>
                  </a:lnTo>
                  <a:lnTo>
                    <a:pt x="53873" y="48691"/>
                  </a:lnTo>
                  <a:lnTo>
                    <a:pt x="54013" y="49301"/>
                  </a:lnTo>
                  <a:lnTo>
                    <a:pt x="55892" y="49237"/>
                  </a:lnTo>
                  <a:lnTo>
                    <a:pt x="55714" y="48412"/>
                  </a:lnTo>
                  <a:lnTo>
                    <a:pt x="55803" y="47180"/>
                  </a:lnTo>
                  <a:lnTo>
                    <a:pt x="56184" y="47180"/>
                  </a:lnTo>
                  <a:lnTo>
                    <a:pt x="56705" y="47650"/>
                  </a:lnTo>
                  <a:lnTo>
                    <a:pt x="56896" y="48171"/>
                  </a:lnTo>
                  <a:lnTo>
                    <a:pt x="56845" y="48501"/>
                  </a:lnTo>
                  <a:lnTo>
                    <a:pt x="56591" y="49263"/>
                  </a:lnTo>
                  <a:lnTo>
                    <a:pt x="58458" y="49580"/>
                  </a:lnTo>
                  <a:lnTo>
                    <a:pt x="59740" y="45732"/>
                  </a:lnTo>
                  <a:close/>
                </a:path>
                <a:path w="171450" h="88900">
                  <a:moveTo>
                    <a:pt x="59804" y="81013"/>
                  </a:moveTo>
                  <a:lnTo>
                    <a:pt x="58623" y="77546"/>
                  </a:lnTo>
                  <a:lnTo>
                    <a:pt x="54089" y="77851"/>
                  </a:lnTo>
                  <a:lnTo>
                    <a:pt x="54444" y="81724"/>
                  </a:lnTo>
                  <a:lnTo>
                    <a:pt x="56375" y="81813"/>
                  </a:lnTo>
                  <a:lnTo>
                    <a:pt x="56210" y="80048"/>
                  </a:lnTo>
                  <a:lnTo>
                    <a:pt x="57175" y="79032"/>
                  </a:lnTo>
                  <a:lnTo>
                    <a:pt x="57619" y="80340"/>
                  </a:lnTo>
                  <a:lnTo>
                    <a:pt x="57886" y="81114"/>
                  </a:lnTo>
                  <a:lnTo>
                    <a:pt x="59804" y="81013"/>
                  </a:lnTo>
                  <a:close/>
                </a:path>
                <a:path w="171450" h="88900">
                  <a:moveTo>
                    <a:pt x="64300" y="61074"/>
                  </a:moveTo>
                  <a:lnTo>
                    <a:pt x="62484" y="59791"/>
                  </a:lnTo>
                  <a:lnTo>
                    <a:pt x="61683" y="59867"/>
                  </a:lnTo>
                  <a:lnTo>
                    <a:pt x="61683" y="61798"/>
                  </a:lnTo>
                  <a:lnTo>
                    <a:pt x="61404" y="62204"/>
                  </a:lnTo>
                  <a:lnTo>
                    <a:pt x="61112" y="61785"/>
                  </a:lnTo>
                  <a:lnTo>
                    <a:pt x="61328" y="61455"/>
                  </a:lnTo>
                  <a:lnTo>
                    <a:pt x="61480" y="61099"/>
                  </a:lnTo>
                  <a:lnTo>
                    <a:pt x="61595" y="61455"/>
                  </a:lnTo>
                  <a:lnTo>
                    <a:pt x="61683" y="61798"/>
                  </a:lnTo>
                  <a:lnTo>
                    <a:pt x="61683" y="59867"/>
                  </a:lnTo>
                  <a:lnTo>
                    <a:pt x="59690" y="60032"/>
                  </a:lnTo>
                  <a:lnTo>
                    <a:pt x="58813" y="61455"/>
                  </a:lnTo>
                  <a:lnTo>
                    <a:pt x="60032" y="62979"/>
                  </a:lnTo>
                  <a:lnTo>
                    <a:pt x="61302" y="62953"/>
                  </a:lnTo>
                  <a:lnTo>
                    <a:pt x="61493" y="62572"/>
                  </a:lnTo>
                  <a:lnTo>
                    <a:pt x="61874" y="62865"/>
                  </a:lnTo>
                  <a:lnTo>
                    <a:pt x="62966" y="62966"/>
                  </a:lnTo>
                  <a:lnTo>
                    <a:pt x="63233" y="62572"/>
                  </a:lnTo>
                  <a:lnTo>
                    <a:pt x="63500" y="62204"/>
                  </a:lnTo>
                  <a:lnTo>
                    <a:pt x="64274" y="61099"/>
                  </a:lnTo>
                  <a:close/>
                </a:path>
                <a:path w="171450" h="88900">
                  <a:moveTo>
                    <a:pt x="71158" y="5257"/>
                  </a:moveTo>
                  <a:lnTo>
                    <a:pt x="69977" y="3594"/>
                  </a:lnTo>
                  <a:lnTo>
                    <a:pt x="66281" y="3581"/>
                  </a:lnTo>
                  <a:lnTo>
                    <a:pt x="66789" y="6426"/>
                  </a:lnTo>
                  <a:lnTo>
                    <a:pt x="68681" y="6350"/>
                  </a:lnTo>
                  <a:lnTo>
                    <a:pt x="68630" y="6057"/>
                  </a:lnTo>
                  <a:lnTo>
                    <a:pt x="68580" y="5765"/>
                  </a:lnTo>
                  <a:lnTo>
                    <a:pt x="68567" y="5549"/>
                  </a:lnTo>
                  <a:lnTo>
                    <a:pt x="68795" y="4864"/>
                  </a:lnTo>
                  <a:lnTo>
                    <a:pt x="68872" y="4699"/>
                  </a:lnTo>
                  <a:lnTo>
                    <a:pt x="69113" y="5029"/>
                  </a:lnTo>
                  <a:lnTo>
                    <a:pt x="69405" y="5448"/>
                  </a:lnTo>
                  <a:lnTo>
                    <a:pt x="71158" y="5257"/>
                  </a:lnTo>
                  <a:close/>
                </a:path>
                <a:path w="171450" h="88900">
                  <a:moveTo>
                    <a:pt x="72910" y="35407"/>
                  </a:moveTo>
                  <a:lnTo>
                    <a:pt x="72339" y="34493"/>
                  </a:lnTo>
                  <a:lnTo>
                    <a:pt x="72136" y="34150"/>
                  </a:lnTo>
                  <a:lnTo>
                    <a:pt x="71589" y="33274"/>
                  </a:lnTo>
                  <a:lnTo>
                    <a:pt x="70472" y="33337"/>
                  </a:lnTo>
                  <a:lnTo>
                    <a:pt x="69621" y="34607"/>
                  </a:lnTo>
                  <a:lnTo>
                    <a:pt x="69532" y="35445"/>
                  </a:lnTo>
                  <a:lnTo>
                    <a:pt x="69837" y="36322"/>
                  </a:lnTo>
                  <a:lnTo>
                    <a:pt x="70091" y="37045"/>
                  </a:lnTo>
                  <a:lnTo>
                    <a:pt x="72009" y="36969"/>
                  </a:lnTo>
                  <a:lnTo>
                    <a:pt x="71716" y="36131"/>
                  </a:lnTo>
                  <a:lnTo>
                    <a:pt x="71666" y="35966"/>
                  </a:lnTo>
                  <a:lnTo>
                    <a:pt x="71628" y="35814"/>
                  </a:lnTo>
                  <a:lnTo>
                    <a:pt x="71615" y="35661"/>
                  </a:lnTo>
                  <a:lnTo>
                    <a:pt x="72237" y="35699"/>
                  </a:lnTo>
                  <a:lnTo>
                    <a:pt x="72910" y="35407"/>
                  </a:lnTo>
                  <a:close/>
                </a:path>
                <a:path w="171450" h="88900">
                  <a:moveTo>
                    <a:pt x="74866" y="69837"/>
                  </a:moveTo>
                  <a:lnTo>
                    <a:pt x="74815" y="65278"/>
                  </a:lnTo>
                  <a:lnTo>
                    <a:pt x="67538" y="66332"/>
                  </a:lnTo>
                  <a:lnTo>
                    <a:pt x="69303" y="70078"/>
                  </a:lnTo>
                  <a:lnTo>
                    <a:pt x="69570" y="70612"/>
                  </a:lnTo>
                  <a:lnTo>
                    <a:pt x="71450" y="70535"/>
                  </a:lnTo>
                  <a:lnTo>
                    <a:pt x="70878" y="69329"/>
                  </a:lnTo>
                  <a:lnTo>
                    <a:pt x="70916" y="68376"/>
                  </a:lnTo>
                  <a:lnTo>
                    <a:pt x="72339" y="67195"/>
                  </a:lnTo>
                  <a:lnTo>
                    <a:pt x="72923" y="68326"/>
                  </a:lnTo>
                  <a:lnTo>
                    <a:pt x="72936" y="69126"/>
                  </a:lnTo>
                  <a:lnTo>
                    <a:pt x="72948" y="69748"/>
                  </a:lnTo>
                  <a:lnTo>
                    <a:pt x="74866" y="69837"/>
                  </a:lnTo>
                  <a:close/>
                </a:path>
                <a:path w="171450" h="88900">
                  <a:moveTo>
                    <a:pt x="75031" y="21158"/>
                  </a:moveTo>
                  <a:lnTo>
                    <a:pt x="73787" y="17081"/>
                  </a:lnTo>
                  <a:lnTo>
                    <a:pt x="67919" y="18300"/>
                  </a:lnTo>
                  <a:lnTo>
                    <a:pt x="69583" y="22453"/>
                  </a:lnTo>
                  <a:lnTo>
                    <a:pt x="71501" y="22377"/>
                  </a:lnTo>
                  <a:lnTo>
                    <a:pt x="71196" y="21615"/>
                  </a:lnTo>
                  <a:lnTo>
                    <a:pt x="70967" y="21031"/>
                  </a:lnTo>
                  <a:lnTo>
                    <a:pt x="70993" y="20269"/>
                  </a:lnTo>
                  <a:lnTo>
                    <a:pt x="72136" y="19164"/>
                  </a:lnTo>
                  <a:lnTo>
                    <a:pt x="72707" y="19875"/>
                  </a:lnTo>
                  <a:lnTo>
                    <a:pt x="73113" y="21209"/>
                  </a:lnTo>
                  <a:lnTo>
                    <a:pt x="75031" y="21158"/>
                  </a:lnTo>
                  <a:close/>
                </a:path>
                <a:path w="171450" h="88900">
                  <a:moveTo>
                    <a:pt x="76403" y="84480"/>
                  </a:moveTo>
                  <a:lnTo>
                    <a:pt x="76238" y="84010"/>
                  </a:lnTo>
                  <a:lnTo>
                    <a:pt x="75717" y="82448"/>
                  </a:lnTo>
                  <a:lnTo>
                    <a:pt x="74688" y="81572"/>
                  </a:lnTo>
                  <a:lnTo>
                    <a:pt x="74193" y="81635"/>
                  </a:lnTo>
                  <a:lnTo>
                    <a:pt x="74193" y="83540"/>
                  </a:lnTo>
                  <a:lnTo>
                    <a:pt x="73647" y="83337"/>
                  </a:lnTo>
                  <a:lnTo>
                    <a:pt x="73660" y="83159"/>
                  </a:lnTo>
                  <a:lnTo>
                    <a:pt x="73596" y="82969"/>
                  </a:lnTo>
                  <a:lnTo>
                    <a:pt x="73621" y="82804"/>
                  </a:lnTo>
                  <a:lnTo>
                    <a:pt x="73367" y="82346"/>
                  </a:lnTo>
                  <a:lnTo>
                    <a:pt x="73621" y="82588"/>
                  </a:lnTo>
                  <a:lnTo>
                    <a:pt x="74015" y="82994"/>
                  </a:lnTo>
                  <a:lnTo>
                    <a:pt x="74193" y="83540"/>
                  </a:lnTo>
                  <a:lnTo>
                    <a:pt x="74193" y="81635"/>
                  </a:lnTo>
                  <a:lnTo>
                    <a:pt x="71780" y="81876"/>
                  </a:lnTo>
                  <a:lnTo>
                    <a:pt x="71081" y="83273"/>
                  </a:lnTo>
                  <a:lnTo>
                    <a:pt x="72453" y="83781"/>
                  </a:lnTo>
                  <a:lnTo>
                    <a:pt x="72821" y="83908"/>
                  </a:lnTo>
                  <a:lnTo>
                    <a:pt x="73469" y="84061"/>
                  </a:lnTo>
                  <a:lnTo>
                    <a:pt x="74079" y="83731"/>
                  </a:lnTo>
                  <a:lnTo>
                    <a:pt x="74218" y="83616"/>
                  </a:lnTo>
                  <a:lnTo>
                    <a:pt x="74371" y="84048"/>
                  </a:lnTo>
                  <a:lnTo>
                    <a:pt x="74523" y="84493"/>
                  </a:lnTo>
                  <a:lnTo>
                    <a:pt x="76403" y="84480"/>
                  </a:lnTo>
                  <a:close/>
                </a:path>
                <a:path w="171450" h="88900">
                  <a:moveTo>
                    <a:pt x="77355" y="50558"/>
                  </a:moveTo>
                  <a:lnTo>
                    <a:pt x="77139" y="50063"/>
                  </a:lnTo>
                  <a:lnTo>
                    <a:pt x="76923" y="49593"/>
                  </a:lnTo>
                  <a:lnTo>
                    <a:pt x="76517" y="48641"/>
                  </a:lnTo>
                  <a:lnTo>
                    <a:pt x="76288" y="48145"/>
                  </a:lnTo>
                  <a:lnTo>
                    <a:pt x="75120" y="48056"/>
                  </a:lnTo>
                  <a:lnTo>
                    <a:pt x="73774" y="49352"/>
                  </a:lnTo>
                  <a:lnTo>
                    <a:pt x="73482" y="50634"/>
                  </a:lnTo>
                  <a:lnTo>
                    <a:pt x="74104" y="51866"/>
                  </a:lnTo>
                  <a:lnTo>
                    <a:pt x="74396" y="52463"/>
                  </a:lnTo>
                  <a:lnTo>
                    <a:pt x="76301" y="52362"/>
                  </a:lnTo>
                  <a:lnTo>
                    <a:pt x="75984" y="51739"/>
                  </a:lnTo>
                  <a:lnTo>
                    <a:pt x="75780" y="51346"/>
                  </a:lnTo>
                  <a:lnTo>
                    <a:pt x="75717" y="50939"/>
                  </a:lnTo>
                  <a:lnTo>
                    <a:pt x="75730" y="50533"/>
                  </a:lnTo>
                  <a:lnTo>
                    <a:pt x="76365" y="50723"/>
                  </a:lnTo>
                  <a:lnTo>
                    <a:pt x="77355" y="50558"/>
                  </a:lnTo>
                  <a:close/>
                </a:path>
                <a:path w="171450" h="88900">
                  <a:moveTo>
                    <a:pt x="84772" y="58369"/>
                  </a:moveTo>
                  <a:lnTo>
                    <a:pt x="83400" y="57416"/>
                  </a:lnTo>
                  <a:lnTo>
                    <a:pt x="82842" y="57543"/>
                  </a:lnTo>
                  <a:lnTo>
                    <a:pt x="82842" y="58635"/>
                  </a:lnTo>
                  <a:lnTo>
                    <a:pt x="82791" y="60121"/>
                  </a:lnTo>
                  <a:lnTo>
                    <a:pt x="82334" y="59486"/>
                  </a:lnTo>
                  <a:lnTo>
                    <a:pt x="82842" y="58635"/>
                  </a:lnTo>
                  <a:lnTo>
                    <a:pt x="82842" y="57543"/>
                  </a:lnTo>
                  <a:lnTo>
                    <a:pt x="80784" y="57988"/>
                  </a:lnTo>
                  <a:lnTo>
                    <a:pt x="80175" y="59448"/>
                  </a:lnTo>
                  <a:lnTo>
                    <a:pt x="81483" y="61252"/>
                  </a:lnTo>
                  <a:lnTo>
                    <a:pt x="83324" y="60845"/>
                  </a:lnTo>
                  <a:lnTo>
                    <a:pt x="83108" y="60553"/>
                  </a:lnTo>
                  <a:lnTo>
                    <a:pt x="84709" y="60655"/>
                  </a:lnTo>
                  <a:lnTo>
                    <a:pt x="84759" y="58635"/>
                  </a:lnTo>
                  <a:lnTo>
                    <a:pt x="84772" y="58369"/>
                  </a:lnTo>
                  <a:close/>
                </a:path>
                <a:path w="171450" h="88900">
                  <a:moveTo>
                    <a:pt x="85229" y="81648"/>
                  </a:moveTo>
                  <a:lnTo>
                    <a:pt x="84010" y="79375"/>
                  </a:lnTo>
                  <a:lnTo>
                    <a:pt x="83743" y="78867"/>
                  </a:lnTo>
                  <a:lnTo>
                    <a:pt x="82918" y="78955"/>
                  </a:lnTo>
                  <a:lnTo>
                    <a:pt x="82499" y="79133"/>
                  </a:lnTo>
                  <a:lnTo>
                    <a:pt x="81254" y="79705"/>
                  </a:lnTo>
                  <a:lnTo>
                    <a:pt x="80873" y="81127"/>
                  </a:lnTo>
                  <a:lnTo>
                    <a:pt x="81965" y="83007"/>
                  </a:lnTo>
                  <a:lnTo>
                    <a:pt x="83794" y="82664"/>
                  </a:lnTo>
                  <a:lnTo>
                    <a:pt x="83248" y="81724"/>
                  </a:lnTo>
                  <a:lnTo>
                    <a:pt x="83197" y="81559"/>
                  </a:lnTo>
                  <a:lnTo>
                    <a:pt x="83718" y="81991"/>
                  </a:lnTo>
                  <a:lnTo>
                    <a:pt x="85229" y="81648"/>
                  </a:lnTo>
                  <a:close/>
                </a:path>
                <a:path w="171450" h="88900">
                  <a:moveTo>
                    <a:pt x="87947" y="5461"/>
                  </a:moveTo>
                  <a:lnTo>
                    <a:pt x="87579" y="2222"/>
                  </a:lnTo>
                  <a:lnTo>
                    <a:pt x="84391" y="1701"/>
                  </a:lnTo>
                  <a:lnTo>
                    <a:pt x="82626" y="4432"/>
                  </a:lnTo>
                  <a:lnTo>
                    <a:pt x="84505" y="4838"/>
                  </a:lnTo>
                  <a:lnTo>
                    <a:pt x="84963" y="4140"/>
                  </a:lnTo>
                  <a:lnTo>
                    <a:pt x="85331" y="3568"/>
                  </a:lnTo>
                  <a:lnTo>
                    <a:pt x="85864" y="3937"/>
                  </a:lnTo>
                  <a:lnTo>
                    <a:pt x="86029" y="5384"/>
                  </a:lnTo>
                  <a:lnTo>
                    <a:pt x="87947" y="5461"/>
                  </a:lnTo>
                  <a:close/>
                </a:path>
                <a:path w="171450" h="88900">
                  <a:moveTo>
                    <a:pt x="90932" y="27152"/>
                  </a:moveTo>
                  <a:lnTo>
                    <a:pt x="84988" y="26022"/>
                  </a:lnTo>
                  <a:lnTo>
                    <a:pt x="85280" y="29806"/>
                  </a:lnTo>
                  <a:lnTo>
                    <a:pt x="87122" y="29857"/>
                  </a:lnTo>
                  <a:lnTo>
                    <a:pt x="87198" y="28600"/>
                  </a:lnTo>
                  <a:lnTo>
                    <a:pt x="87261" y="28219"/>
                  </a:lnTo>
                  <a:lnTo>
                    <a:pt x="87731" y="28600"/>
                  </a:lnTo>
                  <a:lnTo>
                    <a:pt x="87490" y="29273"/>
                  </a:lnTo>
                  <a:lnTo>
                    <a:pt x="87198" y="29730"/>
                  </a:lnTo>
                  <a:lnTo>
                    <a:pt x="87210" y="29857"/>
                  </a:lnTo>
                  <a:lnTo>
                    <a:pt x="86982" y="30086"/>
                  </a:lnTo>
                  <a:lnTo>
                    <a:pt x="88849" y="30429"/>
                  </a:lnTo>
                  <a:lnTo>
                    <a:pt x="90258" y="28219"/>
                  </a:lnTo>
                  <a:lnTo>
                    <a:pt x="90932" y="27152"/>
                  </a:lnTo>
                  <a:close/>
                </a:path>
                <a:path w="171450" h="88900">
                  <a:moveTo>
                    <a:pt x="92811" y="67271"/>
                  </a:moveTo>
                  <a:lnTo>
                    <a:pt x="86893" y="67284"/>
                  </a:lnTo>
                  <a:lnTo>
                    <a:pt x="87820" y="70472"/>
                  </a:lnTo>
                  <a:lnTo>
                    <a:pt x="88036" y="71183"/>
                  </a:lnTo>
                  <a:lnTo>
                    <a:pt x="89954" y="71132"/>
                  </a:lnTo>
                  <a:lnTo>
                    <a:pt x="89700" y="70294"/>
                  </a:lnTo>
                  <a:lnTo>
                    <a:pt x="89649" y="70091"/>
                  </a:lnTo>
                  <a:lnTo>
                    <a:pt x="89585" y="69405"/>
                  </a:lnTo>
                  <a:lnTo>
                    <a:pt x="90309" y="69278"/>
                  </a:lnTo>
                  <a:lnTo>
                    <a:pt x="90271" y="69938"/>
                  </a:lnTo>
                  <a:lnTo>
                    <a:pt x="90043" y="70980"/>
                  </a:lnTo>
                  <a:lnTo>
                    <a:pt x="91960" y="71183"/>
                  </a:lnTo>
                  <a:lnTo>
                    <a:pt x="92811" y="67271"/>
                  </a:lnTo>
                  <a:close/>
                </a:path>
                <a:path w="171450" h="88900">
                  <a:moveTo>
                    <a:pt x="93294" y="51308"/>
                  </a:moveTo>
                  <a:lnTo>
                    <a:pt x="91211" y="50304"/>
                  </a:lnTo>
                  <a:lnTo>
                    <a:pt x="89636" y="50444"/>
                  </a:lnTo>
                  <a:lnTo>
                    <a:pt x="88036" y="50584"/>
                  </a:lnTo>
                  <a:lnTo>
                    <a:pt x="86868" y="52311"/>
                  </a:lnTo>
                  <a:lnTo>
                    <a:pt x="88252" y="54190"/>
                  </a:lnTo>
                  <a:lnTo>
                    <a:pt x="90043" y="54000"/>
                  </a:lnTo>
                  <a:lnTo>
                    <a:pt x="89357" y="53086"/>
                  </a:lnTo>
                  <a:lnTo>
                    <a:pt x="89281" y="51955"/>
                  </a:lnTo>
                  <a:lnTo>
                    <a:pt x="89941" y="51422"/>
                  </a:lnTo>
                  <a:lnTo>
                    <a:pt x="90703" y="50825"/>
                  </a:lnTo>
                  <a:lnTo>
                    <a:pt x="91033" y="52476"/>
                  </a:lnTo>
                  <a:lnTo>
                    <a:pt x="90792" y="53454"/>
                  </a:lnTo>
                  <a:lnTo>
                    <a:pt x="92684" y="53733"/>
                  </a:lnTo>
                  <a:lnTo>
                    <a:pt x="93294" y="51308"/>
                  </a:lnTo>
                  <a:close/>
                </a:path>
                <a:path w="171450" h="88900">
                  <a:moveTo>
                    <a:pt x="93586" y="18326"/>
                  </a:moveTo>
                  <a:lnTo>
                    <a:pt x="92392" y="15824"/>
                  </a:lnTo>
                  <a:lnTo>
                    <a:pt x="90995" y="14300"/>
                  </a:lnTo>
                  <a:lnTo>
                    <a:pt x="88849" y="14427"/>
                  </a:lnTo>
                  <a:lnTo>
                    <a:pt x="87172" y="14541"/>
                  </a:lnTo>
                  <a:lnTo>
                    <a:pt x="85725" y="16116"/>
                  </a:lnTo>
                  <a:lnTo>
                    <a:pt x="86829" y="17703"/>
                  </a:lnTo>
                  <a:lnTo>
                    <a:pt x="87223" y="18275"/>
                  </a:lnTo>
                  <a:lnTo>
                    <a:pt x="89090" y="18059"/>
                  </a:lnTo>
                  <a:lnTo>
                    <a:pt x="87934" y="16395"/>
                  </a:lnTo>
                  <a:lnTo>
                    <a:pt x="88811" y="15214"/>
                  </a:lnTo>
                  <a:lnTo>
                    <a:pt x="90551" y="16103"/>
                  </a:lnTo>
                  <a:lnTo>
                    <a:pt x="91668" y="18427"/>
                  </a:lnTo>
                  <a:lnTo>
                    <a:pt x="93586" y="18326"/>
                  </a:lnTo>
                  <a:close/>
                </a:path>
                <a:path w="171450" h="88900">
                  <a:moveTo>
                    <a:pt x="93891" y="38671"/>
                  </a:moveTo>
                  <a:lnTo>
                    <a:pt x="92087" y="37896"/>
                  </a:lnTo>
                  <a:lnTo>
                    <a:pt x="88988" y="38023"/>
                  </a:lnTo>
                  <a:lnTo>
                    <a:pt x="88404" y="39624"/>
                  </a:lnTo>
                  <a:lnTo>
                    <a:pt x="88188" y="41783"/>
                  </a:lnTo>
                  <a:lnTo>
                    <a:pt x="90119" y="41948"/>
                  </a:lnTo>
                  <a:lnTo>
                    <a:pt x="90246" y="40716"/>
                  </a:lnTo>
                  <a:lnTo>
                    <a:pt x="90297" y="39941"/>
                  </a:lnTo>
                  <a:lnTo>
                    <a:pt x="90779" y="39204"/>
                  </a:lnTo>
                  <a:lnTo>
                    <a:pt x="90932" y="38925"/>
                  </a:lnTo>
                  <a:lnTo>
                    <a:pt x="91452" y="38912"/>
                  </a:lnTo>
                  <a:lnTo>
                    <a:pt x="91363" y="39547"/>
                  </a:lnTo>
                  <a:lnTo>
                    <a:pt x="91236" y="39789"/>
                  </a:lnTo>
                  <a:lnTo>
                    <a:pt x="90970" y="40246"/>
                  </a:lnTo>
                  <a:lnTo>
                    <a:pt x="92824" y="40551"/>
                  </a:lnTo>
                  <a:lnTo>
                    <a:pt x="93078" y="40106"/>
                  </a:lnTo>
                  <a:lnTo>
                    <a:pt x="93891" y="38671"/>
                  </a:lnTo>
                  <a:close/>
                </a:path>
                <a:path w="171450" h="88900">
                  <a:moveTo>
                    <a:pt x="100457" y="23672"/>
                  </a:moveTo>
                  <a:lnTo>
                    <a:pt x="98818" y="22682"/>
                  </a:lnTo>
                  <a:lnTo>
                    <a:pt x="97510" y="22961"/>
                  </a:lnTo>
                  <a:lnTo>
                    <a:pt x="96126" y="23241"/>
                  </a:lnTo>
                  <a:lnTo>
                    <a:pt x="95834" y="24803"/>
                  </a:lnTo>
                  <a:lnTo>
                    <a:pt x="96926" y="25628"/>
                  </a:lnTo>
                  <a:lnTo>
                    <a:pt x="97345" y="25946"/>
                  </a:lnTo>
                  <a:lnTo>
                    <a:pt x="98463" y="25781"/>
                  </a:lnTo>
                  <a:lnTo>
                    <a:pt x="98564" y="25387"/>
                  </a:lnTo>
                  <a:lnTo>
                    <a:pt x="99072" y="25552"/>
                  </a:lnTo>
                  <a:lnTo>
                    <a:pt x="99758" y="25501"/>
                  </a:lnTo>
                  <a:lnTo>
                    <a:pt x="100457" y="23672"/>
                  </a:lnTo>
                  <a:close/>
                </a:path>
                <a:path w="171450" h="88900">
                  <a:moveTo>
                    <a:pt x="102311" y="9131"/>
                  </a:moveTo>
                  <a:lnTo>
                    <a:pt x="102285" y="7645"/>
                  </a:lnTo>
                  <a:lnTo>
                    <a:pt x="102019" y="7086"/>
                  </a:lnTo>
                  <a:lnTo>
                    <a:pt x="101587" y="6642"/>
                  </a:lnTo>
                  <a:lnTo>
                    <a:pt x="101917" y="6591"/>
                  </a:lnTo>
                  <a:lnTo>
                    <a:pt x="100965" y="6146"/>
                  </a:lnTo>
                  <a:lnTo>
                    <a:pt x="100761" y="6007"/>
                  </a:lnTo>
                  <a:lnTo>
                    <a:pt x="100634" y="5943"/>
                  </a:lnTo>
                  <a:lnTo>
                    <a:pt x="100228" y="5765"/>
                  </a:lnTo>
                  <a:lnTo>
                    <a:pt x="99656" y="5892"/>
                  </a:lnTo>
                  <a:lnTo>
                    <a:pt x="99352" y="6134"/>
                  </a:lnTo>
                  <a:lnTo>
                    <a:pt x="98475" y="6324"/>
                  </a:lnTo>
                  <a:lnTo>
                    <a:pt x="97726" y="6832"/>
                  </a:lnTo>
                  <a:lnTo>
                    <a:pt x="97574" y="7835"/>
                  </a:lnTo>
                  <a:lnTo>
                    <a:pt x="97510" y="8153"/>
                  </a:lnTo>
                  <a:lnTo>
                    <a:pt x="99428" y="8382"/>
                  </a:lnTo>
                  <a:lnTo>
                    <a:pt x="99504" y="7912"/>
                  </a:lnTo>
                  <a:lnTo>
                    <a:pt x="99669" y="7493"/>
                  </a:lnTo>
                  <a:lnTo>
                    <a:pt x="99860" y="7137"/>
                  </a:lnTo>
                  <a:lnTo>
                    <a:pt x="100177" y="7404"/>
                  </a:lnTo>
                  <a:lnTo>
                    <a:pt x="100355" y="7772"/>
                  </a:lnTo>
                  <a:lnTo>
                    <a:pt x="100380" y="9029"/>
                  </a:lnTo>
                  <a:lnTo>
                    <a:pt x="102311" y="9131"/>
                  </a:lnTo>
                  <a:close/>
                </a:path>
                <a:path w="171450" h="88900">
                  <a:moveTo>
                    <a:pt x="103568" y="61645"/>
                  </a:moveTo>
                  <a:lnTo>
                    <a:pt x="103009" y="60464"/>
                  </a:lnTo>
                  <a:lnTo>
                    <a:pt x="102146" y="60477"/>
                  </a:lnTo>
                  <a:lnTo>
                    <a:pt x="101803" y="60528"/>
                  </a:lnTo>
                  <a:lnTo>
                    <a:pt x="100177" y="60807"/>
                  </a:lnTo>
                  <a:lnTo>
                    <a:pt x="98894" y="61849"/>
                  </a:lnTo>
                  <a:lnTo>
                    <a:pt x="98513" y="63487"/>
                  </a:lnTo>
                  <a:lnTo>
                    <a:pt x="98399" y="63995"/>
                  </a:lnTo>
                  <a:lnTo>
                    <a:pt x="100291" y="64236"/>
                  </a:lnTo>
                  <a:lnTo>
                    <a:pt x="100444" y="63614"/>
                  </a:lnTo>
                  <a:lnTo>
                    <a:pt x="100596" y="62941"/>
                  </a:lnTo>
                  <a:lnTo>
                    <a:pt x="100977" y="62357"/>
                  </a:lnTo>
                  <a:lnTo>
                    <a:pt x="101485" y="61925"/>
                  </a:lnTo>
                  <a:lnTo>
                    <a:pt x="101447" y="62204"/>
                  </a:lnTo>
                  <a:lnTo>
                    <a:pt x="101333" y="62471"/>
                  </a:lnTo>
                  <a:lnTo>
                    <a:pt x="101130" y="62725"/>
                  </a:lnTo>
                  <a:lnTo>
                    <a:pt x="100787" y="63182"/>
                  </a:lnTo>
                  <a:lnTo>
                    <a:pt x="102616" y="63550"/>
                  </a:lnTo>
                  <a:lnTo>
                    <a:pt x="103505" y="62395"/>
                  </a:lnTo>
                  <a:lnTo>
                    <a:pt x="103568" y="61645"/>
                  </a:lnTo>
                  <a:close/>
                </a:path>
                <a:path w="171450" h="88900">
                  <a:moveTo>
                    <a:pt x="105194" y="45339"/>
                  </a:moveTo>
                  <a:lnTo>
                    <a:pt x="104914" y="44513"/>
                  </a:lnTo>
                  <a:lnTo>
                    <a:pt x="104038" y="43281"/>
                  </a:lnTo>
                  <a:lnTo>
                    <a:pt x="103263" y="43307"/>
                  </a:lnTo>
                  <a:lnTo>
                    <a:pt x="103263" y="45961"/>
                  </a:lnTo>
                  <a:lnTo>
                    <a:pt x="103263" y="46926"/>
                  </a:lnTo>
                  <a:lnTo>
                    <a:pt x="103187" y="46672"/>
                  </a:lnTo>
                  <a:lnTo>
                    <a:pt x="103073" y="46304"/>
                  </a:lnTo>
                  <a:lnTo>
                    <a:pt x="103085" y="45935"/>
                  </a:lnTo>
                  <a:lnTo>
                    <a:pt x="103174" y="45593"/>
                  </a:lnTo>
                  <a:lnTo>
                    <a:pt x="103212" y="45783"/>
                  </a:lnTo>
                  <a:lnTo>
                    <a:pt x="103263" y="45961"/>
                  </a:lnTo>
                  <a:lnTo>
                    <a:pt x="103263" y="43307"/>
                  </a:lnTo>
                  <a:lnTo>
                    <a:pt x="101523" y="44094"/>
                  </a:lnTo>
                  <a:lnTo>
                    <a:pt x="100863" y="45478"/>
                  </a:lnTo>
                  <a:lnTo>
                    <a:pt x="101536" y="47586"/>
                  </a:lnTo>
                  <a:lnTo>
                    <a:pt x="103454" y="47523"/>
                  </a:lnTo>
                  <a:lnTo>
                    <a:pt x="103289" y="47015"/>
                  </a:lnTo>
                  <a:lnTo>
                    <a:pt x="105194" y="47104"/>
                  </a:lnTo>
                  <a:lnTo>
                    <a:pt x="105194" y="45339"/>
                  </a:lnTo>
                  <a:close/>
                </a:path>
                <a:path w="171450" h="88900">
                  <a:moveTo>
                    <a:pt x="109677" y="72593"/>
                  </a:moveTo>
                  <a:lnTo>
                    <a:pt x="108102" y="72047"/>
                  </a:lnTo>
                  <a:lnTo>
                    <a:pt x="105346" y="71945"/>
                  </a:lnTo>
                  <a:lnTo>
                    <a:pt x="104406" y="73063"/>
                  </a:lnTo>
                  <a:lnTo>
                    <a:pt x="103644" y="74447"/>
                  </a:lnTo>
                  <a:lnTo>
                    <a:pt x="103390" y="74930"/>
                  </a:lnTo>
                  <a:lnTo>
                    <a:pt x="105244" y="75222"/>
                  </a:lnTo>
                  <a:lnTo>
                    <a:pt x="106133" y="73571"/>
                  </a:lnTo>
                  <a:lnTo>
                    <a:pt x="106959" y="72821"/>
                  </a:lnTo>
                  <a:lnTo>
                    <a:pt x="107061" y="72605"/>
                  </a:lnTo>
                  <a:lnTo>
                    <a:pt x="107391" y="73012"/>
                  </a:lnTo>
                  <a:lnTo>
                    <a:pt x="107569" y="73240"/>
                  </a:lnTo>
                  <a:lnTo>
                    <a:pt x="107594" y="73507"/>
                  </a:lnTo>
                  <a:lnTo>
                    <a:pt x="107543" y="73787"/>
                  </a:lnTo>
                  <a:lnTo>
                    <a:pt x="107480" y="74256"/>
                  </a:lnTo>
                  <a:lnTo>
                    <a:pt x="109397" y="74460"/>
                  </a:lnTo>
                  <a:lnTo>
                    <a:pt x="109677" y="72593"/>
                  </a:lnTo>
                  <a:close/>
                </a:path>
                <a:path w="171450" h="88900">
                  <a:moveTo>
                    <a:pt x="110337" y="15316"/>
                  </a:moveTo>
                  <a:lnTo>
                    <a:pt x="104673" y="15227"/>
                  </a:lnTo>
                  <a:lnTo>
                    <a:pt x="105181" y="18186"/>
                  </a:lnTo>
                  <a:lnTo>
                    <a:pt x="105283" y="18745"/>
                  </a:lnTo>
                  <a:lnTo>
                    <a:pt x="107175" y="18694"/>
                  </a:lnTo>
                  <a:lnTo>
                    <a:pt x="107048" y="17983"/>
                  </a:lnTo>
                  <a:lnTo>
                    <a:pt x="107061" y="17068"/>
                  </a:lnTo>
                  <a:lnTo>
                    <a:pt x="107518" y="16941"/>
                  </a:lnTo>
                  <a:lnTo>
                    <a:pt x="108051" y="16776"/>
                  </a:lnTo>
                  <a:lnTo>
                    <a:pt x="108115" y="17767"/>
                  </a:lnTo>
                  <a:lnTo>
                    <a:pt x="108013" y="18580"/>
                  </a:lnTo>
                  <a:lnTo>
                    <a:pt x="109943" y="18745"/>
                  </a:lnTo>
                  <a:lnTo>
                    <a:pt x="109994" y="18237"/>
                  </a:lnTo>
                  <a:lnTo>
                    <a:pt x="110337" y="15316"/>
                  </a:lnTo>
                  <a:close/>
                </a:path>
                <a:path w="171450" h="88900">
                  <a:moveTo>
                    <a:pt x="111734" y="31051"/>
                  </a:moveTo>
                  <a:lnTo>
                    <a:pt x="111594" y="29946"/>
                  </a:lnTo>
                  <a:lnTo>
                    <a:pt x="111455" y="28994"/>
                  </a:lnTo>
                  <a:lnTo>
                    <a:pt x="111391" y="28498"/>
                  </a:lnTo>
                  <a:lnTo>
                    <a:pt x="110667" y="28397"/>
                  </a:lnTo>
                  <a:lnTo>
                    <a:pt x="108877" y="28524"/>
                  </a:lnTo>
                  <a:lnTo>
                    <a:pt x="107607" y="28981"/>
                  </a:lnTo>
                  <a:lnTo>
                    <a:pt x="106514" y="29857"/>
                  </a:lnTo>
                  <a:lnTo>
                    <a:pt x="105816" y="30403"/>
                  </a:lnTo>
                  <a:lnTo>
                    <a:pt x="107645" y="30873"/>
                  </a:lnTo>
                  <a:lnTo>
                    <a:pt x="108140" y="30480"/>
                  </a:lnTo>
                  <a:lnTo>
                    <a:pt x="108610" y="30099"/>
                  </a:lnTo>
                  <a:lnTo>
                    <a:pt x="109105" y="29857"/>
                  </a:lnTo>
                  <a:lnTo>
                    <a:pt x="109639" y="29679"/>
                  </a:lnTo>
                  <a:lnTo>
                    <a:pt x="109664" y="29883"/>
                  </a:lnTo>
                  <a:lnTo>
                    <a:pt x="109702" y="30086"/>
                  </a:lnTo>
                  <a:lnTo>
                    <a:pt x="109816" y="31026"/>
                  </a:lnTo>
                  <a:lnTo>
                    <a:pt x="111734" y="31051"/>
                  </a:lnTo>
                  <a:close/>
                </a:path>
                <a:path w="171450" h="88900">
                  <a:moveTo>
                    <a:pt x="114922" y="65468"/>
                  </a:moveTo>
                  <a:lnTo>
                    <a:pt x="110731" y="65227"/>
                  </a:lnTo>
                  <a:lnTo>
                    <a:pt x="110794" y="68427"/>
                  </a:lnTo>
                  <a:lnTo>
                    <a:pt x="112649" y="68541"/>
                  </a:lnTo>
                  <a:lnTo>
                    <a:pt x="112699" y="67767"/>
                  </a:lnTo>
                  <a:lnTo>
                    <a:pt x="112674" y="68541"/>
                  </a:lnTo>
                  <a:lnTo>
                    <a:pt x="114515" y="68681"/>
                  </a:lnTo>
                  <a:lnTo>
                    <a:pt x="114630" y="67767"/>
                  </a:lnTo>
                  <a:lnTo>
                    <a:pt x="114668" y="67437"/>
                  </a:lnTo>
                  <a:lnTo>
                    <a:pt x="114681" y="67297"/>
                  </a:lnTo>
                  <a:lnTo>
                    <a:pt x="114922" y="65468"/>
                  </a:lnTo>
                  <a:close/>
                </a:path>
                <a:path w="171450" h="88900">
                  <a:moveTo>
                    <a:pt x="117081" y="14338"/>
                  </a:moveTo>
                  <a:lnTo>
                    <a:pt x="114719" y="13068"/>
                  </a:lnTo>
                  <a:lnTo>
                    <a:pt x="113080" y="13766"/>
                  </a:lnTo>
                  <a:lnTo>
                    <a:pt x="112890" y="15798"/>
                  </a:lnTo>
                  <a:lnTo>
                    <a:pt x="113868" y="16052"/>
                  </a:lnTo>
                  <a:lnTo>
                    <a:pt x="114452" y="15798"/>
                  </a:lnTo>
                  <a:lnTo>
                    <a:pt x="114223" y="16421"/>
                  </a:lnTo>
                  <a:lnTo>
                    <a:pt x="115392" y="16992"/>
                  </a:lnTo>
                  <a:lnTo>
                    <a:pt x="117005" y="15798"/>
                  </a:lnTo>
                  <a:lnTo>
                    <a:pt x="117081" y="14338"/>
                  </a:lnTo>
                  <a:close/>
                </a:path>
                <a:path w="171450" h="88900">
                  <a:moveTo>
                    <a:pt x="117119" y="57315"/>
                  </a:moveTo>
                  <a:lnTo>
                    <a:pt x="115646" y="54508"/>
                  </a:lnTo>
                  <a:lnTo>
                    <a:pt x="111747" y="54927"/>
                  </a:lnTo>
                  <a:lnTo>
                    <a:pt x="112204" y="57658"/>
                  </a:lnTo>
                  <a:lnTo>
                    <a:pt x="112331" y="58343"/>
                  </a:lnTo>
                  <a:lnTo>
                    <a:pt x="114236" y="58356"/>
                  </a:lnTo>
                  <a:lnTo>
                    <a:pt x="114033" y="57137"/>
                  </a:lnTo>
                  <a:lnTo>
                    <a:pt x="114363" y="55829"/>
                  </a:lnTo>
                  <a:lnTo>
                    <a:pt x="114871" y="56781"/>
                  </a:lnTo>
                  <a:lnTo>
                    <a:pt x="115214" y="57429"/>
                  </a:lnTo>
                  <a:lnTo>
                    <a:pt x="117119" y="57315"/>
                  </a:lnTo>
                  <a:close/>
                </a:path>
                <a:path w="171450" h="88900">
                  <a:moveTo>
                    <a:pt x="120180" y="38049"/>
                  </a:moveTo>
                  <a:lnTo>
                    <a:pt x="114820" y="37274"/>
                  </a:lnTo>
                  <a:lnTo>
                    <a:pt x="114388" y="40068"/>
                  </a:lnTo>
                  <a:lnTo>
                    <a:pt x="114325" y="40487"/>
                  </a:lnTo>
                  <a:lnTo>
                    <a:pt x="116243" y="40703"/>
                  </a:lnTo>
                  <a:lnTo>
                    <a:pt x="116382" y="39763"/>
                  </a:lnTo>
                  <a:lnTo>
                    <a:pt x="116662" y="39014"/>
                  </a:lnTo>
                  <a:lnTo>
                    <a:pt x="117563" y="39560"/>
                  </a:lnTo>
                  <a:lnTo>
                    <a:pt x="117436" y="40398"/>
                  </a:lnTo>
                  <a:lnTo>
                    <a:pt x="117221" y="41097"/>
                  </a:lnTo>
                  <a:lnTo>
                    <a:pt x="119075" y="41427"/>
                  </a:lnTo>
                  <a:lnTo>
                    <a:pt x="120180" y="38049"/>
                  </a:lnTo>
                  <a:close/>
                </a:path>
                <a:path w="171450" h="88900">
                  <a:moveTo>
                    <a:pt x="127241" y="69824"/>
                  </a:moveTo>
                  <a:lnTo>
                    <a:pt x="126923" y="69100"/>
                  </a:lnTo>
                  <a:lnTo>
                    <a:pt x="125666" y="66167"/>
                  </a:lnTo>
                  <a:lnTo>
                    <a:pt x="120307" y="67144"/>
                  </a:lnTo>
                  <a:lnTo>
                    <a:pt x="121577" y="71272"/>
                  </a:lnTo>
                  <a:lnTo>
                    <a:pt x="123494" y="71234"/>
                  </a:lnTo>
                  <a:lnTo>
                    <a:pt x="122859" y="69164"/>
                  </a:lnTo>
                  <a:lnTo>
                    <a:pt x="124307" y="67538"/>
                  </a:lnTo>
                  <a:lnTo>
                    <a:pt x="125323" y="69913"/>
                  </a:lnTo>
                  <a:lnTo>
                    <a:pt x="127241" y="69824"/>
                  </a:lnTo>
                  <a:close/>
                </a:path>
                <a:path w="171450" h="88900">
                  <a:moveTo>
                    <a:pt x="127571" y="33312"/>
                  </a:moveTo>
                  <a:lnTo>
                    <a:pt x="127419" y="31750"/>
                  </a:lnTo>
                  <a:lnTo>
                    <a:pt x="126136" y="31229"/>
                  </a:lnTo>
                  <a:lnTo>
                    <a:pt x="124904" y="30734"/>
                  </a:lnTo>
                  <a:lnTo>
                    <a:pt x="123228" y="31051"/>
                  </a:lnTo>
                  <a:lnTo>
                    <a:pt x="122783" y="32410"/>
                  </a:lnTo>
                  <a:lnTo>
                    <a:pt x="122618" y="32893"/>
                  </a:lnTo>
                  <a:lnTo>
                    <a:pt x="124498" y="33185"/>
                  </a:lnTo>
                  <a:lnTo>
                    <a:pt x="124917" y="31927"/>
                  </a:lnTo>
                  <a:lnTo>
                    <a:pt x="125272" y="31991"/>
                  </a:lnTo>
                  <a:lnTo>
                    <a:pt x="125323" y="32994"/>
                  </a:lnTo>
                  <a:lnTo>
                    <a:pt x="125183" y="33337"/>
                  </a:lnTo>
                  <a:lnTo>
                    <a:pt x="124218" y="34048"/>
                  </a:lnTo>
                  <a:lnTo>
                    <a:pt x="126034" y="34467"/>
                  </a:lnTo>
                  <a:lnTo>
                    <a:pt x="127571" y="33312"/>
                  </a:lnTo>
                  <a:close/>
                </a:path>
                <a:path w="171450" h="88900">
                  <a:moveTo>
                    <a:pt x="129108" y="3213"/>
                  </a:moveTo>
                  <a:lnTo>
                    <a:pt x="129070" y="1917"/>
                  </a:lnTo>
                  <a:lnTo>
                    <a:pt x="128828" y="1155"/>
                  </a:lnTo>
                  <a:lnTo>
                    <a:pt x="128117" y="0"/>
                  </a:lnTo>
                  <a:lnTo>
                    <a:pt x="126961" y="0"/>
                  </a:lnTo>
                  <a:lnTo>
                    <a:pt x="125653" y="711"/>
                  </a:lnTo>
                  <a:lnTo>
                    <a:pt x="125069" y="1435"/>
                  </a:lnTo>
                  <a:lnTo>
                    <a:pt x="124764" y="2844"/>
                  </a:lnTo>
                  <a:lnTo>
                    <a:pt x="126669" y="3098"/>
                  </a:lnTo>
                  <a:lnTo>
                    <a:pt x="126771" y="2616"/>
                  </a:lnTo>
                  <a:lnTo>
                    <a:pt x="126834" y="2349"/>
                  </a:lnTo>
                  <a:lnTo>
                    <a:pt x="126923" y="2095"/>
                  </a:lnTo>
                  <a:lnTo>
                    <a:pt x="127038" y="1866"/>
                  </a:lnTo>
                  <a:lnTo>
                    <a:pt x="127088" y="2133"/>
                  </a:lnTo>
                  <a:lnTo>
                    <a:pt x="127152" y="2387"/>
                  </a:lnTo>
                  <a:lnTo>
                    <a:pt x="127177" y="3149"/>
                  </a:lnTo>
                  <a:lnTo>
                    <a:pt x="129108" y="3213"/>
                  </a:lnTo>
                  <a:close/>
                </a:path>
                <a:path w="171450" h="88900">
                  <a:moveTo>
                    <a:pt x="129171" y="81800"/>
                  </a:moveTo>
                  <a:lnTo>
                    <a:pt x="129006" y="81356"/>
                  </a:lnTo>
                  <a:lnTo>
                    <a:pt x="128308" y="79387"/>
                  </a:lnTo>
                  <a:lnTo>
                    <a:pt x="124231" y="79400"/>
                  </a:lnTo>
                  <a:lnTo>
                    <a:pt x="124307" y="82308"/>
                  </a:lnTo>
                  <a:lnTo>
                    <a:pt x="126225" y="82372"/>
                  </a:lnTo>
                  <a:lnTo>
                    <a:pt x="126225" y="81965"/>
                  </a:lnTo>
                  <a:lnTo>
                    <a:pt x="126212" y="81584"/>
                  </a:lnTo>
                  <a:lnTo>
                    <a:pt x="126263" y="81051"/>
                  </a:lnTo>
                  <a:lnTo>
                    <a:pt x="126631" y="80822"/>
                  </a:lnTo>
                  <a:lnTo>
                    <a:pt x="126542" y="80505"/>
                  </a:lnTo>
                  <a:lnTo>
                    <a:pt x="127012" y="81051"/>
                  </a:lnTo>
                  <a:lnTo>
                    <a:pt x="127101" y="81216"/>
                  </a:lnTo>
                  <a:lnTo>
                    <a:pt x="127139" y="81394"/>
                  </a:lnTo>
                  <a:lnTo>
                    <a:pt x="127292" y="81826"/>
                  </a:lnTo>
                  <a:lnTo>
                    <a:pt x="129171" y="81800"/>
                  </a:lnTo>
                  <a:close/>
                </a:path>
                <a:path w="171450" h="88900">
                  <a:moveTo>
                    <a:pt x="129895" y="56235"/>
                  </a:moveTo>
                  <a:lnTo>
                    <a:pt x="128511" y="52755"/>
                  </a:lnTo>
                  <a:lnTo>
                    <a:pt x="123647" y="53009"/>
                  </a:lnTo>
                  <a:lnTo>
                    <a:pt x="123609" y="56286"/>
                  </a:lnTo>
                  <a:lnTo>
                    <a:pt x="123596" y="57010"/>
                  </a:lnTo>
                  <a:lnTo>
                    <a:pt x="125526" y="57124"/>
                  </a:lnTo>
                  <a:lnTo>
                    <a:pt x="125539" y="55905"/>
                  </a:lnTo>
                  <a:lnTo>
                    <a:pt x="125666" y="55308"/>
                  </a:lnTo>
                  <a:lnTo>
                    <a:pt x="126847" y="54432"/>
                  </a:lnTo>
                  <a:lnTo>
                    <a:pt x="127444" y="54940"/>
                  </a:lnTo>
                  <a:lnTo>
                    <a:pt x="127977" y="56299"/>
                  </a:lnTo>
                  <a:lnTo>
                    <a:pt x="129895" y="56235"/>
                  </a:lnTo>
                  <a:close/>
                </a:path>
                <a:path w="171450" h="88900">
                  <a:moveTo>
                    <a:pt x="131902" y="43637"/>
                  </a:moveTo>
                  <a:lnTo>
                    <a:pt x="129514" y="42049"/>
                  </a:lnTo>
                  <a:lnTo>
                    <a:pt x="127584" y="42621"/>
                  </a:lnTo>
                  <a:lnTo>
                    <a:pt x="127076" y="44907"/>
                  </a:lnTo>
                  <a:lnTo>
                    <a:pt x="128892" y="45085"/>
                  </a:lnTo>
                  <a:lnTo>
                    <a:pt x="129019" y="45034"/>
                  </a:lnTo>
                  <a:lnTo>
                    <a:pt x="129324" y="43637"/>
                  </a:lnTo>
                  <a:lnTo>
                    <a:pt x="129540" y="43688"/>
                  </a:lnTo>
                  <a:lnTo>
                    <a:pt x="129641" y="44500"/>
                  </a:lnTo>
                  <a:lnTo>
                    <a:pt x="129489" y="44792"/>
                  </a:lnTo>
                  <a:lnTo>
                    <a:pt x="129019" y="45034"/>
                  </a:lnTo>
                  <a:lnTo>
                    <a:pt x="128892" y="45085"/>
                  </a:lnTo>
                  <a:lnTo>
                    <a:pt x="128143" y="45453"/>
                  </a:lnTo>
                  <a:lnTo>
                    <a:pt x="129781" y="46253"/>
                  </a:lnTo>
                  <a:lnTo>
                    <a:pt x="131673" y="45326"/>
                  </a:lnTo>
                  <a:lnTo>
                    <a:pt x="131864" y="44132"/>
                  </a:lnTo>
                  <a:lnTo>
                    <a:pt x="131902" y="43637"/>
                  </a:lnTo>
                  <a:close/>
                </a:path>
                <a:path w="171450" h="88900">
                  <a:moveTo>
                    <a:pt x="133629" y="8978"/>
                  </a:moveTo>
                  <a:lnTo>
                    <a:pt x="132016" y="7658"/>
                  </a:lnTo>
                  <a:lnTo>
                    <a:pt x="129819" y="7620"/>
                  </a:lnTo>
                  <a:lnTo>
                    <a:pt x="128574" y="9842"/>
                  </a:lnTo>
                  <a:lnTo>
                    <a:pt x="130454" y="10172"/>
                  </a:lnTo>
                  <a:lnTo>
                    <a:pt x="130797" y="9563"/>
                  </a:lnTo>
                  <a:lnTo>
                    <a:pt x="130911" y="9359"/>
                  </a:lnTo>
                  <a:lnTo>
                    <a:pt x="131254" y="8851"/>
                  </a:lnTo>
                  <a:lnTo>
                    <a:pt x="131559" y="9093"/>
                  </a:lnTo>
                  <a:lnTo>
                    <a:pt x="131902" y="9385"/>
                  </a:lnTo>
                  <a:lnTo>
                    <a:pt x="132422" y="9512"/>
                  </a:lnTo>
                  <a:lnTo>
                    <a:pt x="133108" y="9296"/>
                  </a:lnTo>
                  <a:lnTo>
                    <a:pt x="133629" y="8978"/>
                  </a:lnTo>
                  <a:close/>
                </a:path>
                <a:path w="171450" h="88900">
                  <a:moveTo>
                    <a:pt x="139738" y="18897"/>
                  </a:moveTo>
                  <a:lnTo>
                    <a:pt x="139534" y="17691"/>
                  </a:lnTo>
                  <a:lnTo>
                    <a:pt x="139458" y="17310"/>
                  </a:lnTo>
                  <a:lnTo>
                    <a:pt x="139395" y="16929"/>
                  </a:lnTo>
                  <a:lnTo>
                    <a:pt x="138531" y="16827"/>
                  </a:lnTo>
                  <a:lnTo>
                    <a:pt x="137541" y="16738"/>
                  </a:lnTo>
                  <a:lnTo>
                    <a:pt x="136525" y="16967"/>
                  </a:lnTo>
                  <a:lnTo>
                    <a:pt x="136055" y="17919"/>
                  </a:lnTo>
                  <a:lnTo>
                    <a:pt x="135788" y="18427"/>
                  </a:lnTo>
                  <a:lnTo>
                    <a:pt x="137287" y="18707"/>
                  </a:lnTo>
                  <a:lnTo>
                    <a:pt x="137769" y="18376"/>
                  </a:lnTo>
                  <a:lnTo>
                    <a:pt x="138010" y="18935"/>
                  </a:lnTo>
                  <a:lnTo>
                    <a:pt x="139738" y="18897"/>
                  </a:lnTo>
                  <a:close/>
                </a:path>
                <a:path w="171450" h="88900">
                  <a:moveTo>
                    <a:pt x="140931" y="68834"/>
                  </a:moveTo>
                  <a:lnTo>
                    <a:pt x="139166" y="67919"/>
                  </a:lnTo>
                  <a:lnTo>
                    <a:pt x="136639" y="67741"/>
                  </a:lnTo>
                  <a:lnTo>
                    <a:pt x="135851" y="68630"/>
                  </a:lnTo>
                  <a:lnTo>
                    <a:pt x="135356" y="70091"/>
                  </a:lnTo>
                  <a:lnTo>
                    <a:pt x="135255" y="70358"/>
                  </a:lnTo>
                  <a:lnTo>
                    <a:pt x="137109" y="70713"/>
                  </a:lnTo>
                  <a:lnTo>
                    <a:pt x="137490" y="69608"/>
                  </a:lnTo>
                  <a:lnTo>
                    <a:pt x="137706" y="69049"/>
                  </a:lnTo>
                  <a:lnTo>
                    <a:pt x="138595" y="68287"/>
                  </a:lnTo>
                  <a:lnTo>
                    <a:pt x="138176" y="68770"/>
                  </a:lnTo>
                  <a:lnTo>
                    <a:pt x="138112" y="68910"/>
                  </a:lnTo>
                  <a:lnTo>
                    <a:pt x="138010" y="69176"/>
                  </a:lnTo>
                  <a:lnTo>
                    <a:pt x="138099" y="69316"/>
                  </a:lnTo>
                  <a:lnTo>
                    <a:pt x="137553" y="69735"/>
                  </a:lnTo>
                  <a:lnTo>
                    <a:pt x="138468" y="69926"/>
                  </a:lnTo>
                  <a:lnTo>
                    <a:pt x="138811" y="69989"/>
                  </a:lnTo>
                  <a:lnTo>
                    <a:pt x="139369" y="70040"/>
                  </a:lnTo>
                  <a:lnTo>
                    <a:pt x="140931" y="68834"/>
                  </a:lnTo>
                  <a:close/>
                </a:path>
                <a:path w="171450" h="88900">
                  <a:moveTo>
                    <a:pt x="146608" y="22352"/>
                  </a:moveTo>
                  <a:lnTo>
                    <a:pt x="146443" y="21678"/>
                  </a:lnTo>
                  <a:lnTo>
                    <a:pt x="146050" y="20955"/>
                  </a:lnTo>
                  <a:lnTo>
                    <a:pt x="145846" y="20612"/>
                  </a:lnTo>
                  <a:lnTo>
                    <a:pt x="145313" y="20561"/>
                  </a:lnTo>
                  <a:lnTo>
                    <a:pt x="143789" y="20637"/>
                  </a:lnTo>
                  <a:lnTo>
                    <a:pt x="142773" y="21272"/>
                  </a:lnTo>
                  <a:lnTo>
                    <a:pt x="142303" y="22390"/>
                  </a:lnTo>
                  <a:lnTo>
                    <a:pt x="141935" y="23291"/>
                  </a:lnTo>
                  <a:lnTo>
                    <a:pt x="143814" y="23672"/>
                  </a:lnTo>
                  <a:lnTo>
                    <a:pt x="144145" y="22872"/>
                  </a:lnTo>
                  <a:lnTo>
                    <a:pt x="144259" y="22606"/>
                  </a:lnTo>
                  <a:lnTo>
                    <a:pt x="144386" y="22402"/>
                  </a:lnTo>
                  <a:lnTo>
                    <a:pt x="144564" y="22250"/>
                  </a:lnTo>
                  <a:lnTo>
                    <a:pt x="144589" y="22491"/>
                  </a:lnTo>
                  <a:lnTo>
                    <a:pt x="144576" y="22758"/>
                  </a:lnTo>
                  <a:lnTo>
                    <a:pt x="144513" y="23037"/>
                  </a:lnTo>
                  <a:lnTo>
                    <a:pt x="144348" y="23901"/>
                  </a:lnTo>
                  <a:lnTo>
                    <a:pt x="146278" y="24066"/>
                  </a:lnTo>
                  <a:lnTo>
                    <a:pt x="146443" y="23164"/>
                  </a:lnTo>
                  <a:lnTo>
                    <a:pt x="146608" y="22352"/>
                  </a:lnTo>
                  <a:close/>
                </a:path>
                <a:path w="171450" h="88900">
                  <a:moveTo>
                    <a:pt x="148602" y="35191"/>
                  </a:moveTo>
                  <a:lnTo>
                    <a:pt x="147091" y="34544"/>
                  </a:lnTo>
                  <a:lnTo>
                    <a:pt x="146037" y="34696"/>
                  </a:lnTo>
                  <a:lnTo>
                    <a:pt x="144805" y="34874"/>
                  </a:lnTo>
                  <a:lnTo>
                    <a:pt x="144449" y="36207"/>
                  </a:lnTo>
                  <a:lnTo>
                    <a:pt x="145580" y="36842"/>
                  </a:lnTo>
                  <a:lnTo>
                    <a:pt x="145910" y="37020"/>
                  </a:lnTo>
                  <a:lnTo>
                    <a:pt x="146875" y="36944"/>
                  </a:lnTo>
                  <a:lnTo>
                    <a:pt x="147142" y="36715"/>
                  </a:lnTo>
                  <a:lnTo>
                    <a:pt x="147574" y="36753"/>
                  </a:lnTo>
                  <a:lnTo>
                    <a:pt x="148005" y="36677"/>
                  </a:lnTo>
                  <a:lnTo>
                    <a:pt x="148602" y="35191"/>
                  </a:lnTo>
                  <a:close/>
                </a:path>
                <a:path w="171450" h="88900">
                  <a:moveTo>
                    <a:pt x="149199" y="12446"/>
                  </a:moveTo>
                  <a:lnTo>
                    <a:pt x="144792" y="12077"/>
                  </a:lnTo>
                  <a:lnTo>
                    <a:pt x="144157" y="14998"/>
                  </a:lnTo>
                  <a:lnTo>
                    <a:pt x="146062" y="15240"/>
                  </a:lnTo>
                  <a:lnTo>
                    <a:pt x="146189" y="14643"/>
                  </a:lnTo>
                  <a:lnTo>
                    <a:pt x="146418" y="13589"/>
                  </a:lnTo>
                  <a:lnTo>
                    <a:pt x="147193" y="13881"/>
                  </a:lnTo>
                  <a:lnTo>
                    <a:pt x="147129" y="14897"/>
                  </a:lnTo>
                  <a:lnTo>
                    <a:pt x="147104" y="15455"/>
                  </a:lnTo>
                  <a:lnTo>
                    <a:pt x="149034" y="15582"/>
                  </a:lnTo>
                  <a:lnTo>
                    <a:pt x="149199" y="12446"/>
                  </a:lnTo>
                  <a:close/>
                </a:path>
                <a:path w="171450" h="88900">
                  <a:moveTo>
                    <a:pt x="153238" y="30949"/>
                  </a:moveTo>
                  <a:lnTo>
                    <a:pt x="153047" y="30632"/>
                  </a:lnTo>
                  <a:lnTo>
                    <a:pt x="151549" y="30073"/>
                  </a:lnTo>
                  <a:lnTo>
                    <a:pt x="149644" y="30403"/>
                  </a:lnTo>
                  <a:lnTo>
                    <a:pt x="149771" y="32715"/>
                  </a:lnTo>
                  <a:lnTo>
                    <a:pt x="151701" y="32791"/>
                  </a:lnTo>
                  <a:lnTo>
                    <a:pt x="151638" y="31762"/>
                  </a:lnTo>
                  <a:lnTo>
                    <a:pt x="151955" y="31496"/>
                  </a:lnTo>
                  <a:lnTo>
                    <a:pt x="152692" y="31597"/>
                  </a:lnTo>
                  <a:lnTo>
                    <a:pt x="152882" y="31369"/>
                  </a:lnTo>
                  <a:lnTo>
                    <a:pt x="153238" y="30949"/>
                  </a:lnTo>
                  <a:close/>
                </a:path>
                <a:path w="171450" h="88900">
                  <a:moveTo>
                    <a:pt x="155511" y="36779"/>
                  </a:moveTo>
                  <a:lnTo>
                    <a:pt x="155486" y="36461"/>
                  </a:lnTo>
                  <a:lnTo>
                    <a:pt x="155460" y="36207"/>
                  </a:lnTo>
                  <a:lnTo>
                    <a:pt x="155448" y="35953"/>
                  </a:lnTo>
                  <a:lnTo>
                    <a:pt x="155422" y="35699"/>
                  </a:lnTo>
                  <a:lnTo>
                    <a:pt x="155384" y="35204"/>
                  </a:lnTo>
                  <a:lnTo>
                    <a:pt x="154317" y="35204"/>
                  </a:lnTo>
                  <a:lnTo>
                    <a:pt x="153009" y="35471"/>
                  </a:lnTo>
                  <a:lnTo>
                    <a:pt x="152247" y="35991"/>
                  </a:lnTo>
                  <a:lnTo>
                    <a:pt x="152069" y="37045"/>
                  </a:lnTo>
                  <a:lnTo>
                    <a:pt x="151993" y="37553"/>
                  </a:lnTo>
                  <a:lnTo>
                    <a:pt x="153911" y="37757"/>
                  </a:lnTo>
                  <a:lnTo>
                    <a:pt x="154025" y="37033"/>
                  </a:lnTo>
                  <a:lnTo>
                    <a:pt x="154127" y="36741"/>
                  </a:lnTo>
                  <a:lnTo>
                    <a:pt x="154711" y="36880"/>
                  </a:lnTo>
                  <a:lnTo>
                    <a:pt x="155511" y="36779"/>
                  </a:lnTo>
                  <a:close/>
                </a:path>
                <a:path w="171450" h="88900">
                  <a:moveTo>
                    <a:pt x="156464" y="74828"/>
                  </a:moveTo>
                  <a:lnTo>
                    <a:pt x="156121" y="73914"/>
                  </a:lnTo>
                  <a:lnTo>
                    <a:pt x="154838" y="73952"/>
                  </a:lnTo>
                  <a:lnTo>
                    <a:pt x="154495" y="74104"/>
                  </a:lnTo>
                  <a:lnTo>
                    <a:pt x="153720" y="74447"/>
                  </a:lnTo>
                  <a:lnTo>
                    <a:pt x="153276" y="75018"/>
                  </a:lnTo>
                  <a:lnTo>
                    <a:pt x="153238" y="76263"/>
                  </a:lnTo>
                  <a:lnTo>
                    <a:pt x="155168" y="76365"/>
                  </a:lnTo>
                  <a:lnTo>
                    <a:pt x="155181" y="76009"/>
                  </a:lnTo>
                  <a:lnTo>
                    <a:pt x="155181" y="75882"/>
                  </a:lnTo>
                  <a:lnTo>
                    <a:pt x="155232" y="75653"/>
                  </a:lnTo>
                  <a:lnTo>
                    <a:pt x="155625" y="75704"/>
                  </a:lnTo>
                  <a:lnTo>
                    <a:pt x="156032" y="75692"/>
                  </a:lnTo>
                  <a:lnTo>
                    <a:pt x="156387" y="75120"/>
                  </a:lnTo>
                  <a:lnTo>
                    <a:pt x="156464" y="74828"/>
                  </a:lnTo>
                  <a:close/>
                </a:path>
                <a:path w="171450" h="88900">
                  <a:moveTo>
                    <a:pt x="158534" y="51803"/>
                  </a:moveTo>
                  <a:lnTo>
                    <a:pt x="154305" y="51498"/>
                  </a:lnTo>
                  <a:lnTo>
                    <a:pt x="154317" y="54775"/>
                  </a:lnTo>
                  <a:lnTo>
                    <a:pt x="156222" y="54152"/>
                  </a:lnTo>
                  <a:lnTo>
                    <a:pt x="156248" y="53924"/>
                  </a:lnTo>
                  <a:lnTo>
                    <a:pt x="156298" y="54152"/>
                  </a:lnTo>
                  <a:lnTo>
                    <a:pt x="158026" y="55079"/>
                  </a:lnTo>
                  <a:lnTo>
                    <a:pt x="158292" y="53340"/>
                  </a:lnTo>
                  <a:lnTo>
                    <a:pt x="158534" y="51803"/>
                  </a:lnTo>
                  <a:close/>
                </a:path>
                <a:path w="171450" h="88900">
                  <a:moveTo>
                    <a:pt x="160312" y="24599"/>
                  </a:moveTo>
                  <a:lnTo>
                    <a:pt x="156946" y="22796"/>
                  </a:lnTo>
                  <a:lnTo>
                    <a:pt x="155295" y="24472"/>
                  </a:lnTo>
                  <a:lnTo>
                    <a:pt x="154559" y="25234"/>
                  </a:lnTo>
                  <a:lnTo>
                    <a:pt x="156337" y="25857"/>
                  </a:lnTo>
                  <a:lnTo>
                    <a:pt x="156921" y="25260"/>
                  </a:lnTo>
                  <a:lnTo>
                    <a:pt x="157251" y="24930"/>
                  </a:lnTo>
                  <a:lnTo>
                    <a:pt x="157022" y="25933"/>
                  </a:lnTo>
                  <a:lnTo>
                    <a:pt x="156324" y="26809"/>
                  </a:lnTo>
                  <a:lnTo>
                    <a:pt x="158089" y="27406"/>
                  </a:lnTo>
                  <a:lnTo>
                    <a:pt x="158610" y="26758"/>
                  </a:lnTo>
                  <a:lnTo>
                    <a:pt x="160312" y="24599"/>
                  </a:lnTo>
                  <a:close/>
                </a:path>
                <a:path w="171450" h="88900">
                  <a:moveTo>
                    <a:pt x="162128" y="29044"/>
                  </a:moveTo>
                  <a:lnTo>
                    <a:pt x="157226" y="29083"/>
                  </a:lnTo>
                  <a:lnTo>
                    <a:pt x="158140" y="31483"/>
                  </a:lnTo>
                  <a:lnTo>
                    <a:pt x="158330" y="31965"/>
                  </a:lnTo>
                  <a:lnTo>
                    <a:pt x="159677" y="32016"/>
                  </a:lnTo>
                  <a:lnTo>
                    <a:pt x="159969" y="31635"/>
                  </a:lnTo>
                  <a:lnTo>
                    <a:pt x="160489" y="31877"/>
                  </a:lnTo>
                  <a:lnTo>
                    <a:pt x="161493" y="31864"/>
                  </a:lnTo>
                  <a:lnTo>
                    <a:pt x="162128" y="29044"/>
                  </a:lnTo>
                  <a:close/>
                </a:path>
                <a:path w="171450" h="88900">
                  <a:moveTo>
                    <a:pt x="162191" y="62992"/>
                  </a:moveTo>
                  <a:lnTo>
                    <a:pt x="162064" y="62458"/>
                  </a:lnTo>
                  <a:lnTo>
                    <a:pt x="161658" y="61925"/>
                  </a:lnTo>
                  <a:lnTo>
                    <a:pt x="161378" y="61531"/>
                  </a:lnTo>
                  <a:lnTo>
                    <a:pt x="160299" y="61493"/>
                  </a:lnTo>
                  <a:lnTo>
                    <a:pt x="159905" y="61722"/>
                  </a:lnTo>
                  <a:lnTo>
                    <a:pt x="159156" y="62153"/>
                  </a:lnTo>
                  <a:lnTo>
                    <a:pt x="158724" y="62750"/>
                  </a:lnTo>
                  <a:lnTo>
                    <a:pt x="158623" y="63614"/>
                  </a:lnTo>
                  <a:lnTo>
                    <a:pt x="158584" y="64020"/>
                  </a:lnTo>
                  <a:lnTo>
                    <a:pt x="160223" y="64185"/>
                  </a:lnTo>
                  <a:lnTo>
                    <a:pt x="160502" y="63830"/>
                  </a:lnTo>
                  <a:lnTo>
                    <a:pt x="161048" y="63995"/>
                  </a:lnTo>
                  <a:lnTo>
                    <a:pt x="161937" y="64008"/>
                  </a:lnTo>
                  <a:lnTo>
                    <a:pt x="162191" y="62992"/>
                  </a:lnTo>
                  <a:close/>
                </a:path>
                <a:path w="171450" h="88900">
                  <a:moveTo>
                    <a:pt x="162204" y="45008"/>
                  </a:moveTo>
                  <a:lnTo>
                    <a:pt x="162102" y="43992"/>
                  </a:lnTo>
                  <a:lnTo>
                    <a:pt x="161848" y="41427"/>
                  </a:lnTo>
                  <a:lnTo>
                    <a:pt x="161048" y="41313"/>
                  </a:lnTo>
                  <a:lnTo>
                    <a:pt x="159626" y="41643"/>
                  </a:lnTo>
                  <a:lnTo>
                    <a:pt x="158953" y="42354"/>
                  </a:lnTo>
                  <a:lnTo>
                    <a:pt x="159042" y="43776"/>
                  </a:lnTo>
                  <a:lnTo>
                    <a:pt x="159651" y="44030"/>
                  </a:lnTo>
                  <a:lnTo>
                    <a:pt x="160185" y="43992"/>
                  </a:lnTo>
                  <a:lnTo>
                    <a:pt x="160274" y="44919"/>
                  </a:lnTo>
                  <a:lnTo>
                    <a:pt x="162204" y="45008"/>
                  </a:lnTo>
                  <a:close/>
                </a:path>
                <a:path w="171450" h="88900">
                  <a:moveTo>
                    <a:pt x="164020" y="72707"/>
                  </a:moveTo>
                  <a:lnTo>
                    <a:pt x="163804" y="71831"/>
                  </a:lnTo>
                  <a:lnTo>
                    <a:pt x="163677" y="71348"/>
                  </a:lnTo>
                  <a:lnTo>
                    <a:pt x="161328" y="70942"/>
                  </a:lnTo>
                  <a:lnTo>
                    <a:pt x="160058" y="71437"/>
                  </a:lnTo>
                  <a:lnTo>
                    <a:pt x="159613" y="71805"/>
                  </a:lnTo>
                  <a:lnTo>
                    <a:pt x="159004" y="73037"/>
                  </a:lnTo>
                  <a:lnTo>
                    <a:pt x="159385" y="73012"/>
                  </a:lnTo>
                  <a:lnTo>
                    <a:pt x="159905" y="73164"/>
                  </a:lnTo>
                  <a:lnTo>
                    <a:pt x="160451" y="73190"/>
                  </a:lnTo>
                  <a:lnTo>
                    <a:pt x="161239" y="72885"/>
                  </a:lnTo>
                  <a:lnTo>
                    <a:pt x="161442" y="73063"/>
                  </a:lnTo>
                  <a:lnTo>
                    <a:pt x="162242" y="73228"/>
                  </a:lnTo>
                  <a:lnTo>
                    <a:pt x="162547" y="73177"/>
                  </a:lnTo>
                  <a:lnTo>
                    <a:pt x="163271" y="73063"/>
                  </a:lnTo>
                  <a:lnTo>
                    <a:pt x="164020" y="72707"/>
                  </a:lnTo>
                  <a:close/>
                </a:path>
                <a:path w="171450" h="88900">
                  <a:moveTo>
                    <a:pt x="168770" y="48399"/>
                  </a:moveTo>
                  <a:lnTo>
                    <a:pt x="165671" y="48094"/>
                  </a:lnTo>
                  <a:lnTo>
                    <a:pt x="164604" y="49288"/>
                  </a:lnTo>
                  <a:lnTo>
                    <a:pt x="164223" y="49707"/>
                  </a:lnTo>
                  <a:lnTo>
                    <a:pt x="165811" y="50088"/>
                  </a:lnTo>
                  <a:lnTo>
                    <a:pt x="166344" y="49720"/>
                  </a:lnTo>
                  <a:lnTo>
                    <a:pt x="166446" y="49999"/>
                  </a:lnTo>
                  <a:lnTo>
                    <a:pt x="166446" y="50165"/>
                  </a:lnTo>
                  <a:lnTo>
                    <a:pt x="166357" y="50342"/>
                  </a:lnTo>
                  <a:lnTo>
                    <a:pt x="166230" y="50914"/>
                  </a:lnTo>
                  <a:lnTo>
                    <a:pt x="168135" y="51142"/>
                  </a:lnTo>
                  <a:lnTo>
                    <a:pt x="168770" y="48399"/>
                  </a:lnTo>
                  <a:close/>
                </a:path>
                <a:path w="171450" h="88900">
                  <a:moveTo>
                    <a:pt x="171005" y="44450"/>
                  </a:moveTo>
                  <a:lnTo>
                    <a:pt x="170929" y="44005"/>
                  </a:lnTo>
                  <a:lnTo>
                    <a:pt x="170370" y="43078"/>
                  </a:lnTo>
                  <a:lnTo>
                    <a:pt x="169405" y="43129"/>
                  </a:lnTo>
                  <a:lnTo>
                    <a:pt x="166966" y="43802"/>
                  </a:lnTo>
                  <a:lnTo>
                    <a:pt x="167093" y="43980"/>
                  </a:lnTo>
                  <a:lnTo>
                    <a:pt x="167652" y="44399"/>
                  </a:lnTo>
                  <a:lnTo>
                    <a:pt x="168363" y="44348"/>
                  </a:lnTo>
                  <a:lnTo>
                    <a:pt x="168706" y="44259"/>
                  </a:lnTo>
                  <a:lnTo>
                    <a:pt x="168986" y="44183"/>
                  </a:lnTo>
                  <a:lnTo>
                    <a:pt x="169011" y="44411"/>
                  </a:lnTo>
                  <a:lnTo>
                    <a:pt x="168986" y="44640"/>
                  </a:lnTo>
                  <a:lnTo>
                    <a:pt x="168897" y="44894"/>
                  </a:lnTo>
                  <a:lnTo>
                    <a:pt x="168795" y="45262"/>
                  </a:lnTo>
                  <a:lnTo>
                    <a:pt x="170662" y="45580"/>
                  </a:lnTo>
                  <a:lnTo>
                    <a:pt x="171005" y="44450"/>
                  </a:lnTo>
                  <a:close/>
                </a:path>
                <a:path w="171450" h="88900">
                  <a:moveTo>
                    <a:pt x="171234" y="56807"/>
                  </a:moveTo>
                  <a:lnTo>
                    <a:pt x="167411" y="56527"/>
                  </a:lnTo>
                  <a:lnTo>
                    <a:pt x="166700" y="59601"/>
                  </a:lnTo>
                  <a:lnTo>
                    <a:pt x="168617" y="59791"/>
                  </a:lnTo>
                  <a:lnTo>
                    <a:pt x="168808" y="58978"/>
                  </a:lnTo>
                  <a:lnTo>
                    <a:pt x="168998" y="58178"/>
                  </a:lnTo>
                  <a:lnTo>
                    <a:pt x="169303" y="58737"/>
                  </a:lnTo>
                  <a:lnTo>
                    <a:pt x="169303" y="59944"/>
                  </a:lnTo>
                  <a:lnTo>
                    <a:pt x="171234" y="60058"/>
                  </a:lnTo>
                  <a:lnTo>
                    <a:pt x="171234" y="56807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430295" y="1462989"/>
              <a:ext cx="199390" cy="128905"/>
            </a:xfrm>
            <a:custGeom>
              <a:avLst/>
              <a:gdLst/>
              <a:ahLst/>
              <a:cxnLst/>
              <a:rect l="l" t="t" r="r" b="b"/>
              <a:pathLst>
                <a:path w="199389" h="128905">
                  <a:moveTo>
                    <a:pt x="4254" y="46697"/>
                  </a:moveTo>
                  <a:lnTo>
                    <a:pt x="3594" y="46139"/>
                  </a:lnTo>
                  <a:lnTo>
                    <a:pt x="3429" y="45732"/>
                  </a:lnTo>
                  <a:lnTo>
                    <a:pt x="3251" y="45262"/>
                  </a:lnTo>
                  <a:lnTo>
                    <a:pt x="1778" y="45097"/>
                  </a:lnTo>
                  <a:lnTo>
                    <a:pt x="1574" y="45605"/>
                  </a:lnTo>
                  <a:lnTo>
                    <a:pt x="1447" y="45923"/>
                  </a:lnTo>
                  <a:lnTo>
                    <a:pt x="1003" y="46266"/>
                  </a:lnTo>
                  <a:lnTo>
                    <a:pt x="1181" y="46558"/>
                  </a:lnTo>
                  <a:lnTo>
                    <a:pt x="1485" y="47091"/>
                  </a:lnTo>
                  <a:lnTo>
                    <a:pt x="1841" y="46278"/>
                  </a:lnTo>
                  <a:lnTo>
                    <a:pt x="2400" y="46304"/>
                  </a:lnTo>
                  <a:lnTo>
                    <a:pt x="2895" y="46685"/>
                  </a:lnTo>
                  <a:lnTo>
                    <a:pt x="3073" y="47523"/>
                  </a:lnTo>
                  <a:lnTo>
                    <a:pt x="3898" y="46939"/>
                  </a:lnTo>
                  <a:lnTo>
                    <a:pt x="4254" y="46697"/>
                  </a:lnTo>
                  <a:close/>
                </a:path>
                <a:path w="199389" h="128905">
                  <a:moveTo>
                    <a:pt x="7366" y="34378"/>
                  </a:moveTo>
                  <a:lnTo>
                    <a:pt x="7035" y="33921"/>
                  </a:lnTo>
                  <a:lnTo>
                    <a:pt x="6438" y="33616"/>
                  </a:lnTo>
                  <a:lnTo>
                    <a:pt x="6108" y="33439"/>
                  </a:lnTo>
                  <a:lnTo>
                    <a:pt x="5308" y="33528"/>
                  </a:lnTo>
                  <a:lnTo>
                    <a:pt x="4089" y="33959"/>
                  </a:lnTo>
                  <a:lnTo>
                    <a:pt x="3924" y="34582"/>
                  </a:lnTo>
                  <a:lnTo>
                    <a:pt x="4381" y="35941"/>
                  </a:lnTo>
                  <a:lnTo>
                    <a:pt x="5143" y="36296"/>
                  </a:lnTo>
                  <a:lnTo>
                    <a:pt x="5372" y="35750"/>
                  </a:lnTo>
                  <a:lnTo>
                    <a:pt x="5067" y="35242"/>
                  </a:lnTo>
                  <a:lnTo>
                    <a:pt x="5854" y="34798"/>
                  </a:lnTo>
                  <a:lnTo>
                    <a:pt x="6400" y="34912"/>
                  </a:lnTo>
                  <a:lnTo>
                    <a:pt x="7315" y="35445"/>
                  </a:lnTo>
                  <a:lnTo>
                    <a:pt x="7340" y="35064"/>
                  </a:lnTo>
                  <a:lnTo>
                    <a:pt x="7366" y="34378"/>
                  </a:lnTo>
                  <a:close/>
                </a:path>
                <a:path w="199389" h="128905">
                  <a:moveTo>
                    <a:pt x="8509" y="43332"/>
                  </a:moveTo>
                  <a:lnTo>
                    <a:pt x="7302" y="43268"/>
                  </a:lnTo>
                  <a:lnTo>
                    <a:pt x="7480" y="43065"/>
                  </a:lnTo>
                  <a:lnTo>
                    <a:pt x="7975" y="42748"/>
                  </a:lnTo>
                  <a:lnTo>
                    <a:pt x="7937" y="42240"/>
                  </a:lnTo>
                  <a:lnTo>
                    <a:pt x="7632" y="41960"/>
                  </a:lnTo>
                  <a:lnTo>
                    <a:pt x="7264" y="41617"/>
                  </a:lnTo>
                  <a:lnTo>
                    <a:pt x="6680" y="41656"/>
                  </a:lnTo>
                  <a:lnTo>
                    <a:pt x="6273" y="41871"/>
                  </a:lnTo>
                  <a:lnTo>
                    <a:pt x="4572" y="42735"/>
                  </a:lnTo>
                  <a:lnTo>
                    <a:pt x="5626" y="44589"/>
                  </a:lnTo>
                  <a:lnTo>
                    <a:pt x="8394" y="44742"/>
                  </a:lnTo>
                  <a:lnTo>
                    <a:pt x="8509" y="43332"/>
                  </a:lnTo>
                  <a:close/>
                </a:path>
                <a:path w="199389" h="128905">
                  <a:moveTo>
                    <a:pt x="10922" y="48031"/>
                  </a:moveTo>
                  <a:lnTo>
                    <a:pt x="7988" y="47853"/>
                  </a:lnTo>
                  <a:lnTo>
                    <a:pt x="7454" y="49847"/>
                  </a:lnTo>
                  <a:lnTo>
                    <a:pt x="8458" y="50088"/>
                  </a:lnTo>
                  <a:lnTo>
                    <a:pt x="9067" y="49911"/>
                  </a:lnTo>
                  <a:lnTo>
                    <a:pt x="9499" y="50304"/>
                  </a:lnTo>
                  <a:lnTo>
                    <a:pt x="10833" y="50304"/>
                  </a:lnTo>
                  <a:lnTo>
                    <a:pt x="10858" y="49771"/>
                  </a:lnTo>
                  <a:lnTo>
                    <a:pt x="10922" y="48031"/>
                  </a:lnTo>
                  <a:close/>
                </a:path>
                <a:path w="199389" h="128905">
                  <a:moveTo>
                    <a:pt x="16078" y="11303"/>
                  </a:moveTo>
                  <a:lnTo>
                    <a:pt x="15887" y="11061"/>
                  </a:lnTo>
                  <a:lnTo>
                    <a:pt x="15252" y="10312"/>
                  </a:lnTo>
                  <a:lnTo>
                    <a:pt x="14986" y="9982"/>
                  </a:lnTo>
                  <a:lnTo>
                    <a:pt x="13614" y="9626"/>
                  </a:lnTo>
                  <a:lnTo>
                    <a:pt x="12979" y="11252"/>
                  </a:lnTo>
                  <a:lnTo>
                    <a:pt x="12725" y="11874"/>
                  </a:lnTo>
                  <a:lnTo>
                    <a:pt x="14617" y="12103"/>
                  </a:lnTo>
                  <a:lnTo>
                    <a:pt x="14820" y="11595"/>
                  </a:lnTo>
                  <a:lnTo>
                    <a:pt x="14884" y="11442"/>
                  </a:lnTo>
                  <a:lnTo>
                    <a:pt x="15468" y="11455"/>
                  </a:lnTo>
                  <a:lnTo>
                    <a:pt x="16078" y="11303"/>
                  </a:lnTo>
                  <a:close/>
                </a:path>
                <a:path w="199389" h="128905">
                  <a:moveTo>
                    <a:pt x="16230" y="16459"/>
                  </a:moveTo>
                  <a:lnTo>
                    <a:pt x="14808" y="15671"/>
                  </a:lnTo>
                  <a:lnTo>
                    <a:pt x="14097" y="15849"/>
                  </a:lnTo>
                  <a:lnTo>
                    <a:pt x="12877" y="16167"/>
                  </a:lnTo>
                  <a:lnTo>
                    <a:pt x="12179" y="17475"/>
                  </a:lnTo>
                  <a:lnTo>
                    <a:pt x="13119" y="18491"/>
                  </a:lnTo>
                  <a:lnTo>
                    <a:pt x="13538" y="18948"/>
                  </a:lnTo>
                  <a:lnTo>
                    <a:pt x="15417" y="18757"/>
                  </a:lnTo>
                  <a:lnTo>
                    <a:pt x="14554" y="17818"/>
                  </a:lnTo>
                  <a:lnTo>
                    <a:pt x="14465" y="16916"/>
                  </a:lnTo>
                  <a:lnTo>
                    <a:pt x="16230" y="16459"/>
                  </a:lnTo>
                  <a:close/>
                </a:path>
                <a:path w="199389" h="128905">
                  <a:moveTo>
                    <a:pt x="21729" y="5384"/>
                  </a:moveTo>
                  <a:lnTo>
                    <a:pt x="20637" y="5270"/>
                  </a:lnTo>
                  <a:lnTo>
                    <a:pt x="19532" y="5168"/>
                  </a:lnTo>
                  <a:lnTo>
                    <a:pt x="18465" y="6032"/>
                  </a:lnTo>
                  <a:lnTo>
                    <a:pt x="19519" y="7823"/>
                  </a:lnTo>
                  <a:lnTo>
                    <a:pt x="21361" y="7518"/>
                  </a:lnTo>
                  <a:lnTo>
                    <a:pt x="20828" y="6616"/>
                  </a:lnTo>
                  <a:lnTo>
                    <a:pt x="21729" y="6451"/>
                  </a:lnTo>
                  <a:lnTo>
                    <a:pt x="21729" y="5384"/>
                  </a:lnTo>
                  <a:close/>
                </a:path>
                <a:path w="199389" h="128905">
                  <a:moveTo>
                    <a:pt x="22440" y="55880"/>
                  </a:moveTo>
                  <a:lnTo>
                    <a:pt x="16027" y="50850"/>
                  </a:lnTo>
                  <a:lnTo>
                    <a:pt x="12420" y="44259"/>
                  </a:lnTo>
                  <a:lnTo>
                    <a:pt x="11684" y="36868"/>
                  </a:lnTo>
                  <a:lnTo>
                    <a:pt x="11887" y="36830"/>
                  </a:lnTo>
                  <a:lnTo>
                    <a:pt x="12852" y="35267"/>
                  </a:lnTo>
                  <a:lnTo>
                    <a:pt x="13220" y="35788"/>
                  </a:lnTo>
                  <a:lnTo>
                    <a:pt x="14503" y="35750"/>
                  </a:lnTo>
                  <a:lnTo>
                    <a:pt x="15100" y="33743"/>
                  </a:lnTo>
                  <a:lnTo>
                    <a:pt x="16776" y="34086"/>
                  </a:lnTo>
                  <a:lnTo>
                    <a:pt x="18618" y="32905"/>
                  </a:lnTo>
                  <a:lnTo>
                    <a:pt x="17564" y="31216"/>
                  </a:lnTo>
                  <a:lnTo>
                    <a:pt x="19392" y="30391"/>
                  </a:lnTo>
                  <a:lnTo>
                    <a:pt x="20243" y="28422"/>
                  </a:lnTo>
                  <a:lnTo>
                    <a:pt x="19469" y="24980"/>
                  </a:lnTo>
                  <a:lnTo>
                    <a:pt x="18122" y="24485"/>
                  </a:lnTo>
                  <a:lnTo>
                    <a:pt x="17018" y="25133"/>
                  </a:lnTo>
                  <a:lnTo>
                    <a:pt x="16433" y="25069"/>
                  </a:lnTo>
                  <a:lnTo>
                    <a:pt x="15735" y="25196"/>
                  </a:lnTo>
                  <a:lnTo>
                    <a:pt x="17106" y="28448"/>
                  </a:lnTo>
                  <a:lnTo>
                    <a:pt x="15303" y="30314"/>
                  </a:lnTo>
                  <a:lnTo>
                    <a:pt x="11430" y="32359"/>
                  </a:lnTo>
                  <a:lnTo>
                    <a:pt x="10833" y="33362"/>
                  </a:lnTo>
                  <a:lnTo>
                    <a:pt x="10045" y="35255"/>
                  </a:lnTo>
                  <a:lnTo>
                    <a:pt x="10045" y="36131"/>
                  </a:lnTo>
                  <a:lnTo>
                    <a:pt x="9855" y="37846"/>
                  </a:lnTo>
                  <a:lnTo>
                    <a:pt x="12954" y="48564"/>
                  </a:lnTo>
                  <a:lnTo>
                    <a:pt x="17284" y="53073"/>
                  </a:lnTo>
                  <a:lnTo>
                    <a:pt x="16446" y="53225"/>
                  </a:lnTo>
                  <a:lnTo>
                    <a:pt x="14732" y="53657"/>
                  </a:lnTo>
                  <a:lnTo>
                    <a:pt x="12865" y="54406"/>
                  </a:lnTo>
                  <a:lnTo>
                    <a:pt x="7861" y="54813"/>
                  </a:lnTo>
                  <a:lnTo>
                    <a:pt x="8128" y="53174"/>
                  </a:lnTo>
                  <a:lnTo>
                    <a:pt x="5448" y="51358"/>
                  </a:lnTo>
                  <a:lnTo>
                    <a:pt x="4787" y="51104"/>
                  </a:lnTo>
                  <a:lnTo>
                    <a:pt x="3378" y="51066"/>
                  </a:lnTo>
                  <a:lnTo>
                    <a:pt x="1181" y="51765"/>
                  </a:lnTo>
                  <a:lnTo>
                    <a:pt x="723" y="51168"/>
                  </a:lnTo>
                  <a:lnTo>
                    <a:pt x="0" y="53200"/>
                  </a:lnTo>
                  <a:lnTo>
                    <a:pt x="2463" y="54432"/>
                  </a:lnTo>
                  <a:lnTo>
                    <a:pt x="3073" y="52400"/>
                  </a:lnTo>
                  <a:lnTo>
                    <a:pt x="4559" y="53428"/>
                  </a:lnTo>
                  <a:lnTo>
                    <a:pt x="5270" y="54749"/>
                  </a:lnTo>
                  <a:lnTo>
                    <a:pt x="6057" y="55524"/>
                  </a:lnTo>
                  <a:lnTo>
                    <a:pt x="8483" y="56680"/>
                  </a:lnTo>
                  <a:lnTo>
                    <a:pt x="9474" y="56870"/>
                  </a:lnTo>
                  <a:lnTo>
                    <a:pt x="13779" y="58013"/>
                  </a:lnTo>
                  <a:lnTo>
                    <a:pt x="14846" y="55638"/>
                  </a:lnTo>
                  <a:lnTo>
                    <a:pt x="16497" y="54381"/>
                  </a:lnTo>
                  <a:lnTo>
                    <a:pt x="17830" y="53924"/>
                  </a:lnTo>
                  <a:lnTo>
                    <a:pt x="17818" y="53784"/>
                  </a:lnTo>
                  <a:lnTo>
                    <a:pt x="19392" y="55105"/>
                  </a:lnTo>
                  <a:lnTo>
                    <a:pt x="20599" y="56057"/>
                  </a:lnTo>
                  <a:lnTo>
                    <a:pt x="22440" y="55880"/>
                  </a:lnTo>
                  <a:close/>
                </a:path>
                <a:path w="199389" h="128905">
                  <a:moveTo>
                    <a:pt x="38989" y="33248"/>
                  </a:moveTo>
                  <a:lnTo>
                    <a:pt x="38950" y="32981"/>
                  </a:lnTo>
                  <a:lnTo>
                    <a:pt x="38760" y="31419"/>
                  </a:lnTo>
                  <a:lnTo>
                    <a:pt x="37198" y="30848"/>
                  </a:lnTo>
                  <a:lnTo>
                    <a:pt x="35636" y="30949"/>
                  </a:lnTo>
                  <a:lnTo>
                    <a:pt x="35064" y="30962"/>
                  </a:lnTo>
                  <a:lnTo>
                    <a:pt x="35026" y="32042"/>
                  </a:lnTo>
                  <a:lnTo>
                    <a:pt x="35356" y="32677"/>
                  </a:lnTo>
                  <a:lnTo>
                    <a:pt x="36245" y="33413"/>
                  </a:lnTo>
                  <a:lnTo>
                    <a:pt x="37249" y="33401"/>
                  </a:lnTo>
                  <a:lnTo>
                    <a:pt x="37617" y="33235"/>
                  </a:lnTo>
                  <a:lnTo>
                    <a:pt x="38201" y="33350"/>
                  </a:lnTo>
                  <a:lnTo>
                    <a:pt x="38989" y="33248"/>
                  </a:lnTo>
                  <a:close/>
                </a:path>
                <a:path w="199389" h="128905">
                  <a:moveTo>
                    <a:pt x="45580" y="58356"/>
                  </a:moveTo>
                  <a:lnTo>
                    <a:pt x="45021" y="56807"/>
                  </a:lnTo>
                  <a:lnTo>
                    <a:pt x="43700" y="56629"/>
                  </a:lnTo>
                  <a:lnTo>
                    <a:pt x="42646" y="56743"/>
                  </a:lnTo>
                  <a:lnTo>
                    <a:pt x="42506" y="56756"/>
                  </a:lnTo>
                  <a:lnTo>
                    <a:pt x="42138" y="56857"/>
                  </a:lnTo>
                  <a:lnTo>
                    <a:pt x="42151" y="57061"/>
                  </a:lnTo>
                  <a:lnTo>
                    <a:pt x="42164" y="57785"/>
                  </a:lnTo>
                  <a:lnTo>
                    <a:pt x="42240" y="59842"/>
                  </a:lnTo>
                  <a:lnTo>
                    <a:pt x="44170" y="59918"/>
                  </a:lnTo>
                  <a:lnTo>
                    <a:pt x="44107" y="58356"/>
                  </a:lnTo>
                  <a:lnTo>
                    <a:pt x="44716" y="58483"/>
                  </a:lnTo>
                  <a:lnTo>
                    <a:pt x="45580" y="58356"/>
                  </a:lnTo>
                  <a:close/>
                </a:path>
                <a:path w="199389" h="128905">
                  <a:moveTo>
                    <a:pt x="48196" y="12255"/>
                  </a:moveTo>
                  <a:lnTo>
                    <a:pt x="47815" y="11518"/>
                  </a:lnTo>
                  <a:lnTo>
                    <a:pt x="47244" y="10363"/>
                  </a:lnTo>
                  <a:lnTo>
                    <a:pt x="46316" y="9702"/>
                  </a:lnTo>
                  <a:lnTo>
                    <a:pt x="45085" y="9385"/>
                  </a:lnTo>
                  <a:lnTo>
                    <a:pt x="44754" y="9309"/>
                  </a:lnTo>
                  <a:lnTo>
                    <a:pt x="43840" y="9334"/>
                  </a:lnTo>
                  <a:lnTo>
                    <a:pt x="43827" y="9867"/>
                  </a:lnTo>
                  <a:lnTo>
                    <a:pt x="43815" y="10388"/>
                  </a:lnTo>
                  <a:lnTo>
                    <a:pt x="43789" y="10909"/>
                  </a:lnTo>
                  <a:lnTo>
                    <a:pt x="43751" y="12230"/>
                  </a:lnTo>
                  <a:lnTo>
                    <a:pt x="45681" y="12357"/>
                  </a:lnTo>
                  <a:lnTo>
                    <a:pt x="45707" y="11391"/>
                  </a:lnTo>
                  <a:lnTo>
                    <a:pt x="45872" y="11569"/>
                  </a:lnTo>
                  <a:lnTo>
                    <a:pt x="46278" y="12369"/>
                  </a:lnTo>
                  <a:lnTo>
                    <a:pt x="48196" y="12255"/>
                  </a:lnTo>
                  <a:close/>
                </a:path>
                <a:path w="199389" h="128905">
                  <a:moveTo>
                    <a:pt x="68072" y="81013"/>
                  </a:moveTo>
                  <a:lnTo>
                    <a:pt x="62395" y="81800"/>
                  </a:lnTo>
                  <a:lnTo>
                    <a:pt x="63766" y="84607"/>
                  </a:lnTo>
                  <a:lnTo>
                    <a:pt x="64058" y="85204"/>
                  </a:lnTo>
                  <a:lnTo>
                    <a:pt x="65951" y="85115"/>
                  </a:lnTo>
                  <a:lnTo>
                    <a:pt x="65468" y="84112"/>
                  </a:lnTo>
                  <a:lnTo>
                    <a:pt x="65430" y="83705"/>
                  </a:lnTo>
                  <a:lnTo>
                    <a:pt x="66027" y="82829"/>
                  </a:lnTo>
                  <a:lnTo>
                    <a:pt x="66103" y="83578"/>
                  </a:lnTo>
                  <a:lnTo>
                    <a:pt x="66090" y="84645"/>
                  </a:lnTo>
                  <a:lnTo>
                    <a:pt x="68021" y="84759"/>
                  </a:lnTo>
                  <a:lnTo>
                    <a:pt x="68072" y="81013"/>
                  </a:lnTo>
                  <a:close/>
                </a:path>
                <a:path w="199389" h="128905">
                  <a:moveTo>
                    <a:pt x="79070" y="89001"/>
                  </a:moveTo>
                  <a:lnTo>
                    <a:pt x="78460" y="87134"/>
                  </a:lnTo>
                  <a:lnTo>
                    <a:pt x="76606" y="86880"/>
                  </a:lnTo>
                  <a:lnTo>
                    <a:pt x="74422" y="88938"/>
                  </a:lnTo>
                  <a:lnTo>
                    <a:pt x="76073" y="90500"/>
                  </a:lnTo>
                  <a:lnTo>
                    <a:pt x="77101" y="91147"/>
                  </a:lnTo>
                  <a:lnTo>
                    <a:pt x="77470" y="91376"/>
                  </a:lnTo>
                  <a:lnTo>
                    <a:pt x="78066" y="91490"/>
                  </a:lnTo>
                  <a:lnTo>
                    <a:pt x="78790" y="91033"/>
                  </a:lnTo>
                  <a:lnTo>
                    <a:pt x="78905" y="90639"/>
                  </a:lnTo>
                  <a:lnTo>
                    <a:pt x="78130" y="90144"/>
                  </a:lnTo>
                  <a:lnTo>
                    <a:pt x="77685" y="89903"/>
                  </a:lnTo>
                  <a:lnTo>
                    <a:pt x="77444" y="89496"/>
                  </a:lnTo>
                  <a:lnTo>
                    <a:pt x="77292" y="89319"/>
                  </a:lnTo>
                  <a:lnTo>
                    <a:pt x="77228" y="89115"/>
                  </a:lnTo>
                  <a:lnTo>
                    <a:pt x="77228" y="88887"/>
                  </a:lnTo>
                  <a:lnTo>
                    <a:pt x="77838" y="89166"/>
                  </a:lnTo>
                  <a:lnTo>
                    <a:pt x="79070" y="89001"/>
                  </a:lnTo>
                  <a:close/>
                </a:path>
                <a:path w="199389" h="128905">
                  <a:moveTo>
                    <a:pt x="89674" y="96278"/>
                  </a:moveTo>
                  <a:lnTo>
                    <a:pt x="87909" y="95580"/>
                  </a:lnTo>
                  <a:lnTo>
                    <a:pt x="86182" y="97015"/>
                  </a:lnTo>
                  <a:lnTo>
                    <a:pt x="86321" y="98437"/>
                  </a:lnTo>
                  <a:lnTo>
                    <a:pt x="87223" y="99352"/>
                  </a:lnTo>
                  <a:lnTo>
                    <a:pt x="87871" y="99999"/>
                  </a:lnTo>
                  <a:lnTo>
                    <a:pt x="89496" y="99301"/>
                  </a:lnTo>
                  <a:lnTo>
                    <a:pt x="88201" y="97980"/>
                  </a:lnTo>
                  <a:lnTo>
                    <a:pt x="88430" y="97320"/>
                  </a:lnTo>
                  <a:lnTo>
                    <a:pt x="89674" y="96278"/>
                  </a:lnTo>
                  <a:close/>
                </a:path>
                <a:path w="199389" h="128905">
                  <a:moveTo>
                    <a:pt x="96393" y="92354"/>
                  </a:moveTo>
                  <a:lnTo>
                    <a:pt x="96367" y="91655"/>
                  </a:lnTo>
                  <a:lnTo>
                    <a:pt x="96329" y="90855"/>
                  </a:lnTo>
                  <a:lnTo>
                    <a:pt x="96291" y="89725"/>
                  </a:lnTo>
                  <a:lnTo>
                    <a:pt x="93522" y="89115"/>
                  </a:lnTo>
                  <a:lnTo>
                    <a:pt x="92163" y="90170"/>
                  </a:lnTo>
                  <a:lnTo>
                    <a:pt x="92087" y="90805"/>
                  </a:lnTo>
                  <a:lnTo>
                    <a:pt x="92214" y="91313"/>
                  </a:lnTo>
                  <a:lnTo>
                    <a:pt x="92875" y="91655"/>
                  </a:lnTo>
                  <a:lnTo>
                    <a:pt x="93878" y="91909"/>
                  </a:lnTo>
                  <a:lnTo>
                    <a:pt x="94246" y="91821"/>
                  </a:lnTo>
                  <a:lnTo>
                    <a:pt x="94475" y="91655"/>
                  </a:lnTo>
                  <a:lnTo>
                    <a:pt x="94665" y="92303"/>
                  </a:lnTo>
                  <a:lnTo>
                    <a:pt x="96393" y="92354"/>
                  </a:lnTo>
                  <a:close/>
                </a:path>
                <a:path w="199389" h="128905">
                  <a:moveTo>
                    <a:pt x="108356" y="89090"/>
                  </a:moveTo>
                  <a:lnTo>
                    <a:pt x="107429" y="87172"/>
                  </a:lnTo>
                  <a:lnTo>
                    <a:pt x="106108" y="86906"/>
                  </a:lnTo>
                  <a:lnTo>
                    <a:pt x="103555" y="88087"/>
                  </a:lnTo>
                  <a:lnTo>
                    <a:pt x="103797" y="89725"/>
                  </a:lnTo>
                  <a:lnTo>
                    <a:pt x="104432" y="91846"/>
                  </a:lnTo>
                  <a:lnTo>
                    <a:pt x="106349" y="91732"/>
                  </a:lnTo>
                  <a:lnTo>
                    <a:pt x="106070" y="90805"/>
                  </a:lnTo>
                  <a:lnTo>
                    <a:pt x="105956" y="90411"/>
                  </a:lnTo>
                  <a:lnTo>
                    <a:pt x="105803" y="89966"/>
                  </a:lnTo>
                  <a:lnTo>
                    <a:pt x="105791" y="89281"/>
                  </a:lnTo>
                  <a:lnTo>
                    <a:pt x="106121" y="88607"/>
                  </a:lnTo>
                  <a:lnTo>
                    <a:pt x="106438" y="89255"/>
                  </a:lnTo>
                  <a:lnTo>
                    <a:pt x="108356" y="89090"/>
                  </a:lnTo>
                  <a:close/>
                </a:path>
                <a:path w="199389" h="128905">
                  <a:moveTo>
                    <a:pt x="108800" y="121754"/>
                  </a:moveTo>
                  <a:lnTo>
                    <a:pt x="108165" y="118440"/>
                  </a:lnTo>
                  <a:lnTo>
                    <a:pt x="106553" y="120408"/>
                  </a:lnTo>
                  <a:lnTo>
                    <a:pt x="103378" y="124269"/>
                  </a:lnTo>
                  <a:lnTo>
                    <a:pt x="98501" y="127228"/>
                  </a:lnTo>
                  <a:lnTo>
                    <a:pt x="92303" y="127990"/>
                  </a:lnTo>
                  <a:lnTo>
                    <a:pt x="93916" y="128587"/>
                  </a:lnTo>
                  <a:lnTo>
                    <a:pt x="99758" y="127876"/>
                  </a:lnTo>
                  <a:lnTo>
                    <a:pt x="104597" y="125653"/>
                  </a:lnTo>
                  <a:lnTo>
                    <a:pt x="108800" y="121754"/>
                  </a:lnTo>
                  <a:close/>
                </a:path>
                <a:path w="199389" h="128905">
                  <a:moveTo>
                    <a:pt x="118630" y="81013"/>
                  </a:moveTo>
                  <a:lnTo>
                    <a:pt x="117170" y="80759"/>
                  </a:lnTo>
                  <a:lnTo>
                    <a:pt x="115265" y="81000"/>
                  </a:lnTo>
                  <a:lnTo>
                    <a:pt x="114795" y="82092"/>
                  </a:lnTo>
                  <a:lnTo>
                    <a:pt x="116141" y="82918"/>
                  </a:lnTo>
                  <a:lnTo>
                    <a:pt x="116700" y="82969"/>
                  </a:lnTo>
                  <a:lnTo>
                    <a:pt x="117106" y="82905"/>
                  </a:lnTo>
                  <a:lnTo>
                    <a:pt x="117271" y="82867"/>
                  </a:lnTo>
                  <a:lnTo>
                    <a:pt x="117843" y="82753"/>
                  </a:lnTo>
                  <a:lnTo>
                    <a:pt x="117386" y="82473"/>
                  </a:lnTo>
                  <a:lnTo>
                    <a:pt x="117309" y="82346"/>
                  </a:lnTo>
                  <a:lnTo>
                    <a:pt x="117868" y="82435"/>
                  </a:lnTo>
                  <a:lnTo>
                    <a:pt x="118605" y="82384"/>
                  </a:lnTo>
                  <a:lnTo>
                    <a:pt x="118605" y="82130"/>
                  </a:lnTo>
                  <a:lnTo>
                    <a:pt x="118630" y="81013"/>
                  </a:lnTo>
                  <a:close/>
                </a:path>
                <a:path w="199389" h="128905">
                  <a:moveTo>
                    <a:pt x="128295" y="121145"/>
                  </a:moveTo>
                  <a:lnTo>
                    <a:pt x="127723" y="119989"/>
                  </a:lnTo>
                  <a:lnTo>
                    <a:pt x="122123" y="121373"/>
                  </a:lnTo>
                  <a:lnTo>
                    <a:pt x="119189" y="122212"/>
                  </a:lnTo>
                  <a:lnTo>
                    <a:pt x="112915" y="121551"/>
                  </a:lnTo>
                  <a:lnTo>
                    <a:pt x="113538" y="122885"/>
                  </a:lnTo>
                  <a:lnTo>
                    <a:pt x="114604" y="123037"/>
                  </a:lnTo>
                  <a:lnTo>
                    <a:pt x="118897" y="123647"/>
                  </a:lnTo>
                  <a:lnTo>
                    <a:pt x="123393" y="123012"/>
                  </a:lnTo>
                  <a:lnTo>
                    <a:pt x="128295" y="121145"/>
                  </a:lnTo>
                  <a:close/>
                </a:path>
                <a:path w="199389" h="128905">
                  <a:moveTo>
                    <a:pt x="128562" y="122821"/>
                  </a:moveTo>
                  <a:lnTo>
                    <a:pt x="126822" y="122453"/>
                  </a:lnTo>
                  <a:lnTo>
                    <a:pt x="126352" y="122694"/>
                  </a:lnTo>
                  <a:lnTo>
                    <a:pt x="121716" y="125082"/>
                  </a:lnTo>
                  <a:lnTo>
                    <a:pt x="116535" y="125437"/>
                  </a:lnTo>
                  <a:lnTo>
                    <a:pt x="111201" y="123304"/>
                  </a:lnTo>
                  <a:lnTo>
                    <a:pt x="109347" y="123596"/>
                  </a:lnTo>
                  <a:lnTo>
                    <a:pt x="116090" y="126301"/>
                  </a:lnTo>
                  <a:lnTo>
                    <a:pt x="121894" y="127406"/>
                  </a:lnTo>
                  <a:lnTo>
                    <a:pt x="128562" y="122821"/>
                  </a:lnTo>
                  <a:close/>
                </a:path>
                <a:path w="199389" h="128905">
                  <a:moveTo>
                    <a:pt x="135267" y="90208"/>
                  </a:moveTo>
                  <a:lnTo>
                    <a:pt x="135064" y="88582"/>
                  </a:lnTo>
                  <a:lnTo>
                    <a:pt x="132803" y="88099"/>
                  </a:lnTo>
                  <a:lnTo>
                    <a:pt x="130543" y="88595"/>
                  </a:lnTo>
                  <a:lnTo>
                    <a:pt x="131584" y="90004"/>
                  </a:lnTo>
                  <a:lnTo>
                    <a:pt x="131686" y="90144"/>
                  </a:lnTo>
                  <a:lnTo>
                    <a:pt x="131978" y="90208"/>
                  </a:lnTo>
                  <a:lnTo>
                    <a:pt x="132295" y="90233"/>
                  </a:lnTo>
                  <a:lnTo>
                    <a:pt x="132473" y="90398"/>
                  </a:lnTo>
                  <a:lnTo>
                    <a:pt x="132778" y="90614"/>
                  </a:lnTo>
                  <a:lnTo>
                    <a:pt x="133502" y="90551"/>
                  </a:lnTo>
                  <a:lnTo>
                    <a:pt x="135267" y="90208"/>
                  </a:lnTo>
                  <a:close/>
                </a:path>
                <a:path w="199389" h="128905">
                  <a:moveTo>
                    <a:pt x="148996" y="105841"/>
                  </a:moveTo>
                  <a:lnTo>
                    <a:pt x="147116" y="105410"/>
                  </a:lnTo>
                  <a:lnTo>
                    <a:pt x="146646" y="106159"/>
                  </a:lnTo>
                  <a:lnTo>
                    <a:pt x="141706" y="110947"/>
                  </a:lnTo>
                  <a:lnTo>
                    <a:pt x="140398" y="111340"/>
                  </a:lnTo>
                  <a:lnTo>
                    <a:pt x="143738" y="105244"/>
                  </a:lnTo>
                  <a:lnTo>
                    <a:pt x="143725" y="102819"/>
                  </a:lnTo>
                  <a:lnTo>
                    <a:pt x="143294" y="103593"/>
                  </a:lnTo>
                  <a:lnTo>
                    <a:pt x="138734" y="107759"/>
                  </a:lnTo>
                  <a:lnTo>
                    <a:pt x="132600" y="108966"/>
                  </a:lnTo>
                  <a:lnTo>
                    <a:pt x="120383" y="108356"/>
                  </a:lnTo>
                  <a:lnTo>
                    <a:pt x="114655" y="108534"/>
                  </a:lnTo>
                  <a:lnTo>
                    <a:pt x="107467" y="110680"/>
                  </a:lnTo>
                  <a:lnTo>
                    <a:pt x="100698" y="106997"/>
                  </a:lnTo>
                  <a:lnTo>
                    <a:pt x="101650" y="109423"/>
                  </a:lnTo>
                  <a:lnTo>
                    <a:pt x="102768" y="110032"/>
                  </a:lnTo>
                  <a:lnTo>
                    <a:pt x="105498" y="111518"/>
                  </a:lnTo>
                  <a:lnTo>
                    <a:pt x="107759" y="111925"/>
                  </a:lnTo>
                  <a:lnTo>
                    <a:pt x="113411" y="111302"/>
                  </a:lnTo>
                  <a:lnTo>
                    <a:pt x="115811" y="110324"/>
                  </a:lnTo>
                  <a:lnTo>
                    <a:pt x="122250" y="109448"/>
                  </a:lnTo>
                  <a:lnTo>
                    <a:pt x="125768" y="110578"/>
                  </a:lnTo>
                  <a:lnTo>
                    <a:pt x="135102" y="111709"/>
                  </a:lnTo>
                  <a:lnTo>
                    <a:pt x="139954" y="111467"/>
                  </a:lnTo>
                  <a:lnTo>
                    <a:pt x="135712" y="112712"/>
                  </a:lnTo>
                  <a:lnTo>
                    <a:pt x="129159" y="112903"/>
                  </a:lnTo>
                  <a:lnTo>
                    <a:pt x="122567" y="112928"/>
                  </a:lnTo>
                  <a:lnTo>
                    <a:pt x="115849" y="113703"/>
                  </a:lnTo>
                  <a:lnTo>
                    <a:pt x="108369" y="114300"/>
                  </a:lnTo>
                  <a:lnTo>
                    <a:pt x="101193" y="113322"/>
                  </a:lnTo>
                  <a:lnTo>
                    <a:pt x="95415" y="109423"/>
                  </a:lnTo>
                  <a:lnTo>
                    <a:pt x="94881" y="108762"/>
                  </a:lnTo>
                  <a:lnTo>
                    <a:pt x="95516" y="111442"/>
                  </a:lnTo>
                  <a:lnTo>
                    <a:pt x="96202" y="112280"/>
                  </a:lnTo>
                  <a:lnTo>
                    <a:pt x="102044" y="116332"/>
                  </a:lnTo>
                  <a:lnTo>
                    <a:pt x="108737" y="116814"/>
                  </a:lnTo>
                  <a:lnTo>
                    <a:pt x="122872" y="114427"/>
                  </a:lnTo>
                  <a:lnTo>
                    <a:pt x="130073" y="114249"/>
                  </a:lnTo>
                  <a:lnTo>
                    <a:pt x="137058" y="113792"/>
                  </a:lnTo>
                  <a:lnTo>
                    <a:pt x="143357" y="111721"/>
                  </a:lnTo>
                  <a:lnTo>
                    <a:pt x="148488" y="106654"/>
                  </a:lnTo>
                  <a:lnTo>
                    <a:pt x="148996" y="105841"/>
                  </a:lnTo>
                  <a:close/>
                </a:path>
                <a:path w="199389" h="128905">
                  <a:moveTo>
                    <a:pt x="192100" y="23901"/>
                  </a:moveTo>
                  <a:lnTo>
                    <a:pt x="191947" y="23990"/>
                  </a:lnTo>
                  <a:lnTo>
                    <a:pt x="191871" y="24168"/>
                  </a:lnTo>
                  <a:lnTo>
                    <a:pt x="192100" y="23901"/>
                  </a:lnTo>
                  <a:close/>
                </a:path>
                <a:path w="199389" h="128905">
                  <a:moveTo>
                    <a:pt x="192659" y="22491"/>
                  </a:moveTo>
                  <a:lnTo>
                    <a:pt x="191338" y="22174"/>
                  </a:lnTo>
                  <a:lnTo>
                    <a:pt x="190754" y="22491"/>
                  </a:lnTo>
                  <a:lnTo>
                    <a:pt x="190576" y="22263"/>
                  </a:lnTo>
                  <a:lnTo>
                    <a:pt x="190195" y="22059"/>
                  </a:lnTo>
                  <a:lnTo>
                    <a:pt x="188810" y="22059"/>
                  </a:lnTo>
                  <a:lnTo>
                    <a:pt x="182587" y="17386"/>
                  </a:lnTo>
                  <a:lnTo>
                    <a:pt x="181724" y="16967"/>
                  </a:lnTo>
                  <a:lnTo>
                    <a:pt x="179463" y="15875"/>
                  </a:lnTo>
                  <a:lnTo>
                    <a:pt x="178638" y="14719"/>
                  </a:lnTo>
                  <a:lnTo>
                    <a:pt x="178219" y="12954"/>
                  </a:lnTo>
                  <a:lnTo>
                    <a:pt x="178638" y="12877"/>
                  </a:lnTo>
                  <a:lnTo>
                    <a:pt x="178968" y="12623"/>
                  </a:lnTo>
                  <a:lnTo>
                    <a:pt x="178803" y="11925"/>
                  </a:lnTo>
                  <a:lnTo>
                    <a:pt x="178727" y="11645"/>
                  </a:lnTo>
                  <a:lnTo>
                    <a:pt x="179362" y="10325"/>
                  </a:lnTo>
                  <a:lnTo>
                    <a:pt x="180695" y="10261"/>
                  </a:lnTo>
                  <a:lnTo>
                    <a:pt x="180073" y="9347"/>
                  </a:lnTo>
                  <a:lnTo>
                    <a:pt x="179209" y="9271"/>
                  </a:lnTo>
                  <a:lnTo>
                    <a:pt x="178866" y="8039"/>
                  </a:lnTo>
                  <a:lnTo>
                    <a:pt x="177101" y="7200"/>
                  </a:lnTo>
                  <a:lnTo>
                    <a:pt x="175653" y="7772"/>
                  </a:lnTo>
                  <a:lnTo>
                    <a:pt x="174929" y="7023"/>
                  </a:lnTo>
                  <a:lnTo>
                    <a:pt x="174726" y="5689"/>
                  </a:lnTo>
                  <a:lnTo>
                    <a:pt x="171754" y="3949"/>
                  </a:lnTo>
                  <a:lnTo>
                    <a:pt x="170205" y="4000"/>
                  </a:lnTo>
                  <a:lnTo>
                    <a:pt x="168046" y="3187"/>
                  </a:lnTo>
                  <a:lnTo>
                    <a:pt x="168338" y="749"/>
                  </a:lnTo>
                  <a:lnTo>
                    <a:pt x="168744" y="0"/>
                  </a:lnTo>
                  <a:lnTo>
                    <a:pt x="167005" y="76"/>
                  </a:lnTo>
                  <a:lnTo>
                    <a:pt x="166433" y="1168"/>
                  </a:lnTo>
                  <a:lnTo>
                    <a:pt x="166357" y="1765"/>
                  </a:lnTo>
                  <a:lnTo>
                    <a:pt x="166509" y="2336"/>
                  </a:lnTo>
                  <a:lnTo>
                    <a:pt x="166116" y="2819"/>
                  </a:lnTo>
                  <a:lnTo>
                    <a:pt x="165938" y="3454"/>
                  </a:lnTo>
                  <a:lnTo>
                    <a:pt x="166509" y="5613"/>
                  </a:lnTo>
                  <a:lnTo>
                    <a:pt x="168008" y="6248"/>
                  </a:lnTo>
                  <a:lnTo>
                    <a:pt x="170218" y="7010"/>
                  </a:lnTo>
                  <a:lnTo>
                    <a:pt x="172135" y="6184"/>
                  </a:lnTo>
                  <a:lnTo>
                    <a:pt x="173469" y="7366"/>
                  </a:lnTo>
                  <a:lnTo>
                    <a:pt x="173418" y="8382"/>
                  </a:lnTo>
                  <a:lnTo>
                    <a:pt x="175323" y="10896"/>
                  </a:lnTo>
                  <a:lnTo>
                    <a:pt x="176898" y="12052"/>
                  </a:lnTo>
                  <a:lnTo>
                    <a:pt x="176517" y="12204"/>
                  </a:lnTo>
                  <a:lnTo>
                    <a:pt x="176326" y="12992"/>
                  </a:lnTo>
                  <a:lnTo>
                    <a:pt x="176364" y="13119"/>
                  </a:lnTo>
                  <a:lnTo>
                    <a:pt x="176530" y="13792"/>
                  </a:lnTo>
                  <a:lnTo>
                    <a:pt x="176657" y="14097"/>
                  </a:lnTo>
                  <a:lnTo>
                    <a:pt x="175018" y="14630"/>
                  </a:lnTo>
                  <a:lnTo>
                    <a:pt x="174193" y="16484"/>
                  </a:lnTo>
                  <a:lnTo>
                    <a:pt x="176949" y="17170"/>
                  </a:lnTo>
                  <a:lnTo>
                    <a:pt x="177533" y="16967"/>
                  </a:lnTo>
                  <a:lnTo>
                    <a:pt x="178638" y="17297"/>
                  </a:lnTo>
                  <a:lnTo>
                    <a:pt x="179781" y="19126"/>
                  </a:lnTo>
                  <a:lnTo>
                    <a:pt x="184619" y="17741"/>
                  </a:lnTo>
                  <a:lnTo>
                    <a:pt x="187274" y="20802"/>
                  </a:lnTo>
                  <a:lnTo>
                    <a:pt x="189903" y="24980"/>
                  </a:lnTo>
                  <a:lnTo>
                    <a:pt x="190715" y="24803"/>
                  </a:lnTo>
                  <a:lnTo>
                    <a:pt x="191947" y="23990"/>
                  </a:lnTo>
                  <a:lnTo>
                    <a:pt x="192659" y="22491"/>
                  </a:lnTo>
                  <a:close/>
                </a:path>
                <a:path w="199389" h="128905">
                  <a:moveTo>
                    <a:pt x="199110" y="40779"/>
                  </a:moveTo>
                  <a:lnTo>
                    <a:pt x="198069" y="40208"/>
                  </a:lnTo>
                  <a:lnTo>
                    <a:pt x="197726" y="40246"/>
                  </a:lnTo>
                  <a:lnTo>
                    <a:pt x="197180" y="39801"/>
                  </a:lnTo>
                  <a:lnTo>
                    <a:pt x="196799" y="39712"/>
                  </a:lnTo>
                  <a:lnTo>
                    <a:pt x="196303" y="39027"/>
                  </a:lnTo>
                  <a:lnTo>
                    <a:pt x="195948" y="37884"/>
                  </a:lnTo>
                  <a:lnTo>
                    <a:pt x="194995" y="36664"/>
                  </a:lnTo>
                  <a:lnTo>
                    <a:pt x="191528" y="35267"/>
                  </a:lnTo>
                  <a:lnTo>
                    <a:pt x="189814" y="34848"/>
                  </a:lnTo>
                  <a:lnTo>
                    <a:pt x="187871" y="31534"/>
                  </a:lnTo>
                  <a:lnTo>
                    <a:pt x="185902" y="29730"/>
                  </a:lnTo>
                  <a:lnTo>
                    <a:pt x="185991" y="30416"/>
                  </a:lnTo>
                  <a:lnTo>
                    <a:pt x="183616" y="31407"/>
                  </a:lnTo>
                  <a:lnTo>
                    <a:pt x="183616" y="34239"/>
                  </a:lnTo>
                  <a:lnTo>
                    <a:pt x="184950" y="33921"/>
                  </a:lnTo>
                  <a:lnTo>
                    <a:pt x="186651" y="35001"/>
                  </a:lnTo>
                  <a:lnTo>
                    <a:pt x="186931" y="36182"/>
                  </a:lnTo>
                  <a:lnTo>
                    <a:pt x="188302" y="37642"/>
                  </a:lnTo>
                  <a:lnTo>
                    <a:pt x="189522" y="38049"/>
                  </a:lnTo>
                  <a:lnTo>
                    <a:pt x="190207" y="37998"/>
                  </a:lnTo>
                  <a:lnTo>
                    <a:pt x="190792" y="37731"/>
                  </a:lnTo>
                  <a:lnTo>
                    <a:pt x="191147" y="37807"/>
                  </a:lnTo>
                  <a:lnTo>
                    <a:pt x="192405" y="37211"/>
                  </a:lnTo>
                  <a:lnTo>
                    <a:pt x="194398" y="38201"/>
                  </a:lnTo>
                  <a:lnTo>
                    <a:pt x="193217" y="40398"/>
                  </a:lnTo>
                  <a:lnTo>
                    <a:pt x="193929" y="41275"/>
                  </a:lnTo>
                  <a:lnTo>
                    <a:pt x="194830" y="41719"/>
                  </a:lnTo>
                  <a:lnTo>
                    <a:pt x="195275" y="42303"/>
                  </a:lnTo>
                  <a:lnTo>
                    <a:pt x="196646" y="43091"/>
                  </a:lnTo>
                  <a:lnTo>
                    <a:pt x="175895" y="93738"/>
                  </a:lnTo>
                  <a:lnTo>
                    <a:pt x="169468" y="105791"/>
                  </a:lnTo>
                  <a:lnTo>
                    <a:pt x="171640" y="104076"/>
                  </a:lnTo>
                  <a:lnTo>
                    <a:pt x="172656" y="103124"/>
                  </a:lnTo>
                  <a:lnTo>
                    <a:pt x="175996" y="96862"/>
                  </a:lnTo>
                  <a:lnTo>
                    <a:pt x="179057" y="90398"/>
                  </a:lnTo>
                  <a:lnTo>
                    <a:pt x="182410" y="84353"/>
                  </a:lnTo>
                  <a:lnTo>
                    <a:pt x="190271" y="68046"/>
                  </a:lnTo>
                  <a:lnTo>
                    <a:pt x="195427" y="54127"/>
                  </a:lnTo>
                  <a:lnTo>
                    <a:pt x="198247" y="44437"/>
                  </a:lnTo>
                  <a:lnTo>
                    <a:pt x="199110" y="40779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41650" y="1518196"/>
              <a:ext cx="81242" cy="74650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3442741" y="1519161"/>
              <a:ext cx="70485" cy="72390"/>
            </a:xfrm>
            <a:custGeom>
              <a:avLst/>
              <a:gdLst/>
              <a:ahLst/>
              <a:cxnLst/>
              <a:rect l="l" t="t" r="r" b="b"/>
              <a:pathLst>
                <a:path w="70485" h="72390">
                  <a:moveTo>
                    <a:pt x="3441" y="17094"/>
                  </a:moveTo>
                  <a:lnTo>
                    <a:pt x="2806" y="16929"/>
                  </a:lnTo>
                  <a:lnTo>
                    <a:pt x="2501" y="16916"/>
                  </a:lnTo>
                  <a:lnTo>
                    <a:pt x="1612" y="16865"/>
                  </a:lnTo>
                  <a:lnTo>
                    <a:pt x="546" y="17221"/>
                  </a:lnTo>
                  <a:lnTo>
                    <a:pt x="596" y="18275"/>
                  </a:lnTo>
                  <a:lnTo>
                    <a:pt x="609" y="18796"/>
                  </a:lnTo>
                  <a:lnTo>
                    <a:pt x="1473" y="18986"/>
                  </a:lnTo>
                  <a:lnTo>
                    <a:pt x="2032" y="18859"/>
                  </a:lnTo>
                  <a:lnTo>
                    <a:pt x="2603" y="19024"/>
                  </a:lnTo>
                  <a:lnTo>
                    <a:pt x="3390" y="18910"/>
                  </a:lnTo>
                  <a:lnTo>
                    <a:pt x="3403" y="18440"/>
                  </a:lnTo>
                  <a:lnTo>
                    <a:pt x="3416" y="18135"/>
                  </a:lnTo>
                  <a:lnTo>
                    <a:pt x="3416" y="17830"/>
                  </a:lnTo>
                  <a:lnTo>
                    <a:pt x="3441" y="17094"/>
                  </a:lnTo>
                  <a:close/>
                </a:path>
                <a:path w="70485" h="72390">
                  <a:moveTo>
                    <a:pt x="4216" y="13055"/>
                  </a:moveTo>
                  <a:lnTo>
                    <a:pt x="4114" y="12636"/>
                  </a:lnTo>
                  <a:lnTo>
                    <a:pt x="4000" y="12179"/>
                  </a:lnTo>
                  <a:lnTo>
                    <a:pt x="3327" y="12103"/>
                  </a:lnTo>
                  <a:lnTo>
                    <a:pt x="2959" y="12115"/>
                  </a:lnTo>
                  <a:lnTo>
                    <a:pt x="2870" y="11976"/>
                  </a:lnTo>
                  <a:lnTo>
                    <a:pt x="2857" y="11811"/>
                  </a:lnTo>
                  <a:lnTo>
                    <a:pt x="2908" y="11645"/>
                  </a:lnTo>
                  <a:lnTo>
                    <a:pt x="2882" y="11379"/>
                  </a:lnTo>
                  <a:lnTo>
                    <a:pt x="2997" y="11188"/>
                  </a:lnTo>
                  <a:lnTo>
                    <a:pt x="3251" y="11074"/>
                  </a:lnTo>
                  <a:lnTo>
                    <a:pt x="4051" y="10464"/>
                  </a:lnTo>
                  <a:lnTo>
                    <a:pt x="2247" y="9855"/>
                  </a:lnTo>
                  <a:lnTo>
                    <a:pt x="952" y="10845"/>
                  </a:lnTo>
                  <a:lnTo>
                    <a:pt x="698" y="11734"/>
                  </a:lnTo>
                  <a:lnTo>
                    <a:pt x="1193" y="12484"/>
                  </a:lnTo>
                  <a:lnTo>
                    <a:pt x="1676" y="13233"/>
                  </a:lnTo>
                  <a:lnTo>
                    <a:pt x="2565" y="13385"/>
                  </a:lnTo>
                  <a:lnTo>
                    <a:pt x="3390" y="13360"/>
                  </a:lnTo>
                  <a:lnTo>
                    <a:pt x="3771" y="13360"/>
                  </a:lnTo>
                  <a:lnTo>
                    <a:pt x="4216" y="13055"/>
                  </a:lnTo>
                  <a:close/>
                </a:path>
                <a:path w="70485" h="72390">
                  <a:moveTo>
                    <a:pt x="9093" y="16662"/>
                  </a:moveTo>
                  <a:lnTo>
                    <a:pt x="8559" y="16459"/>
                  </a:lnTo>
                  <a:lnTo>
                    <a:pt x="8013" y="16395"/>
                  </a:lnTo>
                  <a:lnTo>
                    <a:pt x="8077" y="16129"/>
                  </a:lnTo>
                  <a:lnTo>
                    <a:pt x="8229" y="15595"/>
                  </a:lnTo>
                  <a:lnTo>
                    <a:pt x="8318" y="15240"/>
                  </a:lnTo>
                  <a:lnTo>
                    <a:pt x="6426" y="14947"/>
                  </a:lnTo>
                  <a:lnTo>
                    <a:pt x="6299" y="15455"/>
                  </a:lnTo>
                  <a:lnTo>
                    <a:pt x="6159" y="15951"/>
                  </a:lnTo>
                  <a:lnTo>
                    <a:pt x="5905" y="16916"/>
                  </a:lnTo>
                  <a:lnTo>
                    <a:pt x="6121" y="17145"/>
                  </a:lnTo>
                  <a:lnTo>
                    <a:pt x="7073" y="17475"/>
                  </a:lnTo>
                  <a:lnTo>
                    <a:pt x="8267" y="17614"/>
                  </a:lnTo>
                  <a:lnTo>
                    <a:pt x="8953" y="16827"/>
                  </a:lnTo>
                  <a:lnTo>
                    <a:pt x="9093" y="16662"/>
                  </a:lnTo>
                  <a:close/>
                </a:path>
                <a:path w="70485" h="72390">
                  <a:moveTo>
                    <a:pt x="9588" y="36271"/>
                  </a:moveTo>
                  <a:lnTo>
                    <a:pt x="6553" y="35763"/>
                  </a:lnTo>
                  <a:lnTo>
                    <a:pt x="5867" y="37655"/>
                  </a:lnTo>
                  <a:lnTo>
                    <a:pt x="5537" y="38557"/>
                  </a:lnTo>
                  <a:lnTo>
                    <a:pt x="7200" y="38938"/>
                  </a:lnTo>
                  <a:lnTo>
                    <a:pt x="7632" y="38252"/>
                  </a:lnTo>
                  <a:lnTo>
                    <a:pt x="7721" y="39116"/>
                  </a:lnTo>
                  <a:lnTo>
                    <a:pt x="9512" y="39204"/>
                  </a:lnTo>
                  <a:lnTo>
                    <a:pt x="9588" y="36271"/>
                  </a:lnTo>
                  <a:close/>
                </a:path>
                <a:path w="70485" h="72390">
                  <a:moveTo>
                    <a:pt x="13728" y="48209"/>
                  </a:moveTo>
                  <a:lnTo>
                    <a:pt x="13131" y="46939"/>
                  </a:lnTo>
                  <a:lnTo>
                    <a:pt x="10502" y="46761"/>
                  </a:lnTo>
                  <a:lnTo>
                    <a:pt x="10439" y="48361"/>
                  </a:lnTo>
                  <a:lnTo>
                    <a:pt x="10401" y="49517"/>
                  </a:lnTo>
                  <a:lnTo>
                    <a:pt x="11595" y="50114"/>
                  </a:lnTo>
                  <a:lnTo>
                    <a:pt x="12141" y="49085"/>
                  </a:lnTo>
                  <a:lnTo>
                    <a:pt x="12357" y="48361"/>
                  </a:lnTo>
                  <a:lnTo>
                    <a:pt x="12954" y="48323"/>
                  </a:lnTo>
                  <a:lnTo>
                    <a:pt x="13728" y="48209"/>
                  </a:lnTo>
                  <a:close/>
                </a:path>
                <a:path w="70485" h="72390">
                  <a:moveTo>
                    <a:pt x="14808" y="35179"/>
                  </a:moveTo>
                  <a:lnTo>
                    <a:pt x="13970" y="33959"/>
                  </a:lnTo>
                  <a:lnTo>
                    <a:pt x="12141" y="34112"/>
                  </a:lnTo>
                  <a:lnTo>
                    <a:pt x="12852" y="35140"/>
                  </a:lnTo>
                  <a:lnTo>
                    <a:pt x="12852" y="35788"/>
                  </a:lnTo>
                  <a:lnTo>
                    <a:pt x="12077" y="36830"/>
                  </a:lnTo>
                  <a:lnTo>
                    <a:pt x="13893" y="37198"/>
                  </a:lnTo>
                  <a:lnTo>
                    <a:pt x="14249" y="36728"/>
                  </a:lnTo>
                  <a:lnTo>
                    <a:pt x="14782" y="36017"/>
                  </a:lnTo>
                  <a:lnTo>
                    <a:pt x="14808" y="35179"/>
                  </a:lnTo>
                  <a:close/>
                </a:path>
                <a:path w="70485" h="72390">
                  <a:moveTo>
                    <a:pt x="15240" y="44297"/>
                  </a:moveTo>
                  <a:lnTo>
                    <a:pt x="15036" y="44056"/>
                  </a:lnTo>
                  <a:lnTo>
                    <a:pt x="14109" y="43014"/>
                  </a:lnTo>
                  <a:lnTo>
                    <a:pt x="11899" y="42875"/>
                  </a:lnTo>
                  <a:lnTo>
                    <a:pt x="11290" y="44691"/>
                  </a:lnTo>
                  <a:lnTo>
                    <a:pt x="13157" y="45008"/>
                  </a:lnTo>
                  <a:lnTo>
                    <a:pt x="13271" y="44691"/>
                  </a:lnTo>
                  <a:lnTo>
                    <a:pt x="13271" y="44297"/>
                  </a:lnTo>
                  <a:lnTo>
                    <a:pt x="13462" y="44500"/>
                  </a:lnTo>
                  <a:lnTo>
                    <a:pt x="15240" y="44297"/>
                  </a:lnTo>
                  <a:close/>
                </a:path>
                <a:path w="70485" h="72390">
                  <a:moveTo>
                    <a:pt x="18122" y="15405"/>
                  </a:moveTo>
                  <a:lnTo>
                    <a:pt x="14363" y="15062"/>
                  </a:lnTo>
                  <a:lnTo>
                    <a:pt x="14198" y="16967"/>
                  </a:lnTo>
                  <a:lnTo>
                    <a:pt x="14160" y="17386"/>
                  </a:lnTo>
                  <a:lnTo>
                    <a:pt x="15328" y="17564"/>
                  </a:lnTo>
                  <a:lnTo>
                    <a:pt x="15862" y="17360"/>
                  </a:lnTo>
                  <a:lnTo>
                    <a:pt x="16103" y="17754"/>
                  </a:lnTo>
                  <a:lnTo>
                    <a:pt x="17653" y="17881"/>
                  </a:lnTo>
                  <a:lnTo>
                    <a:pt x="18122" y="15405"/>
                  </a:lnTo>
                  <a:close/>
                </a:path>
                <a:path w="70485" h="72390">
                  <a:moveTo>
                    <a:pt x="19558" y="23901"/>
                  </a:moveTo>
                  <a:lnTo>
                    <a:pt x="19367" y="22733"/>
                  </a:lnTo>
                  <a:lnTo>
                    <a:pt x="18872" y="22250"/>
                  </a:lnTo>
                  <a:lnTo>
                    <a:pt x="18148" y="21958"/>
                  </a:lnTo>
                  <a:lnTo>
                    <a:pt x="17653" y="21767"/>
                  </a:lnTo>
                  <a:lnTo>
                    <a:pt x="16548" y="21793"/>
                  </a:lnTo>
                  <a:lnTo>
                    <a:pt x="16675" y="22555"/>
                  </a:lnTo>
                  <a:lnTo>
                    <a:pt x="17018" y="24460"/>
                  </a:lnTo>
                  <a:lnTo>
                    <a:pt x="17157" y="25222"/>
                  </a:lnTo>
                  <a:lnTo>
                    <a:pt x="19062" y="25184"/>
                  </a:lnTo>
                  <a:lnTo>
                    <a:pt x="18897" y="24231"/>
                  </a:lnTo>
                  <a:lnTo>
                    <a:pt x="19265" y="24130"/>
                  </a:lnTo>
                  <a:lnTo>
                    <a:pt x="19558" y="23901"/>
                  </a:lnTo>
                  <a:close/>
                </a:path>
                <a:path w="70485" h="72390">
                  <a:moveTo>
                    <a:pt x="19608" y="45834"/>
                  </a:moveTo>
                  <a:lnTo>
                    <a:pt x="19177" y="45212"/>
                  </a:lnTo>
                  <a:lnTo>
                    <a:pt x="18732" y="44551"/>
                  </a:lnTo>
                  <a:lnTo>
                    <a:pt x="16878" y="44869"/>
                  </a:lnTo>
                  <a:lnTo>
                    <a:pt x="17475" y="45745"/>
                  </a:lnTo>
                  <a:lnTo>
                    <a:pt x="17437" y="46253"/>
                  </a:lnTo>
                  <a:lnTo>
                    <a:pt x="16738" y="47040"/>
                  </a:lnTo>
                  <a:lnTo>
                    <a:pt x="18529" y="47612"/>
                  </a:lnTo>
                  <a:lnTo>
                    <a:pt x="19062" y="47015"/>
                  </a:lnTo>
                  <a:lnTo>
                    <a:pt x="19570" y="46443"/>
                  </a:lnTo>
                  <a:lnTo>
                    <a:pt x="19608" y="45834"/>
                  </a:lnTo>
                  <a:close/>
                </a:path>
                <a:path w="70485" h="72390">
                  <a:moveTo>
                    <a:pt x="21094" y="9144"/>
                  </a:moveTo>
                  <a:lnTo>
                    <a:pt x="20408" y="8191"/>
                  </a:lnTo>
                  <a:lnTo>
                    <a:pt x="20180" y="7861"/>
                  </a:lnTo>
                  <a:lnTo>
                    <a:pt x="18770" y="7632"/>
                  </a:lnTo>
                  <a:lnTo>
                    <a:pt x="18554" y="8064"/>
                  </a:lnTo>
                  <a:lnTo>
                    <a:pt x="18300" y="8597"/>
                  </a:lnTo>
                  <a:lnTo>
                    <a:pt x="18288" y="9017"/>
                  </a:lnTo>
                  <a:lnTo>
                    <a:pt x="18605" y="9525"/>
                  </a:lnTo>
                  <a:lnTo>
                    <a:pt x="18897" y="9982"/>
                  </a:lnTo>
                  <a:lnTo>
                    <a:pt x="20713" y="9855"/>
                  </a:lnTo>
                  <a:lnTo>
                    <a:pt x="20447" y="9410"/>
                  </a:lnTo>
                  <a:lnTo>
                    <a:pt x="20802" y="9258"/>
                  </a:lnTo>
                  <a:lnTo>
                    <a:pt x="21094" y="9144"/>
                  </a:lnTo>
                  <a:close/>
                </a:path>
                <a:path w="70485" h="72390">
                  <a:moveTo>
                    <a:pt x="22644" y="30810"/>
                  </a:moveTo>
                  <a:lnTo>
                    <a:pt x="22517" y="30657"/>
                  </a:lnTo>
                  <a:lnTo>
                    <a:pt x="21780" y="29794"/>
                  </a:lnTo>
                  <a:lnTo>
                    <a:pt x="18935" y="29540"/>
                  </a:lnTo>
                  <a:lnTo>
                    <a:pt x="19304" y="31254"/>
                  </a:lnTo>
                  <a:lnTo>
                    <a:pt x="19405" y="31788"/>
                  </a:lnTo>
                  <a:lnTo>
                    <a:pt x="21297" y="31686"/>
                  </a:lnTo>
                  <a:lnTo>
                    <a:pt x="21221" y="31394"/>
                  </a:lnTo>
                  <a:lnTo>
                    <a:pt x="21145" y="31229"/>
                  </a:lnTo>
                  <a:lnTo>
                    <a:pt x="21145" y="31064"/>
                  </a:lnTo>
                  <a:lnTo>
                    <a:pt x="21247" y="30899"/>
                  </a:lnTo>
                  <a:lnTo>
                    <a:pt x="21856" y="30962"/>
                  </a:lnTo>
                  <a:lnTo>
                    <a:pt x="22644" y="30810"/>
                  </a:lnTo>
                  <a:close/>
                </a:path>
                <a:path w="70485" h="72390">
                  <a:moveTo>
                    <a:pt x="24942" y="14325"/>
                  </a:moveTo>
                  <a:lnTo>
                    <a:pt x="23456" y="13639"/>
                  </a:lnTo>
                  <a:lnTo>
                    <a:pt x="21221" y="14338"/>
                  </a:lnTo>
                  <a:lnTo>
                    <a:pt x="21031" y="15735"/>
                  </a:lnTo>
                  <a:lnTo>
                    <a:pt x="22034" y="16421"/>
                  </a:lnTo>
                  <a:lnTo>
                    <a:pt x="22504" y="16751"/>
                  </a:lnTo>
                  <a:lnTo>
                    <a:pt x="23596" y="16522"/>
                  </a:lnTo>
                  <a:lnTo>
                    <a:pt x="23723" y="16116"/>
                  </a:lnTo>
                  <a:lnTo>
                    <a:pt x="24231" y="16179"/>
                  </a:lnTo>
                  <a:lnTo>
                    <a:pt x="24790" y="16014"/>
                  </a:lnTo>
                  <a:lnTo>
                    <a:pt x="24942" y="14325"/>
                  </a:lnTo>
                  <a:close/>
                </a:path>
                <a:path w="70485" h="72390">
                  <a:moveTo>
                    <a:pt x="27584" y="25755"/>
                  </a:moveTo>
                  <a:lnTo>
                    <a:pt x="27038" y="25031"/>
                  </a:lnTo>
                  <a:lnTo>
                    <a:pt x="25615" y="23152"/>
                  </a:lnTo>
                  <a:lnTo>
                    <a:pt x="22136" y="24980"/>
                  </a:lnTo>
                  <a:lnTo>
                    <a:pt x="24765" y="27368"/>
                  </a:lnTo>
                  <a:lnTo>
                    <a:pt x="26466" y="26860"/>
                  </a:lnTo>
                  <a:lnTo>
                    <a:pt x="25488" y="25984"/>
                  </a:lnTo>
                  <a:lnTo>
                    <a:pt x="25450" y="25857"/>
                  </a:lnTo>
                  <a:lnTo>
                    <a:pt x="25514" y="25692"/>
                  </a:lnTo>
                  <a:lnTo>
                    <a:pt x="26136" y="26060"/>
                  </a:lnTo>
                  <a:lnTo>
                    <a:pt x="27584" y="25755"/>
                  </a:lnTo>
                  <a:close/>
                </a:path>
                <a:path w="70485" h="72390">
                  <a:moveTo>
                    <a:pt x="27622" y="40640"/>
                  </a:moveTo>
                  <a:lnTo>
                    <a:pt x="27597" y="40284"/>
                  </a:lnTo>
                  <a:lnTo>
                    <a:pt x="27508" y="39077"/>
                  </a:lnTo>
                  <a:lnTo>
                    <a:pt x="25933" y="38493"/>
                  </a:lnTo>
                  <a:lnTo>
                    <a:pt x="23520" y="39674"/>
                  </a:lnTo>
                  <a:lnTo>
                    <a:pt x="24409" y="41160"/>
                  </a:lnTo>
                  <a:lnTo>
                    <a:pt x="26212" y="41579"/>
                  </a:lnTo>
                  <a:lnTo>
                    <a:pt x="26822" y="41160"/>
                  </a:lnTo>
                  <a:lnTo>
                    <a:pt x="26746" y="40792"/>
                  </a:lnTo>
                  <a:lnTo>
                    <a:pt x="27203" y="40805"/>
                  </a:lnTo>
                  <a:lnTo>
                    <a:pt x="27622" y="40640"/>
                  </a:lnTo>
                  <a:close/>
                </a:path>
                <a:path w="70485" h="72390">
                  <a:moveTo>
                    <a:pt x="31318" y="16954"/>
                  </a:moveTo>
                  <a:lnTo>
                    <a:pt x="31280" y="15963"/>
                  </a:lnTo>
                  <a:lnTo>
                    <a:pt x="31038" y="15519"/>
                  </a:lnTo>
                  <a:lnTo>
                    <a:pt x="30543" y="15100"/>
                  </a:lnTo>
                  <a:lnTo>
                    <a:pt x="30213" y="14820"/>
                  </a:lnTo>
                  <a:lnTo>
                    <a:pt x="28498" y="14528"/>
                  </a:lnTo>
                  <a:lnTo>
                    <a:pt x="29159" y="16687"/>
                  </a:lnTo>
                  <a:lnTo>
                    <a:pt x="29476" y="16802"/>
                  </a:lnTo>
                  <a:lnTo>
                    <a:pt x="29845" y="16852"/>
                  </a:lnTo>
                  <a:lnTo>
                    <a:pt x="30416" y="17030"/>
                  </a:lnTo>
                  <a:lnTo>
                    <a:pt x="31318" y="16954"/>
                  </a:lnTo>
                  <a:close/>
                </a:path>
                <a:path w="70485" h="72390">
                  <a:moveTo>
                    <a:pt x="32575" y="35928"/>
                  </a:moveTo>
                  <a:lnTo>
                    <a:pt x="32499" y="35661"/>
                  </a:lnTo>
                  <a:lnTo>
                    <a:pt x="32194" y="34442"/>
                  </a:lnTo>
                  <a:lnTo>
                    <a:pt x="30937" y="34023"/>
                  </a:lnTo>
                  <a:lnTo>
                    <a:pt x="29641" y="34150"/>
                  </a:lnTo>
                  <a:lnTo>
                    <a:pt x="29006" y="34188"/>
                  </a:lnTo>
                  <a:lnTo>
                    <a:pt x="29044" y="34455"/>
                  </a:lnTo>
                  <a:lnTo>
                    <a:pt x="29311" y="36563"/>
                  </a:lnTo>
                  <a:lnTo>
                    <a:pt x="31229" y="36563"/>
                  </a:lnTo>
                  <a:lnTo>
                    <a:pt x="31165" y="36106"/>
                  </a:lnTo>
                  <a:lnTo>
                    <a:pt x="31140" y="35915"/>
                  </a:lnTo>
                  <a:lnTo>
                    <a:pt x="31737" y="36042"/>
                  </a:lnTo>
                  <a:lnTo>
                    <a:pt x="32575" y="35928"/>
                  </a:lnTo>
                  <a:close/>
                </a:path>
                <a:path w="70485" h="72390">
                  <a:moveTo>
                    <a:pt x="33997" y="20231"/>
                  </a:moveTo>
                  <a:lnTo>
                    <a:pt x="28841" y="20078"/>
                  </a:lnTo>
                  <a:lnTo>
                    <a:pt x="29591" y="23012"/>
                  </a:lnTo>
                  <a:lnTo>
                    <a:pt x="31457" y="22898"/>
                  </a:lnTo>
                  <a:lnTo>
                    <a:pt x="31369" y="22555"/>
                  </a:lnTo>
                  <a:lnTo>
                    <a:pt x="31457" y="22872"/>
                  </a:lnTo>
                  <a:lnTo>
                    <a:pt x="33147" y="23164"/>
                  </a:lnTo>
                  <a:lnTo>
                    <a:pt x="33324" y="22555"/>
                  </a:lnTo>
                  <a:lnTo>
                    <a:pt x="33502" y="21958"/>
                  </a:lnTo>
                  <a:lnTo>
                    <a:pt x="33997" y="20231"/>
                  </a:lnTo>
                  <a:close/>
                </a:path>
                <a:path w="70485" h="72390">
                  <a:moveTo>
                    <a:pt x="35687" y="43002"/>
                  </a:moveTo>
                  <a:lnTo>
                    <a:pt x="35001" y="41478"/>
                  </a:lnTo>
                  <a:lnTo>
                    <a:pt x="34671" y="40728"/>
                  </a:lnTo>
                  <a:lnTo>
                    <a:pt x="32905" y="40690"/>
                  </a:lnTo>
                  <a:lnTo>
                    <a:pt x="33121" y="41719"/>
                  </a:lnTo>
                  <a:lnTo>
                    <a:pt x="33274" y="42456"/>
                  </a:lnTo>
                  <a:lnTo>
                    <a:pt x="33439" y="43180"/>
                  </a:lnTo>
                  <a:lnTo>
                    <a:pt x="33769" y="44767"/>
                  </a:lnTo>
                  <a:lnTo>
                    <a:pt x="35687" y="44665"/>
                  </a:lnTo>
                  <a:lnTo>
                    <a:pt x="35458" y="43561"/>
                  </a:lnTo>
                  <a:lnTo>
                    <a:pt x="35420" y="43434"/>
                  </a:lnTo>
                  <a:lnTo>
                    <a:pt x="35585" y="43192"/>
                  </a:lnTo>
                  <a:lnTo>
                    <a:pt x="35687" y="43002"/>
                  </a:lnTo>
                  <a:close/>
                </a:path>
                <a:path w="70485" h="72390">
                  <a:moveTo>
                    <a:pt x="36652" y="31102"/>
                  </a:moveTo>
                  <a:lnTo>
                    <a:pt x="36271" y="30886"/>
                  </a:lnTo>
                  <a:lnTo>
                    <a:pt x="35496" y="30454"/>
                  </a:lnTo>
                  <a:lnTo>
                    <a:pt x="35128" y="30238"/>
                  </a:lnTo>
                  <a:lnTo>
                    <a:pt x="33934" y="30048"/>
                  </a:lnTo>
                  <a:lnTo>
                    <a:pt x="33820" y="30670"/>
                  </a:lnTo>
                  <a:lnTo>
                    <a:pt x="33743" y="31127"/>
                  </a:lnTo>
                  <a:lnTo>
                    <a:pt x="33655" y="31572"/>
                  </a:lnTo>
                  <a:lnTo>
                    <a:pt x="33578" y="32029"/>
                  </a:lnTo>
                  <a:lnTo>
                    <a:pt x="33464" y="32651"/>
                  </a:lnTo>
                  <a:lnTo>
                    <a:pt x="35382" y="32842"/>
                  </a:lnTo>
                  <a:lnTo>
                    <a:pt x="35534" y="32004"/>
                  </a:lnTo>
                  <a:lnTo>
                    <a:pt x="35560" y="31838"/>
                  </a:lnTo>
                  <a:lnTo>
                    <a:pt x="35598" y="31673"/>
                  </a:lnTo>
                  <a:lnTo>
                    <a:pt x="35826" y="31686"/>
                  </a:lnTo>
                  <a:lnTo>
                    <a:pt x="36055" y="31661"/>
                  </a:lnTo>
                  <a:lnTo>
                    <a:pt x="36220" y="31559"/>
                  </a:lnTo>
                  <a:lnTo>
                    <a:pt x="36537" y="31381"/>
                  </a:lnTo>
                  <a:lnTo>
                    <a:pt x="36652" y="31102"/>
                  </a:lnTo>
                  <a:close/>
                </a:path>
                <a:path w="70485" h="72390">
                  <a:moveTo>
                    <a:pt x="38188" y="52222"/>
                  </a:moveTo>
                  <a:lnTo>
                    <a:pt x="36042" y="50228"/>
                  </a:lnTo>
                  <a:lnTo>
                    <a:pt x="35267" y="50469"/>
                  </a:lnTo>
                  <a:lnTo>
                    <a:pt x="35585" y="53009"/>
                  </a:lnTo>
                  <a:lnTo>
                    <a:pt x="35699" y="53848"/>
                  </a:lnTo>
                  <a:lnTo>
                    <a:pt x="37604" y="53759"/>
                  </a:lnTo>
                  <a:lnTo>
                    <a:pt x="37477" y="52768"/>
                  </a:lnTo>
                  <a:lnTo>
                    <a:pt x="37452" y="52628"/>
                  </a:lnTo>
                  <a:lnTo>
                    <a:pt x="37858" y="52476"/>
                  </a:lnTo>
                  <a:lnTo>
                    <a:pt x="38188" y="52222"/>
                  </a:lnTo>
                  <a:close/>
                </a:path>
                <a:path w="70485" h="72390">
                  <a:moveTo>
                    <a:pt x="41211" y="27139"/>
                  </a:moveTo>
                  <a:lnTo>
                    <a:pt x="40868" y="26822"/>
                  </a:lnTo>
                  <a:lnTo>
                    <a:pt x="40627" y="26606"/>
                  </a:lnTo>
                  <a:lnTo>
                    <a:pt x="40386" y="26377"/>
                  </a:lnTo>
                  <a:lnTo>
                    <a:pt x="39827" y="25882"/>
                  </a:lnTo>
                  <a:lnTo>
                    <a:pt x="38442" y="25654"/>
                  </a:lnTo>
                  <a:lnTo>
                    <a:pt x="38061" y="27559"/>
                  </a:lnTo>
                  <a:lnTo>
                    <a:pt x="37960" y="28092"/>
                  </a:lnTo>
                  <a:lnTo>
                    <a:pt x="39878" y="28308"/>
                  </a:lnTo>
                  <a:lnTo>
                    <a:pt x="39992" y="27686"/>
                  </a:lnTo>
                  <a:lnTo>
                    <a:pt x="40068" y="27330"/>
                  </a:lnTo>
                  <a:lnTo>
                    <a:pt x="40652" y="27317"/>
                  </a:lnTo>
                  <a:lnTo>
                    <a:pt x="41211" y="27139"/>
                  </a:lnTo>
                  <a:close/>
                </a:path>
                <a:path w="70485" h="72390">
                  <a:moveTo>
                    <a:pt x="44424" y="38938"/>
                  </a:moveTo>
                  <a:lnTo>
                    <a:pt x="43954" y="38252"/>
                  </a:lnTo>
                  <a:lnTo>
                    <a:pt x="42837" y="36601"/>
                  </a:lnTo>
                  <a:lnTo>
                    <a:pt x="39420" y="37858"/>
                  </a:lnTo>
                  <a:lnTo>
                    <a:pt x="40957" y="39687"/>
                  </a:lnTo>
                  <a:lnTo>
                    <a:pt x="41427" y="40233"/>
                  </a:lnTo>
                  <a:lnTo>
                    <a:pt x="43294" y="39966"/>
                  </a:lnTo>
                  <a:lnTo>
                    <a:pt x="42672" y="39230"/>
                  </a:lnTo>
                  <a:lnTo>
                    <a:pt x="42646" y="39103"/>
                  </a:lnTo>
                  <a:lnTo>
                    <a:pt x="42545" y="38938"/>
                  </a:lnTo>
                  <a:lnTo>
                    <a:pt x="43192" y="39204"/>
                  </a:lnTo>
                  <a:lnTo>
                    <a:pt x="44424" y="38938"/>
                  </a:lnTo>
                  <a:close/>
                </a:path>
                <a:path w="70485" h="72390">
                  <a:moveTo>
                    <a:pt x="47104" y="48818"/>
                  </a:moveTo>
                  <a:lnTo>
                    <a:pt x="45262" y="47320"/>
                  </a:lnTo>
                  <a:lnTo>
                    <a:pt x="42379" y="48183"/>
                  </a:lnTo>
                  <a:lnTo>
                    <a:pt x="42049" y="50088"/>
                  </a:lnTo>
                  <a:lnTo>
                    <a:pt x="43281" y="50888"/>
                  </a:lnTo>
                  <a:lnTo>
                    <a:pt x="43662" y="51142"/>
                  </a:lnTo>
                  <a:lnTo>
                    <a:pt x="44234" y="51269"/>
                  </a:lnTo>
                  <a:lnTo>
                    <a:pt x="44754" y="50901"/>
                  </a:lnTo>
                  <a:lnTo>
                    <a:pt x="44881" y="50685"/>
                  </a:lnTo>
                  <a:lnTo>
                    <a:pt x="45364" y="50850"/>
                  </a:lnTo>
                  <a:lnTo>
                    <a:pt x="46037" y="50800"/>
                  </a:lnTo>
                  <a:lnTo>
                    <a:pt x="47104" y="48818"/>
                  </a:lnTo>
                  <a:close/>
                </a:path>
                <a:path w="70485" h="72390">
                  <a:moveTo>
                    <a:pt x="48425" y="57416"/>
                  </a:moveTo>
                  <a:lnTo>
                    <a:pt x="47764" y="56934"/>
                  </a:lnTo>
                  <a:lnTo>
                    <a:pt x="46697" y="56121"/>
                  </a:lnTo>
                  <a:lnTo>
                    <a:pt x="45783" y="55448"/>
                  </a:lnTo>
                  <a:lnTo>
                    <a:pt x="44450" y="55308"/>
                  </a:lnTo>
                  <a:lnTo>
                    <a:pt x="44513" y="56984"/>
                  </a:lnTo>
                  <a:lnTo>
                    <a:pt x="45008" y="57645"/>
                  </a:lnTo>
                  <a:lnTo>
                    <a:pt x="45859" y="57988"/>
                  </a:lnTo>
                  <a:lnTo>
                    <a:pt x="46215" y="58127"/>
                  </a:lnTo>
                  <a:lnTo>
                    <a:pt x="46799" y="58191"/>
                  </a:lnTo>
                  <a:lnTo>
                    <a:pt x="47117" y="57899"/>
                  </a:lnTo>
                  <a:lnTo>
                    <a:pt x="47777" y="57848"/>
                  </a:lnTo>
                  <a:lnTo>
                    <a:pt x="48425" y="57416"/>
                  </a:lnTo>
                  <a:close/>
                </a:path>
                <a:path w="70485" h="72390">
                  <a:moveTo>
                    <a:pt x="49136" y="68668"/>
                  </a:moveTo>
                  <a:lnTo>
                    <a:pt x="24549" y="52539"/>
                  </a:lnTo>
                  <a:lnTo>
                    <a:pt x="22656" y="52705"/>
                  </a:lnTo>
                  <a:lnTo>
                    <a:pt x="26212" y="56692"/>
                  </a:lnTo>
                  <a:lnTo>
                    <a:pt x="29451" y="59512"/>
                  </a:lnTo>
                  <a:lnTo>
                    <a:pt x="32956" y="61937"/>
                  </a:lnTo>
                  <a:lnTo>
                    <a:pt x="29324" y="60096"/>
                  </a:lnTo>
                  <a:lnTo>
                    <a:pt x="25742" y="58166"/>
                  </a:lnTo>
                  <a:lnTo>
                    <a:pt x="21551" y="55600"/>
                  </a:lnTo>
                  <a:lnTo>
                    <a:pt x="20066" y="56197"/>
                  </a:lnTo>
                  <a:lnTo>
                    <a:pt x="28054" y="61087"/>
                  </a:lnTo>
                  <a:lnTo>
                    <a:pt x="33045" y="63754"/>
                  </a:lnTo>
                  <a:lnTo>
                    <a:pt x="40487" y="66789"/>
                  </a:lnTo>
                  <a:lnTo>
                    <a:pt x="43916" y="67475"/>
                  </a:lnTo>
                  <a:lnTo>
                    <a:pt x="47523" y="68478"/>
                  </a:lnTo>
                  <a:lnTo>
                    <a:pt x="49136" y="68668"/>
                  </a:lnTo>
                  <a:close/>
                </a:path>
                <a:path w="70485" h="72390">
                  <a:moveTo>
                    <a:pt x="51231" y="44869"/>
                  </a:moveTo>
                  <a:lnTo>
                    <a:pt x="50292" y="44297"/>
                  </a:lnTo>
                  <a:lnTo>
                    <a:pt x="50050" y="44145"/>
                  </a:lnTo>
                  <a:lnTo>
                    <a:pt x="50088" y="43637"/>
                  </a:lnTo>
                  <a:lnTo>
                    <a:pt x="50749" y="43357"/>
                  </a:lnTo>
                  <a:lnTo>
                    <a:pt x="50685" y="43040"/>
                  </a:lnTo>
                  <a:lnTo>
                    <a:pt x="50076" y="42545"/>
                  </a:lnTo>
                  <a:lnTo>
                    <a:pt x="49415" y="42557"/>
                  </a:lnTo>
                  <a:lnTo>
                    <a:pt x="49034" y="42710"/>
                  </a:lnTo>
                  <a:lnTo>
                    <a:pt x="48031" y="43141"/>
                  </a:lnTo>
                  <a:lnTo>
                    <a:pt x="47942" y="44348"/>
                  </a:lnTo>
                  <a:lnTo>
                    <a:pt x="48882" y="44919"/>
                  </a:lnTo>
                  <a:lnTo>
                    <a:pt x="49428" y="45250"/>
                  </a:lnTo>
                  <a:lnTo>
                    <a:pt x="51231" y="44869"/>
                  </a:lnTo>
                  <a:close/>
                </a:path>
                <a:path w="70485" h="72390">
                  <a:moveTo>
                    <a:pt x="53962" y="52349"/>
                  </a:moveTo>
                  <a:lnTo>
                    <a:pt x="52197" y="51879"/>
                  </a:lnTo>
                  <a:lnTo>
                    <a:pt x="51015" y="52197"/>
                  </a:lnTo>
                  <a:lnTo>
                    <a:pt x="50698" y="52311"/>
                  </a:lnTo>
                  <a:lnTo>
                    <a:pt x="50698" y="52565"/>
                  </a:lnTo>
                  <a:lnTo>
                    <a:pt x="50647" y="55105"/>
                  </a:lnTo>
                  <a:lnTo>
                    <a:pt x="52578" y="55219"/>
                  </a:lnTo>
                  <a:lnTo>
                    <a:pt x="52590" y="54140"/>
                  </a:lnTo>
                  <a:lnTo>
                    <a:pt x="53086" y="54190"/>
                  </a:lnTo>
                  <a:lnTo>
                    <a:pt x="53619" y="54063"/>
                  </a:lnTo>
                  <a:lnTo>
                    <a:pt x="53695" y="53695"/>
                  </a:lnTo>
                  <a:lnTo>
                    <a:pt x="53962" y="52349"/>
                  </a:lnTo>
                  <a:close/>
                </a:path>
                <a:path w="70485" h="72390">
                  <a:moveTo>
                    <a:pt x="70116" y="60972"/>
                  </a:moveTo>
                  <a:lnTo>
                    <a:pt x="69265" y="59842"/>
                  </a:lnTo>
                  <a:lnTo>
                    <a:pt x="67475" y="67525"/>
                  </a:lnTo>
                  <a:lnTo>
                    <a:pt x="59677" y="70358"/>
                  </a:lnTo>
                  <a:lnTo>
                    <a:pt x="54267" y="65633"/>
                  </a:lnTo>
                  <a:lnTo>
                    <a:pt x="56794" y="64858"/>
                  </a:lnTo>
                  <a:lnTo>
                    <a:pt x="60426" y="63741"/>
                  </a:lnTo>
                  <a:lnTo>
                    <a:pt x="63715" y="57442"/>
                  </a:lnTo>
                  <a:lnTo>
                    <a:pt x="60985" y="50571"/>
                  </a:lnTo>
                  <a:lnTo>
                    <a:pt x="59067" y="50634"/>
                  </a:lnTo>
                  <a:lnTo>
                    <a:pt x="61683" y="57200"/>
                  </a:lnTo>
                  <a:lnTo>
                    <a:pt x="58699" y="63398"/>
                  </a:lnTo>
                  <a:lnTo>
                    <a:pt x="21475" y="40970"/>
                  </a:lnTo>
                  <a:lnTo>
                    <a:pt x="11125" y="8788"/>
                  </a:lnTo>
                  <a:lnTo>
                    <a:pt x="11455" y="8839"/>
                  </a:lnTo>
                  <a:lnTo>
                    <a:pt x="12179" y="8788"/>
                  </a:lnTo>
                  <a:lnTo>
                    <a:pt x="12534" y="8763"/>
                  </a:lnTo>
                  <a:lnTo>
                    <a:pt x="13131" y="8191"/>
                  </a:lnTo>
                  <a:lnTo>
                    <a:pt x="13322" y="7493"/>
                  </a:lnTo>
                  <a:lnTo>
                    <a:pt x="13614" y="7442"/>
                  </a:lnTo>
                  <a:lnTo>
                    <a:pt x="13881" y="7353"/>
                  </a:lnTo>
                  <a:lnTo>
                    <a:pt x="15633" y="6096"/>
                  </a:lnTo>
                  <a:lnTo>
                    <a:pt x="16395" y="3225"/>
                  </a:lnTo>
                  <a:lnTo>
                    <a:pt x="14909" y="1879"/>
                  </a:lnTo>
                  <a:lnTo>
                    <a:pt x="15748" y="342"/>
                  </a:lnTo>
                  <a:lnTo>
                    <a:pt x="13868" y="0"/>
                  </a:lnTo>
                  <a:lnTo>
                    <a:pt x="13271" y="1079"/>
                  </a:lnTo>
                  <a:lnTo>
                    <a:pt x="12623" y="1117"/>
                  </a:lnTo>
                  <a:lnTo>
                    <a:pt x="12001" y="1371"/>
                  </a:lnTo>
                  <a:lnTo>
                    <a:pt x="11722" y="2806"/>
                  </a:lnTo>
                  <a:lnTo>
                    <a:pt x="12865" y="3454"/>
                  </a:lnTo>
                  <a:lnTo>
                    <a:pt x="12242" y="5080"/>
                  </a:lnTo>
                  <a:lnTo>
                    <a:pt x="11823" y="5308"/>
                  </a:lnTo>
                  <a:lnTo>
                    <a:pt x="11239" y="5499"/>
                  </a:lnTo>
                  <a:lnTo>
                    <a:pt x="8420" y="5638"/>
                  </a:lnTo>
                  <a:lnTo>
                    <a:pt x="9994" y="11569"/>
                  </a:lnTo>
                  <a:lnTo>
                    <a:pt x="11264" y="17475"/>
                  </a:lnTo>
                  <a:lnTo>
                    <a:pt x="12839" y="23291"/>
                  </a:lnTo>
                  <a:lnTo>
                    <a:pt x="12649" y="23291"/>
                  </a:lnTo>
                  <a:lnTo>
                    <a:pt x="10287" y="25044"/>
                  </a:lnTo>
                  <a:lnTo>
                    <a:pt x="7556" y="26263"/>
                  </a:lnTo>
                  <a:lnTo>
                    <a:pt x="6261" y="25908"/>
                  </a:lnTo>
                  <a:lnTo>
                    <a:pt x="4191" y="25755"/>
                  </a:lnTo>
                  <a:lnTo>
                    <a:pt x="1181" y="25044"/>
                  </a:lnTo>
                  <a:lnTo>
                    <a:pt x="101" y="25882"/>
                  </a:lnTo>
                  <a:lnTo>
                    <a:pt x="0" y="27063"/>
                  </a:lnTo>
                  <a:lnTo>
                    <a:pt x="546" y="27597"/>
                  </a:lnTo>
                  <a:lnTo>
                    <a:pt x="1168" y="27787"/>
                  </a:lnTo>
                  <a:lnTo>
                    <a:pt x="1854" y="27787"/>
                  </a:lnTo>
                  <a:lnTo>
                    <a:pt x="2895" y="27990"/>
                  </a:lnTo>
                  <a:lnTo>
                    <a:pt x="4064" y="27774"/>
                  </a:lnTo>
                  <a:lnTo>
                    <a:pt x="8001" y="27533"/>
                  </a:lnTo>
                  <a:lnTo>
                    <a:pt x="11430" y="27482"/>
                  </a:lnTo>
                  <a:lnTo>
                    <a:pt x="12268" y="26263"/>
                  </a:lnTo>
                  <a:lnTo>
                    <a:pt x="13093" y="25031"/>
                  </a:lnTo>
                  <a:lnTo>
                    <a:pt x="13233" y="24777"/>
                  </a:lnTo>
                  <a:lnTo>
                    <a:pt x="15113" y="31432"/>
                  </a:lnTo>
                  <a:lnTo>
                    <a:pt x="41351" y="60909"/>
                  </a:lnTo>
                  <a:lnTo>
                    <a:pt x="52882" y="66484"/>
                  </a:lnTo>
                  <a:lnTo>
                    <a:pt x="59207" y="72021"/>
                  </a:lnTo>
                  <a:lnTo>
                    <a:pt x="63842" y="70358"/>
                  </a:lnTo>
                  <a:lnTo>
                    <a:pt x="68567" y="68656"/>
                  </a:lnTo>
                  <a:lnTo>
                    <a:pt x="70116" y="60972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3448253" y="1454403"/>
              <a:ext cx="163195" cy="141605"/>
            </a:xfrm>
            <a:custGeom>
              <a:avLst/>
              <a:gdLst/>
              <a:ahLst/>
              <a:cxnLst/>
              <a:rect l="l" t="t" r="r" b="b"/>
              <a:pathLst>
                <a:path w="163195" h="141605">
                  <a:moveTo>
                    <a:pt x="6819" y="36449"/>
                  </a:moveTo>
                  <a:lnTo>
                    <a:pt x="6134" y="33883"/>
                  </a:lnTo>
                  <a:lnTo>
                    <a:pt x="4864" y="32766"/>
                  </a:lnTo>
                  <a:lnTo>
                    <a:pt x="3238" y="32334"/>
                  </a:lnTo>
                  <a:lnTo>
                    <a:pt x="2235" y="32054"/>
                  </a:lnTo>
                  <a:lnTo>
                    <a:pt x="1409" y="33197"/>
                  </a:lnTo>
                  <a:lnTo>
                    <a:pt x="1574" y="33248"/>
                  </a:lnTo>
                  <a:lnTo>
                    <a:pt x="0" y="33388"/>
                  </a:lnTo>
                  <a:lnTo>
                    <a:pt x="431" y="34264"/>
                  </a:lnTo>
                  <a:lnTo>
                    <a:pt x="2044" y="37604"/>
                  </a:lnTo>
                  <a:lnTo>
                    <a:pt x="3962" y="37426"/>
                  </a:lnTo>
                  <a:lnTo>
                    <a:pt x="2730" y="34861"/>
                  </a:lnTo>
                  <a:lnTo>
                    <a:pt x="2311" y="34010"/>
                  </a:lnTo>
                  <a:lnTo>
                    <a:pt x="1993" y="33362"/>
                  </a:lnTo>
                  <a:lnTo>
                    <a:pt x="4902" y="36537"/>
                  </a:lnTo>
                  <a:lnTo>
                    <a:pt x="6819" y="36449"/>
                  </a:lnTo>
                  <a:close/>
                </a:path>
                <a:path w="163195" h="141605">
                  <a:moveTo>
                    <a:pt x="9994" y="42583"/>
                  </a:moveTo>
                  <a:lnTo>
                    <a:pt x="9740" y="37668"/>
                  </a:lnTo>
                  <a:lnTo>
                    <a:pt x="7810" y="37566"/>
                  </a:lnTo>
                  <a:lnTo>
                    <a:pt x="7861" y="38481"/>
                  </a:lnTo>
                  <a:lnTo>
                    <a:pt x="8064" y="42481"/>
                  </a:lnTo>
                  <a:lnTo>
                    <a:pt x="9994" y="42583"/>
                  </a:lnTo>
                  <a:close/>
                </a:path>
                <a:path w="163195" h="141605">
                  <a:moveTo>
                    <a:pt x="15138" y="42494"/>
                  </a:moveTo>
                  <a:lnTo>
                    <a:pt x="14986" y="41757"/>
                  </a:lnTo>
                  <a:lnTo>
                    <a:pt x="14465" y="39420"/>
                  </a:lnTo>
                  <a:lnTo>
                    <a:pt x="13398" y="37338"/>
                  </a:lnTo>
                  <a:lnTo>
                    <a:pt x="11455" y="35064"/>
                  </a:lnTo>
                  <a:lnTo>
                    <a:pt x="9588" y="35217"/>
                  </a:lnTo>
                  <a:lnTo>
                    <a:pt x="10147" y="35877"/>
                  </a:lnTo>
                  <a:lnTo>
                    <a:pt x="11633" y="37617"/>
                  </a:lnTo>
                  <a:lnTo>
                    <a:pt x="12611" y="39649"/>
                  </a:lnTo>
                  <a:lnTo>
                    <a:pt x="13233" y="42468"/>
                  </a:lnTo>
                  <a:lnTo>
                    <a:pt x="15138" y="42494"/>
                  </a:lnTo>
                  <a:close/>
                </a:path>
                <a:path w="163195" h="141605">
                  <a:moveTo>
                    <a:pt x="15201" y="102933"/>
                  </a:moveTo>
                  <a:lnTo>
                    <a:pt x="14300" y="102438"/>
                  </a:lnTo>
                  <a:lnTo>
                    <a:pt x="12954" y="101701"/>
                  </a:lnTo>
                  <a:lnTo>
                    <a:pt x="11010" y="101790"/>
                  </a:lnTo>
                  <a:lnTo>
                    <a:pt x="9715" y="103568"/>
                  </a:lnTo>
                  <a:lnTo>
                    <a:pt x="11557" y="103936"/>
                  </a:lnTo>
                  <a:lnTo>
                    <a:pt x="11899" y="103441"/>
                  </a:lnTo>
                  <a:lnTo>
                    <a:pt x="12115" y="103162"/>
                  </a:lnTo>
                  <a:lnTo>
                    <a:pt x="12484" y="102717"/>
                  </a:lnTo>
                  <a:lnTo>
                    <a:pt x="13360" y="103187"/>
                  </a:lnTo>
                  <a:lnTo>
                    <a:pt x="15201" y="102933"/>
                  </a:lnTo>
                  <a:close/>
                </a:path>
                <a:path w="163195" h="141605">
                  <a:moveTo>
                    <a:pt x="15278" y="16421"/>
                  </a:moveTo>
                  <a:lnTo>
                    <a:pt x="14909" y="13868"/>
                  </a:lnTo>
                  <a:lnTo>
                    <a:pt x="14338" y="12026"/>
                  </a:lnTo>
                  <a:lnTo>
                    <a:pt x="13106" y="9702"/>
                  </a:lnTo>
                  <a:lnTo>
                    <a:pt x="11214" y="9804"/>
                  </a:lnTo>
                  <a:lnTo>
                    <a:pt x="11531" y="10414"/>
                  </a:lnTo>
                  <a:lnTo>
                    <a:pt x="12407" y="12077"/>
                  </a:lnTo>
                  <a:lnTo>
                    <a:pt x="12992" y="13830"/>
                  </a:lnTo>
                  <a:lnTo>
                    <a:pt x="13360" y="16395"/>
                  </a:lnTo>
                  <a:lnTo>
                    <a:pt x="15278" y="16421"/>
                  </a:lnTo>
                  <a:close/>
                </a:path>
                <a:path w="163195" h="141605">
                  <a:moveTo>
                    <a:pt x="16167" y="69824"/>
                  </a:moveTo>
                  <a:lnTo>
                    <a:pt x="15494" y="67373"/>
                  </a:lnTo>
                  <a:lnTo>
                    <a:pt x="14325" y="65849"/>
                  </a:lnTo>
                  <a:lnTo>
                    <a:pt x="12661" y="64858"/>
                  </a:lnTo>
                  <a:lnTo>
                    <a:pt x="12293" y="64630"/>
                  </a:lnTo>
                  <a:lnTo>
                    <a:pt x="11785" y="64541"/>
                  </a:lnTo>
                  <a:lnTo>
                    <a:pt x="11188" y="64668"/>
                  </a:lnTo>
                  <a:lnTo>
                    <a:pt x="10579" y="64884"/>
                  </a:lnTo>
                  <a:lnTo>
                    <a:pt x="10972" y="65125"/>
                  </a:lnTo>
                  <a:lnTo>
                    <a:pt x="12573" y="66078"/>
                  </a:lnTo>
                  <a:lnTo>
                    <a:pt x="13639" y="67513"/>
                  </a:lnTo>
                  <a:lnTo>
                    <a:pt x="14262" y="69786"/>
                  </a:lnTo>
                  <a:lnTo>
                    <a:pt x="16167" y="69824"/>
                  </a:lnTo>
                  <a:close/>
                </a:path>
                <a:path w="163195" h="141605">
                  <a:moveTo>
                    <a:pt x="17170" y="107657"/>
                  </a:moveTo>
                  <a:lnTo>
                    <a:pt x="16776" y="107442"/>
                  </a:lnTo>
                  <a:lnTo>
                    <a:pt x="15049" y="106464"/>
                  </a:lnTo>
                  <a:lnTo>
                    <a:pt x="12966" y="106476"/>
                  </a:lnTo>
                  <a:lnTo>
                    <a:pt x="10909" y="107797"/>
                  </a:lnTo>
                  <a:lnTo>
                    <a:pt x="11353" y="108153"/>
                  </a:lnTo>
                  <a:lnTo>
                    <a:pt x="12001" y="108432"/>
                  </a:lnTo>
                  <a:lnTo>
                    <a:pt x="12560" y="108407"/>
                  </a:lnTo>
                  <a:lnTo>
                    <a:pt x="13716" y="107657"/>
                  </a:lnTo>
                  <a:lnTo>
                    <a:pt x="14541" y="107594"/>
                  </a:lnTo>
                  <a:lnTo>
                    <a:pt x="15367" y="108051"/>
                  </a:lnTo>
                  <a:lnTo>
                    <a:pt x="15722" y="108267"/>
                  </a:lnTo>
                  <a:lnTo>
                    <a:pt x="16357" y="108381"/>
                  </a:lnTo>
                  <a:lnTo>
                    <a:pt x="17043" y="107962"/>
                  </a:lnTo>
                  <a:lnTo>
                    <a:pt x="17170" y="107657"/>
                  </a:lnTo>
                  <a:close/>
                </a:path>
                <a:path w="163195" h="141605">
                  <a:moveTo>
                    <a:pt x="18491" y="13195"/>
                  </a:moveTo>
                  <a:lnTo>
                    <a:pt x="16598" y="12928"/>
                  </a:lnTo>
                  <a:lnTo>
                    <a:pt x="16370" y="13589"/>
                  </a:lnTo>
                  <a:lnTo>
                    <a:pt x="15544" y="16014"/>
                  </a:lnTo>
                  <a:lnTo>
                    <a:pt x="15265" y="16814"/>
                  </a:lnTo>
                  <a:lnTo>
                    <a:pt x="17157" y="17081"/>
                  </a:lnTo>
                  <a:lnTo>
                    <a:pt x="17386" y="16433"/>
                  </a:lnTo>
                  <a:lnTo>
                    <a:pt x="17653" y="15621"/>
                  </a:lnTo>
                  <a:lnTo>
                    <a:pt x="18491" y="13195"/>
                  </a:lnTo>
                  <a:close/>
                </a:path>
                <a:path w="163195" h="141605">
                  <a:moveTo>
                    <a:pt x="19100" y="42468"/>
                  </a:moveTo>
                  <a:lnTo>
                    <a:pt x="17170" y="42379"/>
                  </a:lnTo>
                  <a:lnTo>
                    <a:pt x="17170" y="42862"/>
                  </a:lnTo>
                  <a:lnTo>
                    <a:pt x="17132" y="47891"/>
                  </a:lnTo>
                  <a:lnTo>
                    <a:pt x="19062" y="47980"/>
                  </a:lnTo>
                  <a:lnTo>
                    <a:pt x="19100" y="42468"/>
                  </a:lnTo>
                  <a:close/>
                </a:path>
                <a:path w="163195" h="141605">
                  <a:moveTo>
                    <a:pt x="20739" y="16141"/>
                  </a:moveTo>
                  <a:lnTo>
                    <a:pt x="18846" y="15862"/>
                  </a:lnTo>
                  <a:lnTo>
                    <a:pt x="18732" y="16357"/>
                  </a:lnTo>
                  <a:lnTo>
                    <a:pt x="18084" y="19138"/>
                  </a:lnTo>
                  <a:lnTo>
                    <a:pt x="17995" y="19481"/>
                  </a:lnTo>
                  <a:lnTo>
                    <a:pt x="19900" y="19761"/>
                  </a:lnTo>
                  <a:lnTo>
                    <a:pt x="20739" y="16141"/>
                  </a:lnTo>
                  <a:close/>
                </a:path>
                <a:path w="163195" h="141605">
                  <a:moveTo>
                    <a:pt x="20853" y="68237"/>
                  </a:moveTo>
                  <a:lnTo>
                    <a:pt x="18935" y="68084"/>
                  </a:lnTo>
                  <a:lnTo>
                    <a:pt x="18808" y="68961"/>
                  </a:lnTo>
                  <a:lnTo>
                    <a:pt x="18503" y="71056"/>
                  </a:lnTo>
                  <a:lnTo>
                    <a:pt x="18364" y="72110"/>
                  </a:lnTo>
                  <a:lnTo>
                    <a:pt x="18237" y="72961"/>
                  </a:lnTo>
                  <a:lnTo>
                    <a:pt x="20167" y="73113"/>
                  </a:lnTo>
                  <a:lnTo>
                    <a:pt x="20294" y="72237"/>
                  </a:lnTo>
                  <a:lnTo>
                    <a:pt x="20434" y="71183"/>
                  </a:lnTo>
                  <a:lnTo>
                    <a:pt x="20739" y="69088"/>
                  </a:lnTo>
                  <a:lnTo>
                    <a:pt x="20853" y="68237"/>
                  </a:lnTo>
                  <a:close/>
                </a:path>
                <a:path w="163195" h="141605">
                  <a:moveTo>
                    <a:pt x="21666" y="112674"/>
                  </a:moveTo>
                  <a:lnTo>
                    <a:pt x="21018" y="112077"/>
                  </a:lnTo>
                  <a:lnTo>
                    <a:pt x="19316" y="110502"/>
                  </a:lnTo>
                  <a:lnTo>
                    <a:pt x="16459" y="110337"/>
                  </a:lnTo>
                  <a:lnTo>
                    <a:pt x="13982" y="112471"/>
                  </a:lnTo>
                  <a:lnTo>
                    <a:pt x="15811" y="112941"/>
                  </a:lnTo>
                  <a:lnTo>
                    <a:pt x="17233" y="111721"/>
                  </a:lnTo>
                  <a:lnTo>
                    <a:pt x="18389" y="111633"/>
                  </a:lnTo>
                  <a:lnTo>
                    <a:pt x="19786" y="112928"/>
                  </a:lnTo>
                  <a:lnTo>
                    <a:pt x="21666" y="112674"/>
                  </a:lnTo>
                  <a:close/>
                </a:path>
                <a:path w="163195" h="141605">
                  <a:moveTo>
                    <a:pt x="24130" y="48348"/>
                  </a:moveTo>
                  <a:lnTo>
                    <a:pt x="22225" y="48107"/>
                  </a:lnTo>
                  <a:lnTo>
                    <a:pt x="22072" y="48755"/>
                  </a:lnTo>
                  <a:lnTo>
                    <a:pt x="21691" y="50419"/>
                  </a:lnTo>
                  <a:lnTo>
                    <a:pt x="21615" y="52095"/>
                  </a:lnTo>
                  <a:lnTo>
                    <a:pt x="21945" y="54444"/>
                  </a:lnTo>
                  <a:lnTo>
                    <a:pt x="23863" y="54457"/>
                  </a:lnTo>
                  <a:lnTo>
                    <a:pt x="23545" y="52222"/>
                  </a:lnTo>
                  <a:lnTo>
                    <a:pt x="23622" y="50558"/>
                  </a:lnTo>
                  <a:lnTo>
                    <a:pt x="24130" y="48348"/>
                  </a:lnTo>
                  <a:close/>
                </a:path>
                <a:path w="163195" h="141605">
                  <a:moveTo>
                    <a:pt x="24142" y="20231"/>
                  </a:moveTo>
                  <a:lnTo>
                    <a:pt x="22225" y="20015"/>
                  </a:lnTo>
                  <a:lnTo>
                    <a:pt x="22021" y="20789"/>
                  </a:lnTo>
                  <a:lnTo>
                    <a:pt x="21285" y="23545"/>
                  </a:lnTo>
                  <a:lnTo>
                    <a:pt x="20904" y="24917"/>
                  </a:lnTo>
                  <a:lnTo>
                    <a:pt x="20726" y="25603"/>
                  </a:lnTo>
                  <a:lnTo>
                    <a:pt x="22631" y="25819"/>
                  </a:lnTo>
                  <a:lnTo>
                    <a:pt x="22834" y="25044"/>
                  </a:lnTo>
                  <a:lnTo>
                    <a:pt x="23215" y="23672"/>
                  </a:lnTo>
                  <a:lnTo>
                    <a:pt x="24142" y="20231"/>
                  </a:lnTo>
                  <a:close/>
                </a:path>
                <a:path w="163195" h="141605">
                  <a:moveTo>
                    <a:pt x="25196" y="115836"/>
                  </a:moveTo>
                  <a:lnTo>
                    <a:pt x="24320" y="115201"/>
                  </a:lnTo>
                  <a:lnTo>
                    <a:pt x="22631" y="113982"/>
                  </a:lnTo>
                  <a:lnTo>
                    <a:pt x="20269" y="113957"/>
                  </a:lnTo>
                  <a:lnTo>
                    <a:pt x="18135" y="115290"/>
                  </a:lnTo>
                  <a:lnTo>
                    <a:pt x="18592" y="115620"/>
                  </a:lnTo>
                  <a:lnTo>
                    <a:pt x="19215" y="115887"/>
                  </a:lnTo>
                  <a:lnTo>
                    <a:pt x="19786" y="115862"/>
                  </a:lnTo>
                  <a:lnTo>
                    <a:pt x="21107" y="115049"/>
                  </a:lnTo>
                  <a:lnTo>
                    <a:pt x="22021" y="115138"/>
                  </a:lnTo>
                  <a:lnTo>
                    <a:pt x="22910" y="115773"/>
                  </a:lnTo>
                  <a:lnTo>
                    <a:pt x="23406" y="116141"/>
                  </a:lnTo>
                  <a:lnTo>
                    <a:pt x="25196" y="115836"/>
                  </a:lnTo>
                  <a:close/>
                </a:path>
                <a:path w="163195" h="141605">
                  <a:moveTo>
                    <a:pt x="26416" y="78320"/>
                  </a:moveTo>
                  <a:lnTo>
                    <a:pt x="26123" y="77698"/>
                  </a:lnTo>
                  <a:lnTo>
                    <a:pt x="25590" y="76606"/>
                  </a:lnTo>
                  <a:lnTo>
                    <a:pt x="24269" y="73850"/>
                  </a:lnTo>
                  <a:lnTo>
                    <a:pt x="22364" y="73939"/>
                  </a:lnTo>
                  <a:lnTo>
                    <a:pt x="22669" y="74561"/>
                  </a:lnTo>
                  <a:lnTo>
                    <a:pt x="23710" y="76733"/>
                  </a:lnTo>
                  <a:lnTo>
                    <a:pt x="24523" y="78397"/>
                  </a:lnTo>
                  <a:lnTo>
                    <a:pt x="26416" y="78320"/>
                  </a:lnTo>
                  <a:close/>
                </a:path>
                <a:path w="163195" h="141605">
                  <a:moveTo>
                    <a:pt x="26847" y="4914"/>
                  </a:moveTo>
                  <a:lnTo>
                    <a:pt x="26581" y="38"/>
                  </a:lnTo>
                  <a:lnTo>
                    <a:pt x="24650" y="0"/>
                  </a:lnTo>
                  <a:lnTo>
                    <a:pt x="24676" y="419"/>
                  </a:lnTo>
                  <a:lnTo>
                    <a:pt x="24930" y="4889"/>
                  </a:lnTo>
                  <a:lnTo>
                    <a:pt x="26847" y="4914"/>
                  </a:lnTo>
                  <a:close/>
                </a:path>
                <a:path w="163195" h="141605">
                  <a:moveTo>
                    <a:pt x="27241" y="26479"/>
                  </a:moveTo>
                  <a:lnTo>
                    <a:pt x="26695" y="23749"/>
                  </a:lnTo>
                  <a:lnTo>
                    <a:pt x="24777" y="23787"/>
                  </a:lnTo>
                  <a:lnTo>
                    <a:pt x="24955" y="24663"/>
                  </a:lnTo>
                  <a:lnTo>
                    <a:pt x="25285" y="26289"/>
                  </a:lnTo>
                  <a:lnTo>
                    <a:pt x="24853" y="27927"/>
                  </a:lnTo>
                  <a:lnTo>
                    <a:pt x="23101" y="29933"/>
                  </a:lnTo>
                  <a:lnTo>
                    <a:pt x="24904" y="30441"/>
                  </a:lnTo>
                  <a:lnTo>
                    <a:pt x="26733" y="28346"/>
                  </a:lnTo>
                  <a:lnTo>
                    <a:pt x="27241" y="26479"/>
                  </a:lnTo>
                  <a:close/>
                </a:path>
                <a:path w="163195" h="141605">
                  <a:moveTo>
                    <a:pt x="28460" y="29756"/>
                  </a:moveTo>
                  <a:lnTo>
                    <a:pt x="26581" y="29413"/>
                  </a:lnTo>
                  <a:lnTo>
                    <a:pt x="26314" y="30187"/>
                  </a:lnTo>
                  <a:lnTo>
                    <a:pt x="24536" y="35394"/>
                  </a:lnTo>
                  <a:lnTo>
                    <a:pt x="26416" y="35737"/>
                  </a:lnTo>
                  <a:lnTo>
                    <a:pt x="28460" y="29756"/>
                  </a:lnTo>
                  <a:close/>
                </a:path>
                <a:path w="163195" h="141605">
                  <a:moveTo>
                    <a:pt x="29883" y="76708"/>
                  </a:moveTo>
                  <a:lnTo>
                    <a:pt x="27952" y="76606"/>
                  </a:lnTo>
                  <a:lnTo>
                    <a:pt x="27940" y="77203"/>
                  </a:lnTo>
                  <a:lnTo>
                    <a:pt x="27914" y="79222"/>
                  </a:lnTo>
                  <a:lnTo>
                    <a:pt x="27393" y="81102"/>
                  </a:lnTo>
                  <a:lnTo>
                    <a:pt x="26009" y="83400"/>
                  </a:lnTo>
                  <a:lnTo>
                    <a:pt x="27876" y="83718"/>
                  </a:lnTo>
                  <a:lnTo>
                    <a:pt x="29273" y="81394"/>
                  </a:lnTo>
                  <a:lnTo>
                    <a:pt x="29845" y="79438"/>
                  </a:lnTo>
                  <a:lnTo>
                    <a:pt x="29883" y="76708"/>
                  </a:lnTo>
                  <a:close/>
                </a:path>
                <a:path w="163195" h="141605">
                  <a:moveTo>
                    <a:pt x="30200" y="1473"/>
                  </a:moveTo>
                  <a:lnTo>
                    <a:pt x="28270" y="1295"/>
                  </a:lnTo>
                  <a:lnTo>
                    <a:pt x="28194" y="1879"/>
                  </a:lnTo>
                  <a:lnTo>
                    <a:pt x="27813" y="4749"/>
                  </a:lnTo>
                  <a:lnTo>
                    <a:pt x="27736" y="5283"/>
                  </a:lnTo>
                  <a:lnTo>
                    <a:pt x="29667" y="5473"/>
                  </a:lnTo>
                  <a:lnTo>
                    <a:pt x="30124" y="2006"/>
                  </a:lnTo>
                  <a:lnTo>
                    <a:pt x="30200" y="1473"/>
                  </a:lnTo>
                  <a:close/>
                </a:path>
                <a:path w="163195" h="141605">
                  <a:moveTo>
                    <a:pt x="30607" y="41757"/>
                  </a:moveTo>
                  <a:lnTo>
                    <a:pt x="28638" y="38823"/>
                  </a:lnTo>
                  <a:lnTo>
                    <a:pt x="27762" y="37541"/>
                  </a:lnTo>
                  <a:lnTo>
                    <a:pt x="27470" y="37084"/>
                  </a:lnTo>
                  <a:lnTo>
                    <a:pt x="25654" y="37236"/>
                  </a:lnTo>
                  <a:lnTo>
                    <a:pt x="25895" y="37592"/>
                  </a:lnTo>
                  <a:lnTo>
                    <a:pt x="28803" y="41910"/>
                  </a:lnTo>
                  <a:lnTo>
                    <a:pt x="30607" y="41757"/>
                  </a:lnTo>
                  <a:close/>
                </a:path>
                <a:path w="163195" h="141605">
                  <a:moveTo>
                    <a:pt x="31165" y="6108"/>
                  </a:moveTo>
                  <a:lnTo>
                    <a:pt x="29235" y="5994"/>
                  </a:lnTo>
                  <a:lnTo>
                    <a:pt x="29235" y="6731"/>
                  </a:lnTo>
                  <a:lnTo>
                    <a:pt x="29222" y="7632"/>
                  </a:lnTo>
                  <a:lnTo>
                    <a:pt x="29222" y="8521"/>
                  </a:lnTo>
                  <a:lnTo>
                    <a:pt x="29210" y="9423"/>
                  </a:lnTo>
                  <a:lnTo>
                    <a:pt x="29210" y="10185"/>
                  </a:lnTo>
                  <a:lnTo>
                    <a:pt x="31140" y="10299"/>
                  </a:lnTo>
                  <a:lnTo>
                    <a:pt x="31140" y="9563"/>
                  </a:lnTo>
                  <a:lnTo>
                    <a:pt x="31153" y="8661"/>
                  </a:lnTo>
                  <a:lnTo>
                    <a:pt x="31153" y="7759"/>
                  </a:lnTo>
                  <a:lnTo>
                    <a:pt x="31165" y="6858"/>
                  </a:lnTo>
                  <a:lnTo>
                    <a:pt x="31165" y="6108"/>
                  </a:lnTo>
                  <a:close/>
                </a:path>
                <a:path w="163195" h="141605">
                  <a:moveTo>
                    <a:pt x="31546" y="119418"/>
                  </a:moveTo>
                  <a:lnTo>
                    <a:pt x="30365" y="119049"/>
                  </a:lnTo>
                  <a:lnTo>
                    <a:pt x="23050" y="116801"/>
                  </a:lnTo>
                  <a:lnTo>
                    <a:pt x="21374" y="117106"/>
                  </a:lnTo>
                  <a:lnTo>
                    <a:pt x="29870" y="119710"/>
                  </a:lnTo>
                  <a:lnTo>
                    <a:pt x="31546" y="119418"/>
                  </a:lnTo>
                  <a:close/>
                </a:path>
                <a:path w="163195" h="141605">
                  <a:moveTo>
                    <a:pt x="31724" y="49606"/>
                  </a:moveTo>
                  <a:lnTo>
                    <a:pt x="27901" y="44564"/>
                  </a:lnTo>
                  <a:lnTo>
                    <a:pt x="26060" y="44729"/>
                  </a:lnTo>
                  <a:lnTo>
                    <a:pt x="26403" y="45186"/>
                  </a:lnTo>
                  <a:lnTo>
                    <a:pt x="28473" y="47904"/>
                  </a:lnTo>
                  <a:lnTo>
                    <a:pt x="29883" y="49771"/>
                  </a:lnTo>
                  <a:lnTo>
                    <a:pt x="31724" y="49606"/>
                  </a:lnTo>
                  <a:close/>
                </a:path>
                <a:path w="163195" h="141605">
                  <a:moveTo>
                    <a:pt x="31902" y="82181"/>
                  </a:moveTo>
                  <a:lnTo>
                    <a:pt x="29972" y="82092"/>
                  </a:lnTo>
                  <a:lnTo>
                    <a:pt x="29972" y="82702"/>
                  </a:lnTo>
                  <a:lnTo>
                    <a:pt x="29959" y="83896"/>
                  </a:lnTo>
                  <a:lnTo>
                    <a:pt x="29959" y="85102"/>
                  </a:lnTo>
                  <a:lnTo>
                    <a:pt x="29933" y="86944"/>
                  </a:lnTo>
                  <a:lnTo>
                    <a:pt x="31864" y="87045"/>
                  </a:lnTo>
                  <a:lnTo>
                    <a:pt x="31877" y="86423"/>
                  </a:lnTo>
                  <a:lnTo>
                    <a:pt x="31902" y="82181"/>
                  </a:lnTo>
                  <a:close/>
                </a:path>
                <a:path w="163195" h="141605">
                  <a:moveTo>
                    <a:pt x="32613" y="121462"/>
                  </a:moveTo>
                  <a:lnTo>
                    <a:pt x="32219" y="121285"/>
                  </a:lnTo>
                  <a:lnTo>
                    <a:pt x="30010" y="120319"/>
                  </a:lnTo>
                  <a:lnTo>
                    <a:pt x="27241" y="120497"/>
                  </a:lnTo>
                  <a:lnTo>
                    <a:pt x="25171" y="122351"/>
                  </a:lnTo>
                  <a:lnTo>
                    <a:pt x="26835" y="122809"/>
                  </a:lnTo>
                  <a:lnTo>
                    <a:pt x="28257" y="121539"/>
                  </a:lnTo>
                  <a:lnTo>
                    <a:pt x="29527" y="121069"/>
                  </a:lnTo>
                  <a:lnTo>
                    <a:pt x="30822" y="121640"/>
                  </a:lnTo>
                  <a:lnTo>
                    <a:pt x="31165" y="121780"/>
                  </a:lnTo>
                  <a:lnTo>
                    <a:pt x="31851" y="121907"/>
                  </a:lnTo>
                  <a:lnTo>
                    <a:pt x="32461" y="121577"/>
                  </a:lnTo>
                  <a:lnTo>
                    <a:pt x="32613" y="121462"/>
                  </a:lnTo>
                  <a:close/>
                </a:path>
                <a:path w="163195" h="141605">
                  <a:moveTo>
                    <a:pt x="33489" y="61366"/>
                  </a:moveTo>
                  <a:lnTo>
                    <a:pt x="29248" y="57061"/>
                  </a:lnTo>
                  <a:lnTo>
                    <a:pt x="28727" y="56896"/>
                  </a:lnTo>
                  <a:lnTo>
                    <a:pt x="27965" y="57188"/>
                  </a:lnTo>
                  <a:lnTo>
                    <a:pt x="27724" y="57416"/>
                  </a:lnTo>
                  <a:lnTo>
                    <a:pt x="28244" y="54076"/>
                  </a:lnTo>
                  <a:lnTo>
                    <a:pt x="28663" y="54495"/>
                  </a:lnTo>
                  <a:lnTo>
                    <a:pt x="30543" y="54317"/>
                  </a:lnTo>
                  <a:lnTo>
                    <a:pt x="29057" y="52819"/>
                  </a:lnTo>
                  <a:lnTo>
                    <a:pt x="26860" y="50584"/>
                  </a:lnTo>
                  <a:lnTo>
                    <a:pt x="24993" y="50761"/>
                  </a:lnTo>
                  <a:lnTo>
                    <a:pt x="25577" y="51358"/>
                  </a:lnTo>
                  <a:lnTo>
                    <a:pt x="27355" y="53174"/>
                  </a:lnTo>
                  <a:lnTo>
                    <a:pt x="26441" y="53174"/>
                  </a:lnTo>
                  <a:lnTo>
                    <a:pt x="26339" y="53822"/>
                  </a:lnTo>
                  <a:lnTo>
                    <a:pt x="25488" y="59258"/>
                  </a:lnTo>
                  <a:lnTo>
                    <a:pt x="27406" y="59448"/>
                  </a:lnTo>
                  <a:lnTo>
                    <a:pt x="27660" y="57746"/>
                  </a:lnTo>
                  <a:lnTo>
                    <a:pt x="27863" y="57937"/>
                  </a:lnTo>
                  <a:lnTo>
                    <a:pt x="31762" y="61899"/>
                  </a:lnTo>
                  <a:lnTo>
                    <a:pt x="32283" y="62052"/>
                  </a:lnTo>
                  <a:lnTo>
                    <a:pt x="33045" y="61772"/>
                  </a:lnTo>
                  <a:lnTo>
                    <a:pt x="33489" y="61366"/>
                  </a:lnTo>
                  <a:close/>
                </a:path>
                <a:path w="163195" h="141605">
                  <a:moveTo>
                    <a:pt x="33489" y="36512"/>
                  </a:moveTo>
                  <a:lnTo>
                    <a:pt x="31115" y="35026"/>
                  </a:lnTo>
                  <a:lnTo>
                    <a:pt x="30594" y="33210"/>
                  </a:lnTo>
                  <a:lnTo>
                    <a:pt x="31572" y="30899"/>
                  </a:lnTo>
                  <a:lnTo>
                    <a:pt x="29679" y="30594"/>
                  </a:lnTo>
                  <a:lnTo>
                    <a:pt x="29400" y="31254"/>
                  </a:lnTo>
                  <a:lnTo>
                    <a:pt x="28562" y="33248"/>
                  </a:lnTo>
                  <a:lnTo>
                    <a:pt x="29298" y="35458"/>
                  </a:lnTo>
                  <a:lnTo>
                    <a:pt x="31115" y="36614"/>
                  </a:lnTo>
                  <a:lnTo>
                    <a:pt x="31711" y="36982"/>
                  </a:lnTo>
                  <a:lnTo>
                    <a:pt x="33489" y="36512"/>
                  </a:lnTo>
                  <a:close/>
                </a:path>
                <a:path w="163195" h="141605">
                  <a:moveTo>
                    <a:pt x="34404" y="48133"/>
                  </a:moveTo>
                  <a:lnTo>
                    <a:pt x="32537" y="44665"/>
                  </a:lnTo>
                  <a:lnTo>
                    <a:pt x="31800" y="43319"/>
                  </a:lnTo>
                  <a:lnTo>
                    <a:pt x="31432" y="42621"/>
                  </a:lnTo>
                  <a:lnTo>
                    <a:pt x="29514" y="42760"/>
                  </a:lnTo>
                  <a:lnTo>
                    <a:pt x="29921" y="43510"/>
                  </a:lnTo>
                  <a:lnTo>
                    <a:pt x="32486" y="48272"/>
                  </a:lnTo>
                  <a:lnTo>
                    <a:pt x="34404" y="48133"/>
                  </a:lnTo>
                  <a:close/>
                </a:path>
                <a:path w="163195" h="141605">
                  <a:moveTo>
                    <a:pt x="34480" y="67856"/>
                  </a:moveTo>
                  <a:lnTo>
                    <a:pt x="32308" y="65862"/>
                  </a:lnTo>
                  <a:lnTo>
                    <a:pt x="30784" y="65227"/>
                  </a:lnTo>
                  <a:lnTo>
                    <a:pt x="27863" y="64782"/>
                  </a:lnTo>
                  <a:lnTo>
                    <a:pt x="27800" y="66090"/>
                  </a:lnTo>
                  <a:lnTo>
                    <a:pt x="28968" y="66268"/>
                  </a:lnTo>
                  <a:lnTo>
                    <a:pt x="30213" y="66459"/>
                  </a:lnTo>
                  <a:lnTo>
                    <a:pt x="31267" y="67043"/>
                  </a:lnTo>
                  <a:lnTo>
                    <a:pt x="32804" y="68453"/>
                  </a:lnTo>
                  <a:lnTo>
                    <a:pt x="34480" y="67856"/>
                  </a:lnTo>
                  <a:close/>
                </a:path>
                <a:path w="163195" h="141605">
                  <a:moveTo>
                    <a:pt x="34785" y="55905"/>
                  </a:moveTo>
                  <a:lnTo>
                    <a:pt x="33223" y="54559"/>
                  </a:lnTo>
                  <a:lnTo>
                    <a:pt x="32372" y="53111"/>
                  </a:lnTo>
                  <a:lnTo>
                    <a:pt x="31991" y="50876"/>
                  </a:lnTo>
                  <a:lnTo>
                    <a:pt x="30099" y="50952"/>
                  </a:lnTo>
                  <a:lnTo>
                    <a:pt x="33464" y="56019"/>
                  </a:lnTo>
                  <a:lnTo>
                    <a:pt x="33909" y="56007"/>
                  </a:lnTo>
                  <a:lnTo>
                    <a:pt x="34785" y="55905"/>
                  </a:lnTo>
                  <a:close/>
                </a:path>
                <a:path w="163195" h="141605">
                  <a:moveTo>
                    <a:pt x="35344" y="32867"/>
                  </a:moveTo>
                  <a:lnTo>
                    <a:pt x="34645" y="32054"/>
                  </a:lnTo>
                  <a:lnTo>
                    <a:pt x="33807" y="31102"/>
                  </a:lnTo>
                  <a:lnTo>
                    <a:pt x="33451" y="29997"/>
                  </a:lnTo>
                  <a:lnTo>
                    <a:pt x="33655" y="27800"/>
                  </a:lnTo>
                  <a:lnTo>
                    <a:pt x="31724" y="27660"/>
                  </a:lnTo>
                  <a:lnTo>
                    <a:pt x="31635" y="28600"/>
                  </a:lnTo>
                  <a:lnTo>
                    <a:pt x="31496" y="30099"/>
                  </a:lnTo>
                  <a:lnTo>
                    <a:pt x="31940" y="31508"/>
                  </a:lnTo>
                  <a:lnTo>
                    <a:pt x="33502" y="33299"/>
                  </a:lnTo>
                  <a:lnTo>
                    <a:pt x="35344" y="32867"/>
                  </a:lnTo>
                  <a:close/>
                </a:path>
                <a:path w="163195" h="141605">
                  <a:moveTo>
                    <a:pt x="35369" y="41554"/>
                  </a:moveTo>
                  <a:lnTo>
                    <a:pt x="33312" y="40894"/>
                  </a:lnTo>
                  <a:lnTo>
                    <a:pt x="33096" y="39738"/>
                  </a:lnTo>
                  <a:lnTo>
                    <a:pt x="33680" y="38442"/>
                  </a:lnTo>
                  <a:lnTo>
                    <a:pt x="31800" y="38188"/>
                  </a:lnTo>
                  <a:lnTo>
                    <a:pt x="31584" y="38671"/>
                  </a:lnTo>
                  <a:lnTo>
                    <a:pt x="30949" y="40081"/>
                  </a:lnTo>
                  <a:lnTo>
                    <a:pt x="31788" y="41338"/>
                  </a:lnTo>
                  <a:lnTo>
                    <a:pt x="33172" y="41783"/>
                  </a:lnTo>
                  <a:lnTo>
                    <a:pt x="33743" y="41973"/>
                  </a:lnTo>
                  <a:lnTo>
                    <a:pt x="35369" y="41554"/>
                  </a:lnTo>
                  <a:close/>
                </a:path>
                <a:path w="163195" h="141605">
                  <a:moveTo>
                    <a:pt x="35509" y="81838"/>
                  </a:moveTo>
                  <a:lnTo>
                    <a:pt x="35140" y="81076"/>
                  </a:lnTo>
                  <a:lnTo>
                    <a:pt x="34658" y="80124"/>
                  </a:lnTo>
                  <a:lnTo>
                    <a:pt x="33375" y="77495"/>
                  </a:lnTo>
                  <a:lnTo>
                    <a:pt x="31470" y="77622"/>
                  </a:lnTo>
                  <a:lnTo>
                    <a:pt x="31838" y="78384"/>
                  </a:lnTo>
                  <a:lnTo>
                    <a:pt x="33591" y="81965"/>
                  </a:lnTo>
                  <a:lnTo>
                    <a:pt x="35509" y="81838"/>
                  </a:lnTo>
                  <a:close/>
                </a:path>
                <a:path w="163195" h="141605">
                  <a:moveTo>
                    <a:pt x="35636" y="16205"/>
                  </a:moveTo>
                  <a:lnTo>
                    <a:pt x="33705" y="16103"/>
                  </a:lnTo>
                  <a:lnTo>
                    <a:pt x="33705" y="16662"/>
                  </a:lnTo>
                  <a:lnTo>
                    <a:pt x="33705" y="17259"/>
                  </a:lnTo>
                  <a:lnTo>
                    <a:pt x="33693" y="17856"/>
                  </a:lnTo>
                  <a:lnTo>
                    <a:pt x="33693" y="18465"/>
                  </a:lnTo>
                  <a:lnTo>
                    <a:pt x="33680" y="19050"/>
                  </a:lnTo>
                  <a:lnTo>
                    <a:pt x="35610" y="19151"/>
                  </a:lnTo>
                  <a:lnTo>
                    <a:pt x="35610" y="18592"/>
                  </a:lnTo>
                  <a:lnTo>
                    <a:pt x="35623" y="17995"/>
                  </a:lnTo>
                  <a:lnTo>
                    <a:pt x="35623" y="17399"/>
                  </a:lnTo>
                  <a:lnTo>
                    <a:pt x="35636" y="16789"/>
                  </a:lnTo>
                  <a:lnTo>
                    <a:pt x="35636" y="16205"/>
                  </a:lnTo>
                  <a:close/>
                </a:path>
                <a:path w="163195" h="141605">
                  <a:moveTo>
                    <a:pt x="36131" y="10820"/>
                  </a:moveTo>
                  <a:lnTo>
                    <a:pt x="34480" y="10553"/>
                  </a:lnTo>
                  <a:lnTo>
                    <a:pt x="35826" y="7759"/>
                  </a:lnTo>
                  <a:lnTo>
                    <a:pt x="33934" y="7454"/>
                  </a:lnTo>
                  <a:lnTo>
                    <a:pt x="33629" y="8089"/>
                  </a:lnTo>
                  <a:lnTo>
                    <a:pt x="32639" y="10160"/>
                  </a:lnTo>
                  <a:lnTo>
                    <a:pt x="32296" y="10896"/>
                  </a:lnTo>
                  <a:lnTo>
                    <a:pt x="34023" y="11188"/>
                  </a:lnTo>
                  <a:lnTo>
                    <a:pt x="33820" y="11811"/>
                  </a:lnTo>
                  <a:lnTo>
                    <a:pt x="33566" y="12522"/>
                  </a:lnTo>
                  <a:lnTo>
                    <a:pt x="33324" y="13233"/>
                  </a:lnTo>
                  <a:lnTo>
                    <a:pt x="33185" y="13627"/>
                  </a:lnTo>
                  <a:lnTo>
                    <a:pt x="35052" y="13957"/>
                  </a:lnTo>
                  <a:lnTo>
                    <a:pt x="35255" y="13373"/>
                  </a:lnTo>
                  <a:lnTo>
                    <a:pt x="35496" y="12649"/>
                  </a:lnTo>
                  <a:lnTo>
                    <a:pt x="35750" y="11938"/>
                  </a:lnTo>
                  <a:lnTo>
                    <a:pt x="35991" y="11214"/>
                  </a:lnTo>
                  <a:lnTo>
                    <a:pt x="36131" y="10820"/>
                  </a:lnTo>
                  <a:close/>
                </a:path>
                <a:path w="163195" h="141605">
                  <a:moveTo>
                    <a:pt x="36614" y="65481"/>
                  </a:moveTo>
                  <a:lnTo>
                    <a:pt x="35293" y="64630"/>
                  </a:lnTo>
                  <a:lnTo>
                    <a:pt x="34645" y="63741"/>
                  </a:lnTo>
                  <a:lnTo>
                    <a:pt x="34188" y="62128"/>
                  </a:lnTo>
                  <a:lnTo>
                    <a:pt x="32346" y="62293"/>
                  </a:lnTo>
                  <a:lnTo>
                    <a:pt x="35509" y="65646"/>
                  </a:lnTo>
                  <a:lnTo>
                    <a:pt x="36055" y="65570"/>
                  </a:lnTo>
                  <a:lnTo>
                    <a:pt x="36614" y="65481"/>
                  </a:lnTo>
                  <a:close/>
                </a:path>
                <a:path w="163195" h="141605">
                  <a:moveTo>
                    <a:pt x="37122" y="28702"/>
                  </a:moveTo>
                  <a:lnTo>
                    <a:pt x="37033" y="28397"/>
                  </a:lnTo>
                  <a:lnTo>
                    <a:pt x="36601" y="26746"/>
                  </a:lnTo>
                  <a:lnTo>
                    <a:pt x="36156" y="25095"/>
                  </a:lnTo>
                  <a:lnTo>
                    <a:pt x="35572" y="22885"/>
                  </a:lnTo>
                  <a:lnTo>
                    <a:pt x="33718" y="23012"/>
                  </a:lnTo>
                  <a:lnTo>
                    <a:pt x="33794" y="23317"/>
                  </a:lnTo>
                  <a:lnTo>
                    <a:pt x="34226" y="24968"/>
                  </a:lnTo>
                  <a:lnTo>
                    <a:pt x="34671" y="26619"/>
                  </a:lnTo>
                  <a:lnTo>
                    <a:pt x="35255" y="28829"/>
                  </a:lnTo>
                  <a:lnTo>
                    <a:pt x="37122" y="28702"/>
                  </a:lnTo>
                  <a:close/>
                </a:path>
                <a:path w="163195" h="141605">
                  <a:moveTo>
                    <a:pt x="37338" y="76542"/>
                  </a:moveTo>
                  <a:lnTo>
                    <a:pt x="36753" y="75920"/>
                  </a:lnTo>
                  <a:lnTo>
                    <a:pt x="35191" y="74307"/>
                  </a:lnTo>
                  <a:lnTo>
                    <a:pt x="31673" y="70624"/>
                  </a:lnTo>
                  <a:lnTo>
                    <a:pt x="29794" y="70802"/>
                  </a:lnTo>
                  <a:lnTo>
                    <a:pt x="30391" y="71424"/>
                  </a:lnTo>
                  <a:lnTo>
                    <a:pt x="31940" y="73050"/>
                  </a:lnTo>
                  <a:lnTo>
                    <a:pt x="33502" y="74663"/>
                  </a:lnTo>
                  <a:lnTo>
                    <a:pt x="35471" y="76720"/>
                  </a:lnTo>
                  <a:lnTo>
                    <a:pt x="37338" y="76542"/>
                  </a:lnTo>
                  <a:close/>
                </a:path>
                <a:path w="163195" h="141605">
                  <a:moveTo>
                    <a:pt x="37668" y="14198"/>
                  </a:moveTo>
                  <a:lnTo>
                    <a:pt x="35826" y="13830"/>
                  </a:lnTo>
                  <a:lnTo>
                    <a:pt x="35648" y="14338"/>
                  </a:lnTo>
                  <a:lnTo>
                    <a:pt x="35191" y="15684"/>
                  </a:lnTo>
                  <a:lnTo>
                    <a:pt x="35090" y="15951"/>
                  </a:lnTo>
                  <a:lnTo>
                    <a:pt x="36944" y="16319"/>
                  </a:lnTo>
                  <a:lnTo>
                    <a:pt x="37426" y="14922"/>
                  </a:lnTo>
                  <a:lnTo>
                    <a:pt x="37668" y="14198"/>
                  </a:lnTo>
                  <a:close/>
                </a:path>
                <a:path w="163195" h="141605">
                  <a:moveTo>
                    <a:pt x="37896" y="73621"/>
                  </a:moveTo>
                  <a:lnTo>
                    <a:pt x="37553" y="71678"/>
                  </a:lnTo>
                  <a:lnTo>
                    <a:pt x="37045" y="68910"/>
                  </a:lnTo>
                  <a:lnTo>
                    <a:pt x="35140" y="68999"/>
                  </a:lnTo>
                  <a:lnTo>
                    <a:pt x="35318" y="69989"/>
                  </a:lnTo>
                  <a:lnTo>
                    <a:pt x="35496" y="70954"/>
                  </a:lnTo>
                  <a:lnTo>
                    <a:pt x="35661" y="71907"/>
                  </a:lnTo>
                  <a:lnTo>
                    <a:pt x="35991" y="73723"/>
                  </a:lnTo>
                  <a:lnTo>
                    <a:pt x="37896" y="73621"/>
                  </a:lnTo>
                  <a:close/>
                </a:path>
                <a:path w="163195" h="141605">
                  <a:moveTo>
                    <a:pt x="39509" y="124942"/>
                  </a:moveTo>
                  <a:lnTo>
                    <a:pt x="38392" y="124345"/>
                  </a:lnTo>
                  <a:lnTo>
                    <a:pt x="36258" y="123202"/>
                  </a:lnTo>
                  <a:lnTo>
                    <a:pt x="33591" y="123469"/>
                  </a:lnTo>
                  <a:lnTo>
                    <a:pt x="30988" y="125641"/>
                  </a:lnTo>
                  <a:lnTo>
                    <a:pt x="32791" y="126212"/>
                  </a:lnTo>
                  <a:lnTo>
                    <a:pt x="34544" y="124752"/>
                  </a:lnTo>
                  <a:lnTo>
                    <a:pt x="36004" y="124587"/>
                  </a:lnTo>
                  <a:lnTo>
                    <a:pt x="38112" y="125717"/>
                  </a:lnTo>
                  <a:lnTo>
                    <a:pt x="39509" y="124942"/>
                  </a:lnTo>
                  <a:close/>
                </a:path>
                <a:path w="163195" h="141605">
                  <a:moveTo>
                    <a:pt x="40106" y="86093"/>
                  </a:moveTo>
                  <a:lnTo>
                    <a:pt x="39814" y="84213"/>
                  </a:lnTo>
                  <a:lnTo>
                    <a:pt x="39585" y="82829"/>
                  </a:lnTo>
                  <a:lnTo>
                    <a:pt x="39268" y="80810"/>
                  </a:lnTo>
                  <a:lnTo>
                    <a:pt x="37363" y="80822"/>
                  </a:lnTo>
                  <a:lnTo>
                    <a:pt x="37439" y="81318"/>
                  </a:lnTo>
                  <a:lnTo>
                    <a:pt x="37655" y="82702"/>
                  </a:lnTo>
                  <a:lnTo>
                    <a:pt x="38201" y="86106"/>
                  </a:lnTo>
                  <a:lnTo>
                    <a:pt x="40106" y="86093"/>
                  </a:lnTo>
                  <a:close/>
                </a:path>
                <a:path w="163195" h="141605">
                  <a:moveTo>
                    <a:pt x="40449" y="18161"/>
                  </a:moveTo>
                  <a:lnTo>
                    <a:pt x="38608" y="17754"/>
                  </a:lnTo>
                  <a:lnTo>
                    <a:pt x="38138" y="18313"/>
                  </a:lnTo>
                  <a:lnTo>
                    <a:pt x="36601" y="20193"/>
                  </a:lnTo>
                  <a:lnTo>
                    <a:pt x="36118" y="20764"/>
                  </a:lnTo>
                  <a:lnTo>
                    <a:pt x="37973" y="21170"/>
                  </a:lnTo>
                  <a:lnTo>
                    <a:pt x="38442" y="20612"/>
                  </a:lnTo>
                  <a:lnTo>
                    <a:pt x="40449" y="18161"/>
                  </a:lnTo>
                  <a:close/>
                </a:path>
                <a:path w="163195" h="141605">
                  <a:moveTo>
                    <a:pt x="40525" y="21564"/>
                  </a:moveTo>
                  <a:lnTo>
                    <a:pt x="38620" y="21297"/>
                  </a:lnTo>
                  <a:lnTo>
                    <a:pt x="38468" y="21907"/>
                  </a:lnTo>
                  <a:lnTo>
                    <a:pt x="38163" y="23101"/>
                  </a:lnTo>
                  <a:lnTo>
                    <a:pt x="37846" y="24295"/>
                  </a:lnTo>
                  <a:lnTo>
                    <a:pt x="37541" y="25501"/>
                  </a:lnTo>
                  <a:lnTo>
                    <a:pt x="37414" y="25971"/>
                  </a:lnTo>
                  <a:lnTo>
                    <a:pt x="39306" y="26238"/>
                  </a:lnTo>
                  <a:lnTo>
                    <a:pt x="39471" y="25628"/>
                  </a:lnTo>
                  <a:lnTo>
                    <a:pt x="39776" y="24434"/>
                  </a:lnTo>
                  <a:lnTo>
                    <a:pt x="40093" y="23241"/>
                  </a:lnTo>
                  <a:lnTo>
                    <a:pt x="40398" y="22034"/>
                  </a:lnTo>
                  <a:lnTo>
                    <a:pt x="40525" y="21564"/>
                  </a:lnTo>
                  <a:close/>
                </a:path>
                <a:path w="163195" h="141605">
                  <a:moveTo>
                    <a:pt x="42532" y="92583"/>
                  </a:moveTo>
                  <a:lnTo>
                    <a:pt x="41008" y="90627"/>
                  </a:lnTo>
                  <a:lnTo>
                    <a:pt x="39204" y="89382"/>
                  </a:lnTo>
                  <a:lnTo>
                    <a:pt x="36741" y="88557"/>
                  </a:lnTo>
                  <a:lnTo>
                    <a:pt x="36042" y="88392"/>
                  </a:lnTo>
                  <a:lnTo>
                    <a:pt x="35471" y="88709"/>
                  </a:lnTo>
                  <a:lnTo>
                    <a:pt x="35255" y="88811"/>
                  </a:lnTo>
                  <a:lnTo>
                    <a:pt x="35687" y="88950"/>
                  </a:lnTo>
                  <a:lnTo>
                    <a:pt x="37642" y="89611"/>
                  </a:lnTo>
                  <a:lnTo>
                    <a:pt x="39255" y="90779"/>
                  </a:lnTo>
                  <a:lnTo>
                    <a:pt x="40513" y="92405"/>
                  </a:lnTo>
                  <a:lnTo>
                    <a:pt x="40830" y="92798"/>
                  </a:lnTo>
                  <a:lnTo>
                    <a:pt x="42532" y="92583"/>
                  </a:lnTo>
                  <a:close/>
                </a:path>
                <a:path w="163195" h="141605">
                  <a:moveTo>
                    <a:pt x="44450" y="128828"/>
                  </a:moveTo>
                  <a:lnTo>
                    <a:pt x="43586" y="128435"/>
                  </a:lnTo>
                  <a:lnTo>
                    <a:pt x="41605" y="127533"/>
                  </a:lnTo>
                  <a:lnTo>
                    <a:pt x="39331" y="127469"/>
                  </a:lnTo>
                  <a:lnTo>
                    <a:pt x="37299" y="128282"/>
                  </a:lnTo>
                  <a:lnTo>
                    <a:pt x="36893" y="128435"/>
                  </a:lnTo>
                  <a:lnTo>
                    <a:pt x="37465" y="128701"/>
                  </a:lnTo>
                  <a:lnTo>
                    <a:pt x="38023" y="128879"/>
                  </a:lnTo>
                  <a:lnTo>
                    <a:pt x="38544" y="128879"/>
                  </a:lnTo>
                  <a:lnTo>
                    <a:pt x="38950" y="128727"/>
                  </a:lnTo>
                  <a:lnTo>
                    <a:pt x="40081" y="128270"/>
                  </a:lnTo>
                  <a:lnTo>
                    <a:pt x="41084" y="128308"/>
                  </a:lnTo>
                  <a:lnTo>
                    <a:pt x="42189" y="128803"/>
                  </a:lnTo>
                  <a:lnTo>
                    <a:pt x="42583" y="128993"/>
                  </a:lnTo>
                  <a:lnTo>
                    <a:pt x="44450" y="128828"/>
                  </a:lnTo>
                  <a:close/>
                </a:path>
                <a:path w="163195" h="141605">
                  <a:moveTo>
                    <a:pt x="48133" y="129984"/>
                  </a:moveTo>
                  <a:lnTo>
                    <a:pt x="46850" y="129743"/>
                  </a:lnTo>
                  <a:lnTo>
                    <a:pt x="45250" y="129451"/>
                  </a:lnTo>
                  <a:lnTo>
                    <a:pt x="43637" y="129730"/>
                  </a:lnTo>
                  <a:lnTo>
                    <a:pt x="41757" y="131432"/>
                  </a:lnTo>
                  <a:lnTo>
                    <a:pt x="43586" y="131864"/>
                  </a:lnTo>
                  <a:lnTo>
                    <a:pt x="44665" y="130873"/>
                  </a:lnTo>
                  <a:lnTo>
                    <a:pt x="45402" y="130479"/>
                  </a:lnTo>
                  <a:lnTo>
                    <a:pt x="47167" y="130797"/>
                  </a:lnTo>
                  <a:lnTo>
                    <a:pt x="48133" y="129984"/>
                  </a:lnTo>
                  <a:close/>
                </a:path>
                <a:path w="163195" h="141605">
                  <a:moveTo>
                    <a:pt x="50355" y="133311"/>
                  </a:moveTo>
                  <a:lnTo>
                    <a:pt x="49974" y="133096"/>
                  </a:lnTo>
                  <a:lnTo>
                    <a:pt x="48539" y="132295"/>
                  </a:lnTo>
                  <a:lnTo>
                    <a:pt x="46939" y="132118"/>
                  </a:lnTo>
                  <a:lnTo>
                    <a:pt x="44894" y="132486"/>
                  </a:lnTo>
                  <a:lnTo>
                    <a:pt x="45085" y="132651"/>
                  </a:lnTo>
                  <a:lnTo>
                    <a:pt x="45605" y="133045"/>
                  </a:lnTo>
                  <a:lnTo>
                    <a:pt x="46304" y="132969"/>
                  </a:lnTo>
                  <a:lnTo>
                    <a:pt x="46659" y="132905"/>
                  </a:lnTo>
                  <a:lnTo>
                    <a:pt x="47256" y="132829"/>
                  </a:lnTo>
                  <a:lnTo>
                    <a:pt x="47802" y="132956"/>
                  </a:lnTo>
                  <a:lnTo>
                    <a:pt x="48285" y="133273"/>
                  </a:lnTo>
                  <a:lnTo>
                    <a:pt x="48653" y="133477"/>
                  </a:lnTo>
                  <a:lnTo>
                    <a:pt x="49187" y="133540"/>
                  </a:lnTo>
                  <a:lnTo>
                    <a:pt x="49745" y="133451"/>
                  </a:lnTo>
                  <a:lnTo>
                    <a:pt x="50355" y="133311"/>
                  </a:lnTo>
                  <a:close/>
                </a:path>
                <a:path w="163195" h="141605">
                  <a:moveTo>
                    <a:pt x="66763" y="135699"/>
                  </a:moveTo>
                  <a:lnTo>
                    <a:pt x="65011" y="135305"/>
                  </a:lnTo>
                  <a:lnTo>
                    <a:pt x="64744" y="135686"/>
                  </a:lnTo>
                  <a:lnTo>
                    <a:pt x="64350" y="136258"/>
                  </a:lnTo>
                  <a:lnTo>
                    <a:pt x="63957" y="136817"/>
                  </a:lnTo>
                  <a:lnTo>
                    <a:pt x="63563" y="137388"/>
                  </a:lnTo>
                  <a:lnTo>
                    <a:pt x="63385" y="137629"/>
                  </a:lnTo>
                  <a:lnTo>
                    <a:pt x="65151" y="138023"/>
                  </a:lnTo>
                  <a:lnTo>
                    <a:pt x="65811" y="137083"/>
                  </a:lnTo>
                  <a:lnTo>
                    <a:pt x="66205" y="136512"/>
                  </a:lnTo>
                  <a:lnTo>
                    <a:pt x="66598" y="135953"/>
                  </a:lnTo>
                  <a:lnTo>
                    <a:pt x="66763" y="135699"/>
                  </a:lnTo>
                  <a:close/>
                </a:path>
                <a:path w="163195" h="141605">
                  <a:moveTo>
                    <a:pt x="73723" y="134696"/>
                  </a:moveTo>
                  <a:lnTo>
                    <a:pt x="71907" y="134239"/>
                  </a:lnTo>
                  <a:lnTo>
                    <a:pt x="71450" y="134759"/>
                  </a:lnTo>
                  <a:lnTo>
                    <a:pt x="70485" y="135864"/>
                  </a:lnTo>
                  <a:lnTo>
                    <a:pt x="70015" y="137134"/>
                  </a:lnTo>
                  <a:lnTo>
                    <a:pt x="70281" y="139395"/>
                  </a:lnTo>
                  <a:lnTo>
                    <a:pt x="72212" y="139446"/>
                  </a:lnTo>
                  <a:lnTo>
                    <a:pt x="71970" y="137528"/>
                  </a:lnTo>
                  <a:lnTo>
                    <a:pt x="72263" y="136359"/>
                  </a:lnTo>
                  <a:lnTo>
                    <a:pt x="73723" y="134696"/>
                  </a:lnTo>
                  <a:close/>
                </a:path>
                <a:path w="163195" h="141605">
                  <a:moveTo>
                    <a:pt x="76022" y="136334"/>
                  </a:moveTo>
                  <a:lnTo>
                    <a:pt x="74206" y="135966"/>
                  </a:lnTo>
                  <a:lnTo>
                    <a:pt x="73875" y="136410"/>
                  </a:lnTo>
                  <a:lnTo>
                    <a:pt x="72923" y="137680"/>
                  </a:lnTo>
                  <a:lnTo>
                    <a:pt x="72707" y="139141"/>
                  </a:lnTo>
                  <a:lnTo>
                    <a:pt x="73342" y="141122"/>
                  </a:lnTo>
                  <a:lnTo>
                    <a:pt x="75234" y="141122"/>
                  </a:lnTo>
                  <a:lnTo>
                    <a:pt x="74625" y="139230"/>
                  </a:lnTo>
                  <a:lnTo>
                    <a:pt x="74879" y="137858"/>
                  </a:lnTo>
                  <a:lnTo>
                    <a:pt x="75717" y="136728"/>
                  </a:lnTo>
                  <a:lnTo>
                    <a:pt x="76022" y="136334"/>
                  </a:lnTo>
                  <a:close/>
                </a:path>
                <a:path w="163195" h="141605">
                  <a:moveTo>
                    <a:pt x="79489" y="140296"/>
                  </a:moveTo>
                  <a:lnTo>
                    <a:pt x="78714" y="138137"/>
                  </a:lnTo>
                  <a:lnTo>
                    <a:pt x="78676" y="136906"/>
                  </a:lnTo>
                  <a:lnTo>
                    <a:pt x="79209" y="134797"/>
                  </a:lnTo>
                  <a:lnTo>
                    <a:pt x="77292" y="134620"/>
                  </a:lnTo>
                  <a:lnTo>
                    <a:pt x="77076" y="135483"/>
                  </a:lnTo>
                  <a:lnTo>
                    <a:pt x="76720" y="136880"/>
                  </a:lnTo>
                  <a:lnTo>
                    <a:pt x="76796" y="138264"/>
                  </a:lnTo>
                  <a:lnTo>
                    <a:pt x="77571" y="140411"/>
                  </a:lnTo>
                  <a:lnTo>
                    <a:pt x="79489" y="140296"/>
                  </a:lnTo>
                  <a:close/>
                </a:path>
                <a:path w="163195" h="141605">
                  <a:moveTo>
                    <a:pt x="86055" y="139636"/>
                  </a:moveTo>
                  <a:lnTo>
                    <a:pt x="84810" y="138557"/>
                  </a:lnTo>
                  <a:lnTo>
                    <a:pt x="84645" y="137833"/>
                  </a:lnTo>
                  <a:lnTo>
                    <a:pt x="85001" y="136486"/>
                  </a:lnTo>
                  <a:lnTo>
                    <a:pt x="83108" y="136232"/>
                  </a:lnTo>
                  <a:lnTo>
                    <a:pt x="82931" y="136880"/>
                  </a:lnTo>
                  <a:lnTo>
                    <a:pt x="82664" y="137883"/>
                  </a:lnTo>
                  <a:lnTo>
                    <a:pt x="82994" y="138785"/>
                  </a:lnTo>
                  <a:lnTo>
                    <a:pt x="83769" y="139446"/>
                  </a:lnTo>
                  <a:lnTo>
                    <a:pt x="84188" y="139814"/>
                  </a:lnTo>
                  <a:lnTo>
                    <a:pt x="86055" y="139636"/>
                  </a:lnTo>
                  <a:close/>
                </a:path>
                <a:path w="163195" h="141605">
                  <a:moveTo>
                    <a:pt x="91122" y="138391"/>
                  </a:moveTo>
                  <a:lnTo>
                    <a:pt x="90284" y="137528"/>
                  </a:lnTo>
                  <a:lnTo>
                    <a:pt x="90030" y="137248"/>
                  </a:lnTo>
                  <a:lnTo>
                    <a:pt x="89979" y="136944"/>
                  </a:lnTo>
                  <a:lnTo>
                    <a:pt x="90144" y="136613"/>
                  </a:lnTo>
                  <a:lnTo>
                    <a:pt x="90487" y="135661"/>
                  </a:lnTo>
                  <a:lnTo>
                    <a:pt x="88607" y="135280"/>
                  </a:lnTo>
                  <a:lnTo>
                    <a:pt x="88303" y="136118"/>
                  </a:lnTo>
                  <a:lnTo>
                    <a:pt x="87972" y="137020"/>
                  </a:lnTo>
                  <a:lnTo>
                    <a:pt x="88188" y="137744"/>
                  </a:lnTo>
                  <a:lnTo>
                    <a:pt x="88849" y="138430"/>
                  </a:lnTo>
                  <a:lnTo>
                    <a:pt x="89484" y="139077"/>
                  </a:lnTo>
                  <a:lnTo>
                    <a:pt x="91122" y="138391"/>
                  </a:lnTo>
                  <a:close/>
                </a:path>
                <a:path w="163195" h="141605">
                  <a:moveTo>
                    <a:pt x="99098" y="139369"/>
                  </a:moveTo>
                  <a:lnTo>
                    <a:pt x="96774" y="135445"/>
                  </a:lnTo>
                  <a:lnTo>
                    <a:pt x="94932" y="135813"/>
                  </a:lnTo>
                  <a:lnTo>
                    <a:pt x="95491" y="136740"/>
                  </a:lnTo>
                  <a:lnTo>
                    <a:pt x="96380" y="138239"/>
                  </a:lnTo>
                  <a:lnTo>
                    <a:pt x="97256" y="139725"/>
                  </a:lnTo>
                  <a:lnTo>
                    <a:pt x="99098" y="139369"/>
                  </a:lnTo>
                  <a:close/>
                </a:path>
                <a:path w="163195" h="141605">
                  <a:moveTo>
                    <a:pt x="103860" y="140182"/>
                  </a:moveTo>
                  <a:lnTo>
                    <a:pt x="102590" y="136220"/>
                  </a:lnTo>
                  <a:lnTo>
                    <a:pt x="102082" y="134670"/>
                  </a:lnTo>
                  <a:lnTo>
                    <a:pt x="101854" y="133934"/>
                  </a:lnTo>
                  <a:lnTo>
                    <a:pt x="99923" y="134010"/>
                  </a:lnTo>
                  <a:lnTo>
                    <a:pt x="100203" y="134861"/>
                  </a:lnTo>
                  <a:lnTo>
                    <a:pt x="101942" y="140258"/>
                  </a:lnTo>
                  <a:lnTo>
                    <a:pt x="103860" y="140182"/>
                  </a:lnTo>
                  <a:close/>
                </a:path>
                <a:path w="163195" h="141605">
                  <a:moveTo>
                    <a:pt x="107861" y="139255"/>
                  </a:moveTo>
                  <a:lnTo>
                    <a:pt x="107696" y="138417"/>
                  </a:lnTo>
                  <a:lnTo>
                    <a:pt x="107556" y="137668"/>
                  </a:lnTo>
                  <a:lnTo>
                    <a:pt x="107403" y="136918"/>
                  </a:lnTo>
                  <a:lnTo>
                    <a:pt x="107137" y="135496"/>
                  </a:lnTo>
                  <a:lnTo>
                    <a:pt x="105219" y="135496"/>
                  </a:lnTo>
                  <a:lnTo>
                    <a:pt x="105384" y="136334"/>
                  </a:lnTo>
                  <a:lnTo>
                    <a:pt x="105524" y="137083"/>
                  </a:lnTo>
                  <a:lnTo>
                    <a:pt x="105676" y="137833"/>
                  </a:lnTo>
                  <a:lnTo>
                    <a:pt x="105943" y="139255"/>
                  </a:lnTo>
                  <a:lnTo>
                    <a:pt x="107861" y="139255"/>
                  </a:lnTo>
                  <a:close/>
                </a:path>
                <a:path w="163195" h="141605">
                  <a:moveTo>
                    <a:pt x="112636" y="138112"/>
                  </a:moveTo>
                  <a:lnTo>
                    <a:pt x="112306" y="137274"/>
                  </a:lnTo>
                  <a:lnTo>
                    <a:pt x="111315" y="134848"/>
                  </a:lnTo>
                  <a:lnTo>
                    <a:pt x="111010" y="134086"/>
                  </a:lnTo>
                  <a:lnTo>
                    <a:pt x="109093" y="134213"/>
                  </a:lnTo>
                  <a:lnTo>
                    <a:pt x="109435" y="135051"/>
                  </a:lnTo>
                  <a:lnTo>
                    <a:pt x="110096" y="136677"/>
                  </a:lnTo>
                  <a:lnTo>
                    <a:pt x="110718" y="138239"/>
                  </a:lnTo>
                  <a:lnTo>
                    <a:pt x="112636" y="138112"/>
                  </a:lnTo>
                  <a:close/>
                </a:path>
                <a:path w="163195" h="141605">
                  <a:moveTo>
                    <a:pt x="143751" y="66636"/>
                  </a:moveTo>
                  <a:lnTo>
                    <a:pt x="142760" y="63957"/>
                  </a:lnTo>
                  <a:lnTo>
                    <a:pt x="142582" y="61760"/>
                  </a:lnTo>
                  <a:lnTo>
                    <a:pt x="143065" y="59042"/>
                  </a:lnTo>
                  <a:lnTo>
                    <a:pt x="141147" y="58826"/>
                  </a:lnTo>
                  <a:lnTo>
                    <a:pt x="141046" y="59423"/>
                  </a:lnTo>
                  <a:lnTo>
                    <a:pt x="140639" y="61709"/>
                  </a:lnTo>
                  <a:lnTo>
                    <a:pt x="140855" y="63969"/>
                  </a:lnTo>
                  <a:lnTo>
                    <a:pt x="141859" y="66649"/>
                  </a:lnTo>
                  <a:lnTo>
                    <a:pt x="143751" y="66636"/>
                  </a:lnTo>
                  <a:close/>
                </a:path>
                <a:path w="163195" h="141605">
                  <a:moveTo>
                    <a:pt x="146558" y="54330"/>
                  </a:moveTo>
                  <a:lnTo>
                    <a:pt x="144665" y="54063"/>
                  </a:lnTo>
                  <a:lnTo>
                    <a:pt x="144437" y="54724"/>
                  </a:lnTo>
                  <a:lnTo>
                    <a:pt x="143802" y="56578"/>
                  </a:lnTo>
                  <a:lnTo>
                    <a:pt x="143675" y="58407"/>
                  </a:lnTo>
                  <a:lnTo>
                    <a:pt x="144183" y="61010"/>
                  </a:lnTo>
                  <a:lnTo>
                    <a:pt x="146100" y="60998"/>
                  </a:lnTo>
                  <a:lnTo>
                    <a:pt x="145605" y="58470"/>
                  </a:lnTo>
                  <a:lnTo>
                    <a:pt x="145719" y="56769"/>
                  </a:lnTo>
                  <a:lnTo>
                    <a:pt x="146558" y="54330"/>
                  </a:lnTo>
                  <a:close/>
                </a:path>
                <a:path w="163195" h="141605">
                  <a:moveTo>
                    <a:pt x="153530" y="51701"/>
                  </a:moveTo>
                  <a:lnTo>
                    <a:pt x="149237" y="56527"/>
                  </a:lnTo>
                  <a:lnTo>
                    <a:pt x="149148" y="56946"/>
                  </a:lnTo>
                  <a:lnTo>
                    <a:pt x="151066" y="57188"/>
                  </a:lnTo>
                  <a:lnTo>
                    <a:pt x="151155" y="56654"/>
                  </a:lnTo>
                  <a:lnTo>
                    <a:pt x="151485" y="54940"/>
                  </a:lnTo>
                  <a:lnTo>
                    <a:pt x="152184" y="53416"/>
                  </a:lnTo>
                  <a:lnTo>
                    <a:pt x="153530" y="51701"/>
                  </a:lnTo>
                  <a:close/>
                </a:path>
                <a:path w="163195" h="141605">
                  <a:moveTo>
                    <a:pt x="155651" y="44780"/>
                  </a:moveTo>
                  <a:lnTo>
                    <a:pt x="153809" y="44437"/>
                  </a:lnTo>
                  <a:lnTo>
                    <a:pt x="153479" y="44932"/>
                  </a:lnTo>
                  <a:lnTo>
                    <a:pt x="152641" y="46189"/>
                  </a:lnTo>
                  <a:lnTo>
                    <a:pt x="152158" y="47561"/>
                  </a:lnTo>
                  <a:lnTo>
                    <a:pt x="152019" y="49657"/>
                  </a:lnTo>
                  <a:lnTo>
                    <a:pt x="153949" y="49796"/>
                  </a:lnTo>
                  <a:lnTo>
                    <a:pt x="154089" y="47764"/>
                  </a:lnTo>
                  <a:lnTo>
                    <a:pt x="154520" y="46482"/>
                  </a:lnTo>
                  <a:lnTo>
                    <a:pt x="155651" y="44780"/>
                  </a:lnTo>
                  <a:close/>
                </a:path>
                <a:path w="163195" h="141605">
                  <a:moveTo>
                    <a:pt x="155943" y="63271"/>
                  </a:moveTo>
                  <a:lnTo>
                    <a:pt x="154571" y="62395"/>
                  </a:lnTo>
                  <a:lnTo>
                    <a:pt x="153809" y="62598"/>
                  </a:lnTo>
                  <a:lnTo>
                    <a:pt x="151879" y="63119"/>
                  </a:lnTo>
                  <a:lnTo>
                    <a:pt x="150279" y="64262"/>
                  </a:lnTo>
                  <a:lnTo>
                    <a:pt x="148831" y="66662"/>
                  </a:lnTo>
                  <a:lnTo>
                    <a:pt x="150710" y="67005"/>
                  </a:lnTo>
                  <a:lnTo>
                    <a:pt x="151917" y="65011"/>
                  </a:lnTo>
                  <a:lnTo>
                    <a:pt x="153162" y="64033"/>
                  </a:lnTo>
                  <a:lnTo>
                    <a:pt x="155943" y="63271"/>
                  </a:lnTo>
                  <a:close/>
                </a:path>
                <a:path w="163195" h="141605">
                  <a:moveTo>
                    <a:pt x="160985" y="48031"/>
                  </a:moveTo>
                  <a:lnTo>
                    <a:pt x="159143" y="47625"/>
                  </a:lnTo>
                  <a:lnTo>
                    <a:pt x="158673" y="48171"/>
                  </a:lnTo>
                  <a:lnTo>
                    <a:pt x="157670" y="49326"/>
                  </a:lnTo>
                  <a:lnTo>
                    <a:pt x="156679" y="50495"/>
                  </a:lnTo>
                  <a:lnTo>
                    <a:pt x="155676" y="51650"/>
                  </a:lnTo>
                  <a:lnTo>
                    <a:pt x="155206" y="52209"/>
                  </a:lnTo>
                  <a:lnTo>
                    <a:pt x="157048" y="52616"/>
                  </a:lnTo>
                  <a:lnTo>
                    <a:pt x="158521" y="50914"/>
                  </a:lnTo>
                  <a:lnTo>
                    <a:pt x="159512" y="49745"/>
                  </a:lnTo>
                  <a:lnTo>
                    <a:pt x="160515" y="48590"/>
                  </a:lnTo>
                  <a:lnTo>
                    <a:pt x="160985" y="48031"/>
                  </a:lnTo>
                  <a:close/>
                </a:path>
                <a:path w="163195" h="141605">
                  <a:moveTo>
                    <a:pt x="162572" y="40170"/>
                  </a:moveTo>
                  <a:lnTo>
                    <a:pt x="160743" y="39738"/>
                  </a:lnTo>
                  <a:lnTo>
                    <a:pt x="160299" y="40195"/>
                  </a:lnTo>
                  <a:lnTo>
                    <a:pt x="158724" y="41783"/>
                  </a:lnTo>
                  <a:lnTo>
                    <a:pt x="158102" y="43840"/>
                  </a:lnTo>
                  <a:lnTo>
                    <a:pt x="158635" y="46647"/>
                  </a:lnTo>
                  <a:lnTo>
                    <a:pt x="160553" y="46685"/>
                  </a:lnTo>
                  <a:lnTo>
                    <a:pt x="160045" y="44043"/>
                  </a:lnTo>
                  <a:lnTo>
                    <a:pt x="160604" y="42151"/>
                  </a:lnTo>
                  <a:lnTo>
                    <a:pt x="162572" y="40170"/>
                  </a:lnTo>
                  <a:close/>
                </a:path>
              </a:pathLst>
            </a:custGeom>
            <a:solidFill>
              <a:srgbClr val="D2B2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3520249" y="1454086"/>
              <a:ext cx="98425" cy="125730"/>
            </a:xfrm>
            <a:custGeom>
              <a:avLst/>
              <a:gdLst/>
              <a:ahLst/>
              <a:cxnLst/>
              <a:rect l="l" t="t" r="r" b="b"/>
              <a:pathLst>
                <a:path w="98425" h="125730">
                  <a:moveTo>
                    <a:pt x="3632" y="112839"/>
                  </a:moveTo>
                  <a:lnTo>
                    <a:pt x="1739" y="112585"/>
                  </a:lnTo>
                  <a:lnTo>
                    <a:pt x="1511" y="113118"/>
                  </a:lnTo>
                  <a:lnTo>
                    <a:pt x="266" y="116001"/>
                  </a:lnTo>
                  <a:lnTo>
                    <a:pt x="0" y="116636"/>
                  </a:lnTo>
                  <a:lnTo>
                    <a:pt x="1892" y="116890"/>
                  </a:lnTo>
                  <a:lnTo>
                    <a:pt x="2527" y="115392"/>
                  </a:lnTo>
                  <a:lnTo>
                    <a:pt x="2946" y="114439"/>
                  </a:lnTo>
                  <a:lnTo>
                    <a:pt x="3352" y="113474"/>
                  </a:lnTo>
                  <a:lnTo>
                    <a:pt x="3632" y="112839"/>
                  </a:lnTo>
                  <a:close/>
                </a:path>
                <a:path w="98425" h="125730">
                  <a:moveTo>
                    <a:pt x="6553" y="115455"/>
                  </a:moveTo>
                  <a:lnTo>
                    <a:pt x="4686" y="115138"/>
                  </a:lnTo>
                  <a:lnTo>
                    <a:pt x="4470" y="115760"/>
                  </a:lnTo>
                  <a:lnTo>
                    <a:pt x="4076" y="116928"/>
                  </a:lnTo>
                  <a:lnTo>
                    <a:pt x="3124" y="119697"/>
                  </a:lnTo>
                  <a:lnTo>
                    <a:pt x="4991" y="120002"/>
                  </a:lnTo>
                  <a:lnTo>
                    <a:pt x="5207" y="119392"/>
                  </a:lnTo>
                  <a:lnTo>
                    <a:pt x="5600" y="118224"/>
                  </a:lnTo>
                  <a:lnTo>
                    <a:pt x="6007" y="117055"/>
                  </a:lnTo>
                  <a:lnTo>
                    <a:pt x="6553" y="115455"/>
                  </a:lnTo>
                  <a:close/>
                </a:path>
                <a:path w="98425" h="125730">
                  <a:moveTo>
                    <a:pt x="11125" y="123101"/>
                  </a:moveTo>
                  <a:lnTo>
                    <a:pt x="10934" y="120878"/>
                  </a:lnTo>
                  <a:lnTo>
                    <a:pt x="10820" y="119316"/>
                  </a:lnTo>
                  <a:lnTo>
                    <a:pt x="8890" y="119240"/>
                  </a:lnTo>
                  <a:lnTo>
                    <a:pt x="8953" y="120027"/>
                  </a:lnTo>
                  <a:lnTo>
                    <a:pt x="9017" y="120751"/>
                  </a:lnTo>
                  <a:lnTo>
                    <a:pt x="9067" y="121462"/>
                  </a:lnTo>
                  <a:lnTo>
                    <a:pt x="9131" y="122186"/>
                  </a:lnTo>
                  <a:lnTo>
                    <a:pt x="9194" y="123024"/>
                  </a:lnTo>
                  <a:lnTo>
                    <a:pt x="11125" y="123101"/>
                  </a:lnTo>
                  <a:close/>
                </a:path>
                <a:path w="98425" h="125730">
                  <a:moveTo>
                    <a:pt x="19735" y="124561"/>
                  </a:moveTo>
                  <a:lnTo>
                    <a:pt x="17145" y="123494"/>
                  </a:lnTo>
                  <a:lnTo>
                    <a:pt x="16256" y="122339"/>
                  </a:lnTo>
                  <a:lnTo>
                    <a:pt x="15786" y="120015"/>
                  </a:lnTo>
                  <a:lnTo>
                    <a:pt x="13868" y="120103"/>
                  </a:lnTo>
                  <a:lnTo>
                    <a:pt x="14071" y="121069"/>
                  </a:lnTo>
                  <a:lnTo>
                    <a:pt x="14452" y="122948"/>
                  </a:lnTo>
                  <a:lnTo>
                    <a:pt x="15760" y="124434"/>
                  </a:lnTo>
                  <a:lnTo>
                    <a:pt x="17526" y="125158"/>
                  </a:lnTo>
                  <a:lnTo>
                    <a:pt x="18364" y="125514"/>
                  </a:lnTo>
                  <a:lnTo>
                    <a:pt x="19735" y="124561"/>
                  </a:lnTo>
                  <a:close/>
                </a:path>
                <a:path w="98425" h="125730">
                  <a:moveTo>
                    <a:pt x="21844" y="120396"/>
                  </a:moveTo>
                  <a:lnTo>
                    <a:pt x="19913" y="120269"/>
                  </a:lnTo>
                  <a:lnTo>
                    <a:pt x="19888" y="120738"/>
                  </a:lnTo>
                  <a:lnTo>
                    <a:pt x="19824" y="121818"/>
                  </a:lnTo>
                  <a:lnTo>
                    <a:pt x="19748" y="122897"/>
                  </a:lnTo>
                  <a:lnTo>
                    <a:pt x="19685" y="123977"/>
                  </a:lnTo>
                  <a:lnTo>
                    <a:pt x="19646" y="124447"/>
                  </a:lnTo>
                  <a:lnTo>
                    <a:pt x="21577" y="124574"/>
                  </a:lnTo>
                  <a:lnTo>
                    <a:pt x="21615" y="124104"/>
                  </a:lnTo>
                  <a:lnTo>
                    <a:pt x="21678" y="123024"/>
                  </a:lnTo>
                  <a:lnTo>
                    <a:pt x="21755" y="121945"/>
                  </a:lnTo>
                  <a:lnTo>
                    <a:pt x="21844" y="120396"/>
                  </a:lnTo>
                  <a:close/>
                </a:path>
                <a:path w="98425" h="125730">
                  <a:moveTo>
                    <a:pt x="28460" y="122072"/>
                  </a:moveTo>
                  <a:lnTo>
                    <a:pt x="27254" y="121653"/>
                  </a:lnTo>
                  <a:lnTo>
                    <a:pt x="26758" y="121475"/>
                  </a:lnTo>
                  <a:lnTo>
                    <a:pt x="26682" y="120891"/>
                  </a:lnTo>
                  <a:lnTo>
                    <a:pt x="26797" y="119595"/>
                  </a:lnTo>
                  <a:lnTo>
                    <a:pt x="24866" y="119456"/>
                  </a:lnTo>
                  <a:lnTo>
                    <a:pt x="24790" y="120319"/>
                  </a:lnTo>
                  <a:lnTo>
                    <a:pt x="24676" y="121615"/>
                  </a:lnTo>
                  <a:lnTo>
                    <a:pt x="25514" y="122453"/>
                  </a:lnTo>
                  <a:lnTo>
                    <a:pt x="26657" y="122859"/>
                  </a:lnTo>
                  <a:lnTo>
                    <a:pt x="27660" y="123202"/>
                  </a:lnTo>
                  <a:lnTo>
                    <a:pt x="28460" y="122072"/>
                  </a:lnTo>
                  <a:close/>
                </a:path>
                <a:path w="98425" h="125730">
                  <a:moveTo>
                    <a:pt x="36410" y="122593"/>
                  </a:moveTo>
                  <a:lnTo>
                    <a:pt x="34963" y="121450"/>
                  </a:lnTo>
                  <a:lnTo>
                    <a:pt x="34836" y="120891"/>
                  </a:lnTo>
                  <a:lnTo>
                    <a:pt x="35064" y="119443"/>
                  </a:lnTo>
                  <a:lnTo>
                    <a:pt x="33134" y="119278"/>
                  </a:lnTo>
                  <a:lnTo>
                    <a:pt x="33007" y="120116"/>
                  </a:lnTo>
                  <a:lnTo>
                    <a:pt x="32842" y="121145"/>
                  </a:lnTo>
                  <a:lnTo>
                    <a:pt x="33274" y="122008"/>
                  </a:lnTo>
                  <a:lnTo>
                    <a:pt x="34683" y="123126"/>
                  </a:lnTo>
                  <a:lnTo>
                    <a:pt x="36410" y="122593"/>
                  </a:lnTo>
                  <a:close/>
                </a:path>
                <a:path w="98425" h="125730">
                  <a:moveTo>
                    <a:pt x="44538" y="122885"/>
                  </a:moveTo>
                  <a:lnTo>
                    <a:pt x="44157" y="122605"/>
                  </a:lnTo>
                  <a:lnTo>
                    <a:pt x="41744" y="120891"/>
                  </a:lnTo>
                  <a:lnTo>
                    <a:pt x="41389" y="120624"/>
                  </a:lnTo>
                  <a:lnTo>
                    <a:pt x="40855" y="120523"/>
                  </a:lnTo>
                  <a:lnTo>
                    <a:pt x="40436" y="120637"/>
                  </a:lnTo>
                  <a:lnTo>
                    <a:pt x="40220" y="120688"/>
                  </a:lnTo>
                  <a:lnTo>
                    <a:pt x="39662" y="120954"/>
                  </a:lnTo>
                  <a:lnTo>
                    <a:pt x="40043" y="121221"/>
                  </a:lnTo>
                  <a:lnTo>
                    <a:pt x="42811" y="123202"/>
                  </a:lnTo>
                  <a:lnTo>
                    <a:pt x="43332" y="123317"/>
                  </a:lnTo>
                  <a:lnTo>
                    <a:pt x="43980" y="123139"/>
                  </a:lnTo>
                  <a:lnTo>
                    <a:pt x="44538" y="122885"/>
                  </a:lnTo>
                  <a:close/>
                </a:path>
                <a:path w="98425" h="125730">
                  <a:moveTo>
                    <a:pt x="45186" y="6375"/>
                  </a:moveTo>
                  <a:lnTo>
                    <a:pt x="43307" y="6019"/>
                  </a:lnTo>
                  <a:lnTo>
                    <a:pt x="42964" y="6769"/>
                  </a:lnTo>
                  <a:lnTo>
                    <a:pt x="42392" y="8051"/>
                  </a:lnTo>
                  <a:lnTo>
                    <a:pt x="42354" y="9410"/>
                  </a:lnTo>
                  <a:lnTo>
                    <a:pt x="43243" y="11468"/>
                  </a:lnTo>
                  <a:lnTo>
                    <a:pt x="45161" y="11341"/>
                  </a:lnTo>
                  <a:lnTo>
                    <a:pt x="44335" y="9410"/>
                  </a:lnTo>
                  <a:lnTo>
                    <a:pt x="44323" y="8318"/>
                  </a:lnTo>
                  <a:lnTo>
                    <a:pt x="45186" y="6375"/>
                  </a:lnTo>
                  <a:close/>
                </a:path>
                <a:path w="98425" h="125730">
                  <a:moveTo>
                    <a:pt x="48196" y="4178"/>
                  </a:moveTo>
                  <a:lnTo>
                    <a:pt x="46304" y="3911"/>
                  </a:lnTo>
                  <a:lnTo>
                    <a:pt x="46177" y="4445"/>
                  </a:lnTo>
                  <a:lnTo>
                    <a:pt x="45529" y="7226"/>
                  </a:lnTo>
                  <a:lnTo>
                    <a:pt x="45427" y="7620"/>
                  </a:lnTo>
                  <a:lnTo>
                    <a:pt x="47332" y="7886"/>
                  </a:lnTo>
                  <a:lnTo>
                    <a:pt x="48196" y="4178"/>
                  </a:lnTo>
                  <a:close/>
                </a:path>
                <a:path w="98425" h="125730">
                  <a:moveTo>
                    <a:pt x="52933" y="9994"/>
                  </a:moveTo>
                  <a:lnTo>
                    <a:pt x="51777" y="8851"/>
                  </a:lnTo>
                  <a:lnTo>
                    <a:pt x="50876" y="9220"/>
                  </a:lnTo>
                  <a:lnTo>
                    <a:pt x="46913" y="10845"/>
                  </a:lnTo>
                  <a:lnTo>
                    <a:pt x="48082" y="11988"/>
                  </a:lnTo>
                  <a:lnTo>
                    <a:pt x="52933" y="9994"/>
                  </a:lnTo>
                  <a:close/>
                </a:path>
                <a:path w="98425" h="125730">
                  <a:moveTo>
                    <a:pt x="54470" y="317"/>
                  </a:moveTo>
                  <a:lnTo>
                    <a:pt x="52578" y="0"/>
                  </a:lnTo>
                  <a:lnTo>
                    <a:pt x="52273" y="660"/>
                  </a:lnTo>
                  <a:lnTo>
                    <a:pt x="50723" y="4038"/>
                  </a:lnTo>
                  <a:lnTo>
                    <a:pt x="52616" y="4356"/>
                  </a:lnTo>
                  <a:lnTo>
                    <a:pt x="53314" y="2819"/>
                  </a:lnTo>
                  <a:lnTo>
                    <a:pt x="53721" y="1955"/>
                  </a:lnTo>
                  <a:lnTo>
                    <a:pt x="54470" y="317"/>
                  </a:lnTo>
                  <a:close/>
                </a:path>
                <a:path w="98425" h="125730">
                  <a:moveTo>
                    <a:pt x="62852" y="16687"/>
                  </a:moveTo>
                  <a:lnTo>
                    <a:pt x="60960" y="16395"/>
                  </a:lnTo>
                  <a:lnTo>
                    <a:pt x="60807" y="16967"/>
                  </a:lnTo>
                  <a:lnTo>
                    <a:pt x="59690" y="21094"/>
                  </a:lnTo>
                  <a:lnTo>
                    <a:pt x="59588" y="21501"/>
                  </a:lnTo>
                  <a:lnTo>
                    <a:pt x="61468" y="21793"/>
                  </a:lnTo>
                  <a:lnTo>
                    <a:pt x="62369" y="18478"/>
                  </a:lnTo>
                  <a:lnTo>
                    <a:pt x="62852" y="16687"/>
                  </a:lnTo>
                  <a:close/>
                </a:path>
                <a:path w="98425" h="125730">
                  <a:moveTo>
                    <a:pt x="66636" y="20129"/>
                  </a:moveTo>
                  <a:lnTo>
                    <a:pt x="64808" y="19786"/>
                  </a:lnTo>
                  <a:lnTo>
                    <a:pt x="64516" y="20231"/>
                  </a:lnTo>
                  <a:lnTo>
                    <a:pt x="63246" y="22199"/>
                  </a:lnTo>
                  <a:lnTo>
                    <a:pt x="62598" y="23177"/>
                  </a:lnTo>
                  <a:lnTo>
                    <a:pt x="62331" y="23596"/>
                  </a:lnTo>
                  <a:lnTo>
                    <a:pt x="64160" y="23939"/>
                  </a:lnTo>
                  <a:lnTo>
                    <a:pt x="65722" y="21526"/>
                  </a:lnTo>
                  <a:lnTo>
                    <a:pt x="66370" y="20548"/>
                  </a:lnTo>
                  <a:lnTo>
                    <a:pt x="66636" y="20129"/>
                  </a:lnTo>
                  <a:close/>
                </a:path>
                <a:path w="98425" h="125730">
                  <a:moveTo>
                    <a:pt x="69557" y="11112"/>
                  </a:moveTo>
                  <a:lnTo>
                    <a:pt x="67678" y="10693"/>
                  </a:lnTo>
                  <a:lnTo>
                    <a:pt x="67221" y="11455"/>
                  </a:lnTo>
                  <a:lnTo>
                    <a:pt x="66217" y="13169"/>
                  </a:lnTo>
                  <a:lnTo>
                    <a:pt x="65976" y="15138"/>
                  </a:lnTo>
                  <a:lnTo>
                    <a:pt x="66522" y="17043"/>
                  </a:lnTo>
                  <a:lnTo>
                    <a:pt x="66751" y="17894"/>
                  </a:lnTo>
                  <a:lnTo>
                    <a:pt x="68668" y="17767"/>
                  </a:lnTo>
                  <a:lnTo>
                    <a:pt x="67932" y="15113"/>
                  </a:lnTo>
                  <a:lnTo>
                    <a:pt x="68173" y="13462"/>
                  </a:lnTo>
                  <a:lnTo>
                    <a:pt x="69557" y="11112"/>
                  </a:lnTo>
                  <a:close/>
                </a:path>
                <a:path w="98425" h="125730">
                  <a:moveTo>
                    <a:pt x="71513" y="25412"/>
                  </a:moveTo>
                  <a:lnTo>
                    <a:pt x="71424" y="24993"/>
                  </a:lnTo>
                  <a:lnTo>
                    <a:pt x="70802" y="24447"/>
                  </a:lnTo>
                  <a:lnTo>
                    <a:pt x="70180" y="24498"/>
                  </a:lnTo>
                  <a:lnTo>
                    <a:pt x="69786" y="24663"/>
                  </a:lnTo>
                  <a:lnTo>
                    <a:pt x="63766" y="27127"/>
                  </a:lnTo>
                  <a:lnTo>
                    <a:pt x="63855" y="27533"/>
                  </a:lnTo>
                  <a:lnTo>
                    <a:pt x="64490" y="28079"/>
                  </a:lnTo>
                  <a:lnTo>
                    <a:pt x="65112" y="28028"/>
                  </a:lnTo>
                  <a:lnTo>
                    <a:pt x="71513" y="25412"/>
                  </a:lnTo>
                  <a:close/>
                </a:path>
                <a:path w="98425" h="125730">
                  <a:moveTo>
                    <a:pt x="73799" y="34391"/>
                  </a:moveTo>
                  <a:lnTo>
                    <a:pt x="72021" y="33985"/>
                  </a:lnTo>
                  <a:lnTo>
                    <a:pt x="71678" y="34404"/>
                  </a:lnTo>
                  <a:lnTo>
                    <a:pt x="70586" y="35725"/>
                  </a:lnTo>
                  <a:lnTo>
                    <a:pt x="69951" y="37261"/>
                  </a:lnTo>
                  <a:lnTo>
                    <a:pt x="69761" y="39446"/>
                  </a:lnTo>
                  <a:lnTo>
                    <a:pt x="71691" y="39598"/>
                  </a:lnTo>
                  <a:lnTo>
                    <a:pt x="71729" y="39103"/>
                  </a:lnTo>
                  <a:lnTo>
                    <a:pt x="71882" y="37452"/>
                  </a:lnTo>
                  <a:lnTo>
                    <a:pt x="72466" y="35991"/>
                  </a:lnTo>
                  <a:lnTo>
                    <a:pt x="73799" y="34391"/>
                  </a:lnTo>
                  <a:close/>
                </a:path>
                <a:path w="98425" h="125730">
                  <a:moveTo>
                    <a:pt x="74434" y="45059"/>
                  </a:moveTo>
                  <a:lnTo>
                    <a:pt x="74028" y="44653"/>
                  </a:lnTo>
                  <a:lnTo>
                    <a:pt x="73342" y="44323"/>
                  </a:lnTo>
                  <a:lnTo>
                    <a:pt x="72796" y="44373"/>
                  </a:lnTo>
                  <a:lnTo>
                    <a:pt x="72428" y="44640"/>
                  </a:lnTo>
                  <a:lnTo>
                    <a:pt x="69265" y="46863"/>
                  </a:lnTo>
                  <a:lnTo>
                    <a:pt x="68872" y="47129"/>
                  </a:lnTo>
                  <a:lnTo>
                    <a:pt x="69291" y="47536"/>
                  </a:lnTo>
                  <a:lnTo>
                    <a:pt x="69977" y="47866"/>
                  </a:lnTo>
                  <a:lnTo>
                    <a:pt x="70523" y="47815"/>
                  </a:lnTo>
                  <a:lnTo>
                    <a:pt x="70891" y="47548"/>
                  </a:lnTo>
                  <a:lnTo>
                    <a:pt x="72999" y="46075"/>
                  </a:lnTo>
                  <a:lnTo>
                    <a:pt x="74434" y="45059"/>
                  </a:lnTo>
                  <a:close/>
                </a:path>
                <a:path w="98425" h="125730">
                  <a:moveTo>
                    <a:pt x="75196" y="15976"/>
                  </a:moveTo>
                  <a:lnTo>
                    <a:pt x="73367" y="15519"/>
                  </a:lnTo>
                  <a:lnTo>
                    <a:pt x="72885" y="15951"/>
                  </a:lnTo>
                  <a:lnTo>
                    <a:pt x="68300" y="20002"/>
                  </a:lnTo>
                  <a:lnTo>
                    <a:pt x="70116" y="20459"/>
                  </a:lnTo>
                  <a:lnTo>
                    <a:pt x="75196" y="15976"/>
                  </a:lnTo>
                  <a:close/>
                </a:path>
                <a:path w="98425" h="125730">
                  <a:moveTo>
                    <a:pt x="76161" y="37998"/>
                  </a:moveTo>
                  <a:lnTo>
                    <a:pt x="74320" y="37617"/>
                  </a:lnTo>
                  <a:lnTo>
                    <a:pt x="73939" y="38125"/>
                  </a:lnTo>
                  <a:lnTo>
                    <a:pt x="73215" y="39077"/>
                  </a:lnTo>
                  <a:lnTo>
                    <a:pt x="72478" y="40030"/>
                  </a:lnTo>
                  <a:lnTo>
                    <a:pt x="71374" y="41478"/>
                  </a:lnTo>
                  <a:lnTo>
                    <a:pt x="73215" y="41846"/>
                  </a:lnTo>
                  <a:lnTo>
                    <a:pt x="74333" y="40398"/>
                  </a:lnTo>
                  <a:lnTo>
                    <a:pt x="76161" y="37998"/>
                  </a:lnTo>
                  <a:close/>
                </a:path>
                <a:path w="98425" h="125730">
                  <a:moveTo>
                    <a:pt x="76327" y="9220"/>
                  </a:moveTo>
                  <a:lnTo>
                    <a:pt x="74510" y="8788"/>
                  </a:lnTo>
                  <a:lnTo>
                    <a:pt x="74041" y="9182"/>
                  </a:lnTo>
                  <a:lnTo>
                    <a:pt x="72123" y="10782"/>
                  </a:lnTo>
                  <a:lnTo>
                    <a:pt x="70713" y="12763"/>
                  </a:lnTo>
                  <a:lnTo>
                    <a:pt x="69608" y="15836"/>
                  </a:lnTo>
                  <a:lnTo>
                    <a:pt x="71513" y="16065"/>
                  </a:lnTo>
                  <a:lnTo>
                    <a:pt x="71704" y="15494"/>
                  </a:lnTo>
                  <a:lnTo>
                    <a:pt x="72517" y="13233"/>
                  </a:lnTo>
                  <a:lnTo>
                    <a:pt x="73825" y="11315"/>
                  </a:lnTo>
                  <a:lnTo>
                    <a:pt x="76327" y="9220"/>
                  </a:lnTo>
                  <a:close/>
                </a:path>
                <a:path w="98425" h="125730">
                  <a:moveTo>
                    <a:pt x="79057" y="26631"/>
                  </a:moveTo>
                  <a:lnTo>
                    <a:pt x="77177" y="26377"/>
                  </a:lnTo>
                  <a:lnTo>
                    <a:pt x="76949" y="26873"/>
                  </a:lnTo>
                  <a:lnTo>
                    <a:pt x="76073" y="28829"/>
                  </a:lnTo>
                  <a:lnTo>
                    <a:pt x="75907" y="30848"/>
                  </a:lnTo>
                  <a:lnTo>
                    <a:pt x="76441" y="32931"/>
                  </a:lnTo>
                  <a:lnTo>
                    <a:pt x="76581" y="33439"/>
                  </a:lnTo>
                  <a:lnTo>
                    <a:pt x="78486" y="33477"/>
                  </a:lnTo>
                  <a:lnTo>
                    <a:pt x="77838" y="30949"/>
                  </a:lnTo>
                  <a:lnTo>
                    <a:pt x="78003" y="28994"/>
                  </a:lnTo>
                  <a:lnTo>
                    <a:pt x="79057" y="26631"/>
                  </a:lnTo>
                  <a:close/>
                </a:path>
                <a:path w="98425" h="125730">
                  <a:moveTo>
                    <a:pt x="83312" y="40601"/>
                  </a:moveTo>
                  <a:lnTo>
                    <a:pt x="81699" y="39776"/>
                  </a:lnTo>
                  <a:lnTo>
                    <a:pt x="80987" y="40157"/>
                  </a:lnTo>
                  <a:lnTo>
                    <a:pt x="74815" y="43446"/>
                  </a:lnTo>
                  <a:lnTo>
                    <a:pt x="76428" y="44284"/>
                  </a:lnTo>
                  <a:lnTo>
                    <a:pt x="77139" y="43891"/>
                  </a:lnTo>
                  <a:lnTo>
                    <a:pt x="83312" y="40601"/>
                  </a:lnTo>
                  <a:close/>
                </a:path>
                <a:path w="98425" h="125730">
                  <a:moveTo>
                    <a:pt x="84137" y="32385"/>
                  </a:moveTo>
                  <a:lnTo>
                    <a:pt x="82499" y="31915"/>
                  </a:lnTo>
                  <a:lnTo>
                    <a:pt x="82067" y="32270"/>
                  </a:lnTo>
                  <a:lnTo>
                    <a:pt x="80683" y="33401"/>
                  </a:lnTo>
                  <a:lnTo>
                    <a:pt x="79286" y="34518"/>
                  </a:lnTo>
                  <a:lnTo>
                    <a:pt x="77673" y="35826"/>
                  </a:lnTo>
                  <a:lnTo>
                    <a:pt x="79311" y="36296"/>
                  </a:lnTo>
                  <a:lnTo>
                    <a:pt x="84137" y="32385"/>
                  </a:lnTo>
                  <a:close/>
                </a:path>
                <a:path w="98425" h="125730">
                  <a:moveTo>
                    <a:pt x="88633" y="22377"/>
                  </a:moveTo>
                  <a:lnTo>
                    <a:pt x="87287" y="21513"/>
                  </a:lnTo>
                  <a:lnTo>
                    <a:pt x="86525" y="21780"/>
                  </a:lnTo>
                  <a:lnTo>
                    <a:pt x="84099" y="22618"/>
                  </a:lnTo>
                  <a:lnTo>
                    <a:pt x="82105" y="24142"/>
                  </a:lnTo>
                  <a:lnTo>
                    <a:pt x="80352" y="27012"/>
                  </a:lnTo>
                  <a:lnTo>
                    <a:pt x="82219" y="27368"/>
                  </a:lnTo>
                  <a:lnTo>
                    <a:pt x="83731" y="24930"/>
                  </a:lnTo>
                  <a:lnTo>
                    <a:pt x="85394" y="23495"/>
                  </a:lnTo>
                  <a:lnTo>
                    <a:pt x="88633" y="22377"/>
                  </a:lnTo>
                  <a:close/>
                </a:path>
                <a:path w="98425" h="125730">
                  <a:moveTo>
                    <a:pt x="88823" y="26403"/>
                  </a:moveTo>
                  <a:lnTo>
                    <a:pt x="88430" y="25755"/>
                  </a:lnTo>
                  <a:lnTo>
                    <a:pt x="87604" y="25781"/>
                  </a:lnTo>
                  <a:lnTo>
                    <a:pt x="87312" y="25831"/>
                  </a:lnTo>
                  <a:lnTo>
                    <a:pt x="85280" y="26187"/>
                  </a:lnTo>
                  <a:lnTo>
                    <a:pt x="83489" y="27114"/>
                  </a:lnTo>
                  <a:lnTo>
                    <a:pt x="81711" y="29006"/>
                  </a:lnTo>
                  <a:lnTo>
                    <a:pt x="83489" y="29413"/>
                  </a:lnTo>
                  <a:lnTo>
                    <a:pt x="85090" y="27736"/>
                  </a:lnTo>
                  <a:lnTo>
                    <a:pt x="86550" y="26924"/>
                  </a:lnTo>
                  <a:lnTo>
                    <a:pt x="88595" y="26555"/>
                  </a:lnTo>
                  <a:lnTo>
                    <a:pt x="88823" y="26403"/>
                  </a:lnTo>
                  <a:close/>
                </a:path>
                <a:path w="98425" h="125730">
                  <a:moveTo>
                    <a:pt x="90576" y="40487"/>
                  </a:moveTo>
                  <a:lnTo>
                    <a:pt x="88747" y="40055"/>
                  </a:lnTo>
                  <a:lnTo>
                    <a:pt x="88303" y="40513"/>
                  </a:lnTo>
                  <a:lnTo>
                    <a:pt x="86728" y="42100"/>
                  </a:lnTo>
                  <a:lnTo>
                    <a:pt x="86106" y="44157"/>
                  </a:lnTo>
                  <a:lnTo>
                    <a:pt x="86639" y="46964"/>
                  </a:lnTo>
                  <a:lnTo>
                    <a:pt x="88557" y="47002"/>
                  </a:lnTo>
                  <a:lnTo>
                    <a:pt x="88049" y="44361"/>
                  </a:lnTo>
                  <a:lnTo>
                    <a:pt x="88607" y="42468"/>
                  </a:lnTo>
                  <a:lnTo>
                    <a:pt x="90576" y="40487"/>
                  </a:lnTo>
                  <a:close/>
                </a:path>
                <a:path w="98425" h="125730">
                  <a:moveTo>
                    <a:pt x="97497" y="42926"/>
                  </a:moveTo>
                  <a:lnTo>
                    <a:pt x="96342" y="41770"/>
                  </a:lnTo>
                  <a:lnTo>
                    <a:pt x="95440" y="42151"/>
                  </a:lnTo>
                  <a:lnTo>
                    <a:pt x="93091" y="43141"/>
                  </a:lnTo>
                  <a:lnTo>
                    <a:pt x="91909" y="43624"/>
                  </a:lnTo>
                  <a:lnTo>
                    <a:pt x="90741" y="44119"/>
                  </a:lnTo>
                  <a:lnTo>
                    <a:pt x="91909" y="45262"/>
                  </a:lnTo>
                  <a:lnTo>
                    <a:pt x="92811" y="44894"/>
                  </a:lnTo>
                  <a:lnTo>
                    <a:pt x="96329" y="43408"/>
                  </a:lnTo>
                  <a:lnTo>
                    <a:pt x="97497" y="42926"/>
                  </a:lnTo>
                  <a:close/>
                </a:path>
                <a:path w="98425" h="125730">
                  <a:moveTo>
                    <a:pt x="97942" y="37719"/>
                  </a:moveTo>
                  <a:lnTo>
                    <a:pt x="96913" y="37401"/>
                  </a:lnTo>
                  <a:lnTo>
                    <a:pt x="96278" y="37338"/>
                  </a:lnTo>
                  <a:lnTo>
                    <a:pt x="95935" y="37515"/>
                  </a:lnTo>
                  <a:lnTo>
                    <a:pt x="94500" y="38265"/>
                  </a:lnTo>
                  <a:lnTo>
                    <a:pt x="93319" y="39268"/>
                  </a:lnTo>
                  <a:lnTo>
                    <a:pt x="92202" y="40881"/>
                  </a:lnTo>
                  <a:lnTo>
                    <a:pt x="93980" y="41262"/>
                  </a:lnTo>
                  <a:lnTo>
                    <a:pt x="95123" y="39624"/>
                  </a:lnTo>
                  <a:lnTo>
                    <a:pt x="96215" y="38620"/>
                  </a:lnTo>
                  <a:lnTo>
                    <a:pt x="97942" y="37719"/>
                  </a:lnTo>
                  <a:close/>
                </a:path>
              </a:pathLst>
            </a:custGeom>
            <a:solidFill>
              <a:srgbClr val="D2B2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586378" y="1554987"/>
              <a:ext cx="17780" cy="15240"/>
            </a:xfrm>
            <a:custGeom>
              <a:avLst/>
              <a:gdLst/>
              <a:ahLst/>
              <a:cxnLst/>
              <a:rect l="l" t="t" r="r" b="b"/>
              <a:pathLst>
                <a:path w="17779" h="15240">
                  <a:moveTo>
                    <a:pt x="11950" y="8242"/>
                  </a:moveTo>
                  <a:lnTo>
                    <a:pt x="6045" y="4737"/>
                  </a:lnTo>
                  <a:lnTo>
                    <a:pt x="406" y="5803"/>
                  </a:lnTo>
                  <a:lnTo>
                    <a:pt x="0" y="6400"/>
                  </a:lnTo>
                  <a:lnTo>
                    <a:pt x="838" y="7734"/>
                  </a:lnTo>
                  <a:lnTo>
                    <a:pt x="2120" y="7696"/>
                  </a:lnTo>
                  <a:lnTo>
                    <a:pt x="2794" y="7569"/>
                  </a:lnTo>
                  <a:lnTo>
                    <a:pt x="5905" y="6985"/>
                  </a:lnTo>
                  <a:lnTo>
                    <a:pt x="8026" y="10985"/>
                  </a:lnTo>
                  <a:lnTo>
                    <a:pt x="7531" y="14947"/>
                  </a:lnTo>
                  <a:lnTo>
                    <a:pt x="11061" y="15240"/>
                  </a:lnTo>
                  <a:lnTo>
                    <a:pt x="11950" y="8242"/>
                  </a:lnTo>
                  <a:close/>
                </a:path>
                <a:path w="17779" h="15240">
                  <a:moveTo>
                    <a:pt x="17589" y="5257"/>
                  </a:moveTo>
                  <a:lnTo>
                    <a:pt x="14655" y="1879"/>
                  </a:lnTo>
                  <a:lnTo>
                    <a:pt x="11061" y="444"/>
                  </a:lnTo>
                  <a:lnTo>
                    <a:pt x="6845" y="76"/>
                  </a:lnTo>
                  <a:lnTo>
                    <a:pt x="5295" y="0"/>
                  </a:lnTo>
                  <a:lnTo>
                    <a:pt x="5334" y="1028"/>
                  </a:lnTo>
                  <a:lnTo>
                    <a:pt x="7048" y="1143"/>
                  </a:lnTo>
                  <a:lnTo>
                    <a:pt x="9753" y="1371"/>
                  </a:lnTo>
                  <a:lnTo>
                    <a:pt x="12115" y="2946"/>
                  </a:lnTo>
                  <a:lnTo>
                    <a:pt x="14490" y="5689"/>
                  </a:lnTo>
                  <a:lnTo>
                    <a:pt x="17589" y="5257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029492" y="2236656"/>
              <a:ext cx="236220" cy="174625"/>
            </a:xfrm>
            <a:custGeom>
              <a:avLst/>
              <a:gdLst/>
              <a:ahLst/>
              <a:cxnLst/>
              <a:rect l="l" t="t" r="r" b="b"/>
              <a:pathLst>
                <a:path w="236220" h="174625">
                  <a:moveTo>
                    <a:pt x="81546" y="0"/>
                  </a:moveTo>
                  <a:lnTo>
                    <a:pt x="78943" y="1435"/>
                  </a:lnTo>
                  <a:lnTo>
                    <a:pt x="61925" y="20042"/>
                  </a:lnTo>
                  <a:lnTo>
                    <a:pt x="42795" y="36325"/>
                  </a:lnTo>
                  <a:lnTo>
                    <a:pt x="21861" y="50316"/>
                  </a:lnTo>
                  <a:lnTo>
                    <a:pt x="0" y="61341"/>
                  </a:lnTo>
                  <a:lnTo>
                    <a:pt x="45776" y="96948"/>
                  </a:lnTo>
                  <a:lnTo>
                    <a:pt x="96510" y="132062"/>
                  </a:lnTo>
                  <a:lnTo>
                    <a:pt x="144639" y="160101"/>
                  </a:lnTo>
                  <a:lnTo>
                    <a:pt x="182600" y="174485"/>
                  </a:lnTo>
                  <a:lnTo>
                    <a:pt x="223048" y="111402"/>
                  </a:lnTo>
                  <a:lnTo>
                    <a:pt x="235788" y="91147"/>
                  </a:lnTo>
                  <a:lnTo>
                    <a:pt x="188927" y="64905"/>
                  </a:lnTo>
                  <a:lnTo>
                    <a:pt x="140646" y="35131"/>
                  </a:lnTo>
                  <a:lnTo>
                    <a:pt x="102032" y="10762"/>
                  </a:lnTo>
                  <a:lnTo>
                    <a:pt x="84175" y="736"/>
                  </a:lnTo>
                  <a:lnTo>
                    <a:pt x="81546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027460" y="2297997"/>
              <a:ext cx="242570" cy="122555"/>
            </a:xfrm>
            <a:custGeom>
              <a:avLst/>
              <a:gdLst/>
              <a:ahLst/>
              <a:cxnLst/>
              <a:rect l="l" t="t" r="r" b="b"/>
              <a:pathLst>
                <a:path w="242570" h="122555">
                  <a:moveTo>
                    <a:pt x="2032" y="0"/>
                  </a:moveTo>
                  <a:lnTo>
                    <a:pt x="914" y="482"/>
                  </a:lnTo>
                  <a:lnTo>
                    <a:pt x="0" y="5321"/>
                  </a:lnTo>
                  <a:lnTo>
                    <a:pt x="44783" y="40558"/>
                  </a:lnTo>
                  <a:lnTo>
                    <a:pt x="89204" y="72413"/>
                  </a:lnTo>
                  <a:lnTo>
                    <a:pt x="135921" y="100132"/>
                  </a:lnTo>
                  <a:lnTo>
                    <a:pt x="187642" y="122554"/>
                  </a:lnTo>
                  <a:lnTo>
                    <a:pt x="189306" y="122110"/>
                  </a:lnTo>
                  <a:lnTo>
                    <a:pt x="200065" y="100651"/>
                  </a:lnTo>
                  <a:lnTo>
                    <a:pt x="212680" y="79235"/>
                  </a:lnTo>
                  <a:lnTo>
                    <a:pt x="226419" y="57952"/>
                  </a:lnTo>
                  <a:lnTo>
                    <a:pt x="242214" y="34886"/>
                  </a:lnTo>
                  <a:lnTo>
                    <a:pt x="240017" y="30924"/>
                  </a:lnTo>
                  <a:lnTo>
                    <a:pt x="237820" y="29806"/>
                  </a:lnTo>
                  <a:lnTo>
                    <a:pt x="184632" y="113144"/>
                  </a:lnTo>
                  <a:lnTo>
                    <a:pt x="146671" y="98760"/>
                  </a:lnTo>
                  <a:lnTo>
                    <a:pt x="98542" y="70721"/>
                  </a:lnTo>
                  <a:lnTo>
                    <a:pt x="47808" y="35607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3041483" y="2247126"/>
              <a:ext cx="189230" cy="128905"/>
            </a:xfrm>
            <a:custGeom>
              <a:avLst/>
              <a:gdLst/>
              <a:ahLst/>
              <a:cxnLst/>
              <a:rect l="l" t="t" r="r" b="b"/>
              <a:pathLst>
                <a:path w="189230" h="128905">
                  <a:moveTo>
                    <a:pt x="3365" y="0"/>
                  </a:moveTo>
                  <a:lnTo>
                    <a:pt x="39457" y="51057"/>
                  </a:lnTo>
                  <a:lnTo>
                    <a:pt x="84620" y="93853"/>
                  </a:lnTo>
                  <a:lnTo>
                    <a:pt x="132961" y="121781"/>
                  </a:lnTo>
                  <a:lnTo>
                    <a:pt x="159609" y="128869"/>
                  </a:lnTo>
                  <a:lnTo>
                    <a:pt x="187312" y="128612"/>
                  </a:lnTo>
                  <a:lnTo>
                    <a:pt x="189191" y="128308"/>
                  </a:lnTo>
                  <a:lnTo>
                    <a:pt x="186880" y="123736"/>
                  </a:lnTo>
                  <a:lnTo>
                    <a:pt x="158105" y="91471"/>
                  </a:lnTo>
                  <a:lnTo>
                    <a:pt x="126863" y="62098"/>
                  </a:lnTo>
                  <a:lnTo>
                    <a:pt x="81792" y="28567"/>
                  </a:lnTo>
                  <a:lnTo>
                    <a:pt x="30875" y="7850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041942" y="2232253"/>
              <a:ext cx="191770" cy="146685"/>
            </a:xfrm>
            <a:custGeom>
              <a:avLst/>
              <a:gdLst/>
              <a:ahLst/>
              <a:cxnLst/>
              <a:rect l="l" t="t" r="r" b="b"/>
              <a:pathLst>
                <a:path w="191769" h="146685">
                  <a:moveTo>
                    <a:pt x="191363" y="146189"/>
                  </a:moveTo>
                  <a:lnTo>
                    <a:pt x="188442" y="140550"/>
                  </a:lnTo>
                  <a:lnTo>
                    <a:pt x="187134" y="133261"/>
                  </a:lnTo>
                  <a:lnTo>
                    <a:pt x="180301" y="113055"/>
                  </a:lnTo>
                  <a:lnTo>
                    <a:pt x="156845" y="75209"/>
                  </a:lnTo>
                  <a:lnTo>
                    <a:pt x="125323" y="43078"/>
                  </a:lnTo>
                  <a:lnTo>
                    <a:pt x="87795" y="14160"/>
                  </a:lnTo>
                  <a:lnTo>
                    <a:pt x="67487" y="0"/>
                  </a:lnTo>
                  <a:lnTo>
                    <a:pt x="63982" y="762"/>
                  </a:lnTo>
                  <a:lnTo>
                    <a:pt x="77546" y="28397"/>
                  </a:lnTo>
                  <a:lnTo>
                    <a:pt x="91059" y="54165"/>
                  </a:lnTo>
                  <a:lnTo>
                    <a:pt x="101663" y="72059"/>
                  </a:lnTo>
                  <a:lnTo>
                    <a:pt x="100177" y="70980"/>
                  </a:lnTo>
                  <a:lnTo>
                    <a:pt x="52082" y="41795"/>
                  </a:lnTo>
                  <a:lnTo>
                    <a:pt x="2527" y="15138"/>
                  </a:lnTo>
                  <a:lnTo>
                    <a:pt x="1384" y="15354"/>
                  </a:lnTo>
                  <a:lnTo>
                    <a:pt x="0" y="15951"/>
                  </a:lnTo>
                  <a:lnTo>
                    <a:pt x="406" y="16764"/>
                  </a:lnTo>
                  <a:lnTo>
                    <a:pt x="50088" y="43510"/>
                  </a:lnTo>
                  <a:lnTo>
                    <a:pt x="98272" y="72834"/>
                  </a:lnTo>
                  <a:lnTo>
                    <a:pt x="105029" y="77736"/>
                  </a:lnTo>
                  <a:lnTo>
                    <a:pt x="105879" y="79159"/>
                  </a:lnTo>
                  <a:lnTo>
                    <a:pt x="122631" y="102920"/>
                  </a:lnTo>
                  <a:lnTo>
                    <a:pt x="158229" y="136499"/>
                  </a:lnTo>
                  <a:lnTo>
                    <a:pt x="185839" y="145376"/>
                  </a:lnTo>
                  <a:lnTo>
                    <a:pt x="191363" y="146189"/>
                  </a:lnTo>
                  <a:close/>
                </a:path>
              </a:pathLst>
            </a:custGeom>
            <a:solidFill>
              <a:srgbClr val="009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106668" y="2232551"/>
              <a:ext cx="124460" cy="145415"/>
            </a:xfrm>
            <a:custGeom>
              <a:avLst/>
              <a:gdLst/>
              <a:ahLst/>
              <a:cxnLst/>
              <a:rect l="l" t="t" r="r" b="b"/>
              <a:pathLst>
                <a:path w="124460" h="145414">
                  <a:moveTo>
                    <a:pt x="2044" y="0"/>
                  </a:moveTo>
                  <a:lnTo>
                    <a:pt x="355" y="431"/>
                  </a:lnTo>
                  <a:lnTo>
                    <a:pt x="0" y="1270"/>
                  </a:lnTo>
                  <a:lnTo>
                    <a:pt x="32477" y="35437"/>
                  </a:lnTo>
                  <a:lnTo>
                    <a:pt x="63674" y="70756"/>
                  </a:lnTo>
                  <a:lnTo>
                    <a:pt x="93418" y="107292"/>
                  </a:lnTo>
                  <a:lnTo>
                    <a:pt x="121538" y="145110"/>
                  </a:lnTo>
                  <a:lnTo>
                    <a:pt x="123240" y="145262"/>
                  </a:lnTo>
                  <a:lnTo>
                    <a:pt x="124040" y="144703"/>
                  </a:lnTo>
                  <a:lnTo>
                    <a:pt x="124269" y="143598"/>
                  </a:lnTo>
                  <a:lnTo>
                    <a:pt x="96222" y="105883"/>
                  </a:lnTo>
                  <a:lnTo>
                    <a:pt x="66562" y="69445"/>
                  </a:lnTo>
                  <a:lnTo>
                    <a:pt x="35456" y="34219"/>
                  </a:lnTo>
                  <a:lnTo>
                    <a:pt x="3073" y="139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3169647" y="2292574"/>
              <a:ext cx="92710" cy="8255"/>
            </a:xfrm>
            <a:custGeom>
              <a:avLst/>
              <a:gdLst/>
              <a:ahLst/>
              <a:cxnLst/>
              <a:rect l="l" t="t" r="r" b="b"/>
              <a:pathLst>
                <a:path w="92710" h="8255">
                  <a:moveTo>
                    <a:pt x="47074" y="0"/>
                  </a:moveTo>
                  <a:lnTo>
                    <a:pt x="17896" y="746"/>
                  </a:lnTo>
                  <a:lnTo>
                    <a:pt x="4610" y="1311"/>
                  </a:lnTo>
                  <a:lnTo>
                    <a:pt x="0" y="3330"/>
                  </a:lnTo>
                  <a:lnTo>
                    <a:pt x="2578" y="6429"/>
                  </a:lnTo>
                  <a:lnTo>
                    <a:pt x="6070" y="7712"/>
                  </a:lnTo>
                  <a:lnTo>
                    <a:pt x="90843" y="8169"/>
                  </a:lnTo>
                  <a:lnTo>
                    <a:pt x="92176" y="6975"/>
                  </a:lnTo>
                  <a:lnTo>
                    <a:pt x="92202" y="4092"/>
                  </a:lnTo>
                  <a:lnTo>
                    <a:pt x="91414" y="2632"/>
                  </a:lnTo>
                  <a:lnTo>
                    <a:pt x="76720" y="239"/>
                  </a:lnTo>
                  <a:lnTo>
                    <a:pt x="47074" y="0"/>
                  </a:lnTo>
                  <a:close/>
                </a:path>
              </a:pathLst>
            </a:custGeom>
            <a:solidFill>
              <a:srgbClr val="A0AF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3171913" y="2297260"/>
              <a:ext cx="90170" cy="3810"/>
            </a:xfrm>
            <a:custGeom>
              <a:avLst/>
              <a:gdLst/>
              <a:ahLst/>
              <a:cxnLst/>
              <a:rect l="l" t="t" r="r" b="b"/>
              <a:pathLst>
                <a:path w="90170" h="3810">
                  <a:moveTo>
                    <a:pt x="0" y="0"/>
                  </a:moveTo>
                  <a:lnTo>
                    <a:pt x="457" y="1231"/>
                  </a:lnTo>
                  <a:lnTo>
                    <a:pt x="2006" y="2362"/>
                  </a:lnTo>
                  <a:lnTo>
                    <a:pt x="3810" y="3022"/>
                  </a:lnTo>
                  <a:lnTo>
                    <a:pt x="88582" y="3479"/>
                  </a:lnTo>
                  <a:lnTo>
                    <a:pt x="89179" y="2933"/>
                  </a:lnTo>
                  <a:lnTo>
                    <a:pt x="89509" y="2044"/>
                  </a:lnTo>
                  <a:lnTo>
                    <a:pt x="89611" y="1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BDB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92551" y="2272665"/>
              <a:ext cx="97929" cy="41490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3111741" y="2281377"/>
              <a:ext cx="68580" cy="24765"/>
            </a:xfrm>
            <a:custGeom>
              <a:avLst/>
              <a:gdLst/>
              <a:ahLst/>
              <a:cxnLst/>
              <a:rect l="l" t="t" r="r" b="b"/>
              <a:pathLst>
                <a:path w="68580" h="24764">
                  <a:moveTo>
                    <a:pt x="14528" y="17233"/>
                  </a:moveTo>
                  <a:lnTo>
                    <a:pt x="14109" y="16090"/>
                  </a:lnTo>
                  <a:lnTo>
                    <a:pt x="11226" y="13677"/>
                  </a:lnTo>
                  <a:lnTo>
                    <a:pt x="9601" y="11493"/>
                  </a:lnTo>
                  <a:lnTo>
                    <a:pt x="7708" y="7048"/>
                  </a:lnTo>
                  <a:lnTo>
                    <a:pt x="4140" y="6781"/>
                  </a:lnTo>
                  <a:lnTo>
                    <a:pt x="3848" y="4152"/>
                  </a:lnTo>
                  <a:lnTo>
                    <a:pt x="0" y="2667"/>
                  </a:lnTo>
                  <a:lnTo>
                    <a:pt x="241" y="4787"/>
                  </a:lnTo>
                  <a:lnTo>
                    <a:pt x="723" y="9055"/>
                  </a:lnTo>
                  <a:lnTo>
                    <a:pt x="2527" y="12928"/>
                  </a:lnTo>
                  <a:lnTo>
                    <a:pt x="5918" y="16802"/>
                  </a:lnTo>
                  <a:lnTo>
                    <a:pt x="7162" y="17602"/>
                  </a:lnTo>
                  <a:lnTo>
                    <a:pt x="8966" y="16954"/>
                  </a:lnTo>
                  <a:lnTo>
                    <a:pt x="8788" y="16103"/>
                  </a:lnTo>
                  <a:lnTo>
                    <a:pt x="5791" y="12661"/>
                  </a:lnTo>
                  <a:lnTo>
                    <a:pt x="4432" y="9334"/>
                  </a:lnTo>
                  <a:lnTo>
                    <a:pt x="4267" y="7962"/>
                  </a:lnTo>
                  <a:lnTo>
                    <a:pt x="4787" y="9156"/>
                  </a:lnTo>
                  <a:lnTo>
                    <a:pt x="6172" y="12407"/>
                  </a:lnTo>
                  <a:lnTo>
                    <a:pt x="8255" y="15214"/>
                  </a:lnTo>
                  <a:lnTo>
                    <a:pt x="11658" y="18046"/>
                  </a:lnTo>
                  <a:lnTo>
                    <a:pt x="12941" y="18580"/>
                  </a:lnTo>
                  <a:lnTo>
                    <a:pt x="14528" y="17233"/>
                  </a:lnTo>
                  <a:close/>
                </a:path>
                <a:path w="68580" h="24764">
                  <a:moveTo>
                    <a:pt x="21755" y="21145"/>
                  </a:moveTo>
                  <a:lnTo>
                    <a:pt x="19621" y="19050"/>
                  </a:lnTo>
                  <a:lnTo>
                    <a:pt x="18402" y="17348"/>
                  </a:lnTo>
                  <a:lnTo>
                    <a:pt x="17043" y="14643"/>
                  </a:lnTo>
                  <a:lnTo>
                    <a:pt x="15824" y="14046"/>
                  </a:lnTo>
                  <a:lnTo>
                    <a:pt x="14643" y="13601"/>
                  </a:lnTo>
                  <a:lnTo>
                    <a:pt x="13563" y="13284"/>
                  </a:lnTo>
                  <a:lnTo>
                    <a:pt x="13970" y="14071"/>
                  </a:lnTo>
                  <a:lnTo>
                    <a:pt x="15036" y="16192"/>
                  </a:lnTo>
                  <a:lnTo>
                    <a:pt x="21399" y="21424"/>
                  </a:lnTo>
                  <a:lnTo>
                    <a:pt x="21755" y="21145"/>
                  </a:lnTo>
                  <a:close/>
                </a:path>
                <a:path w="68580" h="24764">
                  <a:moveTo>
                    <a:pt x="30670" y="23177"/>
                  </a:moveTo>
                  <a:lnTo>
                    <a:pt x="29425" y="22237"/>
                  </a:lnTo>
                  <a:lnTo>
                    <a:pt x="26822" y="20650"/>
                  </a:lnTo>
                  <a:lnTo>
                    <a:pt x="25641" y="18529"/>
                  </a:lnTo>
                  <a:lnTo>
                    <a:pt x="24777" y="14884"/>
                  </a:lnTo>
                  <a:lnTo>
                    <a:pt x="20942" y="13322"/>
                  </a:lnTo>
                  <a:lnTo>
                    <a:pt x="21386" y="15189"/>
                  </a:lnTo>
                  <a:lnTo>
                    <a:pt x="22250" y="18872"/>
                  </a:lnTo>
                  <a:lnTo>
                    <a:pt x="24688" y="21780"/>
                  </a:lnTo>
                  <a:lnTo>
                    <a:pt x="28384" y="24053"/>
                  </a:lnTo>
                  <a:lnTo>
                    <a:pt x="29781" y="24676"/>
                  </a:lnTo>
                  <a:lnTo>
                    <a:pt x="30670" y="23177"/>
                  </a:lnTo>
                  <a:close/>
                </a:path>
                <a:path w="68580" h="24764">
                  <a:moveTo>
                    <a:pt x="46812" y="12217"/>
                  </a:moveTo>
                  <a:lnTo>
                    <a:pt x="46189" y="11150"/>
                  </a:lnTo>
                  <a:lnTo>
                    <a:pt x="43307" y="8775"/>
                  </a:lnTo>
                  <a:lnTo>
                    <a:pt x="41452" y="6578"/>
                  </a:lnTo>
                  <a:lnTo>
                    <a:pt x="39522" y="3124"/>
                  </a:lnTo>
                  <a:lnTo>
                    <a:pt x="38442" y="2374"/>
                  </a:lnTo>
                  <a:lnTo>
                    <a:pt x="36537" y="2514"/>
                  </a:lnTo>
                  <a:lnTo>
                    <a:pt x="35991" y="3213"/>
                  </a:lnTo>
                  <a:lnTo>
                    <a:pt x="36461" y="4064"/>
                  </a:lnTo>
                  <a:lnTo>
                    <a:pt x="38227" y="7226"/>
                  </a:lnTo>
                  <a:lnTo>
                    <a:pt x="40513" y="9982"/>
                  </a:lnTo>
                  <a:lnTo>
                    <a:pt x="43954" y="12814"/>
                  </a:lnTo>
                  <a:lnTo>
                    <a:pt x="45262" y="13449"/>
                  </a:lnTo>
                  <a:lnTo>
                    <a:pt x="46812" y="12217"/>
                  </a:lnTo>
                  <a:close/>
                </a:path>
                <a:path w="68580" h="24764">
                  <a:moveTo>
                    <a:pt x="51816" y="12153"/>
                  </a:moveTo>
                  <a:lnTo>
                    <a:pt x="42418" y="0"/>
                  </a:lnTo>
                  <a:lnTo>
                    <a:pt x="38862" y="139"/>
                  </a:lnTo>
                  <a:lnTo>
                    <a:pt x="40563" y="2349"/>
                  </a:lnTo>
                  <a:lnTo>
                    <a:pt x="48260" y="12293"/>
                  </a:lnTo>
                  <a:lnTo>
                    <a:pt x="51816" y="12153"/>
                  </a:lnTo>
                  <a:close/>
                </a:path>
                <a:path w="68580" h="24764">
                  <a:moveTo>
                    <a:pt x="56438" y="11353"/>
                  </a:moveTo>
                  <a:lnTo>
                    <a:pt x="55981" y="10553"/>
                  </a:lnTo>
                  <a:lnTo>
                    <a:pt x="53975" y="8547"/>
                  </a:lnTo>
                  <a:lnTo>
                    <a:pt x="52832" y="6781"/>
                  </a:lnTo>
                  <a:lnTo>
                    <a:pt x="51625" y="3886"/>
                  </a:lnTo>
                  <a:lnTo>
                    <a:pt x="50520" y="3238"/>
                  </a:lnTo>
                  <a:lnTo>
                    <a:pt x="49123" y="2844"/>
                  </a:lnTo>
                  <a:lnTo>
                    <a:pt x="47993" y="2768"/>
                  </a:lnTo>
                  <a:lnTo>
                    <a:pt x="48361" y="3670"/>
                  </a:lnTo>
                  <a:lnTo>
                    <a:pt x="49415" y="6197"/>
                  </a:lnTo>
                  <a:lnTo>
                    <a:pt x="50939" y="8420"/>
                  </a:lnTo>
                  <a:lnTo>
                    <a:pt x="53454" y="10934"/>
                  </a:lnTo>
                  <a:lnTo>
                    <a:pt x="54660" y="11760"/>
                  </a:lnTo>
                  <a:lnTo>
                    <a:pt x="56438" y="11353"/>
                  </a:lnTo>
                  <a:close/>
                </a:path>
                <a:path w="68580" h="24764">
                  <a:moveTo>
                    <a:pt x="68440" y="17119"/>
                  </a:moveTo>
                  <a:lnTo>
                    <a:pt x="68351" y="16116"/>
                  </a:lnTo>
                  <a:lnTo>
                    <a:pt x="66611" y="14274"/>
                  </a:lnTo>
                  <a:lnTo>
                    <a:pt x="65747" y="12890"/>
                  </a:lnTo>
                  <a:lnTo>
                    <a:pt x="64935" y="10287"/>
                  </a:lnTo>
                  <a:lnTo>
                    <a:pt x="63957" y="9563"/>
                  </a:lnTo>
                  <a:lnTo>
                    <a:pt x="62268" y="9245"/>
                  </a:lnTo>
                  <a:lnTo>
                    <a:pt x="61112" y="9525"/>
                  </a:lnTo>
                  <a:lnTo>
                    <a:pt x="61417" y="10502"/>
                  </a:lnTo>
                  <a:lnTo>
                    <a:pt x="62103" y="12687"/>
                  </a:lnTo>
                  <a:lnTo>
                    <a:pt x="62242" y="12954"/>
                  </a:lnTo>
                  <a:lnTo>
                    <a:pt x="60198" y="11252"/>
                  </a:lnTo>
                  <a:lnTo>
                    <a:pt x="59448" y="9677"/>
                  </a:lnTo>
                  <a:lnTo>
                    <a:pt x="58991" y="6108"/>
                  </a:lnTo>
                  <a:lnTo>
                    <a:pt x="55054" y="4851"/>
                  </a:lnTo>
                  <a:lnTo>
                    <a:pt x="55346" y="7124"/>
                  </a:lnTo>
                  <a:lnTo>
                    <a:pt x="55702" y="9906"/>
                  </a:lnTo>
                  <a:lnTo>
                    <a:pt x="57175" y="12382"/>
                  </a:lnTo>
                  <a:lnTo>
                    <a:pt x="59994" y="14719"/>
                  </a:lnTo>
                  <a:lnTo>
                    <a:pt x="61264" y="15303"/>
                  </a:lnTo>
                  <a:lnTo>
                    <a:pt x="62865" y="14071"/>
                  </a:lnTo>
                  <a:lnTo>
                    <a:pt x="63220" y="14668"/>
                  </a:lnTo>
                  <a:lnTo>
                    <a:pt x="65443" y="17005"/>
                  </a:lnTo>
                  <a:lnTo>
                    <a:pt x="66548" y="17741"/>
                  </a:lnTo>
                  <a:lnTo>
                    <a:pt x="68440" y="17119"/>
                  </a:lnTo>
                  <a:close/>
                </a:path>
              </a:pathLst>
            </a:custGeom>
            <a:solidFill>
              <a:srgbClr val="E091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3173857" y="2280274"/>
              <a:ext cx="86995" cy="37465"/>
            </a:xfrm>
            <a:custGeom>
              <a:avLst/>
              <a:gdLst/>
              <a:ahLst/>
              <a:cxnLst/>
              <a:rect l="l" t="t" r="r" b="b"/>
              <a:pathLst>
                <a:path w="86995" h="37464">
                  <a:moveTo>
                    <a:pt x="84264" y="0"/>
                  </a:moveTo>
                  <a:lnTo>
                    <a:pt x="42268" y="14452"/>
                  </a:lnTo>
                  <a:lnTo>
                    <a:pt x="3492" y="31838"/>
                  </a:lnTo>
                  <a:lnTo>
                    <a:pt x="0" y="35458"/>
                  </a:lnTo>
                  <a:lnTo>
                    <a:pt x="3568" y="37350"/>
                  </a:lnTo>
                  <a:lnTo>
                    <a:pt x="7289" y="37198"/>
                  </a:lnTo>
                  <a:lnTo>
                    <a:pt x="85851" y="5334"/>
                  </a:lnTo>
                  <a:lnTo>
                    <a:pt x="86613" y="3721"/>
                  </a:lnTo>
                  <a:lnTo>
                    <a:pt x="85547" y="1054"/>
                  </a:lnTo>
                  <a:lnTo>
                    <a:pt x="84264" y="0"/>
                  </a:lnTo>
                  <a:close/>
                </a:path>
              </a:pathLst>
            </a:custGeom>
            <a:solidFill>
              <a:srgbClr val="899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3176475" y="2283003"/>
              <a:ext cx="83820" cy="34925"/>
            </a:xfrm>
            <a:custGeom>
              <a:avLst/>
              <a:gdLst/>
              <a:ahLst/>
              <a:cxnLst/>
              <a:rect l="l" t="t" r="r" b="b"/>
              <a:pathLst>
                <a:path w="83820" h="34925">
                  <a:moveTo>
                    <a:pt x="83273" y="0"/>
                  </a:moveTo>
                  <a:lnTo>
                    <a:pt x="0" y="33121"/>
                  </a:lnTo>
                  <a:lnTo>
                    <a:pt x="889" y="34086"/>
                  </a:lnTo>
                  <a:lnTo>
                    <a:pt x="2755" y="34543"/>
                  </a:lnTo>
                  <a:lnTo>
                    <a:pt x="4673" y="34467"/>
                  </a:lnTo>
                  <a:lnTo>
                    <a:pt x="83223" y="2603"/>
                  </a:lnTo>
                  <a:lnTo>
                    <a:pt x="83578" y="1879"/>
                  </a:lnTo>
                  <a:lnTo>
                    <a:pt x="83540" y="927"/>
                  </a:lnTo>
                  <a:lnTo>
                    <a:pt x="83273" y="0"/>
                  </a:lnTo>
                  <a:close/>
                </a:path>
              </a:pathLst>
            </a:custGeom>
            <a:solidFill>
              <a:srgbClr val="CABDB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00743" y="2299399"/>
              <a:ext cx="95808" cy="49733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3115805" y="2307526"/>
              <a:ext cx="69215" cy="30480"/>
            </a:xfrm>
            <a:custGeom>
              <a:avLst/>
              <a:gdLst/>
              <a:ahLst/>
              <a:cxnLst/>
              <a:rect l="l" t="t" r="r" b="b"/>
              <a:pathLst>
                <a:path w="69214" h="30480">
                  <a:moveTo>
                    <a:pt x="18986" y="27228"/>
                  </a:moveTo>
                  <a:lnTo>
                    <a:pt x="18161" y="26327"/>
                  </a:lnTo>
                  <a:lnTo>
                    <a:pt x="14566" y="25196"/>
                  </a:lnTo>
                  <a:lnTo>
                    <a:pt x="12242" y="23799"/>
                  </a:lnTo>
                  <a:lnTo>
                    <a:pt x="8788" y="20408"/>
                  </a:lnTo>
                  <a:lnTo>
                    <a:pt x="5384" y="21513"/>
                  </a:lnTo>
                  <a:lnTo>
                    <a:pt x="4114" y="19202"/>
                  </a:lnTo>
                  <a:lnTo>
                    <a:pt x="0" y="19291"/>
                  </a:lnTo>
                  <a:lnTo>
                    <a:pt x="1028" y="21158"/>
                  </a:lnTo>
                  <a:lnTo>
                    <a:pt x="3098" y="24930"/>
                  </a:lnTo>
                  <a:lnTo>
                    <a:pt x="6248" y="27813"/>
                  </a:lnTo>
                  <a:lnTo>
                    <a:pt x="10845" y="30111"/>
                  </a:lnTo>
                  <a:lnTo>
                    <a:pt x="12306" y="30365"/>
                  </a:lnTo>
                  <a:lnTo>
                    <a:pt x="13728" y="29083"/>
                  </a:lnTo>
                  <a:lnTo>
                    <a:pt x="13233" y="28359"/>
                  </a:lnTo>
                  <a:lnTo>
                    <a:pt x="9156" y="26327"/>
                  </a:lnTo>
                  <a:lnTo>
                    <a:pt x="6629" y="23774"/>
                  </a:lnTo>
                  <a:lnTo>
                    <a:pt x="5943" y="22542"/>
                  </a:lnTo>
                  <a:lnTo>
                    <a:pt x="6896" y="23469"/>
                  </a:lnTo>
                  <a:lnTo>
                    <a:pt x="9410" y="25946"/>
                  </a:lnTo>
                  <a:lnTo>
                    <a:pt x="12407" y="27749"/>
                  </a:lnTo>
                  <a:lnTo>
                    <a:pt x="16637" y="29083"/>
                  </a:lnTo>
                  <a:lnTo>
                    <a:pt x="18021" y="29070"/>
                  </a:lnTo>
                  <a:lnTo>
                    <a:pt x="18986" y="27228"/>
                  </a:lnTo>
                  <a:close/>
                </a:path>
                <a:path w="69214" h="30480">
                  <a:moveTo>
                    <a:pt x="27152" y="28092"/>
                  </a:moveTo>
                  <a:lnTo>
                    <a:pt x="24371" y="26962"/>
                  </a:lnTo>
                  <a:lnTo>
                    <a:pt x="22606" y="25844"/>
                  </a:lnTo>
                  <a:lnTo>
                    <a:pt x="20320" y="23876"/>
                  </a:lnTo>
                  <a:lnTo>
                    <a:pt x="18973" y="23787"/>
                  </a:lnTo>
                  <a:lnTo>
                    <a:pt x="17703" y="23825"/>
                  </a:lnTo>
                  <a:lnTo>
                    <a:pt x="16586" y="23926"/>
                  </a:lnTo>
                  <a:lnTo>
                    <a:pt x="17259" y="24511"/>
                  </a:lnTo>
                  <a:lnTo>
                    <a:pt x="19062" y="26060"/>
                  </a:lnTo>
                  <a:lnTo>
                    <a:pt x="21069" y="27279"/>
                  </a:lnTo>
                  <a:lnTo>
                    <a:pt x="24155" y="28536"/>
                  </a:lnTo>
                  <a:lnTo>
                    <a:pt x="25273" y="28778"/>
                  </a:lnTo>
                  <a:lnTo>
                    <a:pt x="26936" y="28486"/>
                  </a:lnTo>
                  <a:lnTo>
                    <a:pt x="27152" y="28092"/>
                  </a:lnTo>
                  <a:close/>
                </a:path>
                <a:path w="69214" h="30480">
                  <a:moveTo>
                    <a:pt x="36182" y="26568"/>
                  </a:moveTo>
                  <a:lnTo>
                    <a:pt x="34658" y="26187"/>
                  </a:lnTo>
                  <a:lnTo>
                    <a:pt x="31661" y="25692"/>
                  </a:lnTo>
                  <a:lnTo>
                    <a:pt x="29756" y="24193"/>
                  </a:lnTo>
                  <a:lnTo>
                    <a:pt x="27571" y="21145"/>
                  </a:lnTo>
                  <a:lnTo>
                    <a:pt x="23431" y="21158"/>
                  </a:lnTo>
                  <a:lnTo>
                    <a:pt x="24549" y="22720"/>
                  </a:lnTo>
                  <a:lnTo>
                    <a:pt x="26758" y="25793"/>
                  </a:lnTo>
                  <a:lnTo>
                    <a:pt x="30111" y="27559"/>
                  </a:lnTo>
                  <a:lnTo>
                    <a:pt x="34404" y="28257"/>
                  </a:lnTo>
                  <a:lnTo>
                    <a:pt x="35928" y="28295"/>
                  </a:lnTo>
                  <a:lnTo>
                    <a:pt x="36182" y="26568"/>
                  </a:lnTo>
                  <a:close/>
                </a:path>
                <a:path w="69214" h="30480">
                  <a:moveTo>
                    <a:pt x="46913" y="10287"/>
                  </a:moveTo>
                  <a:lnTo>
                    <a:pt x="45935" y="9537"/>
                  </a:lnTo>
                  <a:lnTo>
                    <a:pt x="42367" y="8445"/>
                  </a:lnTo>
                  <a:lnTo>
                    <a:pt x="39814" y="7124"/>
                  </a:lnTo>
                  <a:lnTo>
                    <a:pt x="36715" y="4660"/>
                  </a:lnTo>
                  <a:lnTo>
                    <a:pt x="35433" y="4381"/>
                  </a:lnTo>
                  <a:lnTo>
                    <a:pt x="33718" y="5232"/>
                  </a:lnTo>
                  <a:lnTo>
                    <a:pt x="33477" y="6083"/>
                  </a:lnTo>
                  <a:lnTo>
                    <a:pt x="34239" y="6692"/>
                  </a:lnTo>
                  <a:lnTo>
                    <a:pt x="37084" y="8953"/>
                  </a:lnTo>
                  <a:lnTo>
                    <a:pt x="40246" y="10617"/>
                  </a:lnTo>
                  <a:lnTo>
                    <a:pt x="44500" y="11938"/>
                  </a:lnTo>
                  <a:lnTo>
                    <a:pt x="45948" y="12026"/>
                  </a:lnTo>
                  <a:lnTo>
                    <a:pt x="46913" y="10287"/>
                  </a:lnTo>
                  <a:close/>
                </a:path>
                <a:path w="69214" h="30480">
                  <a:moveTo>
                    <a:pt x="51523" y="8331"/>
                  </a:moveTo>
                  <a:lnTo>
                    <a:pt x="38214" y="673"/>
                  </a:lnTo>
                  <a:lnTo>
                    <a:pt x="34975" y="2171"/>
                  </a:lnTo>
                  <a:lnTo>
                    <a:pt x="37388" y="3556"/>
                  </a:lnTo>
                  <a:lnTo>
                    <a:pt x="48285" y="9829"/>
                  </a:lnTo>
                  <a:lnTo>
                    <a:pt x="51523" y="8331"/>
                  </a:lnTo>
                  <a:close/>
                </a:path>
                <a:path w="69214" h="30480">
                  <a:moveTo>
                    <a:pt x="55486" y="5829"/>
                  </a:moveTo>
                  <a:lnTo>
                    <a:pt x="54762" y="5270"/>
                  </a:lnTo>
                  <a:lnTo>
                    <a:pt x="52146" y="4178"/>
                  </a:lnTo>
                  <a:lnTo>
                    <a:pt x="50406" y="2971"/>
                  </a:lnTo>
                  <a:lnTo>
                    <a:pt x="48196" y="762"/>
                  </a:lnTo>
                  <a:lnTo>
                    <a:pt x="46926" y="571"/>
                  </a:lnTo>
                  <a:lnTo>
                    <a:pt x="45491" y="749"/>
                  </a:lnTo>
                  <a:lnTo>
                    <a:pt x="44411" y="1117"/>
                  </a:lnTo>
                  <a:lnTo>
                    <a:pt x="45097" y="1803"/>
                  </a:lnTo>
                  <a:lnTo>
                    <a:pt x="47040" y="3733"/>
                  </a:lnTo>
                  <a:lnTo>
                    <a:pt x="49288" y="5207"/>
                  </a:lnTo>
                  <a:lnTo>
                    <a:pt x="52578" y="6578"/>
                  </a:lnTo>
                  <a:lnTo>
                    <a:pt x="54000" y="6883"/>
                  </a:lnTo>
                  <a:lnTo>
                    <a:pt x="55486" y="5829"/>
                  </a:lnTo>
                  <a:close/>
                </a:path>
                <a:path w="69214" h="30480">
                  <a:moveTo>
                    <a:pt x="68783" y="6604"/>
                  </a:moveTo>
                  <a:lnTo>
                    <a:pt x="68313" y="5702"/>
                  </a:lnTo>
                  <a:lnTo>
                    <a:pt x="66001" y="4660"/>
                  </a:lnTo>
                  <a:lnTo>
                    <a:pt x="64681" y="3708"/>
                  </a:lnTo>
                  <a:lnTo>
                    <a:pt x="62928" y="1612"/>
                  </a:lnTo>
                  <a:lnTo>
                    <a:pt x="61760" y="1320"/>
                  </a:lnTo>
                  <a:lnTo>
                    <a:pt x="60083" y="1663"/>
                  </a:lnTo>
                  <a:lnTo>
                    <a:pt x="59105" y="2362"/>
                  </a:lnTo>
                  <a:lnTo>
                    <a:pt x="59766" y="3149"/>
                  </a:lnTo>
                  <a:lnTo>
                    <a:pt x="61226" y="4914"/>
                  </a:lnTo>
                  <a:lnTo>
                    <a:pt x="61455" y="5105"/>
                  </a:lnTo>
                  <a:lnTo>
                    <a:pt x="58928" y="4305"/>
                  </a:lnTo>
                  <a:lnTo>
                    <a:pt x="57632" y="3136"/>
                  </a:lnTo>
                  <a:lnTo>
                    <a:pt x="55854" y="0"/>
                  </a:lnTo>
                  <a:lnTo>
                    <a:pt x="51739" y="342"/>
                  </a:lnTo>
                  <a:lnTo>
                    <a:pt x="61455" y="7645"/>
                  </a:lnTo>
                  <a:lnTo>
                    <a:pt x="62458" y="5892"/>
                  </a:lnTo>
                  <a:lnTo>
                    <a:pt x="63017" y="6311"/>
                  </a:lnTo>
                  <a:lnTo>
                    <a:pt x="65963" y="7620"/>
                  </a:lnTo>
                  <a:lnTo>
                    <a:pt x="67271" y="7886"/>
                  </a:lnTo>
                  <a:lnTo>
                    <a:pt x="68783" y="6604"/>
                  </a:lnTo>
                  <a:close/>
                </a:path>
              </a:pathLst>
            </a:custGeom>
            <a:solidFill>
              <a:srgbClr val="E091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3184323" y="2279936"/>
              <a:ext cx="77470" cy="54610"/>
            </a:xfrm>
            <a:custGeom>
              <a:avLst/>
              <a:gdLst/>
              <a:ahLst/>
              <a:cxnLst/>
              <a:rect l="l" t="t" r="r" b="b"/>
              <a:pathLst>
                <a:path w="77470" h="54610">
                  <a:moveTo>
                    <a:pt x="74079" y="0"/>
                  </a:moveTo>
                  <a:lnTo>
                    <a:pt x="36423" y="23563"/>
                  </a:lnTo>
                  <a:lnTo>
                    <a:pt x="2578" y="49250"/>
                  </a:lnTo>
                  <a:lnTo>
                    <a:pt x="0" y="53568"/>
                  </a:lnTo>
                  <a:lnTo>
                    <a:pt x="3898" y="54597"/>
                  </a:lnTo>
                  <a:lnTo>
                    <a:pt x="7480" y="53606"/>
                  </a:lnTo>
                  <a:lnTo>
                    <a:pt x="76822" y="4838"/>
                  </a:lnTo>
                  <a:lnTo>
                    <a:pt x="77215" y="3098"/>
                  </a:lnTo>
                  <a:lnTo>
                    <a:pt x="75564" y="736"/>
                  </a:lnTo>
                  <a:lnTo>
                    <a:pt x="74079" y="0"/>
                  </a:lnTo>
                  <a:close/>
                </a:path>
              </a:pathLst>
            </a:custGeom>
            <a:solidFill>
              <a:srgbClr val="A0AF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3186957" y="2282226"/>
              <a:ext cx="74930" cy="52069"/>
            </a:xfrm>
            <a:custGeom>
              <a:avLst/>
              <a:gdLst/>
              <a:ahLst/>
              <a:cxnLst/>
              <a:rect l="l" t="t" r="r" b="b"/>
              <a:pathLst>
                <a:path w="74929" h="52069">
                  <a:moveTo>
                    <a:pt x="73647" y="0"/>
                  </a:moveTo>
                  <a:lnTo>
                    <a:pt x="0" y="51066"/>
                  </a:lnTo>
                  <a:lnTo>
                    <a:pt x="1079" y="51803"/>
                  </a:lnTo>
                  <a:lnTo>
                    <a:pt x="3009" y="51828"/>
                  </a:lnTo>
                  <a:lnTo>
                    <a:pt x="4851" y="51320"/>
                  </a:lnTo>
                  <a:lnTo>
                    <a:pt x="74193" y="2552"/>
                  </a:lnTo>
                  <a:lnTo>
                    <a:pt x="74371" y="1765"/>
                  </a:lnTo>
                  <a:lnTo>
                    <a:pt x="74117" y="838"/>
                  </a:lnTo>
                  <a:lnTo>
                    <a:pt x="73647" y="0"/>
                  </a:lnTo>
                  <a:close/>
                </a:path>
              </a:pathLst>
            </a:custGeom>
            <a:solidFill>
              <a:srgbClr val="CABDB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17773" y="2317813"/>
              <a:ext cx="89319" cy="62001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3130270" y="2325954"/>
              <a:ext cx="64135" cy="40005"/>
            </a:xfrm>
            <a:custGeom>
              <a:avLst/>
              <a:gdLst/>
              <a:ahLst/>
              <a:cxnLst/>
              <a:rect l="l" t="t" r="r" b="b"/>
              <a:pathLst>
                <a:path w="64135" h="40005">
                  <a:moveTo>
                    <a:pt x="20281" y="34899"/>
                  </a:moveTo>
                  <a:lnTo>
                    <a:pt x="19265" y="34213"/>
                  </a:lnTo>
                  <a:lnTo>
                    <a:pt x="15532" y="33921"/>
                  </a:lnTo>
                  <a:lnTo>
                    <a:pt x="12941" y="33083"/>
                  </a:lnTo>
                  <a:lnTo>
                    <a:pt x="8813" y="30556"/>
                  </a:lnTo>
                  <a:lnTo>
                    <a:pt x="5740" y="32410"/>
                  </a:lnTo>
                  <a:lnTo>
                    <a:pt x="3987" y="30441"/>
                  </a:lnTo>
                  <a:lnTo>
                    <a:pt x="0" y="31457"/>
                  </a:lnTo>
                  <a:lnTo>
                    <a:pt x="1422" y="33045"/>
                  </a:lnTo>
                  <a:lnTo>
                    <a:pt x="4292" y="36245"/>
                  </a:lnTo>
                  <a:lnTo>
                    <a:pt x="8001" y="38354"/>
                  </a:lnTo>
                  <a:lnTo>
                    <a:pt x="13004" y="39547"/>
                  </a:lnTo>
                  <a:lnTo>
                    <a:pt x="14490" y="39471"/>
                  </a:lnTo>
                  <a:lnTo>
                    <a:pt x="15582" y="37896"/>
                  </a:lnTo>
                  <a:lnTo>
                    <a:pt x="14947" y="37312"/>
                  </a:lnTo>
                  <a:lnTo>
                    <a:pt x="10502" y="36245"/>
                  </a:lnTo>
                  <a:lnTo>
                    <a:pt x="7467" y="34328"/>
                  </a:lnTo>
                  <a:lnTo>
                    <a:pt x="6527" y="33286"/>
                  </a:lnTo>
                  <a:lnTo>
                    <a:pt x="7658" y="33972"/>
                  </a:lnTo>
                  <a:lnTo>
                    <a:pt x="10668" y="35814"/>
                  </a:lnTo>
                  <a:lnTo>
                    <a:pt x="13995" y="36893"/>
                  </a:lnTo>
                  <a:lnTo>
                    <a:pt x="18415" y="37236"/>
                  </a:lnTo>
                  <a:lnTo>
                    <a:pt x="19761" y="36918"/>
                  </a:lnTo>
                  <a:lnTo>
                    <a:pt x="20281" y="34899"/>
                  </a:lnTo>
                  <a:close/>
                </a:path>
                <a:path w="64135" h="40005">
                  <a:moveTo>
                    <a:pt x="28422" y="33896"/>
                  </a:moveTo>
                  <a:lnTo>
                    <a:pt x="25463" y="33413"/>
                  </a:lnTo>
                  <a:lnTo>
                    <a:pt x="23495" y="32740"/>
                  </a:lnTo>
                  <a:lnTo>
                    <a:pt x="20815" y="31330"/>
                  </a:lnTo>
                  <a:lnTo>
                    <a:pt x="19481" y="31546"/>
                  </a:lnTo>
                  <a:lnTo>
                    <a:pt x="18262" y="31877"/>
                  </a:lnTo>
                  <a:lnTo>
                    <a:pt x="17195" y="32219"/>
                  </a:lnTo>
                  <a:lnTo>
                    <a:pt x="17983" y="32639"/>
                  </a:lnTo>
                  <a:lnTo>
                    <a:pt x="20078" y="33743"/>
                  </a:lnTo>
                  <a:lnTo>
                    <a:pt x="22313" y="34467"/>
                  </a:lnTo>
                  <a:lnTo>
                    <a:pt x="25603" y="35001"/>
                  </a:lnTo>
                  <a:lnTo>
                    <a:pt x="26758" y="34988"/>
                  </a:lnTo>
                  <a:lnTo>
                    <a:pt x="28295" y="34328"/>
                  </a:lnTo>
                  <a:lnTo>
                    <a:pt x="28422" y="33896"/>
                  </a:lnTo>
                  <a:close/>
                </a:path>
                <a:path w="64135" h="40005">
                  <a:moveTo>
                    <a:pt x="37020" y="32105"/>
                  </a:moveTo>
                  <a:lnTo>
                    <a:pt x="36880" y="30378"/>
                  </a:lnTo>
                  <a:lnTo>
                    <a:pt x="35306" y="30340"/>
                  </a:lnTo>
                  <a:lnTo>
                    <a:pt x="32270" y="30543"/>
                  </a:lnTo>
                  <a:lnTo>
                    <a:pt x="30073" y="29502"/>
                  </a:lnTo>
                  <a:lnTo>
                    <a:pt x="27266" y="27025"/>
                  </a:lnTo>
                  <a:lnTo>
                    <a:pt x="23241" y="27978"/>
                  </a:lnTo>
                  <a:lnTo>
                    <a:pt x="24676" y="29248"/>
                  </a:lnTo>
                  <a:lnTo>
                    <a:pt x="27520" y="31750"/>
                  </a:lnTo>
                  <a:lnTo>
                    <a:pt x="31178" y="32702"/>
                  </a:lnTo>
                  <a:lnTo>
                    <a:pt x="35521" y="32423"/>
                  </a:lnTo>
                  <a:lnTo>
                    <a:pt x="37020" y="32105"/>
                  </a:lnTo>
                  <a:close/>
                </a:path>
                <a:path w="64135" h="40005">
                  <a:moveTo>
                    <a:pt x="43662" y="12090"/>
                  </a:moveTo>
                  <a:lnTo>
                    <a:pt x="42545" y="11595"/>
                  </a:lnTo>
                  <a:lnTo>
                    <a:pt x="38811" y="11328"/>
                  </a:lnTo>
                  <a:lnTo>
                    <a:pt x="36029" y="10604"/>
                  </a:lnTo>
                  <a:lnTo>
                    <a:pt x="32461" y="8915"/>
                  </a:lnTo>
                  <a:lnTo>
                    <a:pt x="31140" y="8928"/>
                  </a:lnTo>
                  <a:lnTo>
                    <a:pt x="29667" y="10147"/>
                  </a:lnTo>
                  <a:lnTo>
                    <a:pt x="29629" y="11036"/>
                  </a:lnTo>
                  <a:lnTo>
                    <a:pt x="30505" y="11455"/>
                  </a:lnTo>
                  <a:lnTo>
                    <a:pt x="33782" y="13004"/>
                  </a:lnTo>
                  <a:lnTo>
                    <a:pt x="37236" y="13931"/>
                  </a:lnTo>
                  <a:lnTo>
                    <a:pt x="41694" y="14236"/>
                  </a:lnTo>
                  <a:lnTo>
                    <a:pt x="43116" y="14008"/>
                  </a:lnTo>
                  <a:lnTo>
                    <a:pt x="43662" y="12090"/>
                  </a:lnTo>
                  <a:close/>
                </a:path>
                <a:path w="64135" h="40005">
                  <a:moveTo>
                    <a:pt x="47713" y="9131"/>
                  </a:moveTo>
                  <a:lnTo>
                    <a:pt x="33020" y="4673"/>
                  </a:lnTo>
                  <a:lnTo>
                    <a:pt x="30200" y="6858"/>
                  </a:lnTo>
                  <a:lnTo>
                    <a:pt x="32867" y="7670"/>
                  </a:lnTo>
                  <a:lnTo>
                    <a:pt x="44907" y="11315"/>
                  </a:lnTo>
                  <a:lnTo>
                    <a:pt x="47713" y="9131"/>
                  </a:lnTo>
                  <a:close/>
                </a:path>
                <a:path w="64135" h="40005">
                  <a:moveTo>
                    <a:pt x="51015" y="5816"/>
                  </a:moveTo>
                  <a:lnTo>
                    <a:pt x="50177" y="5435"/>
                  </a:lnTo>
                  <a:lnTo>
                    <a:pt x="47383" y="4965"/>
                  </a:lnTo>
                  <a:lnTo>
                    <a:pt x="45415" y="4178"/>
                  </a:lnTo>
                  <a:lnTo>
                    <a:pt x="42760" y="2527"/>
                  </a:lnTo>
                  <a:lnTo>
                    <a:pt x="41490" y="2628"/>
                  </a:lnTo>
                  <a:lnTo>
                    <a:pt x="40119" y="3124"/>
                  </a:lnTo>
                  <a:lnTo>
                    <a:pt x="39154" y="3733"/>
                  </a:lnTo>
                  <a:lnTo>
                    <a:pt x="39979" y="4241"/>
                  </a:lnTo>
                  <a:lnTo>
                    <a:pt x="42303" y="5689"/>
                  </a:lnTo>
                  <a:lnTo>
                    <a:pt x="44831" y="6616"/>
                  </a:lnTo>
                  <a:lnTo>
                    <a:pt x="48348" y="7200"/>
                  </a:lnTo>
                  <a:lnTo>
                    <a:pt x="49796" y="7188"/>
                  </a:lnTo>
                  <a:lnTo>
                    <a:pt x="51015" y="5816"/>
                  </a:lnTo>
                  <a:close/>
                </a:path>
                <a:path w="64135" h="40005">
                  <a:moveTo>
                    <a:pt x="64135" y="3556"/>
                  </a:moveTo>
                  <a:lnTo>
                    <a:pt x="63474" y="2781"/>
                  </a:lnTo>
                  <a:lnTo>
                    <a:pt x="60998" y="2298"/>
                  </a:lnTo>
                  <a:lnTo>
                    <a:pt x="59486" y="1676"/>
                  </a:lnTo>
                  <a:lnTo>
                    <a:pt x="57315" y="25"/>
                  </a:lnTo>
                  <a:lnTo>
                    <a:pt x="56095" y="0"/>
                  </a:lnTo>
                  <a:lnTo>
                    <a:pt x="54533" y="711"/>
                  </a:lnTo>
                  <a:lnTo>
                    <a:pt x="53759" y="1612"/>
                  </a:lnTo>
                  <a:lnTo>
                    <a:pt x="54571" y="2235"/>
                  </a:lnTo>
                  <a:lnTo>
                    <a:pt x="56400" y="3619"/>
                  </a:lnTo>
                  <a:lnTo>
                    <a:pt x="56667" y="3746"/>
                  </a:lnTo>
                  <a:lnTo>
                    <a:pt x="54025" y="3556"/>
                  </a:lnTo>
                  <a:lnTo>
                    <a:pt x="52501" y="2692"/>
                  </a:lnTo>
                  <a:lnTo>
                    <a:pt x="50063" y="50"/>
                  </a:lnTo>
                  <a:lnTo>
                    <a:pt x="46126" y="1308"/>
                  </a:lnTo>
                  <a:lnTo>
                    <a:pt x="47675" y="2997"/>
                  </a:lnTo>
                  <a:lnTo>
                    <a:pt x="49580" y="5067"/>
                  </a:lnTo>
                  <a:lnTo>
                    <a:pt x="52222" y="6223"/>
                  </a:lnTo>
                  <a:lnTo>
                    <a:pt x="55867" y="6489"/>
                  </a:lnTo>
                  <a:lnTo>
                    <a:pt x="57238" y="6235"/>
                  </a:lnTo>
                  <a:lnTo>
                    <a:pt x="57823" y="4305"/>
                  </a:lnTo>
                  <a:lnTo>
                    <a:pt x="58458" y="4584"/>
                  </a:lnTo>
                  <a:lnTo>
                    <a:pt x="61620" y="5194"/>
                  </a:lnTo>
                  <a:lnTo>
                    <a:pt x="62953" y="5156"/>
                  </a:lnTo>
                  <a:lnTo>
                    <a:pt x="64135" y="3556"/>
                  </a:lnTo>
                  <a:close/>
                </a:path>
              </a:pathLst>
            </a:custGeom>
            <a:solidFill>
              <a:srgbClr val="E091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3092954" y="2132196"/>
              <a:ext cx="203200" cy="99695"/>
            </a:xfrm>
            <a:custGeom>
              <a:avLst/>
              <a:gdLst/>
              <a:ahLst/>
              <a:cxnLst/>
              <a:rect l="l" t="t" r="r" b="b"/>
              <a:pathLst>
                <a:path w="203200" h="99694">
                  <a:moveTo>
                    <a:pt x="156" y="0"/>
                  </a:moveTo>
                  <a:lnTo>
                    <a:pt x="7634" y="41961"/>
                  </a:lnTo>
                  <a:lnTo>
                    <a:pt x="37990" y="81762"/>
                  </a:lnTo>
                  <a:lnTo>
                    <a:pt x="80778" y="97383"/>
                  </a:lnTo>
                  <a:lnTo>
                    <a:pt x="104021" y="99143"/>
                  </a:lnTo>
                  <a:lnTo>
                    <a:pt x="126280" y="96964"/>
                  </a:lnTo>
                  <a:lnTo>
                    <a:pt x="165834" y="81451"/>
                  </a:lnTo>
                  <a:lnTo>
                    <a:pt x="192358" y="49783"/>
                  </a:lnTo>
                  <a:lnTo>
                    <a:pt x="202908" y="12632"/>
                  </a:lnTo>
                  <a:lnTo>
                    <a:pt x="202887" y="10883"/>
                  </a:lnTo>
                  <a:lnTo>
                    <a:pt x="170433" y="8354"/>
                  </a:lnTo>
                  <a:lnTo>
                    <a:pt x="100840" y="4498"/>
                  </a:lnTo>
                  <a:lnTo>
                    <a:pt x="31588" y="111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92958" y="2078189"/>
              <a:ext cx="202374" cy="125587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3149989" y="2175678"/>
              <a:ext cx="25400" cy="7620"/>
            </a:xfrm>
            <a:custGeom>
              <a:avLst/>
              <a:gdLst/>
              <a:ahLst/>
              <a:cxnLst/>
              <a:rect l="l" t="t" r="r" b="b"/>
              <a:pathLst>
                <a:path w="25400" h="7619">
                  <a:moveTo>
                    <a:pt x="2870" y="0"/>
                  </a:moveTo>
                  <a:lnTo>
                    <a:pt x="0" y="1244"/>
                  </a:lnTo>
                  <a:lnTo>
                    <a:pt x="901" y="1917"/>
                  </a:lnTo>
                  <a:lnTo>
                    <a:pt x="7492" y="6845"/>
                  </a:lnTo>
                  <a:lnTo>
                    <a:pt x="15862" y="7607"/>
                  </a:lnTo>
                  <a:lnTo>
                    <a:pt x="25349" y="3479"/>
                  </a:lnTo>
                  <a:lnTo>
                    <a:pt x="23545" y="2362"/>
                  </a:lnTo>
                  <a:lnTo>
                    <a:pt x="15951" y="5676"/>
                  </a:lnTo>
                  <a:lnTo>
                    <a:pt x="9131" y="4686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3202320" y="2089758"/>
              <a:ext cx="24765" cy="31750"/>
            </a:xfrm>
            <a:custGeom>
              <a:avLst/>
              <a:gdLst/>
              <a:ahLst/>
              <a:cxnLst/>
              <a:rect l="l" t="t" r="r" b="b"/>
              <a:pathLst>
                <a:path w="24764" h="31750">
                  <a:moveTo>
                    <a:pt x="6061" y="0"/>
                  </a:moveTo>
                  <a:lnTo>
                    <a:pt x="2492" y="5092"/>
                  </a:lnTo>
                  <a:lnTo>
                    <a:pt x="47" y="10712"/>
                  </a:lnTo>
                  <a:lnTo>
                    <a:pt x="0" y="16835"/>
                  </a:lnTo>
                  <a:lnTo>
                    <a:pt x="2310" y="22961"/>
                  </a:lnTo>
                  <a:lnTo>
                    <a:pt x="6937" y="28587"/>
                  </a:lnTo>
                  <a:lnTo>
                    <a:pt x="11128" y="31496"/>
                  </a:lnTo>
                  <a:lnTo>
                    <a:pt x="17110" y="30861"/>
                  </a:lnTo>
                  <a:lnTo>
                    <a:pt x="20856" y="27266"/>
                  </a:lnTo>
                  <a:lnTo>
                    <a:pt x="24205" y="21554"/>
                  </a:lnTo>
                  <a:lnTo>
                    <a:pt x="24263" y="15101"/>
                  </a:lnTo>
                  <a:lnTo>
                    <a:pt x="21763" y="8880"/>
                  </a:lnTo>
                  <a:lnTo>
                    <a:pt x="17440" y="3860"/>
                  </a:lnTo>
                  <a:lnTo>
                    <a:pt x="12919" y="152"/>
                  </a:lnTo>
                  <a:lnTo>
                    <a:pt x="6061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3202025" y="2092027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5" h="27305">
                  <a:moveTo>
                    <a:pt x="7226" y="0"/>
                  </a:moveTo>
                  <a:lnTo>
                    <a:pt x="0" y="10299"/>
                  </a:lnTo>
                  <a:lnTo>
                    <a:pt x="1384" y="18529"/>
                  </a:lnTo>
                  <a:lnTo>
                    <a:pt x="7988" y="24485"/>
                  </a:lnTo>
                  <a:lnTo>
                    <a:pt x="11569" y="26974"/>
                  </a:lnTo>
                  <a:lnTo>
                    <a:pt x="16687" y="26428"/>
                  </a:lnTo>
                  <a:lnTo>
                    <a:pt x="25895" y="17614"/>
                  </a:lnTo>
                  <a:lnTo>
                    <a:pt x="22682" y="7988"/>
                  </a:lnTo>
                  <a:lnTo>
                    <a:pt x="16979" y="3301"/>
                  </a:lnTo>
                  <a:lnTo>
                    <a:pt x="13106" y="126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F2F5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3144945" y="2093186"/>
              <a:ext cx="43180" cy="33655"/>
            </a:xfrm>
            <a:custGeom>
              <a:avLst/>
              <a:gdLst/>
              <a:ahLst/>
              <a:cxnLst/>
              <a:rect l="l" t="t" r="r" b="b"/>
              <a:pathLst>
                <a:path w="43180" h="33655">
                  <a:moveTo>
                    <a:pt x="41734" y="27965"/>
                  </a:moveTo>
                  <a:lnTo>
                    <a:pt x="11023" y="27965"/>
                  </a:lnTo>
                  <a:lnTo>
                    <a:pt x="12446" y="30708"/>
                  </a:lnTo>
                  <a:lnTo>
                    <a:pt x="15151" y="33400"/>
                  </a:lnTo>
                  <a:lnTo>
                    <a:pt x="19202" y="31953"/>
                  </a:lnTo>
                  <a:lnTo>
                    <a:pt x="26593" y="30327"/>
                  </a:lnTo>
                  <a:lnTo>
                    <a:pt x="39934" y="30327"/>
                  </a:lnTo>
                  <a:lnTo>
                    <a:pt x="42049" y="29121"/>
                  </a:lnTo>
                  <a:lnTo>
                    <a:pt x="41734" y="27965"/>
                  </a:lnTo>
                  <a:close/>
                </a:path>
                <a:path w="43180" h="33655">
                  <a:moveTo>
                    <a:pt x="39934" y="30327"/>
                  </a:moveTo>
                  <a:lnTo>
                    <a:pt x="26593" y="30327"/>
                  </a:lnTo>
                  <a:lnTo>
                    <a:pt x="29032" y="31381"/>
                  </a:lnTo>
                  <a:lnTo>
                    <a:pt x="34632" y="32321"/>
                  </a:lnTo>
                  <a:lnTo>
                    <a:pt x="36283" y="32410"/>
                  </a:lnTo>
                  <a:lnTo>
                    <a:pt x="39934" y="30327"/>
                  </a:lnTo>
                  <a:close/>
                </a:path>
                <a:path w="43180" h="33655">
                  <a:moveTo>
                    <a:pt x="11024" y="27966"/>
                  </a:moveTo>
                  <a:close/>
                </a:path>
                <a:path w="43180" h="33655">
                  <a:moveTo>
                    <a:pt x="41373" y="26644"/>
                  </a:moveTo>
                  <a:lnTo>
                    <a:pt x="9626" y="26644"/>
                  </a:lnTo>
                  <a:lnTo>
                    <a:pt x="11024" y="27966"/>
                  </a:lnTo>
                  <a:lnTo>
                    <a:pt x="41734" y="27965"/>
                  </a:lnTo>
                  <a:lnTo>
                    <a:pt x="41373" y="26644"/>
                  </a:lnTo>
                  <a:close/>
                </a:path>
                <a:path w="43180" h="33655">
                  <a:moveTo>
                    <a:pt x="13347" y="2882"/>
                  </a:moveTo>
                  <a:lnTo>
                    <a:pt x="5740" y="6032"/>
                  </a:lnTo>
                  <a:lnTo>
                    <a:pt x="5626" y="13474"/>
                  </a:lnTo>
                  <a:lnTo>
                    <a:pt x="2819" y="16522"/>
                  </a:lnTo>
                  <a:lnTo>
                    <a:pt x="0" y="20713"/>
                  </a:lnTo>
                  <a:lnTo>
                    <a:pt x="4000" y="26085"/>
                  </a:lnTo>
                  <a:lnTo>
                    <a:pt x="4572" y="26085"/>
                  </a:lnTo>
                  <a:lnTo>
                    <a:pt x="7785" y="27266"/>
                  </a:lnTo>
                  <a:lnTo>
                    <a:pt x="9626" y="26644"/>
                  </a:lnTo>
                  <a:lnTo>
                    <a:pt x="41373" y="26644"/>
                  </a:lnTo>
                  <a:lnTo>
                    <a:pt x="40474" y="23355"/>
                  </a:lnTo>
                  <a:lnTo>
                    <a:pt x="41567" y="17094"/>
                  </a:lnTo>
                  <a:lnTo>
                    <a:pt x="42938" y="14503"/>
                  </a:lnTo>
                  <a:lnTo>
                    <a:pt x="39942" y="9563"/>
                  </a:lnTo>
                  <a:lnTo>
                    <a:pt x="35928" y="9563"/>
                  </a:lnTo>
                  <a:lnTo>
                    <a:pt x="33959" y="6375"/>
                  </a:lnTo>
                  <a:lnTo>
                    <a:pt x="18973" y="6375"/>
                  </a:lnTo>
                  <a:lnTo>
                    <a:pt x="13347" y="2882"/>
                  </a:lnTo>
                  <a:close/>
                </a:path>
                <a:path w="43180" h="33655">
                  <a:moveTo>
                    <a:pt x="39903" y="9499"/>
                  </a:moveTo>
                  <a:lnTo>
                    <a:pt x="35928" y="9563"/>
                  </a:lnTo>
                  <a:lnTo>
                    <a:pt x="39942" y="9563"/>
                  </a:lnTo>
                  <a:close/>
                </a:path>
                <a:path w="43180" h="33655">
                  <a:moveTo>
                    <a:pt x="32359" y="0"/>
                  </a:moveTo>
                  <a:lnTo>
                    <a:pt x="23406" y="444"/>
                  </a:lnTo>
                  <a:lnTo>
                    <a:pt x="20891" y="3263"/>
                  </a:lnTo>
                  <a:lnTo>
                    <a:pt x="18973" y="6375"/>
                  </a:lnTo>
                  <a:lnTo>
                    <a:pt x="33959" y="6375"/>
                  </a:lnTo>
                  <a:lnTo>
                    <a:pt x="32037" y="3263"/>
                  </a:lnTo>
                  <a:lnTo>
                    <a:pt x="31956" y="2882"/>
                  </a:lnTo>
                  <a:lnTo>
                    <a:pt x="3235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3092946" y="2078209"/>
              <a:ext cx="202565" cy="125730"/>
            </a:xfrm>
            <a:custGeom>
              <a:avLst/>
              <a:gdLst/>
              <a:ahLst/>
              <a:cxnLst/>
              <a:rect l="l" t="t" r="r" b="b"/>
              <a:pathLst>
                <a:path w="202564" h="125730">
                  <a:moveTo>
                    <a:pt x="98666" y="0"/>
                  </a:moveTo>
                  <a:lnTo>
                    <a:pt x="54871" y="5354"/>
                  </a:lnTo>
                  <a:lnTo>
                    <a:pt x="15773" y="25272"/>
                  </a:lnTo>
                  <a:lnTo>
                    <a:pt x="0" y="65443"/>
                  </a:lnTo>
                  <a:lnTo>
                    <a:pt x="3390" y="78530"/>
                  </a:lnTo>
                  <a:lnTo>
                    <a:pt x="29641" y="108432"/>
                  </a:lnTo>
                  <a:lnTo>
                    <a:pt x="85466" y="125571"/>
                  </a:lnTo>
                  <a:lnTo>
                    <a:pt x="115172" y="125048"/>
                  </a:lnTo>
                  <a:lnTo>
                    <a:pt x="134299" y="121680"/>
                  </a:lnTo>
                  <a:lnTo>
                    <a:pt x="89747" y="121680"/>
                  </a:lnTo>
                  <a:lnTo>
                    <a:pt x="61514" y="117267"/>
                  </a:lnTo>
                  <a:lnTo>
                    <a:pt x="35229" y="106324"/>
                  </a:lnTo>
                  <a:lnTo>
                    <a:pt x="17684" y="91061"/>
                  </a:lnTo>
                  <a:lnTo>
                    <a:pt x="7269" y="71051"/>
                  </a:lnTo>
                  <a:lnTo>
                    <a:pt x="6681" y="49415"/>
                  </a:lnTo>
                  <a:lnTo>
                    <a:pt x="18618" y="29273"/>
                  </a:lnTo>
                  <a:lnTo>
                    <a:pt x="35939" y="17003"/>
                  </a:lnTo>
                  <a:lnTo>
                    <a:pt x="55997" y="9317"/>
                  </a:lnTo>
                  <a:lnTo>
                    <a:pt x="77307" y="5318"/>
                  </a:lnTo>
                  <a:lnTo>
                    <a:pt x="98386" y="4114"/>
                  </a:lnTo>
                  <a:lnTo>
                    <a:pt x="134623" y="4114"/>
                  </a:lnTo>
                  <a:lnTo>
                    <a:pt x="132010" y="3408"/>
                  </a:lnTo>
                  <a:lnTo>
                    <a:pt x="115284" y="732"/>
                  </a:lnTo>
                  <a:lnTo>
                    <a:pt x="98666" y="0"/>
                  </a:lnTo>
                  <a:close/>
                </a:path>
                <a:path w="202564" h="125730">
                  <a:moveTo>
                    <a:pt x="134623" y="4114"/>
                  </a:moveTo>
                  <a:lnTo>
                    <a:pt x="98386" y="4114"/>
                  </a:lnTo>
                  <a:lnTo>
                    <a:pt x="113691" y="4780"/>
                  </a:lnTo>
                  <a:lnTo>
                    <a:pt x="129060" y="7173"/>
                  </a:lnTo>
                  <a:lnTo>
                    <a:pt x="170572" y="22340"/>
                  </a:lnTo>
                  <a:lnTo>
                    <a:pt x="196240" y="53035"/>
                  </a:lnTo>
                  <a:lnTo>
                    <a:pt x="195722" y="75849"/>
                  </a:lnTo>
                  <a:lnTo>
                    <a:pt x="167360" y="106934"/>
                  </a:lnTo>
                  <a:lnTo>
                    <a:pt x="118518" y="120627"/>
                  </a:lnTo>
                  <a:lnTo>
                    <a:pt x="89747" y="121680"/>
                  </a:lnTo>
                  <a:lnTo>
                    <a:pt x="134299" y="121680"/>
                  </a:lnTo>
                  <a:lnTo>
                    <a:pt x="186769" y="98880"/>
                  </a:lnTo>
                  <a:lnTo>
                    <a:pt x="202387" y="55956"/>
                  </a:lnTo>
                  <a:lnTo>
                    <a:pt x="197673" y="41985"/>
                  </a:lnTo>
                  <a:lnTo>
                    <a:pt x="188680" y="30267"/>
                  </a:lnTo>
                  <a:lnTo>
                    <a:pt x="176930" y="20858"/>
                  </a:lnTo>
                  <a:lnTo>
                    <a:pt x="163944" y="13817"/>
                  </a:lnTo>
                  <a:lnTo>
                    <a:pt x="148383" y="7834"/>
                  </a:lnTo>
                  <a:lnTo>
                    <a:pt x="134623" y="4114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3214249" y="2094844"/>
              <a:ext cx="24765" cy="31750"/>
            </a:xfrm>
            <a:custGeom>
              <a:avLst/>
              <a:gdLst/>
              <a:ahLst/>
              <a:cxnLst/>
              <a:rect l="l" t="t" r="r" b="b"/>
              <a:pathLst>
                <a:path w="24764" h="31750">
                  <a:moveTo>
                    <a:pt x="6061" y="0"/>
                  </a:moveTo>
                  <a:lnTo>
                    <a:pt x="2492" y="5092"/>
                  </a:lnTo>
                  <a:lnTo>
                    <a:pt x="47" y="10710"/>
                  </a:lnTo>
                  <a:lnTo>
                    <a:pt x="0" y="16830"/>
                  </a:lnTo>
                  <a:lnTo>
                    <a:pt x="2310" y="22955"/>
                  </a:lnTo>
                  <a:lnTo>
                    <a:pt x="6937" y="28587"/>
                  </a:lnTo>
                  <a:lnTo>
                    <a:pt x="11128" y="31496"/>
                  </a:lnTo>
                  <a:lnTo>
                    <a:pt x="17110" y="30861"/>
                  </a:lnTo>
                  <a:lnTo>
                    <a:pt x="20856" y="27266"/>
                  </a:lnTo>
                  <a:lnTo>
                    <a:pt x="24205" y="21554"/>
                  </a:lnTo>
                  <a:lnTo>
                    <a:pt x="24263" y="15101"/>
                  </a:lnTo>
                  <a:lnTo>
                    <a:pt x="21763" y="8880"/>
                  </a:lnTo>
                  <a:lnTo>
                    <a:pt x="17440" y="3860"/>
                  </a:lnTo>
                  <a:lnTo>
                    <a:pt x="12919" y="152"/>
                  </a:lnTo>
                  <a:lnTo>
                    <a:pt x="6061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3214009" y="2097171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5" h="27305">
                  <a:moveTo>
                    <a:pt x="7200" y="0"/>
                  </a:moveTo>
                  <a:lnTo>
                    <a:pt x="0" y="10261"/>
                  </a:lnTo>
                  <a:lnTo>
                    <a:pt x="1384" y="18440"/>
                  </a:lnTo>
                  <a:lnTo>
                    <a:pt x="7950" y="24371"/>
                  </a:lnTo>
                  <a:lnTo>
                    <a:pt x="11518" y="26847"/>
                  </a:lnTo>
                  <a:lnTo>
                    <a:pt x="16624" y="26314"/>
                  </a:lnTo>
                  <a:lnTo>
                    <a:pt x="25780" y="17538"/>
                  </a:lnTo>
                  <a:lnTo>
                    <a:pt x="22580" y="7950"/>
                  </a:lnTo>
                  <a:lnTo>
                    <a:pt x="16903" y="3289"/>
                  </a:lnTo>
                  <a:lnTo>
                    <a:pt x="13055" y="127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2F5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3224087" y="2099252"/>
              <a:ext cx="24765" cy="31750"/>
            </a:xfrm>
            <a:custGeom>
              <a:avLst/>
              <a:gdLst/>
              <a:ahLst/>
              <a:cxnLst/>
              <a:rect l="l" t="t" r="r" b="b"/>
              <a:pathLst>
                <a:path w="24764" h="31750">
                  <a:moveTo>
                    <a:pt x="6061" y="0"/>
                  </a:moveTo>
                  <a:lnTo>
                    <a:pt x="2492" y="5092"/>
                  </a:lnTo>
                  <a:lnTo>
                    <a:pt x="47" y="10717"/>
                  </a:lnTo>
                  <a:lnTo>
                    <a:pt x="0" y="16840"/>
                  </a:lnTo>
                  <a:lnTo>
                    <a:pt x="2310" y="22962"/>
                  </a:lnTo>
                  <a:lnTo>
                    <a:pt x="6937" y="28587"/>
                  </a:lnTo>
                  <a:lnTo>
                    <a:pt x="11128" y="31496"/>
                  </a:lnTo>
                  <a:lnTo>
                    <a:pt x="17110" y="30861"/>
                  </a:lnTo>
                  <a:lnTo>
                    <a:pt x="20856" y="27266"/>
                  </a:lnTo>
                  <a:lnTo>
                    <a:pt x="24205" y="21554"/>
                  </a:lnTo>
                  <a:lnTo>
                    <a:pt x="24263" y="15101"/>
                  </a:lnTo>
                  <a:lnTo>
                    <a:pt x="21763" y="8880"/>
                  </a:lnTo>
                  <a:lnTo>
                    <a:pt x="17440" y="3860"/>
                  </a:lnTo>
                  <a:lnTo>
                    <a:pt x="12919" y="152"/>
                  </a:lnTo>
                  <a:lnTo>
                    <a:pt x="6061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3223820" y="2101544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5" h="27305">
                  <a:moveTo>
                    <a:pt x="7213" y="0"/>
                  </a:moveTo>
                  <a:lnTo>
                    <a:pt x="0" y="10286"/>
                  </a:lnTo>
                  <a:lnTo>
                    <a:pt x="1384" y="18491"/>
                  </a:lnTo>
                  <a:lnTo>
                    <a:pt x="7962" y="24434"/>
                  </a:lnTo>
                  <a:lnTo>
                    <a:pt x="11544" y="26923"/>
                  </a:lnTo>
                  <a:lnTo>
                    <a:pt x="16649" y="26377"/>
                  </a:lnTo>
                  <a:lnTo>
                    <a:pt x="25831" y="17589"/>
                  </a:lnTo>
                  <a:lnTo>
                    <a:pt x="22631" y="7975"/>
                  </a:lnTo>
                  <a:lnTo>
                    <a:pt x="16941" y="3301"/>
                  </a:lnTo>
                  <a:lnTo>
                    <a:pt x="13081" y="126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F2F5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3235258" y="2104173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4" h="32385">
                  <a:moveTo>
                    <a:pt x="8099" y="0"/>
                  </a:moveTo>
                  <a:lnTo>
                    <a:pt x="3933" y="4597"/>
                  </a:lnTo>
                  <a:lnTo>
                    <a:pt x="808" y="9874"/>
                  </a:lnTo>
                  <a:lnTo>
                    <a:pt x="0" y="15944"/>
                  </a:lnTo>
                  <a:lnTo>
                    <a:pt x="1529" y="22310"/>
                  </a:lnTo>
                  <a:lnTo>
                    <a:pt x="5419" y="28473"/>
                  </a:lnTo>
                  <a:lnTo>
                    <a:pt x="9217" y="31877"/>
                  </a:lnTo>
                  <a:lnTo>
                    <a:pt x="15224" y="31991"/>
                  </a:lnTo>
                  <a:lnTo>
                    <a:pt x="19389" y="28892"/>
                  </a:lnTo>
                  <a:lnTo>
                    <a:pt x="23427" y="23638"/>
                  </a:lnTo>
                  <a:lnTo>
                    <a:pt x="24288" y="17245"/>
                  </a:lnTo>
                  <a:lnTo>
                    <a:pt x="22582" y="10763"/>
                  </a:lnTo>
                  <a:lnTo>
                    <a:pt x="18919" y="5245"/>
                  </a:lnTo>
                  <a:lnTo>
                    <a:pt x="14893" y="1003"/>
                  </a:lnTo>
                  <a:lnTo>
                    <a:pt x="8099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3235615" y="2106667"/>
              <a:ext cx="24765" cy="27305"/>
            </a:xfrm>
            <a:custGeom>
              <a:avLst/>
              <a:gdLst/>
              <a:ahLst/>
              <a:cxnLst/>
              <a:rect l="l" t="t" r="r" b="b"/>
              <a:pathLst>
                <a:path w="24764" h="27305">
                  <a:moveTo>
                    <a:pt x="8369" y="0"/>
                  </a:moveTo>
                  <a:lnTo>
                    <a:pt x="0" y="9232"/>
                  </a:lnTo>
                  <a:lnTo>
                    <a:pt x="342" y="17475"/>
                  </a:lnTo>
                  <a:lnTo>
                    <a:pt x="6096" y="24142"/>
                  </a:lnTo>
                  <a:lnTo>
                    <a:pt x="9309" y="27025"/>
                  </a:lnTo>
                  <a:lnTo>
                    <a:pt x="14401" y="27127"/>
                  </a:lnTo>
                  <a:lnTo>
                    <a:pt x="24523" y="19608"/>
                  </a:lnTo>
                  <a:lnTo>
                    <a:pt x="22567" y="9740"/>
                  </a:lnTo>
                  <a:lnTo>
                    <a:pt x="17538" y="4444"/>
                  </a:lnTo>
                  <a:lnTo>
                    <a:pt x="14122" y="850"/>
                  </a:lnTo>
                  <a:lnTo>
                    <a:pt x="8369" y="0"/>
                  </a:lnTo>
                  <a:close/>
                </a:path>
              </a:pathLst>
            </a:custGeom>
            <a:solidFill>
              <a:srgbClr val="F2F5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3245919" y="2113006"/>
              <a:ext cx="24130" cy="33020"/>
            </a:xfrm>
            <a:custGeom>
              <a:avLst/>
              <a:gdLst/>
              <a:ahLst/>
              <a:cxnLst/>
              <a:rect l="l" t="t" r="r" b="b"/>
              <a:pathLst>
                <a:path w="24129" h="33019">
                  <a:moveTo>
                    <a:pt x="10426" y="0"/>
                  </a:moveTo>
                  <a:lnTo>
                    <a:pt x="5600" y="3924"/>
                  </a:lnTo>
                  <a:lnTo>
                    <a:pt x="1716" y="8664"/>
                  </a:lnTo>
                  <a:lnTo>
                    <a:pt x="0" y="14539"/>
                  </a:lnTo>
                  <a:lnTo>
                    <a:pt x="550" y="21060"/>
                  </a:lnTo>
                  <a:lnTo>
                    <a:pt x="3467" y="27736"/>
                  </a:lnTo>
                  <a:lnTo>
                    <a:pt x="6705" y="31673"/>
                  </a:lnTo>
                  <a:lnTo>
                    <a:pt x="12623" y="32702"/>
                  </a:lnTo>
                  <a:lnTo>
                    <a:pt x="17208" y="30276"/>
                  </a:lnTo>
                  <a:lnTo>
                    <a:pt x="21996" y="25688"/>
                  </a:lnTo>
                  <a:lnTo>
                    <a:pt x="23817" y="19496"/>
                  </a:lnTo>
                  <a:lnTo>
                    <a:pt x="23111" y="12829"/>
                  </a:lnTo>
                  <a:lnTo>
                    <a:pt x="20319" y="6819"/>
                  </a:lnTo>
                  <a:lnTo>
                    <a:pt x="16979" y="2019"/>
                  </a:lnTo>
                  <a:lnTo>
                    <a:pt x="10426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3245887" y="2115419"/>
              <a:ext cx="24130" cy="28575"/>
            </a:xfrm>
            <a:custGeom>
              <a:avLst/>
              <a:gdLst/>
              <a:ahLst/>
              <a:cxnLst/>
              <a:rect l="l" t="t" r="r" b="b"/>
              <a:pathLst>
                <a:path w="24129" h="28575">
                  <a:moveTo>
                    <a:pt x="10680" y="0"/>
                  </a:moveTo>
                  <a:lnTo>
                    <a:pt x="914" y="7937"/>
                  </a:lnTo>
                  <a:lnTo>
                    <a:pt x="0" y="16230"/>
                  </a:lnTo>
                  <a:lnTo>
                    <a:pt x="4724" y="23761"/>
                  </a:lnTo>
                  <a:lnTo>
                    <a:pt x="7493" y="27127"/>
                  </a:lnTo>
                  <a:lnTo>
                    <a:pt x="12560" y="28003"/>
                  </a:lnTo>
                  <a:lnTo>
                    <a:pt x="23812" y="22034"/>
                  </a:lnTo>
                  <a:lnTo>
                    <a:pt x="23355" y="11899"/>
                  </a:lnTo>
                  <a:lnTo>
                    <a:pt x="19151" y="5842"/>
                  </a:lnTo>
                  <a:lnTo>
                    <a:pt x="16294" y="1727"/>
                  </a:lnTo>
                  <a:lnTo>
                    <a:pt x="10680" y="0"/>
                  </a:lnTo>
                  <a:close/>
                </a:path>
              </a:pathLst>
            </a:custGeom>
            <a:solidFill>
              <a:srgbClr val="F2F5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3148584" y="2095855"/>
              <a:ext cx="36195" cy="27305"/>
            </a:xfrm>
            <a:custGeom>
              <a:avLst/>
              <a:gdLst/>
              <a:ahLst/>
              <a:cxnLst/>
              <a:rect l="l" t="t" r="r" b="b"/>
              <a:pathLst>
                <a:path w="36194" h="27305">
                  <a:moveTo>
                    <a:pt x="14820" y="23545"/>
                  </a:moveTo>
                  <a:lnTo>
                    <a:pt x="9626" y="23825"/>
                  </a:lnTo>
                  <a:lnTo>
                    <a:pt x="5461" y="22974"/>
                  </a:lnTo>
                  <a:lnTo>
                    <a:pt x="1117" y="20878"/>
                  </a:lnTo>
                  <a:lnTo>
                    <a:pt x="0" y="21475"/>
                  </a:lnTo>
                  <a:lnTo>
                    <a:pt x="571" y="21755"/>
                  </a:lnTo>
                  <a:lnTo>
                    <a:pt x="4762" y="23774"/>
                  </a:lnTo>
                  <a:lnTo>
                    <a:pt x="9194" y="24638"/>
                  </a:lnTo>
                  <a:lnTo>
                    <a:pt x="14503" y="24358"/>
                  </a:lnTo>
                  <a:lnTo>
                    <a:pt x="14820" y="23545"/>
                  </a:lnTo>
                  <a:close/>
                </a:path>
                <a:path w="36194" h="27305">
                  <a:moveTo>
                    <a:pt x="14820" y="20332"/>
                  </a:moveTo>
                  <a:lnTo>
                    <a:pt x="9626" y="20612"/>
                  </a:lnTo>
                  <a:lnTo>
                    <a:pt x="5461" y="19761"/>
                  </a:lnTo>
                  <a:lnTo>
                    <a:pt x="1117" y="17665"/>
                  </a:lnTo>
                  <a:lnTo>
                    <a:pt x="0" y="18262"/>
                  </a:lnTo>
                  <a:lnTo>
                    <a:pt x="571" y="18542"/>
                  </a:lnTo>
                  <a:lnTo>
                    <a:pt x="4762" y="20561"/>
                  </a:lnTo>
                  <a:lnTo>
                    <a:pt x="9194" y="21424"/>
                  </a:lnTo>
                  <a:lnTo>
                    <a:pt x="14503" y="21145"/>
                  </a:lnTo>
                  <a:lnTo>
                    <a:pt x="14820" y="20332"/>
                  </a:lnTo>
                  <a:close/>
                </a:path>
                <a:path w="36194" h="27305">
                  <a:moveTo>
                    <a:pt x="14846" y="17551"/>
                  </a:moveTo>
                  <a:lnTo>
                    <a:pt x="9740" y="17932"/>
                  </a:lnTo>
                  <a:lnTo>
                    <a:pt x="5753" y="16827"/>
                  </a:lnTo>
                  <a:lnTo>
                    <a:pt x="1866" y="14224"/>
                  </a:lnTo>
                  <a:lnTo>
                    <a:pt x="736" y="14744"/>
                  </a:lnTo>
                  <a:lnTo>
                    <a:pt x="1257" y="15100"/>
                  </a:lnTo>
                  <a:lnTo>
                    <a:pt x="5029" y="17627"/>
                  </a:lnTo>
                  <a:lnTo>
                    <a:pt x="9309" y="18707"/>
                  </a:lnTo>
                  <a:lnTo>
                    <a:pt x="14465" y="18313"/>
                  </a:lnTo>
                  <a:lnTo>
                    <a:pt x="14846" y="17551"/>
                  </a:lnTo>
                  <a:close/>
                </a:path>
                <a:path w="36194" h="27305">
                  <a:moveTo>
                    <a:pt x="16967" y="14820"/>
                  </a:moveTo>
                  <a:lnTo>
                    <a:pt x="11811" y="14033"/>
                  </a:lnTo>
                  <a:lnTo>
                    <a:pt x="7861" y="10439"/>
                  </a:lnTo>
                  <a:lnTo>
                    <a:pt x="6553" y="7848"/>
                  </a:lnTo>
                  <a:lnTo>
                    <a:pt x="5359" y="8280"/>
                  </a:lnTo>
                  <a:lnTo>
                    <a:pt x="6883" y="11303"/>
                  </a:lnTo>
                  <a:lnTo>
                    <a:pt x="11226" y="15011"/>
                  </a:lnTo>
                  <a:lnTo>
                    <a:pt x="16078" y="15214"/>
                  </a:lnTo>
                  <a:lnTo>
                    <a:pt x="16967" y="14820"/>
                  </a:lnTo>
                  <a:close/>
                </a:path>
                <a:path w="36194" h="27305">
                  <a:moveTo>
                    <a:pt x="17538" y="6324"/>
                  </a:moveTo>
                  <a:lnTo>
                    <a:pt x="16700" y="6235"/>
                  </a:lnTo>
                  <a:lnTo>
                    <a:pt x="15049" y="6083"/>
                  </a:lnTo>
                  <a:lnTo>
                    <a:pt x="13614" y="5397"/>
                  </a:lnTo>
                  <a:lnTo>
                    <a:pt x="11988" y="3848"/>
                  </a:lnTo>
                  <a:lnTo>
                    <a:pt x="10934" y="4495"/>
                  </a:lnTo>
                  <a:lnTo>
                    <a:pt x="11468" y="5003"/>
                  </a:lnTo>
                  <a:lnTo>
                    <a:pt x="12788" y="6273"/>
                  </a:lnTo>
                  <a:lnTo>
                    <a:pt x="14465" y="7023"/>
                  </a:lnTo>
                  <a:lnTo>
                    <a:pt x="16929" y="7251"/>
                  </a:lnTo>
                  <a:lnTo>
                    <a:pt x="17538" y="6324"/>
                  </a:lnTo>
                  <a:close/>
                </a:path>
                <a:path w="36194" h="27305">
                  <a:moveTo>
                    <a:pt x="19126" y="13728"/>
                  </a:moveTo>
                  <a:lnTo>
                    <a:pt x="17805" y="14452"/>
                  </a:lnTo>
                  <a:lnTo>
                    <a:pt x="16967" y="14820"/>
                  </a:lnTo>
                  <a:lnTo>
                    <a:pt x="18465" y="15049"/>
                  </a:lnTo>
                  <a:lnTo>
                    <a:pt x="19126" y="13728"/>
                  </a:lnTo>
                  <a:close/>
                </a:path>
                <a:path w="36194" h="27305">
                  <a:moveTo>
                    <a:pt x="25577" y="927"/>
                  </a:moveTo>
                  <a:lnTo>
                    <a:pt x="25349" y="0"/>
                  </a:lnTo>
                  <a:lnTo>
                    <a:pt x="24587" y="266"/>
                  </a:lnTo>
                  <a:lnTo>
                    <a:pt x="20993" y="1511"/>
                  </a:lnTo>
                  <a:lnTo>
                    <a:pt x="18186" y="4292"/>
                  </a:lnTo>
                  <a:lnTo>
                    <a:pt x="16878" y="8674"/>
                  </a:lnTo>
                  <a:lnTo>
                    <a:pt x="18122" y="8712"/>
                  </a:lnTo>
                  <a:lnTo>
                    <a:pt x="19253" y="4902"/>
                  </a:lnTo>
                  <a:lnTo>
                    <a:pt x="21615" y="2298"/>
                  </a:lnTo>
                  <a:lnTo>
                    <a:pt x="25577" y="927"/>
                  </a:lnTo>
                  <a:close/>
                </a:path>
                <a:path w="36194" h="27305">
                  <a:moveTo>
                    <a:pt x="25603" y="8432"/>
                  </a:moveTo>
                  <a:lnTo>
                    <a:pt x="20434" y="11087"/>
                  </a:lnTo>
                  <a:lnTo>
                    <a:pt x="19126" y="13728"/>
                  </a:lnTo>
                  <a:lnTo>
                    <a:pt x="19634" y="13449"/>
                  </a:lnTo>
                  <a:lnTo>
                    <a:pt x="20256" y="13169"/>
                  </a:lnTo>
                  <a:lnTo>
                    <a:pt x="25603" y="8432"/>
                  </a:lnTo>
                  <a:close/>
                </a:path>
                <a:path w="36194" h="27305">
                  <a:moveTo>
                    <a:pt x="27000" y="3390"/>
                  </a:moveTo>
                  <a:lnTo>
                    <a:pt x="26695" y="3340"/>
                  </a:lnTo>
                  <a:lnTo>
                    <a:pt x="24688" y="2997"/>
                  </a:lnTo>
                  <a:lnTo>
                    <a:pt x="22542" y="3886"/>
                  </a:lnTo>
                  <a:lnTo>
                    <a:pt x="21259" y="6261"/>
                  </a:lnTo>
                  <a:lnTo>
                    <a:pt x="22517" y="6159"/>
                  </a:lnTo>
                  <a:lnTo>
                    <a:pt x="23355" y="4572"/>
                  </a:lnTo>
                  <a:lnTo>
                    <a:pt x="24561" y="3822"/>
                  </a:lnTo>
                  <a:lnTo>
                    <a:pt x="26212" y="4089"/>
                  </a:lnTo>
                  <a:lnTo>
                    <a:pt x="26644" y="4051"/>
                  </a:lnTo>
                  <a:lnTo>
                    <a:pt x="26962" y="3632"/>
                  </a:lnTo>
                  <a:lnTo>
                    <a:pt x="27000" y="3390"/>
                  </a:lnTo>
                  <a:close/>
                </a:path>
                <a:path w="36194" h="27305">
                  <a:moveTo>
                    <a:pt x="27317" y="7556"/>
                  </a:moveTo>
                  <a:lnTo>
                    <a:pt x="26924" y="7277"/>
                  </a:lnTo>
                  <a:lnTo>
                    <a:pt x="25603" y="8432"/>
                  </a:lnTo>
                  <a:lnTo>
                    <a:pt x="27317" y="7556"/>
                  </a:lnTo>
                  <a:close/>
                </a:path>
                <a:path w="36194" h="27305">
                  <a:moveTo>
                    <a:pt x="31851" y="26276"/>
                  </a:moveTo>
                  <a:lnTo>
                    <a:pt x="25603" y="26212"/>
                  </a:lnTo>
                  <a:lnTo>
                    <a:pt x="20789" y="23114"/>
                  </a:lnTo>
                  <a:lnTo>
                    <a:pt x="18275" y="17678"/>
                  </a:lnTo>
                  <a:lnTo>
                    <a:pt x="17043" y="18046"/>
                  </a:lnTo>
                  <a:lnTo>
                    <a:pt x="17272" y="18542"/>
                  </a:lnTo>
                  <a:lnTo>
                    <a:pt x="19685" y="23774"/>
                  </a:lnTo>
                  <a:lnTo>
                    <a:pt x="24803" y="27089"/>
                  </a:lnTo>
                  <a:lnTo>
                    <a:pt x="31153" y="27139"/>
                  </a:lnTo>
                  <a:lnTo>
                    <a:pt x="31851" y="26276"/>
                  </a:lnTo>
                  <a:close/>
                </a:path>
                <a:path w="36194" h="27305">
                  <a:moveTo>
                    <a:pt x="33680" y="7594"/>
                  </a:moveTo>
                  <a:lnTo>
                    <a:pt x="30543" y="5791"/>
                  </a:lnTo>
                  <a:lnTo>
                    <a:pt x="26479" y="5156"/>
                  </a:lnTo>
                  <a:lnTo>
                    <a:pt x="21209" y="7188"/>
                  </a:lnTo>
                  <a:lnTo>
                    <a:pt x="19621" y="10363"/>
                  </a:lnTo>
                  <a:lnTo>
                    <a:pt x="14452" y="10655"/>
                  </a:lnTo>
                  <a:lnTo>
                    <a:pt x="10490" y="7607"/>
                  </a:lnTo>
                  <a:lnTo>
                    <a:pt x="8991" y="5308"/>
                  </a:lnTo>
                  <a:lnTo>
                    <a:pt x="7810" y="5791"/>
                  </a:lnTo>
                  <a:lnTo>
                    <a:pt x="8166" y="6337"/>
                  </a:lnTo>
                  <a:lnTo>
                    <a:pt x="9753" y="8775"/>
                  </a:lnTo>
                  <a:lnTo>
                    <a:pt x="13982" y="11722"/>
                  </a:lnTo>
                  <a:lnTo>
                    <a:pt x="18402" y="11366"/>
                  </a:lnTo>
                  <a:lnTo>
                    <a:pt x="19456" y="10502"/>
                  </a:lnTo>
                  <a:lnTo>
                    <a:pt x="24079" y="7137"/>
                  </a:lnTo>
                  <a:lnTo>
                    <a:pt x="27889" y="5537"/>
                  </a:lnTo>
                  <a:lnTo>
                    <a:pt x="32600" y="8255"/>
                  </a:lnTo>
                  <a:lnTo>
                    <a:pt x="33680" y="7594"/>
                  </a:lnTo>
                  <a:close/>
                </a:path>
                <a:path w="36194" h="27305">
                  <a:moveTo>
                    <a:pt x="33870" y="13881"/>
                  </a:moveTo>
                  <a:lnTo>
                    <a:pt x="32829" y="13550"/>
                  </a:lnTo>
                  <a:lnTo>
                    <a:pt x="32372" y="13868"/>
                  </a:lnTo>
                  <a:lnTo>
                    <a:pt x="30734" y="14998"/>
                  </a:lnTo>
                  <a:lnTo>
                    <a:pt x="28740" y="15049"/>
                  </a:lnTo>
                  <a:lnTo>
                    <a:pt x="26581" y="13855"/>
                  </a:lnTo>
                  <a:lnTo>
                    <a:pt x="25463" y="14452"/>
                  </a:lnTo>
                  <a:lnTo>
                    <a:pt x="28321" y="16027"/>
                  </a:lnTo>
                  <a:lnTo>
                    <a:pt x="31051" y="15836"/>
                  </a:lnTo>
                  <a:lnTo>
                    <a:pt x="33870" y="13881"/>
                  </a:lnTo>
                  <a:close/>
                </a:path>
                <a:path w="36194" h="27305">
                  <a:moveTo>
                    <a:pt x="35179" y="23571"/>
                  </a:moveTo>
                  <a:lnTo>
                    <a:pt x="28930" y="23507"/>
                  </a:lnTo>
                  <a:lnTo>
                    <a:pt x="24117" y="20408"/>
                  </a:lnTo>
                  <a:lnTo>
                    <a:pt x="21602" y="14973"/>
                  </a:lnTo>
                  <a:lnTo>
                    <a:pt x="20370" y="15341"/>
                  </a:lnTo>
                  <a:lnTo>
                    <a:pt x="20599" y="15836"/>
                  </a:lnTo>
                  <a:lnTo>
                    <a:pt x="23012" y="21069"/>
                  </a:lnTo>
                  <a:lnTo>
                    <a:pt x="28130" y="24384"/>
                  </a:lnTo>
                  <a:lnTo>
                    <a:pt x="34480" y="24434"/>
                  </a:lnTo>
                  <a:lnTo>
                    <a:pt x="35179" y="23571"/>
                  </a:lnTo>
                  <a:close/>
                </a:path>
                <a:path w="36194" h="27305">
                  <a:moveTo>
                    <a:pt x="35585" y="11544"/>
                  </a:moveTo>
                  <a:lnTo>
                    <a:pt x="31864" y="9334"/>
                  </a:lnTo>
                  <a:lnTo>
                    <a:pt x="27508" y="7467"/>
                  </a:lnTo>
                  <a:lnTo>
                    <a:pt x="27317" y="7556"/>
                  </a:lnTo>
                  <a:lnTo>
                    <a:pt x="28892" y="8699"/>
                  </a:lnTo>
                  <a:lnTo>
                    <a:pt x="34544" y="12052"/>
                  </a:lnTo>
                  <a:lnTo>
                    <a:pt x="35585" y="11544"/>
                  </a:lnTo>
                  <a:close/>
                </a:path>
                <a:path w="36194" h="27305">
                  <a:moveTo>
                    <a:pt x="35725" y="17983"/>
                  </a:moveTo>
                  <a:lnTo>
                    <a:pt x="34925" y="18072"/>
                  </a:lnTo>
                  <a:lnTo>
                    <a:pt x="33147" y="18275"/>
                  </a:lnTo>
                  <a:lnTo>
                    <a:pt x="31470" y="17678"/>
                  </a:lnTo>
                  <a:lnTo>
                    <a:pt x="30137" y="16510"/>
                  </a:lnTo>
                  <a:lnTo>
                    <a:pt x="29908" y="16294"/>
                  </a:lnTo>
                  <a:lnTo>
                    <a:pt x="28803" y="16776"/>
                  </a:lnTo>
                  <a:lnTo>
                    <a:pt x="30480" y="18249"/>
                  </a:lnTo>
                  <a:lnTo>
                    <a:pt x="32397" y="18770"/>
                  </a:lnTo>
                  <a:lnTo>
                    <a:pt x="34683" y="18503"/>
                  </a:lnTo>
                  <a:lnTo>
                    <a:pt x="35725" y="17983"/>
                  </a:lnTo>
                  <a:close/>
                </a:path>
                <a:path w="36194" h="27305">
                  <a:moveTo>
                    <a:pt x="35737" y="21259"/>
                  </a:moveTo>
                  <a:lnTo>
                    <a:pt x="30810" y="20218"/>
                  </a:lnTo>
                  <a:lnTo>
                    <a:pt x="25438" y="17246"/>
                  </a:lnTo>
                  <a:lnTo>
                    <a:pt x="22783" y="12839"/>
                  </a:lnTo>
                  <a:lnTo>
                    <a:pt x="21615" y="13296"/>
                  </a:lnTo>
                  <a:lnTo>
                    <a:pt x="21755" y="13525"/>
                  </a:lnTo>
                  <a:lnTo>
                    <a:pt x="24244" y="17653"/>
                  </a:lnTo>
                  <a:lnTo>
                    <a:pt x="29679" y="20726"/>
                  </a:lnTo>
                  <a:lnTo>
                    <a:pt x="34632" y="21767"/>
                  </a:lnTo>
                  <a:lnTo>
                    <a:pt x="35737" y="21259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3105464" y="2076316"/>
              <a:ext cx="16510" cy="80645"/>
            </a:xfrm>
            <a:custGeom>
              <a:avLst/>
              <a:gdLst/>
              <a:ahLst/>
              <a:cxnLst/>
              <a:rect l="l" t="t" r="r" b="b"/>
              <a:pathLst>
                <a:path w="16510" h="80644">
                  <a:moveTo>
                    <a:pt x="5257" y="0"/>
                  </a:moveTo>
                  <a:lnTo>
                    <a:pt x="0" y="2717"/>
                  </a:lnTo>
                  <a:lnTo>
                    <a:pt x="1209" y="39060"/>
                  </a:lnTo>
                  <a:lnTo>
                    <a:pt x="1589" y="56576"/>
                  </a:lnTo>
                  <a:lnTo>
                    <a:pt x="1600" y="74650"/>
                  </a:lnTo>
                  <a:lnTo>
                    <a:pt x="12585" y="78600"/>
                  </a:lnTo>
                  <a:lnTo>
                    <a:pt x="16002" y="80149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BE1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3110720" y="2076319"/>
              <a:ext cx="57150" cy="80645"/>
            </a:xfrm>
            <a:custGeom>
              <a:avLst/>
              <a:gdLst/>
              <a:ahLst/>
              <a:cxnLst/>
              <a:rect l="l" t="t" r="r" b="b"/>
              <a:pathLst>
                <a:path w="57150" h="80644">
                  <a:moveTo>
                    <a:pt x="0" y="0"/>
                  </a:moveTo>
                  <a:lnTo>
                    <a:pt x="10744" y="80136"/>
                  </a:lnTo>
                  <a:lnTo>
                    <a:pt x="13704" y="79306"/>
                  </a:lnTo>
                  <a:lnTo>
                    <a:pt x="20823" y="76673"/>
                  </a:lnTo>
                  <a:lnTo>
                    <a:pt x="54241" y="55638"/>
                  </a:lnTo>
                  <a:lnTo>
                    <a:pt x="56553" y="48539"/>
                  </a:lnTo>
                  <a:lnTo>
                    <a:pt x="56387" y="48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3120838" y="2121807"/>
              <a:ext cx="46990" cy="34925"/>
            </a:xfrm>
            <a:custGeom>
              <a:avLst/>
              <a:gdLst/>
              <a:ahLst/>
              <a:cxnLst/>
              <a:rect l="l" t="t" r="r" b="b"/>
              <a:pathLst>
                <a:path w="46989" h="34925">
                  <a:moveTo>
                    <a:pt x="43014" y="0"/>
                  </a:moveTo>
                  <a:lnTo>
                    <a:pt x="13596" y="29795"/>
                  </a:lnTo>
                  <a:lnTo>
                    <a:pt x="6833" y="30396"/>
                  </a:lnTo>
                  <a:lnTo>
                    <a:pt x="0" y="29997"/>
                  </a:lnTo>
                  <a:lnTo>
                    <a:pt x="635" y="34658"/>
                  </a:lnTo>
                  <a:lnTo>
                    <a:pt x="39674" y="16689"/>
                  </a:lnTo>
                  <a:lnTo>
                    <a:pt x="46431" y="3048"/>
                  </a:lnTo>
                  <a:lnTo>
                    <a:pt x="43014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3120147" y="2119261"/>
              <a:ext cx="43815" cy="33020"/>
            </a:xfrm>
            <a:custGeom>
              <a:avLst/>
              <a:gdLst/>
              <a:ahLst/>
              <a:cxnLst/>
              <a:rect l="l" t="t" r="r" b="b"/>
              <a:pathLst>
                <a:path w="43814" h="33019">
                  <a:moveTo>
                    <a:pt x="40779" y="0"/>
                  </a:moveTo>
                  <a:lnTo>
                    <a:pt x="15379" y="28181"/>
                  </a:lnTo>
                  <a:lnTo>
                    <a:pt x="11201" y="27863"/>
                  </a:lnTo>
                  <a:lnTo>
                    <a:pt x="0" y="27406"/>
                  </a:lnTo>
                  <a:lnTo>
                    <a:pt x="698" y="32537"/>
                  </a:lnTo>
                  <a:lnTo>
                    <a:pt x="7524" y="32936"/>
                  </a:lnTo>
                  <a:lnTo>
                    <a:pt x="14284" y="32335"/>
                  </a:lnTo>
                  <a:lnTo>
                    <a:pt x="43700" y="2540"/>
                  </a:lnTo>
                  <a:lnTo>
                    <a:pt x="40779" y="0"/>
                  </a:lnTo>
                  <a:close/>
                </a:path>
              </a:pathLst>
            </a:custGeom>
            <a:solidFill>
              <a:srgbClr val="F2F5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3138728" y="2106862"/>
              <a:ext cx="111125" cy="81280"/>
            </a:xfrm>
            <a:custGeom>
              <a:avLst/>
              <a:gdLst/>
              <a:ahLst/>
              <a:cxnLst/>
              <a:rect l="l" t="t" r="r" b="b"/>
              <a:pathLst>
                <a:path w="111125" h="81280">
                  <a:moveTo>
                    <a:pt x="62952" y="0"/>
                  </a:moveTo>
                  <a:lnTo>
                    <a:pt x="20381" y="10200"/>
                  </a:lnTo>
                  <a:lnTo>
                    <a:pt x="0" y="44594"/>
                  </a:lnTo>
                  <a:lnTo>
                    <a:pt x="296" y="58547"/>
                  </a:lnTo>
                  <a:lnTo>
                    <a:pt x="6486" y="70275"/>
                  </a:lnTo>
                  <a:lnTo>
                    <a:pt x="19557" y="78079"/>
                  </a:lnTo>
                  <a:lnTo>
                    <a:pt x="34791" y="80805"/>
                  </a:lnTo>
                  <a:lnTo>
                    <a:pt x="50336" y="80047"/>
                  </a:lnTo>
                  <a:lnTo>
                    <a:pt x="92270" y="62643"/>
                  </a:lnTo>
                  <a:lnTo>
                    <a:pt x="110689" y="38176"/>
                  </a:lnTo>
                  <a:lnTo>
                    <a:pt x="109029" y="23583"/>
                  </a:lnTo>
                  <a:lnTo>
                    <a:pt x="97942" y="10461"/>
                  </a:lnTo>
                  <a:lnTo>
                    <a:pt x="81854" y="2912"/>
                  </a:lnTo>
                  <a:lnTo>
                    <a:pt x="62952" y="0"/>
                  </a:lnTo>
                  <a:close/>
                </a:path>
              </a:pathLst>
            </a:custGeom>
            <a:solidFill>
              <a:srgbClr val="FFED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3141484" y="2110930"/>
              <a:ext cx="104139" cy="73660"/>
            </a:xfrm>
            <a:custGeom>
              <a:avLst/>
              <a:gdLst/>
              <a:ahLst/>
              <a:cxnLst/>
              <a:rect l="l" t="t" r="r" b="b"/>
              <a:pathLst>
                <a:path w="104139" h="73660">
                  <a:moveTo>
                    <a:pt x="27851" y="4330"/>
                  </a:moveTo>
                  <a:lnTo>
                    <a:pt x="24307" y="4267"/>
                  </a:lnTo>
                  <a:lnTo>
                    <a:pt x="25006" y="6413"/>
                  </a:lnTo>
                  <a:lnTo>
                    <a:pt x="25273" y="5473"/>
                  </a:lnTo>
                  <a:lnTo>
                    <a:pt x="27851" y="4330"/>
                  </a:lnTo>
                  <a:close/>
                </a:path>
                <a:path w="104139" h="73660">
                  <a:moveTo>
                    <a:pt x="32258" y="3086"/>
                  </a:moveTo>
                  <a:lnTo>
                    <a:pt x="30746" y="3048"/>
                  </a:lnTo>
                  <a:lnTo>
                    <a:pt x="27851" y="4330"/>
                  </a:lnTo>
                  <a:lnTo>
                    <a:pt x="28727" y="4343"/>
                  </a:lnTo>
                  <a:lnTo>
                    <a:pt x="29400" y="4343"/>
                  </a:lnTo>
                  <a:lnTo>
                    <a:pt x="32258" y="3086"/>
                  </a:lnTo>
                  <a:close/>
                </a:path>
                <a:path w="104139" h="73660">
                  <a:moveTo>
                    <a:pt x="49415" y="55460"/>
                  </a:moveTo>
                  <a:lnTo>
                    <a:pt x="49225" y="54584"/>
                  </a:lnTo>
                  <a:lnTo>
                    <a:pt x="47409" y="55105"/>
                  </a:lnTo>
                  <a:lnTo>
                    <a:pt x="36195" y="57162"/>
                  </a:lnTo>
                  <a:lnTo>
                    <a:pt x="24904" y="56832"/>
                  </a:lnTo>
                  <a:lnTo>
                    <a:pt x="14236" y="53670"/>
                  </a:lnTo>
                  <a:lnTo>
                    <a:pt x="4876" y="47218"/>
                  </a:lnTo>
                  <a:lnTo>
                    <a:pt x="4318" y="46672"/>
                  </a:lnTo>
                  <a:lnTo>
                    <a:pt x="1524" y="47840"/>
                  </a:lnTo>
                  <a:lnTo>
                    <a:pt x="1930" y="48247"/>
                  </a:lnTo>
                  <a:lnTo>
                    <a:pt x="12026" y="55054"/>
                  </a:lnTo>
                  <a:lnTo>
                    <a:pt x="23545" y="58178"/>
                  </a:lnTo>
                  <a:lnTo>
                    <a:pt x="35687" y="58280"/>
                  </a:lnTo>
                  <a:lnTo>
                    <a:pt x="47637" y="55968"/>
                  </a:lnTo>
                  <a:lnTo>
                    <a:pt x="49415" y="55460"/>
                  </a:lnTo>
                  <a:close/>
                </a:path>
                <a:path w="104139" h="73660">
                  <a:moveTo>
                    <a:pt x="61836" y="23698"/>
                  </a:moveTo>
                  <a:lnTo>
                    <a:pt x="59093" y="23977"/>
                  </a:lnTo>
                  <a:lnTo>
                    <a:pt x="58496" y="24384"/>
                  </a:lnTo>
                  <a:lnTo>
                    <a:pt x="51371" y="27914"/>
                  </a:lnTo>
                  <a:lnTo>
                    <a:pt x="43662" y="29387"/>
                  </a:lnTo>
                  <a:lnTo>
                    <a:pt x="35877" y="28702"/>
                  </a:lnTo>
                  <a:lnTo>
                    <a:pt x="28511" y="25742"/>
                  </a:lnTo>
                  <a:lnTo>
                    <a:pt x="22250" y="22034"/>
                  </a:lnTo>
                  <a:lnTo>
                    <a:pt x="18846" y="15976"/>
                  </a:lnTo>
                  <a:lnTo>
                    <a:pt x="21539" y="8407"/>
                  </a:lnTo>
                  <a:lnTo>
                    <a:pt x="18592" y="8674"/>
                  </a:lnTo>
                  <a:lnTo>
                    <a:pt x="18326" y="9423"/>
                  </a:lnTo>
                  <a:lnTo>
                    <a:pt x="17983" y="17856"/>
                  </a:lnTo>
                  <a:lnTo>
                    <a:pt x="22352" y="24307"/>
                  </a:lnTo>
                  <a:lnTo>
                    <a:pt x="29552" y="28587"/>
                  </a:lnTo>
                  <a:lnTo>
                    <a:pt x="37744" y="30530"/>
                  </a:lnTo>
                  <a:lnTo>
                    <a:pt x="46151" y="31280"/>
                  </a:lnTo>
                  <a:lnTo>
                    <a:pt x="54356" y="28765"/>
                  </a:lnTo>
                  <a:lnTo>
                    <a:pt x="61836" y="23698"/>
                  </a:lnTo>
                  <a:close/>
                </a:path>
                <a:path w="104139" h="73660">
                  <a:moveTo>
                    <a:pt x="62903" y="17653"/>
                  </a:moveTo>
                  <a:lnTo>
                    <a:pt x="60045" y="17919"/>
                  </a:lnTo>
                  <a:lnTo>
                    <a:pt x="59436" y="18389"/>
                  </a:lnTo>
                  <a:lnTo>
                    <a:pt x="53403" y="21031"/>
                  </a:lnTo>
                  <a:lnTo>
                    <a:pt x="44805" y="22326"/>
                  </a:lnTo>
                  <a:lnTo>
                    <a:pt x="36118" y="21691"/>
                  </a:lnTo>
                  <a:lnTo>
                    <a:pt x="29768" y="18516"/>
                  </a:lnTo>
                  <a:lnTo>
                    <a:pt x="28587" y="17259"/>
                  </a:lnTo>
                  <a:lnTo>
                    <a:pt x="25006" y="6413"/>
                  </a:lnTo>
                  <a:lnTo>
                    <a:pt x="23698" y="11188"/>
                  </a:lnTo>
                  <a:lnTo>
                    <a:pt x="25476" y="17538"/>
                  </a:lnTo>
                  <a:lnTo>
                    <a:pt x="29997" y="21818"/>
                  </a:lnTo>
                  <a:lnTo>
                    <a:pt x="37922" y="23850"/>
                  </a:lnTo>
                  <a:lnTo>
                    <a:pt x="46634" y="23926"/>
                  </a:lnTo>
                  <a:lnTo>
                    <a:pt x="53822" y="22326"/>
                  </a:lnTo>
                  <a:lnTo>
                    <a:pt x="55079" y="22047"/>
                  </a:lnTo>
                  <a:lnTo>
                    <a:pt x="62255" y="18173"/>
                  </a:lnTo>
                  <a:lnTo>
                    <a:pt x="62903" y="17653"/>
                  </a:lnTo>
                  <a:close/>
                </a:path>
                <a:path w="104139" h="73660">
                  <a:moveTo>
                    <a:pt x="63182" y="32004"/>
                  </a:moveTo>
                  <a:lnTo>
                    <a:pt x="62852" y="30594"/>
                  </a:lnTo>
                  <a:lnTo>
                    <a:pt x="53657" y="33337"/>
                  </a:lnTo>
                  <a:lnTo>
                    <a:pt x="46189" y="34810"/>
                  </a:lnTo>
                  <a:lnTo>
                    <a:pt x="12319" y="14833"/>
                  </a:lnTo>
                  <a:lnTo>
                    <a:pt x="9347" y="15913"/>
                  </a:lnTo>
                  <a:lnTo>
                    <a:pt x="40322" y="36906"/>
                  </a:lnTo>
                  <a:lnTo>
                    <a:pt x="47485" y="36271"/>
                  </a:lnTo>
                  <a:lnTo>
                    <a:pt x="54559" y="34632"/>
                  </a:lnTo>
                  <a:lnTo>
                    <a:pt x="63182" y="32004"/>
                  </a:lnTo>
                  <a:close/>
                </a:path>
                <a:path w="104139" h="73660">
                  <a:moveTo>
                    <a:pt x="69011" y="19151"/>
                  </a:moveTo>
                  <a:lnTo>
                    <a:pt x="64389" y="10629"/>
                  </a:lnTo>
                  <a:lnTo>
                    <a:pt x="63728" y="10033"/>
                  </a:lnTo>
                  <a:lnTo>
                    <a:pt x="60883" y="11201"/>
                  </a:lnTo>
                  <a:lnTo>
                    <a:pt x="61480" y="11734"/>
                  </a:lnTo>
                  <a:lnTo>
                    <a:pt x="65798" y="19481"/>
                  </a:lnTo>
                  <a:lnTo>
                    <a:pt x="65379" y="28638"/>
                  </a:lnTo>
                  <a:lnTo>
                    <a:pt x="62077" y="37884"/>
                  </a:lnTo>
                  <a:lnTo>
                    <a:pt x="61912" y="38188"/>
                  </a:lnTo>
                  <a:lnTo>
                    <a:pt x="60782" y="37223"/>
                  </a:lnTo>
                  <a:lnTo>
                    <a:pt x="59232" y="37858"/>
                  </a:lnTo>
                  <a:lnTo>
                    <a:pt x="45681" y="41021"/>
                  </a:lnTo>
                  <a:lnTo>
                    <a:pt x="32016" y="39789"/>
                  </a:lnTo>
                  <a:lnTo>
                    <a:pt x="19951" y="33870"/>
                  </a:lnTo>
                  <a:lnTo>
                    <a:pt x="11188" y="22936"/>
                  </a:lnTo>
                  <a:lnTo>
                    <a:pt x="10579" y="21666"/>
                  </a:lnTo>
                  <a:lnTo>
                    <a:pt x="7518" y="22593"/>
                  </a:lnTo>
                  <a:lnTo>
                    <a:pt x="8089" y="23761"/>
                  </a:lnTo>
                  <a:lnTo>
                    <a:pt x="17691" y="35687"/>
                  </a:lnTo>
                  <a:lnTo>
                    <a:pt x="30886" y="41948"/>
                  </a:lnTo>
                  <a:lnTo>
                    <a:pt x="45796" y="43078"/>
                  </a:lnTo>
                  <a:lnTo>
                    <a:pt x="60566" y="39522"/>
                  </a:lnTo>
                  <a:lnTo>
                    <a:pt x="61366" y="39204"/>
                  </a:lnTo>
                  <a:lnTo>
                    <a:pt x="57746" y="45910"/>
                  </a:lnTo>
                  <a:lnTo>
                    <a:pt x="16268" y="38862"/>
                  </a:lnTo>
                  <a:lnTo>
                    <a:pt x="5448" y="28600"/>
                  </a:lnTo>
                  <a:lnTo>
                    <a:pt x="2451" y="29667"/>
                  </a:lnTo>
                  <a:lnTo>
                    <a:pt x="3225" y="30695"/>
                  </a:lnTo>
                  <a:lnTo>
                    <a:pt x="13944" y="40525"/>
                  </a:lnTo>
                  <a:lnTo>
                    <a:pt x="27368" y="46456"/>
                  </a:lnTo>
                  <a:lnTo>
                    <a:pt x="42075" y="48755"/>
                  </a:lnTo>
                  <a:lnTo>
                    <a:pt x="56616" y="47663"/>
                  </a:lnTo>
                  <a:lnTo>
                    <a:pt x="54343" y="51003"/>
                  </a:lnTo>
                  <a:lnTo>
                    <a:pt x="54356" y="50838"/>
                  </a:lnTo>
                  <a:lnTo>
                    <a:pt x="54063" y="50761"/>
                  </a:lnTo>
                  <a:lnTo>
                    <a:pt x="53263" y="50914"/>
                  </a:lnTo>
                  <a:lnTo>
                    <a:pt x="40144" y="51981"/>
                  </a:lnTo>
                  <a:lnTo>
                    <a:pt x="26835" y="50215"/>
                  </a:lnTo>
                  <a:lnTo>
                    <a:pt x="14351" y="45516"/>
                  </a:lnTo>
                  <a:lnTo>
                    <a:pt x="3721" y="37757"/>
                  </a:lnTo>
                  <a:lnTo>
                    <a:pt x="3175" y="37211"/>
                  </a:lnTo>
                  <a:lnTo>
                    <a:pt x="355" y="38366"/>
                  </a:lnTo>
                  <a:lnTo>
                    <a:pt x="787" y="38798"/>
                  </a:lnTo>
                  <a:lnTo>
                    <a:pt x="11938" y="46850"/>
                  </a:lnTo>
                  <a:lnTo>
                    <a:pt x="25019" y="51562"/>
                  </a:lnTo>
                  <a:lnTo>
                    <a:pt x="38950" y="53213"/>
                  </a:lnTo>
                  <a:lnTo>
                    <a:pt x="53174" y="51904"/>
                  </a:lnTo>
                  <a:lnTo>
                    <a:pt x="54076" y="51358"/>
                  </a:lnTo>
                  <a:lnTo>
                    <a:pt x="48945" y="57543"/>
                  </a:lnTo>
                  <a:lnTo>
                    <a:pt x="44018" y="62280"/>
                  </a:lnTo>
                  <a:lnTo>
                    <a:pt x="43586" y="60667"/>
                  </a:lnTo>
                  <a:lnTo>
                    <a:pt x="41694" y="61125"/>
                  </a:lnTo>
                  <a:lnTo>
                    <a:pt x="31711" y="62750"/>
                  </a:lnTo>
                  <a:lnTo>
                    <a:pt x="21247" y="62547"/>
                  </a:lnTo>
                  <a:lnTo>
                    <a:pt x="11518" y="59651"/>
                  </a:lnTo>
                  <a:lnTo>
                    <a:pt x="3683" y="53200"/>
                  </a:lnTo>
                  <a:lnTo>
                    <a:pt x="2997" y="52285"/>
                  </a:lnTo>
                  <a:lnTo>
                    <a:pt x="0" y="53390"/>
                  </a:lnTo>
                  <a:lnTo>
                    <a:pt x="812" y="54444"/>
                  </a:lnTo>
                  <a:lnTo>
                    <a:pt x="9321" y="61404"/>
                  </a:lnTo>
                  <a:lnTo>
                    <a:pt x="19926" y="64465"/>
                  </a:lnTo>
                  <a:lnTo>
                    <a:pt x="31305" y="64617"/>
                  </a:lnTo>
                  <a:lnTo>
                    <a:pt x="42151" y="62814"/>
                  </a:lnTo>
                  <a:lnTo>
                    <a:pt x="43891" y="62395"/>
                  </a:lnTo>
                  <a:lnTo>
                    <a:pt x="43167" y="63093"/>
                  </a:lnTo>
                  <a:lnTo>
                    <a:pt x="36804" y="67983"/>
                  </a:lnTo>
                  <a:lnTo>
                    <a:pt x="29908" y="72174"/>
                  </a:lnTo>
                  <a:lnTo>
                    <a:pt x="28092" y="73152"/>
                  </a:lnTo>
                  <a:lnTo>
                    <a:pt x="30924" y="73164"/>
                  </a:lnTo>
                  <a:lnTo>
                    <a:pt x="59372" y="47726"/>
                  </a:lnTo>
                  <a:lnTo>
                    <a:pt x="68262" y="29184"/>
                  </a:lnTo>
                  <a:lnTo>
                    <a:pt x="69011" y="19151"/>
                  </a:lnTo>
                  <a:close/>
                </a:path>
                <a:path w="104139" h="73660">
                  <a:moveTo>
                    <a:pt x="74752" y="24485"/>
                  </a:moveTo>
                  <a:lnTo>
                    <a:pt x="69989" y="6629"/>
                  </a:lnTo>
                  <a:lnTo>
                    <a:pt x="69481" y="5918"/>
                  </a:lnTo>
                  <a:lnTo>
                    <a:pt x="66687" y="7175"/>
                  </a:lnTo>
                  <a:lnTo>
                    <a:pt x="66878" y="7467"/>
                  </a:lnTo>
                  <a:lnTo>
                    <a:pt x="71615" y="25044"/>
                  </a:lnTo>
                  <a:lnTo>
                    <a:pt x="65405" y="43002"/>
                  </a:lnTo>
                  <a:lnTo>
                    <a:pt x="52844" y="58915"/>
                  </a:lnTo>
                  <a:lnTo>
                    <a:pt x="38506" y="70345"/>
                  </a:lnTo>
                  <a:lnTo>
                    <a:pt x="37249" y="71120"/>
                  </a:lnTo>
                  <a:lnTo>
                    <a:pt x="40322" y="70700"/>
                  </a:lnTo>
                  <a:lnTo>
                    <a:pt x="40868" y="70370"/>
                  </a:lnTo>
                  <a:lnTo>
                    <a:pt x="55448" y="58801"/>
                  </a:lnTo>
                  <a:lnTo>
                    <a:pt x="68313" y="42697"/>
                  </a:lnTo>
                  <a:lnTo>
                    <a:pt x="74752" y="24485"/>
                  </a:lnTo>
                  <a:close/>
                </a:path>
                <a:path w="104139" h="73660">
                  <a:moveTo>
                    <a:pt x="81343" y="19227"/>
                  </a:moveTo>
                  <a:lnTo>
                    <a:pt x="79324" y="9067"/>
                  </a:lnTo>
                  <a:lnTo>
                    <a:pt x="72402" y="609"/>
                  </a:lnTo>
                  <a:lnTo>
                    <a:pt x="71577" y="0"/>
                  </a:lnTo>
                  <a:lnTo>
                    <a:pt x="68757" y="1219"/>
                  </a:lnTo>
                  <a:lnTo>
                    <a:pt x="69507" y="1778"/>
                  </a:lnTo>
                  <a:lnTo>
                    <a:pt x="76276" y="10045"/>
                  </a:lnTo>
                  <a:lnTo>
                    <a:pt x="78232" y="19939"/>
                  </a:lnTo>
                  <a:lnTo>
                    <a:pt x="76593" y="30365"/>
                  </a:lnTo>
                  <a:lnTo>
                    <a:pt x="72567" y="40233"/>
                  </a:lnTo>
                  <a:lnTo>
                    <a:pt x="44399" y="68605"/>
                  </a:lnTo>
                  <a:lnTo>
                    <a:pt x="42583" y="69608"/>
                  </a:lnTo>
                  <a:lnTo>
                    <a:pt x="45351" y="69900"/>
                  </a:lnTo>
                  <a:lnTo>
                    <a:pt x="75590" y="40030"/>
                  </a:lnTo>
                  <a:lnTo>
                    <a:pt x="79705" y="29933"/>
                  </a:lnTo>
                  <a:lnTo>
                    <a:pt x="81343" y="19227"/>
                  </a:lnTo>
                  <a:close/>
                </a:path>
                <a:path w="104139" h="73660">
                  <a:moveTo>
                    <a:pt x="85623" y="26162"/>
                  </a:moveTo>
                  <a:lnTo>
                    <a:pt x="84810" y="5943"/>
                  </a:lnTo>
                  <a:lnTo>
                    <a:pt x="84556" y="4775"/>
                  </a:lnTo>
                  <a:lnTo>
                    <a:pt x="81445" y="5562"/>
                  </a:lnTo>
                  <a:lnTo>
                    <a:pt x="81699" y="6781"/>
                  </a:lnTo>
                  <a:lnTo>
                    <a:pt x="82562" y="26174"/>
                  </a:lnTo>
                  <a:lnTo>
                    <a:pt x="77063" y="44043"/>
                  </a:lnTo>
                  <a:lnTo>
                    <a:pt x="65824" y="58966"/>
                  </a:lnTo>
                  <a:lnTo>
                    <a:pt x="49491" y="69469"/>
                  </a:lnTo>
                  <a:lnTo>
                    <a:pt x="47510" y="70307"/>
                  </a:lnTo>
                  <a:lnTo>
                    <a:pt x="49301" y="71513"/>
                  </a:lnTo>
                  <a:lnTo>
                    <a:pt x="50761" y="70904"/>
                  </a:lnTo>
                  <a:lnTo>
                    <a:pt x="67792" y="60058"/>
                  </a:lnTo>
                  <a:lnTo>
                    <a:pt x="79692" y="44678"/>
                  </a:lnTo>
                  <a:lnTo>
                    <a:pt x="85623" y="26162"/>
                  </a:lnTo>
                  <a:close/>
                </a:path>
                <a:path w="104139" h="73660">
                  <a:moveTo>
                    <a:pt x="91363" y="26860"/>
                  </a:moveTo>
                  <a:lnTo>
                    <a:pt x="90792" y="7505"/>
                  </a:lnTo>
                  <a:lnTo>
                    <a:pt x="90525" y="6108"/>
                  </a:lnTo>
                  <a:lnTo>
                    <a:pt x="87414" y="6896"/>
                  </a:lnTo>
                  <a:lnTo>
                    <a:pt x="87680" y="8343"/>
                  </a:lnTo>
                  <a:lnTo>
                    <a:pt x="88277" y="26797"/>
                  </a:lnTo>
                  <a:lnTo>
                    <a:pt x="83324" y="43980"/>
                  </a:lnTo>
                  <a:lnTo>
                    <a:pt x="73291" y="58750"/>
                  </a:lnTo>
                  <a:lnTo>
                    <a:pt x="58635" y="69977"/>
                  </a:lnTo>
                  <a:lnTo>
                    <a:pt x="56781" y="70980"/>
                  </a:lnTo>
                  <a:lnTo>
                    <a:pt x="58458" y="72580"/>
                  </a:lnTo>
                  <a:lnTo>
                    <a:pt x="59994" y="71742"/>
                  </a:lnTo>
                  <a:lnTo>
                    <a:pt x="75399" y="60058"/>
                  </a:lnTo>
                  <a:lnTo>
                    <a:pt x="86042" y="44742"/>
                  </a:lnTo>
                  <a:lnTo>
                    <a:pt x="91363" y="26860"/>
                  </a:lnTo>
                  <a:close/>
                </a:path>
                <a:path w="104139" h="73660">
                  <a:moveTo>
                    <a:pt x="98463" y="13335"/>
                  </a:moveTo>
                  <a:lnTo>
                    <a:pt x="98437" y="12217"/>
                  </a:lnTo>
                  <a:lnTo>
                    <a:pt x="95326" y="12865"/>
                  </a:lnTo>
                  <a:lnTo>
                    <a:pt x="95351" y="14173"/>
                  </a:lnTo>
                  <a:lnTo>
                    <a:pt x="94335" y="27889"/>
                  </a:lnTo>
                  <a:lnTo>
                    <a:pt x="90639" y="40906"/>
                  </a:lnTo>
                  <a:lnTo>
                    <a:pt x="84378" y="52908"/>
                  </a:lnTo>
                  <a:lnTo>
                    <a:pt x="75692" y="63576"/>
                  </a:lnTo>
                  <a:lnTo>
                    <a:pt x="74371" y="64884"/>
                  </a:lnTo>
                  <a:lnTo>
                    <a:pt x="77406" y="65024"/>
                  </a:lnTo>
                  <a:lnTo>
                    <a:pt x="78219" y="64211"/>
                  </a:lnTo>
                  <a:lnTo>
                    <a:pt x="87185" y="53225"/>
                  </a:lnTo>
                  <a:lnTo>
                    <a:pt x="93637" y="40894"/>
                  </a:lnTo>
                  <a:lnTo>
                    <a:pt x="97421" y="27495"/>
                  </a:lnTo>
                  <a:lnTo>
                    <a:pt x="98463" y="13335"/>
                  </a:lnTo>
                  <a:close/>
                </a:path>
                <a:path w="104139" h="73660">
                  <a:moveTo>
                    <a:pt x="103581" y="23825"/>
                  </a:moveTo>
                  <a:lnTo>
                    <a:pt x="103479" y="22225"/>
                  </a:lnTo>
                  <a:lnTo>
                    <a:pt x="100355" y="22720"/>
                  </a:lnTo>
                  <a:lnTo>
                    <a:pt x="100431" y="24079"/>
                  </a:lnTo>
                  <a:lnTo>
                    <a:pt x="100076" y="32423"/>
                  </a:lnTo>
                  <a:lnTo>
                    <a:pt x="97967" y="40284"/>
                  </a:lnTo>
                  <a:lnTo>
                    <a:pt x="94170" y="47485"/>
                  </a:lnTo>
                  <a:lnTo>
                    <a:pt x="88734" y="53860"/>
                  </a:lnTo>
                  <a:lnTo>
                    <a:pt x="87337" y="55168"/>
                  </a:lnTo>
                  <a:lnTo>
                    <a:pt x="90347" y="55664"/>
                  </a:lnTo>
                  <a:lnTo>
                    <a:pt x="91325" y="54737"/>
                  </a:lnTo>
                  <a:lnTo>
                    <a:pt x="96964" y="48145"/>
                  </a:lnTo>
                  <a:lnTo>
                    <a:pt x="100939" y="40652"/>
                  </a:lnTo>
                  <a:lnTo>
                    <a:pt x="103187" y="32486"/>
                  </a:lnTo>
                  <a:lnTo>
                    <a:pt x="103581" y="23825"/>
                  </a:lnTo>
                  <a:close/>
                </a:path>
              </a:pathLst>
            </a:custGeom>
            <a:solidFill>
              <a:srgbClr val="FFD4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3121891" y="2159983"/>
              <a:ext cx="57785" cy="38100"/>
            </a:xfrm>
            <a:custGeom>
              <a:avLst/>
              <a:gdLst/>
              <a:ahLst/>
              <a:cxnLst/>
              <a:rect l="l" t="t" r="r" b="b"/>
              <a:pathLst>
                <a:path w="57785" h="38100">
                  <a:moveTo>
                    <a:pt x="5880" y="0"/>
                  </a:moveTo>
                  <a:lnTo>
                    <a:pt x="5003" y="5575"/>
                  </a:lnTo>
                  <a:lnTo>
                    <a:pt x="5372" y="9664"/>
                  </a:lnTo>
                  <a:lnTo>
                    <a:pt x="3403" y="9512"/>
                  </a:lnTo>
                  <a:lnTo>
                    <a:pt x="825" y="10223"/>
                  </a:lnTo>
                  <a:lnTo>
                    <a:pt x="0" y="15862"/>
                  </a:lnTo>
                  <a:lnTo>
                    <a:pt x="2412" y="17678"/>
                  </a:lnTo>
                  <a:lnTo>
                    <a:pt x="7226" y="20256"/>
                  </a:lnTo>
                  <a:lnTo>
                    <a:pt x="9575" y="20269"/>
                  </a:lnTo>
                  <a:lnTo>
                    <a:pt x="16992" y="23444"/>
                  </a:lnTo>
                  <a:lnTo>
                    <a:pt x="16573" y="25552"/>
                  </a:lnTo>
                  <a:lnTo>
                    <a:pt x="25196" y="35178"/>
                  </a:lnTo>
                  <a:lnTo>
                    <a:pt x="34937" y="34645"/>
                  </a:lnTo>
                  <a:lnTo>
                    <a:pt x="46291" y="35623"/>
                  </a:lnTo>
                  <a:lnTo>
                    <a:pt x="54940" y="37566"/>
                  </a:lnTo>
                  <a:lnTo>
                    <a:pt x="56540" y="29819"/>
                  </a:lnTo>
                  <a:lnTo>
                    <a:pt x="55371" y="27685"/>
                  </a:lnTo>
                  <a:lnTo>
                    <a:pt x="55562" y="23393"/>
                  </a:lnTo>
                  <a:lnTo>
                    <a:pt x="56832" y="21996"/>
                  </a:lnTo>
                  <a:lnTo>
                    <a:pt x="57378" y="16865"/>
                  </a:lnTo>
                  <a:lnTo>
                    <a:pt x="56210" y="15189"/>
                  </a:lnTo>
                  <a:lnTo>
                    <a:pt x="53746" y="13639"/>
                  </a:lnTo>
                  <a:lnTo>
                    <a:pt x="51155" y="12001"/>
                  </a:lnTo>
                  <a:lnTo>
                    <a:pt x="47205" y="10756"/>
                  </a:lnTo>
                  <a:lnTo>
                    <a:pt x="42062" y="10921"/>
                  </a:lnTo>
                  <a:lnTo>
                    <a:pt x="39484" y="12890"/>
                  </a:lnTo>
                  <a:lnTo>
                    <a:pt x="37642" y="11442"/>
                  </a:lnTo>
                  <a:lnTo>
                    <a:pt x="37198" y="7810"/>
                  </a:lnTo>
                  <a:lnTo>
                    <a:pt x="33654" y="4254"/>
                  </a:lnTo>
                  <a:lnTo>
                    <a:pt x="28498" y="2628"/>
                  </a:lnTo>
                  <a:lnTo>
                    <a:pt x="22263" y="2362"/>
                  </a:lnTo>
                  <a:lnTo>
                    <a:pt x="17932" y="5105"/>
                  </a:lnTo>
                  <a:lnTo>
                    <a:pt x="13715" y="2832"/>
                  </a:lnTo>
                  <a:lnTo>
                    <a:pt x="13792" y="723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3136887" y="2163927"/>
              <a:ext cx="41275" cy="27305"/>
            </a:xfrm>
            <a:custGeom>
              <a:avLst/>
              <a:gdLst/>
              <a:ahLst/>
              <a:cxnLst/>
              <a:rect l="l" t="t" r="r" b="b"/>
              <a:pathLst>
                <a:path w="41275" h="27305">
                  <a:moveTo>
                    <a:pt x="23037" y="3429"/>
                  </a:moveTo>
                  <a:lnTo>
                    <a:pt x="17322" y="4038"/>
                  </a:lnTo>
                  <a:lnTo>
                    <a:pt x="12763" y="5753"/>
                  </a:lnTo>
                  <a:lnTo>
                    <a:pt x="9829" y="7772"/>
                  </a:lnTo>
                  <a:lnTo>
                    <a:pt x="7950" y="5600"/>
                  </a:lnTo>
                  <a:lnTo>
                    <a:pt x="3149" y="2844"/>
                  </a:lnTo>
                  <a:lnTo>
                    <a:pt x="800" y="0"/>
                  </a:lnTo>
                  <a:lnTo>
                    <a:pt x="0" y="2197"/>
                  </a:lnTo>
                  <a:lnTo>
                    <a:pt x="5232" y="5981"/>
                  </a:lnTo>
                  <a:lnTo>
                    <a:pt x="4775" y="6527"/>
                  </a:lnTo>
                  <a:lnTo>
                    <a:pt x="9093" y="11201"/>
                  </a:lnTo>
                  <a:lnTo>
                    <a:pt x="6642" y="23368"/>
                  </a:lnTo>
                  <a:lnTo>
                    <a:pt x="6464" y="27216"/>
                  </a:lnTo>
                  <a:lnTo>
                    <a:pt x="7899" y="26149"/>
                  </a:lnTo>
                  <a:lnTo>
                    <a:pt x="7505" y="21132"/>
                  </a:lnTo>
                  <a:lnTo>
                    <a:pt x="11938" y="11264"/>
                  </a:lnTo>
                  <a:lnTo>
                    <a:pt x="10985" y="9525"/>
                  </a:lnTo>
                  <a:lnTo>
                    <a:pt x="13474" y="7632"/>
                  </a:lnTo>
                  <a:lnTo>
                    <a:pt x="16002" y="5918"/>
                  </a:lnTo>
                  <a:lnTo>
                    <a:pt x="19138" y="5575"/>
                  </a:lnTo>
                  <a:lnTo>
                    <a:pt x="20739" y="5397"/>
                  </a:lnTo>
                  <a:lnTo>
                    <a:pt x="23037" y="3429"/>
                  </a:lnTo>
                  <a:close/>
                </a:path>
                <a:path w="41275" h="27305">
                  <a:moveTo>
                    <a:pt x="41135" y="22148"/>
                  </a:moveTo>
                  <a:lnTo>
                    <a:pt x="40728" y="20650"/>
                  </a:lnTo>
                  <a:lnTo>
                    <a:pt x="38620" y="20675"/>
                  </a:lnTo>
                  <a:lnTo>
                    <a:pt x="36563" y="20701"/>
                  </a:lnTo>
                  <a:lnTo>
                    <a:pt x="34886" y="19138"/>
                  </a:lnTo>
                  <a:lnTo>
                    <a:pt x="35509" y="14668"/>
                  </a:lnTo>
                  <a:lnTo>
                    <a:pt x="33032" y="10985"/>
                  </a:lnTo>
                  <a:lnTo>
                    <a:pt x="29248" y="7505"/>
                  </a:lnTo>
                  <a:lnTo>
                    <a:pt x="26238" y="7023"/>
                  </a:lnTo>
                  <a:lnTo>
                    <a:pt x="29756" y="10261"/>
                  </a:lnTo>
                  <a:lnTo>
                    <a:pt x="32321" y="15278"/>
                  </a:lnTo>
                  <a:lnTo>
                    <a:pt x="31864" y="19050"/>
                  </a:lnTo>
                  <a:lnTo>
                    <a:pt x="30619" y="18732"/>
                  </a:lnTo>
                  <a:lnTo>
                    <a:pt x="29375" y="18516"/>
                  </a:lnTo>
                  <a:lnTo>
                    <a:pt x="24371" y="18770"/>
                  </a:lnTo>
                  <a:lnTo>
                    <a:pt x="21678" y="23139"/>
                  </a:lnTo>
                  <a:lnTo>
                    <a:pt x="16230" y="23012"/>
                  </a:lnTo>
                  <a:lnTo>
                    <a:pt x="15557" y="24117"/>
                  </a:lnTo>
                  <a:lnTo>
                    <a:pt x="21717" y="24244"/>
                  </a:lnTo>
                  <a:lnTo>
                    <a:pt x="24676" y="20777"/>
                  </a:lnTo>
                  <a:lnTo>
                    <a:pt x="32448" y="21120"/>
                  </a:lnTo>
                  <a:lnTo>
                    <a:pt x="35483" y="22212"/>
                  </a:lnTo>
                  <a:lnTo>
                    <a:pt x="41135" y="22148"/>
                  </a:lnTo>
                  <a:close/>
                </a:path>
              </a:pathLst>
            </a:custGeom>
            <a:solidFill>
              <a:srgbClr val="BE1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3108896" y="2100516"/>
              <a:ext cx="38735" cy="29209"/>
            </a:xfrm>
            <a:custGeom>
              <a:avLst/>
              <a:gdLst/>
              <a:ahLst/>
              <a:cxnLst/>
              <a:rect l="l" t="t" r="r" b="b"/>
              <a:pathLst>
                <a:path w="38735" h="29210">
                  <a:moveTo>
                    <a:pt x="3987" y="11468"/>
                  </a:moveTo>
                  <a:lnTo>
                    <a:pt x="495" y="8521"/>
                  </a:lnTo>
                  <a:lnTo>
                    <a:pt x="254" y="8864"/>
                  </a:lnTo>
                  <a:lnTo>
                    <a:pt x="0" y="9207"/>
                  </a:lnTo>
                  <a:lnTo>
                    <a:pt x="50" y="10985"/>
                  </a:lnTo>
                  <a:lnTo>
                    <a:pt x="1485" y="14198"/>
                  </a:lnTo>
                  <a:lnTo>
                    <a:pt x="3251" y="13411"/>
                  </a:lnTo>
                  <a:lnTo>
                    <a:pt x="3479" y="12827"/>
                  </a:lnTo>
                  <a:lnTo>
                    <a:pt x="3987" y="11468"/>
                  </a:lnTo>
                  <a:close/>
                </a:path>
                <a:path w="38735" h="29210">
                  <a:moveTo>
                    <a:pt x="4724" y="27609"/>
                  </a:moveTo>
                  <a:lnTo>
                    <a:pt x="3886" y="23126"/>
                  </a:lnTo>
                  <a:lnTo>
                    <a:pt x="3479" y="23228"/>
                  </a:lnTo>
                  <a:lnTo>
                    <a:pt x="3060" y="23342"/>
                  </a:lnTo>
                  <a:lnTo>
                    <a:pt x="1981" y="24752"/>
                  </a:lnTo>
                  <a:lnTo>
                    <a:pt x="1066" y="28155"/>
                  </a:lnTo>
                  <a:lnTo>
                    <a:pt x="2933" y="28651"/>
                  </a:lnTo>
                  <a:lnTo>
                    <a:pt x="3467" y="28333"/>
                  </a:lnTo>
                  <a:lnTo>
                    <a:pt x="4724" y="27609"/>
                  </a:lnTo>
                  <a:close/>
                </a:path>
                <a:path w="38735" h="29210">
                  <a:moveTo>
                    <a:pt x="15328" y="6121"/>
                  </a:moveTo>
                  <a:lnTo>
                    <a:pt x="12992" y="2565"/>
                  </a:lnTo>
                  <a:lnTo>
                    <a:pt x="12420" y="2692"/>
                  </a:lnTo>
                  <a:lnTo>
                    <a:pt x="11849" y="2819"/>
                  </a:lnTo>
                  <a:lnTo>
                    <a:pt x="11798" y="5791"/>
                  </a:lnTo>
                  <a:lnTo>
                    <a:pt x="12738" y="8140"/>
                  </a:lnTo>
                  <a:lnTo>
                    <a:pt x="14389" y="8839"/>
                  </a:lnTo>
                  <a:lnTo>
                    <a:pt x="15328" y="6121"/>
                  </a:lnTo>
                  <a:close/>
                </a:path>
                <a:path w="38735" h="29210">
                  <a:moveTo>
                    <a:pt x="23253" y="24447"/>
                  </a:moveTo>
                  <a:lnTo>
                    <a:pt x="18580" y="21767"/>
                  </a:lnTo>
                  <a:lnTo>
                    <a:pt x="18364" y="22212"/>
                  </a:lnTo>
                  <a:lnTo>
                    <a:pt x="18148" y="22669"/>
                  </a:lnTo>
                  <a:lnTo>
                    <a:pt x="18580" y="24714"/>
                  </a:lnTo>
                  <a:lnTo>
                    <a:pt x="20942" y="28155"/>
                  </a:lnTo>
                  <a:lnTo>
                    <a:pt x="22821" y="26860"/>
                  </a:lnTo>
                  <a:lnTo>
                    <a:pt x="23253" y="24447"/>
                  </a:lnTo>
                  <a:close/>
                </a:path>
                <a:path w="38735" h="29210">
                  <a:moveTo>
                    <a:pt x="24358" y="3810"/>
                  </a:moveTo>
                  <a:lnTo>
                    <a:pt x="23901" y="2794"/>
                  </a:lnTo>
                  <a:lnTo>
                    <a:pt x="22961" y="1930"/>
                  </a:lnTo>
                  <a:lnTo>
                    <a:pt x="22402" y="1397"/>
                  </a:lnTo>
                  <a:lnTo>
                    <a:pt x="20294" y="0"/>
                  </a:lnTo>
                  <a:lnTo>
                    <a:pt x="19926" y="241"/>
                  </a:lnTo>
                  <a:lnTo>
                    <a:pt x="19558" y="482"/>
                  </a:lnTo>
                  <a:lnTo>
                    <a:pt x="20535" y="2933"/>
                  </a:lnTo>
                  <a:lnTo>
                    <a:pt x="21983" y="4495"/>
                  </a:lnTo>
                  <a:lnTo>
                    <a:pt x="22796" y="4699"/>
                  </a:lnTo>
                  <a:lnTo>
                    <a:pt x="24358" y="3810"/>
                  </a:lnTo>
                  <a:close/>
                </a:path>
                <a:path w="38735" h="29210">
                  <a:moveTo>
                    <a:pt x="26873" y="13182"/>
                  </a:moveTo>
                  <a:lnTo>
                    <a:pt x="23749" y="10452"/>
                  </a:lnTo>
                  <a:lnTo>
                    <a:pt x="23266" y="10515"/>
                  </a:lnTo>
                  <a:lnTo>
                    <a:pt x="22783" y="10579"/>
                  </a:lnTo>
                  <a:lnTo>
                    <a:pt x="22948" y="14452"/>
                  </a:lnTo>
                  <a:lnTo>
                    <a:pt x="24549" y="16116"/>
                  </a:lnTo>
                  <a:lnTo>
                    <a:pt x="26454" y="16624"/>
                  </a:lnTo>
                  <a:lnTo>
                    <a:pt x="26873" y="13182"/>
                  </a:lnTo>
                  <a:close/>
                </a:path>
                <a:path w="38735" h="29210">
                  <a:moveTo>
                    <a:pt x="38328" y="17678"/>
                  </a:moveTo>
                  <a:lnTo>
                    <a:pt x="34671" y="15341"/>
                  </a:lnTo>
                  <a:lnTo>
                    <a:pt x="33820" y="15798"/>
                  </a:lnTo>
                  <a:lnTo>
                    <a:pt x="33401" y="16027"/>
                  </a:lnTo>
                  <a:lnTo>
                    <a:pt x="34569" y="19189"/>
                  </a:lnTo>
                  <a:lnTo>
                    <a:pt x="37553" y="20942"/>
                  </a:lnTo>
                  <a:lnTo>
                    <a:pt x="37757" y="19659"/>
                  </a:lnTo>
                  <a:lnTo>
                    <a:pt x="38328" y="1767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3107066" y="2147931"/>
              <a:ext cx="14604" cy="8890"/>
            </a:xfrm>
            <a:custGeom>
              <a:avLst/>
              <a:gdLst/>
              <a:ahLst/>
              <a:cxnLst/>
              <a:rect l="l" t="t" r="r" b="b"/>
              <a:pathLst>
                <a:path w="14605" h="8889">
                  <a:moveTo>
                    <a:pt x="25" y="0"/>
                  </a:moveTo>
                  <a:lnTo>
                    <a:pt x="0" y="3035"/>
                  </a:lnTo>
                  <a:lnTo>
                    <a:pt x="14401" y="8534"/>
                  </a:lnTo>
                  <a:lnTo>
                    <a:pt x="13779" y="3873"/>
                  </a:lnTo>
                  <a:lnTo>
                    <a:pt x="9055" y="3213"/>
                  </a:lnTo>
                  <a:lnTo>
                    <a:pt x="4406" y="187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F9A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3107088" y="2142772"/>
              <a:ext cx="13970" cy="9525"/>
            </a:xfrm>
            <a:custGeom>
              <a:avLst/>
              <a:gdLst/>
              <a:ahLst/>
              <a:cxnLst/>
              <a:rect l="l" t="t" r="r" b="b"/>
              <a:pathLst>
                <a:path w="13969" h="9525">
                  <a:moveTo>
                    <a:pt x="25" y="0"/>
                  </a:moveTo>
                  <a:lnTo>
                    <a:pt x="0" y="5156"/>
                  </a:lnTo>
                  <a:lnTo>
                    <a:pt x="4394" y="7035"/>
                  </a:lnTo>
                  <a:lnTo>
                    <a:pt x="9029" y="8382"/>
                  </a:lnTo>
                  <a:lnTo>
                    <a:pt x="13754" y="9029"/>
                  </a:lnTo>
                  <a:lnTo>
                    <a:pt x="13068" y="3886"/>
                  </a:lnTo>
                  <a:lnTo>
                    <a:pt x="8597" y="3225"/>
                  </a:lnTo>
                  <a:lnTo>
                    <a:pt x="4191" y="176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2D5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3167358" y="2124817"/>
              <a:ext cx="34925" cy="12700"/>
            </a:xfrm>
            <a:custGeom>
              <a:avLst/>
              <a:gdLst/>
              <a:ahLst/>
              <a:cxnLst/>
              <a:rect l="l" t="t" r="r" b="b"/>
              <a:pathLst>
                <a:path w="34925" h="12700">
                  <a:moveTo>
                    <a:pt x="381" y="0"/>
                  </a:moveTo>
                  <a:lnTo>
                    <a:pt x="0" y="10147"/>
                  </a:lnTo>
                  <a:lnTo>
                    <a:pt x="11201" y="12357"/>
                  </a:lnTo>
                  <a:lnTo>
                    <a:pt x="23812" y="8750"/>
                  </a:lnTo>
                  <a:lnTo>
                    <a:pt x="29933" y="5778"/>
                  </a:lnTo>
                  <a:lnTo>
                    <a:pt x="34493" y="1638"/>
                  </a:lnTo>
                  <a:lnTo>
                    <a:pt x="30441" y="4470"/>
                  </a:lnTo>
                  <a:lnTo>
                    <a:pt x="25654" y="6248"/>
                  </a:lnTo>
                  <a:lnTo>
                    <a:pt x="13423" y="7238"/>
                  </a:lnTo>
                  <a:lnTo>
                    <a:pt x="5956" y="4749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E1DC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3167735" y="2103776"/>
              <a:ext cx="40640" cy="28575"/>
            </a:xfrm>
            <a:custGeom>
              <a:avLst/>
              <a:gdLst/>
              <a:ahLst/>
              <a:cxnLst/>
              <a:rect l="l" t="t" r="r" b="b"/>
              <a:pathLst>
                <a:path w="40639" h="28575">
                  <a:moveTo>
                    <a:pt x="27042" y="0"/>
                  </a:moveTo>
                  <a:lnTo>
                    <a:pt x="0" y="21042"/>
                  </a:lnTo>
                  <a:lnTo>
                    <a:pt x="3390" y="26795"/>
                  </a:lnTo>
                  <a:lnTo>
                    <a:pt x="13042" y="28281"/>
                  </a:lnTo>
                  <a:lnTo>
                    <a:pt x="25272" y="27290"/>
                  </a:lnTo>
                  <a:lnTo>
                    <a:pt x="40563" y="11885"/>
                  </a:lnTo>
                  <a:lnTo>
                    <a:pt x="39242" y="4656"/>
                  </a:lnTo>
                  <a:lnTo>
                    <a:pt x="33958" y="1041"/>
                  </a:lnTo>
                  <a:lnTo>
                    <a:pt x="27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3175572" y="2105395"/>
              <a:ext cx="31115" cy="21590"/>
            </a:xfrm>
            <a:custGeom>
              <a:avLst/>
              <a:gdLst/>
              <a:ahLst/>
              <a:cxnLst/>
              <a:rect l="l" t="t" r="r" b="b"/>
              <a:pathLst>
                <a:path w="31114" h="21589">
                  <a:moveTo>
                    <a:pt x="27355" y="0"/>
                  </a:moveTo>
                  <a:lnTo>
                    <a:pt x="17119" y="355"/>
                  </a:lnTo>
                  <a:lnTo>
                    <a:pt x="12268" y="977"/>
                  </a:lnTo>
                  <a:lnTo>
                    <a:pt x="6743" y="4038"/>
                  </a:lnTo>
                  <a:lnTo>
                    <a:pt x="0" y="12979"/>
                  </a:lnTo>
                  <a:lnTo>
                    <a:pt x="4025" y="20675"/>
                  </a:lnTo>
                  <a:lnTo>
                    <a:pt x="16065" y="21158"/>
                  </a:lnTo>
                  <a:lnTo>
                    <a:pt x="24244" y="18465"/>
                  </a:lnTo>
                  <a:lnTo>
                    <a:pt x="30924" y="8597"/>
                  </a:lnTo>
                  <a:lnTo>
                    <a:pt x="27355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3217453" y="2152937"/>
              <a:ext cx="52705" cy="44450"/>
            </a:xfrm>
            <a:custGeom>
              <a:avLst/>
              <a:gdLst/>
              <a:ahLst/>
              <a:cxnLst/>
              <a:rect l="l" t="t" r="r" b="b"/>
              <a:pathLst>
                <a:path w="52704" h="44450">
                  <a:moveTo>
                    <a:pt x="27647" y="0"/>
                  </a:moveTo>
                  <a:lnTo>
                    <a:pt x="0" y="32931"/>
                  </a:lnTo>
                  <a:lnTo>
                    <a:pt x="1320" y="39116"/>
                  </a:lnTo>
                  <a:lnTo>
                    <a:pt x="4254" y="44386"/>
                  </a:lnTo>
                  <a:lnTo>
                    <a:pt x="10248" y="43332"/>
                  </a:lnTo>
                  <a:lnTo>
                    <a:pt x="49504" y="28194"/>
                  </a:lnTo>
                  <a:lnTo>
                    <a:pt x="52704" y="16757"/>
                  </a:lnTo>
                  <a:lnTo>
                    <a:pt x="50997" y="10970"/>
                  </a:lnTo>
                  <a:lnTo>
                    <a:pt x="27647" y="0"/>
                  </a:lnTo>
                  <a:close/>
                </a:path>
              </a:pathLst>
            </a:custGeom>
            <a:solidFill>
              <a:srgbClr val="CA8C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3212951" y="2151251"/>
              <a:ext cx="38735" cy="46990"/>
            </a:xfrm>
            <a:custGeom>
              <a:avLst/>
              <a:gdLst/>
              <a:ahLst/>
              <a:cxnLst/>
              <a:rect l="l" t="t" r="r" b="b"/>
              <a:pathLst>
                <a:path w="38735" h="46989">
                  <a:moveTo>
                    <a:pt x="22630" y="0"/>
                  </a:moveTo>
                  <a:lnTo>
                    <a:pt x="16153" y="4102"/>
                  </a:lnTo>
                  <a:lnTo>
                    <a:pt x="8164" y="11548"/>
                  </a:lnTo>
                  <a:lnTo>
                    <a:pt x="2280" y="21878"/>
                  </a:lnTo>
                  <a:lnTo>
                    <a:pt x="0" y="33280"/>
                  </a:lnTo>
                  <a:lnTo>
                    <a:pt x="2818" y="43942"/>
                  </a:lnTo>
                  <a:lnTo>
                    <a:pt x="4139" y="45961"/>
                  </a:lnTo>
                  <a:lnTo>
                    <a:pt x="4787" y="46723"/>
                  </a:lnTo>
                  <a:lnTo>
                    <a:pt x="8749" y="46062"/>
                  </a:lnTo>
                  <a:lnTo>
                    <a:pt x="5816" y="40805"/>
                  </a:lnTo>
                  <a:lnTo>
                    <a:pt x="4507" y="34620"/>
                  </a:lnTo>
                  <a:lnTo>
                    <a:pt x="32155" y="1689"/>
                  </a:lnTo>
                  <a:lnTo>
                    <a:pt x="38594" y="2159"/>
                  </a:lnTo>
                  <a:lnTo>
                    <a:pt x="30733" y="165"/>
                  </a:lnTo>
                  <a:lnTo>
                    <a:pt x="22630" y="0"/>
                  </a:lnTo>
                  <a:close/>
                </a:path>
              </a:pathLst>
            </a:custGeom>
            <a:solidFill>
              <a:srgbClr val="9B5E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3163316" y="2108784"/>
              <a:ext cx="72390" cy="55244"/>
            </a:xfrm>
            <a:custGeom>
              <a:avLst/>
              <a:gdLst/>
              <a:ahLst/>
              <a:cxnLst/>
              <a:rect l="l" t="t" r="r" b="b"/>
              <a:pathLst>
                <a:path w="72389" h="55244">
                  <a:moveTo>
                    <a:pt x="4445" y="5194"/>
                  </a:moveTo>
                  <a:lnTo>
                    <a:pt x="4330" y="4559"/>
                  </a:lnTo>
                  <a:lnTo>
                    <a:pt x="3632" y="4343"/>
                  </a:lnTo>
                  <a:lnTo>
                    <a:pt x="2946" y="4114"/>
                  </a:lnTo>
                  <a:lnTo>
                    <a:pt x="1905" y="4343"/>
                  </a:lnTo>
                  <a:lnTo>
                    <a:pt x="1435" y="4927"/>
                  </a:lnTo>
                  <a:lnTo>
                    <a:pt x="0" y="6731"/>
                  </a:lnTo>
                  <a:lnTo>
                    <a:pt x="101" y="7366"/>
                  </a:lnTo>
                  <a:lnTo>
                    <a:pt x="800" y="7581"/>
                  </a:lnTo>
                  <a:lnTo>
                    <a:pt x="1485" y="7810"/>
                  </a:lnTo>
                  <a:lnTo>
                    <a:pt x="2540" y="7581"/>
                  </a:lnTo>
                  <a:lnTo>
                    <a:pt x="2997" y="6997"/>
                  </a:lnTo>
                  <a:lnTo>
                    <a:pt x="3340" y="6578"/>
                  </a:lnTo>
                  <a:lnTo>
                    <a:pt x="3670" y="6159"/>
                  </a:lnTo>
                  <a:lnTo>
                    <a:pt x="4013" y="5740"/>
                  </a:lnTo>
                  <a:lnTo>
                    <a:pt x="4445" y="5194"/>
                  </a:lnTo>
                  <a:close/>
                </a:path>
                <a:path w="72389" h="55244">
                  <a:moveTo>
                    <a:pt x="10071" y="1765"/>
                  </a:moveTo>
                  <a:lnTo>
                    <a:pt x="9410" y="1333"/>
                  </a:lnTo>
                  <a:lnTo>
                    <a:pt x="8356" y="1130"/>
                  </a:lnTo>
                  <a:lnTo>
                    <a:pt x="7518" y="952"/>
                  </a:lnTo>
                  <a:lnTo>
                    <a:pt x="6807" y="812"/>
                  </a:lnTo>
                  <a:lnTo>
                    <a:pt x="5803" y="1231"/>
                  </a:lnTo>
                  <a:lnTo>
                    <a:pt x="5156" y="2641"/>
                  </a:lnTo>
                  <a:lnTo>
                    <a:pt x="5803" y="3073"/>
                  </a:lnTo>
                  <a:lnTo>
                    <a:pt x="6438" y="3200"/>
                  </a:lnTo>
                  <a:lnTo>
                    <a:pt x="6858" y="3289"/>
                  </a:lnTo>
                  <a:lnTo>
                    <a:pt x="7277" y="3365"/>
                  </a:lnTo>
                  <a:lnTo>
                    <a:pt x="8407" y="3594"/>
                  </a:lnTo>
                  <a:lnTo>
                    <a:pt x="9410" y="3175"/>
                  </a:lnTo>
                  <a:lnTo>
                    <a:pt x="10071" y="1765"/>
                  </a:lnTo>
                  <a:close/>
                </a:path>
                <a:path w="72389" h="55244">
                  <a:moveTo>
                    <a:pt x="17119" y="0"/>
                  </a:moveTo>
                  <a:lnTo>
                    <a:pt x="14008" y="469"/>
                  </a:lnTo>
                  <a:lnTo>
                    <a:pt x="14008" y="1435"/>
                  </a:lnTo>
                  <a:lnTo>
                    <a:pt x="14008" y="3035"/>
                  </a:lnTo>
                  <a:lnTo>
                    <a:pt x="17119" y="2578"/>
                  </a:lnTo>
                  <a:lnTo>
                    <a:pt x="17119" y="0"/>
                  </a:lnTo>
                  <a:close/>
                </a:path>
                <a:path w="72389" h="55244">
                  <a:moveTo>
                    <a:pt x="23253" y="8496"/>
                  </a:moveTo>
                  <a:lnTo>
                    <a:pt x="21526" y="6769"/>
                  </a:lnTo>
                  <a:lnTo>
                    <a:pt x="18707" y="7924"/>
                  </a:lnTo>
                  <a:lnTo>
                    <a:pt x="19138" y="8356"/>
                  </a:lnTo>
                  <a:lnTo>
                    <a:pt x="20434" y="9652"/>
                  </a:lnTo>
                  <a:lnTo>
                    <a:pt x="23253" y="8496"/>
                  </a:lnTo>
                  <a:close/>
                </a:path>
                <a:path w="72389" h="55244">
                  <a:moveTo>
                    <a:pt x="28778" y="5626"/>
                  </a:moveTo>
                  <a:lnTo>
                    <a:pt x="28600" y="4305"/>
                  </a:lnTo>
                  <a:lnTo>
                    <a:pt x="28511" y="3721"/>
                  </a:lnTo>
                  <a:lnTo>
                    <a:pt x="28435" y="3124"/>
                  </a:lnTo>
                  <a:lnTo>
                    <a:pt x="28359" y="2603"/>
                  </a:lnTo>
                  <a:lnTo>
                    <a:pt x="25222" y="3225"/>
                  </a:lnTo>
                  <a:lnTo>
                    <a:pt x="25323" y="3962"/>
                  </a:lnTo>
                  <a:lnTo>
                    <a:pt x="25400" y="4546"/>
                  </a:lnTo>
                  <a:lnTo>
                    <a:pt x="25488" y="5143"/>
                  </a:lnTo>
                  <a:lnTo>
                    <a:pt x="25641" y="6261"/>
                  </a:lnTo>
                  <a:lnTo>
                    <a:pt x="28778" y="5626"/>
                  </a:lnTo>
                  <a:close/>
                </a:path>
                <a:path w="72389" h="55244">
                  <a:moveTo>
                    <a:pt x="29997" y="8839"/>
                  </a:moveTo>
                  <a:lnTo>
                    <a:pt x="26847" y="9258"/>
                  </a:lnTo>
                  <a:lnTo>
                    <a:pt x="26847" y="10718"/>
                  </a:lnTo>
                  <a:lnTo>
                    <a:pt x="26847" y="13398"/>
                  </a:lnTo>
                  <a:lnTo>
                    <a:pt x="29997" y="12979"/>
                  </a:lnTo>
                  <a:lnTo>
                    <a:pt x="29997" y="8839"/>
                  </a:lnTo>
                  <a:close/>
                </a:path>
                <a:path w="72389" h="55244">
                  <a:moveTo>
                    <a:pt x="30886" y="29159"/>
                  </a:moveTo>
                  <a:lnTo>
                    <a:pt x="30480" y="28359"/>
                  </a:lnTo>
                  <a:lnTo>
                    <a:pt x="29984" y="27343"/>
                  </a:lnTo>
                  <a:lnTo>
                    <a:pt x="29489" y="26365"/>
                  </a:lnTo>
                  <a:lnTo>
                    <a:pt x="26466" y="27381"/>
                  </a:lnTo>
                  <a:lnTo>
                    <a:pt x="26873" y="28181"/>
                  </a:lnTo>
                  <a:lnTo>
                    <a:pt x="27203" y="28854"/>
                  </a:lnTo>
                  <a:lnTo>
                    <a:pt x="27381" y="29184"/>
                  </a:lnTo>
                  <a:lnTo>
                    <a:pt x="27876" y="30175"/>
                  </a:lnTo>
                  <a:lnTo>
                    <a:pt x="30886" y="29159"/>
                  </a:lnTo>
                  <a:close/>
                </a:path>
                <a:path w="72389" h="55244">
                  <a:moveTo>
                    <a:pt x="35306" y="5257"/>
                  </a:moveTo>
                  <a:lnTo>
                    <a:pt x="30886" y="8407"/>
                  </a:lnTo>
                  <a:lnTo>
                    <a:pt x="32245" y="8318"/>
                  </a:lnTo>
                  <a:lnTo>
                    <a:pt x="32461" y="8293"/>
                  </a:lnTo>
                  <a:lnTo>
                    <a:pt x="33058" y="8191"/>
                  </a:lnTo>
                  <a:lnTo>
                    <a:pt x="33959" y="7950"/>
                  </a:lnTo>
                  <a:lnTo>
                    <a:pt x="34759" y="6337"/>
                  </a:lnTo>
                  <a:lnTo>
                    <a:pt x="35306" y="5257"/>
                  </a:lnTo>
                  <a:close/>
                </a:path>
                <a:path w="72389" h="55244">
                  <a:moveTo>
                    <a:pt x="38608" y="34785"/>
                  </a:moveTo>
                  <a:lnTo>
                    <a:pt x="35928" y="32639"/>
                  </a:lnTo>
                  <a:lnTo>
                    <a:pt x="34798" y="31750"/>
                  </a:lnTo>
                  <a:lnTo>
                    <a:pt x="32118" y="33337"/>
                  </a:lnTo>
                  <a:lnTo>
                    <a:pt x="33540" y="34480"/>
                  </a:lnTo>
                  <a:lnTo>
                    <a:pt x="35928" y="36385"/>
                  </a:lnTo>
                  <a:lnTo>
                    <a:pt x="38608" y="34785"/>
                  </a:lnTo>
                  <a:close/>
                </a:path>
                <a:path w="72389" h="55244">
                  <a:moveTo>
                    <a:pt x="39560" y="13157"/>
                  </a:moveTo>
                  <a:lnTo>
                    <a:pt x="36449" y="13690"/>
                  </a:lnTo>
                  <a:lnTo>
                    <a:pt x="36449" y="14808"/>
                  </a:lnTo>
                  <a:lnTo>
                    <a:pt x="36449" y="16891"/>
                  </a:lnTo>
                  <a:lnTo>
                    <a:pt x="39560" y="16357"/>
                  </a:lnTo>
                  <a:lnTo>
                    <a:pt x="39560" y="13157"/>
                  </a:lnTo>
                  <a:close/>
                </a:path>
                <a:path w="72389" h="55244">
                  <a:moveTo>
                    <a:pt x="43002" y="27990"/>
                  </a:moveTo>
                  <a:lnTo>
                    <a:pt x="39776" y="25552"/>
                  </a:lnTo>
                  <a:lnTo>
                    <a:pt x="36944" y="26898"/>
                  </a:lnTo>
                  <a:lnTo>
                    <a:pt x="38252" y="27876"/>
                  </a:lnTo>
                  <a:lnTo>
                    <a:pt x="39255" y="28638"/>
                  </a:lnTo>
                  <a:lnTo>
                    <a:pt x="40182" y="29324"/>
                  </a:lnTo>
                  <a:lnTo>
                    <a:pt x="43002" y="27990"/>
                  </a:lnTo>
                  <a:close/>
                </a:path>
                <a:path w="72389" h="55244">
                  <a:moveTo>
                    <a:pt x="46710" y="39535"/>
                  </a:moveTo>
                  <a:lnTo>
                    <a:pt x="43548" y="39954"/>
                  </a:lnTo>
                  <a:lnTo>
                    <a:pt x="43281" y="41262"/>
                  </a:lnTo>
                  <a:lnTo>
                    <a:pt x="43192" y="41681"/>
                  </a:lnTo>
                  <a:lnTo>
                    <a:pt x="43116" y="42100"/>
                  </a:lnTo>
                  <a:lnTo>
                    <a:pt x="42735" y="43980"/>
                  </a:lnTo>
                  <a:lnTo>
                    <a:pt x="45910" y="43561"/>
                  </a:lnTo>
                  <a:lnTo>
                    <a:pt x="46164" y="42252"/>
                  </a:lnTo>
                  <a:lnTo>
                    <a:pt x="46342" y="41414"/>
                  </a:lnTo>
                  <a:lnTo>
                    <a:pt x="46418" y="40995"/>
                  </a:lnTo>
                  <a:lnTo>
                    <a:pt x="46710" y="39535"/>
                  </a:lnTo>
                  <a:close/>
                </a:path>
                <a:path w="72389" h="55244">
                  <a:moveTo>
                    <a:pt x="49187" y="53378"/>
                  </a:moveTo>
                  <a:lnTo>
                    <a:pt x="48780" y="52870"/>
                  </a:lnTo>
                  <a:lnTo>
                    <a:pt x="48412" y="52425"/>
                  </a:lnTo>
                  <a:lnTo>
                    <a:pt x="47142" y="52768"/>
                  </a:lnTo>
                  <a:lnTo>
                    <a:pt x="46748" y="52946"/>
                  </a:lnTo>
                  <a:lnTo>
                    <a:pt x="44945" y="53746"/>
                  </a:lnTo>
                  <a:lnTo>
                    <a:pt x="45720" y="54686"/>
                  </a:lnTo>
                  <a:lnTo>
                    <a:pt x="46990" y="54343"/>
                  </a:lnTo>
                  <a:lnTo>
                    <a:pt x="47383" y="54165"/>
                  </a:lnTo>
                  <a:lnTo>
                    <a:pt x="47904" y="53949"/>
                  </a:lnTo>
                  <a:lnTo>
                    <a:pt x="49187" y="53378"/>
                  </a:lnTo>
                  <a:close/>
                </a:path>
                <a:path w="72389" h="55244">
                  <a:moveTo>
                    <a:pt x="51181" y="20193"/>
                  </a:moveTo>
                  <a:lnTo>
                    <a:pt x="49784" y="20358"/>
                  </a:lnTo>
                  <a:lnTo>
                    <a:pt x="49098" y="20485"/>
                  </a:lnTo>
                  <a:lnTo>
                    <a:pt x="48145" y="20688"/>
                  </a:lnTo>
                  <a:lnTo>
                    <a:pt x="47828" y="21221"/>
                  </a:lnTo>
                  <a:lnTo>
                    <a:pt x="47066" y="22479"/>
                  </a:lnTo>
                  <a:lnTo>
                    <a:pt x="46786" y="22961"/>
                  </a:lnTo>
                  <a:lnTo>
                    <a:pt x="48310" y="22771"/>
                  </a:lnTo>
                  <a:lnTo>
                    <a:pt x="48869" y="22669"/>
                  </a:lnTo>
                  <a:lnTo>
                    <a:pt x="49809" y="22466"/>
                  </a:lnTo>
                  <a:lnTo>
                    <a:pt x="50139" y="21932"/>
                  </a:lnTo>
                  <a:lnTo>
                    <a:pt x="50634" y="21082"/>
                  </a:lnTo>
                  <a:lnTo>
                    <a:pt x="51181" y="20193"/>
                  </a:lnTo>
                  <a:close/>
                </a:path>
                <a:path w="72389" h="55244">
                  <a:moveTo>
                    <a:pt x="51257" y="12636"/>
                  </a:moveTo>
                  <a:lnTo>
                    <a:pt x="51181" y="12179"/>
                  </a:lnTo>
                  <a:lnTo>
                    <a:pt x="50533" y="12039"/>
                  </a:lnTo>
                  <a:lnTo>
                    <a:pt x="49872" y="11887"/>
                  </a:lnTo>
                  <a:lnTo>
                    <a:pt x="48818" y="12128"/>
                  </a:lnTo>
                  <a:lnTo>
                    <a:pt x="48336" y="12623"/>
                  </a:lnTo>
                  <a:lnTo>
                    <a:pt x="47828" y="13131"/>
                  </a:lnTo>
                  <a:lnTo>
                    <a:pt x="47586" y="13385"/>
                  </a:lnTo>
                  <a:lnTo>
                    <a:pt x="47142" y="13830"/>
                  </a:lnTo>
                  <a:lnTo>
                    <a:pt x="47218" y="14287"/>
                  </a:lnTo>
                  <a:lnTo>
                    <a:pt x="47866" y="14427"/>
                  </a:lnTo>
                  <a:lnTo>
                    <a:pt x="48514" y="14579"/>
                  </a:lnTo>
                  <a:lnTo>
                    <a:pt x="49580" y="14338"/>
                  </a:lnTo>
                  <a:lnTo>
                    <a:pt x="50317" y="13589"/>
                  </a:lnTo>
                  <a:lnTo>
                    <a:pt x="50558" y="13335"/>
                  </a:lnTo>
                  <a:lnTo>
                    <a:pt x="51257" y="12636"/>
                  </a:lnTo>
                  <a:close/>
                </a:path>
                <a:path w="72389" h="55244">
                  <a:moveTo>
                    <a:pt x="51866" y="30467"/>
                  </a:moveTo>
                  <a:lnTo>
                    <a:pt x="48742" y="30632"/>
                  </a:lnTo>
                  <a:lnTo>
                    <a:pt x="48209" y="31711"/>
                  </a:lnTo>
                  <a:lnTo>
                    <a:pt x="47879" y="32385"/>
                  </a:lnTo>
                  <a:lnTo>
                    <a:pt x="47701" y="32727"/>
                  </a:lnTo>
                  <a:lnTo>
                    <a:pt x="46977" y="34188"/>
                  </a:lnTo>
                  <a:lnTo>
                    <a:pt x="50101" y="34023"/>
                  </a:lnTo>
                  <a:lnTo>
                    <a:pt x="50647" y="32943"/>
                  </a:lnTo>
                  <a:lnTo>
                    <a:pt x="51866" y="30467"/>
                  </a:lnTo>
                  <a:close/>
                </a:path>
                <a:path w="72389" h="55244">
                  <a:moveTo>
                    <a:pt x="54038" y="46253"/>
                  </a:moveTo>
                  <a:lnTo>
                    <a:pt x="50888" y="46685"/>
                  </a:lnTo>
                  <a:lnTo>
                    <a:pt x="50596" y="47853"/>
                  </a:lnTo>
                  <a:lnTo>
                    <a:pt x="50507" y="48183"/>
                  </a:lnTo>
                  <a:lnTo>
                    <a:pt x="50431" y="48526"/>
                  </a:lnTo>
                  <a:lnTo>
                    <a:pt x="50342" y="48856"/>
                  </a:lnTo>
                  <a:lnTo>
                    <a:pt x="50025" y="50126"/>
                  </a:lnTo>
                  <a:lnTo>
                    <a:pt x="53174" y="49695"/>
                  </a:lnTo>
                  <a:lnTo>
                    <a:pt x="53467" y="48526"/>
                  </a:lnTo>
                  <a:lnTo>
                    <a:pt x="53543" y="48183"/>
                  </a:lnTo>
                  <a:lnTo>
                    <a:pt x="53721" y="47523"/>
                  </a:lnTo>
                  <a:lnTo>
                    <a:pt x="54038" y="46253"/>
                  </a:lnTo>
                  <a:close/>
                </a:path>
                <a:path w="72389" h="55244">
                  <a:moveTo>
                    <a:pt x="60413" y="41592"/>
                  </a:moveTo>
                  <a:lnTo>
                    <a:pt x="58940" y="41821"/>
                  </a:lnTo>
                  <a:lnTo>
                    <a:pt x="57365" y="42113"/>
                  </a:lnTo>
                  <a:lnTo>
                    <a:pt x="57111" y="42646"/>
                  </a:lnTo>
                  <a:lnTo>
                    <a:pt x="56870" y="43154"/>
                  </a:lnTo>
                  <a:lnTo>
                    <a:pt x="56616" y="43662"/>
                  </a:lnTo>
                  <a:lnTo>
                    <a:pt x="56375" y="44170"/>
                  </a:lnTo>
                  <a:lnTo>
                    <a:pt x="56134" y="44653"/>
                  </a:lnTo>
                  <a:lnTo>
                    <a:pt x="57442" y="44462"/>
                  </a:lnTo>
                  <a:lnTo>
                    <a:pt x="57607" y="44424"/>
                  </a:lnTo>
                  <a:lnTo>
                    <a:pt x="59169" y="44132"/>
                  </a:lnTo>
                  <a:lnTo>
                    <a:pt x="59436" y="43599"/>
                  </a:lnTo>
                  <a:lnTo>
                    <a:pt x="59677" y="43091"/>
                  </a:lnTo>
                  <a:lnTo>
                    <a:pt x="59931" y="42595"/>
                  </a:lnTo>
                  <a:lnTo>
                    <a:pt x="60413" y="41592"/>
                  </a:lnTo>
                  <a:close/>
                </a:path>
                <a:path w="72389" h="55244">
                  <a:moveTo>
                    <a:pt x="60604" y="23444"/>
                  </a:moveTo>
                  <a:lnTo>
                    <a:pt x="60540" y="23101"/>
                  </a:lnTo>
                  <a:lnTo>
                    <a:pt x="59270" y="22961"/>
                  </a:lnTo>
                  <a:lnTo>
                    <a:pt x="58267" y="23190"/>
                  </a:lnTo>
                  <a:lnTo>
                    <a:pt x="57734" y="23622"/>
                  </a:lnTo>
                  <a:lnTo>
                    <a:pt x="56019" y="24993"/>
                  </a:lnTo>
                  <a:lnTo>
                    <a:pt x="56070" y="25336"/>
                  </a:lnTo>
                  <a:lnTo>
                    <a:pt x="57340" y="25488"/>
                  </a:lnTo>
                  <a:lnTo>
                    <a:pt x="58343" y="25247"/>
                  </a:lnTo>
                  <a:lnTo>
                    <a:pt x="58877" y="24828"/>
                  </a:lnTo>
                  <a:lnTo>
                    <a:pt x="59296" y="24485"/>
                  </a:lnTo>
                  <a:lnTo>
                    <a:pt x="59715" y="24155"/>
                  </a:lnTo>
                  <a:lnTo>
                    <a:pt x="60134" y="23812"/>
                  </a:lnTo>
                  <a:lnTo>
                    <a:pt x="60604" y="23444"/>
                  </a:lnTo>
                  <a:close/>
                </a:path>
                <a:path w="72389" h="55244">
                  <a:moveTo>
                    <a:pt x="62064" y="32524"/>
                  </a:moveTo>
                  <a:lnTo>
                    <a:pt x="57581" y="35356"/>
                  </a:lnTo>
                  <a:lnTo>
                    <a:pt x="59004" y="35280"/>
                  </a:lnTo>
                  <a:lnTo>
                    <a:pt x="59817" y="35153"/>
                  </a:lnTo>
                  <a:lnTo>
                    <a:pt x="60629" y="34912"/>
                  </a:lnTo>
                  <a:lnTo>
                    <a:pt x="61747" y="33070"/>
                  </a:lnTo>
                  <a:lnTo>
                    <a:pt x="62064" y="32524"/>
                  </a:lnTo>
                  <a:close/>
                </a:path>
                <a:path w="72389" h="55244">
                  <a:moveTo>
                    <a:pt x="71958" y="36906"/>
                  </a:moveTo>
                  <a:lnTo>
                    <a:pt x="68846" y="36944"/>
                  </a:lnTo>
                  <a:lnTo>
                    <a:pt x="68338" y="38201"/>
                  </a:lnTo>
                  <a:lnTo>
                    <a:pt x="68173" y="38620"/>
                  </a:lnTo>
                  <a:lnTo>
                    <a:pt x="67995" y="39039"/>
                  </a:lnTo>
                  <a:lnTo>
                    <a:pt x="67170" y="41097"/>
                  </a:lnTo>
                  <a:lnTo>
                    <a:pt x="70294" y="41046"/>
                  </a:lnTo>
                  <a:lnTo>
                    <a:pt x="70789" y="39789"/>
                  </a:lnTo>
                  <a:lnTo>
                    <a:pt x="70967" y="39370"/>
                  </a:lnTo>
                  <a:lnTo>
                    <a:pt x="71297" y="38531"/>
                  </a:lnTo>
                  <a:lnTo>
                    <a:pt x="71958" y="36906"/>
                  </a:lnTo>
                  <a:close/>
                </a:path>
              </a:pathLst>
            </a:custGeom>
            <a:solidFill>
              <a:srgbClr val="C49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2894597" y="1919963"/>
              <a:ext cx="225425" cy="107314"/>
            </a:xfrm>
            <a:custGeom>
              <a:avLst/>
              <a:gdLst/>
              <a:ahLst/>
              <a:cxnLst/>
              <a:rect l="l" t="t" r="r" b="b"/>
              <a:pathLst>
                <a:path w="225425" h="107314">
                  <a:moveTo>
                    <a:pt x="199758" y="0"/>
                  </a:moveTo>
                  <a:lnTo>
                    <a:pt x="25488" y="0"/>
                  </a:lnTo>
                  <a:lnTo>
                    <a:pt x="0" y="106870"/>
                  </a:lnTo>
                  <a:lnTo>
                    <a:pt x="225247" y="106870"/>
                  </a:lnTo>
                  <a:lnTo>
                    <a:pt x="199758" y="0"/>
                  </a:lnTo>
                  <a:close/>
                </a:path>
              </a:pathLst>
            </a:custGeom>
            <a:solidFill>
              <a:srgbClr val="3C24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2905131" y="1930128"/>
              <a:ext cx="205740" cy="97155"/>
            </a:xfrm>
            <a:custGeom>
              <a:avLst/>
              <a:gdLst/>
              <a:ahLst/>
              <a:cxnLst/>
              <a:rect l="l" t="t" r="r" b="b"/>
              <a:pathLst>
                <a:path w="205739" h="97155">
                  <a:moveTo>
                    <a:pt x="28689" y="1879"/>
                  </a:moveTo>
                  <a:lnTo>
                    <a:pt x="25577" y="1879"/>
                  </a:lnTo>
                  <a:lnTo>
                    <a:pt x="24739" y="2247"/>
                  </a:lnTo>
                  <a:lnTo>
                    <a:pt x="23431" y="3632"/>
                  </a:lnTo>
                  <a:lnTo>
                    <a:pt x="22948" y="5448"/>
                  </a:lnTo>
                  <a:lnTo>
                    <a:pt x="22466" y="7937"/>
                  </a:lnTo>
                  <a:lnTo>
                    <a:pt x="20637" y="17716"/>
                  </a:lnTo>
                  <a:lnTo>
                    <a:pt x="19088" y="22961"/>
                  </a:lnTo>
                  <a:lnTo>
                    <a:pt x="16129" y="29159"/>
                  </a:lnTo>
                  <a:lnTo>
                    <a:pt x="15278" y="32677"/>
                  </a:lnTo>
                  <a:lnTo>
                    <a:pt x="14986" y="40512"/>
                  </a:lnTo>
                  <a:lnTo>
                    <a:pt x="13360" y="49593"/>
                  </a:lnTo>
                  <a:lnTo>
                    <a:pt x="6794" y="67627"/>
                  </a:lnTo>
                  <a:lnTo>
                    <a:pt x="4394" y="74599"/>
                  </a:lnTo>
                  <a:lnTo>
                    <a:pt x="1536" y="90741"/>
                  </a:lnTo>
                  <a:lnTo>
                    <a:pt x="0" y="96862"/>
                  </a:lnTo>
                  <a:lnTo>
                    <a:pt x="199834" y="96862"/>
                  </a:lnTo>
                  <a:lnTo>
                    <a:pt x="200799" y="96964"/>
                  </a:lnTo>
                  <a:lnTo>
                    <a:pt x="202133" y="96964"/>
                  </a:lnTo>
                  <a:lnTo>
                    <a:pt x="205130" y="96850"/>
                  </a:lnTo>
                  <a:lnTo>
                    <a:pt x="202857" y="88087"/>
                  </a:lnTo>
                  <a:lnTo>
                    <a:pt x="197319" y="73355"/>
                  </a:lnTo>
                  <a:lnTo>
                    <a:pt x="196291" y="65811"/>
                  </a:lnTo>
                  <a:lnTo>
                    <a:pt x="194437" y="47980"/>
                  </a:lnTo>
                  <a:lnTo>
                    <a:pt x="191744" y="40868"/>
                  </a:lnTo>
                  <a:lnTo>
                    <a:pt x="189039" y="35064"/>
                  </a:lnTo>
                  <a:lnTo>
                    <a:pt x="188455" y="31584"/>
                  </a:lnTo>
                  <a:lnTo>
                    <a:pt x="187947" y="26136"/>
                  </a:lnTo>
                  <a:lnTo>
                    <a:pt x="185801" y="21132"/>
                  </a:lnTo>
                  <a:lnTo>
                    <a:pt x="183667" y="7175"/>
                  </a:lnTo>
                  <a:lnTo>
                    <a:pt x="181102" y="2514"/>
                  </a:lnTo>
                  <a:lnTo>
                    <a:pt x="166890" y="2514"/>
                  </a:lnTo>
                  <a:lnTo>
                    <a:pt x="160272" y="2171"/>
                  </a:lnTo>
                  <a:lnTo>
                    <a:pt x="35750" y="2171"/>
                  </a:lnTo>
                  <a:lnTo>
                    <a:pt x="33096" y="2095"/>
                  </a:lnTo>
                  <a:lnTo>
                    <a:pt x="29502" y="1904"/>
                  </a:lnTo>
                  <a:lnTo>
                    <a:pt x="28689" y="1879"/>
                  </a:lnTo>
                  <a:close/>
                </a:path>
                <a:path w="205739" h="97155">
                  <a:moveTo>
                    <a:pt x="180200" y="2120"/>
                  </a:moveTo>
                  <a:lnTo>
                    <a:pt x="178549" y="2120"/>
                  </a:lnTo>
                  <a:lnTo>
                    <a:pt x="175920" y="2362"/>
                  </a:lnTo>
                  <a:lnTo>
                    <a:pt x="173710" y="2476"/>
                  </a:lnTo>
                  <a:lnTo>
                    <a:pt x="172212" y="2514"/>
                  </a:lnTo>
                  <a:lnTo>
                    <a:pt x="181102" y="2514"/>
                  </a:lnTo>
                  <a:lnTo>
                    <a:pt x="181018" y="2362"/>
                  </a:lnTo>
                  <a:lnTo>
                    <a:pt x="180200" y="2120"/>
                  </a:lnTo>
                  <a:close/>
                </a:path>
                <a:path w="205739" h="97155">
                  <a:moveTo>
                    <a:pt x="79159" y="0"/>
                  </a:moveTo>
                  <a:lnTo>
                    <a:pt x="76428" y="0"/>
                  </a:lnTo>
                  <a:lnTo>
                    <a:pt x="73710" y="126"/>
                  </a:lnTo>
                  <a:lnTo>
                    <a:pt x="63055" y="1498"/>
                  </a:lnTo>
                  <a:lnTo>
                    <a:pt x="57645" y="1638"/>
                  </a:lnTo>
                  <a:lnTo>
                    <a:pt x="43357" y="2171"/>
                  </a:lnTo>
                  <a:lnTo>
                    <a:pt x="160272" y="2171"/>
                  </a:lnTo>
                  <a:lnTo>
                    <a:pt x="148767" y="1650"/>
                  </a:lnTo>
                  <a:lnTo>
                    <a:pt x="147405" y="1625"/>
                  </a:lnTo>
                  <a:lnTo>
                    <a:pt x="99263" y="1625"/>
                  </a:lnTo>
                  <a:lnTo>
                    <a:pt x="94716" y="1587"/>
                  </a:lnTo>
                  <a:lnTo>
                    <a:pt x="88125" y="1447"/>
                  </a:lnTo>
                  <a:lnTo>
                    <a:pt x="79159" y="0"/>
                  </a:lnTo>
                  <a:close/>
                </a:path>
                <a:path w="205739" h="97155">
                  <a:moveTo>
                    <a:pt x="141274" y="1511"/>
                  </a:moveTo>
                  <a:lnTo>
                    <a:pt x="127076" y="1511"/>
                  </a:lnTo>
                  <a:lnTo>
                    <a:pt x="109016" y="1625"/>
                  </a:lnTo>
                  <a:lnTo>
                    <a:pt x="147405" y="1625"/>
                  </a:lnTo>
                  <a:lnTo>
                    <a:pt x="141274" y="1511"/>
                  </a:lnTo>
                  <a:close/>
                </a:path>
              </a:pathLst>
            </a:custGeom>
            <a:solidFill>
              <a:srgbClr val="BFB2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2882582" y="1911680"/>
              <a:ext cx="249554" cy="127635"/>
            </a:xfrm>
            <a:custGeom>
              <a:avLst/>
              <a:gdLst/>
              <a:ahLst/>
              <a:cxnLst/>
              <a:rect l="l" t="t" r="r" b="b"/>
              <a:pathLst>
                <a:path w="249555" h="127635">
                  <a:moveTo>
                    <a:pt x="37490" y="8305"/>
                  </a:moveTo>
                  <a:lnTo>
                    <a:pt x="31737" y="0"/>
                  </a:lnTo>
                  <a:lnTo>
                    <a:pt x="0" y="127228"/>
                  </a:lnTo>
                  <a:lnTo>
                    <a:pt x="12014" y="115201"/>
                  </a:lnTo>
                  <a:lnTo>
                    <a:pt x="37490" y="8305"/>
                  </a:lnTo>
                  <a:close/>
                </a:path>
                <a:path w="249555" h="127635">
                  <a:moveTo>
                    <a:pt x="249123" y="127228"/>
                  </a:moveTo>
                  <a:lnTo>
                    <a:pt x="217385" y="0"/>
                  </a:lnTo>
                  <a:lnTo>
                    <a:pt x="211632" y="8305"/>
                  </a:lnTo>
                  <a:lnTo>
                    <a:pt x="237109" y="115201"/>
                  </a:lnTo>
                  <a:lnTo>
                    <a:pt x="249123" y="127228"/>
                  </a:lnTo>
                  <a:close/>
                </a:path>
              </a:pathLst>
            </a:custGeom>
            <a:solidFill>
              <a:srgbClr val="7750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2914326" y="1911668"/>
              <a:ext cx="186055" cy="8890"/>
            </a:xfrm>
            <a:custGeom>
              <a:avLst/>
              <a:gdLst/>
              <a:ahLst/>
              <a:cxnLst/>
              <a:rect l="l" t="t" r="r" b="b"/>
              <a:pathLst>
                <a:path w="186055" h="8889">
                  <a:moveTo>
                    <a:pt x="185648" y="0"/>
                  </a:moveTo>
                  <a:lnTo>
                    <a:pt x="92824" y="0"/>
                  </a:lnTo>
                  <a:lnTo>
                    <a:pt x="0" y="0"/>
                  </a:lnTo>
                  <a:lnTo>
                    <a:pt x="5765" y="8293"/>
                  </a:lnTo>
                  <a:lnTo>
                    <a:pt x="179882" y="8293"/>
                  </a:lnTo>
                  <a:lnTo>
                    <a:pt x="185648" y="0"/>
                  </a:lnTo>
                  <a:close/>
                </a:path>
              </a:pathLst>
            </a:custGeom>
            <a:solidFill>
              <a:srgbClr val="613C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3012963" y="197910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42" y="0"/>
                  </a:moveTo>
                  <a:lnTo>
                    <a:pt x="114" y="50"/>
                  </a:lnTo>
                  <a:lnTo>
                    <a:pt x="241" y="114"/>
                  </a:lnTo>
                  <a:close/>
                </a:path>
              </a:pathLst>
            </a:custGeom>
            <a:solidFill>
              <a:srgbClr val="5B7D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962185" y="1985086"/>
              <a:ext cx="27851" cy="30314"/>
            </a:xfrm>
            <a:prstGeom prst="rect">
              <a:avLst/>
            </a:prstGeom>
          </p:spPr>
        </p:pic>
        <p:sp>
          <p:nvSpPr>
            <p:cNvPr id="105" name="object 105" descr=""/>
            <p:cNvSpPr/>
            <p:nvPr/>
          </p:nvSpPr>
          <p:spPr>
            <a:xfrm>
              <a:off x="2966428" y="1985670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60" h="27939">
                  <a:moveTo>
                    <a:pt x="15049" y="622"/>
                  </a:moveTo>
                  <a:lnTo>
                    <a:pt x="13627" y="0"/>
                  </a:lnTo>
                  <a:lnTo>
                    <a:pt x="12319" y="2463"/>
                  </a:lnTo>
                  <a:lnTo>
                    <a:pt x="10071" y="4013"/>
                  </a:lnTo>
                  <a:lnTo>
                    <a:pt x="7518" y="7277"/>
                  </a:lnTo>
                  <a:lnTo>
                    <a:pt x="7810" y="7416"/>
                  </a:lnTo>
                  <a:lnTo>
                    <a:pt x="4051" y="12420"/>
                  </a:lnTo>
                  <a:lnTo>
                    <a:pt x="3632" y="12179"/>
                  </a:lnTo>
                  <a:lnTo>
                    <a:pt x="1803" y="14655"/>
                  </a:lnTo>
                  <a:lnTo>
                    <a:pt x="2247" y="14897"/>
                  </a:lnTo>
                  <a:lnTo>
                    <a:pt x="1358" y="16179"/>
                  </a:lnTo>
                  <a:lnTo>
                    <a:pt x="825" y="16814"/>
                  </a:lnTo>
                  <a:lnTo>
                    <a:pt x="228" y="17640"/>
                  </a:lnTo>
                  <a:lnTo>
                    <a:pt x="0" y="18465"/>
                  </a:lnTo>
                  <a:lnTo>
                    <a:pt x="50" y="20408"/>
                  </a:lnTo>
                  <a:lnTo>
                    <a:pt x="279" y="21336"/>
                  </a:lnTo>
                  <a:lnTo>
                    <a:pt x="1257" y="23215"/>
                  </a:lnTo>
                  <a:lnTo>
                    <a:pt x="1714" y="24193"/>
                  </a:lnTo>
                  <a:lnTo>
                    <a:pt x="3263" y="25793"/>
                  </a:lnTo>
                  <a:lnTo>
                    <a:pt x="4025" y="26708"/>
                  </a:lnTo>
                  <a:lnTo>
                    <a:pt x="5143" y="27406"/>
                  </a:lnTo>
                  <a:lnTo>
                    <a:pt x="3302" y="25488"/>
                  </a:lnTo>
                  <a:lnTo>
                    <a:pt x="1854" y="22606"/>
                  </a:lnTo>
                  <a:lnTo>
                    <a:pt x="1612" y="21666"/>
                  </a:lnTo>
                  <a:lnTo>
                    <a:pt x="1549" y="19710"/>
                  </a:lnTo>
                  <a:lnTo>
                    <a:pt x="1778" y="18859"/>
                  </a:lnTo>
                  <a:lnTo>
                    <a:pt x="2527" y="17792"/>
                  </a:lnTo>
                  <a:lnTo>
                    <a:pt x="2921" y="17348"/>
                  </a:lnTo>
                  <a:lnTo>
                    <a:pt x="3771" y="16078"/>
                  </a:lnTo>
                  <a:lnTo>
                    <a:pt x="3327" y="15824"/>
                  </a:lnTo>
                  <a:lnTo>
                    <a:pt x="5143" y="13322"/>
                  </a:lnTo>
                  <a:lnTo>
                    <a:pt x="5562" y="13563"/>
                  </a:lnTo>
                  <a:lnTo>
                    <a:pt x="9283" y="8483"/>
                  </a:lnTo>
                  <a:lnTo>
                    <a:pt x="8991" y="8331"/>
                  </a:lnTo>
                  <a:lnTo>
                    <a:pt x="10426" y="6426"/>
                  </a:lnTo>
                  <a:lnTo>
                    <a:pt x="11658" y="5283"/>
                  </a:lnTo>
                  <a:lnTo>
                    <a:pt x="13055" y="3365"/>
                  </a:lnTo>
                  <a:lnTo>
                    <a:pt x="14579" y="2286"/>
                  </a:lnTo>
                  <a:lnTo>
                    <a:pt x="15049" y="622"/>
                  </a:lnTo>
                  <a:close/>
                </a:path>
                <a:path w="22860" h="27939">
                  <a:moveTo>
                    <a:pt x="17272" y="1943"/>
                  </a:moveTo>
                  <a:lnTo>
                    <a:pt x="16700" y="1574"/>
                  </a:lnTo>
                  <a:lnTo>
                    <a:pt x="15290" y="1816"/>
                  </a:lnTo>
                  <a:lnTo>
                    <a:pt x="15176" y="3098"/>
                  </a:lnTo>
                  <a:lnTo>
                    <a:pt x="14363" y="3962"/>
                  </a:lnTo>
                  <a:lnTo>
                    <a:pt x="14008" y="4533"/>
                  </a:lnTo>
                  <a:lnTo>
                    <a:pt x="12788" y="6146"/>
                  </a:lnTo>
                  <a:lnTo>
                    <a:pt x="12471" y="5994"/>
                  </a:lnTo>
                  <a:lnTo>
                    <a:pt x="10871" y="8140"/>
                  </a:lnTo>
                  <a:lnTo>
                    <a:pt x="11023" y="8216"/>
                  </a:lnTo>
                  <a:lnTo>
                    <a:pt x="9461" y="10363"/>
                  </a:lnTo>
                  <a:lnTo>
                    <a:pt x="7962" y="12534"/>
                  </a:lnTo>
                  <a:lnTo>
                    <a:pt x="7251" y="13627"/>
                  </a:lnTo>
                  <a:lnTo>
                    <a:pt x="7086" y="13817"/>
                  </a:lnTo>
                  <a:lnTo>
                    <a:pt x="6807" y="13944"/>
                  </a:lnTo>
                  <a:lnTo>
                    <a:pt x="6159" y="14859"/>
                  </a:lnTo>
                  <a:lnTo>
                    <a:pt x="5880" y="17170"/>
                  </a:lnTo>
                  <a:lnTo>
                    <a:pt x="5994" y="17830"/>
                  </a:lnTo>
                  <a:lnTo>
                    <a:pt x="6451" y="19189"/>
                  </a:lnTo>
                  <a:lnTo>
                    <a:pt x="6731" y="19786"/>
                  </a:lnTo>
                  <a:lnTo>
                    <a:pt x="7632" y="20853"/>
                  </a:lnTo>
                  <a:lnTo>
                    <a:pt x="7912" y="21615"/>
                  </a:lnTo>
                  <a:lnTo>
                    <a:pt x="8864" y="22186"/>
                  </a:lnTo>
                  <a:lnTo>
                    <a:pt x="9639" y="22390"/>
                  </a:lnTo>
                  <a:lnTo>
                    <a:pt x="9080" y="22009"/>
                  </a:lnTo>
                  <a:lnTo>
                    <a:pt x="8801" y="21285"/>
                  </a:lnTo>
                  <a:lnTo>
                    <a:pt x="7924" y="20231"/>
                  </a:lnTo>
                  <a:lnTo>
                    <a:pt x="7645" y="19634"/>
                  </a:lnTo>
                  <a:lnTo>
                    <a:pt x="7188" y="18275"/>
                  </a:lnTo>
                  <a:lnTo>
                    <a:pt x="7073" y="17602"/>
                  </a:lnTo>
                  <a:lnTo>
                    <a:pt x="7340" y="15278"/>
                  </a:lnTo>
                  <a:lnTo>
                    <a:pt x="8001" y="14351"/>
                  </a:lnTo>
                  <a:lnTo>
                    <a:pt x="8267" y="14224"/>
                  </a:lnTo>
                  <a:lnTo>
                    <a:pt x="8458" y="14008"/>
                  </a:lnTo>
                  <a:lnTo>
                    <a:pt x="9144" y="12941"/>
                  </a:lnTo>
                  <a:lnTo>
                    <a:pt x="10693" y="10769"/>
                  </a:lnTo>
                  <a:lnTo>
                    <a:pt x="12204" y="8572"/>
                  </a:lnTo>
                  <a:lnTo>
                    <a:pt x="12039" y="8483"/>
                  </a:lnTo>
                  <a:lnTo>
                    <a:pt x="13639" y="6324"/>
                  </a:lnTo>
                  <a:lnTo>
                    <a:pt x="13957" y="6477"/>
                  </a:lnTo>
                  <a:lnTo>
                    <a:pt x="15557" y="4292"/>
                  </a:lnTo>
                  <a:lnTo>
                    <a:pt x="16751" y="2514"/>
                  </a:lnTo>
                  <a:lnTo>
                    <a:pt x="17272" y="1943"/>
                  </a:lnTo>
                  <a:close/>
                </a:path>
                <a:path w="22860" h="27939">
                  <a:moveTo>
                    <a:pt x="21120" y="4889"/>
                  </a:moveTo>
                  <a:lnTo>
                    <a:pt x="20193" y="4089"/>
                  </a:lnTo>
                  <a:lnTo>
                    <a:pt x="19977" y="4457"/>
                  </a:lnTo>
                  <a:lnTo>
                    <a:pt x="19964" y="4622"/>
                  </a:lnTo>
                  <a:lnTo>
                    <a:pt x="19088" y="5867"/>
                  </a:lnTo>
                  <a:lnTo>
                    <a:pt x="17983" y="7213"/>
                  </a:lnTo>
                  <a:lnTo>
                    <a:pt x="18338" y="7391"/>
                  </a:lnTo>
                  <a:lnTo>
                    <a:pt x="17360" y="8801"/>
                  </a:lnTo>
                  <a:lnTo>
                    <a:pt x="17195" y="8724"/>
                  </a:lnTo>
                  <a:lnTo>
                    <a:pt x="16217" y="10121"/>
                  </a:lnTo>
                  <a:lnTo>
                    <a:pt x="15189" y="11493"/>
                  </a:lnTo>
                  <a:lnTo>
                    <a:pt x="14668" y="12153"/>
                  </a:lnTo>
                  <a:lnTo>
                    <a:pt x="11709" y="16852"/>
                  </a:lnTo>
                  <a:lnTo>
                    <a:pt x="11645" y="16979"/>
                  </a:lnTo>
                  <a:lnTo>
                    <a:pt x="11315" y="17449"/>
                  </a:lnTo>
                  <a:lnTo>
                    <a:pt x="15278" y="13855"/>
                  </a:lnTo>
                  <a:lnTo>
                    <a:pt x="15709" y="13246"/>
                  </a:lnTo>
                  <a:lnTo>
                    <a:pt x="15659" y="13030"/>
                  </a:lnTo>
                  <a:lnTo>
                    <a:pt x="15709" y="12890"/>
                  </a:lnTo>
                  <a:lnTo>
                    <a:pt x="16243" y="12217"/>
                  </a:lnTo>
                  <a:lnTo>
                    <a:pt x="17208" y="10795"/>
                  </a:lnTo>
                  <a:lnTo>
                    <a:pt x="17754" y="10109"/>
                  </a:lnTo>
                  <a:lnTo>
                    <a:pt x="19215" y="9017"/>
                  </a:lnTo>
                  <a:lnTo>
                    <a:pt x="19088" y="6985"/>
                  </a:lnTo>
                  <a:lnTo>
                    <a:pt x="20586" y="5803"/>
                  </a:lnTo>
                  <a:lnTo>
                    <a:pt x="20916" y="5346"/>
                  </a:lnTo>
                  <a:lnTo>
                    <a:pt x="20980" y="5156"/>
                  </a:lnTo>
                  <a:lnTo>
                    <a:pt x="21120" y="4889"/>
                  </a:lnTo>
                  <a:close/>
                </a:path>
                <a:path w="22860" h="27939">
                  <a:moveTo>
                    <a:pt x="22758" y="6731"/>
                  </a:moveTo>
                  <a:lnTo>
                    <a:pt x="22631" y="6362"/>
                  </a:lnTo>
                  <a:lnTo>
                    <a:pt x="22326" y="5956"/>
                  </a:lnTo>
                  <a:lnTo>
                    <a:pt x="22237" y="6083"/>
                  </a:lnTo>
                  <a:lnTo>
                    <a:pt x="20523" y="7416"/>
                  </a:lnTo>
                  <a:lnTo>
                    <a:pt x="19735" y="9398"/>
                  </a:lnTo>
                  <a:lnTo>
                    <a:pt x="18872" y="11277"/>
                  </a:lnTo>
                  <a:lnTo>
                    <a:pt x="18389" y="11988"/>
                  </a:lnTo>
                  <a:lnTo>
                    <a:pt x="18211" y="11912"/>
                  </a:lnTo>
                  <a:lnTo>
                    <a:pt x="17272" y="13347"/>
                  </a:lnTo>
                  <a:lnTo>
                    <a:pt x="16256" y="14744"/>
                  </a:lnTo>
                  <a:lnTo>
                    <a:pt x="15748" y="15405"/>
                  </a:lnTo>
                  <a:lnTo>
                    <a:pt x="15659" y="15582"/>
                  </a:lnTo>
                  <a:lnTo>
                    <a:pt x="12814" y="20332"/>
                  </a:lnTo>
                  <a:lnTo>
                    <a:pt x="12496" y="20802"/>
                  </a:lnTo>
                  <a:lnTo>
                    <a:pt x="16383" y="17157"/>
                  </a:lnTo>
                  <a:lnTo>
                    <a:pt x="16802" y="16535"/>
                  </a:lnTo>
                  <a:lnTo>
                    <a:pt x="16751" y="16319"/>
                  </a:lnTo>
                  <a:lnTo>
                    <a:pt x="16814" y="16141"/>
                  </a:lnTo>
                  <a:lnTo>
                    <a:pt x="17322" y="15481"/>
                  </a:lnTo>
                  <a:lnTo>
                    <a:pt x="18262" y="14033"/>
                  </a:lnTo>
                  <a:lnTo>
                    <a:pt x="19265" y="12611"/>
                  </a:lnTo>
                  <a:lnTo>
                    <a:pt x="19443" y="12700"/>
                  </a:lnTo>
                  <a:lnTo>
                    <a:pt x="19913" y="11976"/>
                  </a:lnTo>
                  <a:lnTo>
                    <a:pt x="20370" y="10426"/>
                  </a:lnTo>
                  <a:lnTo>
                    <a:pt x="21374" y="8978"/>
                  </a:lnTo>
                  <a:lnTo>
                    <a:pt x="22186" y="7429"/>
                  </a:lnTo>
                  <a:lnTo>
                    <a:pt x="22428" y="7061"/>
                  </a:lnTo>
                  <a:lnTo>
                    <a:pt x="22758" y="6731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2961923" y="2003651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2311" y="0"/>
                  </a:moveTo>
                  <a:lnTo>
                    <a:pt x="1130" y="330"/>
                  </a:lnTo>
                  <a:lnTo>
                    <a:pt x="596" y="622"/>
                  </a:lnTo>
                  <a:lnTo>
                    <a:pt x="0" y="1473"/>
                  </a:lnTo>
                  <a:lnTo>
                    <a:pt x="253" y="3238"/>
                  </a:lnTo>
                  <a:lnTo>
                    <a:pt x="1282" y="5029"/>
                  </a:lnTo>
                  <a:lnTo>
                    <a:pt x="1536" y="5676"/>
                  </a:lnTo>
                  <a:lnTo>
                    <a:pt x="7277" y="10134"/>
                  </a:lnTo>
                  <a:lnTo>
                    <a:pt x="8712" y="10820"/>
                  </a:lnTo>
                  <a:lnTo>
                    <a:pt x="9436" y="11226"/>
                  </a:lnTo>
                  <a:lnTo>
                    <a:pt x="10883" y="11658"/>
                  </a:lnTo>
                  <a:lnTo>
                    <a:pt x="12966" y="11760"/>
                  </a:lnTo>
                  <a:lnTo>
                    <a:pt x="13627" y="11722"/>
                  </a:lnTo>
                  <a:lnTo>
                    <a:pt x="14706" y="11303"/>
                  </a:lnTo>
                  <a:lnTo>
                    <a:pt x="15151" y="10934"/>
                  </a:lnTo>
                  <a:lnTo>
                    <a:pt x="15671" y="9931"/>
                  </a:lnTo>
                  <a:lnTo>
                    <a:pt x="15849" y="9334"/>
                  </a:lnTo>
                  <a:lnTo>
                    <a:pt x="15633" y="8089"/>
                  </a:lnTo>
                  <a:lnTo>
                    <a:pt x="15366" y="7404"/>
                  </a:lnTo>
                  <a:lnTo>
                    <a:pt x="14668" y="6159"/>
                  </a:lnTo>
                  <a:lnTo>
                    <a:pt x="14096" y="5613"/>
                  </a:lnTo>
                  <a:lnTo>
                    <a:pt x="13106" y="4508"/>
                  </a:lnTo>
                  <a:lnTo>
                    <a:pt x="5181" y="152"/>
                  </a:lnTo>
                  <a:lnTo>
                    <a:pt x="4483" y="203"/>
                  </a:lnTo>
                  <a:lnTo>
                    <a:pt x="3060" y="114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2962300" y="2005609"/>
              <a:ext cx="14604" cy="10160"/>
            </a:xfrm>
            <a:custGeom>
              <a:avLst/>
              <a:gdLst/>
              <a:ahLst/>
              <a:cxnLst/>
              <a:rect l="l" t="t" r="r" b="b"/>
              <a:pathLst>
                <a:path w="14605" h="10160">
                  <a:moveTo>
                    <a:pt x="12395" y="6146"/>
                  </a:moveTo>
                  <a:lnTo>
                    <a:pt x="12255" y="6324"/>
                  </a:lnTo>
                  <a:lnTo>
                    <a:pt x="12052" y="6464"/>
                  </a:lnTo>
                  <a:lnTo>
                    <a:pt x="11798" y="6553"/>
                  </a:lnTo>
                  <a:lnTo>
                    <a:pt x="11493" y="6604"/>
                  </a:lnTo>
                  <a:lnTo>
                    <a:pt x="11137" y="6591"/>
                  </a:lnTo>
                  <a:lnTo>
                    <a:pt x="9842" y="6464"/>
                  </a:lnTo>
                  <a:lnTo>
                    <a:pt x="8851" y="6146"/>
                  </a:lnTo>
                  <a:lnTo>
                    <a:pt x="8343" y="5867"/>
                  </a:lnTo>
                  <a:lnTo>
                    <a:pt x="7366" y="5397"/>
                  </a:lnTo>
                  <a:lnTo>
                    <a:pt x="3213" y="2006"/>
                  </a:lnTo>
                  <a:lnTo>
                    <a:pt x="2959" y="1638"/>
                  </a:lnTo>
                  <a:lnTo>
                    <a:pt x="2540" y="977"/>
                  </a:lnTo>
                  <a:lnTo>
                    <a:pt x="2438" y="673"/>
                  </a:lnTo>
                  <a:lnTo>
                    <a:pt x="2374" y="203"/>
                  </a:lnTo>
                  <a:lnTo>
                    <a:pt x="2425" y="0"/>
                  </a:lnTo>
                  <a:lnTo>
                    <a:pt x="2108" y="406"/>
                  </a:lnTo>
                  <a:lnTo>
                    <a:pt x="2197" y="1041"/>
                  </a:lnTo>
                  <a:lnTo>
                    <a:pt x="2298" y="1333"/>
                  </a:lnTo>
                  <a:lnTo>
                    <a:pt x="2489" y="1651"/>
                  </a:lnTo>
                  <a:lnTo>
                    <a:pt x="2971" y="2374"/>
                  </a:lnTo>
                  <a:lnTo>
                    <a:pt x="3162" y="2794"/>
                  </a:lnTo>
                  <a:lnTo>
                    <a:pt x="7150" y="5778"/>
                  </a:lnTo>
                  <a:lnTo>
                    <a:pt x="8636" y="6527"/>
                  </a:lnTo>
                  <a:lnTo>
                    <a:pt x="9626" y="6858"/>
                  </a:lnTo>
                  <a:lnTo>
                    <a:pt x="10922" y="6985"/>
                  </a:lnTo>
                  <a:lnTo>
                    <a:pt x="11277" y="6997"/>
                  </a:lnTo>
                  <a:lnTo>
                    <a:pt x="11582" y="6959"/>
                  </a:lnTo>
                  <a:lnTo>
                    <a:pt x="11899" y="6845"/>
                  </a:lnTo>
                  <a:lnTo>
                    <a:pt x="12141" y="6654"/>
                  </a:lnTo>
                  <a:lnTo>
                    <a:pt x="12331" y="6311"/>
                  </a:lnTo>
                  <a:lnTo>
                    <a:pt x="12395" y="6146"/>
                  </a:lnTo>
                  <a:close/>
                </a:path>
                <a:path w="14605" h="10160">
                  <a:moveTo>
                    <a:pt x="13462" y="7950"/>
                  </a:moveTo>
                  <a:lnTo>
                    <a:pt x="13322" y="8128"/>
                  </a:lnTo>
                  <a:lnTo>
                    <a:pt x="13093" y="8255"/>
                  </a:lnTo>
                  <a:lnTo>
                    <a:pt x="12814" y="8331"/>
                  </a:lnTo>
                  <a:lnTo>
                    <a:pt x="12458" y="8343"/>
                  </a:lnTo>
                  <a:lnTo>
                    <a:pt x="12039" y="8293"/>
                  </a:lnTo>
                  <a:lnTo>
                    <a:pt x="11595" y="8191"/>
                  </a:lnTo>
                  <a:lnTo>
                    <a:pt x="10502" y="8001"/>
                  </a:lnTo>
                  <a:lnTo>
                    <a:pt x="9296" y="7543"/>
                  </a:lnTo>
                  <a:lnTo>
                    <a:pt x="8051" y="6858"/>
                  </a:lnTo>
                  <a:lnTo>
                    <a:pt x="6832" y="6273"/>
                  </a:lnTo>
                  <a:lnTo>
                    <a:pt x="2184" y="2451"/>
                  </a:lnTo>
                  <a:lnTo>
                    <a:pt x="1536" y="1625"/>
                  </a:lnTo>
                  <a:lnTo>
                    <a:pt x="1282" y="1270"/>
                  </a:lnTo>
                  <a:lnTo>
                    <a:pt x="1117" y="927"/>
                  </a:lnTo>
                  <a:lnTo>
                    <a:pt x="990" y="419"/>
                  </a:lnTo>
                  <a:lnTo>
                    <a:pt x="1028" y="215"/>
                  </a:lnTo>
                  <a:lnTo>
                    <a:pt x="901" y="317"/>
                  </a:lnTo>
                  <a:lnTo>
                    <a:pt x="711" y="609"/>
                  </a:lnTo>
                  <a:lnTo>
                    <a:pt x="774" y="939"/>
                  </a:lnTo>
                  <a:lnTo>
                    <a:pt x="889" y="1295"/>
                  </a:lnTo>
                  <a:lnTo>
                    <a:pt x="1041" y="1625"/>
                  </a:lnTo>
                  <a:lnTo>
                    <a:pt x="1955" y="2806"/>
                  </a:lnTo>
                  <a:lnTo>
                    <a:pt x="2222" y="3289"/>
                  </a:lnTo>
                  <a:lnTo>
                    <a:pt x="7251" y="6946"/>
                  </a:lnTo>
                  <a:lnTo>
                    <a:pt x="9093" y="7924"/>
                  </a:lnTo>
                  <a:lnTo>
                    <a:pt x="10299" y="8394"/>
                  </a:lnTo>
                  <a:lnTo>
                    <a:pt x="12255" y="8750"/>
                  </a:lnTo>
                  <a:lnTo>
                    <a:pt x="12611" y="8737"/>
                  </a:lnTo>
                  <a:lnTo>
                    <a:pt x="12966" y="8636"/>
                  </a:lnTo>
                  <a:lnTo>
                    <a:pt x="13233" y="8470"/>
                  </a:lnTo>
                  <a:lnTo>
                    <a:pt x="13411" y="8128"/>
                  </a:lnTo>
                  <a:lnTo>
                    <a:pt x="13462" y="7950"/>
                  </a:lnTo>
                  <a:close/>
                </a:path>
                <a:path w="14605" h="10160">
                  <a:moveTo>
                    <a:pt x="14173" y="9220"/>
                  </a:moveTo>
                  <a:lnTo>
                    <a:pt x="13703" y="9321"/>
                  </a:lnTo>
                  <a:lnTo>
                    <a:pt x="13157" y="9334"/>
                  </a:lnTo>
                  <a:lnTo>
                    <a:pt x="11899" y="9232"/>
                  </a:lnTo>
                  <a:lnTo>
                    <a:pt x="11176" y="9220"/>
                  </a:lnTo>
                  <a:lnTo>
                    <a:pt x="9664" y="8737"/>
                  </a:lnTo>
                  <a:lnTo>
                    <a:pt x="8902" y="8331"/>
                  </a:lnTo>
                  <a:lnTo>
                    <a:pt x="7404" y="7607"/>
                  </a:lnTo>
                  <a:lnTo>
                    <a:pt x="1117" y="2324"/>
                  </a:lnTo>
                  <a:lnTo>
                    <a:pt x="139" y="711"/>
                  </a:lnTo>
                  <a:lnTo>
                    <a:pt x="0" y="228"/>
                  </a:lnTo>
                  <a:lnTo>
                    <a:pt x="127" y="1054"/>
                  </a:lnTo>
                  <a:lnTo>
                    <a:pt x="419" y="1638"/>
                  </a:lnTo>
                  <a:lnTo>
                    <a:pt x="1143" y="2857"/>
                  </a:lnTo>
                  <a:lnTo>
                    <a:pt x="1384" y="3505"/>
                  </a:lnTo>
                  <a:lnTo>
                    <a:pt x="2438" y="4648"/>
                  </a:lnTo>
                  <a:lnTo>
                    <a:pt x="3022" y="5232"/>
                  </a:lnTo>
                  <a:lnTo>
                    <a:pt x="3670" y="5765"/>
                  </a:lnTo>
                  <a:lnTo>
                    <a:pt x="4267" y="6261"/>
                  </a:lnTo>
                  <a:lnTo>
                    <a:pt x="4965" y="6743"/>
                  </a:lnTo>
                  <a:lnTo>
                    <a:pt x="6362" y="7645"/>
                  </a:lnTo>
                  <a:lnTo>
                    <a:pt x="7124" y="7937"/>
                  </a:lnTo>
                  <a:lnTo>
                    <a:pt x="8559" y="8623"/>
                  </a:lnTo>
                  <a:lnTo>
                    <a:pt x="9283" y="9029"/>
                  </a:lnTo>
                  <a:lnTo>
                    <a:pt x="10731" y="9461"/>
                  </a:lnTo>
                  <a:lnTo>
                    <a:pt x="11430" y="9461"/>
                  </a:lnTo>
                  <a:lnTo>
                    <a:pt x="12801" y="9537"/>
                  </a:lnTo>
                  <a:lnTo>
                    <a:pt x="13462" y="9499"/>
                  </a:lnTo>
                  <a:lnTo>
                    <a:pt x="13995" y="9309"/>
                  </a:lnTo>
                  <a:lnTo>
                    <a:pt x="14173" y="9220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2963278" y="2003633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5" h="12064">
                  <a:moveTo>
                    <a:pt x="952" y="0"/>
                  </a:moveTo>
                  <a:lnTo>
                    <a:pt x="393" y="152"/>
                  </a:lnTo>
                  <a:lnTo>
                    <a:pt x="0" y="292"/>
                  </a:lnTo>
                  <a:lnTo>
                    <a:pt x="634" y="457"/>
                  </a:lnTo>
                  <a:lnTo>
                    <a:pt x="1308" y="685"/>
                  </a:lnTo>
                  <a:lnTo>
                    <a:pt x="3479" y="1587"/>
                  </a:lnTo>
                  <a:lnTo>
                    <a:pt x="4927" y="2476"/>
                  </a:lnTo>
                  <a:lnTo>
                    <a:pt x="5486" y="3111"/>
                  </a:lnTo>
                  <a:lnTo>
                    <a:pt x="6730" y="4178"/>
                  </a:lnTo>
                  <a:lnTo>
                    <a:pt x="7315" y="4749"/>
                  </a:lnTo>
                  <a:lnTo>
                    <a:pt x="8356" y="6019"/>
                  </a:lnTo>
                  <a:lnTo>
                    <a:pt x="8940" y="6654"/>
                  </a:lnTo>
                  <a:lnTo>
                    <a:pt x="9270" y="7340"/>
                  </a:lnTo>
                  <a:lnTo>
                    <a:pt x="9639" y="8115"/>
                  </a:lnTo>
                  <a:lnTo>
                    <a:pt x="9893" y="8928"/>
                  </a:lnTo>
                  <a:lnTo>
                    <a:pt x="10032" y="10350"/>
                  </a:lnTo>
                  <a:lnTo>
                    <a:pt x="9842" y="11023"/>
                  </a:lnTo>
                  <a:lnTo>
                    <a:pt x="9575" y="11607"/>
                  </a:lnTo>
                  <a:lnTo>
                    <a:pt x="10032" y="11671"/>
                  </a:lnTo>
                  <a:lnTo>
                    <a:pt x="11607" y="11747"/>
                  </a:lnTo>
                  <a:lnTo>
                    <a:pt x="12268" y="11709"/>
                  </a:lnTo>
                  <a:lnTo>
                    <a:pt x="13360" y="11290"/>
                  </a:lnTo>
                  <a:lnTo>
                    <a:pt x="13804" y="10934"/>
                  </a:lnTo>
                  <a:lnTo>
                    <a:pt x="14312" y="9918"/>
                  </a:lnTo>
                  <a:lnTo>
                    <a:pt x="14490" y="9334"/>
                  </a:lnTo>
                  <a:lnTo>
                    <a:pt x="14274" y="8089"/>
                  </a:lnTo>
                  <a:lnTo>
                    <a:pt x="14008" y="7391"/>
                  </a:lnTo>
                  <a:lnTo>
                    <a:pt x="13309" y="6159"/>
                  </a:lnTo>
                  <a:lnTo>
                    <a:pt x="12738" y="5600"/>
                  </a:lnTo>
                  <a:lnTo>
                    <a:pt x="11747" y="4495"/>
                  </a:lnTo>
                  <a:lnTo>
                    <a:pt x="11188" y="4000"/>
                  </a:lnTo>
                  <a:lnTo>
                    <a:pt x="10007" y="3060"/>
                  </a:lnTo>
                  <a:lnTo>
                    <a:pt x="9474" y="2501"/>
                  </a:lnTo>
                  <a:lnTo>
                    <a:pt x="8127" y="1701"/>
                  </a:lnTo>
                  <a:lnTo>
                    <a:pt x="6007" y="787"/>
                  </a:lnTo>
                  <a:lnTo>
                    <a:pt x="5270" y="533"/>
                  </a:lnTo>
                  <a:lnTo>
                    <a:pt x="3822" y="152"/>
                  </a:lnTo>
                  <a:lnTo>
                    <a:pt x="3124" y="203"/>
                  </a:lnTo>
                  <a:lnTo>
                    <a:pt x="1701" y="11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9" name="object 10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025508" y="1980007"/>
              <a:ext cx="36194" cy="26682"/>
            </a:xfrm>
            <a:prstGeom prst="rect">
              <a:avLst/>
            </a:prstGeom>
          </p:spPr>
        </p:pic>
        <p:sp>
          <p:nvSpPr>
            <p:cNvPr id="110" name="object 110" descr=""/>
            <p:cNvSpPr/>
            <p:nvPr/>
          </p:nvSpPr>
          <p:spPr>
            <a:xfrm>
              <a:off x="3026003" y="1979904"/>
              <a:ext cx="31750" cy="22860"/>
            </a:xfrm>
            <a:custGeom>
              <a:avLst/>
              <a:gdLst/>
              <a:ahLst/>
              <a:cxnLst/>
              <a:rect l="l" t="t" r="r" b="b"/>
              <a:pathLst>
                <a:path w="31750" h="22860">
                  <a:moveTo>
                    <a:pt x="18592" y="16687"/>
                  </a:moveTo>
                  <a:lnTo>
                    <a:pt x="18072" y="16433"/>
                  </a:lnTo>
                  <a:lnTo>
                    <a:pt x="13169" y="13817"/>
                  </a:lnTo>
                  <a:lnTo>
                    <a:pt x="13030" y="13716"/>
                  </a:lnTo>
                  <a:lnTo>
                    <a:pt x="12217" y="13411"/>
                  </a:lnTo>
                  <a:lnTo>
                    <a:pt x="10668" y="12661"/>
                  </a:lnTo>
                  <a:lnTo>
                    <a:pt x="9055" y="11988"/>
                  </a:lnTo>
                  <a:lnTo>
                    <a:pt x="8915" y="12141"/>
                  </a:lnTo>
                  <a:lnTo>
                    <a:pt x="7340" y="11404"/>
                  </a:lnTo>
                  <a:lnTo>
                    <a:pt x="7620" y="11061"/>
                  </a:lnTo>
                  <a:lnTo>
                    <a:pt x="6045" y="10337"/>
                  </a:lnTo>
                  <a:lnTo>
                    <a:pt x="4381" y="9690"/>
                  </a:lnTo>
                  <a:lnTo>
                    <a:pt x="3683" y="9220"/>
                  </a:lnTo>
                  <a:lnTo>
                    <a:pt x="2552" y="8953"/>
                  </a:lnTo>
                  <a:lnTo>
                    <a:pt x="584" y="7861"/>
                  </a:lnTo>
                  <a:lnTo>
                    <a:pt x="1244" y="9359"/>
                  </a:lnTo>
                  <a:lnTo>
                    <a:pt x="1485" y="10350"/>
                  </a:lnTo>
                  <a:lnTo>
                    <a:pt x="3429" y="10426"/>
                  </a:lnTo>
                  <a:lnTo>
                    <a:pt x="4419" y="11176"/>
                  </a:lnTo>
                  <a:lnTo>
                    <a:pt x="5219" y="11557"/>
                  </a:lnTo>
                  <a:lnTo>
                    <a:pt x="6870" y="12204"/>
                  </a:lnTo>
                  <a:lnTo>
                    <a:pt x="6591" y="12547"/>
                  </a:lnTo>
                  <a:lnTo>
                    <a:pt x="8166" y="13296"/>
                  </a:lnTo>
                  <a:lnTo>
                    <a:pt x="8305" y="13131"/>
                  </a:lnTo>
                  <a:lnTo>
                    <a:pt x="9867" y="13893"/>
                  </a:lnTo>
                  <a:lnTo>
                    <a:pt x="11468" y="14592"/>
                  </a:lnTo>
                  <a:lnTo>
                    <a:pt x="12268" y="14909"/>
                  </a:lnTo>
                  <a:lnTo>
                    <a:pt x="12407" y="15011"/>
                  </a:lnTo>
                  <a:lnTo>
                    <a:pt x="12446" y="15227"/>
                  </a:lnTo>
                  <a:lnTo>
                    <a:pt x="13131" y="15557"/>
                  </a:lnTo>
                  <a:lnTo>
                    <a:pt x="18592" y="16687"/>
                  </a:lnTo>
                  <a:close/>
                </a:path>
                <a:path w="31750" h="22860">
                  <a:moveTo>
                    <a:pt x="18821" y="20281"/>
                  </a:moveTo>
                  <a:lnTo>
                    <a:pt x="18313" y="20015"/>
                  </a:lnTo>
                  <a:lnTo>
                    <a:pt x="13462" y="17284"/>
                  </a:lnTo>
                  <a:lnTo>
                    <a:pt x="13322" y="17183"/>
                  </a:lnTo>
                  <a:lnTo>
                    <a:pt x="12522" y="16852"/>
                  </a:lnTo>
                  <a:lnTo>
                    <a:pt x="10972" y="16065"/>
                  </a:lnTo>
                  <a:lnTo>
                    <a:pt x="9372" y="15354"/>
                  </a:lnTo>
                  <a:lnTo>
                    <a:pt x="9232" y="15519"/>
                  </a:lnTo>
                  <a:lnTo>
                    <a:pt x="7670" y="14744"/>
                  </a:lnTo>
                  <a:lnTo>
                    <a:pt x="7950" y="14389"/>
                  </a:lnTo>
                  <a:lnTo>
                    <a:pt x="6375" y="13627"/>
                  </a:lnTo>
                  <a:lnTo>
                    <a:pt x="5511" y="13347"/>
                  </a:lnTo>
                  <a:lnTo>
                    <a:pt x="3797" y="12319"/>
                  </a:lnTo>
                  <a:lnTo>
                    <a:pt x="2019" y="11760"/>
                  </a:lnTo>
                  <a:lnTo>
                    <a:pt x="495" y="10604"/>
                  </a:lnTo>
                  <a:lnTo>
                    <a:pt x="0" y="12827"/>
                  </a:lnTo>
                  <a:lnTo>
                    <a:pt x="3340" y="13169"/>
                  </a:lnTo>
                  <a:lnTo>
                    <a:pt x="4762" y="14478"/>
                  </a:lnTo>
                  <a:lnTo>
                    <a:pt x="5549" y="14871"/>
                  </a:lnTo>
                  <a:lnTo>
                    <a:pt x="7200" y="15557"/>
                  </a:lnTo>
                  <a:lnTo>
                    <a:pt x="6921" y="15900"/>
                  </a:lnTo>
                  <a:lnTo>
                    <a:pt x="8483" y="16700"/>
                  </a:lnTo>
                  <a:lnTo>
                    <a:pt x="8623" y="16535"/>
                  </a:lnTo>
                  <a:lnTo>
                    <a:pt x="10172" y="17322"/>
                  </a:lnTo>
                  <a:lnTo>
                    <a:pt x="11772" y="18059"/>
                  </a:lnTo>
                  <a:lnTo>
                    <a:pt x="12560" y="18389"/>
                  </a:lnTo>
                  <a:lnTo>
                    <a:pt x="12700" y="18503"/>
                  </a:lnTo>
                  <a:lnTo>
                    <a:pt x="12738" y="18719"/>
                  </a:lnTo>
                  <a:lnTo>
                    <a:pt x="13411" y="19062"/>
                  </a:lnTo>
                  <a:lnTo>
                    <a:pt x="18821" y="20281"/>
                  </a:lnTo>
                  <a:close/>
                </a:path>
                <a:path w="31750" h="22860">
                  <a:moveTo>
                    <a:pt x="24155" y="15697"/>
                  </a:moveTo>
                  <a:lnTo>
                    <a:pt x="24028" y="14249"/>
                  </a:lnTo>
                  <a:lnTo>
                    <a:pt x="23863" y="13601"/>
                  </a:lnTo>
                  <a:lnTo>
                    <a:pt x="22618" y="11696"/>
                  </a:lnTo>
                  <a:lnTo>
                    <a:pt x="21577" y="11214"/>
                  </a:lnTo>
                  <a:lnTo>
                    <a:pt x="21247" y="11252"/>
                  </a:lnTo>
                  <a:lnTo>
                    <a:pt x="20980" y="11150"/>
                  </a:lnTo>
                  <a:lnTo>
                    <a:pt x="19837" y="10566"/>
                  </a:lnTo>
                  <a:lnTo>
                    <a:pt x="17386" y="9474"/>
                  </a:lnTo>
                  <a:lnTo>
                    <a:pt x="14960" y="8331"/>
                  </a:lnTo>
                  <a:lnTo>
                    <a:pt x="15074" y="8178"/>
                  </a:lnTo>
                  <a:lnTo>
                    <a:pt x="12585" y="7099"/>
                  </a:lnTo>
                  <a:lnTo>
                    <a:pt x="12331" y="7416"/>
                  </a:lnTo>
                  <a:lnTo>
                    <a:pt x="10439" y="6604"/>
                  </a:lnTo>
                  <a:lnTo>
                    <a:pt x="9258" y="5981"/>
                  </a:lnTo>
                  <a:lnTo>
                    <a:pt x="8623" y="5702"/>
                  </a:lnTo>
                  <a:lnTo>
                    <a:pt x="6743" y="5537"/>
                  </a:lnTo>
                  <a:lnTo>
                    <a:pt x="4432" y="2781"/>
                  </a:lnTo>
                  <a:lnTo>
                    <a:pt x="3429" y="4749"/>
                  </a:lnTo>
                  <a:lnTo>
                    <a:pt x="3886" y="5016"/>
                  </a:lnTo>
                  <a:lnTo>
                    <a:pt x="4102" y="5207"/>
                  </a:lnTo>
                  <a:lnTo>
                    <a:pt x="6248" y="6121"/>
                  </a:lnTo>
                  <a:lnTo>
                    <a:pt x="8864" y="7124"/>
                  </a:lnTo>
                  <a:lnTo>
                    <a:pt x="11315" y="8318"/>
                  </a:lnTo>
                  <a:lnTo>
                    <a:pt x="11569" y="8001"/>
                  </a:lnTo>
                  <a:lnTo>
                    <a:pt x="14058" y="9105"/>
                  </a:lnTo>
                  <a:lnTo>
                    <a:pt x="13944" y="9258"/>
                  </a:lnTo>
                  <a:lnTo>
                    <a:pt x="16421" y="10363"/>
                  </a:lnTo>
                  <a:lnTo>
                    <a:pt x="18834" y="11531"/>
                  </a:lnTo>
                  <a:lnTo>
                    <a:pt x="19989" y="12153"/>
                  </a:lnTo>
                  <a:lnTo>
                    <a:pt x="20243" y="12230"/>
                  </a:lnTo>
                  <a:lnTo>
                    <a:pt x="20574" y="12204"/>
                  </a:lnTo>
                  <a:lnTo>
                    <a:pt x="21615" y="12687"/>
                  </a:lnTo>
                  <a:lnTo>
                    <a:pt x="22872" y="14605"/>
                  </a:lnTo>
                  <a:lnTo>
                    <a:pt x="23037" y="15252"/>
                  </a:lnTo>
                  <a:lnTo>
                    <a:pt x="23152" y="16713"/>
                  </a:lnTo>
                  <a:lnTo>
                    <a:pt x="23126" y="17386"/>
                  </a:lnTo>
                  <a:lnTo>
                    <a:pt x="22694" y="18770"/>
                  </a:lnTo>
                  <a:lnTo>
                    <a:pt x="22733" y="19558"/>
                  </a:lnTo>
                  <a:lnTo>
                    <a:pt x="22339" y="20193"/>
                  </a:lnTo>
                  <a:lnTo>
                    <a:pt x="23025" y="19608"/>
                  </a:lnTo>
                  <a:lnTo>
                    <a:pt x="23736" y="18605"/>
                  </a:lnTo>
                  <a:lnTo>
                    <a:pt x="23685" y="17780"/>
                  </a:lnTo>
                  <a:lnTo>
                    <a:pt x="23901" y="17106"/>
                  </a:lnTo>
                  <a:lnTo>
                    <a:pt x="24130" y="16370"/>
                  </a:lnTo>
                  <a:lnTo>
                    <a:pt x="24155" y="15697"/>
                  </a:lnTo>
                  <a:close/>
                </a:path>
                <a:path w="31750" h="22860">
                  <a:moveTo>
                    <a:pt x="31216" y="14376"/>
                  </a:moveTo>
                  <a:lnTo>
                    <a:pt x="27914" y="10350"/>
                  </a:lnTo>
                  <a:lnTo>
                    <a:pt x="26771" y="9804"/>
                  </a:lnTo>
                  <a:lnTo>
                    <a:pt x="26530" y="9690"/>
                  </a:lnTo>
                  <a:lnTo>
                    <a:pt x="26860" y="9232"/>
                  </a:lnTo>
                  <a:lnTo>
                    <a:pt x="24968" y="8420"/>
                  </a:lnTo>
                  <a:lnTo>
                    <a:pt x="24003" y="8001"/>
                  </a:lnTo>
                  <a:lnTo>
                    <a:pt x="23685" y="8420"/>
                  </a:lnTo>
                  <a:lnTo>
                    <a:pt x="18249" y="6121"/>
                  </a:lnTo>
                  <a:lnTo>
                    <a:pt x="17830" y="5943"/>
                  </a:lnTo>
                  <a:lnTo>
                    <a:pt x="18046" y="5664"/>
                  </a:lnTo>
                  <a:lnTo>
                    <a:pt x="15748" y="4737"/>
                  </a:lnTo>
                  <a:lnTo>
                    <a:pt x="14109" y="4394"/>
                  </a:lnTo>
                  <a:lnTo>
                    <a:pt x="13360" y="4089"/>
                  </a:lnTo>
                  <a:lnTo>
                    <a:pt x="10490" y="3784"/>
                  </a:lnTo>
                  <a:lnTo>
                    <a:pt x="7366" y="0"/>
                  </a:lnTo>
                  <a:lnTo>
                    <a:pt x="5080" y="2463"/>
                  </a:lnTo>
                  <a:lnTo>
                    <a:pt x="6515" y="2959"/>
                  </a:lnTo>
                  <a:lnTo>
                    <a:pt x="7721" y="3479"/>
                  </a:lnTo>
                  <a:lnTo>
                    <a:pt x="8763" y="4470"/>
                  </a:lnTo>
                  <a:lnTo>
                    <a:pt x="9271" y="4851"/>
                  </a:lnTo>
                  <a:lnTo>
                    <a:pt x="10172" y="4737"/>
                  </a:lnTo>
                  <a:lnTo>
                    <a:pt x="10795" y="5156"/>
                  </a:lnTo>
                  <a:lnTo>
                    <a:pt x="11595" y="5422"/>
                  </a:lnTo>
                  <a:lnTo>
                    <a:pt x="13843" y="6375"/>
                  </a:lnTo>
                  <a:lnTo>
                    <a:pt x="14058" y="6121"/>
                  </a:lnTo>
                  <a:lnTo>
                    <a:pt x="17043" y="7378"/>
                  </a:lnTo>
                  <a:lnTo>
                    <a:pt x="16814" y="7658"/>
                  </a:lnTo>
                  <a:lnTo>
                    <a:pt x="22669" y="10223"/>
                  </a:lnTo>
                  <a:lnTo>
                    <a:pt x="22987" y="9804"/>
                  </a:lnTo>
                  <a:lnTo>
                    <a:pt x="25844" y="11087"/>
                  </a:lnTo>
                  <a:lnTo>
                    <a:pt x="25514" y="11531"/>
                  </a:lnTo>
                  <a:lnTo>
                    <a:pt x="26936" y="12230"/>
                  </a:lnTo>
                  <a:lnTo>
                    <a:pt x="30073" y="17665"/>
                  </a:lnTo>
                  <a:lnTo>
                    <a:pt x="29972" y="19634"/>
                  </a:lnTo>
                  <a:lnTo>
                    <a:pt x="29324" y="21285"/>
                  </a:lnTo>
                  <a:lnTo>
                    <a:pt x="28943" y="22313"/>
                  </a:lnTo>
                  <a:lnTo>
                    <a:pt x="29756" y="21107"/>
                  </a:lnTo>
                  <a:lnTo>
                    <a:pt x="30124" y="19888"/>
                  </a:lnTo>
                  <a:lnTo>
                    <a:pt x="31000" y="17665"/>
                  </a:lnTo>
                  <a:lnTo>
                    <a:pt x="31051" y="16319"/>
                  </a:lnTo>
                  <a:lnTo>
                    <a:pt x="31216" y="14376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3048411" y="1989677"/>
              <a:ext cx="13335" cy="17145"/>
            </a:xfrm>
            <a:custGeom>
              <a:avLst/>
              <a:gdLst/>
              <a:ahLst/>
              <a:cxnLst/>
              <a:rect l="l" t="t" r="r" b="b"/>
              <a:pathLst>
                <a:path w="13335" h="17144">
                  <a:moveTo>
                    <a:pt x="11823" y="0"/>
                  </a:moveTo>
                  <a:lnTo>
                    <a:pt x="11163" y="12"/>
                  </a:lnTo>
                  <a:lnTo>
                    <a:pt x="9855" y="330"/>
                  </a:lnTo>
                  <a:lnTo>
                    <a:pt x="9156" y="825"/>
                  </a:lnTo>
                  <a:lnTo>
                    <a:pt x="7785" y="1638"/>
                  </a:lnTo>
                  <a:lnTo>
                    <a:pt x="507" y="11468"/>
                  </a:lnTo>
                  <a:lnTo>
                    <a:pt x="177" y="12255"/>
                  </a:lnTo>
                  <a:lnTo>
                    <a:pt x="0" y="13715"/>
                  </a:lnTo>
                  <a:lnTo>
                    <a:pt x="25" y="14465"/>
                  </a:lnTo>
                  <a:lnTo>
                    <a:pt x="342" y="15684"/>
                  </a:lnTo>
                  <a:lnTo>
                    <a:pt x="774" y="16116"/>
                  </a:lnTo>
                  <a:lnTo>
                    <a:pt x="1701" y="16751"/>
                  </a:lnTo>
                  <a:lnTo>
                    <a:pt x="2298" y="16840"/>
                  </a:lnTo>
                  <a:lnTo>
                    <a:pt x="3555" y="16636"/>
                  </a:lnTo>
                  <a:lnTo>
                    <a:pt x="4229" y="16332"/>
                  </a:lnTo>
                  <a:lnTo>
                    <a:pt x="6261" y="15163"/>
                  </a:lnTo>
                  <a:lnTo>
                    <a:pt x="7505" y="14020"/>
                  </a:lnTo>
                  <a:lnTo>
                    <a:pt x="8064" y="13284"/>
                  </a:lnTo>
                  <a:lnTo>
                    <a:pt x="9207" y="11925"/>
                  </a:lnTo>
                  <a:lnTo>
                    <a:pt x="13030" y="4978"/>
                  </a:lnTo>
                  <a:lnTo>
                    <a:pt x="13004" y="4267"/>
                  </a:lnTo>
                  <a:lnTo>
                    <a:pt x="13207" y="2806"/>
                  </a:lnTo>
                  <a:lnTo>
                    <a:pt x="13258" y="2133"/>
                  </a:lnTo>
                  <a:lnTo>
                    <a:pt x="12776" y="444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3050819" y="1990953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4" h="15875">
                  <a:moveTo>
                    <a:pt x="8458" y="2184"/>
                  </a:moveTo>
                  <a:lnTo>
                    <a:pt x="7772" y="1054"/>
                  </a:lnTo>
                  <a:lnTo>
                    <a:pt x="7912" y="1206"/>
                  </a:lnTo>
                  <a:lnTo>
                    <a:pt x="7988" y="1422"/>
                  </a:lnTo>
                  <a:lnTo>
                    <a:pt x="8039" y="1663"/>
                  </a:lnTo>
                  <a:lnTo>
                    <a:pt x="8064" y="1981"/>
                  </a:lnTo>
                  <a:lnTo>
                    <a:pt x="8013" y="2362"/>
                  </a:lnTo>
                  <a:lnTo>
                    <a:pt x="7835" y="3238"/>
                  </a:lnTo>
                  <a:lnTo>
                    <a:pt x="7835" y="3708"/>
                  </a:lnTo>
                  <a:lnTo>
                    <a:pt x="4762" y="8864"/>
                  </a:lnTo>
                  <a:lnTo>
                    <a:pt x="3975" y="9855"/>
                  </a:lnTo>
                  <a:lnTo>
                    <a:pt x="939" y="11811"/>
                  </a:lnTo>
                  <a:lnTo>
                    <a:pt x="673" y="11798"/>
                  </a:lnTo>
                  <a:lnTo>
                    <a:pt x="457" y="11709"/>
                  </a:lnTo>
                  <a:lnTo>
                    <a:pt x="596" y="11823"/>
                  </a:lnTo>
                  <a:lnTo>
                    <a:pt x="927" y="12026"/>
                  </a:lnTo>
                  <a:lnTo>
                    <a:pt x="1244" y="12065"/>
                  </a:lnTo>
                  <a:lnTo>
                    <a:pt x="1600" y="12014"/>
                  </a:lnTo>
                  <a:lnTo>
                    <a:pt x="1930" y="11887"/>
                  </a:lnTo>
                  <a:lnTo>
                    <a:pt x="2273" y="11696"/>
                  </a:lnTo>
                  <a:lnTo>
                    <a:pt x="3048" y="11176"/>
                  </a:lnTo>
                  <a:lnTo>
                    <a:pt x="3505" y="10896"/>
                  </a:lnTo>
                  <a:lnTo>
                    <a:pt x="4356" y="10096"/>
                  </a:lnTo>
                  <a:lnTo>
                    <a:pt x="5143" y="9093"/>
                  </a:lnTo>
                  <a:lnTo>
                    <a:pt x="5943" y="8191"/>
                  </a:lnTo>
                  <a:lnTo>
                    <a:pt x="8229" y="3454"/>
                  </a:lnTo>
                  <a:lnTo>
                    <a:pt x="8407" y="2552"/>
                  </a:lnTo>
                  <a:lnTo>
                    <a:pt x="8458" y="2184"/>
                  </a:lnTo>
                  <a:close/>
                </a:path>
                <a:path w="10794" h="15875">
                  <a:moveTo>
                    <a:pt x="9855" y="1409"/>
                  </a:moveTo>
                  <a:lnTo>
                    <a:pt x="9817" y="1054"/>
                  </a:lnTo>
                  <a:lnTo>
                    <a:pt x="9740" y="711"/>
                  </a:lnTo>
                  <a:lnTo>
                    <a:pt x="9347" y="533"/>
                  </a:lnTo>
                  <a:lnTo>
                    <a:pt x="9385" y="685"/>
                  </a:lnTo>
                  <a:lnTo>
                    <a:pt x="9436" y="939"/>
                  </a:lnTo>
                  <a:lnTo>
                    <a:pt x="9461" y="1219"/>
                  </a:lnTo>
                  <a:lnTo>
                    <a:pt x="9448" y="1587"/>
                  </a:lnTo>
                  <a:lnTo>
                    <a:pt x="9207" y="2565"/>
                  </a:lnTo>
                  <a:lnTo>
                    <a:pt x="9042" y="3111"/>
                  </a:lnTo>
                  <a:lnTo>
                    <a:pt x="8978" y="3670"/>
                  </a:lnTo>
                  <a:lnTo>
                    <a:pt x="5537" y="9525"/>
                  </a:lnTo>
                  <a:lnTo>
                    <a:pt x="4597" y="10706"/>
                  </a:lnTo>
                  <a:lnTo>
                    <a:pt x="4127" y="11341"/>
                  </a:lnTo>
                  <a:lnTo>
                    <a:pt x="3124" y="12382"/>
                  </a:lnTo>
                  <a:lnTo>
                    <a:pt x="2603" y="12750"/>
                  </a:lnTo>
                  <a:lnTo>
                    <a:pt x="1714" y="13436"/>
                  </a:lnTo>
                  <a:lnTo>
                    <a:pt x="1320" y="13703"/>
                  </a:lnTo>
                  <a:lnTo>
                    <a:pt x="965" y="13881"/>
                  </a:lnTo>
                  <a:lnTo>
                    <a:pt x="660" y="13957"/>
                  </a:lnTo>
                  <a:lnTo>
                    <a:pt x="381" y="13970"/>
                  </a:lnTo>
                  <a:lnTo>
                    <a:pt x="152" y="13881"/>
                  </a:lnTo>
                  <a:lnTo>
                    <a:pt x="292" y="14008"/>
                  </a:lnTo>
                  <a:lnTo>
                    <a:pt x="609" y="14211"/>
                  </a:lnTo>
                  <a:lnTo>
                    <a:pt x="952" y="14236"/>
                  </a:lnTo>
                  <a:lnTo>
                    <a:pt x="1346" y="14135"/>
                  </a:lnTo>
                  <a:lnTo>
                    <a:pt x="5918" y="9753"/>
                  </a:lnTo>
                  <a:lnTo>
                    <a:pt x="6426" y="9169"/>
                  </a:lnTo>
                  <a:lnTo>
                    <a:pt x="9436" y="3314"/>
                  </a:lnTo>
                  <a:lnTo>
                    <a:pt x="9728" y="2247"/>
                  </a:lnTo>
                  <a:lnTo>
                    <a:pt x="9829" y="1790"/>
                  </a:lnTo>
                  <a:lnTo>
                    <a:pt x="9855" y="1409"/>
                  </a:lnTo>
                  <a:close/>
                </a:path>
                <a:path w="10794" h="15875">
                  <a:moveTo>
                    <a:pt x="10464" y="1473"/>
                  </a:moveTo>
                  <a:lnTo>
                    <a:pt x="10426" y="495"/>
                  </a:lnTo>
                  <a:lnTo>
                    <a:pt x="10287" y="0"/>
                  </a:lnTo>
                  <a:lnTo>
                    <a:pt x="10312" y="800"/>
                  </a:lnTo>
                  <a:lnTo>
                    <a:pt x="10058" y="2451"/>
                  </a:lnTo>
                  <a:lnTo>
                    <a:pt x="5918" y="10566"/>
                  </a:lnTo>
                  <a:lnTo>
                    <a:pt x="4800" y="11925"/>
                  </a:lnTo>
                  <a:lnTo>
                    <a:pt x="4229" y="12649"/>
                  </a:lnTo>
                  <a:lnTo>
                    <a:pt x="2971" y="13804"/>
                  </a:lnTo>
                  <a:lnTo>
                    <a:pt x="2260" y="14198"/>
                  </a:lnTo>
                  <a:lnTo>
                    <a:pt x="1041" y="14947"/>
                  </a:lnTo>
                  <a:lnTo>
                    <a:pt x="508" y="15214"/>
                  </a:lnTo>
                  <a:lnTo>
                    <a:pt x="0" y="15379"/>
                  </a:lnTo>
                  <a:lnTo>
                    <a:pt x="812" y="15265"/>
                  </a:lnTo>
                  <a:lnTo>
                    <a:pt x="1498" y="14947"/>
                  </a:lnTo>
                  <a:lnTo>
                    <a:pt x="2819" y="14160"/>
                  </a:lnTo>
                  <a:lnTo>
                    <a:pt x="3517" y="13792"/>
                  </a:lnTo>
                  <a:lnTo>
                    <a:pt x="4813" y="12598"/>
                  </a:lnTo>
                  <a:lnTo>
                    <a:pt x="5410" y="11836"/>
                  </a:lnTo>
                  <a:lnTo>
                    <a:pt x="6464" y="10566"/>
                  </a:lnTo>
                  <a:lnTo>
                    <a:pt x="10325" y="2451"/>
                  </a:lnTo>
                  <a:lnTo>
                    <a:pt x="10464" y="1473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3048393" y="1989750"/>
              <a:ext cx="11430" cy="17145"/>
            </a:xfrm>
            <a:custGeom>
              <a:avLst/>
              <a:gdLst/>
              <a:ahLst/>
              <a:cxnLst/>
              <a:rect l="l" t="t" r="r" b="b"/>
              <a:pathLst>
                <a:path w="11430" h="17144">
                  <a:moveTo>
                    <a:pt x="10934" y="0"/>
                  </a:moveTo>
                  <a:lnTo>
                    <a:pt x="9855" y="241"/>
                  </a:lnTo>
                  <a:lnTo>
                    <a:pt x="9156" y="736"/>
                  </a:lnTo>
                  <a:lnTo>
                    <a:pt x="7797" y="1549"/>
                  </a:lnTo>
                  <a:lnTo>
                    <a:pt x="2159" y="7683"/>
                  </a:lnTo>
                  <a:lnTo>
                    <a:pt x="1384" y="9131"/>
                  </a:lnTo>
                  <a:lnTo>
                    <a:pt x="1028" y="9867"/>
                  </a:lnTo>
                  <a:lnTo>
                    <a:pt x="508" y="11366"/>
                  </a:lnTo>
                  <a:lnTo>
                    <a:pt x="177" y="12153"/>
                  </a:lnTo>
                  <a:lnTo>
                    <a:pt x="0" y="13614"/>
                  </a:lnTo>
                  <a:lnTo>
                    <a:pt x="38" y="14376"/>
                  </a:lnTo>
                  <a:lnTo>
                    <a:pt x="355" y="15595"/>
                  </a:lnTo>
                  <a:lnTo>
                    <a:pt x="787" y="16027"/>
                  </a:lnTo>
                  <a:lnTo>
                    <a:pt x="1714" y="16649"/>
                  </a:lnTo>
                  <a:lnTo>
                    <a:pt x="2311" y="16738"/>
                  </a:lnTo>
                  <a:lnTo>
                    <a:pt x="3568" y="16548"/>
                  </a:lnTo>
                  <a:lnTo>
                    <a:pt x="4241" y="16230"/>
                  </a:lnTo>
                  <a:lnTo>
                    <a:pt x="5765" y="15341"/>
                  </a:lnTo>
                  <a:lnTo>
                    <a:pt x="6197" y="15049"/>
                  </a:lnTo>
                  <a:lnTo>
                    <a:pt x="5689" y="14668"/>
                  </a:lnTo>
                  <a:lnTo>
                    <a:pt x="5219" y="14173"/>
                  </a:lnTo>
                  <a:lnTo>
                    <a:pt x="4762" y="12839"/>
                  </a:lnTo>
                  <a:lnTo>
                    <a:pt x="4660" y="11976"/>
                  </a:lnTo>
                  <a:lnTo>
                    <a:pt x="4699" y="11099"/>
                  </a:lnTo>
                  <a:lnTo>
                    <a:pt x="4737" y="10325"/>
                  </a:lnTo>
                  <a:lnTo>
                    <a:pt x="5054" y="9448"/>
                  </a:lnTo>
                  <a:lnTo>
                    <a:pt x="5537" y="7785"/>
                  </a:lnTo>
                  <a:lnTo>
                    <a:pt x="5892" y="6972"/>
                  </a:lnTo>
                  <a:lnTo>
                    <a:pt x="6680" y="5372"/>
                  </a:lnTo>
                  <a:lnTo>
                    <a:pt x="6959" y="4521"/>
                  </a:lnTo>
                  <a:lnTo>
                    <a:pt x="8026" y="2984"/>
                  </a:lnTo>
                  <a:lnTo>
                    <a:pt x="9804" y="1041"/>
                  </a:lnTo>
                  <a:lnTo>
                    <a:pt x="10934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4" name="object 11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023413" y="1967763"/>
              <a:ext cx="29908" cy="18287"/>
            </a:xfrm>
            <a:prstGeom prst="rect">
              <a:avLst/>
            </a:prstGeom>
          </p:spPr>
        </p:pic>
        <p:sp>
          <p:nvSpPr>
            <p:cNvPr id="115" name="object 115" descr=""/>
            <p:cNvSpPr/>
            <p:nvPr/>
          </p:nvSpPr>
          <p:spPr>
            <a:xfrm>
              <a:off x="3023895" y="1969757"/>
              <a:ext cx="27305" cy="12700"/>
            </a:xfrm>
            <a:custGeom>
              <a:avLst/>
              <a:gdLst/>
              <a:ahLst/>
              <a:cxnLst/>
              <a:rect l="l" t="t" r="r" b="b"/>
              <a:pathLst>
                <a:path w="27305" h="12700">
                  <a:moveTo>
                    <a:pt x="17995" y="9448"/>
                  </a:moveTo>
                  <a:lnTo>
                    <a:pt x="13157" y="8394"/>
                  </a:lnTo>
                  <a:lnTo>
                    <a:pt x="12484" y="8331"/>
                  </a:lnTo>
                  <a:lnTo>
                    <a:pt x="11163" y="8089"/>
                  </a:lnTo>
                  <a:lnTo>
                    <a:pt x="9817" y="7924"/>
                  </a:lnTo>
                  <a:lnTo>
                    <a:pt x="9779" y="8077"/>
                  </a:lnTo>
                  <a:lnTo>
                    <a:pt x="8432" y="7848"/>
                  </a:lnTo>
                  <a:lnTo>
                    <a:pt x="8509" y="7531"/>
                  </a:lnTo>
                  <a:lnTo>
                    <a:pt x="7175" y="7302"/>
                  </a:lnTo>
                  <a:lnTo>
                    <a:pt x="5803" y="7188"/>
                  </a:lnTo>
                  <a:lnTo>
                    <a:pt x="4483" y="6870"/>
                  </a:lnTo>
                  <a:lnTo>
                    <a:pt x="4445" y="7023"/>
                  </a:lnTo>
                  <a:lnTo>
                    <a:pt x="3098" y="6819"/>
                  </a:lnTo>
                  <a:lnTo>
                    <a:pt x="3136" y="6667"/>
                  </a:lnTo>
                  <a:lnTo>
                    <a:pt x="2463" y="6565"/>
                  </a:lnTo>
                  <a:lnTo>
                    <a:pt x="2120" y="6565"/>
                  </a:lnTo>
                  <a:lnTo>
                    <a:pt x="1397" y="6438"/>
                  </a:lnTo>
                  <a:lnTo>
                    <a:pt x="1041" y="6121"/>
                  </a:lnTo>
                  <a:lnTo>
                    <a:pt x="114" y="6604"/>
                  </a:lnTo>
                  <a:lnTo>
                    <a:pt x="571" y="7175"/>
                  </a:lnTo>
                  <a:lnTo>
                    <a:pt x="1041" y="7620"/>
                  </a:lnTo>
                  <a:lnTo>
                    <a:pt x="1689" y="7518"/>
                  </a:lnTo>
                  <a:lnTo>
                    <a:pt x="2298" y="7531"/>
                  </a:lnTo>
                  <a:lnTo>
                    <a:pt x="2984" y="7632"/>
                  </a:lnTo>
                  <a:lnTo>
                    <a:pt x="2933" y="7785"/>
                  </a:lnTo>
                  <a:lnTo>
                    <a:pt x="4292" y="8001"/>
                  </a:lnTo>
                  <a:lnTo>
                    <a:pt x="4330" y="7848"/>
                  </a:lnTo>
                  <a:lnTo>
                    <a:pt x="5689" y="8064"/>
                  </a:lnTo>
                  <a:lnTo>
                    <a:pt x="7010" y="8394"/>
                  </a:lnTo>
                  <a:lnTo>
                    <a:pt x="8382" y="8534"/>
                  </a:lnTo>
                  <a:lnTo>
                    <a:pt x="8293" y="8864"/>
                  </a:lnTo>
                  <a:lnTo>
                    <a:pt x="9639" y="9093"/>
                  </a:lnTo>
                  <a:lnTo>
                    <a:pt x="9677" y="8940"/>
                  </a:lnTo>
                  <a:lnTo>
                    <a:pt x="11023" y="9194"/>
                  </a:lnTo>
                  <a:lnTo>
                    <a:pt x="12369" y="9372"/>
                  </a:lnTo>
                  <a:lnTo>
                    <a:pt x="13030" y="9448"/>
                  </a:lnTo>
                  <a:lnTo>
                    <a:pt x="13157" y="9499"/>
                  </a:lnTo>
                  <a:lnTo>
                    <a:pt x="13258" y="9652"/>
                  </a:lnTo>
                  <a:lnTo>
                    <a:pt x="13843" y="9753"/>
                  </a:lnTo>
                  <a:lnTo>
                    <a:pt x="17995" y="9448"/>
                  </a:lnTo>
                  <a:close/>
                </a:path>
                <a:path w="27305" h="12700">
                  <a:moveTo>
                    <a:pt x="19380" y="12115"/>
                  </a:moveTo>
                  <a:lnTo>
                    <a:pt x="14528" y="10934"/>
                  </a:lnTo>
                  <a:lnTo>
                    <a:pt x="13855" y="10858"/>
                  </a:lnTo>
                  <a:lnTo>
                    <a:pt x="12522" y="10591"/>
                  </a:lnTo>
                  <a:lnTo>
                    <a:pt x="11176" y="10388"/>
                  </a:lnTo>
                  <a:lnTo>
                    <a:pt x="11137" y="10541"/>
                  </a:lnTo>
                  <a:lnTo>
                    <a:pt x="9791" y="10287"/>
                  </a:lnTo>
                  <a:lnTo>
                    <a:pt x="9867" y="9969"/>
                  </a:lnTo>
                  <a:lnTo>
                    <a:pt x="8521" y="9715"/>
                  </a:lnTo>
                  <a:lnTo>
                    <a:pt x="7150" y="9563"/>
                  </a:lnTo>
                  <a:lnTo>
                    <a:pt x="5816" y="9207"/>
                  </a:lnTo>
                  <a:lnTo>
                    <a:pt x="5778" y="9385"/>
                  </a:lnTo>
                  <a:lnTo>
                    <a:pt x="4419" y="9144"/>
                  </a:lnTo>
                  <a:lnTo>
                    <a:pt x="4457" y="8991"/>
                  </a:lnTo>
                  <a:lnTo>
                    <a:pt x="3098" y="8750"/>
                  </a:lnTo>
                  <a:lnTo>
                    <a:pt x="3060" y="8902"/>
                  </a:lnTo>
                  <a:lnTo>
                    <a:pt x="2374" y="8788"/>
                  </a:lnTo>
                  <a:lnTo>
                    <a:pt x="1727" y="8597"/>
                  </a:lnTo>
                  <a:lnTo>
                    <a:pt x="1143" y="8026"/>
                  </a:lnTo>
                  <a:lnTo>
                    <a:pt x="0" y="9448"/>
                  </a:lnTo>
                  <a:lnTo>
                    <a:pt x="2222" y="9753"/>
                  </a:lnTo>
                  <a:lnTo>
                    <a:pt x="2895" y="9880"/>
                  </a:lnTo>
                  <a:lnTo>
                    <a:pt x="2946" y="9728"/>
                  </a:lnTo>
                  <a:lnTo>
                    <a:pt x="4305" y="9982"/>
                  </a:lnTo>
                  <a:lnTo>
                    <a:pt x="4267" y="10121"/>
                  </a:lnTo>
                  <a:lnTo>
                    <a:pt x="5626" y="10375"/>
                  </a:lnTo>
                  <a:lnTo>
                    <a:pt x="5676" y="10210"/>
                  </a:lnTo>
                  <a:lnTo>
                    <a:pt x="7035" y="10464"/>
                  </a:lnTo>
                  <a:lnTo>
                    <a:pt x="8369" y="10833"/>
                  </a:lnTo>
                  <a:lnTo>
                    <a:pt x="9740" y="10998"/>
                  </a:lnTo>
                  <a:lnTo>
                    <a:pt x="9664" y="11315"/>
                  </a:lnTo>
                  <a:lnTo>
                    <a:pt x="11010" y="11582"/>
                  </a:lnTo>
                  <a:lnTo>
                    <a:pt x="11049" y="11430"/>
                  </a:lnTo>
                  <a:lnTo>
                    <a:pt x="12395" y="11709"/>
                  </a:lnTo>
                  <a:lnTo>
                    <a:pt x="13741" y="11925"/>
                  </a:lnTo>
                  <a:lnTo>
                    <a:pt x="14401" y="12001"/>
                  </a:lnTo>
                  <a:lnTo>
                    <a:pt x="14541" y="12065"/>
                  </a:lnTo>
                  <a:lnTo>
                    <a:pt x="14643" y="12217"/>
                  </a:lnTo>
                  <a:lnTo>
                    <a:pt x="15227" y="12331"/>
                  </a:lnTo>
                  <a:lnTo>
                    <a:pt x="19380" y="12115"/>
                  </a:lnTo>
                  <a:close/>
                </a:path>
                <a:path w="27305" h="12700">
                  <a:moveTo>
                    <a:pt x="22225" y="9817"/>
                  </a:moveTo>
                  <a:lnTo>
                    <a:pt x="21907" y="9207"/>
                  </a:lnTo>
                  <a:lnTo>
                    <a:pt x="21742" y="8064"/>
                  </a:lnTo>
                  <a:lnTo>
                    <a:pt x="21526" y="7543"/>
                  </a:lnTo>
                  <a:lnTo>
                    <a:pt x="20955" y="6477"/>
                  </a:lnTo>
                  <a:lnTo>
                    <a:pt x="20624" y="6019"/>
                  </a:lnTo>
                  <a:lnTo>
                    <a:pt x="20142" y="5651"/>
                  </a:lnTo>
                  <a:lnTo>
                    <a:pt x="19126" y="4851"/>
                  </a:lnTo>
                  <a:lnTo>
                    <a:pt x="18249" y="4711"/>
                  </a:lnTo>
                  <a:lnTo>
                    <a:pt x="18021" y="4800"/>
                  </a:lnTo>
                  <a:lnTo>
                    <a:pt x="17805" y="4787"/>
                  </a:lnTo>
                  <a:lnTo>
                    <a:pt x="16814" y="4584"/>
                  </a:lnTo>
                  <a:lnTo>
                    <a:pt x="14757" y="4279"/>
                  </a:lnTo>
                  <a:lnTo>
                    <a:pt x="12687" y="3924"/>
                  </a:lnTo>
                  <a:lnTo>
                    <a:pt x="12712" y="3784"/>
                  </a:lnTo>
                  <a:lnTo>
                    <a:pt x="10629" y="3505"/>
                  </a:lnTo>
                  <a:lnTo>
                    <a:pt x="10553" y="3797"/>
                  </a:lnTo>
                  <a:lnTo>
                    <a:pt x="8445" y="3505"/>
                  </a:lnTo>
                  <a:lnTo>
                    <a:pt x="6350" y="3149"/>
                  </a:lnTo>
                  <a:lnTo>
                    <a:pt x="4203" y="2971"/>
                  </a:lnTo>
                  <a:lnTo>
                    <a:pt x="4254" y="2819"/>
                  </a:lnTo>
                  <a:lnTo>
                    <a:pt x="2133" y="2565"/>
                  </a:lnTo>
                  <a:lnTo>
                    <a:pt x="2095" y="2692"/>
                  </a:lnTo>
                  <a:lnTo>
                    <a:pt x="812" y="2540"/>
                  </a:lnTo>
                  <a:lnTo>
                    <a:pt x="711" y="3403"/>
                  </a:lnTo>
                  <a:lnTo>
                    <a:pt x="2247" y="3467"/>
                  </a:lnTo>
                  <a:lnTo>
                    <a:pt x="3822" y="3670"/>
                  </a:lnTo>
                  <a:lnTo>
                    <a:pt x="3784" y="3810"/>
                  </a:lnTo>
                  <a:lnTo>
                    <a:pt x="5905" y="4089"/>
                  </a:lnTo>
                  <a:lnTo>
                    <a:pt x="8051" y="4292"/>
                  </a:lnTo>
                  <a:lnTo>
                    <a:pt x="10147" y="4686"/>
                  </a:lnTo>
                  <a:lnTo>
                    <a:pt x="10223" y="4394"/>
                  </a:lnTo>
                  <a:lnTo>
                    <a:pt x="12319" y="4699"/>
                  </a:lnTo>
                  <a:lnTo>
                    <a:pt x="12293" y="4838"/>
                  </a:lnTo>
                  <a:lnTo>
                    <a:pt x="14376" y="5156"/>
                  </a:lnTo>
                  <a:lnTo>
                    <a:pt x="16446" y="5524"/>
                  </a:lnTo>
                  <a:lnTo>
                    <a:pt x="17437" y="5740"/>
                  </a:lnTo>
                  <a:lnTo>
                    <a:pt x="17653" y="5753"/>
                  </a:lnTo>
                  <a:lnTo>
                    <a:pt x="17881" y="5664"/>
                  </a:lnTo>
                  <a:lnTo>
                    <a:pt x="18757" y="5803"/>
                  </a:lnTo>
                  <a:lnTo>
                    <a:pt x="21551" y="10160"/>
                  </a:lnTo>
                  <a:lnTo>
                    <a:pt x="21844" y="10744"/>
                  </a:lnTo>
                  <a:lnTo>
                    <a:pt x="21780" y="11315"/>
                  </a:lnTo>
                  <a:lnTo>
                    <a:pt x="22059" y="10731"/>
                  </a:lnTo>
                  <a:lnTo>
                    <a:pt x="22225" y="9817"/>
                  </a:lnTo>
                  <a:close/>
                </a:path>
                <a:path w="27305" h="12700">
                  <a:moveTo>
                    <a:pt x="27228" y="10439"/>
                  </a:moveTo>
                  <a:lnTo>
                    <a:pt x="27076" y="9448"/>
                  </a:lnTo>
                  <a:lnTo>
                    <a:pt x="26936" y="7581"/>
                  </a:lnTo>
                  <a:lnTo>
                    <a:pt x="26593" y="6743"/>
                  </a:lnTo>
                  <a:lnTo>
                    <a:pt x="22364" y="2717"/>
                  </a:lnTo>
                  <a:lnTo>
                    <a:pt x="21158" y="2501"/>
                  </a:lnTo>
                  <a:lnTo>
                    <a:pt x="21183" y="2362"/>
                  </a:lnTo>
                  <a:lnTo>
                    <a:pt x="21221" y="2159"/>
                  </a:lnTo>
                  <a:lnTo>
                    <a:pt x="18834" y="1765"/>
                  </a:lnTo>
                  <a:lnTo>
                    <a:pt x="18757" y="2159"/>
                  </a:lnTo>
                  <a:lnTo>
                    <a:pt x="13868" y="1511"/>
                  </a:lnTo>
                  <a:lnTo>
                    <a:pt x="13931" y="1257"/>
                  </a:lnTo>
                  <a:lnTo>
                    <a:pt x="13500" y="1206"/>
                  </a:lnTo>
                  <a:lnTo>
                    <a:pt x="11455" y="965"/>
                  </a:lnTo>
                  <a:lnTo>
                    <a:pt x="11391" y="1206"/>
                  </a:lnTo>
                  <a:lnTo>
                    <a:pt x="9690" y="1016"/>
                  </a:lnTo>
                  <a:lnTo>
                    <a:pt x="8902" y="927"/>
                  </a:lnTo>
                  <a:lnTo>
                    <a:pt x="6375" y="736"/>
                  </a:lnTo>
                  <a:lnTo>
                    <a:pt x="6477" y="355"/>
                  </a:lnTo>
                  <a:lnTo>
                    <a:pt x="5003" y="215"/>
                  </a:lnTo>
                  <a:lnTo>
                    <a:pt x="4597" y="165"/>
                  </a:lnTo>
                  <a:lnTo>
                    <a:pt x="3289" y="215"/>
                  </a:lnTo>
                  <a:lnTo>
                    <a:pt x="1231" y="0"/>
                  </a:lnTo>
                  <a:lnTo>
                    <a:pt x="1003" y="1346"/>
                  </a:lnTo>
                  <a:lnTo>
                    <a:pt x="3733" y="1651"/>
                  </a:lnTo>
                  <a:lnTo>
                    <a:pt x="3784" y="1473"/>
                  </a:lnTo>
                  <a:lnTo>
                    <a:pt x="6299" y="1765"/>
                  </a:lnTo>
                  <a:lnTo>
                    <a:pt x="6299" y="2159"/>
                  </a:lnTo>
                  <a:lnTo>
                    <a:pt x="8724" y="2451"/>
                  </a:lnTo>
                  <a:lnTo>
                    <a:pt x="11252" y="2679"/>
                  </a:lnTo>
                  <a:lnTo>
                    <a:pt x="11315" y="2438"/>
                  </a:lnTo>
                  <a:lnTo>
                    <a:pt x="13804" y="2768"/>
                  </a:lnTo>
                  <a:lnTo>
                    <a:pt x="13741" y="3022"/>
                  </a:lnTo>
                  <a:lnTo>
                    <a:pt x="16217" y="3365"/>
                  </a:lnTo>
                  <a:lnTo>
                    <a:pt x="18669" y="3733"/>
                  </a:lnTo>
                  <a:lnTo>
                    <a:pt x="18745" y="3340"/>
                  </a:lnTo>
                  <a:lnTo>
                    <a:pt x="21158" y="3708"/>
                  </a:lnTo>
                  <a:lnTo>
                    <a:pt x="21069" y="4114"/>
                  </a:lnTo>
                  <a:lnTo>
                    <a:pt x="22263" y="4343"/>
                  </a:lnTo>
                  <a:lnTo>
                    <a:pt x="22720" y="4356"/>
                  </a:lnTo>
                  <a:lnTo>
                    <a:pt x="23736" y="4533"/>
                  </a:lnTo>
                  <a:lnTo>
                    <a:pt x="24358" y="4876"/>
                  </a:lnTo>
                  <a:lnTo>
                    <a:pt x="25488" y="6057"/>
                  </a:lnTo>
                  <a:lnTo>
                    <a:pt x="25920" y="6743"/>
                  </a:lnTo>
                  <a:lnTo>
                    <a:pt x="26543" y="8432"/>
                  </a:lnTo>
                  <a:lnTo>
                    <a:pt x="26885" y="9283"/>
                  </a:lnTo>
                  <a:lnTo>
                    <a:pt x="26974" y="10439"/>
                  </a:lnTo>
                  <a:lnTo>
                    <a:pt x="27076" y="11518"/>
                  </a:lnTo>
                  <a:lnTo>
                    <a:pt x="27228" y="10439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3046279" y="1970706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5" h="15239">
                  <a:moveTo>
                    <a:pt x="4140" y="0"/>
                  </a:moveTo>
                  <a:lnTo>
                    <a:pt x="3682" y="152"/>
                  </a:lnTo>
                  <a:lnTo>
                    <a:pt x="2895" y="673"/>
                  </a:lnTo>
                  <a:lnTo>
                    <a:pt x="2565" y="1193"/>
                  </a:lnTo>
                  <a:lnTo>
                    <a:pt x="1892" y="2095"/>
                  </a:lnTo>
                  <a:lnTo>
                    <a:pt x="0" y="9156"/>
                  </a:lnTo>
                  <a:lnTo>
                    <a:pt x="12" y="9778"/>
                  </a:lnTo>
                  <a:lnTo>
                    <a:pt x="152" y="11023"/>
                  </a:lnTo>
                  <a:lnTo>
                    <a:pt x="190" y="11683"/>
                  </a:lnTo>
                  <a:lnTo>
                    <a:pt x="2755" y="14757"/>
                  </a:lnTo>
                  <a:lnTo>
                    <a:pt x="3200" y="14693"/>
                  </a:lnTo>
                  <a:lnTo>
                    <a:pt x="4013" y="14274"/>
                  </a:lnTo>
                  <a:lnTo>
                    <a:pt x="4368" y="13906"/>
                  </a:lnTo>
                  <a:lnTo>
                    <a:pt x="5029" y="13030"/>
                  </a:lnTo>
                  <a:lnTo>
                    <a:pt x="5384" y="12611"/>
                  </a:lnTo>
                  <a:lnTo>
                    <a:pt x="5867" y="11480"/>
                  </a:lnTo>
                  <a:lnTo>
                    <a:pt x="6007" y="10807"/>
                  </a:lnTo>
                  <a:lnTo>
                    <a:pt x="6337" y="9537"/>
                  </a:lnTo>
                  <a:lnTo>
                    <a:pt x="6553" y="8915"/>
                  </a:lnTo>
                  <a:lnTo>
                    <a:pt x="6642" y="8229"/>
                  </a:lnTo>
                  <a:lnTo>
                    <a:pt x="6807" y="6845"/>
                  </a:lnTo>
                  <a:lnTo>
                    <a:pt x="6832" y="5499"/>
                  </a:lnTo>
                  <a:lnTo>
                    <a:pt x="6794" y="4800"/>
                  </a:lnTo>
                  <a:lnTo>
                    <a:pt x="6654" y="3505"/>
                  </a:lnTo>
                  <a:lnTo>
                    <a:pt x="6388" y="2971"/>
                  </a:lnTo>
                  <a:lnTo>
                    <a:pt x="6045" y="1828"/>
                  </a:lnTo>
                  <a:lnTo>
                    <a:pt x="5854" y="1320"/>
                  </a:lnTo>
                  <a:lnTo>
                    <a:pt x="4952" y="139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3048571" y="1971484"/>
              <a:ext cx="4445" cy="13970"/>
            </a:xfrm>
            <a:custGeom>
              <a:avLst/>
              <a:gdLst/>
              <a:ahLst/>
              <a:cxnLst/>
              <a:rect l="l" t="t" r="r" b="b"/>
              <a:pathLst>
                <a:path w="4444" h="13969">
                  <a:moveTo>
                    <a:pt x="2857" y="4762"/>
                  </a:moveTo>
                  <a:lnTo>
                    <a:pt x="2768" y="3403"/>
                  </a:lnTo>
                  <a:lnTo>
                    <a:pt x="2616" y="3048"/>
                  </a:lnTo>
                  <a:lnTo>
                    <a:pt x="2438" y="2336"/>
                  </a:lnTo>
                  <a:lnTo>
                    <a:pt x="1485" y="1333"/>
                  </a:lnTo>
                  <a:lnTo>
                    <a:pt x="1638" y="1422"/>
                  </a:lnTo>
                  <a:lnTo>
                    <a:pt x="1879" y="1739"/>
                  </a:lnTo>
                  <a:lnTo>
                    <a:pt x="2006" y="1968"/>
                  </a:lnTo>
                  <a:lnTo>
                    <a:pt x="2273" y="2971"/>
                  </a:lnTo>
                  <a:lnTo>
                    <a:pt x="2425" y="3327"/>
                  </a:lnTo>
                  <a:lnTo>
                    <a:pt x="2501" y="4203"/>
                  </a:lnTo>
                  <a:lnTo>
                    <a:pt x="2514" y="4673"/>
                  </a:lnTo>
                  <a:lnTo>
                    <a:pt x="2476" y="5588"/>
                  </a:lnTo>
                  <a:lnTo>
                    <a:pt x="2425" y="6070"/>
                  </a:lnTo>
                  <a:lnTo>
                    <a:pt x="2286" y="7010"/>
                  </a:lnTo>
                  <a:lnTo>
                    <a:pt x="2146" y="7429"/>
                  </a:lnTo>
                  <a:lnTo>
                    <a:pt x="1917" y="8305"/>
                  </a:lnTo>
                  <a:lnTo>
                    <a:pt x="1828" y="8763"/>
                  </a:lnTo>
                  <a:lnTo>
                    <a:pt x="1511" y="9550"/>
                  </a:lnTo>
                  <a:lnTo>
                    <a:pt x="1079" y="10147"/>
                  </a:lnTo>
                  <a:lnTo>
                    <a:pt x="914" y="10401"/>
                  </a:lnTo>
                  <a:lnTo>
                    <a:pt x="736" y="10629"/>
                  </a:lnTo>
                  <a:lnTo>
                    <a:pt x="558" y="10782"/>
                  </a:lnTo>
                  <a:lnTo>
                    <a:pt x="368" y="10871"/>
                  </a:lnTo>
                  <a:lnTo>
                    <a:pt x="190" y="10922"/>
                  </a:lnTo>
                  <a:lnTo>
                    <a:pt x="0" y="10909"/>
                  </a:lnTo>
                  <a:lnTo>
                    <a:pt x="431" y="11036"/>
                  </a:lnTo>
                  <a:lnTo>
                    <a:pt x="1625" y="9956"/>
                  </a:lnTo>
                  <a:lnTo>
                    <a:pt x="1854" y="9652"/>
                  </a:lnTo>
                  <a:lnTo>
                    <a:pt x="2171" y="8864"/>
                  </a:lnTo>
                  <a:lnTo>
                    <a:pt x="2260" y="8394"/>
                  </a:lnTo>
                  <a:lnTo>
                    <a:pt x="2489" y="7531"/>
                  </a:lnTo>
                  <a:lnTo>
                    <a:pt x="2628" y="7099"/>
                  </a:lnTo>
                  <a:lnTo>
                    <a:pt x="2806" y="5676"/>
                  </a:lnTo>
                  <a:lnTo>
                    <a:pt x="2832" y="5232"/>
                  </a:lnTo>
                  <a:lnTo>
                    <a:pt x="2857" y="4762"/>
                  </a:lnTo>
                  <a:close/>
                </a:path>
                <a:path w="4444" h="13969">
                  <a:moveTo>
                    <a:pt x="3581" y="4800"/>
                  </a:moveTo>
                  <a:lnTo>
                    <a:pt x="3530" y="3124"/>
                  </a:lnTo>
                  <a:lnTo>
                    <a:pt x="3390" y="2679"/>
                  </a:lnTo>
                  <a:lnTo>
                    <a:pt x="3162" y="1447"/>
                  </a:lnTo>
                  <a:lnTo>
                    <a:pt x="3048" y="1155"/>
                  </a:lnTo>
                  <a:lnTo>
                    <a:pt x="2895" y="889"/>
                  </a:lnTo>
                  <a:lnTo>
                    <a:pt x="2730" y="660"/>
                  </a:lnTo>
                  <a:lnTo>
                    <a:pt x="2400" y="609"/>
                  </a:lnTo>
                  <a:lnTo>
                    <a:pt x="2603" y="889"/>
                  </a:lnTo>
                  <a:lnTo>
                    <a:pt x="2717" y="1092"/>
                  </a:lnTo>
                  <a:lnTo>
                    <a:pt x="2832" y="1384"/>
                  </a:lnTo>
                  <a:lnTo>
                    <a:pt x="3060" y="2616"/>
                  </a:lnTo>
                  <a:lnTo>
                    <a:pt x="3200" y="3048"/>
                  </a:lnTo>
                  <a:lnTo>
                    <a:pt x="3238" y="4140"/>
                  </a:lnTo>
                  <a:lnTo>
                    <a:pt x="3238" y="4724"/>
                  </a:lnTo>
                  <a:lnTo>
                    <a:pt x="3175" y="5854"/>
                  </a:lnTo>
                  <a:lnTo>
                    <a:pt x="3111" y="6451"/>
                  </a:lnTo>
                  <a:lnTo>
                    <a:pt x="2946" y="7632"/>
                  </a:lnTo>
                  <a:lnTo>
                    <a:pt x="2781" y="8178"/>
                  </a:lnTo>
                  <a:lnTo>
                    <a:pt x="2413" y="9842"/>
                  </a:lnTo>
                  <a:lnTo>
                    <a:pt x="711" y="12611"/>
                  </a:lnTo>
                  <a:lnTo>
                    <a:pt x="520" y="12598"/>
                  </a:lnTo>
                  <a:lnTo>
                    <a:pt x="952" y="12750"/>
                  </a:lnTo>
                  <a:lnTo>
                    <a:pt x="3124" y="8267"/>
                  </a:lnTo>
                  <a:lnTo>
                    <a:pt x="3276" y="7721"/>
                  </a:lnTo>
                  <a:lnTo>
                    <a:pt x="3441" y="6540"/>
                  </a:lnTo>
                  <a:lnTo>
                    <a:pt x="3543" y="5397"/>
                  </a:lnTo>
                  <a:lnTo>
                    <a:pt x="3581" y="4800"/>
                  </a:lnTo>
                  <a:close/>
                </a:path>
                <a:path w="4444" h="13969">
                  <a:moveTo>
                    <a:pt x="4279" y="4724"/>
                  </a:moveTo>
                  <a:lnTo>
                    <a:pt x="4241" y="4038"/>
                  </a:lnTo>
                  <a:lnTo>
                    <a:pt x="4102" y="2743"/>
                  </a:lnTo>
                  <a:lnTo>
                    <a:pt x="3848" y="2209"/>
                  </a:lnTo>
                  <a:lnTo>
                    <a:pt x="3505" y="1079"/>
                  </a:lnTo>
                  <a:lnTo>
                    <a:pt x="3302" y="558"/>
                  </a:lnTo>
                  <a:lnTo>
                    <a:pt x="2882" y="0"/>
                  </a:lnTo>
                  <a:lnTo>
                    <a:pt x="3086" y="355"/>
                  </a:lnTo>
                  <a:lnTo>
                    <a:pt x="3543" y="1892"/>
                  </a:lnTo>
                  <a:lnTo>
                    <a:pt x="3810" y="2438"/>
                  </a:lnTo>
                  <a:lnTo>
                    <a:pt x="3937" y="3784"/>
                  </a:lnTo>
                  <a:lnTo>
                    <a:pt x="3975" y="4508"/>
                  </a:lnTo>
                  <a:lnTo>
                    <a:pt x="3937" y="5918"/>
                  </a:lnTo>
                  <a:lnTo>
                    <a:pt x="3657" y="8077"/>
                  </a:lnTo>
                  <a:lnTo>
                    <a:pt x="3441" y="8737"/>
                  </a:lnTo>
                  <a:lnTo>
                    <a:pt x="3098" y="10058"/>
                  </a:lnTo>
                  <a:lnTo>
                    <a:pt x="914" y="13754"/>
                  </a:lnTo>
                  <a:lnTo>
                    <a:pt x="1447" y="13487"/>
                  </a:lnTo>
                  <a:lnTo>
                    <a:pt x="1803" y="13119"/>
                  </a:lnTo>
                  <a:lnTo>
                    <a:pt x="2463" y="12242"/>
                  </a:lnTo>
                  <a:lnTo>
                    <a:pt x="2819" y="11823"/>
                  </a:lnTo>
                  <a:lnTo>
                    <a:pt x="3314" y="10693"/>
                  </a:lnTo>
                  <a:lnTo>
                    <a:pt x="3619" y="9372"/>
                  </a:lnTo>
                  <a:lnTo>
                    <a:pt x="3784" y="8763"/>
                  </a:lnTo>
                  <a:lnTo>
                    <a:pt x="4000" y="8140"/>
                  </a:lnTo>
                  <a:lnTo>
                    <a:pt x="4254" y="6070"/>
                  </a:lnTo>
                  <a:lnTo>
                    <a:pt x="4267" y="5422"/>
                  </a:lnTo>
                  <a:lnTo>
                    <a:pt x="4279" y="4724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3046257" y="1970957"/>
              <a:ext cx="5715" cy="14604"/>
            </a:xfrm>
            <a:custGeom>
              <a:avLst/>
              <a:gdLst/>
              <a:ahLst/>
              <a:cxnLst/>
              <a:rect l="l" t="t" r="r" b="b"/>
              <a:pathLst>
                <a:path w="5714" h="14605">
                  <a:moveTo>
                    <a:pt x="3568" y="0"/>
                  </a:moveTo>
                  <a:lnTo>
                    <a:pt x="2895" y="406"/>
                  </a:lnTo>
                  <a:lnTo>
                    <a:pt x="2578" y="927"/>
                  </a:lnTo>
                  <a:lnTo>
                    <a:pt x="1905" y="1841"/>
                  </a:lnTo>
                  <a:lnTo>
                    <a:pt x="0" y="6984"/>
                  </a:lnTo>
                  <a:lnTo>
                    <a:pt x="63" y="7632"/>
                  </a:lnTo>
                  <a:lnTo>
                    <a:pt x="12" y="8889"/>
                  </a:lnTo>
                  <a:lnTo>
                    <a:pt x="12" y="9512"/>
                  </a:lnTo>
                  <a:lnTo>
                    <a:pt x="165" y="10756"/>
                  </a:lnTo>
                  <a:lnTo>
                    <a:pt x="190" y="11417"/>
                  </a:lnTo>
                  <a:lnTo>
                    <a:pt x="2768" y="14490"/>
                  </a:lnTo>
                  <a:lnTo>
                    <a:pt x="3213" y="14427"/>
                  </a:lnTo>
                  <a:lnTo>
                    <a:pt x="4013" y="14020"/>
                  </a:lnTo>
                  <a:lnTo>
                    <a:pt x="4381" y="13639"/>
                  </a:lnTo>
                  <a:lnTo>
                    <a:pt x="5143" y="12649"/>
                  </a:lnTo>
                  <a:lnTo>
                    <a:pt x="5334" y="12331"/>
                  </a:lnTo>
                  <a:lnTo>
                    <a:pt x="4851" y="12153"/>
                  </a:lnTo>
                  <a:lnTo>
                    <a:pt x="4368" y="11887"/>
                  </a:lnTo>
                  <a:lnTo>
                    <a:pt x="3594" y="10972"/>
                  </a:lnTo>
                  <a:lnTo>
                    <a:pt x="3238" y="10337"/>
                  </a:lnTo>
                  <a:lnTo>
                    <a:pt x="2971" y="9677"/>
                  </a:lnTo>
                  <a:lnTo>
                    <a:pt x="2730" y="9080"/>
                  </a:lnTo>
                  <a:lnTo>
                    <a:pt x="2667" y="8356"/>
                  </a:lnTo>
                  <a:lnTo>
                    <a:pt x="2438" y="6997"/>
                  </a:lnTo>
                  <a:lnTo>
                    <a:pt x="2413" y="5600"/>
                  </a:lnTo>
                  <a:lnTo>
                    <a:pt x="2425" y="4940"/>
                  </a:lnTo>
                  <a:lnTo>
                    <a:pt x="2324" y="4241"/>
                  </a:lnTo>
                  <a:lnTo>
                    <a:pt x="2540" y="2857"/>
                  </a:lnTo>
                  <a:lnTo>
                    <a:pt x="3124" y="1015"/>
                  </a:lnTo>
                  <a:lnTo>
                    <a:pt x="3340" y="482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9" name="object 11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004769" y="1983714"/>
              <a:ext cx="19316" cy="35039"/>
            </a:xfrm>
            <a:prstGeom prst="rect">
              <a:avLst/>
            </a:prstGeom>
          </p:spPr>
        </p:pic>
        <p:sp>
          <p:nvSpPr>
            <p:cNvPr id="120" name="object 120" descr=""/>
            <p:cNvSpPr/>
            <p:nvPr/>
          </p:nvSpPr>
          <p:spPr>
            <a:xfrm>
              <a:off x="3007461" y="1983943"/>
              <a:ext cx="13335" cy="33020"/>
            </a:xfrm>
            <a:custGeom>
              <a:avLst/>
              <a:gdLst/>
              <a:ahLst/>
              <a:cxnLst/>
              <a:rect l="l" t="t" r="r" b="b"/>
              <a:pathLst>
                <a:path w="13335" h="33019">
                  <a:moveTo>
                    <a:pt x="10096" y="15494"/>
                  </a:moveTo>
                  <a:lnTo>
                    <a:pt x="10033" y="14757"/>
                  </a:lnTo>
                  <a:lnTo>
                    <a:pt x="9867" y="14605"/>
                  </a:lnTo>
                  <a:lnTo>
                    <a:pt x="9829" y="14452"/>
                  </a:lnTo>
                  <a:lnTo>
                    <a:pt x="9817" y="13601"/>
                  </a:lnTo>
                  <a:lnTo>
                    <a:pt x="9677" y="11887"/>
                  </a:lnTo>
                  <a:lnTo>
                    <a:pt x="9613" y="10160"/>
                  </a:lnTo>
                  <a:lnTo>
                    <a:pt x="9791" y="10134"/>
                  </a:lnTo>
                  <a:lnTo>
                    <a:pt x="9664" y="8420"/>
                  </a:lnTo>
                  <a:lnTo>
                    <a:pt x="9283" y="8483"/>
                  </a:lnTo>
                  <a:lnTo>
                    <a:pt x="9156" y="6756"/>
                  </a:lnTo>
                  <a:lnTo>
                    <a:pt x="9156" y="5016"/>
                  </a:lnTo>
                  <a:lnTo>
                    <a:pt x="9029" y="5029"/>
                  </a:lnTo>
                  <a:lnTo>
                    <a:pt x="8915" y="3302"/>
                  </a:lnTo>
                  <a:lnTo>
                    <a:pt x="9118" y="3263"/>
                  </a:lnTo>
                  <a:lnTo>
                    <a:pt x="9004" y="1536"/>
                  </a:lnTo>
                  <a:lnTo>
                    <a:pt x="8826" y="1574"/>
                  </a:lnTo>
                  <a:lnTo>
                    <a:pt x="8763" y="215"/>
                  </a:lnTo>
                  <a:lnTo>
                    <a:pt x="8788" y="50"/>
                  </a:lnTo>
                  <a:lnTo>
                    <a:pt x="7658" y="0"/>
                  </a:lnTo>
                  <a:lnTo>
                    <a:pt x="7607" y="419"/>
                  </a:lnTo>
                  <a:lnTo>
                    <a:pt x="7683" y="1651"/>
                  </a:lnTo>
                  <a:lnTo>
                    <a:pt x="7848" y="1612"/>
                  </a:lnTo>
                  <a:lnTo>
                    <a:pt x="7950" y="3340"/>
                  </a:lnTo>
                  <a:lnTo>
                    <a:pt x="7747" y="3378"/>
                  </a:lnTo>
                  <a:lnTo>
                    <a:pt x="7848" y="5092"/>
                  </a:lnTo>
                  <a:lnTo>
                    <a:pt x="7975" y="5067"/>
                  </a:lnTo>
                  <a:lnTo>
                    <a:pt x="8077" y="6794"/>
                  </a:lnTo>
                  <a:lnTo>
                    <a:pt x="8077" y="8521"/>
                  </a:lnTo>
                  <a:lnTo>
                    <a:pt x="8458" y="8458"/>
                  </a:lnTo>
                  <a:lnTo>
                    <a:pt x="8572" y="10172"/>
                  </a:lnTo>
                  <a:lnTo>
                    <a:pt x="8394" y="10198"/>
                  </a:lnTo>
                  <a:lnTo>
                    <a:pt x="8521" y="11912"/>
                  </a:lnTo>
                  <a:lnTo>
                    <a:pt x="8572" y="13627"/>
                  </a:lnTo>
                  <a:lnTo>
                    <a:pt x="8572" y="14452"/>
                  </a:lnTo>
                  <a:lnTo>
                    <a:pt x="9232" y="20129"/>
                  </a:lnTo>
                  <a:lnTo>
                    <a:pt x="9271" y="20701"/>
                  </a:lnTo>
                  <a:lnTo>
                    <a:pt x="10096" y="15494"/>
                  </a:lnTo>
                  <a:close/>
                </a:path>
                <a:path w="13335" h="33019">
                  <a:moveTo>
                    <a:pt x="10668" y="32372"/>
                  </a:moveTo>
                  <a:lnTo>
                    <a:pt x="2768" y="25996"/>
                  </a:lnTo>
                  <a:lnTo>
                    <a:pt x="2794" y="25450"/>
                  </a:lnTo>
                  <a:lnTo>
                    <a:pt x="2654" y="23901"/>
                  </a:lnTo>
                  <a:lnTo>
                    <a:pt x="2171" y="23952"/>
                  </a:lnTo>
                  <a:lnTo>
                    <a:pt x="2006" y="20866"/>
                  </a:lnTo>
                  <a:lnTo>
                    <a:pt x="2476" y="20815"/>
                  </a:lnTo>
                  <a:lnTo>
                    <a:pt x="2197" y="14541"/>
                  </a:lnTo>
                  <a:lnTo>
                    <a:pt x="1892" y="14579"/>
                  </a:lnTo>
                  <a:lnTo>
                    <a:pt x="1803" y="11404"/>
                  </a:lnTo>
                  <a:lnTo>
                    <a:pt x="2082" y="11366"/>
                  </a:lnTo>
                  <a:lnTo>
                    <a:pt x="1993" y="8166"/>
                  </a:lnTo>
                  <a:lnTo>
                    <a:pt x="2044" y="5740"/>
                  </a:lnTo>
                  <a:lnTo>
                    <a:pt x="1803" y="4978"/>
                  </a:lnTo>
                  <a:lnTo>
                    <a:pt x="1435" y="3441"/>
                  </a:lnTo>
                  <a:lnTo>
                    <a:pt x="1765" y="1854"/>
                  </a:lnTo>
                  <a:lnTo>
                    <a:pt x="1739" y="266"/>
                  </a:lnTo>
                  <a:lnTo>
                    <a:pt x="241" y="647"/>
                  </a:lnTo>
                  <a:lnTo>
                    <a:pt x="0" y="2654"/>
                  </a:lnTo>
                  <a:lnTo>
                    <a:pt x="0" y="4559"/>
                  </a:lnTo>
                  <a:lnTo>
                    <a:pt x="368" y="6578"/>
                  </a:lnTo>
                  <a:lnTo>
                    <a:pt x="304" y="9779"/>
                  </a:lnTo>
                  <a:lnTo>
                    <a:pt x="342" y="11353"/>
                  </a:lnTo>
                  <a:lnTo>
                    <a:pt x="50" y="11404"/>
                  </a:lnTo>
                  <a:lnTo>
                    <a:pt x="114" y="14554"/>
                  </a:lnTo>
                  <a:lnTo>
                    <a:pt x="419" y="14516"/>
                  </a:lnTo>
                  <a:lnTo>
                    <a:pt x="622" y="20739"/>
                  </a:lnTo>
                  <a:lnTo>
                    <a:pt x="152" y="20789"/>
                  </a:lnTo>
                  <a:lnTo>
                    <a:pt x="279" y="23850"/>
                  </a:lnTo>
                  <a:lnTo>
                    <a:pt x="762" y="23799"/>
                  </a:lnTo>
                  <a:lnTo>
                    <a:pt x="876" y="25323"/>
                  </a:lnTo>
                  <a:lnTo>
                    <a:pt x="914" y="27190"/>
                  </a:lnTo>
                  <a:lnTo>
                    <a:pt x="1244" y="28003"/>
                  </a:lnTo>
                  <a:lnTo>
                    <a:pt x="2476" y="29565"/>
                  </a:lnTo>
                  <a:lnTo>
                    <a:pt x="3213" y="30187"/>
                  </a:lnTo>
                  <a:lnTo>
                    <a:pt x="6070" y="31699"/>
                  </a:lnTo>
                  <a:lnTo>
                    <a:pt x="8229" y="32118"/>
                  </a:lnTo>
                  <a:lnTo>
                    <a:pt x="9385" y="32435"/>
                  </a:lnTo>
                  <a:lnTo>
                    <a:pt x="10668" y="32372"/>
                  </a:lnTo>
                  <a:close/>
                </a:path>
                <a:path w="13335" h="33019">
                  <a:moveTo>
                    <a:pt x="11036" y="25704"/>
                  </a:moveTo>
                  <a:lnTo>
                    <a:pt x="10363" y="25704"/>
                  </a:lnTo>
                  <a:lnTo>
                    <a:pt x="9715" y="25273"/>
                  </a:lnTo>
                  <a:lnTo>
                    <a:pt x="8407" y="24917"/>
                  </a:lnTo>
                  <a:lnTo>
                    <a:pt x="4838" y="20078"/>
                  </a:lnTo>
                  <a:lnTo>
                    <a:pt x="4965" y="19812"/>
                  </a:lnTo>
                  <a:lnTo>
                    <a:pt x="4978" y="19558"/>
                  </a:lnTo>
                  <a:lnTo>
                    <a:pt x="4838" y="18262"/>
                  </a:lnTo>
                  <a:lnTo>
                    <a:pt x="4699" y="15608"/>
                  </a:lnTo>
                  <a:lnTo>
                    <a:pt x="4495" y="12941"/>
                  </a:lnTo>
                  <a:lnTo>
                    <a:pt x="4330" y="12966"/>
                  </a:lnTo>
                  <a:lnTo>
                    <a:pt x="4203" y="10287"/>
                  </a:lnTo>
                  <a:lnTo>
                    <a:pt x="4559" y="10236"/>
                  </a:lnTo>
                  <a:lnTo>
                    <a:pt x="4445" y="7531"/>
                  </a:lnTo>
                  <a:lnTo>
                    <a:pt x="4241" y="4851"/>
                  </a:lnTo>
                  <a:lnTo>
                    <a:pt x="4254" y="2108"/>
                  </a:lnTo>
                  <a:lnTo>
                    <a:pt x="4076" y="2146"/>
                  </a:lnTo>
                  <a:lnTo>
                    <a:pt x="4038" y="38"/>
                  </a:lnTo>
                  <a:lnTo>
                    <a:pt x="3035" y="101"/>
                  </a:lnTo>
                  <a:lnTo>
                    <a:pt x="3200" y="901"/>
                  </a:lnTo>
                  <a:lnTo>
                    <a:pt x="2882" y="1689"/>
                  </a:lnTo>
                  <a:lnTo>
                    <a:pt x="3238" y="3225"/>
                  </a:lnTo>
                  <a:lnTo>
                    <a:pt x="3289" y="5245"/>
                  </a:lnTo>
                  <a:lnTo>
                    <a:pt x="3263" y="7962"/>
                  </a:lnTo>
                  <a:lnTo>
                    <a:pt x="3467" y="10629"/>
                  </a:lnTo>
                  <a:lnTo>
                    <a:pt x="3111" y="10680"/>
                  </a:lnTo>
                  <a:lnTo>
                    <a:pt x="3225" y="13347"/>
                  </a:lnTo>
                  <a:lnTo>
                    <a:pt x="3390" y="13335"/>
                  </a:lnTo>
                  <a:lnTo>
                    <a:pt x="3505" y="15976"/>
                  </a:lnTo>
                  <a:lnTo>
                    <a:pt x="3695" y="18618"/>
                  </a:lnTo>
                  <a:lnTo>
                    <a:pt x="3835" y="19913"/>
                  </a:lnTo>
                  <a:lnTo>
                    <a:pt x="3810" y="20154"/>
                  </a:lnTo>
                  <a:lnTo>
                    <a:pt x="3683" y="20421"/>
                  </a:lnTo>
                  <a:lnTo>
                    <a:pt x="3746" y="21539"/>
                  </a:lnTo>
                  <a:lnTo>
                    <a:pt x="4953" y="23583"/>
                  </a:lnTo>
                  <a:lnTo>
                    <a:pt x="5448" y="24053"/>
                  </a:lnTo>
                  <a:lnTo>
                    <a:pt x="6629" y="24904"/>
                  </a:lnTo>
                  <a:lnTo>
                    <a:pt x="7213" y="25234"/>
                  </a:lnTo>
                  <a:lnTo>
                    <a:pt x="8547" y="25590"/>
                  </a:lnTo>
                  <a:lnTo>
                    <a:pt x="9232" y="26060"/>
                  </a:lnTo>
                  <a:lnTo>
                    <a:pt x="10312" y="25984"/>
                  </a:lnTo>
                  <a:lnTo>
                    <a:pt x="11036" y="25704"/>
                  </a:lnTo>
                  <a:close/>
                </a:path>
                <a:path w="13335" h="33019">
                  <a:moveTo>
                    <a:pt x="12966" y="17564"/>
                  </a:moveTo>
                  <a:lnTo>
                    <a:pt x="12890" y="16814"/>
                  </a:lnTo>
                  <a:lnTo>
                    <a:pt x="12725" y="16675"/>
                  </a:lnTo>
                  <a:lnTo>
                    <a:pt x="12674" y="16510"/>
                  </a:lnTo>
                  <a:lnTo>
                    <a:pt x="12649" y="15659"/>
                  </a:lnTo>
                  <a:lnTo>
                    <a:pt x="12484" y="13944"/>
                  </a:lnTo>
                  <a:lnTo>
                    <a:pt x="12382" y="12204"/>
                  </a:lnTo>
                  <a:lnTo>
                    <a:pt x="12560" y="12179"/>
                  </a:lnTo>
                  <a:lnTo>
                    <a:pt x="12395" y="10452"/>
                  </a:lnTo>
                  <a:lnTo>
                    <a:pt x="12014" y="10502"/>
                  </a:lnTo>
                  <a:lnTo>
                    <a:pt x="11861" y="8775"/>
                  </a:lnTo>
                  <a:lnTo>
                    <a:pt x="11823" y="7010"/>
                  </a:lnTo>
                  <a:lnTo>
                    <a:pt x="11696" y="7035"/>
                  </a:lnTo>
                  <a:lnTo>
                    <a:pt x="11557" y="5295"/>
                  </a:lnTo>
                  <a:lnTo>
                    <a:pt x="11747" y="5257"/>
                  </a:lnTo>
                  <a:lnTo>
                    <a:pt x="11684" y="4381"/>
                  </a:lnTo>
                  <a:lnTo>
                    <a:pt x="11493" y="3136"/>
                  </a:lnTo>
                  <a:lnTo>
                    <a:pt x="11176" y="1701"/>
                  </a:lnTo>
                  <a:lnTo>
                    <a:pt x="11290" y="355"/>
                  </a:lnTo>
                  <a:lnTo>
                    <a:pt x="10134" y="177"/>
                  </a:lnTo>
                  <a:lnTo>
                    <a:pt x="10375" y="1054"/>
                  </a:lnTo>
                  <a:lnTo>
                    <a:pt x="10058" y="1854"/>
                  </a:lnTo>
                  <a:lnTo>
                    <a:pt x="10198" y="2730"/>
                  </a:lnTo>
                  <a:lnTo>
                    <a:pt x="10261" y="3606"/>
                  </a:lnTo>
                  <a:lnTo>
                    <a:pt x="10439" y="3581"/>
                  </a:lnTo>
                  <a:lnTo>
                    <a:pt x="10566" y="5308"/>
                  </a:lnTo>
                  <a:lnTo>
                    <a:pt x="10363" y="5346"/>
                  </a:lnTo>
                  <a:lnTo>
                    <a:pt x="10502" y="7086"/>
                  </a:lnTo>
                  <a:lnTo>
                    <a:pt x="10629" y="7061"/>
                  </a:lnTo>
                  <a:lnTo>
                    <a:pt x="10769" y="8788"/>
                  </a:lnTo>
                  <a:lnTo>
                    <a:pt x="10795" y="10541"/>
                  </a:lnTo>
                  <a:lnTo>
                    <a:pt x="11176" y="10477"/>
                  </a:lnTo>
                  <a:lnTo>
                    <a:pt x="11328" y="12204"/>
                  </a:lnTo>
                  <a:lnTo>
                    <a:pt x="11137" y="12230"/>
                  </a:lnTo>
                  <a:lnTo>
                    <a:pt x="11290" y="13944"/>
                  </a:lnTo>
                  <a:lnTo>
                    <a:pt x="11391" y="15659"/>
                  </a:lnTo>
                  <a:lnTo>
                    <a:pt x="11404" y="16522"/>
                  </a:lnTo>
                  <a:lnTo>
                    <a:pt x="12242" y="22771"/>
                  </a:lnTo>
                  <a:lnTo>
                    <a:pt x="12966" y="17564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3005810" y="2010104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80" h="8889">
                  <a:moveTo>
                    <a:pt x="8966" y="0"/>
                  </a:moveTo>
                  <a:lnTo>
                    <a:pt x="2717" y="1612"/>
                  </a:lnTo>
                  <a:lnTo>
                    <a:pt x="1574" y="2362"/>
                  </a:lnTo>
                  <a:lnTo>
                    <a:pt x="927" y="2692"/>
                  </a:lnTo>
                  <a:lnTo>
                    <a:pt x="241" y="3632"/>
                  </a:lnTo>
                  <a:lnTo>
                    <a:pt x="0" y="4178"/>
                  </a:lnTo>
                  <a:lnTo>
                    <a:pt x="76" y="5219"/>
                  </a:lnTo>
                  <a:lnTo>
                    <a:pt x="1346" y="6502"/>
                  </a:lnTo>
                  <a:lnTo>
                    <a:pt x="3238" y="7391"/>
                  </a:lnTo>
                  <a:lnTo>
                    <a:pt x="3822" y="7785"/>
                  </a:lnTo>
                  <a:lnTo>
                    <a:pt x="5333" y="8115"/>
                  </a:lnTo>
                  <a:lnTo>
                    <a:pt x="6146" y="8254"/>
                  </a:lnTo>
                  <a:lnTo>
                    <a:pt x="7734" y="8381"/>
                  </a:lnTo>
                  <a:lnTo>
                    <a:pt x="8559" y="8394"/>
                  </a:lnTo>
                  <a:lnTo>
                    <a:pt x="9372" y="8356"/>
                  </a:lnTo>
                  <a:lnTo>
                    <a:pt x="10185" y="8318"/>
                  </a:lnTo>
                  <a:lnTo>
                    <a:pt x="10947" y="8140"/>
                  </a:lnTo>
                  <a:lnTo>
                    <a:pt x="12471" y="7873"/>
                  </a:lnTo>
                  <a:lnTo>
                    <a:pt x="13271" y="7785"/>
                  </a:lnTo>
                  <a:lnTo>
                    <a:pt x="14643" y="7315"/>
                  </a:lnTo>
                  <a:lnTo>
                    <a:pt x="15189" y="6921"/>
                  </a:lnTo>
                  <a:lnTo>
                    <a:pt x="16281" y="6210"/>
                  </a:lnTo>
                  <a:lnTo>
                    <a:pt x="16763" y="5803"/>
                  </a:lnTo>
                  <a:lnTo>
                    <a:pt x="17335" y="4838"/>
                  </a:lnTo>
                  <a:lnTo>
                    <a:pt x="17462" y="4292"/>
                  </a:lnTo>
                  <a:lnTo>
                    <a:pt x="17233" y="3174"/>
                  </a:lnTo>
                  <a:lnTo>
                    <a:pt x="13373" y="546"/>
                  </a:lnTo>
                  <a:lnTo>
                    <a:pt x="11937" y="203"/>
                  </a:lnTo>
                  <a:lnTo>
                    <a:pt x="9728" y="25"/>
                  </a:lnTo>
                  <a:lnTo>
                    <a:pt x="8966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3006610" y="2013432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10" h="5080">
                  <a:moveTo>
                    <a:pt x="13208" y="558"/>
                  </a:moveTo>
                  <a:lnTo>
                    <a:pt x="13093" y="0"/>
                  </a:lnTo>
                  <a:lnTo>
                    <a:pt x="13093" y="228"/>
                  </a:lnTo>
                  <a:lnTo>
                    <a:pt x="13017" y="457"/>
                  </a:lnTo>
                  <a:lnTo>
                    <a:pt x="9829" y="2082"/>
                  </a:lnTo>
                  <a:lnTo>
                    <a:pt x="9283" y="2171"/>
                  </a:lnTo>
                  <a:lnTo>
                    <a:pt x="8267" y="2374"/>
                  </a:lnTo>
                  <a:lnTo>
                    <a:pt x="7150" y="2438"/>
                  </a:lnTo>
                  <a:lnTo>
                    <a:pt x="6591" y="2438"/>
                  </a:lnTo>
                  <a:lnTo>
                    <a:pt x="5511" y="2374"/>
                  </a:lnTo>
                  <a:lnTo>
                    <a:pt x="4953" y="2298"/>
                  </a:lnTo>
                  <a:lnTo>
                    <a:pt x="3937" y="2108"/>
                  </a:lnTo>
                  <a:lnTo>
                    <a:pt x="3530" y="1866"/>
                  </a:lnTo>
                  <a:lnTo>
                    <a:pt x="2387" y="1397"/>
                  </a:lnTo>
                  <a:lnTo>
                    <a:pt x="2120" y="1206"/>
                  </a:lnTo>
                  <a:lnTo>
                    <a:pt x="1778" y="863"/>
                  </a:lnTo>
                  <a:lnTo>
                    <a:pt x="1701" y="673"/>
                  </a:lnTo>
                  <a:lnTo>
                    <a:pt x="3581" y="2298"/>
                  </a:lnTo>
                  <a:lnTo>
                    <a:pt x="3975" y="2527"/>
                  </a:lnTo>
                  <a:lnTo>
                    <a:pt x="5016" y="2730"/>
                  </a:lnTo>
                  <a:lnTo>
                    <a:pt x="5562" y="2806"/>
                  </a:lnTo>
                  <a:lnTo>
                    <a:pt x="6121" y="2844"/>
                  </a:lnTo>
                  <a:lnTo>
                    <a:pt x="6642" y="2870"/>
                  </a:lnTo>
                  <a:lnTo>
                    <a:pt x="7213" y="2870"/>
                  </a:lnTo>
                  <a:lnTo>
                    <a:pt x="8331" y="2819"/>
                  </a:lnTo>
                  <a:lnTo>
                    <a:pt x="8851" y="2692"/>
                  </a:lnTo>
                  <a:lnTo>
                    <a:pt x="9906" y="2527"/>
                  </a:lnTo>
                  <a:lnTo>
                    <a:pt x="10452" y="2463"/>
                  </a:lnTo>
                  <a:lnTo>
                    <a:pt x="11417" y="2159"/>
                  </a:lnTo>
                  <a:lnTo>
                    <a:pt x="11798" y="1917"/>
                  </a:lnTo>
                  <a:lnTo>
                    <a:pt x="12166" y="1714"/>
                  </a:lnTo>
                  <a:lnTo>
                    <a:pt x="12763" y="1333"/>
                  </a:lnTo>
                  <a:lnTo>
                    <a:pt x="12979" y="1130"/>
                  </a:lnTo>
                  <a:lnTo>
                    <a:pt x="13131" y="850"/>
                  </a:lnTo>
                  <a:lnTo>
                    <a:pt x="13208" y="558"/>
                  </a:lnTo>
                  <a:close/>
                </a:path>
                <a:path w="16510" h="5080">
                  <a:moveTo>
                    <a:pt x="15151" y="1435"/>
                  </a:moveTo>
                  <a:lnTo>
                    <a:pt x="15011" y="876"/>
                  </a:lnTo>
                  <a:lnTo>
                    <a:pt x="15011" y="1104"/>
                  </a:lnTo>
                  <a:lnTo>
                    <a:pt x="14922" y="1333"/>
                  </a:lnTo>
                  <a:lnTo>
                    <a:pt x="10896" y="2984"/>
                  </a:lnTo>
                  <a:lnTo>
                    <a:pt x="9575" y="3175"/>
                  </a:lnTo>
                  <a:lnTo>
                    <a:pt x="8928" y="3302"/>
                  </a:lnTo>
                  <a:lnTo>
                    <a:pt x="6819" y="3365"/>
                  </a:lnTo>
                  <a:lnTo>
                    <a:pt x="5473" y="3314"/>
                  </a:lnTo>
                  <a:lnTo>
                    <a:pt x="4800" y="3238"/>
                  </a:lnTo>
                  <a:lnTo>
                    <a:pt x="3517" y="3048"/>
                  </a:lnTo>
                  <a:lnTo>
                    <a:pt x="3022" y="2819"/>
                  </a:lnTo>
                  <a:lnTo>
                    <a:pt x="1600" y="2374"/>
                  </a:lnTo>
                  <a:lnTo>
                    <a:pt x="1282" y="2184"/>
                  </a:lnTo>
                  <a:lnTo>
                    <a:pt x="863" y="1854"/>
                  </a:lnTo>
                  <a:lnTo>
                    <a:pt x="762" y="1651"/>
                  </a:lnTo>
                  <a:lnTo>
                    <a:pt x="736" y="1816"/>
                  </a:lnTo>
                  <a:lnTo>
                    <a:pt x="3073" y="3251"/>
                  </a:lnTo>
                  <a:lnTo>
                    <a:pt x="3568" y="3479"/>
                  </a:lnTo>
                  <a:lnTo>
                    <a:pt x="5537" y="3746"/>
                  </a:lnTo>
                  <a:lnTo>
                    <a:pt x="6235" y="3771"/>
                  </a:lnTo>
                  <a:lnTo>
                    <a:pt x="7594" y="3797"/>
                  </a:lnTo>
                  <a:lnTo>
                    <a:pt x="8991" y="3733"/>
                  </a:lnTo>
                  <a:lnTo>
                    <a:pt x="9652" y="3606"/>
                  </a:lnTo>
                  <a:lnTo>
                    <a:pt x="11658" y="3365"/>
                  </a:lnTo>
                  <a:lnTo>
                    <a:pt x="15062" y="1727"/>
                  </a:lnTo>
                  <a:lnTo>
                    <a:pt x="15151" y="1435"/>
                  </a:lnTo>
                  <a:close/>
                </a:path>
                <a:path w="16510" h="5080">
                  <a:moveTo>
                    <a:pt x="16344" y="1511"/>
                  </a:moveTo>
                  <a:lnTo>
                    <a:pt x="11772" y="3784"/>
                  </a:lnTo>
                  <a:lnTo>
                    <a:pt x="10172" y="4051"/>
                  </a:lnTo>
                  <a:lnTo>
                    <a:pt x="9385" y="4254"/>
                  </a:lnTo>
                  <a:lnTo>
                    <a:pt x="7683" y="4318"/>
                  </a:lnTo>
                  <a:lnTo>
                    <a:pt x="6819" y="4318"/>
                  </a:lnTo>
                  <a:lnTo>
                    <a:pt x="5156" y="4191"/>
                  </a:lnTo>
                  <a:lnTo>
                    <a:pt x="4318" y="4064"/>
                  </a:lnTo>
                  <a:lnTo>
                    <a:pt x="2743" y="3721"/>
                  </a:lnTo>
                  <a:lnTo>
                    <a:pt x="2133" y="3340"/>
                  </a:lnTo>
                  <a:lnTo>
                    <a:pt x="914" y="2819"/>
                  </a:lnTo>
                  <a:lnTo>
                    <a:pt x="393" y="2565"/>
                  </a:lnTo>
                  <a:lnTo>
                    <a:pt x="0" y="2260"/>
                  </a:lnTo>
                  <a:lnTo>
                    <a:pt x="596" y="2870"/>
                  </a:lnTo>
                  <a:lnTo>
                    <a:pt x="1181" y="3175"/>
                  </a:lnTo>
                  <a:lnTo>
                    <a:pt x="2476" y="3746"/>
                  </a:lnTo>
                  <a:lnTo>
                    <a:pt x="3073" y="4140"/>
                  </a:lnTo>
                  <a:lnTo>
                    <a:pt x="4572" y="4483"/>
                  </a:lnTo>
                  <a:lnTo>
                    <a:pt x="5384" y="4622"/>
                  </a:lnTo>
                  <a:lnTo>
                    <a:pt x="6197" y="4686"/>
                  </a:lnTo>
                  <a:lnTo>
                    <a:pt x="6959" y="4749"/>
                  </a:lnTo>
                  <a:lnTo>
                    <a:pt x="7785" y="4749"/>
                  </a:lnTo>
                  <a:lnTo>
                    <a:pt x="9410" y="4686"/>
                  </a:lnTo>
                  <a:lnTo>
                    <a:pt x="10172" y="4495"/>
                  </a:lnTo>
                  <a:lnTo>
                    <a:pt x="11684" y="4229"/>
                  </a:lnTo>
                  <a:lnTo>
                    <a:pt x="12484" y="4140"/>
                  </a:lnTo>
                  <a:lnTo>
                    <a:pt x="13855" y="3670"/>
                  </a:lnTo>
                  <a:lnTo>
                    <a:pt x="14401" y="3276"/>
                  </a:lnTo>
                  <a:lnTo>
                    <a:pt x="15494" y="2552"/>
                  </a:lnTo>
                  <a:lnTo>
                    <a:pt x="15976" y="2146"/>
                  </a:lnTo>
                  <a:lnTo>
                    <a:pt x="16344" y="1511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3006175" y="2009953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4" h="7619">
                  <a:moveTo>
                    <a:pt x="8597" y="0"/>
                  </a:moveTo>
                  <a:lnTo>
                    <a:pt x="2336" y="1752"/>
                  </a:lnTo>
                  <a:lnTo>
                    <a:pt x="1193" y="2489"/>
                  </a:lnTo>
                  <a:lnTo>
                    <a:pt x="558" y="2819"/>
                  </a:lnTo>
                  <a:lnTo>
                    <a:pt x="0" y="3606"/>
                  </a:lnTo>
                  <a:lnTo>
                    <a:pt x="596" y="3378"/>
                  </a:lnTo>
                  <a:lnTo>
                    <a:pt x="1244" y="3187"/>
                  </a:lnTo>
                  <a:lnTo>
                    <a:pt x="3467" y="2692"/>
                  </a:lnTo>
                  <a:lnTo>
                    <a:pt x="5118" y="2578"/>
                  </a:lnTo>
                  <a:lnTo>
                    <a:pt x="5930" y="2793"/>
                  </a:lnTo>
                  <a:lnTo>
                    <a:pt x="7543" y="2946"/>
                  </a:lnTo>
                  <a:lnTo>
                    <a:pt x="8331" y="3073"/>
                  </a:lnTo>
                  <a:lnTo>
                    <a:pt x="9906" y="3517"/>
                  </a:lnTo>
                  <a:lnTo>
                    <a:pt x="10744" y="3708"/>
                  </a:lnTo>
                  <a:lnTo>
                    <a:pt x="14262" y="7378"/>
                  </a:lnTo>
                  <a:lnTo>
                    <a:pt x="14655" y="7175"/>
                  </a:lnTo>
                  <a:lnTo>
                    <a:pt x="15900" y="6349"/>
                  </a:lnTo>
                  <a:lnTo>
                    <a:pt x="16383" y="5930"/>
                  </a:lnTo>
                  <a:lnTo>
                    <a:pt x="16954" y="4978"/>
                  </a:lnTo>
                  <a:lnTo>
                    <a:pt x="17081" y="4419"/>
                  </a:lnTo>
                  <a:lnTo>
                    <a:pt x="16852" y="3314"/>
                  </a:lnTo>
                  <a:lnTo>
                    <a:pt x="13004" y="673"/>
                  </a:lnTo>
                  <a:lnTo>
                    <a:pt x="11569" y="342"/>
                  </a:lnTo>
                  <a:lnTo>
                    <a:pt x="10833" y="253"/>
                  </a:lnTo>
                  <a:lnTo>
                    <a:pt x="9347" y="152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4" name="object 124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000578" y="1967801"/>
              <a:ext cx="19316" cy="35051"/>
            </a:xfrm>
            <a:prstGeom prst="rect">
              <a:avLst/>
            </a:prstGeom>
          </p:spPr>
        </p:pic>
        <p:sp>
          <p:nvSpPr>
            <p:cNvPr id="125" name="object 125" descr=""/>
            <p:cNvSpPr/>
            <p:nvPr/>
          </p:nvSpPr>
          <p:spPr>
            <a:xfrm>
              <a:off x="3003283" y="1968042"/>
              <a:ext cx="13335" cy="33020"/>
            </a:xfrm>
            <a:custGeom>
              <a:avLst/>
              <a:gdLst/>
              <a:ahLst/>
              <a:cxnLst/>
              <a:rect l="l" t="t" r="r" b="b"/>
              <a:pathLst>
                <a:path w="13335" h="33019">
                  <a:moveTo>
                    <a:pt x="10083" y="15494"/>
                  </a:moveTo>
                  <a:lnTo>
                    <a:pt x="10020" y="14757"/>
                  </a:lnTo>
                  <a:lnTo>
                    <a:pt x="9855" y="14605"/>
                  </a:lnTo>
                  <a:lnTo>
                    <a:pt x="9817" y="14427"/>
                  </a:lnTo>
                  <a:lnTo>
                    <a:pt x="9804" y="13601"/>
                  </a:lnTo>
                  <a:lnTo>
                    <a:pt x="9664" y="11887"/>
                  </a:lnTo>
                  <a:lnTo>
                    <a:pt x="9601" y="10160"/>
                  </a:lnTo>
                  <a:lnTo>
                    <a:pt x="9779" y="10134"/>
                  </a:lnTo>
                  <a:lnTo>
                    <a:pt x="9652" y="8420"/>
                  </a:lnTo>
                  <a:lnTo>
                    <a:pt x="9271" y="8470"/>
                  </a:lnTo>
                  <a:lnTo>
                    <a:pt x="9144" y="6756"/>
                  </a:lnTo>
                  <a:lnTo>
                    <a:pt x="9144" y="5003"/>
                  </a:lnTo>
                  <a:lnTo>
                    <a:pt x="9017" y="5029"/>
                  </a:lnTo>
                  <a:lnTo>
                    <a:pt x="8902" y="3302"/>
                  </a:lnTo>
                  <a:lnTo>
                    <a:pt x="9105" y="3263"/>
                  </a:lnTo>
                  <a:lnTo>
                    <a:pt x="8991" y="1536"/>
                  </a:lnTo>
                  <a:lnTo>
                    <a:pt x="8813" y="1574"/>
                  </a:lnTo>
                  <a:lnTo>
                    <a:pt x="8750" y="215"/>
                  </a:lnTo>
                  <a:lnTo>
                    <a:pt x="8775" y="50"/>
                  </a:lnTo>
                  <a:lnTo>
                    <a:pt x="7645" y="0"/>
                  </a:lnTo>
                  <a:lnTo>
                    <a:pt x="7594" y="419"/>
                  </a:lnTo>
                  <a:lnTo>
                    <a:pt x="7670" y="1651"/>
                  </a:lnTo>
                  <a:lnTo>
                    <a:pt x="7835" y="1612"/>
                  </a:lnTo>
                  <a:lnTo>
                    <a:pt x="7937" y="3340"/>
                  </a:lnTo>
                  <a:lnTo>
                    <a:pt x="7747" y="3378"/>
                  </a:lnTo>
                  <a:lnTo>
                    <a:pt x="7835" y="5092"/>
                  </a:lnTo>
                  <a:lnTo>
                    <a:pt x="7962" y="5067"/>
                  </a:lnTo>
                  <a:lnTo>
                    <a:pt x="8064" y="6781"/>
                  </a:lnTo>
                  <a:lnTo>
                    <a:pt x="8064" y="8521"/>
                  </a:lnTo>
                  <a:lnTo>
                    <a:pt x="8445" y="8458"/>
                  </a:lnTo>
                  <a:lnTo>
                    <a:pt x="8559" y="10172"/>
                  </a:lnTo>
                  <a:lnTo>
                    <a:pt x="8382" y="10198"/>
                  </a:lnTo>
                  <a:lnTo>
                    <a:pt x="8509" y="11899"/>
                  </a:lnTo>
                  <a:lnTo>
                    <a:pt x="8559" y="13614"/>
                  </a:lnTo>
                  <a:lnTo>
                    <a:pt x="8559" y="14452"/>
                  </a:lnTo>
                  <a:lnTo>
                    <a:pt x="9220" y="20129"/>
                  </a:lnTo>
                  <a:lnTo>
                    <a:pt x="9258" y="20701"/>
                  </a:lnTo>
                  <a:lnTo>
                    <a:pt x="10083" y="15494"/>
                  </a:lnTo>
                  <a:close/>
                </a:path>
                <a:path w="13335" h="33019">
                  <a:moveTo>
                    <a:pt x="10668" y="32359"/>
                  </a:moveTo>
                  <a:lnTo>
                    <a:pt x="2768" y="25984"/>
                  </a:lnTo>
                  <a:lnTo>
                    <a:pt x="2794" y="25400"/>
                  </a:lnTo>
                  <a:lnTo>
                    <a:pt x="2654" y="23876"/>
                  </a:lnTo>
                  <a:lnTo>
                    <a:pt x="2171" y="23926"/>
                  </a:lnTo>
                  <a:lnTo>
                    <a:pt x="2006" y="20853"/>
                  </a:lnTo>
                  <a:lnTo>
                    <a:pt x="2476" y="20802"/>
                  </a:lnTo>
                  <a:lnTo>
                    <a:pt x="2209" y="14528"/>
                  </a:lnTo>
                  <a:lnTo>
                    <a:pt x="1892" y="14566"/>
                  </a:lnTo>
                  <a:lnTo>
                    <a:pt x="1790" y="11391"/>
                  </a:lnTo>
                  <a:lnTo>
                    <a:pt x="2082" y="11353"/>
                  </a:lnTo>
                  <a:lnTo>
                    <a:pt x="1993" y="8153"/>
                  </a:lnTo>
                  <a:lnTo>
                    <a:pt x="2044" y="5727"/>
                  </a:lnTo>
                  <a:lnTo>
                    <a:pt x="1790" y="4965"/>
                  </a:lnTo>
                  <a:lnTo>
                    <a:pt x="1435" y="3429"/>
                  </a:lnTo>
                  <a:lnTo>
                    <a:pt x="1765" y="1841"/>
                  </a:lnTo>
                  <a:lnTo>
                    <a:pt x="1739" y="241"/>
                  </a:lnTo>
                  <a:lnTo>
                    <a:pt x="241" y="635"/>
                  </a:lnTo>
                  <a:lnTo>
                    <a:pt x="0" y="2641"/>
                  </a:lnTo>
                  <a:lnTo>
                    <a:pt x="0" y="4546"/>
                  </a:lnTo>
                  <a:lnTo>
                    <a:pt x="368" y="6553"/>
                  </a:lnTo>
                  <a:lnTo>
                    <a:pt x="292" y="8966"/>
                  </a:lnTo>
                  <a:lnTo>
                    <a:pt x="342" y="11341"/>
                  </a:lnTo>
                  <a:lnTo>
                    <a:pt x="50" y="11379"/>
                  </a:lnTo>
                  <a:lnTo>
                    <a:pt x="114" y="14528"/>
                  </a:lnTo>
                  <a:lnTo>
                    <a:pt x="419" y="14490"/>
                  </a:lnTo>
                  <a:lnTo>
                    <a:pt x="622" y="20726"/>
                  </a:lnTo>
                  <a:lnTo>
                    <a:pt x="165" y="20777"/>
                  </a:lnTo>
                  <a:lnTo>
                    <a:pt x="279" y="23837"/>
                  </a:lnTo>
                  <a:lnTo>
                    <a:pt x="762" y="23787"/>
                  </a:lnTo>
                  <a:lnTo>
                    <a:pt x="876" y="25336"/>
                  </a:lnTo>
                  <a:lnTo>
                    <a:pt x="914" y="27178"/>
                  </a:lnTo>
                  <a:lnTo>
                    <a:pt x="1244" y="27990"/>
                  </a:lnTo>
                  <a:lnTo>
                    <a:pt x="2476" y="29552"/>
                  </a:lnTo>
                  <a:lnTo>
                    <a:pt x="3213" y="30162"/>
                  </a:lnTo>
                  <a:lnTo>
                    <a:pt x="6070" y="31686"/>
                  </a:lnTo>
                  <a:lnTo>
                    <a:pt x="8229" y="32105"/>
                  </a:lnTo>
                  <a:lnTo>
                    <a:pt x="9385" y="32423"/>
                  </a:lnTo>
                  <a:lnTo>
                    <a:pt x="10668" y="32359"/>
                  </a:lnTo>
                  <a:close/>
                </a:path>
                <a:path w="13335" h="33019">
                  <a:moveTo>
                    <a:pt x="11023" y="25679"/>
                  </a:moveTo>
                  <a:lnTo>
                    <a:pt x="10350" y="25692"/>
                  </a:lnTo>
                  <a:lnTo>
                    <a:pt x="9690" y="25260"/>
                  </a:lnTo>
                  <a:lnTo>
                    <a:pt x="8394" y="24904"/>
                  </a:lnTo>
                  <a:lnTo>
                    <a:pt x="4826" y="20066"/>
                  </a:lnTo>
                  <a:lnTo>
                    <a:pt x="4953" y="19799"/>
                  </a:lnTo>
                  <a:lnTo>
                    <a:pt x="4978" y="19545"/>
                  </a:lnTo>
                  <a:lnTo>
                    <a:pt x="4826" y="18249"/>
                  </a:lnTo>
                  <a:lnTo>
                    <a:pt x="4686" y="15595"/>
                  </a:lnTo>
                  <a:lnTo>
                    <a:pt x="4483" y="12928"/>
                  </a:lnTo>
                  <a:lnTo>
                    <a:pt x="4318" y="12954"/>
                  </a:lnTo>
                  <a:lnTo>
                    <a:pt x="4191" y="10274"/>
                  </a:lnTo>
                  <a:lnTo>
                    <a:pt x="4546" y="10223"/>
                  </a:lnTo>
                  <a:lnTo>
                    <a:pt x="4432" y="7518"/>
                  </a:lnTo>
                  <a:lnTo>
                    <a:pt x="4229" y="4826"/>
                  </a:lnTo>
                  <a:lnTo>
                    <a:pt x="4241" y="2095"/>
                  </a:lnTo>
                  <a:lnTo>
                    <a:pt x="4064" y="2133"/>
                  </a:lnTo>
                  <a:lnTo>
                    <a:pt x="4025" y="38"/>
                  </a:lnTo>
                  <a:lnTo>
                    <a:pt x="3022" y="88"/>
                  </a:lnTo>
                  <a:lnTo>
                    <a:pt x="3187" y="889"/>
                  </a:lnTo>
                  <a:lnTo>
                    <a:pt x="2870" y="1676"/>
                  </a:lnTo>
                  <a:lnTo>
                    <a:pt x="3225" y="3213"/>
                  </a:lnTo>
                  <a:lnTo>
                    <a:pt x="3276" y="5232"/>
                  </a:lnTo>
                  <a:lnTo>
                    <a:pt x="3251" y="7950"/>
                  </a:lnTo>
                  <a:lnTo>
                    <a:pt x="3454" y="10617"/>
                  </a:lnTo>
                  <a:lnTo>
                    <a:pt x="3111" y="10668"/>
                  </a:lnTo>
                  <a:lnTo>
                    <a:pt x="3213" y="13335"/>
                  </a:lnTo>
                  <a:lnTo>
                    <a:pt x="3378" y="13309"/>
                  </a:lnTo>
                  <a:lnTo>
                    <a:pt x="3492" y="15963"/>
                  </a:lnTo>
                  <a:lnTo>
                    <a:pt x="3683" y="18605"/>
                  </a:lnTo>
                  <a:lnTo>
                    <a:pt x="3810" y="19862"/>
                  </a:lnTo>
                  <a:lnTo>
                    <a:pt x="3797" y="20142"/>
                  </a:lnTo>
                  <a:lnTo>
                    <a:pt x="3670" y="20408"/>
                  </a:lnTo>
                  <a:lnTo>
                    <a:pt x="3733" y="21526"/>
                  </a:lnTo>
                  <a:lnTo>
                    <a:pt x="4940" y="23571"/>
                  </a:lnTo>
                  <a:lnTo>
                    <a:pt x="5435" y="24041"/>
                  </a:lnTo>
                  <a:lnTo>
                    <a:pt x="6616" y="24892"/>
                  </a:lnTo>
                  <a:lnTo>
                    <a:pt x="7200" y="25222"/>
                  </a:lnTo>
                  <a:lnTo>
                    <a:pt x="8534" y="25577"/>
                  </a:lnTo>
                  <a:lnTo>
                    <a:pt x="9220" y="26047"/>
                  </a:lnTo>
                  <a:lnTo>
                    <a:pt x="10299" y="25958"/>
                  </a:lnTo>
                  <a:lnTo>
                    <a:pt x="11023" y="25679"/>
                  </a:lnTo>
                  <a:close/>
                </a:path>
                <a:path w="13335" h="33019">
                  <a:moveTo>
                    <a:pt x="12954" y="17551"/>
                  </a:moveTo>
                  <a:lnTo>
                    <a:pt x="12890" y="16814"/>
                  </a:lnTo>
                  <a:lnTo>
                    <a:pt x="12712" y="16662"/>
                  </a:lnTo>
                  <a:lnTo>
                    <a:pt x="12661" y="16497"/>
                  </a:lnTo>
                  <a:lnTo>
                    <a:pt x="12636" y="15646"/>
                  </a:lnTo>
                  <a:lnTo>
                    <a:pt x="12471" y="13931"/>
                  </a:lnTo>
                  <a:lnTo>
                    <a:pt x="12369" y="12192"/>
                  </a:lnTo>
                  <a:lnTo>
                    <a:pt x="12547" y="12166"/>
                  </a:lnTo>
                  <a:lnTo>
                    <a:pt x="12382" y="10439"/>
                  </a:lnTo>
                  <a:lnTo>
                    <a:pt x="12001" y="10490"/>
                  </a:lnTo>
                  <a:lnTo>
                    <a:pt x="11849" y="8750"/>
                  </a:lnTo>
                  <a:lnTo>
                    <a:pt x="11811" y="6997"/>
                  </a:lnTo>
                  <a:lnTo>
                    <a:pt x="11684" y="7023"/>
                  </a:lnTo>
                  <a:lnTo>
                    <a:pt x="11544" y="5283"/>
                  </a:lnTo>
                  <a:lnTo>
                    <a:pt x="11734" y="5245"/>
                  </a:lnTo>
                  <a:lnTo>
                    <a:pt x="11671" y="4368"/>
                  </a:lnTo>
                  <a:lnTo>
                    <a:pt x="11480" y="3124"/>
                  </a:lnTo>
                  <a:lnTo>
                    <a:pt x="11163" y="1689"/>
                  </a:lnTo>
                  <a:lnTo>
                    <a:pt x="11277" y="342"/>
                  </a:lnTo>
                  <a:lnTo>
                    <a:pt x="10121" y="165"/>
                  </a:lnTo>
                  <a:lnTo>
                    <a:pt x="10363" y="1041"/>
                  </a:lnTo>
                  <a:lnTo>
                    <a:pt x="10045" y="1841"/>
                  </a:lnTo>
                  <a:lnTo>
                    <a:pt x="10185" y="2730"/>
                  </a:lnTo>
                  <a:lnTo>
                    <a:pt x="10248" y="3594"/>
                  </a:lnTo>
                  <a:lnTo>
                    <a:pt x="10426" y="3568"/>
                  </a:lnTo>
                  <a:lnTo>
                    <a:pt x="10553" y="5295"/>
                  </a:lnTo>
                  <a:lnTo>
                    <a:pt x="10350" y="5334"/>
                  </a:lnTo>
                  <a:lnTo>
                    <a:pt x="10490" y="7073"/>
                  </a:lnTo>
                  <a:lnTo>
                    <a:pt x="10617" y="7048"/>
                  </a:lnTo>
                  <a:lnTo>
                    <a:pt x="10756" y="8775"/>
                  </a:lnTo>
                  <a:lnTo>
                    <a:pt x="10782" y="10528"/>
                  </a:lnTo>
                  <a:lnTo>
                    <a:pt x="11163" y="10477"/>
                  </a:lnTo>
                  <a:lnTo>
                    <a:pt x="11315" y="12192"/>
                  </a:lnTo>
                  <a:lnTo>
                    <a:pt x="11137" y="12217"/>
                  </a:lnTo>
                  <a:lnTo>
                    <a:pt x="11290" y="13931"/>
                  </a:lnTo>
                  <a:lnTo>
                    <a:pt x="11379" y="15659"/>
                  </a:lnTo>
                  <a:lnTo>
                    <a:pt x="11391" y="16510"/>
                  </a:lnTo>
                  <a:lnTo>
                    <a:pt x="12230" y="22758"/>
                  </a:lnTo>
                  <a:lnTo>
                    <a:pt x="12954" y="17551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3001628" y="1994199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80" h="8889">
                  <a:moveTo>
                    <a:pt x="8966" y="0"/>
                  </a:moveTo>
                  <a:lnTo>
                    <a:pt x="2705" y="1612"/>
                  </a:lnTo>
                  <a:lnTo>
                    <a:pt x="1574" y="2349"/>
                  </a:lnTo>
                  <a:lnTo>
                    <a:pt x="927" y="2692"/>
                  </a:lnTo>
                  <a:lnTo>
                    <a:pt x="241" y="3632"/>
                  </a:lnTo>
                  <a:lnTo>
                    <a:pt x="0" y="4178"/>
                  </a:lnTo>
                  <a:lnTo>
                    <a:pt x="76" y="5219"/>
                  </a:lnTo>
                  <a:lnTo>
                    <a:pt x="1346" y="6502"/>
                  </a:lnTo>
                  <a:lnTo>
                    <a:pt x="1930" y="6807"/>
                  </a:lnTo>
                  <a:lnTo>
                    <a:pt x="3238" y="7391"/>
                  </a:lnTo>
                  <a:lnTo>
                    <a:pt x="3822" y="7772"/>
                  </a:lnTo>
                  <a:lnTo>
                    <a:pt x="5333" y="8115"/>
                  </a:lnTo>
                  <a:lnTo>
                    <a:pt x="6146" y="8254"/>
                  </a:lnTo>
                  <a:lnTo>
                    <a:pt x="7721" y="8381"/>
                  </a:lnTo>
                  <a:lnTo>
                    <a:pt x="8559" y="8394"/>
                  </a:lnTo>
                  <a:lnTo>
                    <a:pt x="9372" y="8356"/>
                  </a:lnTo>
                  <a:lnTo>
                    <a:pt x="10185" y="8318"/>
                  </a:lnTo>
                  <a:lnTo>
                    <a:pt x="10947" y="8140"/>
                  </a:lnTo>
                  <a:lnTo>
                    <a:pt x="12471" y="7886"/>
                  </a:lnTo>
                  <a:lnTo>
                    <a:pt x="13271" y="7785"/>
                  </a:lnTo>
                  <a:lnTo>
                    <a:pt x="14643" y="7315"/>
                  </a:lnTo>
                  <a:lnTo>
                    <a:pt x="15189" y="6921"/>
                  </a:lnTo>
                  <a:lnTo>
                    <a:pt x="16281" y="6210"/>
                  </a:lnTo>
                  <a:lnTo>
                    <a:pt x="16763" y="5803"/>
                  </a:lnTo>
                  <a:lnTo>
                    <a:pt x="17335" y="4838"/>
                  </a:lnTo>
                  <a:lnTo>
                    <a:pt x="17462" y="4292"/>
                  </a:lnTo>
                  <a:lnTo>
                    <a:pt x="17233" y="3174"/>
                  </a:lnTo>
                  <a:lnTo>
                    <a:pt x="13373" y="546"/>
                  </a:lnTo>
                  <a:lnTo>
                    <a:pt x="11937" y="203"/>
                  </a:lnTo>
                  <a:lnTo>
                    <a:pt x="9728" y="25"/>
                  </a:lnTo>
                  <a:lnTo>
                    <a:pt x="8966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3002432" y="1997532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10" h="5080">
                  <a:moveTo>
                    <a:pt x="13208" y="558"/>
                  </a:moveTo>
                  <a:lnTo>
                    <a:pt x="13093" y="0"/>
                  </a:lnTo>
                  <a:lnTo>
                    <a:pt x="13093" y="228"/>
                  </a:lnTo>
                  <a:lnTo>
                    <a:pt x="13017" y="457"/>
                  </a:lnTo>
                  <a:lnTo>
                    <a:pt x="12890" y="673"/>
                  </a:lnTo>
                  <a:lnTo>
                    <a:pt x="12687" y="889"/>
                  </a:lnTo>
                  <a:lnTo>
                    <a:pt x="12407" y="1079"/>
                  </a:lnTo>
                  <a:lnTo>
                    <a:pt x="11722" y="1473"/>
                  </a:lnTo>
                  <a:lnTo>
                    <a:pt x="11341" y="1714"/>
                  </a:lnTo>
                  <a:lnTo>
                    <a:pt x="10375" y="2019"/>
                  </a:lnTo>
                  <a:lnTo>
                    <a:pt x="9829" y="2082"/>
                  </a:lnTo>
                  <a:lnTo>
                    <a:pt x="8788" y="2260"/>
                  </a:lnTo>
                  <a:lnTo>
                    <a:pt x="8267" y="2387"/>
                  </a:lnTo>
                  <a:lnTo>
                    <a:pt x="6591" y="2451"/>
                  </a:lnTo>
                  <a:lnTo>
                    <a:pt x="5511" y="2374"/>
                  </a:lnTo>
                  <a:lnTo>
                    <a:pt x="4953" y="2298"/>
                  </a:lnTo>
                  <a:lnTo>
                    <a:pt x="3937" y="2108"/>
                  </a:lnTo>
                  <a:lnTo>
                    <a:pt x="3530" y="1866"/>
                  </a:lnTo>
                  <a:lnTo>
                    <a:pt x="2387" y="1397"/>
                  </a:lnTo>
                  <a:lnTo>
                    <a:pt x="2120" y="1219"/>
                  </a:lnTo>
                  <a:lnTo>
                    <a:pt x="1778" y="863"/>
                  </a:lnTo>
                  <a:lnTo>
                    <a:pt x="1701" y="673"/>
                  </a:lnTo>
                  <a:lnTo>
                    <a:pt x="1714" y="1181"/>
                  </a:lnTo>
                  <a:lnTo>
                    <a:pt x="2159" y="1651"/>
                  </a:lnTo>
                  <a:lnTo>
                    <a:pt x="2425" y="1841"/>
                  </a:lnTo>
                  <a:lnTo>
                    <a:pt x="3581" y="2298"/>
                  </a:lnTo>
                  <a:lnTo>
                    <a:pt x="3975" y="2540"/>
                  </a:lnTo>
                  <a:lnTo>
                    <a:pt x="5562" y="2819"/>
                  </a:lnTo>
                  <a:lnTo>
                    <a:pt x="6121" y="2844"/>
                  </a:lnTo>
                  <a:lnTo>
                    <a:pt x="6642" y="2882"/>
                  </a:lnTo>
                  <a:lnTo>
                    <a:pt x="8331" y="2819"/>
                  </a:lnTo>
                  <a:lnTo>
                    <a:pt x="8851" y="2692"/>
                  </a:lnTo>
                  <a:lnTo>
                    <a:pt x="9906" y="2527"/>
                  </a:lnTo>
                  <a:lnTo>
                    <a:pt x="10452" y="2463"/>
                  </a:lnTo>
                  <a:lnTo>
                    <a:pt x="11417" y="2159"/>
                  </a:lnTo>
                  <a:lnTo>
                    <a:pt x="11798" y="1917"/>
                  </a:lnTo>
                  <a:lnTo>
                    <a:pt x="12166" y="1714"/>
                  </a:lnTo>
                  <a:lnTo>
                    <a:pt x="12763" y="1333"/>
                  </a:lnTo>
                  <a:lnTo>
                    <a:pt x="12966" y="1130"/>
                  </a:lnTo>
                  <a:lnTo>
                    <a:pt x="13131" y="850"/>
                  </a:lnTo>
                  <a:lnTo>
                    <a:pt x="13208" y="558"/>
                  </a:lnTo>
                  <a:close/>
                </a:path>
                <a:path w="16510" h="5080">
                  <a:moveTo>
                    <a:pt x="15151" y="1435"/>
                  </a:moveTo>
                  <a:lnTo>
                    <a:pt x="15024" y="876"/>
                  </a:lnTo>
                  <a:lnTo>
                    <a:pt x="15011" y="1104"/>
                  </a:lnTo>
                  <a:lnTo>
                    <a:pt x="14922" y="1333"/>
                  </a:lnTo>
                  <a:lnTo>
                    <a:pt x="10883" y="2984"/>
                  </a:lnTo>
                  <a:lnTo>
                    <a:pt x="9575" y="3175"/>
                  </a:lnTo>
                  <a:lnTo>
                    <a:pt x="8928" y="3302"/>
                  </a:lnTo>
                  <a:lnTo>
                    <a:pt x="6819" y="3378"/>
                  </a:lnTo>
                  <a:lnTo>
                    <a:pt x="5473" y="3314"/>
                  </a:lnTo>
                  <a:lnTo>
                    <a:pt x="4800" y="3238"/>
                  </a:lnTo>
                  <a:lnTo>
                    <a:pt x="3517" y="3048"/>
                  </a:lnTo>
                  <a:lnTo>
                    <a:pt x="3022" y="2819"/>
                  </a:lnTo>
                  <a:lnTo>
                    <a:pt x="1600" y="2374"/>
                  </a:lnTo>
                  <a:lnTo>
                    <a:pt x="1282" y="2197"/>
                  </a:lnTo>
                  <a:lnTo>
                    <a:pt x="863" y="1854"/>
                  </a:lnTo>
                  <a:lnTo>
                    <a:pt x="762" y="1651"/>
                  </a:lnTo>
                  <a:lnTo>
                    <a:pt x="736" y="1816"/>
                  </a:lnTo>
                  <a:lnTo>
                    <a:pt x="3073" y="3251"/>
                  </a:lnTo>
                  <a:lnTo>
                    <a:pt x="3568" y="3479"/>
                  </a:lnTo>
                  <a:lnTo>
                    <a:pt x="5537" y="3746"/>
                  </a:lnTo>
                  <a:lnTo>
                    <a:pt x="6235" y="3771"/>
                  </a:lnTo>
                  <a:lnTo>
                    <a:pt x="7594" y="3797"/>
                  </a:lnTo>
                  <a:lnTo>
                    <a:pt x="8991" y="3733"/>
                  </a:lnTo>
                  <a:lnTo>
                    <a:pt x="9652" y="3606"/>
                  </a:lnTo>
                  <a:lnTo>
                    <a:pt x="11658" y="3365"/>
                  </a:lnTo>
                  <a:lnTo>
                    <a:pt x="15049" y="1727"/>
                  </a:lnTo>
                  <a:lnTo>
                    <a:pt x="15151" y="1435"/>
                  </a:lnTo>
                  <a:close/>
                </a:path>
                <a:path w="16510" h="5080">
                  <a:moveTo>
                    <a:pt x="16344" y="1511"/>
                  </a:moveTo>
                  <a:lnTo>
                    <a:pt x="11772" y="3797"/>
                  </a:lnTo>
                  <a:lnTo>
                    <a:pt x="10172" y="4051"/>
                  </a:lnTo>
                  <a:lnTo>
                    <a:pt x="9385" y="4254"/>
                  </a:lnTo>
                  <a:lnTo>
                    <a:pt x="7670" y="4318"/>
                  </a:lnTo>
                  <a:lnTo>
                    <a:pt x="6807" y="4318"/>
                  </a:lnTo>
                  <a:lnTo>
                    <a:pt x="5156" y="4203"/>
                  </a:lnTo>
                  <a:lnTo>
                    <a:pt x="4318" y="4064"/>
                  </a:lnTo>
                  <a:lnTo>
                    <a:pt x="2743" y="3733"/>
                  </a:lnTo>
                  <a:lnTo>
                    <a:pt x="2133" y="3340"/>
                  </a:lnTo>
                  <a:lnTo>
                    <a:pt x="393" y="2565"/>
                  </a:lnTo>
                  <a:lnTo>
                    <a:pt x="0" y="2260"/>
                  </a:lnTo>
                  <a:lnTo>
                    <a:pt x="596" y="2870"/>
                  </a:lnTo>
                  <a:lnTo>
                    <a:pt x="1181" y="3175"/>
                  </a:lnTo>
                  <a:lnTo>
                    <a:pt x="2476" y="3746"/>
                  </a:lnTo>
                  <a:lnTo>
                    <a:pt x="3073" y="4140"/>
                  </a:lnTo>
                  <a:lnTo>
                    <a:pt x="4572" y="4483"/>
                  </a:lnTo>
                  <a:lnTo>
                    <a:pt x="5372" y="4622"/>
                  </a:lnTo>
                  <a:lnTo>
                    <a:pt x="6197" y="4686"/>
                  </a:lnTo>
                  <a:lnTo>
                    <a:pt x="6959" y="4749"/>
                  </a:lnTo>
                  <a:lnTo>
                    <a:pt x="7785" y="4749"/>
                  </a:lnTo>
                  <a:lnTo>
                    <a:pt x="9410" y="4686"/>
                  </a:lnTo>
                  <a:lnTo>
                    <a:pt x="10172" y="4495"/>
                  </a:lnTo>
                  <a:lnTo>
                    <a:pt x="11684" y="4229"/>
                  </a:lnTo>
                  <a:lnTo>
                    <a:pt x="12484" y="4140"/>
                  </a:lnTo>
                  <a:lnTo>
                    <a:pt x="13855" y="3670"/>
                  </a:lnTo>
                  <a:lnTo>
                    <a:pt x="14401" y="3276"/>
                  </a:lnTo>
                  <a:lnTo>
                    <a:pt x="15494" y="2552"/>
                  </a:lnTo>
                  <a:lnTo>
                    <a:pt x="15976" y="2146"/>
                  </a:lnTo>
                  <a:lnTo>
                    <a:pt x="16344" y="1511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3001991" y="1994060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4" h="7619">
                  <a:moveTo>
                    <a:pt x="8597" y="0"/>
                  </a:moveTo>
                  <a:lnTo>
                    <a:pt x="2336" y="1739"/>
                  </a:lnTo>
                  <a:lnTo>
                    <a:pt x="1193" y="2476"/>
                  </a:lnTo>
                  <a:lnTo>
                    <a:pt x="558" y="2806"/>
                  </a:lnTo>
                  <a:lnTo>
                    <a:pt x="0" y="3594"/>
                  </a:lnTo>
                  <a:lnTo>
                    <a:pt x="596" y="3365"/>
                  </a:lnTo>
                  <a:lnTo>
                    <a:pt x="1244" y="3174"/>
                  </a:lnTo>
                  <a:lnTo>
                    <a:pt x="3467" y="2666"/>
                  </a:lnTo>
                  <a:lnTo>
                    <a:pt x="5118" y="2565"/>
                  </a:lnTo>
                  <a:lnTo>
                    <a:pt x="5930" y="2781"/>
                  </a:lnTo>
                  <a:lnTo>
                    <a:pt x="7543" y="2933"/>
                  </a:lnTo>
                  <a:lnTo>
                    <a:pt x="8331" y="3060"/>
                  </a:lnTo>
                  <a:lnTo>
                    <a:pt x="9906" y="3517"/>
                  </a:lnTo>
                  <a:lnTo>
                    <a:pt x="10744" y="3695"/>
                  </a:lnTo>
                  <a:lnTo>
                    <a:pt x="14262" y="7365"/>
                  </a:lnTo>
                  <a:lnTo>
                    <a:pt x="14655" y="7162"/>
                  </a:lnTo>
                  <a:lnTo>
                    <a:pt x="15900" y="6324"/>
                  </a:lnTo>
                  <a:lnTo>
                    <a:pt x="16383" y="5918"/>
                  </a:lnTo>
                  <a:lnTo>
                    <a:pt x="16954" y="4965"/>
                  </a:lnTo>
                  <a:lnTo>
                    <a:pt x="17081" y="4406"/>
                  </a:lnTo>
                  <a:lnTo>
                    <a:pt x="16852" y="3301"/>
                  </a:lnTo>
                  <a:lnTo>
                    <a:pt x="13004" y="660"/>
                  </a:lnTo>
                  <a:lnTo>
                    <a:pt x="11557" y="330"/>
                  </a:lnTo>
                  <a:lnTo>
                    <a:pt x="10833" y="241"/>
                  </a:lnTo>
                  <a:lnTo>
                    <a:pt x="9347" y="139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9" name="object 12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013672" y="1981695"/>
              <a:ext cx="30378" cy="34417"/>
            </a:xfrm>
            <a:prstGeom prst="rect">
              <a:avLst/>
            </a:prstGeom>
          </p:spPr>
        </p:pic>
        <p:sp>
          <p:nvSpPr>
            <p:cNvPr id="130" name="object 130" descr=""/>
            <p:cNvSpPr/>
            <p:nvPr/>
          </p:nvSpPr>
          <p:spPr>
            <a:xfrm>
              <a:off x="3015195" y="1981835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4" h="32385">
                  <a:moveTo>
                    <a:pt x="11645" y="24650"/>
                  </a:moveTo>
                  <a:lnTo>
                    <a:pt x="11391" y="24142"/>
                  </a:lnTo>
                  <a:lnTo>
                    <a:pt x="9017" y="18910"/>
                  </a:lnTo>
                  <a:lnTo>
                    <a:pt x="8559" y="18161"/>
                  </a:lnTo>
                  <a:lnTo>
                    <a:pt x="7772" y="16624"/>
                  </a:lnTo>
                  <a:lnTo>
                    <a:pt x="6921" y="15100"/>
                  </a:lnTo>
                  <a:lnTo>
                    <a:pt x="6731" y="15151"/>
                  </a:lnTo>
                  <a:lnTo>
                    <a:pt x="5930" y="13601"/>
                  </a:lnTo>
                  <a:lnTo>
                    <a:pt x="6324" y="13487"/>
                  </a:lnTo>
                  <a:lnTo>
                    <a:pt x="5511" y="11938"/>
                  </a:lnTo>
                  <a:lnTo>
                    <a:pt x="4572" y="10426"/>
                  </a:lnTo>
                  <a:lnTo>
                    <a:pt x="4699" y="10388"/>
                  </a:lnTo>
                  <a:lnTo>
                    <a:pt x="3886" y="8839"/>
                  </a:lnTo>
                  <a:lnTo>
                    <a:pt x="3683" y="8890"/>
                  </a:lnTo>
                  <a:lnTo>
                    <a:pt x="3263" y="8115"/>
                  </a:lnTo>
                  <a:lnTo>
                    <a:pt x="2159" y="6388"/>
                  </a:lnTo>
                  <a:lnTo>
                    <a:pt x="2159" y="3314"/>
                  </a:lnTo>
                  <a:lnTo>
                    <a:pt x="0" y="2616"/>
                  </a:lnTo>
                  <a:lnTo>
                    <a:pt x="165" y="4775"/>
                  </a:lnTo>
                  <a:lnTo>
                    <a:pt x="1574" y="6629"/>
                  </a:lnTo>
                  <a:lnTo>
                    <a:pt x="2146" y="8559"/>
                  </a:lnTo>
                  <a:lnTo>
                    <a:pt x="2552" y="9334"/>
                  </a:lnTo>
                  <a:lnTo>
                    <a:pt x="2755" y="9283"/>
                  </a:lnTo>
                  <a:lnTo>
                    <a:pt x="3568" y="10845"/>
                  </a:lnTo>
                  <a:lnTo>
                    <a:pt x="3441" y="10883"/>
                  </a:lnTo>
                  <a:lnTo>
                    <a:pt x="4254" y="12446"/>
                  </a:lnTo>
                  <a:lnTo>
                    <a:pt x="5168" y="13982"/>
                  </a:lnTo>
                  <a:lnTo>
                    <a:pt x="4787" y="14097"/>
                  </a:lnTo>
                  <a:lnTo>
                    <a:pt x="5575" y="15659"/>
                  </a:lnTo>
                  <a:lnTo>
                    <a:pt x="5765" y="15608"/>
                  </a:lnTo>
                  <a:lnTo>
                    <a:pt x="6553" y="17157"/>
                  </a:lnTo>
                  <a:lnTo>
                    <a:pt x="7391" y="18694"/>
                  </a:lnTo>
                  <a:lnTo>
                    <a:pt x="7848" y="19443"/>
                  </a:lnTo>
                  <a:lnTo>
                    <a:pt x="7874" y="19596"/>
                  </a:lnTo>
                  <a:lnTo>
                    <a:pt x="7797" y="19799"/>
                  </a:lnTo>
                  <a:lnTo>
                    <a:pt x="8140" y="20472"/>
                  </a:lnTo>
                  <a:lnTo>
                    <a:pt x="11645" y="24650"/>
                  </a:lnTo>
                  <a:close/>
                </a:path>
                <a:path w="24764" h="32385">
                  <a:moveTo>
                    <a:pt x="13258" y="21628"/>
                  </a:moveTo>
                  <a:lnTo>
                    <a:pt x="12992" y="21120"/>
                  </a:lnTo>
                  <a:lnTo>
                    <a:pt x="10566" y="16116"/>
                  </a:lnTo>
                  <a:lnTo>
                    <a:pt x="10502" y="15938"/>
                  </a:lnTo>
                  <a:lnTo>
                    <a:pt x="10045" y="15227"/>
                  </a:lnTo>
                  <a:lnTo>
                    <a:pt x="9232" y="13703"/>
                  </a:lnTo>
                  <a:lnTo>
                    <a:pt x="8356" y="12204"/>
                  </a:lnTo>
                  <a:lnTo>
                    <a:pt x="8166" y="12255"/>
                  </a:lnTo>
                  <a:lnTo>
                    <a:pt x="7340" y="10731"/>
                  </a:lnTo>
                  <a:lnTo>
                    <a:pt x="7721" y="10617"/>
                  </a:lnTo>
                  <a:lnTo>
                    <a:pt x="6896" y="9093"/>
                  </a:lnTo>
                  <a:lnTo>
                    <a:pt x="5943" y="7594"/>
                  </a:lnTo>
                  <a:lnTo>
                    <a:pt x="6070" y="7569"/>
                  </a:lnTo>
                  <a:lnTo>
                    <a:pt x="5219" y="6045"/>
                  </a:lnTo>
                  <a:lnTo>
                    <a:pt x="5016" y="6096"/>
                  </a:lnTo>
                  <a:lnTo>
                    <a:pt x="4597" y="5334"/>
                  </a:lnTo>
                  <a:lnTo>
                    <a:pt x="3898" y="3835"/>
                  </a:lnTo>
                  <a:lnTo>
                    <a:pt x="3289" y="1841"/>
                  </a:lnTo>
                  <a:lnTo>
                    <a:pt x="2222" y="1739"/>
                  </a:lnTo>
                  <a:lnTo>
                    <a:pt x="355" y="1790"/>
                  </a:lnTo>
                  <a:lnTo>
                    <a:pt x="3568" y="4305"/>
                  </a:lnTo>
                  <a:lnTo>
                    <a:pt x="3492" y="5753"/>
                  </a:lnTo>
                  <a:lnTo>
                    <a:pt x="3911" y="6515"/>
                  </a:lnTo>
                  <a:lnTo>
                    <a:pt x="4114" y="6477"/>
                  </a:lnTo>
                  <a:lnTo>
                    <a:pt x="4953" y="8013"/>
                  </a:lnTo>
                  <a:lnTo>
                    <a:pt x="4826" y="8039"/>
                  </a:lnTo>
                  <a:lnTo>
                    <a:pt x="5651" y="9575"/>
                  </a:lnTo>
                  <a:lnTo>
                    <a:pt x="6591" y="11087"/>
                  </a:lnTo>
                  <a:lnTo>
                    <a:pt x="6210" y="11201"/>
                  </a:lnTo>
                  <a:lnTo>
                    <a:pt x="7023" y="12738"/>
                  </a:lnTo>
                  <a:lnTo>
                    <a:pt x="7213" y="12687"/>
                  </a:lnTo>
                  <a:lnTo>
                    <a:pt x="8026" y="14224"/>
                  </a:lnTo>
                  <a:lnTo>
                    <a:pt x="8890" y="15735"/>
                  </a:lnTo>
                  <a:lnTo>
                    <a:pt x="9334" y="16459"/>
                  </a:lnTo>
                  <a:lnTo>
                    <a:pt x="9398" y="16624"/>
                  </a:lnTo>
                  <a:lnTo>
                    <a:pt x="9321" y="16814"/>
                  </a:lnTo>
                  <a:lnTo>
                    <a:pt x="9677" y="17487"/>
                  </a:lnTo>
                  <a:lnTo>
                    <a:pt x="13258" y="21628"/>
                  </a:lnTo>
                  <a:close/>
                </a:path>
                <a:path w="24764" h="32385">
                  <a:moveTo>
                    <a:pt x="18808" y="22275"/>
                  </a:moveTo>
                  <a:lnTo>
                    <a:pt x="18796" y="20002"/>
                  </a:lnTo>
                  <a:lnTo>
                    <a:pt x="18249" y="19024"/>
                  </a:lnTo>
                  <a:lnTo>
                    <a:pt x="17983" y="18846"/>
                  </a:lnTo>
                  <a:lnTo>
                    <a:pt x="17830" y="18630"/>
                  </a:lnTo>
                  <a:lnTo>
                    <a:pt x="17246" y="17462"/>
                  </a:lnTo>
                  <a:lnTo>
                    <a:pt x="15938" y="15138"/>
                  </a:lnTo>
                  <a:lnTo>
                    <a:pt x="14655" y="12776"/>
                  </a:lnTo>
                  <a:lnTo>
                    <a:pt x="14820" y="12725"/>
                  </a:lnTo>
                  <a:lnTo>
                    <a:pt x="13462" y="10375"/>
                  </a:lnTo>
                  <a:lnTo>
                    <a:pt x="13119" y="10477"/>
                  </a:lnTo>
                  <a:lnTo>
                    <a:pt x="11747" y="8128"/>
                  </a:lnTo>
                  <a:lnTo>
                    <a:pt x="8877" y="3416"/>
                  </a:lnTo>
                  <a:lnTo>
                    <a:pt x="8496" y="2032"/>
                  </a:lnTo>
                  <a:lnTo>
                    <a:pt x="7137" y="406"/>
                  </a:lnTo>
                  <a:lnTo>
                    <a:pt x="6616" y="139"/>
                  </a:lnTo>
                  <a:lnTo>
                    <a:pt x="5930" y="292"/>
                  </a:lnTo>
                  <a:lnTo>
                    <a:pt x="6959" y="1600"/>
                  </a:lnTo>
                  <a:lnTo>
                    <a:pt x="8445" y="4660"/>
                  </a:lnTo>
                  <a:lnTo>
                    <a:pt x="9601" y="6413"/>
                  </a:lnTo>
                  <a:lnTo>
                    <a:pt x="10629" y="8191"/>
                  </a:lnTo>
                  <a:lnTo>
                    <a:pt x="11887" y="10604"/>
                  </a:lnTo>
                  <a:lnTo>
                    <a:pt x="12242" y="10502"/>
                  </a:lnTo>
                  <a:lnTo>
                    <a:pt x="13589" y="12865"/>
                  </a:lnTo>
                  <a:lnTo>
                    <a:pt x="13423" y="12915"/>
                  </a:lnTo>
                  <a:lnTo>
                    <a:pt x="14757" y="15278"/>
                  </a:lnTo>
                  <a:lnTo>
                    <a:pt x="16002" y="17640"/>
                  </a:lnTo>
                  <a:lnTo>
                    <a:pt x="16725" y="19037"/>
                  </a:lnTo>
                  <a:lnTo>
                    <a:pt x="16992" y="19215"/>
                  </a:lnTo>
                  <a:lnTo>
                    <a:pt x="17551" y="20218"/>
                  </a:lnTo>
                  <a:lnTo>
                    <a:pt x="17538" y="22491"/>
                  </a:lnTo>
                  <a:lnTo>
                    <a:pt x="17335" y="23126"/>
                  </a:lnTo>
                  <a:lnTo>
                    <a:pt x="16713" y="24358"/>
                  </a:lnTo>
                  <a:lnTo>
                    <a:pt x="16357" y="24892"/>
                  </a:lnTo>
                  <a:lnTo>
                    <a:pt x="15341" y="25755"/>
                  </a:lnTo>
                  <a:lnTo>
                    <a:pt x="14973" y="26403"/>
                  </a:lnTo>
                  <a:lnTo>
                    <a:pt x="14351" y="26682"/>
                  </a:lnTo>
                  <a:lnTo>
                    <a:pt x="15163" y="26619"/>
                  </a:lnTo>
                  <a:lnTo>
                    <a:pt x="16205" y="26225"/>
                  </a:lnTo>
                  <a:lnTo>
                    <a:pt x="16586" y="25539"/>
                  </a:lnTo>
                  <a:lnTo>
                    <a:pt x="17081" y="25120"/>
                  </a:lnTo>
                  <a:lnTo>
                    <a:pt x="17614" y="24663"/>
                  </a:lnTo>
                  <a:lnTo>
                    <a:pt x="17983" y="24130"/>
                  </a:lnTo>
                  <a:lnTo>
                    <a:pt x="18605" y="22898"/>
                  </a:lnTo>
                  <a:lnTo>
                    <a:pt x="18808" y="22275"/>
                  </a:lnTo>
                  <a:close/>
                </a:path>
                <a:path w="24764" h="32385">
                  <a:moveTo>
                    <a:pt x="24625" y="24523"/>
                  </a:moveTo>
                  <a:lnTo>
                    <a:pt x="24485" y="23685"/>
                  </a:lnTo>
                  <a:lnTo>
                    <a:pt x="23837" y="22542"/>
                  </a:lnTo>
                  <a:lnTo>
                    <a:pt x="23495" y="22047"/>
                  </a:lnTo>
                  <a:lnTo>
                    <a:pt x="22771" y="20701"/>
                  </a:lnTo>
                  <a:lnTo>
                    <a:pt x="23253" y="20535"/>
                  </a:lnTo>
                  <a:lnTo>
                    <a:pt x="22186" y="18694"/>
                  </a:lnTo>
                  <a:lnTo>
                    <a:pt x="21780" y="17995"/>
                  </a:lnTo>
                  <a:lnTo>
                    <a:pt x="21691" y="17843"/>
                  </a:lnTo>
                  <a:lnTo>
                    <a:pt x="21234" y="17995"/>
                  </a:lnTo>
                  <a:lnTo>
                    <a:pt x="18021" y="12534"/>
                  </a:lnTo>
                  <a:lnTo>
                    <a:pt x="18326" y="12446"/>
                  </a:lnTo>
                  <a:lnTo>
                    <a:pt x="17119" y="10439"/>
                  </a:lnTo>
                  <a:lnTo>
                    <a:pt x="16725" y="9779"/>
                  </a:lnTo>
                  <a:lnTo>
                    <a:pt x="16383" y="9779"/>
                  </a:lnTo>
                  <a:lnTo>
                    <a:pt x="15138" y="7734"/>
                  </a:lnTo>
                  <a:lnTo>
                    <a:pt x="14732" y="7048"/>
                  </a:lnTo>
                  <a:lnTo>
                    <a:pt x="14605" y="7048"/>
                  </a:lnTo>
                  <a:lnTo>
                    <a:pt x="13754" y="5664"/>
                  </a:lnTo>
                  <a:lnTo>
                    <a:pt x="12750" y="3263"/>
                  </a:lnTo>
                  <a:lnTo>
                    <a:pt x="11137" y="469"/>
                  </a:lnTo>
                  <a:lnTo>
                    <a:pt x="8382" y="0"/>
                  </a:lnTo>
                  <a:lnTo>
                    <a:pt x="9474" y="2324"/>
                  </a:lnTo>
                  <a:lnTo>
                    <a:pt x="11620" y="3873"/>
                  </a:lnTo>
                  <a:lnTo>
                    <a:pt x="12179" y="6362"/>
                  </a:lnTo>
                  <a:lnTo>
                    <a:pt x="13017" y="7759"/>
                  </a:lnTo>
                  <a:lnTo>
                    <a:pt x="14782" y="10528"/>
                  </a:lnTo>
                  <a:lnTo>
                    <a:pt x="15074" y="10439"/>
                  </a:lnTo>
                  <a:lnTo>
                    <a:pt x="16713" y="13220"/>
                  </a:lnTo>
                  <a:lnTo>
                    <a:pt x="16408" y="13309"/>
                  </a:lnTo>
                  <a:lnTo>
                    <a:pt x="17995" y="16090"/>
                  </a:lnTo>
                  <a:lnTo>
                    <a:pt x="19570" y="18846"/>
                  </a:lnTo>
                  <a:lnTo>
                    <a:pt x="20027" y="18694"/>
                  </a:lnTo>
                  <a:lnTo>
                    <a:pt x="21564" y="21412"/>
                  </a:lnTo>
                  <a:lnTo>
                    <a:pt x="21082" y="21577"/>
                  </a:lnTo>
                  <a:lnTo>
                    <a:pt x="21805" y="22987"/>
                  </a:lnTo>
                  <a:lnTo>
                    <a:pt x="22136" y="23444"/>
                  </a:lnTo>
                  <a:lnTo>
                    <a:pt x="22771" y="24599"/>
                  </a:lnTo>
                  <a:lnTo>
                    <a:pt x="22898" y="25450"/>
                  </a:lnTo>
                  <a:lnTo>
                    <a:pt x="22593" y="27343"/>
                  </a:lnTo>
                  <a:lnTo>
                    <a:pt x="22237" y="28194"/>
                  </a:lnTo>
                  <a:lnTo>
                    <a:pt x="21018" y="29857"/>
                  </a:lnTo>
                  <a:lnTo>
                    <a:pt x="20421" y="30734"/>
                  </a:lnTo>
                  <a:lnTo>
                    <a:pt x="19113" y="31673"/>
                  </a:lnTo>
                  <a:lnTo>
                    <a:pt x="18313" y="32283"/>
                  </a:lnTo>
                  <a:lnTo>
                    <a:pt x="19545" y="31800"/>
                  </a:lnTo>
                  <a:lnTo>
                    <a:pt x="20421" y="31026"/>
                  </a:lnTo>
                  <a:lnTo>
                    <a:pt x="22199" y="29756"/>
                  </a:lnTo>
                  <a:lnTo>
                    <a:pt x="22771" y="28892"/>
                  </a:lnTo>
                  <a:lnTo>
                    <a:pt x="23990" y="27241"/>
                  </a:lnTo>
                  <a:lnTo>
                    <a:pt x="24333" y="26390"/>
                  </a:lnTo>
                  <a:lnTo>
                    <a:pt x="24625" y="24523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3027252" y="2005922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4" h="10160">
                  <a:moveTo>
                    <a:pt x="11937" y="0"/>
                  </a:moveTo>
                  <a:lnTo>
                    <a:pt x="2222" y="3746"/>
                  </a:lnTo>
                  <a:lnTo>
                    <a:pt x="1574" y="4190"/>
                  </a:lnTo>
                  <a:lnTo>
                    <a:pt x="711" y="5257"/>
                  </a:lnTo>
                  <a:lnTo>
                    <a:pt x="355" y="5880"/>
                  </a:lnTo>
                  <a:lnTo>
                    <a:pt x="0" y="7048"/>
                  </a:lnTo>
                  <a:lnTo>
                    <a:pt x="101" y="7658"/>
                  </a:lnTo>
                  <a:lnTo>
                    <a:pt x="4038" y="10020"/>
                  </a:lnTo>
                  <a:lnTo>
                    <a:pt x="4749" y="10134"/>
                  </a:lnTo>
                  <a:lnTo>
                    <a:pt x="6273" y="9956"/>
                  </a:lnTo>
                  <a:lnTo>
                    <a:pt x="7061" y="9690"/>
                  </a:lnTo>
                  <a:lnTo>
                    <a:pt x="8597" y="9270"/>
                  </a:lnTo>
                  <a:lnTo>
                    <a:pt x="15303" y="5359"/>
                  </a:lnTo>
                  <a:lnTo>
                    <a:pt x="16179" y="4317"/>
                  </a:lnTo>
                  <a:lnTo>
                    <a:pt x="16560" y="3809"/>
                  </a:lnTo>
                  <a:lnTo>
                    <a:pt x="17030" y="2158"/>
                  </a:lnTo>
                  <a:lnTo>
                    <a:pt x="16522" y="1231"/>
                  </a:lnTo>
                  <a:lnTo>
                    <a:pt x="16014" y="850"/>
                  </a:lnTo>
                  <a:lnTo>
                    <a:pt x="14858" y="342"/>
                  </a:lnTo>
                  <a:lnTo>
                    <a:pt x="14084" y="317"/>
                  </a:lnTo>
                  <a:lnTo>
                    <a:pt x="12636" y="165"/>
                  </a:lnTo>
                  <a:lnTo>
                    <a:pt x="11937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3028327" y="2008060"/>
              <a:ext cx="15875" cy="8255"/>
            </a:xfrm>
            <a:custGeom>
              <a:avLst/>
              <a:gdLst/>
              <a:ahLst/>
              <a:cxnLst/>
              <a:rect l="l" t="t" r="r" b="b"/>
              <a:pathLst>
                <a:path w="15875" h="8255">
                  <a:moveTo>
                    <a:pt x="13309" y="444"/>
                  </a:moveTo>
                  <a:lnTo>
                    <a:pt x="13093" y="63"/>
                  </a:lnTo>
                  <a:lnTo>
                    <a:pt x="13068" y="203"/>
                  </a:lnTo>
                  <a:lnTo>
                    <a:pt x="13017" y="431"/>
                  </a:lnTo>
                  <a:lnTo>
                    <a:pt x="12941" y="647"/>
                  </a:lnTo>
                  <a:lnTo>
                    <a:pt x="12801" y="914"/>
                  </a:lnTo>
                  <a:lnTo>
                    <a:pt x="12573" y="1193"/>
                  </a:lnTo>
                  <a:lnTo>
                    <a:pt x="12001" y="1803"/>
                  </a:lnTo>
                  <a:lnTo>
                    <a:pt x="11760" y="2171"/>
                  </a:lnTo>
                  <a:lnTo>
                    <a:pt x="7366" y="4368"/>
                  </a:lnTo>
                  <a:lnTo>
                    <a:pt x="6311" y="4660"/>
                  </a:lnTo>
                  <a:lnTo>
                    <a:pt x="5765" y="4838"/>
                  </a:lnTo>
                  <a:lnTo>
                    <a:pt x="4724" y="4978"/>
                  </a:lnTo>
                  <a:lnTo>
                    <a:pt x="4241" y="4927"/>
                  </a:lnTo>
                  <a:lnTo>
                    <a:pt x="3390" y="4876"/>
                  </a:lnTo>
                  <a:lnTo>
                    <a:pt x="2171" y="4241"/>
                  </a:lnTo>
                  <a:lnTo>
                    <a:pt x="2362" y="4762"/>
                  </a:lnTo>
                  <a:lnTo>
                    <a:pt x="2590" y="4991"/>
                  </a:lnTo>
                  <a:lnTo>
                    <a:pt x="2895" y="5156"/>
                  </a:lnTo>
                  <a:lnTo>
                    <a:pt x="3200" y="5257"/>
                  </a:lnTo>
                  <a:lnTo>
                    <a:pt x="4902" y="5397"/>
                  </a:lnTo>
                  <a:lnTo>
                    <a:pt x="5943" y="5245"/>
                  </a:lnTo>
                  <a:lnTo>
                    <a:pt x="6489" y="5067"/>
                  </a:lnTo>
                  <a:lnTo>
                    <a:pt x="7543" y="4775"/>
                  </a:lnTo>
                  <a:lnTo>
                    <a:pt x="8089" y="4660"/>
                  </a:lnTo>
                  <a:lnTo>
                    <a:pt x="9677" y="4000"/>
                  </a:lnTo>
                  <a:lnTo>
                    <a:pt x="10147" y="3746"/>
                  </a:lnTo>
                  <a:lnTo>
                    <a:pt x="10642" y="3479"/>
                  </a:lnTo>
                  <a:lnTo>
                    <a:pt x="11112" y="3175"/>
                  </a:lnTo>
                  <a:lnTo>
                    <a:pt x="11950" y="2578"/>
                  </a:lnTo>
                  <a:lnTo>
                    <a:pt x="12192" y="2197"/>
                  </a:lnTo>
                  <a:lnTo>
                    <a:pt x="12763" y="1587"/>
                  </a:lnTo>
                  <a:lnTo>
                    <a:pt x="12992" y="1308"/>
                  </a:lnTo>
                  <a:lnTo>
                    <a:pt x="13144" y="1041"/>
                  </a:lnTo>
                  <a:lnTo>
                    <a:pt x="13309" y="444"/>
                  </a:lnTo>
                  <a:close/>
                </a:path>
                <a:path w="15875" h="8255">
                  <a:moveTo>
                    <a:pt x="14719" y="889"/>
                  </a:moveTo>
                  <a:lnTo>
                    <a:pt x="14503" y="520"/>
                  </a:lnTo>
                  <a:lnTo>
                    <a:pt x="14452" y="660"/>
                  </a:lnTo>
                  <a:lnTo>
                    <a:pt x="14262" y="1130"/>
                  </a:lnTo>
                  <a:lnTo>
                    <a:pt x="14058" y="1435"/>
                  </a:lnTo>
                  <a:lnTo>
                    <a:pt x="13754" y="1739"/>
                  </a:lnTo>
                  <a:lnTo>
                    <a:pt x="12992" y="2425"/>
                  </a:lnTo>
                  <a:lnTo>
                    <a:pt x="12661" y="2832"/>
                  </a:lnTo>
                  <a:lnTo>
                    <a:pt x="10998" y="3886"/>
                  </a:lnTo>
                  <a:lnTo>
                    <a:pt x="9791" y="4495"/>
                  </a:lnTo>
                  <a:lnTo>
                    <a:pt x="7810" y="5321"/>
                  </a:lnTo>
                  <a:lnTo>
                    <a:pt x="7137" y="5486"/>
                  </a:lnTo>
                  <a:lnTo>
                    <a:pt x="5156" y="6121"/>
                  </a:lnTo>
                  <a:lnTo>
                    <a:pt x="3886" y="6362"/>
                  </a:lnTo>
                  <a:lnTo>
                    <a:pt x="1841" y="6362"/>
                  </a:lnTo>
                  <a:lnTo>
                    <a:pt x="1485" y="6286"/>
                  </a:lnTo>
                  <a:lnTo>
                    <a:pt x="1219" y="6172"/>
                  </a:lnTo>
                  <a:lnTo>
                    <a:pt x="1003" y="6007"/>
                  </a:lnTo>
                  <a:lnTo>
                    <a:pt x="876" y="5816"/>
                  </a:lnTo>
                  <a:lnTo>
                    <a:pt x="1054" y="6350"/>
                  </a:lnTo>
                  <a:lnTo>
                    <a:pt x="1308" y="6565"/>
                  </a:lnTo>
                  <a:lnTo>
                    <a:pt x="1651" y="6718"/>
                  </a:lnTo>
                  <a:lnTo>
                    <a:pt x="2006" y="6781"/>
                  </a:lnTo>
                  <a:lnTo>
                    <a:pt x="2438" y="6807"/>
                  </a:lnTo>
                  <a:lnTo>
                    <a:pt x="4051" y="6781"/>
                  </a:lnTo>
                  <a:lnTo>
                    <a:pt x="5321" y="6540"/>
                  </a:lnTo>
                  <a:lnTo>
                    <a:pt x="5994" y="6299"/>
                  </a:lnTo>
                  <a:lnTo>
                    <a:pt x="7302" y="5892"/>
                  </a:lnTo>
                  <a:lnTo>
                    <a:pt x="7988" y="5727"/>
                  </a:lnTo>
                  <a:lnTo>
                    <a:pt x="9309" y="5194"/>
                  </a:lnTo>
                  <a:lnTo>
                    <a:pt x="9969" y="4902"/>
                  </a:lnTo>
                  <a:lnTo>
                    <a:pt x="10553" y="4597"/>
                  </a:lnTo>
                  <a:lnTo>
                    <a:pt x="11176" y="4279"/>
                  </a:lnTo>
                  <a:lnTo>
                    <a:pt x="11772" y="3924"/>
                  </a:lnTo>
                  <a:lnTo>
                    <a:pt x="12852" y="3213"/>
                  </a:lnTo>
                  <a:lnTo>
                    <a:pt x="13182" y="2806"/>
                  </a:lnTo>
                  <a:lnTo>
                    <a:pt x="13944" y="2120"/>
                  </a:lnTo>
                  <a:lnTo>
                    <a:pt x="14249" y="1816"/>
                  </a:lnTo>
                  <a:lnTo>
                    <a:pt x="14452" y="1524"/>
                  </a:lnTo>
                  <a:lnTo>
                    <a:pt x="14605" y="1206"/>
                  </a:lnTo>
                  <a:lnTo>
                    <a:pt x="14719" y="889"/>
                  </a:lnTo>
                  <a:close/>
                </a:path>
                <a:path w="15875" h="8255">
                  <a:moveTo>
                    <a:pt x="15481" y="647"/>
                  </a:moveTo>
                  <a:lnTo>
                    <a:pt x="15278" y="1079"/>
                  </a:lnTo>
                  <a:lnTo>
                    <a:pt x="14947" y="1511"/>
                  </a:lnTo>
                  <a:lnTo>
                    <a:pt x="14097" y="2476"/>
                  </a:lnTo>
                  <a:lnTo>
                    <a:pt x="13741" y="3073"/>
                  </a:lnTo>
                  <a:lnTo>
                    <a:pt x="7073" y="6502"/>
                  </a:lnTo>
                  <a:lnTo>
                    <a:pt x="5461" y="6946"/>
                  </a:lnTo>
                  <a:lnTo>
                    <a:pt x="4635" y="7226"/>
                  </a:lnTo>
                  <a:lnTo>
                    <a:pt x="3048" y="7416"/>
                  </a:lnTo>
                  <a:lnTo>
                    <a:pt x="1612" y="7239"/>
                  </a:lnTo>
                  <a:lnTo>
                    <a:pt x="1016" y="7188"/>
                  </a:lnTo>
                  <a:lnTo>
                    <a:pt x="469" y="7086"/>
                  </a:lnTo>
                  <a:lnTo>
                    <a:pt x="0" y="6921"/>
                  </a:lnTo>
                  <a:lnTo>
                    <a:pt x="685" y="7315"/>
                  </a:lnTo>
                  <a:lnTo>
                    <a:pt x="1358" y="7454"/>
                  </a:lnTo>
                  <a:lnTo>
                    <a:pt x="2755" y="7607"/>
                  </a:lnTo>
                  <a:lnTo>
                    <a:pt x="3467" y="7721"/>
                  </a:lnTo>
                  <a:lnTo>
                    <a:pt x="4991" y="7556"/>
                  </a:lnTo>
                  <a:lnTo>
                    <a:pt x="5778" y="7289"/>
                  </a:lnTo>
                  <a:lnTo>
                    <a:pt x="7315" y="6870"/>
                  </a:lnTo>
                  <a:lnTo>
                    <a:pt x="8115" y="6718"/>
                  </a:lnTo>
                  <a:lnTo>
                    <a:pt x="9652" y="6083"/>
                  </a:lnTo>
                  <a:lnTo>
                    <a:pt x="10414" y="5740"/>
                  </a:lnTo>
                  <a:lnTo>
                    <a:pt x="11087" y="5359"/>
                  </a:lnTo>
                  <a:lnTo>
                    <a:pt x="11811" y="4953"/>
                  </a:lnTo>
                  <a:lnTo>
                    <a:pt x="12471" y="4495"/>
                  </a:lnTo>
                  <a:lnTo>
                    <a:pt x="13677" y="3568"/>
                  </a:lnTo>
                  <a:lnTo>
                    <a:pt x="14008" y="2984"/>
                  </a:lnTo>
                  <a:lnTo>
                    <a:pt x="14884" y="1930"/>
                  </a:lnTo>
                  <a:lnTo>
                    <a:pt x="15252" y="1422"/>
                  </a:lnTo>
                  <a:lnTo>
                    <a:pt x="15481" y="647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3027252" y="2005908"/>
              <a:ext cx="15875" cy="10160"/>
            </a:xfrm>
            <a:custGeom>
              <a:avLst/>
              <a:gdLst/>
              <a:ahLst/>
              <a:cxnLst/>
              <a:rect l="l" t="t" r="r" b="b"/>
              <a:pathLst>
                <a:path w="15875" h="10160">
                  <a:moveTo>
                    <a:pt x="11938" y="0"/>
                  </a:moveTo>
                  <a:lnTo>
                    <a:pt x="5308" y="1752"/>
                  </a:lnTo>
                  <a:lnTo>
                    <a:pt x="4000" y="2463"/>
                  </a:lnTo>
                  <a:lnTo>
                    <a:pt x="3365" y="2844"/>
                  </a:lnTo>
                  <a:lnTo>
                    <a:pt x="2222" y="3746"/>
                  </a:lnTo>
                  <a:lnTo>
                    <a:pt x="1574" y="4178"/>
                  </a:lnTo>
                  <a:lnTo>
                    <a:pt x="711" y="5257"/>
                  </a:lnTo>
                  <a:lnTo>
                    <a:pt x="368" y="5880"/>
                  </a:lnTo>
                  <a:lnTo>
                    <a:pt x="0" y="7048"/>
                  </a:lnTo>
                  <a:lnTo>
                    <a:pt x="101" y="7645"/>
                  </a:lnTo>
                  <a:lnTo>
                    <a:pt x="4711" y="10071"/>
                  </a:lnTo>
                  <a:lnTo>
                    <a:pt x="4508" y="9461"/>
                  </a:lnTo>
                  <a:lnTo>
                    <a:pt x="4406" y="8788"/>
                  </a:lnTo>
                  <a:lnTo>
                    <a:pt x="6629" y="4889"/>
                  </a:lnTo>
                  <a:lnTo>
                    <a:pt x="7823" y="3835"/>
                  </a:lnTo>
                  <a:lnTo>
                    <a:pt x="8496" y="3390"/>
                  </a:lnTo>
                  <a:lnTo>
                    <a:pt x="9893" y="2578"/>
                  </a:lnTo>
                  <a:lnTo>
                    <a:pt x="10528" y="2057"/>
                  </a:lnTo>
                  <a:lnTo>
                    <a:pt x="12115" y="1447"/>
                  </a:lnTo>
                  <a:lnTo>
                    <a:pt x="14427" y="939"/>
                  </a:lnTo>
                  <a:lnTo>
                    <a:pt x="15138" y="825"/>
                  </a:lnTo>
                  <a:lnTo>
                    <a:pt x="15798" y="774"/>
                  </a:lnTo>
                  <a:lnTo>
                    <a:pt x="14871" y="330"/>
                  </a:lnTo>
                  <a:lnTo>
                    <a:pt x="14084" y="317"/>
                  </a:lnTo>
                  <a:lnTo>
                    <a:pt x="12636" y="165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4" name="object 13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951810" y="1964906"/>
              <a:ext cx="38557" cy="33845"/>
            </a:xfrm>
            <a:prstGeom prst="rect">
              <a:avLst/>
            </a:prstGeom>
          </p:spPr>
        </p:pic>
        <p:sp>
          <p:nvSpPr>
            <p:cNvPr id="135" name="object 135" descr=""/>
            <p:cNvSpPr/>
            <p:nvPr/>
          </p:nvSpPr>
          <p:spPr>
            <a:xfrm>
              <a:off x="2955963" y="1966074"/>
              <a:ext cx="34290" cy="29209"/>
            </a:xfrm>
            <a:custGeom>
              <a:avLst/>
              <a:gdLst/>
              <a:ahLst/>
              <a:cxnLst/>
              <a:rect l="l" t="t" r="r" b="b"/>
              <a:pathLst>
                <a:path w="34289" h="29210">
                  <a:moveTo>
                    <a:pt x="26466" y="1168"/>
                  </a:moveTo>
                  <a:lnTo>
                    <a:pt x="24968" y="0"/>
                  </a:lnTo>
                  <a:lnTo>
                    <a:pt x="23888" y="431"/>
                  </a:lnTo>
                  <a:lnTo>
                    <a:pt x="23050" y="1498"/>
                  </a:lnTo>
                  <a:lnTo>
                    <a:pt x="21907" y="1854"/>
                  </a:lnTo>
                  <a:lnTo>
                    <a:pt x="21158" y="2197"/>
                  </a:lnTo>
                  <a:lnTo>
                    <a:pt x="19164" y="3505"/>
                  </a:lnTo>
                  <a:lnTo>
                    <a:pt x="19494" y="3886"/>
                  </a:lnTo>
                  <a:lnTo>
                    <a:pt x="16840" y="5651"/>
                  </a:lnTo>
                  <a:lnTo>
                    <a:pt x="14122" y="7327"/>
                  </a:lnTo>
                  <a:lnTo>
                    <a:pt x="13919" y="7073"/>
                  </a:lnTo>
                  <a:lnTo>
                    <a:pt x="11303" y="8839"/>
                  </a:lnTo>
                  <a:lnTo>
                    <a:pt x="11518" y="9118"/>
                  </a:lnTo>
                  <a:lnTo>
                    <a:pt x="6400" y="12674"/>
                  </a:lnTo>
                  <a:lnTo>
                    <a:pt x="6083" y="12255"/>
                  </a:lnTo>
                  <a:lnTo>
                    <a:pt x="3568" y="14020"/>
                  </a:lnTo>
                  <a:lnTo>
                    <a:pt x="3911" y="14465"/>
                  </a:lnTo>
                  <a:lnTo>
                    <a:pt x="2692" y="15392"/>
                  </a:lnTo>
                  <a:lnTo>
                    <a:pt x="0" y="20281"/>
                  </a:lnTo>
                  <a:lnTo>
                    <a:pt x="317" y="22631"/>
                  </a:lnTo>
                  <a:lnTo>
                    <a:pt x="431" y="23825"/>
                  </a:lnTo>
                  <a:lnTo>
                    <a:pt x="1371" y="26149"/>
                  </a:lnTo>
                  <a:lnTo>
                    <a:pt x="1790" y="27419"/>
                  </a:lnTo>
                  <a:lnTo>
                    <a:pt x="2616" y="28625"/>
                  </a:lnTo>
                  <a:lnTo>
                    <a:pt x="1498" y="25844"/>
                  </a:lnTo>
                  <a:lnTo>
                    <a:pt x="1066" y="22250"/>
                  </a:lnTo>
                  <a:lnTo>
                    <a:pt x="1143" y="21196"/>
                  </a:lnTo>
                  <a:lnTo>
                    <a:pt x="1714" y="19138"/>
                  </a:lnTo>
                  <a:lnTo>
                    <a:pt x="2197" y="18364"/>
                  </a:lnTo>
                  <a:lnTo>
                    <a:pt x="3251" y="17576"/>
                  </a:lnTo>
                  <a:lnTo>
                    <a:pt x="3759" y="17284"/>
                  </a:lnTo>
                  <a:lnTo>
                    <a:pt x="4953" y="16332"/>
                  </a:lnTo>
                  <a:lnTo>
                    <a:pt x="4622" y="15900"/>
                  </a:lnTo>
                  <a:lnTo>
                    <a:pt x="7124" y="14071"/>
                  </a:lnTo>
                  <a:lnTo>
                    <a:pt x="7442" y="14503"/>
                  </a:lnTo>
                  <a:lnTo>
                    <a:pt x="12560" y="10845"/>
                  </a:lnTo>
                  <a:lnTo>
                    <a:pt x="12344" y="10566"/>
                  </a:lnTo>
                  <a:lnTo>
                    <a:pt x="14947" y="8750"/>
                  </a:lnTo>
                  <a:lnTo>
                    <a:pt x="15163" y="9004"/>
                  </a:lnTo>
                  <a:lnTo>
                    <a:pt x="17792" y="7200"/>
                  </a:lnTo>
                  <a:lnTo>
                    <a:pt x="20523" y="5486"/>
                  </a:lnTo>
                  <a:lnTo>
                    <a:pt x="20193" y="5092"/>
                  </a:lnTo>
                  <a:lnTo>
                    <a:pt x="22860" y="3302"/>
                  </a:lnTo>
                  <a:lnTo>
                    <a:pt x="23012" y="3479"/>
                  </a:lnTo>
                  <a:lnTo>
                    <a:pt x="26466" y="1168"/>
                  </a:lnTo>
                  <a:close/>
                </a:path>
                <a:path w="34289" h="29210">
                  <a:moveTo>
                    <a:pt x="28562" y="2997"/>
                  </a:moveTo>
                  <a:lnTo>
                    <a:pt x="27673" y="2184"/>
                  </a:lnTo>
                  <a:lnTo>
                    <a:pt x="27165" y="2628"/>
                  </a:lnTo>
                  <a:lnTo>
                    <a:pt x="25476" y="3784"/>
                  </a:lnTo>
                  <a:lnTo>
                    <a:pt x="25361" y="3644"/>
                  </a:lnTo>
                  <a:lnTo>
                    <a:pt x="23126" y="5168"/>
                  </a:lnTo>
                  <a:lnTo>
                    <a:pt x="23253" y="5321"/>
                  </a:lnTo>
                  <a:lnTo>
                    <a:pt x="21031" y="6858"/>
                  </a:lnTo>
                  <a:lnTo>
                    <a:pt x="18732" y="8305"/>
                  </a:lnTo>
                  <a:lnTo>
                    <a:pt x="16598" y="9931"/>
                  </a:lnTo>
                  <a:lnTo>
                    <a:pt x="16357" y="9626"/>
                  </a:lnTo>
                  <a:lnTo>
                    <a:pt x="14173" y="11163"/>
                  </a:lnTo>
                  <a:lnTo>
                    <a:pt x="14287" y="11315"/>
                  </a:lnTo>
                  <a:lnTo>
                    <a:pt x="12128" y="12865"/>
                  </a:lnTo>
                  <a:lnTo>
                    <a:pt x="10020" y="14478"/>
                  </a:lnTo>
                  <a:lnTo>
                    <a:pt x="9017" y="15290"/>
                  </a:lnTo>
                  <a:lnTo>
                    <a:pt x="8801" y="15417"/>
                  </a:lnTo>
                  <a:lnTo>
                    <a:pt x="8496" y="15430"/>
                  </a:lnTo>
                  <a:lnTo>
                    <a:pt x="7581" y="16103"/>
                  </a:lnTo>
                  <a:lnTo>
                    <a:pt x="6591" y="18364"/>
                  </a:lnTo>
                  <a:lnTo>
                    <a:pt x="6489" y="19100"/>
                  </a:lnTo>
                  <a:lnTo>
                    <a:pt x="6477" y="20688"/>
                  </a:lnTo>
                  <a:lnTo>
                    <a:pt x="6553" y="21437"/>
                  </a:lnTo>
                  <a:lnTo>
                    <a:pt x="7048" y="22910"/>
                  </a:lnTo>
                  <a:lnTo>
                    <a:pt x="7061" y="23812"/>
                  </a:lnTo>
                  <a:lnTo>
                    <a:pt x="7785" y="24815"/>
                  </a:lnTo>
                  <a:lnTo>
                    <a:pt x="8445" y="25349"/>
                  </a:lnTo>
                  <a:lnTo>
                    <a:pt x="8039" y="24714"/>
                  </a:lnTo>
                  <a:lnTo>
                    <a:pt x="8013" y="23850"/>
                  </a:lnTo>
                  <a:lnTo>
                    <a:pt x="7531" y="22402"/>
                  </a:lnTo>
                  <a:lnTo>
                    <a:pt x="7454" y="21653"/>
                  </a:lnTo>
                  <a:lnTo>
                    <a:pt x="7467" y="20053"/>
                  </a:lnTo>
                  <a:lnTo>
                    <a:pt x="7569" y="19316"/>
                  </a:lnTo>
                  <a:lnTo>
                    <a:pt x="8572" y="17030"/>
                  </a:lnTo>
                  <a:lnTo>
                    <a:pt x="9474" y="16357"/>
                  </a:lnTo>
                  <a:lnTo>
                    <a:pt x="9779" y="16332"/>
                  </a:lnTo>
                  <a:lnTo>
                    <a:pt x="10020" y="16192"/>
                  </a:lnTo>
                  <a:lnTo>
                    <a:pt x="11010" y="15379"/>
                  </a:lnTo>
                  <a:lnTo>
                    <a:pt x="13157" y="13804"/>
                  </a:lnTo>
                  <a:lnTo>
                    <a:pt x="15278" y="12179"/>
                  </a:lnTo>
                  <a:lnTo>
                    <a:pt x="15151" y="12026"/>
                  </a:lnTo>
                  <a:lnTo>
                    <a:pt x="17335" y="10464"/>
                  </a:lnTo>
                  <a:lnTo>
                    <a:pt x="17589" y="10769"/>
                  </a:lnTo>
                  <a:lnTo>
                    <a:pt x="19799" y="9194"/>
                  </a:lnTo>
                  <a:lnTo>
                    <a:pt x="21932" y="7543"/>
                  </a:lnTo>
                  <a:lnTo>
                    <a:pt x="24244" y="6083"/>
                  </a:lnTo>
                  <a:lnTo>
                    <a:pt x="24104" y="5930"/>
                  </a:lnTo>
                  <a:lnTo>
                    <a:pt x="26339" y="4394"/>
                  </a:lnTo>
                  <a:lnTo>
                    <a:pt x="26466" y="4521"/>
                  </a:lnTo>
                  <a:lnTo>
                    <a:pt x="28079" y="3403"/>
                  </a:lnTo>
                  <a:lnTo>
                    <a:pt x="28562" y="2997"/>
                  </a:lnTo>
                  <a:close/>
                </a:path>
                <a:path w="34289" h="29210">
                  <a:moveTo>
                    <a:pt x="32334" y="6959"/>
                  </a:moveTo>
                  <a:lnTo>
                    <a:pt x="31508" y="5994"/>
                  </a:lnTo>
                  <a:lnTo>
                    <a:pt x="31026" y="6273"/>
                  </a:lnTo>
                  <a:lnTo>
                    <a:pt x="30810" y="6210"/>
                  </a:lnTo>
                  <a:lnTo>
                    <a:pt x="29514" y="7150"/>
                  </a:lnTo>
                  <a:lnTo>
                    <a:pt x="28206" y="8267"/>
                  </a:lnTo>
                  <a:lnTo>
                    <a:pt x="28079" y="8115"/>
                  </a:lnTo>
                  <a:lnTo>
                    <a:pt x="26682" y="9144"/>
                  </a:lnTo>
                  <a:lnTo>
                    <a:pt x="26822" y="9283"/>
                  </a:lnTo>
                  <a:lnTo>
                    <a:pt x="25425" y="10312"/>
                  </a:lnTo>
                  <a:lnTo>
                    <a:pt x="25273" y="10147"/>
                  </a:lnTo>
                  <a:lnTo>
                    <a:pt x="23888" y="11163"/>
                  </a:lnTo>
                  <a:lnTo>
                    <a:pt x="22593" y="12306"/>
                  </a:lnTo>
                  <a:lnTo>
                    <a:pt x="21132" y="13246"/>
                  </a:lnTo>
                  <a:lnTo>
                    <a:pt x="21412" y="13576"/>
                  </a:lnTo>
                  <a:lnTo>
                    <a:pt x="20040" y="14605"/>
                  </a:lnTo>
                  <a:lnTo>
                    <a:pt x="19913" y="14452"/>
                  </a:lnTo>
                  <a:lnTo>
                    <a:pt x="18542" y="15494"/>
                  </a:lnTo>
                  <a:lnTo>
                    <a:pt x="17145" y="16471"/>
                  </a:lnTo>
                  <a:lnTo>
                    <a:pt x="16446" y="16916"/>
                  </a:lnTo>
                  <a:lnTo>
                    <a:pt x="12052" y="20624"/>
                  </a:lnTo>
                  <a:lnTo>
                    <a:pt x="11607" y="20967"/>
                  </a:lnTo>
                  <a:lnTo>
                    <a:pt x="16471" y="18948"/>
                  </a:lnTo>
                  <a:lnTo>
                    <a:pt x="17068" y="18491"/>
                  </a:lnTo>
                  <a:lnTo>
                    <a:pt x="17081" y="18249"/>
                  </a:lnTo>
                  <a:lnTo>
                    <a:pt x="17208" y="18110"/>
                  </a:lnTo>
                  <a:lnTo>
                    <a:pt x="17907" y="17653"/>
                  </a:lnTo>
                  <a:lnTo>
                    <a:pt x="19265" y="16598"/>
                  </a:lnTo>
                  <a:lnTo>
                    <a:pt x="20675" y="15595"/>
                  </a:lnTo>
                  <a:lnTo>
                    <a:pt x="20802" y="15760"/>
                  </a:lnTo>
                  <a:lnTo>
                    <a:pt x="22174" y="14706"/>
                  </a:lnTo>
                  <a:lnTo>
                    <a:pt x="21894" y="14376"/>
                  </a:lnTo>
                  <a:lnTo>
                    <a:pt x="23266" y="13322"/>
                  </a:lnTo>
                  <a:lnTo>
                    <a:pt x="24739" y="12369"/>
                  </a:lnTo>
                  <a:lnTo>
                    <a:pt x="26035" y="11226"/>
                  </a:lnTo>
                  <a:lnTo>
                    <a:pt x="26174" y="11391"/>
                  </a:lnTo>
                  <a:lnTo>
                    <a:pt x="27571" y="10350"/>
                  </a:lnTo>
                  <a:lnTo>
                    <a:pt x="27432" y="10198"/>
                  </a:lnTo>
                  <a:lnTo>
                    <a:pt x="28829" y="9169"/>
                  </a:lnTo>
                  <a:lnTo>
                    <a:pt x="28968" y="9309"/>
                  </a:lnTo>
                  <a:lnTo>
                    <a:pt x="30365" y="8280"/>
                  </a:lnTo>
                  <a:lnTo>
                    <a:pt x="31597" y="7200"/>
                  </a:lnTo>
                  <a:lnTo>
                    <a:pt x="31800" y="7302"/>
                  </a:lnTo>
                  <a:lnTo>
                    <a:pt x="32334" y="6959"/>
                  </a:lnTo>
                  <a:close/>
                </a:path>
                <a:path w="34289" h="29210">
                  <a:moveTo>
                    <a:pt x="33667" y="8940"/>
                  </a:moveTo>
                  <a:lnTo>
                    <a:pt x="33058" y="7937"/>
                  </a:lnTo>
                  <a:lnTo>
                    <a:pt x="32156" y="8851"/>
                  </a:lnTo>
                  <a:lnTo>
                    <a:pt x="30111" y="10071"/>
                  </a:lnTo>
                  <a:lnTo>
                    <a:pt x="29413" y="10604"/>
                  </a:lnTo>
                  <a:lnTo>
                    <a:pt x="28105" y="11760"/>
                  </a:lnTo>
                  <a:lnTo>
                    <a:pt x="27965" y="11595"/>
                  </a:lnTo>
                  <a:lnTo>
                    <a:pt x="26581" y="12661"/>
                  </a:lnTo>
                  <a:lnTo>
                    <a:pt x="26720" y="12814"/>
                  </a:lnTo>
                  <a:lnTo>
                    <a:pt x="25323" y="13881"/>
                  </a:lnTo>
                  <a:lnTo>
                    <a:pt x="25184" y="13703"/>
                  </a:lnTo>
                  <a:lnTo>
                    <a:pt x="23799" y="14770"/>
                  </a:lnTo>
                  <a:lnTo>
                    <a:pt x="22517" y="15951"/>
                  </a:lnTo>
                  <a:lnTo>
                    <a:pt x="21069" y="16929"/>
                  </a:lnTo>
                  <a:lnTo>
                    <a:pt x="21348" y="17259"/>
                  </a:lnTo>
                  <a:lnTo>
                    <a:pt x="19977" y="18338"/>
                  </a:lnTo>
                  <a:lnTo>
                    <a:pt x="19850" y="18173"/>
                  </a:lnTo>
                  <a:lnTo>
                    <a:pt x="18503" y="19253"/>
                  </a:lnTo>
                  <a:lnTo>
                    <a:pt x="17106" y="20269"/>
                  </a:lnTo>
                  <a:lnTo>
                    <a:pt x="16408" y="20739"/>
                  </a:lnTo>
                  <a:lnTo>
                    <a:pt x="12077" y="24574"/>
                  </a:lnTo>
                  <a:lnTo>
                    <a:pt x="11633" y="24930"/>
                  </a:lnTo>
                  <a:lnTo>
                    <a:pt x="16446" y="22809"/>
                  </a:lnTo>
                  <a:lnTo>
                    <a:pt x="17043" y="22339"/>
                  </a:lnTo>
                  <a:lnTo>
                    <a:pt x="17056" y="22098"/>
                  </a:lnTo>
                  <a:lnTo>
                    <a:pt x="17183" y="21958"/>
                  </a:lnTo>
                  <a:lnTo>
                    <a:pt x="17868" y="21475"/>
                  </a:lnTo>
                  <a:lnTo>
                    <a:pt x="19215" y="20383"/>
                  </a:lnTo>
                  <a:lnTo>
                    <a:pt x="20612" y="19354"/>
                  </a:lnTo>
                  <a:lnTo>
                    <a:pt x="20739" y="19519"/>
                  </a:lnTo>
                  <a:lnTo>
                    <a:pt x="22098" y="18427"/>
                  </a:lnTo>
                  <a:lnTo>
                    <a:pt x="21818" y="18084"/>
                  </a:lnTo>
                  <a:lnTo>
                    <a:pt x="23190" y="16992"/>
                  </a:lnTo>
                  <a:lnTo>
                    <a:pt x="24650" y="16002"/>
                  </a:lnTo>
                  <a:lnTo>
                    <a:pt x="25933" y="14820"/>
                  </a:lnTo>
                  <a:lnTo>
                    <a:pt x="26085" y="14986"/>
                  </a:lnTo>
                  <a:lnTo>
                    <a:pt x="27470" y="13906"/>
                  </a:lnTo>
                  <a:lnTo>
                    <a:pt x="27330" y="13754"/>
                  </a:lnTo>
                  <a:lnTo>
                    <a:pt x="28727" y="12674"/>
                  </a:lnTo>
                  <a:lnTo>
                    <a:pt x="28854" y="12827"/>
                  </a:lnTo>
                  <a:lnTo>
                    <a:pt x="29552" y="12293"/>
                  </a:lnTo>
                  <a:lnTo>
                    <a:pt x="30822" y="10960"/>
                  </a:lnTo>
                  <a:lnTo>
                    <a:pt x="32486" y="10325"/>
                  </a:lnTo>
                  <a:lnTo>
                    <a:pt x="33667" y="8940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2951767" y="1981678"/>
              <a:ext cx="13335" cy="17145"/>
            </a:xfrm>
            <a:custGeom>
              <a:avLst/>
              <a:gdLst/>
              <a:ahLst/>
              <a:cxnLst/>
              <a:rect l="l" t="t" r="r" b="b"/>
              <a:pathLst>
                <a:path w="13335" h="17144">
                  <a:moveTo>
                    <a:pt x="1752" y="0"/>
                  </a:moveTo>
                  <a:lnTo>
                    <a:pt x="1155" y="76"/>
                  </a:lnTo>
                  <a:lnTo>
                    <a:pt x="317" y="698"/>
                  </a:lnTo>
                  <a:lnTo>
                    <a:pt x="0" y="2628"/>
                  </a:lnTo>
                  <a:lnTo>
                    <a:pt x="88" y="3352"/>
                  </a:lnTo>
                  <a:lnTo>
                    <a:pt x="380" y="4914"/>
                  </a:lnTo>
                  <a:lnTo>
                    <a:pt x="406" y="5689"/>
                  </a:lnTo>
                  <a:lnTo>
                    <a:pt x="4368" y="12738"/>
                  </a:lnTo>
                  <a:lnTo>
                    <a:pt x="5486" y="14058"/>
                  </a:lnTo>
                  <a:lnTo>
                    <a:pt x="10960" y="17094"/>
                  </a:lnTo>
                  <a:lnTo>
                    <a:pt x="11493" y="16916"/>
                  </a:lnTo>
                  <a:lnTo>
                    <a:pt x="12293" y="16103"/>
                  </a:lnTo>
                  <a:lnTo>
                    <a:pt x="12649" y="15557"/>
                  </a:lnTo>
                  <a:lnTo>
                    <a:pt x="12865" y="14185"/>
                  </a:lnTo>
                  <a:lnTo>
                    <a:pt x="12826" y="13347"/>
                  </a:lnTo>
                  <a:lnTo>
                    <a:pt x="12572" y="11785"/>
                  </a:lnTo>
                  <a:lnTo>
                    <a:pt x="12217" y="10960"/>
                  </a:lnTo>
                  <a:lnTo>
                    <a:pt x="11633" y="9398"/>
                  </a:lnTo>
                  <a:lnTo>
                    <a:pt x="4927" y="1295"/>
                  </a:lnTo>
                  <a:lnTo>
                    <a:pt x="3632" y="596"/>
                  </a:lnTo>
                  <a:lnTo>
                    <a:pt x="2959" y="165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2952064" y="1983282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4" h="15875">
                  <a:moveTo>
                    <a:pt x="9880" y="11366"/>
                  </a:moveTo>
                  <a:lnTo>
                    <a:pt x="9677" y="11493"/>
                  </a:lnTo>
                  <a:lnTo>
                    <a:pt x="9448" y="11557"/>
                  </a:lnTo>
                  <a:lnTo>
                    <a:pt x="9194" y="11544"/>
                  </a:lnTo>
                  <a:lnTo>
                    <a:pt x="8890" y="11468"/>
                  </a:lnTo>
                  <a:lnTo>
                    <a:pt x="8559" y="11303"/>
                  </a:lnTo>
                  <a:lnTo>
                    <a:pt x="7810" y="10845"/>
                  </a:lnTo>
                  <a:lnTo>
                    <a:pt x="7378" y="10617"/>
                  </a:lnTo>
                  <a:lnTo>
                    <a:pt x="6553" y="9855"/>
                  </a:lnTo>
                  <a:lnTo>
                    <a:pt x="6172" y="9359"/>
                  </a:lnTo>
                  <a:lnTo>
                    <a:pt x="5778" y="8890"/>
                  </a:lnTo>
                  <a:lnTo>
                    <a:pt x="2590" y="3187"/>
                  </a:lnTo>
                  <a:lnTo>
                    <a:pt x="2298" y="1841"/>
                  </a:lnTo>
                  <a:lnTo>
                    <a:pt x="2298" y="1485"/>
                  </a:lnTo>
                  <a:lnTo>
                    <a:pt x="2387" y="965"/>
                  </a:lnTo>
                  <a:lnTo>
                    <a:pt x="2501" y="787"/>
                  </a:lnTo>
                  <a:lnTo>
                    <a:pt x="2349" y="850"/>
                  </a:lnTo>
                  <a:lnTo>
                    <a:pt x="2082" y="1079"/>
                  </a:lnTo>
                  <a:lnTo>
                    <a:pt x="2006" y="1409"/>
                  </a:lnTo>
                  <a:lnTo>
                    <a:pt x="1955" y="1752"/>
                  </a:lnTo>
                  <a:lnTo>
                    <a:pt x="1955" y="2108"/>
                  </a:lnTo>
                  <a:lnTo>
                    <a:pt x="2032" y="2527"/>
                  </a:lnTo>
                  <a:lnTo>
                    <a:pt x="2260" y="3467"/>
                  </a:lnTo>
                  <a:lnTo>
                    <a:pt x="2298" y="3987"/>
                  </a:lnTo>
                  <a:lnTo>
                    <a:pt x="2743" y="5080"/>
                  </a:lnTo>
                  <a:lnTo>
                    <a:pt x="3009" y="5651"/>
                  </a:lnTo>
                  <a:lnTo>
                    <a:pt x="3314" y="6210"/>
                  </a:lnTo>
                  <a:lnTo>
                    <a:pt x="3594" y="6731"/>
                  </a:lnTo>
                  <a:lnTo>
                    <a:pt x="3937" y="7277"/>
                  </a:lnTo>
                  <a:lnTo>
                    <a:pt x="4660" y="8318"/>
                  </a:lnTo>
                  <a:lnTo>
                    <a:pt x="5067" y="8750"/>
                  </a:lnTo>
                  <a:lnTo>
                    <a:pt x="5842" y="9664"/>
                  </a:lnTo>
                  <a:lnTo>
                    <a:pt x="6223" y="10172"/>
                  </a:lnTo>
                  <a:lnTo>
                    <a:pt x="7048" y="10922"/>
                  </a:lnTo>
                  <a:lnTo>
                    <a:pt x="7493" y="11163"/>
                  </a:lnTo>
                  <a:lnTo>
                    <a:pt x="8229" y="11620"/>
                  </a:lnTo>
                  <a:lnTo>
                    <a:pt x="8559" y="11772"/>
                  </a:lnTo>
                  <a:lnTo>
                    <a:pt x="8864" y="11861"/>
                  </a:lnTo>
                  <a:lnTo>
                    <a:pt x="9194" y="11874"/>
                  </a:lnTo>
                  <a:lnTo>
                    <a:pt x="9474" y="11785"/>
                  </a:lnTo>
                  <a:lnTo>
                    <a:pt x="9702" y="11569"/>
                  </a:lnTo>
                  <a:lnTo>
                    <a:pt x="9880" y="11366"/>
                  </a:lnTo>
                  <a:close/>
                </a:path>
                <a:path w="10794" h="15875">
                  <a:moveTo>
                    <a:pt x="10299" y="13703"/>
                  </a:moveTo>
                  <a:lnTo>
                    <a:pt x="10096" y="13817"/>
                  </a:lnTo>
                  <a:lnTo>
                    <a:pt x="9855" y="13855"/>
                  </a:lnTo>
                  <a:lnTo>
                    <a:pt x="9563" y="13804"/>
                  </a:lnTo>
                  <a:lnTo>
                    <a:pt x="9232" y="13677"/>
                  </a:lnTo>
                  <a:lnTo>
                    <a:pt x="8851" y="13436"/>
                  </a:lnTo>
                  <a:lnTo>
                    <a:pt x="8001" y="12814"/>
                  </a:lnTo>
                  <a:lnTo>
                    <a:pt x="7493" y="12484"/>
                  </a:lnTo>
                  <a:lnTo>
                    <a:pt x="6527" y="11493"/>
                  </a:lnTo>
                  <a:lnTo>
                    <a:pt x="5118" y="9702"/>
                  </a:lnTo>
                  <a:lnTo>
                    <a:pt x="4610" y="9144"/>
                  </a:lnTo>
                  <a:lnTo>
                    <a:pt x="1485" y="3213"/>
                  </a:lnTo>
                  <a:lnTo>
                    <a:pt x="1016" y="1612"/>
                  </a:lnTo>
                  <a:lnTo>
                    <a:pt x="977" y="1193"/>
                  </a:lnTo>
                  <a:lnTo>
                    <a:pt x="1003" y="609"/>
                  </a:lnTo>
                  <a:lnTo>
                    <a:pt x="1117" y="419"/>
                  </a:lnTo>
                  <a:lnTo>
                    <a:pt x="965" y="469"/>
                  </a:lnTo>
                  <a:lnTo>
                    <a:pt x="685" y="685"/>
                  </a:lnTo>
                  <a:lnTo>
                    <a:pt x="635" y="1473"/>
                  </a:lnTo>
                  <a:lnTo>
                    <a:pt x="673" y="1879"/>
                  </a:lnTo>
                  <a:lnTo>
                    <a:pt x="1155" y="3492"/>
                  </a:lnTo>
                  <a:lnTo>
                    <a:pt x="1257" y="4089"/>
                  </a:lnTo>
                  <a:lnTo>
                    <a:pt x="2209" y="6134"/>
                  </a:lnTo>
                  <a:lnTo>
                    <a:pt x="2603" y="6819"/>
                  </a:lnTo>
                  <a:lnTo>
                    <a:pt x="2971" y="7467"/>
                  </a:lnTo>
                  <a:lnTo>
                    <a:pt x="3403" y="8140"/>
                  </a:lnTo>
                  <a:lnTo>
                    <a:pt x="4292" y="9448"/>
                  </a:lnTo>
                  <a:lnTo>
                    <a:pt x="4787" y="10020"/>
                  </a:lnTo>
                  <a:lnTo>
                    <a:pt x="5727" y="11176"/>
                  </a:lnTo>
                  <a:lnTo>
                    <a:pt x="9601" y="14198"/>
                  </a:lnTo>
                  <a:lnTo>
                    <a:pt x="9906" y="14122"/>
                  </a:lnTo>
                  <a:lnTo>
                    <a:pt x="10299" y="13703"/>
                  </a:lnTo>
                  <a:close/>
                </a:path>
                <a:path w="10794" h="15875">
                  <a:moveTo>
                    <a:pt x="10553" y="15316"/>
                  </a:moveTo>
                  <a:lnTo>
                    <a:pt x="10083" y="15214"/>
                  </a:lnTo>
                  <a:lnTo>
                    <a:pt x="9575" y="14998"/>
                  </a:lnTo>
                  <a:lnTo>
                    <a:pt x="8420" y="14363"/>
                  </a:lnTo>
                  <a:lnTo>
                    <a:pt x="7747" y="14033"/>
                  </a:lnTo>
                  <a:lnTo>
                    <a:pt x="6477" y="12903"/>
                  </a:lnTo>
                  <a:lnTo>
                    <a:pt x="5905" y="12153"/>
                  </a:lnTo>
                  <a:lnTo>
                    <a:pt x="4724" y="10756"/>
                  </a:lnTo>
                  <a:lnTo>
                    <a:pt x="520" y="2641"/>
                  </a:lnTo>
                  <a:lnTo>
                    <a:pt x="127" y="558"/>
                  </a:lnTo>
                  <a:lnTo>
                    <a:pt x="152" y="0"/>
                  </a:lnTo>
                  <a:lnTo>
                    <a:pt x="0" y="914"/>
                  </a:lnTo>
                  <a:lnTo>
                    <a:pt x="88" y="1638"/>
                  </a:lnTo>
                  <a:lnTo>
                    <a:pt x="381" y="3200"/>
                  </a:lnTo>
                  <a:lnTo>
                    <a:pt x="406" y="3975"/>
                  </a:lnTo>
                  <a:lnTo>
                    <a:pt x="4356" y="10998"/>
                  </a:lnTo>
                  <a:lnTo>
                    <a:pt x="5473" y="12306"/>
                  </a:lnTo>
                  <a:lnTo>
                    <a:pt x="6032" y="13030"/>
                  </a:lnTo>
                  <a:lnTo>
                    <a:pt x="7251" y="14097"/>
                  </a:lnTo>
                  <a:lnTo>
                    <a:pt x="7912" y="14401"/>
                  </a:lnTo>
                  <a:lnTo>
                    <a:pt x="9169" y="15062"/>
                  </a:lnTo>
                  <a:lnTo>
                    <a:pt x="9804" y="15303"/>
                  </a:lnTo>
                  <a:lnTo>
                    <a:pt x="10553" y="15316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2953738" y="1981709"/>
              <a:ext cx="11430" cy="17145"/>
            </a:xfrm>
            <a:custGeom>
              <a:avLst/>
              <a:gdLst/>
              <a:ahLst/>
              <a:cxnLst/>
              <a:rect l="l" t="t" r="r" b="b"/>
              <a:pathLst>
                <a:path w="11430" h="17144">
                  <a:moveTo>
                    <a:pt x="0" y="0"/>
                  </a:moveTo>
                  <a:lnTo>
                    <a:pt x="4241" y="5257"/>
                  </a:lnTo>
                  <a:lnTo>
                    <a:pt x="5067" y="6883"/>
                  </a:lnTo>
                  <a:lnTo>
                    <a:pt x="5448" y="7721"/>
                  </a:lnTo>
                  <a:lnTo>
                    <a:pt x="5994" y="9474"/>
                  </a:lnTo>
                  <a:lnTo>
                    <a:pt x="6350" y="10375"/>
                  </a:lnTo>
                  <a:lnTo>
                    <a:pt x="6438" y="11226"/>
                  </a:lnTo>
                  <a:lnTo>
                    <a:pt x="6540" y="12179"/>
                  </a:lnTo>
                  <a:lnTo>
                    <a:pt x="6502" y="13131"/>
                  </a:lnTo>
                  <a:lnTo>
                    <a:pt x="6184" y="14668"/>
                  </a:lnTo>
                  <a:lnTo>
                    <a:pt x="5791" y="15265"/>
                  </a:lnTo>
                  <a:lnTo>
                    <a:pt x="5359" y="15760"/>
                  </a:lnTo>
                  <a:lnTo>
                    <a:pt x="5765" y="16014"/>
                  </a:lnTo>
                  <a:lnTo>
                    <a:pt x="7213" y="16764"/>
                  </a:lnTo>
                  <a:lnTo>
                    <a:pt x="7848" y="17018"/>
                  </a:lnTo>
                  <a:lnTo>
                    <a:pt x="8991" y="17043"/>
                  </a:lnTo>
                  <a:lnTo>
                    <a:pt x="9537" y="16865"/>
                  </a:lnTo>
                  <a:lnTo>
                    <a:pt x="10337" y="16040"/>
                  </a:lnTo>
                  <a:lnTo>
                    <a:pt x="10693" y="15506"/>
                  </a:lnTo>
                  <a:lnTo>
                    <a:pt x="10896" y="14122"/>
                  </a:lnTo>
                  <a:lnTo>
                    <a:pt x="10871" y="13296"/>
                  </a:lnTo>
                  <a:lnTo>
                    <a:pt x="10604" y="11722"/>
                  </a:lnTo>
                  <a:lnTo>
                    <a:pt x="10248" y="10909"/>
                  </a:lnTo>
                  <a:lnTo>
                    <a:pt x="9664" y="9347"/>
                  </a:lnTo>
                  <a:lnTo>
                    <a:pt x="9309" y="8597"/>
                  </a:lnTo>
                  <a:lnTo>
                    <a:pt x="8496" y="7124"/>
                  </a:lnTo>
                  <a:lnTo>
                    <a:pt x="8178" y="6311"/>
                  </a:lnTo>
                  <a:lnTo>
                    <a:pt x="2959" y="1244"/>
                  </a:lnTo>
                  <a:lnTo>
                    <a:pt x="1663" y="546"/>
                  </a:lnTo>
                  <a:lnTo>
                    <a:pt x="99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9" name="object 139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984322" y="1979779"/>
              <a:ext cx="18072" cy="29933"/>
            </a:xfrm>
            <a:prstGeom prst="rect">
              <a:avLst/>
            </a:prstGeom>
          </p:spPr>
        </p:pic>
        <p:sp>
          <p:nvSpPr>
            <p:cNvPr id="140" name="object 140" descr=""/>
            <p:cNvSpPr/>
            <p:nvPr/>
          </p:nvSpPr>
          <p:spPr>
            <a:xfrm>
              <a:off x="2987090" y="1979790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12700" h="28575">
                  <a:moveTo>
                    <a:pt x="9486" y="28359"/>
                  </a:moveTo>
                  <a:lnTo>
                    <a:pt x="7035" y="27457"/>
                  </a:lnTo>
                  <a:lnTo>
                    <a:pt x="5308" y="26314"/>
                  </a:lnTo>
                  <a:lnTo>
                    <a:pt x="4381" y="25717"/>
                  </a:lnTo>
                  <a:lnTo>
                    <a:pt x="3695" y="25095"/>
                  </a:lnTo>
                  <a:lnTo>
                    <a:pt x="2565" y="23634"/>
                  </a:lnTo>
                  <a:lnTo>
                    <a:pt x="2286" y="22936"/>
                  </a:lnTo>
                  <a:lnTo>
                    <a:pt x="2260" y="21920"/>
                  </a:lnTo>
                  <a:lnTo>
                    <a:pt x="2311" y="21501"/>
                  </a:lnTo>
                  <a:lnTo>
                    <a:pt x="2260" y="20269"/>
                  </a:lnTo>
                  <a:lnTo>
                    <a:pt x="1790" y="20218"/>
                  </a:lnTo>
                  <a:lnTo>
                    <a:pt x="1790" y="17805"/>
                  </a:lnTo>
                  <a:lnTo>
                    <a:pt x="2235" y="17856"/>
                  </a:lnTo>
                  <a:lnTo>
                    <a:pt x="2260" y="12966"/>
                  </a:lnTo>
                  <a:lnTo>
                    <a:pt x="1968" y="12941"/>
                  </a:lnTo>
                  <a:lnTo>
                    <a:pt x="2019" y="10477"/>
                  </a:lnTo>
                  <a:lnTo>
                    <a:pt x="2298" y="10490"/>
                  </a:lnTo>
                  <a:lnTo>
                    <a:pt x="2362" y="8013"/>
                  </a:lnTo>
                  <a:lnTo>
                    <a:pt x="2540" y="5524"/>
                  </a:lnTo>
                  <a:lnTo>
                    <a:pt x="2108" y="5499"/>
                  </a:lnTo>
                  <a:lnTo>
                    <a:pt x="2209" y="3009"/>
                  </a:lnTo>
                  <a:lnTo>
                    <a:pt x="2400" y="3022"/>
                  </a:lnTo>
                  <a:lnTo>
                    <a:pt x="2489" y="876"/>
                  </a:lnTo>
                  <a:lnTo>
                    <a:pt x="927" y="1270"/>
                  </a:lnTo>
                  <a:lnTo>
                    <a:pt x="838" y="2755"/>
                  </a:lnTo>
                  <a:lnTo>
                    <a:pt x="647" y="2743"/>
                  </a:lnTo>
                  <a:lnTo>
                    <a:pt x="520" y="5207"/>
                  </a:lnTo>
                  <a:lnTo>
                    <a:pt x="952" y="5232"/>
                  </a:lnTo>
                  <a:lnTo>
                    <a:pt x="838" y="7696"/>
                  </a:lnTo>
                  <a:lnTo>
                    <a:pt x="635" y="10147"/>
                  </a:lnTo>
                  <a:lnTo>
                    <a:pt x="368" y="10121"/>
                  </a:lnTo>
                  <a:lnTo>
                    <a:pt x="279" y="12573"/>
                  </a:lnTo>
                  <a:lnTo>
                    <a:pt x="571" y="12598"/>
                  </a:lnTo>
                  <a:lnTo>
                    <a:pt x="469" y="17449"/>
                  </a:lnTo>
                  <a:lnTo>
                    <a:pt x="25" y="17386"/>
                  </a:lnTo>
                  <a:lnTo>
                    <a:pt x="0" y="19773"/>
                  </a:lnTo>
                  <a:lnTo>
                    <a:pt x="457" y="19837"/>
                  </a:lnTo>
                  <a:lnTo>
                    <a:pt x="495" y="21056"/>
                  </a:lnTo>
                  <a:lnTo>
                    <a:pt x="431" y="21463"/>
                  </a:lnTo>
                  <a:lnTo>
                    <a:pt x="444" y="22479"/>
                  </a:lnTo>
                  <a:lnTo>
                    <a:pt x="723" y="23164"/>
                  </a:lnTo>
                  <a:lnTo>
                    <a:pt x="1816" y="24612"/>
                  </a:lnTo>
                  <a:lnTo>
                    <a:pt x="2501" y="25234"/>
                  </a:lnTo>
                  <a:lnTo>
                    <a:pt x="5143" y="26949"/>
                  </a:lnTo>
                  <a:lnTo>
                    <a:pt x="7188" y="27698"/>
                  </a:lnTo>
                  <a:lnTo>
                    <a:pt x="8255" y="28168"/>
                  </a:lnTo>
                  <a:lnTo>
                    <a:pt x="9486" y="28359"/>
                  </a:lnTo>
                  <a:close/>
                </a:path>
                <a:path w="12700" h="28575">
                  <a:moveTo>
                    <a:pt x="9715" y="15240"/>
                  </a:moveTo>
                  <a:lnTo>
                    <a:pt x="9702" y="14655"/>
                  </a:lnTo>
                  <a:lnTo>
                    <a:pt x="9550" y="14516"/>
                  </a:lnTo>
                  <a:lnTo>
                    <a:pt x="9512" y="14389"/>
                  </a:lnTo>
                  <a:lnTo>
                    <a:pt x="9550" y="13728"/>
                  </a:lnTo>
                  <a:lnTo>
                    <a:pt x="9499" y="12382"/>
                  </a:lnTo>
                  <a:lnTo>
                    <a:pt x="9512" y="11036"/>
                  </a:lnTo>
                  <a:lnTo>
                    <a:pt x="9690" y="11049"/>
                  </a:lnTo>
                  <a:lnTo>
                    <a:pt x="9639" y="9702"/>
                  </a:lnTo>
                  <a:lnTo>
                    <a:pt x="9283" y="9677"/>
                  </a:lnTo>
                  <a:lnTo>
                    <a:pt x="9245" y="8318"/>
                  </a:lnTo>
                  <a:lnTo>
                    <a:pt x="9321" y="6972"/>
                  </a:lnTo>
                  <a:lnTo>
                    <a:pt x="9169" y="5613"/>
                  </a:lnTo>
                  <a:lnTo>
                    <a:pt x="9359" y="5626"/>
                  </a:lnTo>
                  <a:lnTo>
                    <a:pt x="9334" y="4267"/>
                  </a:lnTo>
                  <a:lnTo>
                    <a:pt x="9169" y="4254"/>
                  </a:lnTo>
                  <a:lnTo>
                    <a:pt x="9156" y="2908"/>
                  </a:lnTo>
                  <a:lnTo>
                    <a:pt x="9321" y="2908"/>
                  </a:lnTo>
                  <a:lnTo>
                    <a:pt x="9296" y="1549"/>
                  </a:lnTo>
                  <a:lnTo>
                    <a:pt x="9182" y="406"/>
                  </a:lnTo>
                  <a:lnTo>
                    <a:pt x="9283" y="266"/>
                  </a:lnTo>
                  <a:lnTo>
                    <a:pt x="9334" y="0"/>
                  </a:lnTo>
                  <a:lnTo>
                    <a:pt x="8229" y="25"/>
                  </a:lnTo>
                  <a:lnTo>
                    <a:pt x="8115" y="368"/>
                  </a:lnTo>
                  <a:lnTo>
                    <a:pt x="8115" y="1409"/>
                  </a:lnTo>
                  <a:lnTo>
                    <a:pt x="8229" y="2755"/>
                  </a:lnTo>
                  <a:lnTo>
                    <a:pt x="8064" y="2743"/>
                  </a:lnTo>
                  <a:lnTo>
                    <a:pt x="8077" y="4089"/>
                  </a:lnTo>
                  <a:lnTo>
                    <a:pt x="8242" y="4102"/>
                  </a:lnTo>
                  <a:lnTo>
                    <a:pt x="8255" y="5448"/>
                  </a:lnTo>
                  <a:lnTo>
                    <a:pt x="8064" y="5435"/>
                  </a:lnTo>
                  <a:lnTo>
                    <a:pt x="8077" y="6781"/>
                  </a:lnTo>
                  <a:lnTo>
                    <a:pt x="8216" y="8140"/>
                  </a:lnTo>
                  <a:lnTo>
                    <a:pt x="8140" y="9474"/>
                  </a:lnTo>
                  <a:lnTo>
                    <a:pt x="8496" y="9499"/>
                  </a:lnTo>
                  <a:lnTo>
                    <a:pt x="8521" y="10845"/>
                  </a:lnTo>
                  <a:lnTo>
                    <a:pt x="8356" y="10833"/>
                  </a:lnTo>
                  <a:lnTo>
                    <a:pt x="8382" y="12166"/>
                  </a:lnTo>
                  <a:lnTo>
                    <a:pt x="8356" y="13500"/>
                  </a:lnTo>
                  <a:lnTo>
                    <a:pt x="8331" y="14147"/>
                  </a:lnTo>
                  <a:lnTo>
                    <a:pt x="8686" y="18656"/>
                  </a:lnTo>
                  <a:lnTo>
                    <a:pt x="8699" y="19100"/>
                  </a:lnTo>
                  <a:lnTo>
                    <a:pt x="9715" y="15240"/>
                  </a:lnTo>
                  <a:close/>
                </a:path>
                <a:path w="12700" h="28575">
                  <a:moveTo>
                    <a:pt x="10134" y="23291"/>
                  </a:moveTo>
                  <a:lnTo>
                    <a:pt x="9499" y="23164"/>
                  </a:lnTo>
                  <a:lnTo>
                    <a:pt x="8890" y="22707"/>
                  </a:lnTo>
                  <a:lnTo>
                    <a:pt x="7670" y="22186"/>
                  </a:lnTo>
                  <a:lnTo>
                    <a:pt x="4508" y="17754"/>
                  </a:lnTo>
                  <a:lnTo>
                    <a:pt x="4635" y="17564"/>
                  </a:lnTo>
                  <a:lnTo>
                    <a:pt x="4660" y="17360"/>
                  </a:lnTo>
                  <a:lnTo>
                    <a:pt x="4584" y="16357"/>
                  </a:lnTo>
                  <a:lnTo>
                    <a:pt x="4572" y="14274"/>
                  </a:lnTo>
                  <a:lnTo>
                    <a:pt x="4508" y="12192"/>
                  </a:lnTo>
                  <a:lnTo>
                    <a:pt x="4356" y="12166"/>
                  </a:lnTo>
                  <a:lnTo>
                    <a:pt x="4356" y="10083"/>
                  </a:lnTo>
                  <a:lnTo>
                    <a:pt x="4699" y="10109"/>
                  </a:lnTo>
                  <a:lnTo>
                    <a:pt x="4711" y="8001"/>
                  </a:lnTo>
                  <a:lnTo>
                    <a:pt x="4648" y="5892"/>
                  </a:lnTo>
                  <a:lnTo>
                    <a:pt x="4787" y="3784"/>
                  </a:lnTo>
                  <a:lnTo>
                    <a:pt x="4622" y="3771"/>
                  </a:lnTo>
                  <a:lnTo>
                    <a:pt x="4673" y="1663"/>
                  </a:lnTo>
                  <a:lnTo>
                    <a:pt x="4813" y="1676"/>
                  </a:lnTo>
                  <a:lnTo>
                    <a:pt x="4851" y="406"/>
                  </a:lnTo>
                  <a:lnTo>
                    <a:pt x="3860" y="584"/>
                  </a:lnTo>
                  <a:lnTo>
                    <a:pt x="3822" y="1816"/>
                  </a:lnTo>
                  <a:lnTo>
                    <a:pt x="3670" y="1816"/>
                  </a:lnTo>
                  <a:lnTo>
                    <a:pt x="3606" y="3911"/>
                  </a:lnTo>
                  <a:lnTo>
                    <a:pt x="3784" y="3924"/>
                  </a:lnTo>
                  <a:lnTo>
                    <a:pt x="3733" y="6019"/>
                  </a:lnTo>
                  <a:lnTo>
                    <a:pt x="3581" y="8102"/>
                  </a:lnTo>
                  <a:lnTo>
                    <a:pt x="3644" y="10198"/>
                  </a:lnTo>
                  <a:lnTo>
                    <a:pt x="3302" y="10172"/>
                  </a:lnTo>
                  <a:lnTo>
                    <a:pt x="3276" y="12255"/>
                  </a:lnTo>
                  <a:lnTo>
                    <a:pt x="3441" y="12268"/>
                  </a:lnTo>
                  <a:lnTo>
                    <a:pt x="3429" y="14338"/>
                  </a:lnTo>
                  <a:lnTo>
                    <a:pt x="3479" y="16408"/>
                  </a:lnTo>
                  <a:lnTo>
                    <a:pt x="3556" y="17424"/>
                  </a:lnTo>
                  <a:lnTo>
                    <a:pt x="3517" y="17614"/>
                  </a:lnTo>
                  <a:lnTo>
                    <a:pt x="3390" y="17792"/>
                  </a:lnTo>
                  <a:lnTo>
                    <a:pt x="3390" y="18669"/>
                  </a:lnTo>
                  <a:lnTo>
                    <a:pt x="7772" y="22733"/>
                  </a:lnTo>
                  <a:lnTo>
                    <a:pt x="8407" y="23228"/>
                  </a:lnTo>
                  <a:lnTo>
                    <a:pt x="9436" y="23368"/>
                  </a:lnTo>
                  <a:lnTo>
                    <a:pt x="10134" y="23291"/>
                  </a:lnTo>
                  <a:close/>
                </a:path>
                <a:path w="12700" h="28575">
                  <a:moveTo>
                    <a:pt x="12357" y="17386"/>
                  </a:moveTo>
                  <a:lnTo>
                    <a:pt x="12331" y="16789"/>
                  </a:lnTo>
                  <a:lnTo>
                    <a:pt x="12166" y="16649"/>
                  </a:lnTo>
                  <a:lnTo>
                    <a:pt x="12128" y="16522"/>
                  </a:lnTo>
                  <a:lnTo>
                    <a:pt x="12141" y="15849"/>
                  </a:lnTo>
                  <a:lnTo>
                    <a:pt x="12065" y="14490"/>
                  </a:lnTo>
                  <a:lnTo>
                    <a:pt x="12052" y="13144"/>
                  </a:lnTo>
                  <a:lnTo>
                    <a:pt x="12230" y="13157"/>
                  </a:lnTo>
                  <a:lnTo>
                    <a:pt x="12153" y="11785"/>
                  </a:lnTo>
                  <a:lnTo>
                    <a:pt x="11785" y="11760"/>
                  </a:lnTo>
                  <a:lnTo>
                    <a:pt x="11722" y="10388"/>
                  </a:lnTo>
                  <a:lnTo>
                    <a:pt x="11760" y="9017"/>
                  </a:lnTo>
                  <a:lnTo>
                    <a:pt x="11582" y="7645"/>
                  </a:lnTo>
                  <a:lnTo>
                    <a:pt x="11772" y="7658"/>
                  </a:lnTo>
                  <a:lnTo>
                    <a:pt x="11722" y="6286"/>
                  </a:lnTo>
                  <a:lnTo>
                    <a:pt x="11557" y="6273"/>
                  </a:lnTo>
                  <a:lnTo>
                    <a:pt x="11506" y="4889"/>
                  </a:lnTo>
                  <a:lnTo>
                    <a:pt x="11671" y="4902"/>
                  </a:lnTo>
                  <a:lnTo>
                    <a:pt x="11620" y="3530"/>
                  </a:lnTo>
                  <a:lnTo>
                    <a:pt x="11480" y="2146"/>
                  </a:lnTo>
                  <a:lnTo>
                    <a:pt x="11684" y="2159"/>
                  </a:lnTo>
                  <a:lnTo>
                    <a:pt x="11645" y="787"/>
                  </a:lnTo>
                  <a:lnTo>
                    <a:pt x="11518" y="114"/>
                  </a:lnTo>
                  <a:lnTo>
                    <a:pt x="10452" y="25"/>
                  </a:lnTo>
                  <a:lnTo>
                    <a:pt x="10464" y="635"/>
                  </a:lnTo>
                  <a:lnTo>
                    <a:pt x="10604" y="2006"/>
                  </a:lnTo>
                  <a:lnTo>
                    <a:pt x="10388" y="1993"/>
                  </a:lnTo>
                  <a:lnTo>
                    <a:pt x="10426" y="3365"/>
                  </a:lnTo>
                  <a:lnTo>
                    <a:pt x="10566" y="4737"/>
                  </a:lnTo>
                  <a:lnTo>
                    <a:pt x="10401" y="4724"/>
                  </a:lnTo>
                  <a:lnTo>
                    <a:pt x="10439" y="6096"/>
                  </a:lnTo>
                  <a:lnTo>
                    <a:pt x="10604" y="6096"/>
                  </a:lnTo>
                  <a:lnTo>
                    <a:pt x="10642" y="7467"/>
                  </a:lnTo>
                  <a:lnTo>
                    <a:pt x="10452" y="7454"/>
                  </a:lnTo>
                  <a:lnTo>
                    <a:pt x="10502" y="8826"/>
                  </a:lnTo>
                  <a:lnTo>
                    <a:pt x="10668" y="10185"/>
                  </a:lnTo>
                  <a:lnTo>
                    <a:pt x="10617" y="11544"/>
                  </a:lnTo>
                  <a:lnTo>
                    <a:pt x="10985" y="11569"/>
                  </a:lnTo>
                  <a:lnTo>
                    <a:pt x="11049" y="12941"/>
                  </a:lnTo>
                  <a:lnTo>
                    <a:pt x="10871" y="12915"/>
                  </a:lnTo>
                  <a:lnTo>
                    <a:pt x="10934" y="14274"/>
                  </a:lnTo>
                  <a:lnTo>
                    <a:pt x="10947" y="15621"/>
                  </a:lnTo>
                  <a:lnTo>
                    <a:pt x="10922" y="16281"/>
                  </a:lnTo>
                  <a:lnTo>
                    <a:pt x="11417" y="21259"/>
                  </a:lnTo>
                  <a:lnTo>
                    <a:pt x="12357" y="17386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2984943" y="2002355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4" h="7619">
                  <a:moveTo>
                    <a:pt x="5194" y="0"/>
                  </a:moveTo>
                  <a:lnTo>
                    <a:pt x="4508" y="12"/>
                  </a:lnTo>
                  <a:lnTo>
                    <a:pt x="3200" y="165"/>
                  </a:lnTo>
                  <a:lnTo>
                    <a:pt x="2705" y="393"/>
                  </a:lnTo>
                  <a:lnTo>
                    <a:pt x="1587" y="749"/>
                  </a:lnTo>
                  <a:lnTo>
                    <a:pt x="952" y="876"/>
                  </a:lnTo>
                  <a:lnTo>
                    <a:pt x="254" y="1473"/>
                  </a:lnTo>
                  <a:lnTo>
                    <a:pt x="0" y="1854"/>
                  </a:lnTo>
                  <a:lnTo>
                    <a:pt x="25" y="2666"/>
                  </a:lnTo>
                  <a:lnTo>
                    <a:pt x="1181" y="3911"/>
                  </a:lnTo>
                  <a:lnTo>
                    <a:pt x="1714" y="4254"/>
                  </a:lnTo>
                  <a:lnTo>
                    <a:pt x="2933" y="4952"/>
                  </a:lnTo>
                  <a:lnTo>
                    <a:pt x="3467" y="5359"/>
                  </a:lnTo>
                  <a:lnTo>
                    <a:pt x="8724" y="6883"/>
                  </a:lnTo>
                  <a:lnTo>
                    <a:pt x="9499" y="7023"/>
                  </a:lnTo>
                  <a:lnTo>
                    <a:pt x="10236" y="7023"/>
                  </a:lnTo>
                  <a:lnTo>
                    <a:pt x="11696" y="7111"/>
                  </a:lnTo>
                  <a:lnTo>
                    <a:pt x="12458" y="7200"/>
                  </a:lnTo>
                  <a:lnTo>
                    <a:pt x="13792" y="7099"/>
                  </a:lnTo>
                  <a:lnTo>
                    <a:pt x="15405" y="6565"/>
                  </a:lnTo>
                  <a:lnTo>
                    <a:pt x="15887" y="6349"/>
                  </a:lnTo>
                  <a:lnTo>
                    <a:pt x="16471" y="5714"/>
                  </a:lnTo>
                  <a:lnTo>
                    <a:pt x="16611" y="5308"/>
                  </a:lnTo>
                  <a:lnTo>
                    <a:pt x="16446" y="4406"/>
                  </a:lnTo>
                  <a:lnTo>
                    <a:pt x="12903" y="1638"/>
                  </a:lnTo>
                  <a:lnTo>
                    <a:pt x="11557" y="1092"/>
                  </a:lnTo>
                  <a:lnTo>
                    <a:pt x="8737" y="355"/>
                  </a:lnTo>
                  <a:lnTo>
                    <a:pt x="6578" y="38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2985630" y="2004555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80">
                  <a:moveTo>
                    <a:pt x="12661" y="2146"/>
                  </a:moveTo>
                  <a:lnTo>
                    <a:pt x="12636" y="1905"/>
                  </a:lnTo>
                  <a:lnTo>
                    <a:pt x="12585" y="1689"/>
                  </a:lnTo>
                  <a:lnTo>
                    <a:pt x="12573" y="1866"/>
                  </a:lnTo>
                  <a:lnTo>
                    <a:pt x="12496" y="2032"/>
                  </a:lnTo>
                  <a:lnTo>
                    <a:pt x="12369" y="2171"/>
                  </a:lnTo>
                  <a:lnTo>
                    <a:pt x="12153" y="2298"/>
                  </a:lnTo>
                  <a:lnTo>
                    <a:pt x="10833" y="2679"/>
                  </a:lnTo>
                  <a:lnTo>
                    <a:pt x="9906" y="2730"/>
                  </a:lnTo>
                  <a:lnTo>
                    <a:pt x="9385" y="2667"/>
                  </a:lnTo>
                  <a:lnTo>
                    <a:pt x="8864" y="2628"/>
                  </a:lnTo>
                  <a:lnTo>
                    <a:pt x="3403" y="1282"/>
                  </a:lnTo>
                  <a:lnTo>
                    <a:pt x="2336" y="698"/>
                  </a:lnTo>
                  <a:lnTo>
                    <a:pt x="2082" y="508"/>
                  </a:lnTo>
                  <a:lnTo>
                    <a:pt x="1778" y="165"/>
                  </a:lnTo>
                  <a:lnTo>
                    <a:pt x="1714" y="0"/>
                  </a:lnTo>
                  <a:lnTo>
                    <a:pt x="1689" y="127"/>
                  </a:lnTo>
                  <a:lnTo>
                    <a:pt x="3416" y="1625"/>
                  </a:lnTo>
                  <a:lnTo>
                    <a:pt x="3797" y="1879"/>
                  </a:lnTo>
                  <a:lnTo>
                    <a:pt x="7924" y="2946"/>
                  </a:lnTo>
                  <a:lnTo>
                    <a:pt x="8420" y="2946"/>
                  </a:lnTo>
                  <a:lnTo>
                    <a:pt x="9956" y="3073"/>
                  </a:lnTo>
                  <a:lnTo>
                    <a:pt x="10883" y="3035"/>
                  </a:lnTo>
                  <a:lnTo>
                    <a:pt x="11264" y="2921"/>
                  </a:lnTo>
                  <a:lnTo>
                    <a:pt x="11938" y="2755"/>
                  </a:lnTo>
                  <a:lnTo>
                    <a:pt x="12217" y="2654"/>
                  </a:lnTo>
                  <a:lnTo>
                    <a:pt x="12420" y="2540"/>
                  </a:lnTo>
                  <a:lnTo>
                    <a:pt x="12585" y="2349"/>
                  </a:lnTo>
                  <a:lnTo>
                    <a:pt x="12661" y="2146"/>
                  </a:lnTo>
                  <a:close/>
                </a:path>
                <a:path w="15875" h="5080">
                  <a:moveTo>
                    <a:pt x="14478" y="3187"/>
                  </a:moveTo>
                  <a:lnTo>
                    <a:pt x="14439" y="2946"/>
                  </a:lnTo>
                  <a:lnTo>
                    <a:pt x="14376" y="2730"/>
                  </a:lnTo>
                  <a:lnTo>
                    <a:pt x="14363" y="2908"/>
                  </a:lnTo>
                  <a:lnTo>
                    <a:pt x="14262" y="3060"/>
                  </a:lnTo>
                  <a:lnTo>
                    <a:pt x="14097" y="3200"/>
                  </a:lnTo>
                  <a:lnTo>
                    <a:pt x="13830" y="3314"/>
                  </a:lnTo>
                  <a:lnTo>
                    <a:pt x="13487" y="3390"/>
                  </a:lnTo>
                  <a:lnTo>
                    <a:pt x="12636" y="3530"/>
                  </a:lnTo>
                  <a:lnTo>
                    <a:pt x="12166" y="3632"/>
                  </a:lnTo>
                  <a:lnTo>
                    <a:pt x="11010" y="3644"/>
                  </a:lnTo>
                  <a:lnTo>
                    <a:pt x="10350" y="3556"/>
                  </a:lnTo>
                  <a:lnTo>
                    <a:pt x="9093" y="3441"/>
                  </a:lnTo>
                  <a:lnTo>
                    <a:pt x="2870" y="1905"/>
                  </a:lnTo>
                  <a:lnTo>
                    <a:pt x="2374" y="1689"/>
                  </a:lnTo>
                  <a:lnTo>
                    <a:pt x="1536" y="1282"/>
                  </a:lnTo>
                  <a:lnTo>
                    <a:pt x="1231" y="1079"/>
                  </a:lnTo>
                  <a:lnTo>
                    <a:pt x="850" y="736"/>
                  </a:lnTo>
                  <a:lnTo>
                    <a:pt x="774" y="571"/>
                  </a:lnTo>
                  <a:lnTo>
                    <a:pt x="749" y="965"/>
                  </a:lnTo>
                  <a:lnTo>
                    <a:pt x="1257" y="1422"/>
                  </a:lnTo>
                  <a:lnTo>
                    <a:pt x="1549" y="1625"/>
                  </a:lnTo>
                  <a:lnTo>
                    <a:pt x="2895" y="2247"/>
                  </a:lnTo>
                  <a:lnTo>
                    <a:pt x="3352" y="2527"/>
                  </a:lnTo>
                  <a:lnTo>
                    <a:pt x="5207" y="3111"/>
                  </a:lnTo>
                  <a:lnTo>
                    <a:pt x="5880" y="3263"/>
                  </a:lnTo>
                  <a:lnTo>
                    <a:pt x="6502" y="3416"/>
                  </a:lnTo>
                  <a:lnTo>
                    <a:pt x="8509" y="3771"/>
                  </a:lnTo>
                  <a:lnTo>
                    <a:pt x="9144" y="3797"/>
                  </a:lnTo>
                  <a:lnTo>
                    <a:pt x="11061" y="4000"/>
                  </a:lnTo>
                  <a:lnTo>
                    <a:pt x="12230" y="3987"/>
                  </a:lnTo>
                  <a:lnTo>
                    <a:pt x="13893" y="3683"/>
                  </a:lnTo>
                  <a:lnTo>
                    <a:pt x="14160" y="3568"/>
                  </a:lnTo>
                  <a:lnTo>
                    <a:pt x="14376" y="3390"/>
                  </a:lnTo>
                  <a:lnTo>
                    <a:pt x="14478" y="3187"/>
                  </a:lnTo>
                  <a:close/>
                </a:path>
                <a:path w="15875" h="5080">
                  <a:moveTo>
                    <a:pt x="15595" y="3479"/>
                  </a:moveTo>
                  <a:lnTo>
                    <a:pt x="15303" y="3683"/>
                  </a:lnTo>
                  <a:lnTo>
                    <a:pt x="14897" y="3848"/>
                  </a:lnTo>
                  <a:lnTo>
                    <a:pt x="13335" y="4356"/>
                  </a:lnTo>
                  <a:lnTo>
                    <a:pt x="11938" y="4432"/>
                  </a:lnTo>
                  <a:lnTo>
                    <a:pt x="9613" y="4241"/>
                  </a:lnTo>
                  <a:lnTo>
                    <a:pt x="8839" y="4241"/>
                  </a:lnTo>
                  <a:lnTo>
                    <a:pt x="1993" y="2133"/>
                  </a:lnTo>
                  <a:lnTo>
                    <a:pt x="368" y="1206"/>
                  </a:lnTo>
                  <a:lnTo>
                    <a:pt x="0" y="889"/>
                  </a:lnTo>
                  <a:lnTo>
                    <a:pt x="546" y="1473"/>
                  </a:lnTo>
                  <a:lnTo>
                    <a:pt x="1092" y="1828"/>
                  </a:lnTo>
                  <a:lnTo>
                    <a:pt x="2298" y="2527"/>
                  </a:lnTo>
                  <a:lnTo>
                    <a:pt x="2844" y="2933"/>
                  </a:lnTo>
                  <a:lnTo>
                    <a:pt x="5016" y="3759"/>
                  </a:lnTo>
                  <a:lnTo>
                    <a:pt x="5791" y="3962"/>
                  </a:lnTo>
                  <a:lnTo>
                    <a:pt x="6515" y="4165"/>
                  </a:lnTo>
                  <a:lnTo>
                    <a:pt x="8851" y="4584"/>
                  </a:lnTo>
                  <a:lnTo>
                    <a:pt x="9588" y="4584"/>
                  </a:lnTo>
                  <a:lnTo>
                    <a:pt x="11036" y="4673"/>
                  </a:lnTo>
                  <a:lnTo>
                    <a:pt x="11811" y="4762"/>
                  </a:lnTo>
                  <a:lnTo>
                    <a:pt x="13131" y="4660"/>
                  </a:lnTo>
                  <a:lnTo>
                    <a:pt x="13665" y="4457"/>
                  </a:lnTo>
                  <a:lnTo>
                    <a:pt x="14744" y="4114"/>
                  </a:lnTo>
                  <a:lnTo>
                    <a:pt x="15214" y="3898"/>
                  </a:lnTo>
                  <a:lnTo>
                    <a:pt x="15595" y="3479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2985325" y="2002335"/>
              <a:ext cx="16510" cy="7620"/>
            </a:xfrm>
            <a:custGeom>
              <a:avLst/>
              <a:gdLst/>
              <a:ahLst/>
              <a:cxnLst/>
              <a:rect l="l" t="t" r="r" b="b"/>
              <a:pathLst>
                <a:path w="16510" h="7619">
                  <a:moveTo>
                    <a:pt x="4800" y="0"/>
                  </a:moveTo>
                  <a:lnTo>
                    <a:pt x="4114" y="25"/>
                  </a:lnTo>
                  <a:lnTo>
                    <a:pt x="2819" y="165"/>
                  </a:lnTo>
                  <a:lnTo>
                    <a:pt x="2311" y="406"/>
                  </a:lnTo>
                  <a:lnTo>
                    <a:pt x="1193" y="749"/>
                  </a:lnTo>
                  <a:lnTo>
                    <a:pt x="558" y="888"/>
                  </a:lnTo>
                  <a:lnTo>
                    <a:pt x="0" y="1384"/>
                  </a:lnTo>
                  <a:lnTo>
                    <a:pt x="571" y="1320"/>
                  </a:lnTo>
                  <a:lnTo>
                    <a:pt x="1206" y="1295"/>
                  </a:lnTo>
                  <a:lnTo>
                    <a:pt x="3340" y="1333"/>
                  </a:lnTo>
                  <a:lnTo>
                    <a:pt x="4914" y="1574"/>
                  </a:lnTo>
                  <a:lnTo>
                    <a:pt x="5676" y="1904"/>
                  </a:lnTo>
                  <a:lnTo>
                    <a:pt x="7962" y="2578"/>
                  </a:lnTo>
                  <a:lnTo>
                    <a:pt x="9423" y="3225"/>
                  </a:lnTo>
                  <a:lnTo>
                    <a:pt x="10223" y="3530"/>
                  </a:lnTo>
                  <a:lnTo>
                    <a:pt x="10845" y="3949"/>
                  </a:lnTo>
                  <a:lnTo>
                    <a:pt x="13398" y="7061"/>
                  </a:lnTo>
                  <a:lnTo>
                    <a:pt x="13779" y="6972"/>
                  </a:lnTo>
                  <a:lnTo>
                    <a:pt x="15011" y="6565"/>
                  </a:lnTo>
                  <a:lnTo>
                    <a:pt x="15494" y="6349"/>
                  </a:lnTo>
                  <a:lnTo>
                    <a:pt x="16078" y="5714"/>
                  </a:lnTo>
                  <a:lnTo>
                    <a:pt x="16217" y="5308"/>
                  </a:lnTo>
                  <a:lnTo>
                    <a:pt x="16052" y="4406"/>
                  </a:lnTo>
                  <a:lnTo>
                    <a:pt x="12509" y="1638"/>
                  </a:lnTo>
                  <a:lnTo>
                    <a:pt x="11163" y="1092"/>
                  </a:lnTo>
                  <a:lnTo>
                    <a:pt x="10464" y="888"/>
                  </a:lnTo>
                  <a:lnTo>
                    <a:pt x="9055" y="533"/>
                  </a:lnTo>
                  <a:lnTo>
                    <a:pt x="8356" y="266"/>
                  </a:lnTo>
                  <a:lnTo>
                    <a:pt x="6896" y="63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4" name="object 144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013354" y="1971242"/>
              <a:ext cx="30530" cy="20548"/>
            </a:xfrm>
            <a:prstGeom prst="rect">
              <a:avLst/>
            </a:prstGeom>
          </p:spPr>
        </p:pic>
        <p:sp>
          <p:nvSpPr>
            <p:cNvPr id="145" name="object 145" descr=""/>
            <p:cNvSpPr/>
            <p:nvPr/>
          </p:nvSpPr>
          <p:spPr>
            <a:xfrm>
              <a:off x="3013976" y="1972310"/>
              <a:ext cx="28575" cy="16510"/>
            </a:xfrm>
            <a:custGeom>
              <a:avLst/>
              <a:gdLst/>
              <a:ahLst/>
              <a:cxnLst/>
              <a:rect l="l" t="t" r="r" b="b"/>
              <a:pathLst>
                <a:path w="28575" h="16510">
                  <a:moveTo>
                    <a:pt x="18554" y="7747"/>
                  </a:moveTo>
                  <a:lnTo>
                    <a:pt x="14655" y="5524"/>
                  </a:lnTo>
                  <a:lnTo>
                    <a:pt x="14058" y="5346"/>
                  </a:lnTo>
                  <a:lnTo>
                    <a:pt x="13881" y="5435"/>
                  </a:lnTo>
                  <a:lnTo>
                    <a:pt x="13728" y="5422"/>
                  </a:lnTo>
                  <a:lnTo>
                    <a:pt x="13068" y="5168"/>
                  </a:lnTo>
                  <a:lnTo>
                    <a:pt x="11671" y="4762"/>
                  </a:lnTo>
                  <a:lnTo>
                    <a:pt x="10274" y="4305"/>
                  </a:lnTo>
                  <a:lnTo>
                    <a:pt x="10312" y="4140"/>
                  </a:lnTo>
                  <a:lnTo>
                    <a:pt x="8902" y="3733"/>
                  </a:lnTo>
                  <a:lnTo>
                    <a:pt x="8839" y="4051"/>
                  </a:lnTo>
                  <a:lnTo>
                    <a:pt x="7429" y="3632"/>
                  </a:lnTo>
                  <a:lnTo>
                    <a:pt x="6032" y="3111"/>
                  </a:lnTo>
                  <a:lnTo>
                    <a:pt x="4610" y="2781"/>
                  </a:lnTo>
                  <a:lnTo>
                    <a:pt x="4635" y="2616"/>
                  </a:lnTo>
                  <a:lnTo>
                    <a:pt x="3225" y="2171"/>
                  </a:lnTo>
                  <a:lnTo>
                    <a:pt x="3200" y="2324"/>
                  </a:lnTo>
                  <a:lnTo>
                    <a:pt x="2108" y="1968"/>
                  </a:lnTo>
                  <a:lnTo>
                    <a:pt x="1981" y="1905"/>
                  </a:lnTo>
                  <a:lnTo>
                    <a:pt x="1600" y="2781"/>
                  </a:lnTo>
                  <a:lnTo>
                    <a:pt x="1917" y="2946"/>
                  </a:lnTo>
                  <a:lnTo>
                    <a:pt x="2921" y="3263"/>
                  </a:lnTo>
                  <a:lnTo>
                    <a:pt x="2946" y="3111"/>
                  </a:lnTo>
                  <a:lnTo>
                    <a:pt x="4343" y="3556"/>
                  </a:lnTo>
                  <a:lnTo>
                    <a:pt x="4318" y="3721"/>
                  </a:lnTo>
                  <a:lnTo>
                    <a:pt x="5715" y="4165"/>
                  </a:lnTo>
                  <a:lnTo>
                    <a:pt x="7124" y="4495"/>
                  </a:lnTo>
                  <a:lnTo>
                    <a:pt x="8509" y="5016"/>
                  </a:lnTo>
                  <a:lnTo>
                    <a:pt x="8572" y="4699"/>
                  </a:lnTo>
                  <a:lnTo>
                    <a:pt x="9969" y="5118"/>
                  </a:lnTo>
                  <a:lnTo>
                    <a:pt x="9944" y="5283"/>
                  </a:lnTo>
                  <a:lnTo>
                    <a:pt x="11328" y="5702"/>
                  </a:lnTo>
                  <a:lnTo>
                    <a:pt x="12712" y="6172"/>
                  </a:lnTo>
                  <a:lnTo>
                    <a:pt x="13373" y="6413"/>
                  </a:lnTo>
                  <a:lnTo>
                    <a:pt x="18084" y="7607"/>
                  </a:lnTo>
                  <a:lnTo>
                    <a:pt x="18554" y="7747"/>
                  </a:lnTo>
                  <a:close/>
                </a:path>
                <a:path w="28575" h="16510">
                  <a:moveTo>
                    <a:pt x="21082" y="6007"/>
                  </a:moveTo>
                  <a:lnTo>
                    <a:pt x="17157" y="3860"/>
                  </a:lnTo>
                  <a:lnTo>
                    <a:pt x="16548" y="3695"/>
                  </a:lnTo>
                  <a:lnTo>
                    <a:pt x="16383" y="3784"/>
                  </a:lnTo>
                  <a:lnTo>
                    <a:pt x="16217" y="3771"/>
                  </a:lnTo>
                  <a:lnTo>
                    <a:pt x="15544" y="3530"/>
                  </a:lnTo>
                  <a:lnTo>
                    <a:pt x="14135" y="3149"/>
                  </a:lnTo>
                  <a:lnTo>
                    <a:pt x="12725" y="2705"/>
                  </a:lnTo>
                  <a:lnTo>
                    <a:pt x="12763" y="2552"/>
                  </a:lnTo>
                  <a:lnTo>
                    <a:pt x="11328" y="2159"/>
                  </a:lnTo>
                  <a:lnTo>
                    <a:pt x="11264" y="2489"/>
                  </a:lnTo>
                  <a:lnTo>
                    <a:pt x="9829" y="2082"/>
                  </a:lnTo>
                  <a:lnTo>
                    <a:pt x="8420" y="1587"/>
                  </a:lnTo>
                  <a:lnTo>
                    <a:pt x="6972" y="1282"/>
                  </a:lnTo>
                  <a:lnTo>
                    <a:pt x="7010" y="1104"/>
                  </a:lnTo>
                  <a:lnTo>
                    <a:pt x="6286" y="901"/>
                  </a:lnTo>
                  <a:lnTo>
                    <a:pt x="5245" y="673"/>
                  </a:lnTo>
                  <a:lnTo>
                    <a:pt x="4000" y="495"/>
                  </a:lnTo>
                  <a:lnTo>
                    <a:pt x="2971" y="0"/>
                  </a:lnTo>
                  <a:lnTo>
                    <a:pt x="2476" y="863"/>
                  </a:lnTo>
                  <a:lnTo>
                    <a:pt x="3251" y="939"/>
                  </a:lnTo>
                  <a:lnTo>
                    <a:pt x="3797" y="1422"/>
                  </a:lnTo>
                  <a:lnTo>
                    <a:pt x="4533" y="1587"/>
                  </a:lnTo>
                  <a:lnTo>
                    <a:pt x="5245" y="1803"/>
                  </a:lnTo>
                  <a:lnTo>
                    <a:pt x="5270" y="1651"/>
                  </a:lnTo>
                  <a:lnTo>
                    <a:pt x="6692" y="2070"/>
                  </a:lnTo>
                  <a:lnTo>
                    <a:pt x="6667" y="2235"/>
                  </a:lnTo>
                  <a:lnTo>
                    <a:pt x="8077" y="2654"/>
                  </a:lnTo>
                  <a:lnTo>
                    <a:pt x="9525" y="2959"/>
                  </a:lnTo>
                  <a:lnTo>
                    <a:pt x="10909" y="3467"/>
                  </a:lnTo>
                  <a:lnTo>
                    <a:pt x="10985" y="3136"/>
                  </a:lnTo>
                  <a:lnTo>
                    <a:pt x="12407" y="3543"/>
                  </a:lnTo>
                  <a:lnTo>
                    <a:pt x="12369" y="3695"/>
                  </a:lnTo>
                  <a:lnTo>
                    <a:pt x="13779" y="4089"/>
                  </a:lnTo>
                  <a:lnTo>
                    <a:pt x="15176" y="4546"/>
                  </a:lnTo>
                  <a:lnTo>
                    <a:pt x="15862" y="4787"/>
                  </a:lnTo>
                  <a:lnTo>
                    <a:pt x="16002" y="4800"/>
                  </a:lnTo>
                  <a:lnTo>
                    <a:pt x="21082" y="6007"/>
                  </a:lnTo>
                  <a:close/>
                </a:path>
                <a:path w="28575" h="16510">
                  <a:moveTo>
                    <a:pt x="23050" y="7848"/>
                  </a:moveTo>
                  <a:lnTo>
                    <a:pt x="22860" y="8382"/>
                  </a:lnTo>
                  <a:lnTo>
                    <a:pt x="22313" y="8775"/>
                  </a:lnTo>
                  <a:lnTo>
                    <a:pt x="21640" y="9702"/>
                  </a:lnTo>
                  <a:lnTo>
                    <a:pt x="21196" y="10071"/>
                  </a:lnTo>
                  <a:lnTo>
                    <a:pt x="20154" y="10769"/>
                  </a:lnTo>
                  <a:lnTo>
                    <a:pt x="19621" y="11010"/>
                  </a:lnTo>
                  <a:lnTo>
                    <a:pt x="17627" y="11366"/>
                  </a:lnTo>
                  <a:lnTo>
                    <a:pt x="16713" y="11087"/>
                  </a:lnTo>
                  <a:lnTo>
                    <a:pt x="16535" y="10896"/>
                  </a:lnTo>
                  <a:lnTo>
                    <a:pt x="16319" y="10807"/>
                  </a:lnTo>
                  <a:lnTo>
                    <a:pt x="15265" y="10528"/>
                  </a:lnTo>
                  <a:lnTo>
                    <a:pt x="13106" y="9842"/>
                  </a:lnTo>
                  <a:lnTo>
                    <a:pt x="10934" y="9207"/>
                  </a:lnTo>
                  <a:lnTo>
                    <a:pt x="10896" y="9347"/>
                  </a:lnTo>
                  <a:lnTo>
                    <a:pt x="8724" y="8623"/>
                  </a:lnTo>
                  <a:lnTo>
                    <a:pt x="8788" y="8331"/>
                  </a:lnTo>
                  <a:lnTo>
                    <a:pt x="6616" y="7607"/>
                  </a:lnTo>
                  <a:lnTo>
                    <a:pt x="4406" y="6959"/>
                  </a:lnTo>
                  <a:lnTo>
                    <a:pt x="2247" y="6121"/>
                  </a:lnTo>
                  <a:lnTo>
                    <a:pt x="2222" y="6273"/>
                  </a:lnTo>
                  <a:lnTo>
                    <a:pt x="533" y="5676"/>
                  </a:lnTo>
                  <a:lnTo>
                    <a:pt x="279" y="6489"/>
                  </a:lnTo>
                  <a:lnTo>
                    <a:pt x="965" y="6591"/>
                  </a:lnTo>
                  <a:lnTo>
                    <a:pt x="1498" y="7086"/>
                  </a:lnTo>
                  <a:lnTo>
                    <a:pt x="2819" y="7264"/>
                  </a:lnTo>
                  <a:lnTo>
                    <a:pt x="4445" y="7835"/>
                  </a:lnTo>
                  <a:lnTo>
                    <a:pt x="6604" y="8674"/>
                  </a:lnTo>
                  <a:lnTo>
                    <a:pt x="8775" y="9321"/>
                  </a:lnTo>
                  <a:lnTo>
                    <a:pt x="8724" y="9613"/>
                  </a:lnTo>
                  <a:lnTo>
                    <a:pt x="10871" y="10337"/>
                  </a:lnTo>
                  <a:lnTo>
                    <a:pt x="10909" y="10198"/>
                  </a:lnTo>
                  <a:lnTo>
                    <a:pt x="13055" y="10909"/>
                  </a:lnTo>
                  <a:lnTo>
                    <a:pt x="15201" y="11544"/>
                  </a:lnTo>
                  <a:lnTo>
                    <a:pt x="16268" y="11836"/>
                  </a:lnTo>
                  <a:lnTo>
                    <a:pt x="16459" y="11925"/>
                  </a:lnTo>
                  <a:lnTo>
                    <a:pt x="16637" y="12103"/>
                  </a:lnTo>
                  <a:lnTo>
                    <a:pt x="17538" y="12395"/>
                  </a:lnTo>
                  <a:lnTo>
                    <a:pt x="19532" y="12052"/>
                  </a:lnTo>
                  <a:lnTo>
                    <a:pt x="20053" y="11798"/>
                  </a:lnTo>
                  <a:lnTo>
                    <a:pt x="21094" y="11112"/>
                  </a:lnTo>
                  <a:lnTo>
                    <a:pt x="21539" y="10744"/>
                  </a:lnTo>
                  <a:lnTo>
                    <a:pt x="22212" y="9791"/>
                  </a:lnTo>
                  <a:lnTo>
                    <a:pt x="22796" y="9398"/>
                  </a:lnTo>
                  <a:lnTo>
                    <a:pt x="23050" y="8509"/>
                  </a:lnTo>
                  <a:lnTo>
                    <a:pt x="23050" y="7848"/>
                  </a:lnTo>
                  <a:close/>
                </a:path>
                <a:path w="28575" h="16510">
                  <a:moveTo>
                    <a:pt x="28244" y="10160"/>
                  </a:moveTo>
                  <a:lnTo>
                    <a:pt x="21856" y="14846"/>
                  </a:lnTo>
                  <a:lnTo>
                    <a:pt x="20802" y="14516"/>
                  </a:lnTo>
                  <a:lnTo>
                    <a:pt x="20472" y="14376"/>
                  </a:lnTo>
                  <a:lnTo>
                    <a:pt x="20256" y="14300"/>
                  </a:lnTo>
                  <a:lnTo>
                    <a:pt x="19088" y="13970"/>
                  </a:lnTo>
                  <a:lnTo>
                    <a:pt x="18986" y="14376"/>
                  </a:lnTo>
                  <a:lnTo>
                    <a:pt x="17145" y="13779"/>
                  </a:lnTo>
                  <a:lnTo>
                    <a:pt x="16484" y="13563"/>
                  </a:lnTo>
                  <a:lnTo>
                    <a:pt x="16548" y="13169"/>
                  </a:lnTo>
                  <a:lnTo>
                    <a:pt x="15773" y="12915"/>
                  </a:lnTo>
                  <a:lnTo>
                    <a:pt x="12280" y="11760"/>
                  </a:lnTo>
                  <a:lnTo>
                    <a:pt x="11506" y="11506"/>
                  </a:lnTo>
                  <a:lnTo>
                    <a:pt x="11455" y="11760"/>
                  </a:lnTo>
                  <a:lnTo>
                    <a:pt x="8902" y="10883"/>
                  </a:lnTo>
                  <a:lnTo>
                    <a:pt x="8953" y="10642"/>
                  </a:lnTo>
                  <a:lnTo>
                    <a:pt x="6375" y="9753"/>
                  </a:lnTo>
                  <a:lnTo>
                    <a:pt x="4470" y="8978"/>
                  </a:lnTo>
                  <a:lnTo>
                    <a:pt x="3784" y="8940"/>
                  </a:lnTo>
                  <a:lnTo>
                    <a:pt x="2463" y="8775"/>
                  </a:lnTo>
                  <a:lnTo>
                    <a:pt x="1282" y="8026"/>
                  </a:lnTo>
                  <a:lnTo>
                    <a:pt x="12" y="7569"/>
                  </a:lnTo>
                  <a:lnTo>
                    <a:pt x="0" y="8940"/>
                  </a:lnTo>
                  <a:lnTo>
                    <a:pt x="1397" y="9664"/>
                  </a:lnTo>
                  <a:lnTo>
                    <a:pt x="2921" y="10248"/>
                  </a:lnTo>
                  <a:lnTo>
                    <a:pt x="4622" y="10566"/>
                  </a:lnTo>
                  <a:lnTo>
                    <a:pt x="5257" y="10795"/>
                  </a:lnTo>
                  <a:lnTo>
                    <a:pt x="6515" y="11341"/>
                  </a:lnTo>
                  <a:lnTo>
                    <a:pt x="8382" y="12014"/>
                  </a:lnTo>
                  <a:lnTo>
                    <a:pt x="8369" y="12268"/>
                  </a:lnTo>
                  <a:lnTo>
                    <a:pt x="10896" y="13169"/>
                  </a:lnTo>
                  <a:lnTo>
                    <a:pt x="10947" y="12915"/>
                  </a:lnTo>
                  <a:lnTo>
                    <a:pt x="13462" y="13792"/>
                  </a:lnTo>
                  <a:lnTo>
                    <a:pt x="15963" y="14630"/>
                  </a:lnTo>
                  <a:lnTo>
                    <a:pt x="15862" y="15024"/>
                  </a:lnTo>
                  <a:lnTo>
                    <a:pt x="18338" y="15849"/>
                  </a:lnTo>
                  <a:lnTo>
                    <a:pt x="18440" y="15443"/>
                  </a:lnTo>
                  <a:lnTo>
                    <a:pt x="19773" y="15849"/>
                  </a:lnTo>
                  <a:lnTo>
                    <a:pt x="20129" y="16014"/>
                  </a:lnTo>
                  <a:lnTo>
                    <a:pt x="21183" y="16357"/>
                  </a:lnTo>
                  <a:lnTo>
                    <a:pt x="21932" y="16332"/>
                  </a:lnTo>
                  <a:lnTo>
                    <a:pt x="23545" y="15824"/>
                  </a:lnTo>
                  <a:lnTo>
                    <a:pt x="24218" y="15443"/>
                  </a:lnTo>
                  <a:lnTo>
                    <a:pt x="24892" y="14846"/>
                  </a:lnTo>
                  <a:lnTo>
                    <a:pt x="26327" y="13614"/>
                  </a:lnTo>
                  <a:lnTo>
                    <a:pt x="27317" y="12014"/>
                  </a:lnTo>
                  <a:lnTo>
                    <a:pt x="27914" y="11201"/>
                  </a:lnTo>
                  <a:lnTo>
                    <a:pt x="28244" y="10160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3035490" y="1977650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89" h="14605">
                  <a:moveTo>
                    <a:pt x="5816" y="0"/>
                  </a:moveTo>
                  <a:lnTo>
                    <a:pt x="5283" y="0"/>
                  </a:lnTo>
                  <a:lnTo>
                    <a:pt x="4292" y="469"/>
                  </a:lnTo>
                  <a:lnTo>
                    <a:pt x="3771" y="838"/>
                  </a:lnTo>
                  <a:lnTo>
                    <a:pt x="2895" y="1689"/>
                  </a:lnTo>
                  <a:lnTo>
                    <a:pt x="2565" y="2260"/>
                  </a:lnTo>
                  <a:lnTo>
                    <a:pt x="1866" y="3302"/>
                  </a:lnTo>
                  <a:lnTo>
                    <a:pt x="1295" y="4457"/>
                  </a:lnTo>
                  <a:lnTo>
                    <a:pt x="800" y="5600"/>
                  </a:lnTo>
                  <a:lnTo>
                    <a:pt x="431" y="6845"/>
                  </a:lnTo>
                  <a:lnTo>
                    <a:pt x="228" y="7442"/>
                  </a:lnTo>
                  <a:lnTo>
                    <a:pt x="50" y="8686"/>
                  </a:lnTo>
                  <a:lnTo>
                    <a:pt x="0" y="9321"/>
                  </a:lnTo>
                  <a:lnTo>
                    <a:pt x="0" y="10541"/>
                  </a:lnTo>
                  <a:lnTo>
                    <a:pt x="203" y="11074"/>
                  </a:lnTo>
                  <a:lnTo>
                    <a:pt x="444" y="12204"/>
                  </a:lnTo>
                  <a:lnTo>
                    <a:pt x="508" y="12814"/>
                  </a:lnTo>
                  <a:lnTo>
                    <a:pt x="1054" y="13652"/>
                  </a:lnTo>
                  <a:lnTo>
                    <a:pt x="1422" y="13995"/>
                  </a:lnTo>
                  <a:lnTo>
                    <a:pt x="2273" y="14262"/>
                  </a:lnTo>
                  <a:lnTo>
                    <a:pt x="3683" y="13627"/>
                  </a:lnTo>
                  <a:lnTo>
                    <a:pt x="4102" y="13258"/>
                  </a:lnTo>
                  <a:lnTo>
                    <a:pt x="4940" y="12395"/>
                  </a:lnTo>
                  <a:lnTo>
                    <a:pt x="5435" y="12052"/>
                  </a:lnTo>
                  <a:lnTo>
                    <a:pt x="7569" y="7810"/>
                  </a:lnTo>
                  <a:lnTo>
                    <a:pt x="7785" y="7150"/>
                  </a:lnTo>
                  <a:lnTo>
                    <a:pt x="7861" y="6489"/>
                  </a:lnTo>
                  <a:lnTo>
                    <a:pt x="8128" y="5207"/>
                  </a:lnTo>
                  <a:lnTo>
                    <a:pt x="8293" y="4533"/>
                  </a:lnTo>
                  <a:lnTo>
                    <a:pt x="8331" y="3302"/>
                  </a:lnTo>
                  <a:lnTo>
                    <a:pt x="7950" y="1663"/>
                  </a:lnTo>
                  <a:lnTo>
                    <a:pt x="7772" y="1155"/>
                  </a:lnTo>
                  <a:lnTo>
                    <a:pt x="7175" y="406"/>
                  </a:lnTo>
                  <a:lnTo>
                    <a:pt x="6781" y="152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3037522" y="1978215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4114" y="4114"/>
                  </a:moveTo>
                  <a:lnTo>
                    <a:pt x="4038" y="3733"/>
                  </a:lnTo>
                  <a:lnTo>
                    <a:pt x="3937" y="3073"/>
                  </a:lnTo>
                  <a:lnTo>
                    <a:pt x="3860" y="2794"/>
                  </a:lnTo>
                  <a:lnTo>
                    <a:pt x="2895" y="2133"/>
                  </a:lnTo>
                  <a:lnTo>
                    <a:pt x="3086" y="2197"/>
                  </a:lnTo>
                  <a:lnTo>
                    <a:pt x="3238" y="2324"/>
                  </a:lnTo>
                  <a:lnTo>
                    <a:pt x="3378" y="2489"/>
                  </a:lnTo>
                  <a:lnTo>
                    <a:pt x="3479" y="2717"/>
                  </a:lnTo>
                  <a:lnTo>
                    <a:pt x="3556" y="2997"/>
                  </a:lnTo>
                  <a:lnTo>
                    <a:pt x="3657" y="3670"/>
                  </a:lnTo>
                  <a:lnTo>
                    <a:pt x="3733" y="4051"/>
                  </a:lnTo>
                  <a:lnTo>
                    <a:pt x="3695" y="4902"/>
                  </a:lnTo>
                  <a:lnTo>
                    <a:pt x="3581" y="5359"/>
                  </a:lnTo>
                  <a:lnTo>
                    <a:pt x="3390" y="6235"/>
                  </a:lnTo>
                  <a:lnTo>
                    <a:pt x="1498" y="10299"/>
                  </a:lnTo>
                  <a:lnTo>
                    <a:pt x="1016" y="10845"/>
                  </a:lnTo>
                  <a:lnTo>
                    <a:pt x="787" y="11061"/>
                  </a:lnTo>
                  <a:lnTo>
                    <a:pt x="558" y="11226"/>
                  </a:lnTo>
                  <a:lnTo>
                    <a:pt x="177" y="11391"/>
                  </a:lnTo>
                  <a:lnTo>
                    <a:pt x="0" y="11391"/>
                  </a:lnTo>
                  <a:lnTo>
                    <a:pt x="406" y="11544"/>
                  </a:lnTo>
                  <a:lnTo>
                    <a:pt x="660" y="11442"/>
                  </a:lnTo>
                  <a:lnTo>
                    <a:pt x="914" y="11315"/>
                  </a:lnTo>
                  <a:lnTo>
                    <a:pt x="1143" y="11163"/>
                  </a:lnTo>
                  <a:lnTo>
                    <a:pt x="1371" y="10934"/>
                  </a:lnTo>
                  <a:lnTo>
                    <a:pt x="1854" y="10388"/>
                  </a:lnTo>
                  <a:lnTo>
                    <a:pt x="2171" y="10147"/>
                  </a:lnTo>
                  <a:lnTo>
                    <a:pt x="3848" y="5892"/>
                  </a:lnTo>
                  <a:lnTo>
                    <a:pt x="4064" y="4965"/>
                  </a:lnTo>
                  <a:lnTo>
                    <a:pt x="4114" y="4114"/>
                  </a:lnTo>
                  <a:close/>
                </a:path>
                <a:path w="6350" h="13335">
                  <a:moveTo>
                    <a:pt x="5245" y="3225"/>
                  </a:moveTo>
                  <a:lnTo>
                    <a:pt x="4165" y="863"/>
                  </a:lnTo>
                  <a:lnTo>
                    <a:pt x="4356" y="939"/>
                  </a:lnTo>
                  <a:lnTo>
                    <a:pt x="4508" y="1079"/>
                  </a:lnTo>
                  <a:lnTo>
                    <a:pt x="4622" y="1270"/>
                  </a:lnTo>
                  <a:lnTo>
                    <a:pt x="4711" y="1549"/>
                  </a:lnTo>
                  <a:lnTo>
                    <a:pt x="4762" y="1892"/>
                  </a:lnTo>
                  <a:lnTo>
                    <a:pt x="4876" y="3162"/>
                  </a:lnTo>
                  <a:lnTo>
                    <a:pt x="4749" y="4216"/>
                  </a:lnTo>
                  <a:lnTo>
                    <a:pt x="4597" y="4787"/>
                  </a:lnTo>
                  <a:lnTo>
                    <a:pt x="4343" y="5880"/>
                  </a:lnTo>
                  <a:lnTo>
                    <a:pt x="2095" y="10985"/>
                  </a:lnTo>
                  <a:lnTo>
                    <a:pt x="1308" y="11988"/>
                  </a:lnTo>
                  <a:lnTo>
                    <a:pt x="1066" y="12192"/>
                  </a:lnTo>
                  <a:lnTo>
                    <a:pt x="673" y="12420"/>
                  </a:lnTo>
                  <a:lnTo>
                    <a:pt x="482" y="12433"/>
                  </a:lnTo>
                  <a:lnTo>
                    <a:pt x="889" y="12585"/>
                  </a:lnTo>
                  <a:lnTo>
                    <a:pt x="1422" y="12280"/>
                  </a:lnTo>
                  <a:lnTo>
                    <a:pt x="1663" y="12077"/>
                  </a:lnTo>
                  <a:lnTo>
                    <a:pt x="2451" y="11087"/>
                  </a:lnTo>
                  <a:lnTo>
                    <a:pt x="2781" y="10756"/>
                  </a:lnTo>
                  <a:lnTo>
                    <a:pt x="4838" y="5422"/>
                  </a:lnTo>
                  <a:lnTo>
                    <a:pt x="5130" y="4279"/>
                  </a:lnTo>
                  <a:lnTo>
                    <a:pt x="5245" y="3225"/>
                  </a:lnTo>
                  <a:close/>
                </a:path>
                <a:path w="6350" h="13335">
                  <a:moveTo>
                    <a:pt x="6057" y="2628"/>
                  </a:moveTo>
                  <a:lnTo>
                    <a:pt x="5905" y="2082"/>
                  </a:lnTo>
                  <a:lnTo>
                    <a:pt x="5651" y="990"/>
                  </a:lnTo>
                  <a:lnTo>
                    <a:pt x="5473" y="482"/>
                  </a:lnTo>
                  <a:lnTo>
                    <a:pt x="5092" y="0"/>
                  </a:lnTo>
                  <a:lnTo>
                    <a:pt x="5270" y="342"/>
                  </a:lnTo>
                  <a:lnTo>
                    <a:pt x="5397" y="762"/>
                  </a:lnTo>
                  <a:lnTo>
                    <a:pt x="5600" y="1765"/>
                  </a:lnTo>
                  <a:lnTo>
                    <a:pt x="5753" y="2336"/>
                  </a:lnTo>
                  <a:lnTo>
                    <a:pt x="5689" y="3632"/>
                  </a:lnTo>
                  <a:lnTo>
                    <a:pt x="5511" y="4330"/>
                  </a:lnTo>
                  <a:lnTo>
                    <a:pt x="5245" y="5676"/>
                  </a:lnTo>
                  <a:lnTo>
                    <a:pt x="5168" y="6362"/>
                  </a:lnTo>
                  <a:lnTo>
                    <a:pt x="4445" y="8432"/>
                  </a:lnTo>
                  <a:lnTo>
                    <a:pt x="3848" y="9715"/>
                  </a:lnTo>
                  <a:lnTo>
                    <a:pt x="3479" y="10337"/>
                  </a:lnTo>
                  <a:lnTo>
                    <a:pt x="2743" y="11480"/>
                  </a:lnTo>
                  <a:lnTo>
                    <a:pt x="2247" y="11849"/>
                  </a:lnTo>
                  <a:lnTo>
                    <a:pt x="1460" y="12674"/>
                  </a:lnTo>
                  <a:lnTo>
                    <a:pt x="1104" y="13004"/>
                  </a:lnTo>
                  <a:lnTo>
                    <a:pt x="749" y="13233"/>
                  </a:lnTo>
                  <a:lnTo>
                    <a:pt x="1409" y="12928"/>
                  </a:lnTo>
                  <a:lnTo>
                    <a:pt x="1828" y="12560"/>
                  </a:lnTo>
                  <a:lnTo>
                    <a:pt x="2679" y="11696"/>
                  </a:lnTo>
                  <a:lnTo>
                    <a:pt x="3175" y="11353"/>
                  </a:lnTo>
                  <a:lnTo>
                    <a:pt x="5588" y="5816"/>
                  </a:lnTo>
                  <a:lnTo>
                    <a:pt x="5842" y="4533"/>
                  </a:lnTo>
                  <a:lnTo>
                    <a:pt x="6007" y="3860"/>
                  </a:lnTo>
                  <a:lnTo>
                    <a:pt x="6057" y="2628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3035474" y="1977650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69">
                  <a:moveTo>
                    <a:pt x="5816" y="0"/>
                  </a:moveTo>
                  <a:lnTo>
                    <a:pt x="2552" y="2273"/>
                  </a:lnTo>
                  <a:lnTo>
                    <a:pt x="1854" y="3314"/>
                  </a:lnTo>
                  <a:lnTo>
                    <a:pt x="1041" y="5016"/>
                  </a:lnTo>
                  <a:lnTo>
                    <a:pt x="698" y="5575"/>
                  </a:lnTo>
                  <a:lnTo>
                    <a:pt x="330" y="6807"/>
                  </a:lnTo>
                  <a:lnTo>
                    <a:pt x="50" y="8686"/>
                  </a:lnTo>
                  <a:lnTo>
                    <a:pt x="0" y="9321"/>
                  </a:lnTo>
                  <a:lnTo>
                    <a:pt x="0" y="10540"/>
                  </a:lnTo>
                  <a:lnTo>
                    <a:pt x="203" y="11074"/>
                  </a:lnTo>
                  <a:lnTo>
                    <a:pt x="444" y="12204"/>
                  </a:lnTo>
                  <a:lnTo>
                    <a:pt x="508" y="12814"/>
                  </a:lnTo>
                  <a:lnTo>
                    <a:pt x="965" y="13487"/>
                  </a:lnTo>
                  <a:lnTo>
                    <a:pt x="965" y="12953"/>
                  </a:lnTo>
                  <a:lnTo>
                    <a:pt x="1016" y="12382"/>
                  </a:lnTo>
                  <a:lnTo>
                    <a:pt x="1282" y="10464"/>
                  </a:lnTo>
                  <a:lnTo>
                    <a:pt x="1689" y="9118"/>
                  </a:lnTo>
                  <a:lnTo>
                    <a:pt x="2108" y="8534"/>
                  </a:lnTo>
                  <a:lnTo>
                    <a:pt x="2717" y="7302"/>
                  </a:lnTo>
                  <a:lnTo>
                    <a:pt x="3060" y="6705"/>
                  </a:lnTo>
                  <a:lnTo>
                    <a:pt x="3886" y="5600"/>
                  </a:lnTo>
                  <a:lnTo>
                    <a:pt x="4292" y="4978"/>
                  </a:lnTo>
                  <a:lnTo>
                    <a:pt x="7734" y="3213"/>
                  </a:lnTo>
                  <a:lnTo>
                    <a:pt x="8280" y="3289"/>
                  </a:lnTo>
                  <a:lnTo>
                    <a:pt x="8229" y="2920"/>
                  </a:lnTo>
                  <a:lnTo>
                    <a:pt x="7950" y="1676"/>
                  </a:lnTo>
                  <a:lnTo>
                    <a:pt x="7772" y="1168"/>
                  </a:lnTo>
                  <a:lnTo>
                    <a:pt x="7175" y="419"/>
                  </a:lnTo>
                  <a:lnTo>
                    <a:pt x="6769" y="152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9" name="object 14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74395" y="1964982"/>
              <a:ext cx="29649" cy="26200"/>
            </a:xfrm>
            <a:prstGeom prst="rect">
              <a:avLst/>
            </a:prstGeom>
          </p:spPr>
        </p:pic>
        <p:sp>
          <p:nvSpPr>
            <p:cNvPr id="150" name="object 150" descr=""/>
            <p:cNvSpPr/>
            <p:nvPr/>
          </p:nvSpPr>
          <p:spPr>
            <a:xfrm>
              <a:off x="2976054" y="1965858"/>
              <a:ext cx="27305" cy="22225"/>
            </a:xfrm>
            <a:custGeom>
              <a:avLst/>
              <a:gdLst/>
              <a:ahLst/>
              <a:cxnLst/>
              <a:rect l="l" t="t" r="r" b="b"/>
              <a:pathLst>
                <a:path w="27305" h="22225">
                  <a:moveTo>
                    <a:pt x="24587" y="0"/>
                  </a:moveTo>
                  <a:lnTo>
                    <a:pt x="22758" y="215"/>
                  </a:lnTo>
                  <a:lnTo>
                    <a:pt x="21234" y="1473"/>
                  </a:lnTo>
                  <a:lnTo>
                    <a:pt x="19608" y="2032"/>
                  </a:lnTo>
                  <a:lnTo>
                    <a:pt x="18961" y="2413"/>
                  </a:lnTo>
                  <a:lnTo>
                    <a:pt x="19011" y="2578"/>
                  </a:lnTo>
                  <a:lnTo>
                    <a:pt x="17703" y="3327"/>
                  </a:lnTo>
                  <a:lnTo>
                    <a:pt x="16370" y="3962"/>
                  </a:lnTo>
                  <a:lnTo>
                    <a:pt x="15100" y="4787"/>
                  </a:lnTo>
                  <a:lnTo>
                    <a:pt x="14998" y="4470"/>
                  </a:lnTo>
                  <a:lnTo>
                    <a:pt x="13690" y="5194"/>
                  </a:lnTo>
                  <a:lnTo>
                    <a:pt x="13741" y="5346"/>
                  </a:lnTo>
                  <a:lnTo>
                    <a:pt x="12446" y="6070"/>
                  </a:lnTo>
                  <a:lnTo>
                    <a:pt x="11176" y="6845"/>
                  </a:lnTo>
                  <a:lnTo>
                    <a:pt x="10566" y="7239"/>
                  </a:lnTo>
                  <a:lnTo>
                    <a:pt x="10426" y="7289"/>
                  </a:lnTo>
                  <a:lnTo>
                    <a:pt x="10248" y="7226"/>
                  </a:lnTo>
                  <a:lnTo>
                    <a:pt x="9690" y="7543"/>
                  </a:lnTo>
                  <a:lnTo>
                    <a:pt x="6248" y="10668"/>
                  </a:lnTo>
                  <a:lnTo>
                    <a:pt x="6680" y="10426"/>
                  </a:lnTo>
                  <a:lnTo>
                    <a:pt x="11049" y="8229"/>
                  </a:lnTo>
                  <a:lnTo>
                    <a:pt x="11658" y="7823"/>
                  </a:lnTo>
                  <a:lnTo>
                    <a:pt x="12941" y="7099"/>
                  </a:lnTo>
                  <a:lnTo>
                    <a:pt x="14211" y="6311"/>
                  </a:lnTo>
                  <a:lnTo>
                    <a:pt x="14160" y="6159"/>
                  </a:lnTo>
                  <a:lnTo>
                    <a:pt x="15455" y="5422"/>
                  </a:lnTo>
                  <a:lnTo>
                    <a:pt x="15557" y="5753"/>
                  </a:lnTo>
                  <a:lnTo>
                    <a:pt x="16852" y="5003"/>
                  </a:lnTo>
                  <a:lnTo>
                    <a:pt x="18110" y="4165"/>
                  </a:lnTo>
                  <a:lnTo>
                    <a:pt x="19431" y="3517"/>
                  </a:lnTo>
                  <a:lnTo>
                    <a:pt x="19380" y="3352"/>
                  </a:lnTo>
                  <a:lnTo>
                    <a:pt x="20027" y="2971"/>
                  </a:lnTo>
                  <a:lnTo>
                    <a:pt x="21450" y="1968"/>
                  </a:lnTo>
                  <a:lnTo>
                    <a:pt x="24066" y="1854"/>
                  </a:lnTo>
                  <a:lnTo>
                    <a:pt x="24587" y="0"/>
                  </a:lnTo>
                  <a:close/>
                </a:path>
                <a:path w="27305" h="22225">
                  <a:moveTo>
                    <a:pt x="25412" y="1866"/>
                  </a:moveTo>
                  <a:lnTo>
                    <a:pt x="25311" y="279"/>
                  </a:lnTo>
                  <a:lnTo>
                    <a:pt x="23279" y="3098"/>
                  </a:lnTo>
                  <a:lnTo>
                    <a:pt x="22047" y="3073"/>
                  </a:lnTo>
                  <a:lnTo>
                    <a:pt x="21399" y="3467"/>
                  </a:lnTo>
                  <a:lnTo>
                    <a:pt x="21450" y="3632"/>
                  </a:lnTo>
                  <a:lnTo>
                    <a:pt x="20180" y="4394"/>
                  </a:lnTo>
                  <a:lnTo>
                    <a:pt x="18859" y="5054"/>
                  </a:lnTo>
                  <a:lnTo>
                    <a:pt x="17614" y="5905"/>
                  </a:lnTo>
                  <a:lnTo>
                    <a:pt x="17513" y="5575"/>
                  </a:lnTo>
                  <a:lnTo>
                    <a:pt x="16230" y="6324"/>
                  </a:lnTo>
                  <a:lnTo>
                    <a:pt x="16281" y="6477"/>
                  </a:lnTo>
                  <a:lnTo>
                    <a:pt x="14998" y="7226"/>
                  </a:lnTo>
                  <a:lnTo>
                    <a:pt x="13741" y="8013"/>
                  </a:lnTo>
                  <a:lnTo>
                    <a:pt x="13144" y="8420"/>
                  </a:lnTo>
                  <a:lnTo>
                    <a:pt x="13004" y="8470"/>
                  </a:lnTo>
                  <a:lnTo>
                    <a:pt x="12839" y="8420"/>
                  </a:lnTo>
                  <a:lnTo>
                    <a:pt x="12280" y="8737"/>
                  </a:lnTo>
                  <a:lnTo>
                    <a:pt x="8890" y="11925"/>
                  </a:lnTo>
                  <a:lnTo>
                    <a:pt x="9309" y="11684"/>
                  </a:lnTo>
                  <a:lnTo>
                    <a:pt x="13474" y="9448"/>
                  </a:lnTo>
                  <a:lnTo>
                    <a:pt x="13614" y="9398"/>
                  </a:lnTo>
                  <a:lnTo>
                    <a:pt x="14224" y="8978"/>
                  </a:lnTo>
                  <a:lnTo>
                    <a:pt x="15481" y="8242"/>
                  </a:lnTo>
                  <a:lnTo>
                    <a:pt x="16725" y="7429"/>
                  </a:lnTo>
                  <a:lnTo>
                    <a:pt x="16675" y="7277"/>
                  </a:lnTo>
                  <a:lnTo>
                    <a:pt x="17945" y="6527"/>
                  </a:lnTo>
                  <a:lnTo>
                    <a:pt x="18059" y="6845"/>
                  </a:lnTo>
                  <a:lnTo>
                    <a:pt x="19316" y="6083"/>
                  </a:lnTo>
                  <a:lnTo>
                    <a:pt x="20561" y="5219"/>
                  </a:lnTo>
                  <a:lnTo>
                    <a:pt x="21856" y="4559"/>
                  </a:lnTo>
                  <a:lnTo>
                    <a:pt x="21805" y="4394"/>
                  </a:lnTo>
                  <a:lnTo>
                    <a:pt x="22440" y="4013"/>
                  </a:lnTo>
                  <a:lnTo>
                    <a:pt x="23698" y="3365"/>
                  </a:lnTo>
                  <a:lnTo>
                    <a:pt x="25361" y="2781"/>
                  </a:lnTo>
                  <a:lnTo>
                    <a:pt x="25412" y="1866"/>
                  </a:lnTo>
                  <a:close/>
                </a:path>
                <a:path w="27305" h="22225">
                  <a:moveTo>
                    <a:pt x="26924" y="5537"/>
                  </a:moveTo>
                  <a:lnTo>
                    <a:pt x="26771" y="4965"/>
                  </a:lnTo>
                  <a:lnTo>
                    <a:pt x="25692" y="5892"/>
                  </a:lnTo>
                  <a:lnTo>
                    <a:pt x="24384" y="6616"/>
                  </a:lnTo>
                  <a:lnTo>
                    <a:pt x="23139" y="7251"/>
                  </a:lnTo>
                  <a:lnTo>
                    <a:pt x="21691" y="8293"/>
                  </a:lnTo>
                  <a:lnTo>
                    <a:pt x="20218" y="9232"/>
                  </a:lnTo>
                  <a:lnTo>
                    <a:pt x="18211" y="10388"/>
                  </a:lnTo>
                  <a:lnTo>
                    <a:pt x="18313" y="10680"/>
                  </a:lnTo>
                  <a:lnTo>
                    <a:pt x="16344" y="11912"/>
                  </a:lnTo>
                  <a:lnTo>
                    <a:pt x="16294" y="11772"/>
                  </a:lnTo>
                  <a:lnTo>
                    <a:pt x="14338" y="12992"/>
                  </a:lnTo>
                  <a:lnTo>
                    <a:pt x="12369" y="14122"/>
                  </a:lnTo>
                  <a:lnTo>
                    <a:pt x="11379" y="14655"/>
                  </a:lnTo>
                  <a:lnTo>
                    <a:pt x="11214" y="14795"/>
                  </a:lnTo>
                  <a:lnTo>
                    <a:pt x="11061" y="15024"/>
                  </a:lnTo>
                  <a:lnTo>
                    <a:pt x="10236" y="15532"/>
                  </a:lnTo>
                  <a:lnTo>
                    <a:pt x="8293" y="15608"/>
                  </a:lnTo>
                  <a:lnTo>
                    <a:pt x="7759" y="15455"/>
                  </a:lnTo>
                  <a:lnTo>
                    <a:pt x="6680" y="14960"/>
                  </a:lnTo>
                  <a:lnTo>
                    <a:pt x="6210" y="14681"/>
                  </a:lnTo>
                  <a:lnTo>
                    <a:pt x="5448" y="13843"/>
                  </a:lnTo>
                  <a:lnTo>
                    <a:pt x="4889" y="13550"/>
                  </a:lnTo>
                  <a:lnTo>
                    <a:pt x="4622" y="13042"/>
                  </a:lnTo>
                  <a:lnTo>
                    <a:pt x="4711" y="13728"/>
                  </a:lnTo>
                  <a:lnTo>
                    <a:pt x="5067" y="14605"/>
                  </a:lnTo>
                  <a:lnTo>
                    <a:pt x="5676" y="14897"/>
                  </a:lnTo>
                  <a:lnTo>
                    <a:pt x="6045" y="15303"/>
                  </a:lnTo>
                  <a:lnTo>
                    <a:pt x="6451" y="15748"/>
                  </a:lnTo>
                  <a:lnTo>
                    <a:pt x="6908" y="16027"/>
                  </a:lnTo>
                  <a:lnTo>
                    <a:pt x="7988" y="16522"/>
                  </a:lnTo>
                  <a:lnTo>
                    <a:pt x="8521" y="16675"/>
                  </a:lnTo>
                  <a:lnTo>
                    <a:pt x="10452" y="16586"/>
                  </a:lnTo>
                  <a:lnTo>
                    <a:pt x="11277" y="16090"/>
                  </a:lnTo>
                  <a:lnTo>
                    <a:pt x="11417" y="15849"/>
                  </a:lnTo>
                  <a:lnTo>
                    <a:pt x="11607" y="15709"/>
                  </a:lnTo>
                  <a:lnTo>
                    <a:pt x="12560" y="15176"/>
                  </a:lnTo>
                  <a:lnTo>
                    <a:pt x="14490" y="13982"/>
                  </a:lnTo>
                  <a:lnTo>
                    <a:pt x="16459" y="12814"/>
                  </a:lnTo>
                  <a:lnTo>
                    <a:pt x="16510" y="12954"/>
                  </a:lnTo>
                  <a:lnTo>
                    <a:pt x="18453" y="11722"/>
                  </a:lnTo>
                  <a:lnTo>
                    <a:pt x="18351" y="11430"/>
                  </a:lnTo>
                  <a:lnTo>
                    <a:pt x="20307" y="10172"/>
                  </a:lnTo>
                  <a:lnTo>
                    <a:pt x="21805" y="9321"/>
                  </a:lnTo>
                  <a:lnTo>
                    <a:pt x="22758" y="8585"/>
                  </a:lnTo>
                  <a:lnTo>
                    <a:pt x="24206" y="7581"/>
                  </a:lnTo>
                  <a:lnTo>
                    <a:pt x="25387" y="7213"/>
                  </a:lnTo>
                  <a:lnTo>
                    <a:pt x="26708" y="5994"/>
                  </a:lnTo>
                  <a:lnTo>
                    <a:pt x="26924" y="5537"/>
                  </a:lnTo>
                  <a:close/>
                </a:path>
                <a:path w="27305" h="22225">
                  <a:moveTo>
                    <a:pt x="27089" y="7048"/>
                  </a:moveTo>
                  <a:lnTo>
                    <a:pt x="25158" y="8051"/>
                  </a:lnTo>
                  <a:lnTo>
                    <a:pt x="23914" y="9931"/>
                  </a:lnTo>
                  <a:lnTo>
                    <a:pt x="21818" y="10490"/>
                  </a:lnTo>
                  <a:lnTo>
                    <a:pt x="20662" y="11252"/>
                  </a:lnTo>
                  <a:lnTo>
                    <a:pt x="18364" y="12852"/>
                  </a:lnTo>
                  <a:lnTo>
                    <a:pt x="18453" y="13093"/>
                  </a:lnTo>
                  <a:lnTo>
                    <a:pt x="16141" y="14579"/>
                  </a:lnTo>
                  <a:lnTo>
                    <a:pt x="16052" y="14325"/>
                  </a:lnTo>
                  <a:lnTo>
                    <a:pt x="11455" y="17195"/>
                  </a:lnTo>
                  <a:lnTo>
                    <a:pt x="11544" y="17614"/>
                  </a:lnTo>
                  <a:lnTo>
                    <a:pt x="9347" y="18973"/>
                  </a:lnTo>
                  <a:lnTo>
                    <a:pt x="9194" y="18580"/>
                  </a:lnTo>
                  <a:lnTo>
                    <a:pt x="8026" y="19240"/>
                  </a:lnTo>
                  <a:lnTo>
                    <a:pt x="7645" y="19532"/>
                  </a:lnTo>
                  <a:lnTo>
                    <a:pt x="6680" y="20116"/>
                  </a:lnTo>
                  <a:lnTo>
                    <a:pt x="5956" y="20256"/>
                  </a:lnTo>
                  <a:lnTo>
                    <a:pt x="4343" y="20066"/>
                  </a:lnTo>
                  <a:lnTo>
                    <a:pt x="3606" y="19799"/>
                  </a:lnTo>
                  <a:lnTo>
                    <a:pt x="2146" y="18808"/>
                  </a:lnTo>
                  <a:lnTo>
                    <a:pt x="1384" y="18338"/>
                  </a:lnTo>
                  <a:lnTo>
                    <a:pt x="0" y="16598"/>
                  </a:lnTo>
                  <a:lnTo>
                    <a:pt x="457" y="17614"/>
                  </a:lnTo>
                  <a:lnTo>
                    <a:pt x="1130" y="18351"/>
                  </a:lnTo>
                  <a:lnTo>
                    <a:pt x="2286" y="19812"/>
                  </a:lnTo>
                  <a:lnTo>
                    <a:pt x="3035" y="20269"/>
                  </a:lnTo>
                  <a:lnTo>
                    <a:pt x="4483" y="21247"/>
                  </a:lnTo>
                  <a:lnTo>
                    <a:pt x="5207" y="21513"/>
                  </a:lnTo>
                  <a:lnTo>
                    <a:pt x="6807" y="21691"/>
                  </a:lnTo>
                  <a:lnTo>
                    <a:pt x="7518" y="21539"/>
                  </a:lnTo>
                  <a:lnTo>
                    <a:pt x="8470" y="20955"/>
                  </a:lnTo>
                  <a:lnTo>
                    <a:pt x="8864" y="20650"/>
                  </a:lnTo>
                  <a:lnTo>
                    <a:pt x="9537" y="20256"/>
                  </a:lnTo>
                  <a:lnTo>
                    <a:pt x="9994" y="19989"/>
                  </a:lnTo>
                  <a:lnTo>
                    <a:pt x="10160" y="20383"/>
                  </a:lnTo>
                  <a:lnTo>
                    <a:pt x="10782" y="19989"/>
                  </a:lnTo>
                  <a:lnTo>
                    <a:pt x="12382" y="18973"/>
                  </a:lnTo>
                  <a:lnTo>
                    <a:pt x="12268" y="18580"/>
                  </a:lnTo>
                  <a:lnTo>
                    <a:pt x="16764" y="15671"/>
                  </a:lnTo>
                  <a:lnTo>
                    <a:pt x="16865" y="15925"/>
                  </a:lnTo>
                  <a:lnTo>
                    <a:pt x="17259" y="15671"/>
                  </a:lnTo>
                  <a:lnTo>
                    <a:pt x="18910" y="14579"/>
                  </a:lnTo>
                  <a:lnTo>
                    <a:pt x="19138" y="14427"/>
                  </a:lnTo>
                  <a:lnTo>
                    <a:pt x="19050" y="14185"/>
                  </a:lnTo>
                  <a:lnTo>
                    <a:pt x="21336" y="12661"/>
                  </a:lnTo>
                  <a:lnTo>
                    <a:pt x="22466" y="11811"/>
                  </a:lnTo>
                  <a:lnTo>
                    <a:pt x="24472" y="10871"/>
                  </a:lnTo>
                  <a:lnTo>
                    <a:pt x="26797" y="9410"/>
                  </a:lnTo>
                  <a:lnTo>
                    <a:pt x="27089" y="7048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2974355" y="1977079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89" h="14605">
                  <a:moveTo>
                    <a:pt x="2451" y="0"/>
                  </a:moveTo>
                  <a:lnTo>
                    <a:pt x="0" y="4140"/>
                  </a:lnTo>
                  <a:lnTo>
                    <a:pt x="203" y="5435"/>
                  </a:lnTo>
                  <a:lnTo>
                    <a:pt x="457" y="6095"/>
                  </a:lnTo>
                  <a:lnTo>
                    <a:pt x="863" y="7391"/>
                  </a:lnTo>
                  <a:lnTo>
                    <a:pt x="4419" y="12953"/>
                  </a:lnTo>
                  <a:lnTo>
                    <a:pt x="5334" y="13665"/>
                  </a:lnTo>
                  <a:lnTo>
                    <a:pt x="5778" y="13969"/>
                  </a:lnTo>
                  <a:lnTo>
                    <a:pt x="7200" y="14312"/>
                  </a:lnTo>
                  <a:lnTo>
                    <a:pt x="7975" y="13855"/>
                  </a:lnTo>
                  <a:lnTo>
                    <a:pt x="8280" y="13411"/>
                  </a:lnTo>
                  <a:lnTo>
                    <a:pt x="8674" y="12407"/>
                  </a:lnTo>
                  <a:lnTo>
                    <a:pt x="8661" y="11747"/>
                  </a:lnTo>
                  <a:lnTo>
                    <a:pt x="8737" y="10515"/>
                  </a:lnTo>
                  <a:lnTo>
                    <a:pt x="7962" y="6121"/>
                  </a:lnTo>
                  <a:lnTo>
                    <a:pt x="7454" y="4902"/>
                  </a:lnTo>
                  <a:lnTo>
                    <a:pt x="6489" y="3238"/>
                  </a:lnTo>
                  <a:lnTo>
                    <a:pt x="6134" y="2717"/>
                  </a:lnTo>
                  <a:lnTo>
                    <a:pt x="5334" y="1777"/>
                  </a:lnTo>
                  <a:lnTo>
                    <a:pt x="4940" y="1244"/>
                  </a:lnTo>
                  <a:lnTo>
                    <a:pt x="4000" y="546"/>
                  </a:lnTo>
                  <a:lnTo>
                    <a:pt x="3467" y="266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2974568" y="1978075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438" y="12941"/>
                  </a:moveTo>
                  <a:lnTo>
                    <a:pt x="6057" y="12788"/>
                  </a:lnTo>
                  <a:lnTo>
                    <a:pt x="5676" y="12522"/>
                  </a:lnTo>
                  <a:lnTo>
                    <a:pt x="4826" y="11823"/>
                  </a:lnTo>
                  <a:lnTo>
                    <a:pt x="4305" y="11557"/>
                  </a:lnTo>
                  <a:lnTo>
                    <a:pt x="1168" y="5994"/>
                  </a:lnTo>
                  <a:lnTo>
                    <a:pt x="736" y="4648"/>
                  </a:lnTo>
                  <a:lnTo>
                    <a:pt x="469" y="3949"/>
                  </a:lnTo>
                  <a:lnTo>
                    <a:pt x="254" y="2616"/>
                  </a:lnTo>
                  <a:lnTo>
                    <a:pt x="317" y="1981"/>
                  </a:lnTo>
                  <a:lnTo>
                    <a:pt x="368" y="876"/>
                  </a:lnTo>
                  <a:lnTo>
                    <a:pt x="444" y="406"/>
                  </a:lnTo>
                  <a:lnTo>
                    <a:pt x="571" y="0"/>
                  </a:lnTo>
                  <a:lnTo>
                    <a:pt x="266" y="596"/>
                  </a:lnTo>
                  <a:lnTo>
                    <a:pt x="152" y="1168"/>
                  </a:lnTo>
                  <a:lnTo>
                    <a:pt x="76" y="2374"/>
                  </a:lnTo>
                  <a:lnTo>
                    <a:pt x="0" y="2984"/>
                  </a:lnTo>
                  <a:lnTo>
                    <a:pt x="203" y="4267"/>
                  </a:lnTo>
                  <a:lnTo>
                    <a:pt x="444" y="4927"/>
                  </a:lnTo>
                  <a:lnTo>
                    <a:pt x="863" y="6223"/>
                  </a:lnTo>
                  <a:lnTo>
                    <a:pt x="4394" y="11772"/>
                  </a:lnTo>
                  <a:lnTo>
                    <a:pt x="5321" y="12484"/>
                  </a:lnTo>
                  <a:lnTo>
                    <a:pt x="5765" y="12776"/>
                  </a:lnTo>
                  <a:lnTo>
                    <a:pt x="6438" y="12941"/>
                  </a:lnTo>
                  <a:close/>
                </a:path>
                <a:path w="6985" h="13335">
                  <a:moveTo>
                    <a:pt x="6553" y="12052"/>
                  </a:moveTo>
                  <a:lnTo>
                    <a:pt x="4838" y="10883"/>
                  </a:lnTo>
                  <a:lnTo>
                    <a:pt x="4483" y="10629"/>
                  </a:lnTo>
                  <a:lnTo>
                    <a:pt x="2032" y="6019"/>
                  </a:lnTo>
                  <a:lnTo>
                    <a:pt x="1651" y="4927"/>
                  </a:lnTo>
                  <a:lnTo>
                    <a:pt x="1422" y="4356"/>
                  </a:lnTo>
                  <a:lnTo>
                    <a:pt x="1181" y="3276"/>
                  </a:lnTo>
                  <a:lnTo>
                    <a:pt x="1168" y="2781"/>
                  </a:lnTo>
                  <a:lnTo>
                    <a:pt x="1117" y="1917"/>
                  </a:lnTo>
                  <a:lnTo>
                    <a:pt x="1117" y="1549"/>
                  </a:lnTo>
                  <a:lnTo>
                    <a:pt x="1155" y="1244"/>
                  </a:lnTo>
                  <a:lnTo>
                    <a:pt x="1257" y="1016"/>
                  </a:lnTo>
                  <a:lnTo>
                    <a:pt x="1384" y="825"/>
                  </a:lnTo>
                  <a:lnTo>
                    <a:pt x="1549" y="711"/>
                  </a:lnTo>
                  <a:lnTo>
                    <a:pt x="1397" y="749"/>
                  </a:lnTo>
                  <a:lnTo>
                    <a:pt x="1092" y="889"/>
                  </a:lnTo>
                  <a:lnTo>
                    <a:pt x="914" y="1104"/>
                  </a:lnTo>
                  <a:lnTo>
                    <a:pt x="800" y="1397"/>
                  </a:lnTo>
                  <a:lnTo>
                    <a:pt x="762" y="1701"/>
                  </a:lnTo>
                  <a:lnTo>
                    <a:pt x="762" y="2070"/>
                  </a:lnTo>
                  <a:lnTo>
                    <a:pt x="825" y="3441"/>
                  </a:lnTo>
                  <a:lnTo>
                    <a:pt x="1079" y="4521"/>
                  </a:lnTo>
                  <a:lnTo>
                    <a:pt x="1308" y="5080"/>
                  </a:lnTo>
                  <a:lnTo>
                    <a:pt x="1689" y="6172"/>
                  </a:lnTo>
                  <a:lnTo>
                    <a:pt x="1854" y="6743"/>
                  </a:lnTo>
                  <a:lnTo>
                    <a:pt x="2628" y="8407"/>
                  </a:lnTo>
                  <a:lnTo>
                    <a:pt x="2908" y="8890"/>
                  </a:lnTo>
                  <a:lnTo>
                    <a:pt x="3200" y="9410"/>
                  </a:lnTo>
                  <a:lnTo>
                    <a:pt x="4165" y="10795"/>
                  </a:lnTo>
                  <a:lnTo>
                    <a:pt x="4521" y="11061"/>
                  </a:lnTo>
                  <a:lnTo>
                    <a:pt x="5397" y="11938"/>
                  </a:lnTo>
                  <a:lnTo>
                    <a:pt x="5664" y="12103"/>
                  </a:lnTo>
                  <a:lnTo>
                    <a:pt x="5930" y="12217"/>
                  </a:lnTo>
                  <a:lnTo>
                    <a:pt x="6197" y="12306"/>
                  </a:lnTo>
                  <a:lnTo>
                    <a:pt x="6515" y="12103"/>
                  </a:lnTo>
                  <a:close/>
                </a:path>
                <a:path w="6985" h="13335">
                  <a:moveTo>
                    <a:pt x="6896" y="10845"/>
                  </a:moveTo>
                  <a:lnTo>
                    <a:pt x="5334" y="10033"/>
                  </a:lnTo>
                  <a:lnTo>
                    <a:pt x="5003" y="9842"/>
                  </a:lnTo>
                  <a:lnTo>
                    <a:pt x="2997" y="6184"/>
                  </a:lnTo>
                  <a:lnTo>
                    <a:pt x="2717" y="5295"/>
                  </a:lnTo>
                  <a:lnTo>
                    <a:pt x="2540" y="4838"/>
                  </a:lnTo>
                  <a:lnTo>
                    <a:pt x="2387" y="3949"/>
                  </a:lnTo>
                  <a:lnTo>
                    <a:pt x="2413" y="3543"/>
                  </a:lnTo>
                  <a:lnTo>
                    <a:pt x="2425" y="2819"/>
                  </a:lnTo>
                  <a:lnTo>
                    <a:pt x="2921" y="1765"/>
                  </a:lnTo>
                  <a:lnTo>
                    <a:pt x="2781" y="1803"/>
                  </a:lnTo>
                  <a:lnTo>
                    <a:pt x="2057" y="3695"/>
                  </a:lnTo>
                  <a:lnTo>
                    <a:pt x="2032" y="4114"/>
                  </a:lnTo>
                  <a:lnTo>
                    <a:pt x="2197" y="5003"/>
                  </a:lnTo>
                  <a:lnTo>
                    <a:pt x="2374" y="5461"/>
                  </a:lnTo>
                  <a:lnTo>
                    <a:pt x="2654" y="6350"/>
                  </a:lnTo>
                  <a:lnTo>
                    <a:pt x="2768" y="6807"/>
                  </a:lnTo>
                  <a:lnTo>
                    <a:pt x="3390" y="8140"/>
                  </a:lnTo>
                  <a:lnTo>
                    <a:pt x="3619" y="8521"/>
                  </a:lnTo>
                  <a:lnTo>
                    <a:pt x="3860" y="8940"/>
                  </a:lnTo>
                  <a:lnTo>
                    <a:pt x="4673" y="10020"/>
                  </a:lnTo>
                  <a:lnTo>
                    <a:pt x="5003" y="10210"/>
                  </a:lnTo>
                  <a:lnTo>
                    <a:pt x="5549" y="10680"/>
                  </a:lnTo>
                  <a:lnTo>
                    <a:pt x="5791" y="10858"/>
                  </a:lnTo>
                  <a:lnTo>
                    <a:pt x="6019" y="10972"/>
                  </a:lnTo>
                  <a:lnTo>
                    <a:pt x="6273" y="11049"/>
                  </a:lnTo>
                  <a:lnTo>
                    <a:pt x="6527" y="11087"/>
                  </a:lnTo>
                  <a:lnTo>
                    <a:pt x="6794" y="10947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2974422" y="1977082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89" h="13335">
                  <a:moveTo>
                    <a:pt x="2400" y="0"/>
                  </a:moveTo>
                  <a:lnTo>
                    <a:pt x="0" y="3708"/>
                  </a:lnTo>
                  <a:lnTo>
                    <a:pt x="0" y="4114"/>
                  </a:lnTo>
                  <a:lnTo>
                    <a:pt x="508" y="3924"/>
                  </a:lnTo>
                  <a:lnTo>
                    <a:pt x="1079" y="3809"/>
                  </a:lnTo>
                  <a:lnTo>
                    <a:pt x="4470" y="5562"/>
                  </a:lnTo>
                  <a:lnTo>
                    <a:pt x="5397" y="6540"/>
                  </a:lnTo>
                  <a:lnTo>
                    <a:pt x="5803" y="7099"/>
                  </a:lnTo>
                  <a:lnTo>
                    <a:pt x="6540" y="8254"/>
                  </a:lnTo>
                  <a:lnTo>
                    <a:pt x="7010" y="8788"/>
                  </a:lnTo>
                  <a:lnTo>
                    <a:pt x="7581" y="10096"/>
                  </a:lnTo>
                  <a:lnTo>
                    <a:pt x="8089" y="12052"/>
                  </a:lnTo>
                  <a:lnTo>
                    <a:pt x="8204" y="12649"/>
                  </a:lnTo>
                  <a:lnTo>
                    <a:pt x="8280" y="13220"/>
                  </a:lnTo>
                  <a:lnTo>
                    <a:pt x="8623" y="12407"/>
                  </a:lnTo>
                  <a:lnTo>
                    <a:pt x="8610" y="11747"/>
                  </a:lnTo>
                  <a:lnTo>
                    <a:pt x="8686" y="10515"/>
                  </a:lnTo>
                  <a:lnTo>
                    <a:pt x="8801" y="9905"/>
                  </a:lnTo>
                  <a:lnTo>
                    <a:pt x="8648" y="8623"/>
                  </a:lnTo>
                  <a:lnTo>
                    <a:pt x="8521" y="7962"/>
                  </a:lnTo>
                  <a:lnTo>
                    <a:pt x="8001" y="6057"/>
                  </a:lnTo>
                  <a:lnTo>
                    <a:pt x="7493" y="4838"/>
                  </a:lnTo>
                  <a:lnTo>
                    <a:pt x="7086" y="4330"/>
                  </a:lnTo>
                  <a:lnTo>
                    <a:pt x="6438" y="3238"/>
                  </a:lnTo>
                  <a:lnTo>
                    <a:pt x="6096" y="2717"/>
                  </a:lnTo>
                  <a:lnTo>
                    <a:pt x="5295" y="1777"/>
                  </a:lnTo>
                  <a:lnTo>
                    <a:pt x="4889" y="1244"/>
                  </a:lnTo>
                  <a:lnTo>
                    <a:pt x="3949" y="546"/>
                  </a:lnTo>
                  <a:lnTo>
                    <a:pt x="3416" y="266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2928414" y="1892516"/>
              <a:ext cx="27940" cy="60325"/>
            </a:xfrm>
            <a:custGeom>
              <a:avLst/>
              <a:gdLst/>
              <a:ahLst/>
              <a:cxnLst/>
              <a:rect l="l" t="t" r="r" b="b"/>
              <a:pathLst>
                <a:path w="27939" h="60325">
                  <a:moveTo>
                    <a:pt x="27812" y="0"/>
                  </a:moveTo>
                  <a:lnTo>
                    <a:pt x="26060" y="215"/>
                  </a:lnTo>
                  <a:lnTo>
                    <a:pt x="0" y="58407"/>
                  </a:lnTo>
                  <a:lnTo>
                    <a:pt x="736" y="59829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DCD2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2929162" y="1892550"/>
              <a:ext cx="28575" cy="60325"/>
            </a:xfrm>
            <a:custGeom>
              <a:avLst/>
              <a:gdLst/>
              <a:ahLst/>
              <a:cxnLst/>
              <a:rect l="l" t="t" r="r" b="b"/>
              <a:pathLst>
                <a:path w="28575" h="60325">
                  <a:moveTo>
                    <a:pt x="27051" y="0"/>
                  </a:moveTo>
                  <a:lnTo>
                    <a:pt x="0" y="59778"/>
                  </a:lnTo>
                  <a:lnTo>
                    <a:pt x="1206" y="60324"/>
                  </a:lnTo>
                  <a:lnTo>
                    <a:pt x="28511" y="660"/>
                  </a:lnTo>
                  <a:lnTo>
                    <a:pt x="27051" y="0"/>
                  </a:lnTo>
                  <a:close/>
                </a:path>
              </a:pathLst>
            </a:custGeom>
            <a:solidFill>
              <a:srgbClr val="9D87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2933910" y="1875306"/>
              <a:ext cx="33655" cy="57785"/>
            </a:xfrm>
            <a:custGeom>
              <a:avLst/>
              <a:gdLst/>
              <a:ahLst/>
              <a:cxnLst/>
              <a:rect l="l" t="t" r="r" b="b"/>
              <a:pathLst>
                <a:path w="33655" h="57785">
                  <a:moveTo>
                    <a:pt x="26720" y="0"/>
                  </a:moveTo>
                  <a:lnTo>
                    <a:pt x="24142" y="431"/>
                  </a:lnTo>
                  <a:lnTo>
                    <a:pt x="23317" y="1625"/>
                  </a:lnTo>
                  <a:lnTo>
                    <a:pt x="22034" y="4457"/>
                  </a:lnTo>
                  <a:lnTo>
                    <a:pt x="20548" y="7874"/>
                  </a:lnTo>
                  <a:lnTo>
                    <a:pt x="20179" y="7874"/>
                  </a:lnTo>
                  <a:lnTo>
                    <a:pt x="18694" y="11125"/>
                  </a:lnTo>
                  <a:lnTo>
                    <a:pt x="17094" y="14490"/>
                  </a:lnTo>
                  <a:lnTo>
                    <a:pt x="17335" y="14605"/>
                  </a:lnTo>
                  <a:lnTo>
                    <a:pt x="15786" y="17995"/>
                  </a:lnTo>
                  <a:lnTo>
                    <a:pt x="15211" y="17995"/>
                  </a:lnTo>
                  <a:lnTo>
                    <a:pt x="13766" y="21158"/>
                  </a:lnTo>
                  <a:lnTo>
                    <a:pt x="13970" y="21259"/>
                  </a:lnTo>
                  <a:lnTo>
                    <a:pt x="12420" y="24650"/>
                  </a:lnTo>
                  <a:lnTo>
                    <a:pt x="12827" y="24841"/>
                  </a:lnTo>
                  <a:lnTo>
                    <a:pt x="11277" y="28219"/>
                  </a:lnTo>
                  <a:lnTo>
                    <a:pt x="11021" y="28219"/>
                  </a:lnTo>
                  <a:lnTo>
                    <a:pt x="9525" y="31521"/>
                  </a:lnTo>
                  <a:lnTo>
                    <a:pt x="9262" y="31521"/>
                  </a:lnTo>
                  <a:lnTo>
                    <a:pt x="7759" y="34810"/>
                  </a:lnTo>
                  <a:lnTo>
                    <a:pt x="7962" y="34899"/>
                  </a:lnTo>
                  <a:lnTo>
                    <a:pt x="6413" y="38290"/>
                  </a:lnTo>
                  <a:lnTo>
                    <a:pt x="6000" y="38290"/>
                  </a:lnTo>
                  <a:lnTo>
                    <a:pt x="4521" y="41529"/>
                  </a:lnTo>
                  <a:lnTo>
                    <a:pt x="4352" y="41529"/>
                  </a:lnTo>
                  <a:lnTo>
                    <a:pt x="2832" y="44856"/>
                  </a:lnTo>
                  <a:lnTo>
                    <a:pt x="3314" y="45072"/>
                  </a:lnTo>
                  <a:lnTo>
                    <a:pt x="1778" y="48463"/>
                  </a:lnTo>
                  <a:lnTo>
                    <a:pt x="1196" y="48463"/>
                  </a:lnTo>
                  <a:lnTo>
                    <a:pt x="0" y="51066"/>
                  </a:lnTo>
                  <a:lnTo>
                    <a:pt x="546" y="52590"/>
                  </a:lnTo>
                  <a:lnTo>
                    <a:pt x="1905" y="54825"/>
                  </a:lnTo>
                  <a:lnTo>
                    <a:pt x="3111" y="55511"/>
                  </a:lnTo>
                  <a:lnTo>
                    <a:pt x="4483" y="56134"/>
                  </a:lnTo>
                  <a:lnTo>
                    <a:pt x="7251" y="57480"/>
                  </a:lnTo>
                  <a:lnTo>
                    <a:pt x="9829" y="57035"/>
                  </a:lnTo>
                  <a:lnTo>
                    <a:pt x="10604" y="55918"/>
                  </a:lnTo>
                  <a:lnTo>
                    <a:pt x="11899" y="53086"/>
                  </a:lnTo>
                  <a:lnTo>
                    <a:pt x="12489" y="53086"/>
                  </a:lnTo>
                  <a:lnTo>
                    <a:pt x="13801" y="49898"/>
                  </a:lnTo>
                  <a:lnTo>
                    <a:pt x="14536" y="48463"/>
                  </a:lnTo>
                  <a:lnTo>
                    <a:pt x="1778" y="48463"/>
                  </a:lnTo>
                  <a:lnTo>
                    <a:pt x="1295" y="48247"/>
                  </a:lnTo>
                  <a:lnTo>
                    <a:pt x="14635" y="48247"/>
                  </a:lnTo>
                  <a:lnTo>
                    <a:pt x="15430" y="46507"/>
                  </a:lnTo>
                  <a:lnTo>
                    <a:pt x="15755" y="46507"/>
                  </a:lnTo>
                  <a:lnTo>
                    <a:pt x="17246" y="43243"/>
                  </a:lnTo>
                  <a:lnTo>
                    <a:pt x="17396" y="43243"/>
                  </a:lnTo>
                  <a:lnTo>
                    <a:pt x="18180" y="41529"/>
                  </a:lnTo>
                  <a:lnTo>
                    <a:pt x="4521" y="41529"/>
                  </a:lnTo>
                  <a:lnTo>
                    <a:pt x="4381" y="41465"/>
                  </a:lnTo>
                  <a:lnTo>
                    <a:pt x="18209" y="41465"/>
                  </a:lnTo>
                  <a:lnTo>
                    <a:pt x="18923" y="39903"/>
                  </a:lnTo>
                  <a:lnTo>
                    <a:pt x="18465" y="39700"/>
                  </a:lnTo>
                  <a:lnTo>
                    <a:pt x="19109" y="38290"/>
                  </a:lnTo>
                  <a:lnTo>
                    <a:pt x="6413" y="38290"/>
                  </a:lnTo>
                  <a:lnTo>
                    <a:pt x="6070" y="38138"/>
                  </a:lnTo>
                  <a:lnTo>
                    <a:pt x="19179" y="38138"/>
                  </a:lnTo>
                  <a:lnTo>
                    <a:pt x="20015" y="36309"/>
                  </a:lnTo>
                  <a:lnTo>
                    <a:pt x="21450" y="32867"/>
                  </a:lnTo>
                  <a:lnTo>
                    <a:pt x="21894" y="32867"/>
                  </a:lnTo>
                  <a:lnTo>
                    <a:pt x="22509" y="31521"/>
                  </a:lnTo>
                  <a:lnTo>
                    <a:pt x="9525" y="31521"/>
                  </a:lnTo>
                  <a:lnTo>
                    <a:pt x="9309" y="31419"/>
                  </a:lnTo>
                  <a:lnTo>
                    <a:pt x="22555" y="31419"/>
                  </a:lnTo>
                  <a:lnTo>
                    <a:pt x="23368" y="29641"/>
                  </a:lnTo>
                  <a:lnTo>
                    <a:pt x="22999" y="29476"/>
                  </a:lnTo>
                  <a:lnTo>
                    <a:pt x="23574" y="28219"/>
                  </a:lnTo>
                  <a:lnTo>
                    <a:pt x="11277" y="28219"/>
                  </a:lnTo>
                  <a:lnTo>
                    <a:pt x="11061" y="28130"/>
                  </a:lnTo>
                  <a:lnTo>
                    <a:pt x="23614" y="28130"/>
                  </a:lnTo>
                  <a:lnTo>
                    <a:pt x="24531" y="26123"/>
                  </a:lnTo>
                  <a:lnTo>
                    <a:pt x="26163" y="22758"/>
                  </a:lnTo>
                  <a:lnTo>
                    <a:pt x="27787" y="19367"/>
                  </a:lnTo>
                  <a:lnTo>
                    <a:pt x="28031" y="19367"/>
                  </a:lnTo>
                  <a:lnTo>
                    <a:pt x="28660" y="17995"/>
                  </a:lnTo>
                  <a:lnTo>
                    <a:pt x="15786" y="17995"/>
                  </a:lnTo>
                  <a:lnTo>
                    <a:pt x="15316" y="17767"/>
                  </a:lnTo>
                  <a:lnTo>
                    <a:pt x="28765" y="17767"/>
                  </a:lnTo>
                  <a:lnTo>
                    <a:pt x="29540" y="16078"/>
                  </a:lnTo>
                  <a:lnTo>
                    <a:pt x="29133" y="15887"/>
                  </a:lnTo>
                  <a:lnTo>
                    <a:pt x="32219" y="9105"/>
                  </a:lnTo>
                  <a:lnTo>
                    <a:pt x="31915" y="8966"/>
                  </a:lnTo>
                  <a:lnTo>
                    <a:pt x="32416" y="7874"/>
                  </a:lnTo>
                  <a:lnTo>
                    <a:pt x="20548" y="7874"/>
                  </a:lnTo>
                  <a:lnTo>
                    <a:pt x="20243" y="7734"/>
                  </a:lnTo>
                  <a:lnTo>
                    <a:pt x="32481" y="7734"/>
                  </a:lnTo>
                  <a:lnTo>
                    <a:pt x="33210" y="6146"/>
                  </a:lnTo>
                  <a:lnTo>
                    <a:pt x="32867" y="5283"/>
                  </a:lnTo>
                  <a:lnTo>
                    <a:pt x="31521" y="3048"/>
                  </a:lnTo>
                  <a:lnTo>
                    <a:pt x="30822" y="2120"/>
                  </a:lnTo>
                  <a:lnTo>
                    <a:pt x="29451" y="1498"/>
                  </a:lnTo>
                  <a:lnTo>
                    <a:pt x="29502" y="1346"/>
                  </a:lnTo>
                  <a:lnTo>
                    <a:pt x="28143" y="723"/>
                  </a:lnTo>
                  <a:lnTo>
                    <a:pt x="26720" y="0"/>
                  </a:lnTo>
                  <a:close/>
                </a:path>
                <a:path w="33655" h="57785">
                  <a:moveTo>
                    <a:pt x="12489" y="53086"/>
                  </a:moveTo>
                  <a:lnTo>
                    <a:pt x="11899" y="53086"/>
                  </a:lnTo>
                  <a:lnTo>
                    <a:pt x="12395" y="53314"/>
                  </a:lnTo>
                  <a:lnTo>
                    <a:pt x="12489" y="53086"/>
                  </a:lnTo>
                  <a:close/>
                </a:path>
                <a:path w="33655" h="57785">
                  <a:moveTo>
                    <a:pt x="13898" y="49860"/>
                  </a:moveTo>
                  <a:close/>
                </a:path>
                <a:path w="33655" h="57785">
                  <a:moveTo>
                    <a:pt x="15755" y="46507"/>
                  </a:moveTo>
                  <a:lnTo>
                    <a:pt x="15430" y="46507"/>
                  </a:lnTo>
                  <a:lnTo>
                    <a:pt x="15697" y="46634"/>
                  </a:lnTo>
                  <a:lnTo>
                    <a:pt x="15755" y="46507"/>
                  </a:lnTo>
                  <a:close/>
                </a:path>
                <a:path w="33655" h="57785">
                  <a:moveTo>
                    <a:pt x="17396" y="43243"/>
                  </a:moveTo>
                  <a:lnTo>
                    <a:pt x="17246" y="43243"/>
                  </a:lnTo>
                  <a:lnTo>
                    <a:pt x="17373" y="43294"/>
                  </a:lnTo>
                  <a:close/>
                </a:path>
                <a:path w="33655" h="57785">
                  <a:moveTo>
                    <a:pt x="21894" y="32867"/>
                  </a:moveTo>
                  <a:lnTo>
                    <a:pt x="21450" y="32867"/>
                  </a:lnTo>
                  <a:lnTo>
                    <a:pt x="21818" y="33032"/>
                  </a:lnTo>
                  <a:lnTo>
                    <a:pt x="21894" y="32867"/>
                  </a:lnTo>
                  <a:close/>
                </a:path>
                <a:path w="33655" h="57785">
                  <a:moveTo>
                    <a:pt x="24642" y="26085"/>
                  </a:moveTo>
                  <a:close/>
                </a:path>
                <a:path w="33655" h="57785">
                  <a:moveTo>
                    <a:pt x="26249" y="22733"/>
                  </a:moveTo>
                  <a:close/>
                </a:path>
                <a:path w="33655" h="57785">
                  <a:moveTo>
                    <a:pt x="28031" y="19367"/>
                  </a:moveTo>
                  <a:lnTo>
                    <a:pt x="27787" y="19367"/>
                  </a:lnTo>
                  <a:lnTo>
                    <a:pt x="27990" y="19456"/>
                  </a:lnTo>
                  <a:close/>
                </a:path>
                <a:path w="33655" h="57785">
                  <a:moveTo>
                    <a:pt x="18643" y="11099"/>
                  </a:move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2933910" y="1875306"/>
              <a:ext cx="33655" cy="57785"/>
            </a:xfrm>
            <a:custGeom>
              <a:avLst/>
              <a:gdLst/>
              <a:ahLst/>
              <a:cxnLst/>
              <a:rect l="l" t="t" r="r" b="b"/>
              <a:pathLst>
                <a:path w="33655" h="57785">
                  <a:moveTo>
                    <a:pt x="11125" y="54787"/>
                  </a:moveTo>
                  <a:lnTo>
                    <a:pt x="10604" y="55918"/>
                  </a:lnTo>
                  <a:lnTo>
                    <a:pt x="9829" y="57035"/>
                  </a:lnTo>
                  <a:lnTo>
                    <a:pt x="8470" y="57264"/>
                  </a:lnTo>
                  <a:lnTo>
                    <a:pt x="7251" y="57480"/>
                  </a:lnTo>
                  <a:lnTo>
                    <a:pt x="5829" y="56832"/>
                  </a:lnTo>
                  <a:lnTo>
                    <a:pt x="4470" y="56210"/>
                  </a:lnTo>
                  <a:lnTo>
                    <a:pt x="0" y="51066"/>
                  </a:lnTo>
                  <a:lnTo>
                    <a:pt x="520" y="49936"/>
                  </a:lnTo>
                  <a:lnTo>
                    <a:pt x="1295" y="48247"/>
                  </a:lnTo>
                  <a:lnTo>
                    <a:pt x="1778" y="48463"/>
                  </a:lnTo>
                  <a:lnTo>
                    <a:pt x="2540" y="46774"/>
                  </a:lnTo>
                  <a:lnTo>
                    <a:pt x="3314" y="45072"/>
                  </a:lnTo>
                  <a:lnTo>
                    <a:pt x="2832" y="44856"/>
                  </a:lnTo>
                  <a:lnTo>
                    <a:pt x="3606" y="43154"/>
                  </a:lnTo>
                  <a:lnTo>
                    <a:pt x="4381" y="41465"/>
                  </a:lnTo>
                  <a:lnTo>
                    <a:pt x="4521" y="41529"/>
                  </a:lnTo>
                  <a:lnTo>
                    <a:pt x="5295" y="39839"/>
                  </a:lnTo>
                  <a:lnTo>
                    <a:pt x="6070" y="38138"/>
                  </a:lnTo>
                  <a:lnTo>
                    <a:pt x="6413" y="38290"/>
                  </a:lnTo>
                  <a:lnTo>
                    <a:pt x="7188" y="36601"/>
                  </a:lnTo>
                  <a:lnTo>
                    <a:pt x="7962" y="34899"/>
                  </a:lnTo>
                  <a:lnTo>
                    <a:pt x="7759" y="34810"/>
                  </a:lnTo>
                  <a:lnTo>
                    <a:pt x="8534" y="33121"/>
                  </a:lnTo>
                  <a:lnTo>
                    <a:pt x="9309" y="31419"/>
                  </a:lnTo>
                  <a:lnTo>
                    <a:pt x="9525" y="31521"/>
                  </a:lnTo>
                  <a:lnTo>
                    <a:pt x="10287" y="29819"/>
                  </a:lnTo>
                  <a:lnTo>
                    <a:pt x="11061" y="28130"/>
                  </a:lnTo>
                  <a:lnTo>
                    <a:pt x="11277" y="28219"/>
                  </a:lnTo>
                  <a:lnTo>
                    <a:pt x="12052" y="26530"/>
                  </a:lnTo>
                  <a:lnTo>
                    <a:pt x="12827" y="24841"/>
                  </a:lnTo>
                  <a:lnTo>
                    <a:pt x="12420" y="24650"/>
                  </a:lnTo>
                  <a:lnTo>
                    <a:pt x="13195" y="22961"/>
                  </a:lnTo>
                  <a:lnTo>
                    <a:pt x="13970" y="21259"/>
                  </a:lnTo>
                  <a:lnTo>
                    <a:pt x="13766" y="21158"/>
                  </a:lnTo>
                  <a:lnTo>
                    <a:pt x="14541" y="19469"/>
                  </a:lnTo>
                  <a:lnTo>
                    <a:pt x="15316" y="17767"/>
                  </a:lnTo>
                  <a:lnTo>
                    <a:pt x="15786" y="17995"/>
                  </a:lnTo>
                  <a:lnTo>
                    <a:pt x="16560" y="16294"/>
                  </a:lnTo>
                  <a:lnTo>
                    <a:pt x="17335" y="14605"/>
                  </a:lnTo>
                  <a:lnTo>
                    <a:pt x="17094" y="14490"/>
                  </a:lnTo>
                  <a:lnTo>
                    <a:pt x="17868" y="12801"/>
                  </a:lnTo>
                  <a:lnTo>
                    <a:pt x="18643" y="11099"/>
                  </a:lnTo>
                  <a:lnTo>
                    <a:pt x="19469" y="9436"/>
                  </a:lnTo>
                  <a:lnTo>
                    <a:pt x="20243" y="7734"/>
                  </a:lnTo>
                  <a:lnTo>
                    <a:pt x="20548" y="7874"/>
                  </a:lnTo>
                  <a:lnTo>
                    <a:pt x="21323" y="6172"/>
                  </a:lnTo>
                  <a:lnTo>
                    <a:pt x="22098" y="4483"/>
                  </a:lnTo>
                  <a:lnTo>
                    <a:pt x="22809" y="2755"/>
                  </a:lnTo>
                  <a:lnTo>
                    <a:pt x="23317" y="1625"/>
                  </a:lnTo>
                  <a:lnTo>
                    <a:pt x="24142" y="431"/>
                  </a:lnTo>
                  <a:lnTo>
                    <a:pt x="25501" y="203"/>
                  </a:lnTo>
                  <a:lnTo>
                    <a:pt x="26720" y="0"/>
                  </a:lnTo>
                  <a:lnTo>
                    <a:pt x="28143" y="723"/>
                  </a:lnTo>
                  <a:lnTo>
                    <a:pt x="29502" y="1346"/>
                  </a:lnTo>
                  <a:lnTo>
                    <a:pt x="29451" y="1498"/>
                  </a:lnTo>
                  <a:lnTo>
                    <a:pt x="33210" y="6146"/>
                  </a:lnTo>
                  <a:lnTo>
                    <a:pt x="32689" y="7277"/>
                  </a:lnTo>
                  <a:lnTo>
                    <a:pt x="31915" y="8966"/>
                  </a:lnTo>
                  <a:lnTo>
                    <a:pt x="32219" y="9105"/>
                  </a:lnTo>
                  <a:lnTo>
                    <a:pt x="31445" y="10807"/>
                  </a:lnTo>
                  <a:lnTo>
                    <a:pt x="30683" y="12496"/>
                  </a:lnTo>
                  <a:lnTo>
                    <a:pt x="29908" y="14198"/>
                  </a:lnTo>
                  <a:lnTo>
                    <a:pt x="29133" y="15887"/>
                  </a:lnTo>
                  <a:lnTo>
                    <a:pt x="29540" y="16078"/>
                  </a:lnTo>
                  <a:lnTo>
                    <a:pt x="28765" y="17767"/>
                  </a:lnTo>
                  <a:lnTo>
                    <a:pt x="27990" y="19456"/>
                  </a:lnTo>
                  <a:lnTo>
                    <a:pt x="27787" y="19367"/>
                  </a:lnTo>
                  <a:lnTo>
                    <a:pt x="27012" y="21069"/>
                  </a:lnTo>
                  <a:lnTo>
                    <a:pt x="26238" y="22758"/>
                  </a:lnTo>
                  <a:lnTo>
                    <a:pt x="25400" y="24422"/>
                  </a:lnTo>
                  <a:lnTo>
                    <a:pt x="24625" y="26123"/>
                  </a:lnTo>
                  <a:lnTo>
                    <a:pt x="23774" y="27787"/>
                  </a:lnTo>
                  <a:lnTo>
                    <a:pt x="22999" y="29476"/>
                  </a:lnTo>
                  <a:lnTo>
                    <a:pt x="23368" y="29641"/>
                  </a:lnTo>
                  <a:lnTo>
                    <a:pt x="22593" y="31343"/>
                  </a:lnTo>
                  <a:lnTo>
                    <a:pt x="21818" y="33032"/>
                  </a:lnTo>
                  <a:lnTo>
                    <a:pt x="21450" y="32867"/>
                  </a:lnTo>
                  <a:lnTo>
                    <a:pt x="20675" y="34569"/>
                  </a:lnTo>
                  <a:lnTo>
                    <a:pt x="19900" y="36258"/>
                  </a:lnTo>
                  <a:lnTo>
                    <a:pt x="19240" y="37998"/>
                  </a:lnTo>
                  <a:lnTo>
                    <a:pt x="18465" y="39700"/>
                  </a:lnTo>
                  <a:lnTo>
                    <a:pt x="18923" y="39903"/>
                  </a:lnTo>
                  <a:lnTo>
                    <a:pt x="18148" y="41605"/>
                  </a:lnTo>
                  <a:lnTo>
                    <a:pt x="17373" y="43294"/>
                  </a:lnTo>
                  <a:lnTo>
                    <a:pt x="17246" y="43243"/>
                  </a:lnTo>
                  <a:lnTo>
                    <a:pt x="16471" y="44932"/>
                  </a:lnTo>
                  <a:lnTo>
                    <a:pt x="15697" y="46634"/>
                  </a:lnTo>
                  <a:lnTo>
                    <a:pt x="15430" y="46507"/>
                  </a:lnTo>
                  <a:lnTo>
                    <a:pt x="14655" y="48209"/>
                  </a:lnTo>
                  <a:lnTo>
                    <a:pt x="13881" y="49898"/>
                  </a:lnTo>
                  <a:lnTo>
                    <a:pt x="13106" y="51587"/>
                  </a:lnTo>
                  <a:lnTo>
                    <a:pt x="12395" y="53314"/>
                  </a:lnTo>
                  <a:lnTo>
                    <a:pt x="11899" y="53086"/>
                  </a:lnTo>
                  <a:lnTo>
                    <a:pt x="11125" y="54787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2937678" y="1876646"/>
              <a:ext cx="28575" cy="52705"/>
            </a:xfrm>
            <a:custGeom>
              <a:avLst/>
              <a:gdLst/>
              <a:ahLst/>
              <a:cxnLst/>
              <a:rect l="l" t="t" r="r" b="b"/>
              <a:pathLst>
                <a:path w="28575" h="52705">
                  <a:moveTo>
                    <a:pt x="22872" y="25"/>
                  </a:moveTo>
                  <a:lnTo>
                    <a:pt x="21932" y="0"/>
                  </a:lnTo>
                  <a:lnTo>
                    <a:pt x="19570" y="1015"/>
                  </a:lnTo>
                  <a:lnTo>
                    <a:pt x="18237" y="4800"/>
                  </a:lnTo>
                  <a:lnTo>
                    <a:pt x="16929" y="7746"/>
                  </a:lnTo>
                  <a:lnTo>
                    <a:pt x="14198" y="14350"/>
                  </a:lnTo>
                  <a:lnTo>
                    <a:pt x="11912" y="18478"/>
                  </a:lnTo>
                  <a:lnTo>
                    <a:pt x="11048" y="20726"/>
                  </a:lnTo>
                  <a:lnTo>
                    <a:pt x="9753" y="25069"/>
                  </a:lnTo>
                  <a:lnTo>
                    <a:pt x="8191" y="28892"/>
                  </a:lnTo>
                  <a:lnTo>
                    <a:pt x="2311" y="41363"/>
                  </a:lnTo>
                  <a:lnTo>
                    <a:pt x="952" y="43878"/>
                  </a:lnTo>
                  <a:lnTo>
                    <a:pt x="152" y="45427"/>
                  </a:lnTo>
                  <a:lnTo>
                    <a:pt x="0" y="47663"/>
                  </a:lnTo>
                  <a:lnTo>
                    <a:pt x="901" y="50863"/>
                  </a:lnTo>
                  <a:lnTo>
                    <a:pt x="1739" y="51574"/>
                  </a:lnTo>
                  <a:lnTo>
                    <a:pt x="4559" y="51663"/>
                  </a:lnTo>
                  <a:lnTo>
                    <a:pt x="6007" y="52196"/>
                  </a:lnTo>
                  <a:lnTo>
                    <a:pt x="9804" y="49402"/>
                  </a:lnTo>
                  <a:lnTo>
                    <a:pt x="13411" y="37680"/>
                  </a:lnTo>
                  <a:lnTo>
                    <a:pt x="15913" y="34048"/>
                  </a:lnTo>
                  <a:lnTo>
                    <a:pt x="16929" y="27863"/>
                  </a:lnTo>
                  <a:lnTo>
                    <a:pt x="17830" y="26479"/>
                  </a:lnTo>
                  <a:lnTo>
                    <a:pt x="20942" y="22148"/>
                  </a:lnTo>
                  <a:lnTo>
                    <a:pt x="21742" y="16700"/>
                  </a:lnTo>
                  <a:lnTo>
                    <a:pt x="28117" y="9474"/>
                  </a:lnTo>
                  <a:lnTo>
                    <a:pt x="27355" y="4254"/>
                  </a:lnTo>
                  <a:lnTo>
                    <a:pt x="25857" y="1396"/>
                  </a:lnTo>
                  <a:lnTo>
                    <a:pt x="22872" y="25"/>
                  </a:lnTo>
                  <a:close/>
                </a:path>
              </a:pathLst>
            </a:custGeom>
            <a:solidFill>
              <a:srgbClr val="CF874C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2938708" y="1878778"/>
              <a:ext cx="22860" cy="47625"/>
            </a:xfrm>
            <a:custGeom>
              <a:avLst/>
              <a:gdLst/>
              <a:ahLst/>
              <a:cxnLst/>
              <a:rect l="l" t="t" r="r" b="b"/>
              <a:pathLst>
                <a:path w="22860" h="47625">
                  <a:moveTo>
                    <a:pt x="20142" y="0"/>
                  </a:moveTo>
                  <a:lnTo>
                    <a:pt x="19316" y="381"/>
                  </a:lnTo>
                  <a:lnTo>
                    <a:pt x="17818" y="4457"/>
                  </a:lnTo>
                  <a:lnTo>
                    <a:pt x="16878" y="6388"/>
                  </a:lnTo>
                  <a:lnTo>
                    <a:pt x="14084" y="13042"/>
                  </a:lnTo>
                  <a:lnTo>
                    <a:pt x="11861" y="17145"/>
                  </a:lnTo>
                  <a:lnTo>
                    <a:pt x="11061" y="19189"/>
                  </a:lnTo>
                  <a:lnTo>
                    <a:pt x="9677" y="23520"/>
                  </a:lnTo>
                  <a:lnTo>
                    <a:pt x="8039" y="27457"/>
                  </a:lnTo>
                  <a:lnTo>
                    <a:pt x="1295" y="41770"/>
                  </a:lnTo>
                  <a:lnTo>
                    <a:pt x="876" y="42303"/>
                  </a:lnTo>
                  <a:lnTo>
                    <a:pt x="571" y="42862"/>
                  </a:lnTo>
                  <a:lnTo>
                    <a:pt x="215" y="43497"/>
                  </a:lnTo>
                  <a:lnTo>
                    <a:pt x="0" y="44170"/>
                  </a:lnTo>
                  <a:lnTo>
                    <a:pt x="774" y="47117"/>
                  </a:lnTo>
                  <a:lnTo>
                    <a:pt x="2781" y="46837"/>
                  </a:lnTo>
                  <a:lnTo>
                    <a:pt x="5092" y="43294"/>
                  </a:lnTo>
                  <a:lnTo>
                    <a:pt x="5816" y="40665"/>
                  </a:lnTo>
                  <a:lnTo>
                    <a:pt x="8039" y="33845"/>
                  </a:lnTo>
                  <a:lnTo>
                    <a:pt x="10375" y="30302"/>
                  </a:lnTo>
                  <a:lnTo>
                    <a:pt x="11582" y="24218"/>
                  </a:lnTo>
                  <a:lnTo>
                    <a:pt x="12674" y="22466"/>
                  </a:lnTo>
                  <a:lnTo>
                    <a:pt x="15430" y="18415"/>
                  </a:lnTo>
                  <a:lnTo>
                    <a:pt x="16052" y="14795"/>
                  </a:lnTo>
                  <a:lnTo>
                    <a:pt x="16471" y="12903"/>
                  </a:lnTo>
                  <a:lnTo>
                    <a:pt x="22263" y="5816"/>
                  </a:lnTo>
                  <a:lnTo>
                    <a:pt x="21958" y="2222"/>
                  </a:lnTo>
                  <a:lnTo>
                    <a:pt x="21043" y="419"/>
                  </a:lnTo>
                  <a:lnTo>
                    <a:pt x="20142" y="0"/>
                  </a:lnTo>
                  <a:close/>
                </a:path>
              </a:pathLst>
            </a:custGeom>
            <a:solidFill>
              <a:srgbClr val="AB5433">
                <a:alpha val="46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3056656" y="1892516"/>
              <a:ext cx="27940" cy="60325"/>
            </a:xfrm>
            <a:custGeom>
              <a:avLst/>
              <a:gdLst/>
              <a:ahLst/>
              <a:cxnLst/>
              <a:rect l="l" t="t" r="r" b="b"/>
              <a:pathLst>
                <a:path w="27939" h="60325">
                  <a:moveTo>
                    <a:pt x="0" y="0"/>
                  </a:moveTo>
                  <a:lnTo>
                    <a:pt x="27076" y="59829"/>
                  </a:lnTo>
                  <a:lnTo>
                    <a:pt x="27813" y="58407"/>
                  </a:lnTo>
                  <a:lnTo>
                    <a:pt x="1752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2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3055209" y="1892550"/>
              <a:ext cx="28575" cy="60325"/>
            </a:xfrm>
            <a:custGeom>
              <a:avLst/>
              <a:gdLst/>
              <a:ahLst/>
              <a:cxnLst/>
              <a:rect l="l" t="t" r="r" b="b"/>
              <a:pathLst>
                <a:path w="28575" h="60325">
                  <a:moveTo>
                    <a:pt x="1460" y="0"/>
                  </a:moveTo>
                  <a:lnTo>
                    <a:pt x="0" y="660"/>
                  </a:lnTo>
                  <a:lnTo>
                    <a:pt x="27305" y="60324"/>
                  </a:lnTo>
                  <a:lnTo>
                    <a:pt x="28511" y="59778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9D87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3045762" y="1875306"/>
              <a:ext cx="33655" cy="57785"/>
            </a:xfrm>
            <a:custGeom>
              <a:avLst/>
              <a:gdLst/>
              <a:ahLst/>
              <a:cxnLst/>
              <a:rect l="l" t="t" r="r" b="b"/>
              <a:pathLst>
                <a:path w="33655" h="57785">
                  <a:moveTo>
                    <a:pt x="32363" y="53086"/>
                  </a:moveTo>
                  <a:lnTo>
                    <a:pt x="21310" y="53086"/>
                  </a:lnTo>
                  <a:lnTo>
                    <a:pt x="22606" y="55918"/>
                  </a:lnTo>
                  <a:lnTo>
                    <a:pt x="23380" y="57035"/>
                  </a:lnTo>
                  <a:lnTo>
                    <a:pt x="25958" y="57480"/>
                  </a:lnTo>
                  <a:lnTo>
                    <a:pt x="28752" y="56197"/>
                  </a:lnTo>
                  <a:lnTo>
                    <a:pt x="30099" y="55511"/>
                  </a:lnTo>
                  <a:lnTo>
                    <a:pt x="31305" y="54825"/>
                  </a:lnTo>
                  <a:lnTo>
                    <a:pt x="32363" y="53086"/>
                  </a:lnTo>
                  <a:close/>
                </a:path>
                <a:path w="33655" h="57785">
                  <a:moveTo>
                    <a:pt x="32656" y="49860"/>
                  </a:moveTo>
                  <a:lnTo>
                    <a:pt x="19392" y="49860"/>
                  </a:lnTo>
                  <a:lnTo>
                    <a:pt x="20815" y="53314"/>
                  </a:lnTo>
                  <a:lnTo>
                    <a:pt x="21310" y="53086"/>
                  </a:lnTo>
                  <a:lnTo>
                    <a:pt x="32363" y="53086"/>
                  </a:lnTo>
                  <a:lnTo>
                    <a:pt x="32664" y="52590"/>
                  </a:lnTo>
                  <a:lnTo>
                    <a:pt x="33210" y="51066"/>
                  </a:lnTo>
                  <a:lnTo>
                    <a:pt x="32656" y="49860"/>
                  </a:lnTo>
                  <a:close/>
                </a:path>
                <a:path w="33655" h="57785">
                  <a:moveTo>
                    <a:pt x="30546" y="46507"/>
                  </a:moveTo>
                  <a:lnTo>
                    <a:pt x="17780" y="46507"/>
                  </a:lnTo>
                  <a:lnTo>
                    <a:pt x="19329" y="49898"/>
                  </a:lnTo>
                  <a:lnTo>
                    <a:pt x="32656" y="49860"/>
                  </a:lnTo>
                  <a:lnTo>
                    <a:pt x="32014" y="48463"/>
                  </a:lnTo>
                  <a:lnTo>
                    <a:pt x="31432" y="48463"/>
                  </a:lnTo>
                  <a:lnTo>
                    <a:pt x="30546" y="46507"/>
                  </a:lnTo>
                  <a:close/>
                </a:path>
                <a:path w="33655" h="57785">
                  <a:moveTo>
                    <a:pt x="31915" y="48247"/>
                  </a:moveTo>
                  <a:lnTo>
                    <a:pt x="31432" y="48463"/>
                  </a:lnTo>
                  <a:lnTo>
                    <a:pt x="32014" y="48463"/>
                  </a:lnTo>
                  <a:lnTo>
                    <a:pt x="31915" y="48247"/>
                  </a:lnTo>
                  <a:close/>
                </a:path>
                <a:path w="33655" h="57785">
                  <a:moveTo>
                    <a:pt x="29641" y="43243"/>
                  </a:moveTo>
                  <a:lnTo>
                    <a:pt x="15963" y="43243"/>
                  </a:lnTo>
                  <a:lnTo>
                    <a:pt x="17513" y="46634"/>
                  </a:lnTo>
                  <a:lnTo>
                    <a:pt x="17780" y="46507"/>
                  </a:lnTo>
                  <a:lnTo>
                    <a:pt x="30546" y="46507"/>
                  </a:lnTo>
                  <a:lnTo>
                    <a:pt x="29895" y="45072"/>
                  </a:lnTo>
                  <a:lnTo>
                    <a:pt x="30378" y="44856"/>
                  </a:lnTo>
                  <a:lnTo>
                    <a:pt x="29641" y="43243"/>
                  </a:lnTo>
                  <a:close/>
                </a:path>
                <a:path w="33655" h="57785">
                  <a:moveTo>
                    <a:pt x="24562" y="32867"/>
                  </a:moveTo>
                  <a:lnTo>
                    <a:pt x="11760" y="32867"/>
                  </a:lnTo>
                  <a:lnTo>
                    <a:pt x="13309" y="36258"/>
                  </a:lnTo>
                  <a:lnTo>
                    <a:pt x="14744" y="39700"/>
                  </a:lnTo>
                  <a:lnTo>
                    <a:pt x="14287" y="39903"/>
                  </a:lnTo>
                  <a:lnTo>
                    <a:pt x="15836" y="43294"/>
                  </a:lnTo>
                  <a:lnTo>
                    <a:pt x="15963" y="43243"/>
                  </a:lnTo>
                  <a:lnTo>
                    <a:pt x="29641" y="43243"/>
                  </a:lnTo>
                  <a:lnTo>
                    <a:pt x="28858" y="41529"/>
                  </a:lnTo>
                  <a:lnTo>
                    <a:pt x="28689" y="41529"/>
                  </a:lnTo>
                  <a:lnTo>
                    <a:pt x="27209" y="38290"/>
                  </a:lnTo>
                  <a:lnTo>
                    <a:pt x="26797" y="38290"/>
                  </a:lnTo>
                  <a:lnTo>
                    <a:pt x="25247" y="34899"/>
                  </a:lnTo>
                  <a:lnTo>
                    <a:pt x="25450" y="34810"/>
                  </a:lnTo>
                  <a:lnTo>
                    <a:pt x="24562" y="32867"/>
                  </a:lnTo>
                  <a:close/>
                </a:path>
                <a:path w="33655" h="57785">
                  <a:moveTo>
                    <a:pt x="28829" y="41465"/>
                  </a:moveTo>
                  <a:lnTo>
                    <a:pt x="28689" y="41529"/>
                  </a:lnTo>
                  <a:lnTo>
                    <a:pt x="28858" y="41529"/>
                  </a:lnTo>
                  <a:close/>
                </a:path>
                <a:path w="33655" h="57785">
                  <a:moveTo>
                    <a:pt x="27139" y="38138"/>
                  </a:moveTo>
                  <a:lnTo>
                    <a:pt x="26797" y="38290"/>
                  </a:lnTo>
                  <a:lnTo>
                    <a:pt x="27209" y="38290"/>
                  </a:lnTo>
                  <a:lnTo>
                    <a:pt x="27139" y="38138"/>
                  </a:lnTo>
                  <a:close/>
                </a:path>
                <a:path w="33655" h="57785">
                  <a:moveTo>
                    <a:pt x="20954" y="26085"/>
                  </a:moveTo>
                  <a:lnTo>
                    <a:pt x="8661" y="26085"/>
                  </a:lnTo>
                  <a:lnTo>
                    <a:pt x="10210" y="29476"/>
                  </a:lnTo>
                  <a:lnTo>
                    <a:pt x="9842" y="29641"/>
                  </a:lnTo>
                  <a:lnTo>
                    <a:pt x="11391" y="33032"/>
                  </a:lnTo>
                  <a:lnTo>
                    <a:pt x="11760" y="32867"/>
                  </a:lnTo>
                  <a:lnTo>
                    <a:pt x="24562" y="32867"/>
                  </a:lnTo>
                  <a:lnTo>
                    <a:pt x="23947" y="31521"/>
                  </a:lnTo>
                  <a:lnTo>
                    <a:pt x="23685" y="31521"/>
                  </a:lnTo>
                  <a:lnTo>
                    <a:pt x="22189" y="28219"/>
                  </a:lnTo>
                  <a:lnTo>
                    <a:pt x="21932" y="28219"/>
                  </a:lnTo>
                  <a:lnTo>
                    <a:pt x="20954" y="26085"/>
                  </a:lnTo>
                  <a:close/>
                </a:path>
                <a:path w="33655" h="57785">
                  <a:moveTo>
                    <a:pt x="23901" y="31419"/>
                  </a:moveTo>
                  <a:lnTo>
                    <a:pt x="23685" y="31521"/>
                  </a:lnTo>
                  <a:lnTo>
                    <a:pt x="23947" y="31521"/>
                  </a:lnTo>
                  <a:close/>
                </a:path>
                <a:path w="33655" h="57785">
                  <a:moveTo>
                    <a:pt x="22148" y="28130"/>
                  </a:moveTo>
                  <a:lnTo>
                    <a:pt x="21932" y="28219"/>
                  </a:lnTo>
                  <a:lnTo>
                    <a:pt x="22189" y="28219"/>
                  </a:lnTo>
                  <a:close/>
                </a:path>
                <a:path w="33655" h="57785">
                  <a:moveTo>
                    <a:pt x="19913" y="22733"/>
                  </a:moveTo>
                  <a:lnTo>
                    <a:pt x="7035" y="22733"/>
                  </a:lnTo>
                  <a:lnTo>
                    <a:pt x="8585" y="26123"/>
                  </a:lnTo>
                  <a:lnTo>
                    <a:pt x="20954" y="26085"/>
                  </a:lnTo>
                  <a:lnTo>
                    <a:pt x="20383" y="24841"/>
                  </a:lnTo>
                  <a:lnTo>
                    <a:pt x="20789" y="24650"/>
                  </a:lnTo>
                  <a:lnTo>
                    <a:pt x="19913" y="22733"/>
                  </a:lnTo>
                  <a:close/>
                </a:path>
                <a:path w="33655" h="57785">
                  <a:moveTo>
                    <a:pt x="18625" y="19367"/>
                  </a:moveTo>
                  <a:lnTo>
                    <a:pt x="5422" y="19367"/>
                  </a:lnTo>
                  <a:lnTo>
                    <a:pt x="6972" y="22758"/>
                  </a:lnTo>
                  <a:lnTo>
                    <a:pt x="19913" y="22733"/>
                  </a:lnTo>
                  <a:lnTo>
                    <a:pt x="19240" y="21259"/>
                  </a:lnTo>
                  <a:lnTo>
                    <a:pt x="19443" y="21158"/>
                  </a:lnTo>
                  <a:lnTo>
                    <a:pt x="18625" y="19367"/>
                  </a:lnTo>
                  <a:close/>
                </a:path>
                <a:path w="33655" h="57785">
                  <a:moveTo>
                    <a:pt x="6489" y="0"/>
                  </a:moveTo>
                  <a:lnTo>
                    <a:pt x="5067" y="723"/>
                  </a:lnTo>
                  <a:lnTo>
                    <a:pt x="3708" y="1346"/>
                  </a:lnTo>
                  <a:lnTo>
                    <a:pt x="3759" y="1498"/>
                  </a:lnTo>
                  <a:lnTo>
                    <a:pt x="2387" y="2120"/>
                  </a:lnTo>
                  <a:lnTo>
                    <a:pt x="1689" y="3048"/>
                  </a:lnTo>
                  <a:lnTo>
                    <a:pt x="342" y="5283"/>
                  </a:lnTo>
                  <a:lnTo>
                    <a:pt x="0" y="6146"/>
                  </a:lnTo>
                  <a:lnTo>
                    <a:pt x="1295" y="8966"/>
                  </a:lnTo>
                  <a:lnTo>
                    <a:pt x="990" y="9105"/>
                  </a:lnTo>
                  <a:lnTo>
                    <a:pt x="4076" y="15887"/>
                  </a:lnTo>
                  <a:lnTo>
                    <a:pt x="3670" y="16078"/>
                  </a:lnTo>
                  <a:lnTo>
                    <a:pt x="5219" y="19456"/>
                  </a:lnTo>
                  <a:lnTo>
                    <a:pt x="5422" y="19367"/>
                  </a:lnTo>
                  <a:lnTo>
                    <a:pt x="18625" y="19367"/>
                  </a:lnTo>
                  <a:lnTo>
                    <a:pt x="17998" y="17995"/>
                  </a:lnTo>
                  <a:lnTo>
                    <a:pt x="17424" y="17995"/>
                  </a:lnTo>
                  <a:lnTo>
                    <a:pt x="15875" y="14605"/>
                  </a:lnTo>
                  <a:lnTo>
                    <a:pt x="16116" y="14490"/>
                  </a:lnTo>
                  <a:lnTo>
                    <a:pt x="14578" y="11125"/>
                  </a:lnTo>
                  <a:lnTo>
                    <a:pt x="13030" y="7874"/>
                  </a:lnTo>
                  <a:lnTo>
                    <a:pt x="12661" y="7874"/>
                  </a:lnTo>
                  <a:lnTo>
                    <a:pt x="11112" y="4483"/>
                  </a:lnTo>
                  <a:lnTo>
                    <a:pt x="9893" y="1625"/>
                  </a:lnTo>
                  <a:lnTo>
                    <a:pt x="9067" y="431"/>
                  </a:lnTo>
                  <a:lnTo>
                    <a:pt x="6489" y="0"/>
                  </a:lnTo>
                  <a:close/>
                </a:path>
                <a:path w="33655" h="57785">
                  <a:moveTo>
                    <a:pt x="17894" y="17767"/>
                  </a:moveTo>
                  <a:lnTo>
                    <a:pt x="17424" y="17995"/>
                  </a:lnTo>
                  <a:lnTo>
                    <a:pt x="17998" y="17995"/>
                  </a:lnTo>
                  <a:lnTo>
                    <a:pt x="17894" y="17767"/>
                  </a:lnTo>
                  <a:close/>
                </a:path>
                <a:path w="33655" h="57785">
                  <a:moveTo>
                    <a:pt x="14566" y="11099"/>
                  </a:moveTo>
                  <a:close/>
                </a:path>
                <a:path w="33655" h="57785">
                  <a:moveTo>
                    <a:pt x="12966" y="7734"/>
                  </a:moveTo>
                  <a:lnTo>
                    <a:pt x="12661" y="7874"/>
                  </a:lnTo>
                  <a:lnTo>
                    <a:pt x="13030" y="7874"/>
                  </a:lnTo>
                  <a:lnTo>
                    <a:pt x="12966" y="7734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3045762" y="1875306"/>
              <a:ext cx="33655" cy="57785"/>
            </a:xfrm>
            <a:custGeom>
              <a:avLst/>
              <a:gdLst/>
              <a:ahLst/>
              <a:cxnLst/>
              <a:rect l="l" t="t" r="r" b="b"/>
              <a:pathLst>
                <a:path w="33655" h="57785">
                  <a:moveTo>
                    <a:pt x="22085" y="54787"/>
                  </a:moveTo>
                  <a:lnTo>
                    <a:pt x="22606" y="55918"/>
                  </a:lnTo>
                  <a:lnTo>
                    <a:pt x="23380" y="57035"/>
                  </a:lnTo>
                  <a:lnTo>
                    <a:pt x="24739" y="57264"/>
                  </a:lnTo>
                  <a:lnTo>
                    <a:pt x="25958" y="57480"/>
                  </a:lnTo>
                  <a:lnTo>
                    <a:pt x="27381" y="56832"/>
                  </a:lnTo>
                  <a:lnTo>
                    <a:pt x="28740" y="56210"/>
                  </a:lnTo>
                  <a:lnTo>
                    <a:pt x="33210" y="51066"/>
                  </a:lnTo>
                  <a:lnTo>
                    <a:pt x="32689" y="49936"/>
                  </a:lnTo>
                  <a:lnTo>
                    <a:pt x="31915" y="48247"/>
                  </a:lnTo>
                  <a:lnTo>
                    <a:pt x="31432" y="48463"/>
                  </a:lnTo>
                  <a:lnTo>
                    <a:pt x="30670" y="46774"/>
                  </a:lnTo>
                  <a:lnTo>
                    <a:pt x="29895" y="45072"/>
                  </a:lnTo>
                  <a:lnTo>
                    <a:pt x="30378" y="44856"/>
                  </a:lnTo>
                  <a:lnTo>
                    <a:pt x="29603" y="43154"/>
                  </a:lnTo>
                  <a:lnTo>
                    <a:pt x="28829" y="41465"/>
                  </a:lnTo>
                  <a:lnTo>
                    <a:pt x="28689" y="41529"/>
                  </a:lnTo>
                  <a:lnTo>
                    <a:pt x="27914" y="39839"/>
                  </a:lnTo>
                  <a:lnTo>
                    <a:pt x="27139" y="38138"/>
                  </a:lnTo>
                  <a:lnTo>
                    <a:pt x="26797" y="38290"/>
                  </a:lnTo>
                  <a:lnTo>
                    <a:pt x="26022" y="36601"/>
                  </a:lnTo>
                  <a:lnTo>
                    <a:pt x="25247" y="34899"/>
                  </a:lnTo>
                  <a:lnTo>
                    <a:pt x="25450" y="34810"/>
                  </a:lnTo>
                  <a:lnTo>
                    <a:pt x="24676" y="33121"/>
                  </a:lnTo>
                  <a:lnTo>
                    <a:pt x="23901" y="31419"/>
                  </a:lnTo>
                  <a:lnTo>
                    <a:pt x="23685" y="31521"/>
                  </a:lnTo>
                  <a:lnTo>
                    <a:pt x="22923" y="29819"/>
                  </a:lnTo>
                  <a:lnTo>
                    <a:pt x="22148" y="28130"/>
                  </a:lnTo>
                  <a:lnTo>
                    <a:pt x="21932" y="28219"/>
                  </a:lnTo>
                  <a:lnTo>
                    <a:pt x="21158" y="26530"/>
                  </a:lnTo>
                  <a:lnTo>
                    <a:pt x="20383" y="24841"/>
                  </a:lnTo>
                  <a:lnTo>
                    <a:pt x="20789" y="24650"/>
                  </a:lnTo>
                  <a:lnTo>
                    <a:pt x="20015" y="22961"/>
                  </a:lnTo>
                  <a:lnTo>
                    <a:pt x="19240" y="21259"/>
                  </a:lnTo>
                  <a:lnTo>
                    <a:pt x="19443" y="21158"/>
                  </a:lnTo>
                  <a:lnTo>
                    <a:pt x="18669" y="19469"/>
                  </a:lnTo>
                  <a:lnTo>
                    <a:pt x="17894" y="17767"/>
                  </a:lnTo>
                  <a:lnTo>
                    <a:pt x="17424" y="17995"/>
                  </a:lnTo>
                  <a:lnTo>
                    <a:pt x="16649" y="16294"/>
                  </a:lnTo>
                  <a:lnTo>
                    <a:pt x="15875" y="14605"/>
                  </a:lnTo>
                  <a:lnTo>
                    <a:pt x="16116" y="14490"/>
                  </a:lnTo>
                  <a:lnTo>
                    <a:pt x="15341" y="12801"/>
                  </a:lnTo>
                  <a:lnTo>
                    <a:pt x="14566" y="11099"/>
                  </a:lnTo>
                  <a:lnTo>
                    <a:pt x="13741" y="9436"/>
                  </a:lnTo>
                  <a:lnTo>
                    <a:pt x="12966" y="7734"/>
                  </a:lnTo>
                  <a:lnTo>
                    <a:pt x="12661" y="7874"/>
                  </a:lnTo>
                  <a:lnTo>
                    <a:pt x="11887" y="6172"/>
                  </a:lnTo>
                  <a:lnTo>
                    <a:pt x="11112" y="4483"/>
                  </a:lnTo>
                  <a:lnTo>
                    <a:pt x="10401" y="2755"/>
                  </a:lnTo>
                  <a:lnTo>
                    <a:pt x="9893" y="1625"/>
                  </a:lnTo>
                  <a:lnTo>
                    <a:pt x="9067" y="431"/>
                  </a:lnTo>
                  <a:lnTo>
                    <a:pt x="7708" y="203"/>
                  </a:lnTo>
                  <a:lnTo>
                    <a:pt x="6489" y="0"/>
                  </a:lnTo>
                  <a:lnTo>
                    <a:pt x="5067" y="723"/>
                  </a:lnTo>
                  <a:lnTo>
                    <a:pt x="3708" y="1346"/>
                  </a:lnTo>
                  <a:lnTo>
                    <a:pt x="3759" y="1498"/>
                  </a:lnTo>
                  <a:lnTo>
                    <a:pt x="0" y="6146"/>
                  </a:lnTo>
                  <a:lnTo>
                    <a:pt x="520" y="7277"/>
                  </a:lnTo>
                  <a:lnTo>
                    <a:pt x="1295" y="8966"/>
                  </a:lnTo>
                  <a:lnTo>
                    <a:pt x="990" y="9105"/>
                  </a:lnTo>
                  <a:lnTo>
                    <a:pt x="1765" y="10807"/>
                  </a:lnTo>
                  <a:lnTo>
                    <a:pt x="2527" y="12496"/>
                  </a:lnTo>
                  <a:lnTo>
                    <a:pt x="3302" y="14198"/>
                  </a:lnTo>
                  <a:lnTo>
                    <a:pt x="4076" y="15887"/>
                  </a:lnTo>
                  <a:lnTo>
                    <a:pt x="3670" y="16078"/>
                  </a:lnTo>
                  <a:lnTo>
                    <a:pt x="4445" y="17767"/>
                  </a:lnTo>
                  <a:lnTo>
                    <a:pt x="5219" y="19456"/>
                  </a:lnTo>
                  <a:lnTo>
                    <a:pt x="5422" y="19367"/>
                  </a:lnTo>
                  <a:lnTo>
                    <a:pt x="6197" y="21069"/>
                  </a:lnTo>
                  <a:lnTo>
                    <a:pt x="6972" y="22758"/>
                  </a:lnTo>
                  <a:lnTo>
                    <a:pt x="7810" y="24422"/>
                  </a:lnTo>
                  <a:lnTo>
                    <a:pt x="8585" y="26123"/>
                  </a:lnTo>
                  <a:lnTo>
                    <a:pt x="9436" y="27787"/>
                  </a:lnTo>
                  <a:lnTo>
                    <a:pt x="10210" y="29476"/>
                  </a:lnTo>
                  <a:lnTo>
                    <a:pt x="9842" y="29641"/>
                  </a:lnTo>
                  <a:lnTo>
                    <a:pt x="10617" y="31343"/>
                  </a:lnTo>
                  <a:lnTo>
                    <a:pt x="11391" y="33032"/>
                  </a:lnTo>
                  <a:lnTo>
                    <a:pt x="11760" y="32867"/>
                  </a:lnTo>
                  <a:lnTo>
                    <a:pt x="12534" y="34569"/>
                  </a:lnTo>
                  <a:lnTo>
                    <a:pt x="13309" y="36258"/>
                  </a:lnTo>
                  <a:lnTo>
                    <a:pt x="13970" y="37998"/>
                  </a:lnTo>
                  <a:lnTo>
                    <a:pt x="14744" y="39700"/>
                  </a:lnTo>
                  <a:lnTo>
                    <a:pt x="14287" y="39903"/>
                  </a:lnTo>
                  <a:lnTo>
                    <a:pt x="15062" y="41605"/>
                  </a:lnTo>
                  <a:lnTo>
                    <a:pt x="15836" y="43294"/>
                  </a:lnTo>
                  <a:lnTo>
                    <a:pt x="15963" y="43243"/>
                  </a:lnTo>
                  <a:lnTo>
                    <a:pt x="16738" y="44932"/>
                  </a:lnTo>
                  <a:lnTo>
                    <a:pt x="17513" y="46634"/>
                  </a:lnTo>
                  <a:lnTo>
                    <a:pt x="17780" y="46507"/>
                  </a:lnTo>
                  <a:lnTo>
                    <a:pt x="18554" y="48209"/>
                  </a:lnTo>
                  <a:lnTo>
                    <a:pt x="19329" y="49898"/>
                  </a:lnTo>
                  <a:lnTo>
                    <a:pt x="20104" y="51587"/>
                  </a:lnTo>
                  <a:lnTo>
                    <a:pt x="20815" y="53314"/>
                  </a:lnTo>
                  <a:lnTo>
                    <a:pt x="21310" y="53086"/>
                  </a:lnTo>
                  <a:lnTo>
                    <a:pt x="22085" y="54787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3047086" y="1876646"/>
              <a:ext cx="28575" cy="52705"/>
            </a:xfrm>
            <a:custGeom>
              <a:avLst/>
              <a:gdLst/>
              <a:ahLst/>
              <a:cxnLst/>
              <a:rect l="l" t="t" r="r" b="b"/>
              <a:pathLst>
                <a:path w="28575" h="52705">
                  <a:moveTo>
                    <a:pt x="6184" y="0"/>
                  </a:moveTo>
                  <a:lnTo>
                    <a:pt x="5245" y="25"/>
                  </a:lnTo>
                  <a:lnTo>
                    <a:pt x="2260" y="1396"/>
                  </a:lnTo>
                  <a:lnTo>
                    <a:pt x="762" y="4254"/>
                  </a:lnTo>
                  <a:lnTo>
                    <a:pt x="0" y="9474"/>
                  </a:lnTo>
                  <a:lnTo>
                    <a:pt x="6375" y="16700"/>
                  </a:lnTo>
                  <a:lnTo>
                    <a:pt x="7175" y="22148"/>
                  </a:lnTo>
                  <a:lnTo>
                    <a:pt x="10287" y="26479"/>
                  </a:lnTo>
                  <a:lnTo>
                    <a:pt x="11188" y="27863"/>
                  </a:lnTo>
                  <a:lnTo>
                    <a:pt x="12204" y="34048"/>
                  </a:lnTo>
                  <a:lnTo>
                    <a:pt x="14706" y="37680"/>
                  </a:lnTo>
                  <a:lnTo>
                    <a:pt x="18313" y="49402"/>
                  </a:lnTo>
                  <a:lnTo>
                    <a:pt x="22110" y="52196"/>
                  </a:lnTo>
                  <a:lnTo>
                    <a:pt x="23558" y="51663"/>
                  </a:lnTo>
                  <a:lnTo>
                    <a:pt x="26377" y="51574"/>
                  </a:lnTo>
                  <a:lnTo>
                    <a:pt x="27216" y="50863"/>
                  </a:lnTo>
                  <a:lnTo>
                    <a:pt x="28117" y="47663"/>
                  </a:lnTo>
                  <a:lnTo>
                    <a:pt x="27965" y="45427"/>
                  </a:lnTo>
                  <a:lnTo>
                    <a:pt x="27165" y="43878"/>
                  </a:lnTo>
                  <a:lnTo>
                    <a:pt x="25806" y="41363"/>
                  </a:lnTo>
                  <a:lnTo>
                    <a:pt x="19926" y="28892"/>
                  </a:lnTo>
                  <a:lnTo>
                    <a:pt x="18364" y="25069"/>
                  </a:lnTo>
                  <a:lnTo>
                    <a:pt x="17068" y="20726"/>
                  </a:lnTo>
                  <a:lnTo>
                    <a:pt x="16205" y="18478"/>
                  </a:lnTo>
                  <a:lnTo>
                    <a:pt x="13919" y="14350"/>
                  </a:lnTo>
                  <a:lnTo>
                    <a:pt x="11188" y="7746"/>
                  </a:lnTo>
                  <a:lnTo>
                    <a:pt x="10261" y="5867"/>
                  </a:lnTo>
                  <a:lnTo>
                    <a:pt x="8547" y="1015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CF874C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3051911" y="1878778"/>
              <a:ext cx="22860" cy="47625"/>
            </a:xfrm>
            <a:custGeom>
              <a:avLst/>
              <a:gdLst/>
              <a:ahLst/>
              <a:cxnLst/>
              <a:rect l="l" t="t" r="r" b="b"/>
              <a:pathLst>
                <a:path w="22860" h="47625">
                  <a:moveTo>
                    <a:pt x="2120" y="0"/>
                  </a:moveTo>
                  <a:lnTo>
                    <a:pt x="1219" y="419"/>
                  </a:lnTo>
                  <a:lnTo>
                    <a:pt x="304" y="2222"/>
                  </a:lnTo>
                  <a:lnTo>
                    <a:pt x="0" y="5816"/>
                  </a:lnTo>
                  <a:lnTo>
                    <a:pt x="5791" y="12903"/>
                  </a:lnTo>
                  <a:lnTo>
                    <a:pt x="6210" y="14795"/>
                  </a:lnTo>
                  <a:lnTo>
                    <a:pt x="6832" y="18415"/>
                  </a:lnTo>
                  <a:lnTo>
                    <a:pt x="9588" y="22466"/>
                  </a:lnTo>
                  <a:lnTo>
                    <a:pt x="10680" y="24218"/>
                  </a:lnTo>
                  <a:lnTo>
                    <a:pt x="11887" y="30302"/>
                  </a:lnTo>
                  <a:lnTo>
                    <a:pt x="14223" y="33845"/>
                  </a:lnTo>
                  <a:lnTo>
                    <a:pt x="16446" y="40665"/>
                  </a:lnTo>
                  <a:lnTo>
                    <a:pt x="17170" y="43294"/>
                  </a:lnTo>
                  <a:lnTo>
                    <a:pt x="19481" y="46837"/>
                  </a:lnTo>
                  <a:lnTo>
                    <a:pt x="21488" y="47117"/>
                  </a:lnTo>
                  <a:lnTo>
                    <a:pt x="22263" y="44170"/>
                  </a:lnTo>
                  <a:lnTo>
                    <a:pt x="22047" y="43497"/>
                  </a:lnTo>
                  <a:lnTo>
                    <a:pt x="21691" y="42862"/>
                  </a:lnTo>
                  <a:lnTo>
                    <a:pt x="21386" y="42303"/>
                  </a:lnTo>
                  <a:lnTo>
                    <a:pt x="20967" y="41770"/>
                  </a:lnTo>
                  <a:lnTo>
                    <a:pt x="14223" y="27457"/>
                  </a:lnTo>
                  <a:lnTo>
                    <a:pt x="12585" y="23520"/>
                  </a:lnTo>
                  <a:lnTo>
                    <a:pt x="11201" y="19189"/>
                  </a:lnTo>
                  <a:lnTo>
                    <a:pt x="10401" y="17145"/>
                  </a:lnTo>
                  <a:lnTo>
                    <a:pt x="8178" y="13042"/>
                  </a:lnTo>
                  <a:lnTo>
                    <a:pt x="5384" y="6388"/>
                  </a:lnTo>
                  <a:lnTo>
                    <a:pt x="4444" y="4457"/>
                  </a:lnTo>
                  <a:lnTo>
                    <a:pt x="2946" y="381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AB5433">
                <a:alpha val="46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2914777" y="1940941"/>
              <a:ext cx="189865" cy="83820"/>
            </a:xfrm>
            <a:custGeom>
              <a:avLst/>
              <a:gdLst/>
              <a:ahLst/>
              <a:cxnLst/>
              <a:rect l="l" t="t" r="r" b="b"/>
              <a:pathLst>
                <a:path w="189864" h="83819">
                  <a:moveTo>
                    <a:pt x="16624" y="74129"/>
                  </a:moveTo>
                  <a:lnTo>
                    <a:pt x="16408" y="73761"/>
                  </a:lnTo>
                  <a:lnTo>
                    <a:pt x="16065" y="73431"/>
                  </a:lnTo>
                  <a:lnTo>
                    <a:pt x="15367" y="72859"/>
                  </a:lnTo>
                  <a:lnTo>
                    <a:pt x="13639" y="71882"/>
                  </a:lnTo>
                  <a:lnTo>
                    <a:pt x="11531" y="70485"/>
                  </a:lnTo>
                  <a:lnTo>
                    <a:pt x="9855" y="70065"/>
                  </a:lnTo>
                  <a:lnTo>
                    <a:pt x="9194" y="70027"/>
                  </a:lnTo>
                  <a:lnTo>
                    <a:pt x="8115" y="70129"/>
                  </a:lnTo>
                  <a:lnTo>
                    <a:pt x="0" y="75387"/>
                  </a:lnTo>
                  <a:lnTo>
                    <a:pt x="139" y="75463"/>
                  </a:lnTo>
                  <a:lnTo>
                    <a:pt x="787" y="74993"/>
                  </a:lnTo>
                  <a:lnTo>
                    <a:pt x="1701" y="74409"/>
                  </a:lnTo>
                  <a:lnTo>
                    <a:pt x="2273" y="74129"/>
                  </a:lnTo>
                  <a:lnTo>
                    <a:pt x="2819" y="74002"/>
                  </a:lnTo>
                  <a:lnTo>
                    <a:pt x="5118" y="73761"/>
                  </a:lnTo>
                  <a:lnTo>
                    <a:pt x="6692" y="73558"/>
                  </a:lnTo>
                  <a:lnTo>
                    <a:pt x="8928" y="73075"/>
                  </a:lnTo>
                  <a:lnTo>
                    <a:pt x="9588" y="72999"/>
                  </a:lnTo>
                  <a:lnTo>
                    <a:pt x="10287" y="73050"/>
                  </a:lnTo>
                  <a:lnTo>
                    <a:pt x="11925" y="73545"/>
                  </a:lnTo>
                  <a:lnTo>
                    <a:pt x="13449" y="73875"/>
                  </a:lnTo>
                  <a:lnTo>
                    <a:pt x="15011" y="74002"/>
                  </a:lnTo>
                  <a:lnTo>
                    <a:pt x="15709" y="74015"/>
                  </a:lnTo>
                  <a:lnTo>
                    <a:pt x="16522" y="74256"/>
                  </a:lnTo>
                  <a:lnTo>
                    <a:pt x="16624" y="74129"/>
                  </a:lnTo>
                  <a:close/>
                </a:path>
                <a:path w="189864" h="83819">
                  <a:moveTo>
                    <a:pt x="33312" y="44297"/>
                  </a:moveTo>
                  <a:lnTo>
                    <a:pt x="33147" y="44005"/>
                  </a:lnTo>
                  <a:lnTo>
                    <a:pt x="32880" y="43751"/>
                  </a:lnTo>
                  <a:lnTo>
                    <a:pt x="32346" y="43319"/>
                  </a:lnTo>
                  <a:lnTo>
                    <a:pt x="31242" y="42684"/>
                  </a:lnTo>
                  <a:lnTo>
                    <a:pt x="30530" y="42227"/>
                  </a:lnTo>
                  <a:lnTo>
                    <a:pt x="29400" y="41490"/>
                  </a:lnTo>
                  <a:lnTo>
                    <a:pt x="28130" y="41173"/>
                  </a:lnTo>
                  <a:lnTo>
                    <a:pt x="27609" y="41148"/>
                  </a:lnTo>
                  <a:lnTo>
                    <a:pt x="26784" y="41224"/>
                  </a:lnTo>
                  <a:lnTo>
                    <a:pt x="20574" y="45250"/>
                  </a:lnTo>
                  <a:lnTo>
                    <a:pt x="21653" y="44627"/>
                  </a:lnTo>
                  <a:lnTo>
                    <a:pt x="22313" y="44297"/>
                  </a:lnTo>
                  <a:lnTo>
                    <a:pt x="22733" y="44183"/>
                  </a:lnTo>
                  <a:lnTo>
                    <a:pt x="23952" y="44043"/>
                  </a:lnTo>
                  <a:lnTo>
                    <a:pt x="24498" y="44005"/>
                  </a:lnTo>
                  <a:lnTo>
                    <a:pt x="25400" y="43903"/>
                  </a:lnTo>
                  <a:lnTo>
                    <a:pt x="27800" y="43421"/>
                  </a:lnTo>
                  <a:lnTo>
                    <a:pt x="28460" y="43459"/>
                  </a:lnTo>
                  <a:lnTo>
                    <a:pt x="30022" y="43929"/>
                  </a:lnTo>
                  <a:lnTo>
                    <a:pt x="30886" y="44094"/>
                  </a:lnTo>
                  <a:lnTo>
                    <a:pt x="32613" y="44208"/>
                  </a:lnTo>
                  <a:lnTo>
                    <a:pt x="33235" y="44386"/>
                  </a:lnTo>
                  <a:close/>
                </a:path>
                <a:path w="189864" h="83819">
                  <a:moveTo>
                    <a:pt x="39598" y="17335"/>
                  </a:moveTo>
                  <a:lnTo>
                    <a:pt x="37985" y="15875"/>
                  </a:lnTo>
                  <a:lnTo>
                    <a:pt x="36842" y="14973"/>
                  </a:lnTo>
                  <a:lnTo>
                    <a:pt x="35941" y="14693"/>
                  </a:lnTo>
                  <a:lnTo>
                    <a:pt x="35585" y="14668"/>
                  </a:lnTo>
                  <a:lnTo>
                    <a:pt x="35001" y="14744"/>
                  </a:lnTo>
                  <a:lnTo>
                    <a:pt x="30619" y="18148"/>
                  </a:lnTo>
                  <a:lnTo>
                    <a:pt x="30886" y="18046"/>
                  </a:lnTo>
                  <a:lnTo>
                    <a:pt x="31051" y="17894"/>
                  </a:lnTo>
                  <a:lnTo>
                    <a:pt x="31534" y="17513"/>
                  </a:lnTo>
                  <a:lnTo>
                    <a:pt x="31851" y="17335"/>
                  </a:lnTo>
                  <a:lnTo>
                    <a:pt x="31991" y="17284"/>
                  </a:lnTo>
                  <a:lnTo>
                    <a:pt x="32448" y="17195"/>
                  </a:lnTo>
                  <a:lnTo>
                    <a:pt x="33388" y="17094"/>
                  </a:lnTo>
                  <a:lnTo>
                    <a:pt x="34023" y="17005"/>
                  </a:lnTo>
                  <a:lnTo>
                    <a:pt x="34455" y="16916"/>
                  </a:lnTo>
                  <a:lnTo>
                    <a:pt x="34874" y="16802"/>
                  </a:lnTo>
                  <a:lnTo>
                    <a:pt x="35267" y="16687"/>
                  </a:lnTo>
                  <a:lnTo>
                    <a:pt x="35712" y="16598"/>
                  </a:lnTo>
                  <a:lnTo>
                    <a:pt x="36169" y="16624"/>
                  </a:lnTo>
                  <a:lnTo>
                    <a:pt x="37058" y="16954"/>
                  </a:lnTo>
                  <a:lnTo>
                    <a:pt x="37884" y="17170"/>
                  </a:lnTo>
                  <a:lnTo>
                    <a:pt x="38722" y="17246"/>
                  </a:lnTo>
                  <a:lnTo>
                    <a:pt x="39103" y="17259"/>
                  </a:lnTo>
                  <a:lnTo>
                    <a:pt x="39535" y="17411"/>
                  </a:lnTo>
                  <a:close/>
                </a:path>
                <a:path w="189864" h="83819">
                  <a:moveTo>
                    <a:pt x="47091" y="2654"/>
                  </a:moveTo>
                  <a:lnTo>
                    <a:pt x="45478" y="1193"/>
                  </a:lnTo>
                  <a:lnTo>
                    <a:pt x="44335" y="292"/>
                  </a:lnTo>
                  <a:lnTo>
                    <a:pt x="43434" y="25"/>
                  </a:lnTo>
                  <a:lnTo>
                    <a:pt x="43078" y="0"/>
                  </a:lnTo>
                  <a:lnTo>
                    <a:pt x="42494" y="63"/>
                  </a:lnTo>
                  <a:lnTo>
                    <a:pt x="42049" y="177"/>
                  </a:lnTo>
                  <a:lnTo>
                    <a:pt x="41605" y="330"/>
                  </a:lnTo>
                  <a:lnTo>
                    <a:pt x="40220" y="762"/>
                  </a:lnTo>
                  <a:lnTo>
                    <a:pt x="38112" y="3467"/>
                  </a:lnTo>
                  <a:lnTo>
                    <a:pt x="38544" y="3213"/>
                  </a:lnTo>
                  <a:lnTo>
                    <a:pt x="39027" y="2832"/>
                  </a:lnTo>
                  <a:lnTo>
                    <a:pt x="39344" y="2654"/>
                  </a:lnTo>
                  <a:lnTo>
                    <a:pt x="39636" y="2565"/>
                  </a:lnTo>
                  <a:lnTo>
                    <a:pt x="39954" y="2514"/>
                  </a:lnTo>
                  <a:lnTo>
                    <a:pt x="40881" y="2413"/>
                  </a:lnTo>
                  <a:lnTo>
                    <a:pt x="41732" y="2286"/>
                  </a:lnTo>
                  <a:lnTo>
                    <a:pt x="42418" y="2108"/>
                  </a:lnTo>
                  <a:lnTo>
                    <a:pt x="42938" y="1968"/>
                  </a:lnTo>
                  <a:lnTo>
                    <a:pt x="43205" y="1917"/>
                  </a:lnTo>
                  <a:lnTo>
                    <a:pt x="43662" y="1955"/>
                  </a:lnTo>
                  <a:lnTo>
                    <a:pt x="44767" y="2349"/>
                  </a:lnTo>
                  <a:lnTo>
                    <a:pt x="45377" y="2489"/>
                  </a:lnTo>
                  <a:lnTo>
                    <a:pt x="46215" y="2565"/>
                  </a:lnTo>
                  <a:lnTo>
                    <a:pt x="46596" y="2578"/>
                  </a:lnTo>
                  <a:lnTo>
                    <a:pt x="47028" y="2730"/>
                  </a:lnTo>
                  <a:close/>
                </a:path>
                <a:path w="189864" h="83819">
                  <a:moveTo>
                    <a:pt x="51714" y="76365"/>
                  </a:moveTo>
                  <a:lnTo>
                    <a:pt x="48729" y="74104"/>
                  </a:lnTo>
                  <a:lnTo>
                    <a:pt x="46621" y="72720"/>
                  </a:lnTo>
                  <a:lnTo>
                    <a:pt x="44945" y="72288"/>
                  </a:lnTo>
                  <a:lnTo>
                    <a:pt x="44284" y="72250"/>
                  </a:lnTo>
                  <a:lnTo>
                    <a:pt x="43205" y="72351"/>
                  </a:lnTo>
                  <a:lnTo>
                    <a:pt x="35090" y="77609"/>
                  </a:lnTo>
                  <a:lnTo>
                    <a:pt x="35242" y="77685"/>
                  </a:lnTo>
                  <a:lnTo>
                    <a:pt x="36791" y="76619"/>
                  </a:lnTo>
                  <a:lnTo>
                    <a:pt x="37363" y="76365"/>
                  </a:lnTo>
                  <a:lnTo>
                    <a:pt x="37642" y="76276"/>
                  </a:lnTo>
                  <a:lnTo>
                    <a:pt x="37909" y="76225"/>
                  </a:lnTo>
                  <a:lnTo>
                    <a:pt x="40220" y="75984"/>
                  </a:lnTo>
                  <a:lnTo>
                    <a:pt x="41783" y="75780"/>
                  </a:lnTo>
                  <a:lnTo>
                    <a:pt x="44018" y="75298"/>
                  </a:lnTo>
                  <a:lnTo>
                    <a:pt x="44678" y="75222"/>
                  </a:lnTo>
                  <a:lnTo>
                    <a:pt x="45377" y="75272"/>
                  </a:lnTo>
                  <a:lnTo>
                    <a:pt x="47015" y="75768"/>
                  </a:lnTo>
                  <a:lnTo>
                    <a:pt x="48539" y="76098"/>
                  </a:lnTo>
                  <a:lnTo>
                    <a:pt x="50800" y="76250"/>
                  </a:lnTo>
                  <a:lnTo>
                    <a:pt x="51612" y="76479"/>
                  </a:lnTo>
                  <a:close/>
                </a:path>
                <a:path w="189864" h="83819">
                  <a:moveTo>
                    <a:pt x="77241" y="24345"/>
                  </a:moveTo>
                  <a:lnTo>
                    <a:pt x="75628" y="22885"/>
                  </a:lnTo>
                  <a:lnTo>
                    <a:pt x="74485" y="21983"/>
                  </a:lnTo>
                  <a:lnTo>
                    <a:pt x="73583" y="21704"/>
                  </a:lnTo>
                  <a:lnTo>
                    <a:pt x="73228" y="21678"/>
                  </a:lnTo>
                  <a:lnTo>
                    <a:pt x="72644" y="21755"/>
                  </a:lnTo>
                  <a:lnTo>
                    <a:pt x="71932" y="21971"/>
                  </a:lnTo>
                  <a:lnTo>
                    <a:pt x="71755" y="22021"/>
                  </a:lnTo>
                  <a:lnTo>
                    <a:pt x="70370" y="22453"/>
                  </a:lnTo>
                  <a:lnTo>
                    <a:pt x="69951" y="22656"/>
                  </a:lnTo>
                  <a:lnTo>
                    <a:pt x="68262" y="25158"/>
                  </a:lnTo>
                  <a:lnTo>
                    <a:pt x="69176" y="24523"/>
                  </a:lnTo>
                  <a:lnTo>
                    <a:pt x="69494" y="24345"/>
                  </a:lnTo>
                  <a:lnTo>
                    <a:pt x="69786" y="24257"/>
                  </a:lnTo>
                  <a:lnTo>
                    <a:pt x="70091" y="24206"/>
                  </a:lnTo>
                  <a:lnTo>
                    <a:pt x="71031" y="24104"/>
                  </a:lnTo>
                  <a:lnTo>
                    <a:pt x="71882" y="23977"/>
                  </a:lnTo>
                  <a:lnTo>
                    <a:pt x="72517" y="23812"/>
                  </a:lnTo>
                  <a:lnTo>
                    <a:pt x="73088" y="23660"/>
                  </a:lnTo>
                  <a:lnTo>
                    <a:pt x="73431" y="23609"/>
                  </a:lnTo>
                  <a:lnTo>
                    <a:pt x="73812" y="23634"/>
                  </a:lnTo>
                  <a:lnTo>
                    <a:pt x="74168" y="23774"/>
                  </a:lnTo>
                  <a:lnTo>
                    <a:pt x="74917" y="24028"/>
                  </a:lnTo>
                  <a:lnTo>
                    <a:pt x="75526" y="24180"/>
                  </a:lnTo>
                  <a:lnTo>
                    <a:pt x="76365" y="24257"/>
                  </a:lnTo>
                  <a:lnTo>
                    <a:pt x="76746" y="24269"/>
                  </a:lnTo>
                  <a:lnTo>
                    <a:pt x="77177" y="24422"/>
                  </a:lnTo>
                  <a:close/>
                </a:path>
                <a:path w="189864" h="83819">
                  <a:moveTo>
                    <a:pt x="86321" y="82423"/>
                  </a:moveTo>
                  <a:lnTo>
                    <a:pt x="86106" y="82042"/>
                  </a:lnTo>
                  <a:lnTo>
                    <a:pt x="85775" y="81711"/>
                  </a:lnTo>
                  <a:lnTo>
                    <a:pt x="85064" y="81140"/>
                  </a:lnTo>
                  <a:lnTo>
                    <a:pt x="83337" y="80162"/>
                  </a:lnTo>
                  <a:lnTo>
                    <a:pt x="81229" y="78765"/>
                  </a:lnTo>
                  <a:lnTo>
                    <a:pt x="79552" y="78346"/>
                  </a:lnTo>
                  <a:lnTo>
                    <a:pt x="78892" y="78308"/>
                  </a:lnTo>
                  <a:lnTo>
                    <a:pt x="77812" y="78409"/>
                  </a:lnTo>
                  <a:lnTo>
                    <a:pt x="69697" y="83667"/>
                  </a:lnTo>
                  <a:lnTo>
                    <a:pt x="69850" y="83743"/>
                  </a:lnTo>
                  <a:lnTo>
                    <a:pt x="70485" y="83286"/>
                  </a:lnTo>
                  <a:lnTo>
                    <a:pt x="71399" y="82689"/>
                  </a:lnTo>
                  <a:lnTo>
                    <a:pt x="71970" y="82423"/>
                  </a:lnTo>
                  <a:lnTo>
                    <a:pt x="72250" y="82334"/>
                  </a:lnTo>
                  <a:lnTo>
                    <a:pt x="72517" y="82283"/>
                  </a:lnTo>
                  <a:lnTo>
                    <a:pt x="75996" y="81902"/>
                  </a:lnTo>
                  <a:lnTo>
                    <a:pt x="78308" y="81432"/>
                  </a:lnTo>
                  <a:lnTo>
                    <a:pt x="79121" y="81280"/>
                  </a:lnTo>
                  <a:lnTo>
                    <a:pt x="79984" y="81330"/>
                  </a:lnTo>
                  <a:lnTo>
                    <a:pt x="81622" y="81826"/>
                  </a:lnTo>
                  <a:lnTo>
                    <a:pt x="83146" y="82156"/>
                  </a:lnTo>
                  <a:lnTo>
                    <a:pt x="85407" y="82308"/>
                  </a:lnTo>
                  <a:lnTo>
                    <a:pt x="86220" y="82537"/>
                  </a:lnTo>
                  <a:close/>
                </a:path>
                <a:path w="189864" h="83819">
                  <a:moveTo>
                    <a:pt x="117754" y="24993"/>
                  </a:moveTo>
                  <a:lnTo>
                    <a:pt x="116141" y="23533"/>
                  </a:lnTo>
                  <a:lnTo>
                    <a:pt x="114998" y="22631"/>
                  </a:lnTo>
                  <a:lnTo>
                    <a:pt x="114096" y="22352"/>
                  </a:lnTo>
                  <a:lnTo>
                    <a:pt x="113741" y="22326"/>
                  </a:lnTo>
                  <a:lnTo>
                    <a:pt x="113157" y="22402"/>
                  </a:lnTo>
                  <a:lnTo>
                    <a:pt x="108775" y="25806"/>
                  </a:lnTo>
                  <a:lnTo>
                    <a:pt x="109207" y="25552"/>
                  </a:lnTo>
                  <a:lnTo>
                    <a:pt x="109689" y="25171"/>
                  </a:lnTo>
                  <a:lnTo>
                    <a:pt x="110007" y="24993"/>
                  </a:lnTo>
                  <a:lnTo>
                    <a:pt x="110299" y="24904"/>
                  </a:lnTo>
                  <a:lnTo>
                    <a:pt x="110604" y="24853"/>
                  </a:lnTo>
                  <a:lnTo>
                    <a:pt x="111544" y="24752"/>
                  </a:lnTo>
                  <a:lnTo>
                    <a:pt x="112395" y="24625"/>
                  </a:lnTo>
                  <a:lnTo>
                    <a:pt x="112928" y="24485"/>
                  </a:lnTo>
                  <a:lnTo>
                    <a:pt x="113601" y="24307"/>
                  </a:lnTo>
                  <a:lnTo>
                    <a:pt x="113868" y="24257"/>
                  </a:lnTo>
                  <a:lnTo>
                    <a:pt x="114325" y="24282"/>
                  </a:lnTo>
                  <a:lnTo>
                    <a:pt x="115430" y="24688"/>
                  </a:lnTo>
                  <a:lnTo>
                    <a:pt x="116039" y="24828"/>
                  </a:lnTo>
                  <a:lnTo>
                    <a:pt x="116878" y="24904"/>
                  </a:lnTo>
                  <a:lnTo>
                    <a:pt x="117259" y="24917"/>
                  </a:lnTo>
                  <a:lnTo>
                    <a:pt x="117690" y="25069"/>
                  </a:lnTo>
                  <a:close/>
                </a:path>
                <a:path w="189864" h="83819">
                  <a:moveTo>
                    <a:pt x="144386" y="76200"/>
                  </a:moveTo>
                  <a:lnTo>
                    <a:pt x="144170" y="75831"/>
                  </a:lnTo>
                  <a:lnTo>
                    <a:pt x="143827" y="75501"/>
                  </a:lnTo>
                  <a:lnTo>
                    <a:pt x="143129" y="74930"/>
                  </a:lnTo>
                  <a:lnTo>
                    <a:pt x="141693" y="74117"/>
                  </a:lnTo>
                  <a:lnTo>
                    <a:pt x="139293" y="72555"/>
                  </a:lnTo>
                  <a:lnTo>
                    <a:pt x="137617" y="72136"/>
                  </a:lnTo>
                  <a:lnTo>
                    <a:pt x="136956" y="72097"/>
                  </a:lnTo>
                  <a:lnTo>
                    <a:pt x="135877" y="72199"/>
                  </a:lnTo>
                  <a:lnTo>
                    <a:pt x="127762" y="77457"/>
                  </a:lnTo>
                  <a:lnTo>
                    <a:pt x="127914" y="77533"/>
                  </a:lnTo>
                  <a:lnTo>
                    <a:pt x="128549" y="77063"/>
                  </a:lnTo>
                  <a:lnTo>
                    <a:pt x="129463" y="76466"/>
                  </a:lnTo>
                  <a:lnTo>
                    <a:pt x="130035" y="76200"/>
                  </a:lnTo>
                  <a:lnTo>
                    <a:pt x="130581" y="76073"/>
                  </a:lnTo>
                  <a:lnTo>
                    <a:pt x="132892" y="75831"/>
                  </a:lnTo>
                  <a:lnTo>
                    <a:pt x="134454" y="75628"/>
                  </a:lnTo>
                  <a:lnTo>
                    <a:pt x="136690" y="75145"/>
                  </a:lnTo>
                  <a:lnTo>
                    <a:pt x="137350" y="75069"/>
                  </a:lnTo>
                  <a:lnTo>
                    <a:pt x="138049" y="75120"/>
                  </a:lnTo>
                  <a:lnTo>
                    <a:pt x="139687" y="75615"/>
                  </a:lnTo>
                  <a:lnTo>
                    <a:pt x="141211" y="75946"/>
                  </a:lnTo>
                  <a:lnTo>
                    <a:pt x="142786" y="76073"/>
                  </a:lnTo>
                  <a:lnTo>
                    <a:pt x="143471" y="76085"/>
                  </a:lnTo>
                  <a:lnTo>
                    <a:pt x="144284" y="76327"/>
                  </a:lnTo>
                  <a:lnTo>
                    <a:pt x="144386" y="76200"/>
                  </a:lnTo>
                  <a:close/>
                </a:path>
                <a:path w="189864" h="83819">
                  <a:moveTo>
                    <a:pt x="151726" y="25781"/>
                  </a:moveTo>
                  <a:lnTo>
                    <a:pt x="150114" y="24320"/>
                  </a:lnTo>
                  <a:lnTo>
                    <a:pt x="148971" y="23418"/>
                  </a:lnTo>
                  <a:lnTo>
                    <a:pt x="148069" y="23139"/>
                  </a:lnTo>
                  <a:lnTo>
                    <a:pt x="147713" y="23126"/>
                  </a:lnTo>
                  <a:lnTo>
                    <a:pt x="147129" y="23190"/>
                  </a:lnTo>
                  <a:lnTo>
                    <a:pt x="146685" y="23304"/>
                  </a:lnTo>
                  <a:lnTo>
                    <a:pt x="146240" y="23456"/>
                  </a:lnTo>
                  <a:lnTo>
                    <a:pt x="142748" y="26593"/>
                  </a:lnTo>
                  <a:lnTo>
                    <a:pt x="143014" y="26492"/>
                  </a:lnTo>
                  <a:lnTo>
                    <a:pt x="143179" y="26339"/>
                  </a:lnTo>
                  <a:lnTo>
                    <a:pt x="143662" y="25958"/>
                  </a:lnTo>
                  <a:lnTo>
                    <a:pt x="143979" y="25781"/>
                  </a:lnTo>
                  <a:lnTo>
                    <a:pt x="144132" y="25730"/>
                  </a:lnTo>
                  <a:lnTo>
                    <a:pt x="144551" y="25641"/>
                  </a:lnTo>
                  <a:lnTo>
                    <a:pt x="145516" y="25539"/>
                  </a:lnTo>
                  <a:lnTo>
                    <a:pt x="146367" y="25412"/>
                  </a:lnTo>
                  <a:lnTo>
                    <a:pt x="146951" y="25260"/>
                  </a:lnTo>
                  <a:lnTo>
                    <a:pt x="147574" y="25095"/>
                  </a:lnTo>
                  <a:lnTo>
                    <a:pt x="147840" y="25044"/>
                  </a:lnTo>
                  <a:lnTo>
                    <a:pt x="148297" y="25082"/>
                  </a:lnTo>
                  <a:lnTo>
                    <a:pt x="148653" y="25196"/>
                  </a:lnTo>
                  <a:lnTo>
                    <a:pt x="149415" y="25476"/>
                  </a:lnTo>
                  <a:lnTo>
                    <a:pt x="150012" y="25615"/>
                  </a:lnTo>
                  <a:lnTo>
                    <a:pt x="150850" y="25692"/>
                  </a:lnTo>
                  <a:lnTo>
                    <a:pt x="151231" y="25704"/>
                  </a:lnTo>
                  <a:lnTo>
                    <a:pt x="151663" y="25857"/>
                  </a:lnTo>
                  <a:close/>
                </a:path>
                <a:path w="189864" h="83819">
                  <a:moveTo>
                    <a:pt x="169684" y="56413"/>
                  </a:moveTo>
                  <a:lnTo>
                    <a:pt x="169519" y="56134"/>
                  </a:lnTo>
                  <a:lnTo>
                    <a:pt x="169252" y="55880"/>
                  </a:lnTo>
                  <a:lnTo>
                    <a:pt x="168719" y="55448"/>
                  </a:lnTo>
                  <a:lnTo>
                    <a:pt x="167881" y="54965"/>
                  </a:lnTo>
                  <a:lnTo>
                    <a:pt x="166903" y="54356"/>
                  </a:lnTo>
                  <a:lnTo>
                    <a:pt x="165773" y="53632"/>
                  </a:lnTo>
                  <a:lnTo>
                    <a:pt x="164503" y="53301"/>
                  </a:lnTo>
                  <a:lnTo>
                    <a:pt x="163982" y="53276"/>
                  </a:lnTo>
                  <a:lnTo>
                    <a:pt x="163156" y="53352"/>
                  </a:lnTo>
                  <a:lnTo>
                    <a:pt x="156946" y="57378"/>
                  </a:lnTo>
                  <a:lnTo>
                    <a:pt x="158242" y="56629"/>
                  </a:lnTo>
                  <a:lnTo>
                    <a:pt x="158686" y="56413"/>
                  </a:lnTo>
                  <a:lnTo>
                    <a:pt x="159105" y="56311"/>
                  </a:lnTo>
                  <a:lnTo>
                    <a:pt x="160324" y="56172"/>
                  </a:lnTo>
                  <a:lnTo>
                    <a:pt x="160870" y="56134"/>
                  </a:lnTo>
                  <a:lnTo>
                    <a:pt x="161772" y="56032"/>
                  </a:lnTo>
                  <a:lnTo>
                    <a:pt x="164160" y="55549"/>
                  </a:lnTo>
                  <a:lnTo>
                    <a:pt x="164833" y="55587"/>
                  </a:lnTo>
                  <a:lnTo>
                    <a:pt x="166446" y="56070"/>
                  </a:lnTo>
                  <a:lnTo>
                    <a:pt x="167246" y="56222"/>
                  </a:lnTo>
                  <a:lnTo>
                    <a:pt x="168973" y="56337"/>
                  </a:lnTo>
                  <a:lnTo>
                    <a:pt x="169608" y="56515"/>
                  </a:lnTo>
                  <a:close/>
                </a:path>
                <a:path w="189864" h="83819">
                  <a:moveTo>
                    <a:pt x="174218" y="13982"/>
                  </a:moveTo>
                  <a:lnTo>
                    <a:pt x="172605" y="12522"/>
                  </a:lnTo>
                  <a:lnTo>
                    <a:pt x="171462" y="11620"/>
                  </a:lnTo>
                  <a:lnTo>
                    <a:pt x="170561" y="11341"/>
                  </a:lnTo>
                  <a:lnTo>
                    <a:pt x="170205" y="11328"/>
                  </a:lnTo>
                  <a:lnTo>
                    <a:pt x="169621" y="11391"/>
                  </a:lnTo>
                  <a:lnTo>
                    <a:pt x="165239" y="14795"/>
                  </a:lnTo>
                  <a:lnTo>
                    <a:pt x="166154" y="14160"/>
                  </a:lnTo>
                  <a:lnTo>
                    <a:pt x="166471" y="13982"/>
                  </a:lnTo>
                  <a:lnTo>
                    <a:pt x="166611" y="13931"/>
                  </a:lnTo>
                  <a:lnTo>
                    <a:pt x="167055" y="13843"/>
                  </a:lnTo>
                  <a:lnTo>
                    <a:pt x="168008" y="13741"/>
                  </a:lnTo>
                  <a:lnTo>
                    <a:pt x="168859" y="13614"/>
                  </a:lnTo>
                  <a:lnTo>
                    <a:pt x="169392" y="13487"/>
                  </a:lnTo>
                  <a:lnTo>
                    <a:pt x="170065" y="13296"/>
                  </a:lnTo>
                  <a:lnTo>
                    <a:pt x="170408" y="13246"/>
                  </a:lnTo>
                  <a:lnTo>
                    <a:pt x="170789" y="13284"/>
                  </a:lnTo>
                  <a:lnTo>
                    <a:pt x="171894" y="13677"/>
                  </a:lnTo>
                  <a:lnTo>
                    <a:pt x="172504" y="13817"/>
                  </a:lnTo>
                  <a:lnTo>
                    <a:pt x="173342" y="13893"/>
                  </a:lnTo>
                  <a:lnTo>
                    <a:pt x="173723" y="13906"/>
                  </a:lnTo>
                  <a:lnTo>
                    <a:pt x="174155" y="14058"/>
                  </a:lnTo>
                  <a:close/>
                </a:path>
                <a:path w="189864" h="83819">
                  <a:moveTo>
                    <a:pt x="189522" y="77647"/>
                  </a:moveTo>
                  <a:lnTo>
                    <a:pt x="186537" y="75387"/>
                  </a:lnTo>
                  <a:lnTo>
                    <a:pt x="184429" y="73990"/>
                  </a:lnTo>
                  <a:lnTo>
                    <a:pt x="182753" y="73571"/>
                  </a:lnTo>
                  <a:lnTo>
                    <a:pt x="182092" y="73533"/>
                  </a:lnTo>
                  <a:lnTo>
                    <a:pt x="181013" y="73634"/>
                  </a:lnTo>
                  <a:lnTo>
                    <a:pt x="172897" y="78892"/>
                  </a:lnTo>
                  <a:lnTo>
                    <a:pt x="173050" y="78968"/>
                  </a:lnTo>
                  <a:lnTo>
                    <a:pt x="174599" y="77901"/>
                  </a:lnTo>
                  <a:lnTo>
                    <a:pt x="175171" y="77647"/>
                  </a:lnTo>
                  <a:lnTo>
                    <a:pt x="175450" y="77558"/>
                  </a:lnTo>
                  <a:lnTo>
                    <a:pt x="177304" y="77317"/>
                  </a:lnTo>
                  <a:lnTo>
                    <a:pt x="178028" y="77279"/>
                  </a:lnTo>
                  <a:lnTo>
                    <a:pt x="179590" y="77063"/>
                  </a:lnTo>
                  <a:lnTo>
                    <a:pt x="181825" y="76581"/>
                  </a:lnTo>
                  <a:lnTo>
                    <a:pt x="182486" y="76504"/>
                  </a:lnTo>
                  <a:lnTo>
                    <a:pt x="183184" y="76555"/>
                  </a:lnTo>
                  <a:lnTo>
                    <a:pt x="184823" y="77050"/>
                  </a:lnTo>
                  <a:lnTo>
                    <a:pt x="186347" y="77381"/>
                  </a:lnTo>
                  <a:lnTo>
                    <a:pt x="187909" y="77508"/>
                  </a:lnTo>
                  <a:lnTo>
                    <a:pt x="188607" y="77520"/>
                  </a:lnTo>
                  <a:lnTo>
                    <a:pt x="189420" y="77762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2955154" y="1874744"/>
              <a:ext cx="104775" cy="49530"/>
            </a:xfrm>
            <a:custGeom>
              <a:avLst/>
              <a:gdLst/>
              <a:ahLst/>
              <a:cxnLst/>
              <a:rect l="l" t="t" r="r" b="b"/>
              <a:pathLst>
                <a:path w="104775" h="49530">
                  <a:moveTo>
                    <a:pt x="52387" y="0"/>
                  </a:moveTo>
                  <a:lnTo>
                    <a:pt x="31996" y="3270"/>
                  </a:lnTo>
                  <a:lnTo>
                    <a:pt x="15344" y="12188"/>
                  </a:lnTo>
                  <a:lnTo>
                    <a:pt x="4117" y="25417"/>
                  </a:lnTo>
                  <a:lnTo>
                    <a:pt x="0" y="41617"/>
                  </a:lnTo>
                  <a:lnTo>
                    <a:pt x="0" y="44234"/>
                  </a:lnTo>
                  <a:lnTo>
                    <a:pt x="304" y="46786"/>
                  </a:lnTo>
                  <a:lnTo>
                    <a:pt x="889" y="49263"/>
                  </a:lnTo>
                  <a:lnTo>
                    <a:pt x="2514" y="49428"/>
                  </a:lnTo>
                  <a:lnTo>
                    <a:pt x="2032" y="45618"/>
                  </a:lnTo>
                  <a:lnTo>
                    <a:pt x="2032" y="43662"/>
                  </a:lnTo>
                  <a:lnTo>
                    <a:pt x="5988" y="27462"/>
                  </a:lnTo>
                  <a:lnTo>
                    <a:pt x="16779" y="14233"/>
                  </a:lnTo>
                  <a:lnTo>
                    <a:pt x="32785" y="5314"/>
                  </a:lnTo>
                  <a:lnTo>
                    <a:pt x="52387" y="2044"/>
                  </a:lnTo>
                  <a:lnTo>
                    <a:pt x="71989" y="5314"/>
                  </a:lnTo>
                  <a:lnTo>
                    <a:pt x="87995" y="14233"/>
                  </a:lnTo>
                  <a:lnTo>
                    <a:pt x="98786" y="27462"/>
                  </a:lnTo>
                  <a:lnTo>
                    <a:pt x="102743" y="43662"/>
                  </a:lnTo>
                  <a:lnTo>
                    <a:pt x="102590" y="46888"/>
                  </a:lnTo>
                  <a:lnTo>
                    <a:pt x="104393" y="46685"/>
                  </a:lnTo>
                  <a:lnTo>
                    <a:pt x="104775" y="43332"/>
                  </a:lnTo>
                  <a:lnTo>
                    <a:pt x="104775" y="41617"/>
                  </a:lnTo>
                  <a:lnTo>
                    <a:pt x="100657" y="25417"/>
                  </a:lnTo>
                  <a:lnTo>
                    <a:pt x="89430" y="12188"/>
                  </a:lnTo>
                  <a:lnTo>
                    <a:pt x="72778" y="3270"/>
                  </a:lnTo>
                  <a:lnTo>
                    <a:pt x="52387" y="0"/>
                  </a:lnTo>
                  <a:close/>
                </a:path>
              </a:pathLst>
            </a:custGeom>
            <a:solidFill>
              <a:srgbClr val="3E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3053462" y="1912334"/>
              <a:ext cx="7620" cy="18415"/>
            </a:xfrm>
            <a:custGeom>
              <a:avLst/>
              <a:gdLst/>
              <a:ahLst/>
              <a:cxnLst/>
              <a:rect l="l" t="t" r="r" b="b"/>
              <a:pathLst>
                <a:path w="7619" h="18414">
                  <a:moveTo>
                    <a:pt x="6045" y="0"/>
                  </a:moveTo>
                  <a:lnTo>
                    <a:pt x="4521" y="0"/>
                  </a:lnTo>
                  <a:lnTo>
                    <a:pt x="0" y="3886"/>
                  </a:lnTo>
                  <a:lnTo>
                    <a:pt x="825" y="15887"/>
                  </a:lnTo>
                  <a:lnTo>
                    <a:pt x="2565" y="17945"/>
                  </a:lnTo>
                  <a:lnTo>
                    <a:pt x="3543" y="18313"/>
                  </a:lnTo>
                  <a:lnTo>
                    <a:pt x="4800" y="18008"/>
                  </a:lnTo>
                  <a:lnTo>
                    <a:pt x="7086" y="7645"/>
                  </a:lnTo>
                  <a:lnTo>
                    <a:pt x="7086" y="1663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2927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3057904" y="1911993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60">
                  <a:moveTo>
                    <a:pt x="3924" y="0"/>
                  </a:moveTo>
                  <a:lnTo>
                    <a:pt x="330" y="152"/>
                  </a:lnTo>
                  <a:lnTo>
                    <a:pt x="0" y="393"/>
                  </a:lnTo>
                  <a:lnTo>
                    <a:pt x="749" y="1930"/>
                  </a:lnTo>
                  <a:lnTo>
                    <a:pt x="1447" y="7175"/>
                  </a:lnTo>
                  <a:lnTo>
                    <a:pt x="1231" y="9906"/>
                  </a:lnTo>
                  <a:lnTo>
                    <a:pt x="5816" y="10007"/>
                  </a:lnTo>
                  <a:lnTo>
                    <a:pt x="5981" y="8890"/>
                  </a:lnTo>
                  <a:lnTo>
                    <a:pt x="5867" y="7175"/>
                  </a:lnTo>
                  <a:lnTo>
                    <a:pt x="5727" y="5816"/>
                  </a:lnTo>
                  <a:lnTo>
                    <a:pt x="5562" y="4279"/>
                  </a:lnTo>
                  <a:lnTo>
                    <a:pt x="5435" y="2717"/>
                  </a:lnTo>
                  <a:lnTo>
                    <a:pt x="5029" y="1130"/>
                  </a:lnTo>
                  <a:lnTo>
                    <a:pt x="4864" y="381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3E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3056818" y="1922004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6908" y="0"/>
                  </a:moveTo>
                  <a:lnTo>
                    <a:pt x="2286" y="0"/>
                  </a:lnTo>
                  <a:lnTo>
                    <a:pt x="2044" y="2247"/>
                  </a:lnTo>
                  <a:lnTo>
                    <a:pt x="1524" y="5130"/>
                  </a:lnTo>
                  <a:lnTo>
                    <a:pt x="762" y="7289"/>
                  </a:lnTo>
                  <a:lnTo>
                    <a:pt x="0" y="8394"/>
                  </a:lnTo>
                  <a:lnTo>
                    <a:pt x="1549" y="8509"/>
                  </a:lnTo>
                  <a:lnTo>
                    <a:pt x="2527" y="7569"/>
                  </a:lnTo>
                  <a:lnTo>
                    <a:pt x="4013" y="6388"/>
                  </a:lnTo>
                  <a:lnTo>
                    <a:pt x="5054" y="5715"/>
                  </a:lnTo>
                  <a:lnTo>
                    <a:pt x="6057" y="3568"/>
                  </a:lnTo>
                  <a:lnTo>
                    <a:pt x="6781" y="914"/>
                  </a:lnTo>
                  <a:lnTo>
                    <a:pt x="6908" y="0"/>
                  </a:lnTo>
                  <a:close/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2953763" y="1912334"/>
              <a:ext cx="7620" cy="18415"/>
            </a:xfrm>
            <a:custGeom>
              <a:avLst/>
              <a:gdLst/>
              <a:ahLst/>
              <a:cxnLst/>
              <a:rect l="l" t="t" r="r" b="b"/>
              <a:pathLst>
                <a:path w="7619" h="18414">
                  <a:moveTo>
                    <a:pt x="2717" y="0"/>
                  </a:moveTo>
                  <a:lnTo>
                    <a:pt x="1117" y="0"/>
                  </a:lnTo>
                  <a:lnTo>
                    <a:pt x="0" y="1663"/>
                  </a:lnTo>
                  <a:lnTo>
                    <a:pt x="0" y="7645"/>
                  </a:lnTo>
                  <a:lnTo>
                    <a:pt x="2362" y="18008"/>
                  </a:lnTo>
                  <a:lnTo>
                    <a:pt x="3619" y="18313"/>
                  </a:lnTo>
                  <a:lnTo>
                    <a:pt x="4673" y="17945"/>
                  </a:lnTo>
                  <a:lnTo>
                    <a:pt x="6413" y="15887"/>
                  </a:lnTo>
                  <a:lnTo>
                    <a:pt x="7238" y="3886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2927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2950578" y="1911993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60">
                  <a:moveTo>
                    <a:pt x="2057" y="0"/>
                  </a:moveTo>
                  <a:lnTo>
                    <a:pt x="1117" y="381"/>
                  </a:lnTo>
                  <a:lnTo>
                    <a:pt x="546" y="2717"/>
                  </a:lnTo>
                  <a:lnTo>
                    <a:pt x="419" y="4279"/>
                  </a:lnTo>
                  <a:lnTo>
                    <a:pt x="254" y="5816"/>
                  </a:lnTo>
                  <a:lnTo>
                    <a:pt x="114" y="7175"/>
                  </a:lnTo>
                  <a:lnTo>
                    <a:pt x="0" y="8890"/>
                  </a:lnTo>
                  <a:lnTo>
                    <a:pt x="152" y="10007"/>
                  </a:lnTo>
                  <a:lnTo>
                    <a:pt x="4787" y="10007"/>
                  </a:lnTo>
                  <a:lnTo>
                    <a:pt x="4533" y="7175"/>
                  </a:lnTo>
                  <a:lnTo>
                    <a:pt x="5232" y="1930"/>
                  </a:lnTo>
                  <a:lnTo>
                    <a:pt x="5981" y="393"/>
                  </a:lnTo>
                  <a:lnTo>
                    <a:pt x="5651" y="152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3E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2950738" y="1922004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4622" y="0"/>
                  </a:moveTo>
                  <a:lnTo>
                    <a:pt x="0" y="0"/>
                  </a:lnTo>
                  <a:lnTo>
                    <a:pt x="50" y="812"/>
                  </a:lnTo>
                  <a:lnTo>
                    <a:pt x="850" y="3568"/>
                  </a:lnTo>
                  <a:lnTo>
                    <a:pt x="1854" y="5715"/>
                  </a:lnTo>
                  <a:lnTo>
                    <a:pt x="2895" y="6388"/>
                  </a:lnTo>
                  <a:lnTo>
                    <a:pt x="4381" y="7569"/>
                  </a:lnTo>
                  <a:lnTo>
                    <a:pt x="5359" y="8509"/>
                  </a:lnTo>
                  <a:lnTo>
                    <a:pt x="6908" y="8394"/>
                  </a:lnTo>
                  <a:lnTo>
                    <a:pt x="6146" y="7289"/>
                  </a:lnTo>
                  <a:lnTo>
                    <a:pt x="5384" y="5130"/>
                  </a:lnTo>
                  <a:lnTo>
                    <a:pt x="4864" y="2247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2957815" y="1907153"/>
              <a:ext cx="99060" cy="55244"/>
            </a:xfrm>
            <a:custGeom>
              <a:avLst/>
              <a:gdLst/>
              <a:ahLst/>
              <a:cxnLst/>
              <a:rect l="l" t="t" r="r" b="b"/>
              <a:pathLst>
                <a:path w="99060" h="55244">
                  <a:moveTo>
                    <a:pt x="49415" y="0"/>
                  </a:moveTo>
                  <a:lnTo>
                    <a:pt x="35471" y="1200"/>
                  </a:lnTo>
                  <a:lnTo>
                    <a:pt x="23156" y="4564"/>
                  </a:lnTo>
                  <a:lnTo>
                    <a:pt x="13087" y="9735"/>
                  </a:lnTo>
                  <a:lnTo>
                    <a:pt x="5880" y="16357"/>
                  </a:lnTo>
                  <a:lnTo>
                    <a:pt x="0" y="16573"/>
                  </a:lnTo>
                  <a:lnTo>
                    <a:pt x="31076" y="53060"/>
                  </a:lnTo>
                  <a:lnTo>
                    <a:pt x="49415" y="55156"/>
                  </a:lnTo>
                  <a:lnTo>
                    <a:pt x="67755" y="53060"/>
                  </a:lnTo>
                  <a:lnTo>
                    <a:pt x="82794" y="47315"/>
                  </a:lnTo>
                  <a:lnTo>
                    <a:pt x="93056" y="38734"/>
                  </a:lnTo>
                  <a:lnTo>
                    <a:pt x="97066" y="28130"/>
                  </a:lnTo>
                  <a:lnTo>
                    <a:pt x="98958" y="16471"/>
                  </a:lnTo>
                  <a:lnTo>
                    <a:pt x="92951" y="16344"/>
                  </a:lnTo>
                  <a:lnTo>
                    <a:pt x="85743" y="9729"/>
                  </a:lnTo>
                  <a:lnTo>
                    <a:pt x="75674" y="4562"/>
                  </a:lnTo>
                  <a:lnTo>
                    <a:pt x="63360" y="1200"/>
                  </a:lnTo>
                  <a:lnTo>
                    <a:pt x="49415" y="0"/>
                  </a:lnTo>
                  <a:close/>
                </a:path>
              </a:pathLst>
            </a:custGeom>
            <a:solidFill>
              <a:srgbClr val="3E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2957385" y="1888709"/>
              <a:ext cx="99695" cy="59690"/>
            </a:xfrm>
            <a:custGeom>
              <a:avLst/>
              <a:gdLst/>
              <a:ahLst/>
              <a:cxnLst/>
              <a:rect l="l" t="t" r="r" b="b"/>
              <a:pathLst>
                <a:path w="99694" h="59689">
                  <a:moveTo>
                    <a:pt x="49847" y="0"/>
                  </a:moveTo>
                  <a:lnTo>
                    <a:pt x="10401" y="11061"/>
                  </a:lnTo>
                  <a:lnTo>
                    <a:pt x="0" y="25577"/>
                  </a:lnTo>
                  <a:lnTo>
                    <a:pt x="0" y="33972"/>
                  </a:lnTo>
                  <a:lnTo>
                    <a:pt x="31034" y="57388"/>
                  </a:lnTo>
                  <a:lnTo>
                    <a:pt x="49847" y="59550"/>
                  </a:lnTo>
                  <a:lnTo>
                    <a:pt x="59501" y="59001"/>
                  </a:lnTo>
                  <a:lnTo>
                    <a:pt x="98298" y="38023"/>
                  </a:lnTo>
                  <a:lnTo>
                    <a:pt x="99695" y="33972"/>
                  </a:lnTo>
                  <a:lnTo>
                    <a:pt x="99695" y="25577"/>
                  </a:lnTo>
                  <a:lnTo>
                    <a:pt x="68660" y="2160"/>
                  </a:lnTo>
                  <a:lnTo>
                    <a:pt x="49847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2957385" y="1888709"/>
              <a:ext cx="99695" cy="59690"/>
            </a:xfrm>
            <a:custGeom>
              <a:avLst/>
              <a:gdLst/>
              <a:ahLst/>
              <a:cxnLst/>
              <a:rect l="l" t="t" r="r" b="b"/>
              <a:pathLst>
                <a:path w="99694" h="59689">
                  <a:moveTo>
                    <a:pt x="49847" y="59550"/>
                  </a:moveTo>
                  <a:lnTo>
                    <a:pt x="10401" y="48488"/>
                  </a:lnTo>
                  <a:lnTo>
                    <a:pt x="4165" y="41808"/>
                  </a:lnTo>
                  <a:lnTo>
                    <a:pt x="1397" y="38023"/>
                  </a:lnTo>
                  <a:lnTo>
                    <a:pt x="0" y="33972"/>
                  </a:lnTo>
                  <a:lnTo>
                    <a:pt x="0" y="29768"/>
                  </a:lnTo>
                  <a:lnTo>
                    <a:pt x="0" y="25577"/>
                  </a:lnTo>
                  <a:lnTo>
                    <a:pt x="1397" y="21526"/>
                  </a:lnTo>
                  <a:lnTo>
                    <a:pt x="4165" y="17741"/>
                  </a:lnTo>
                  <a:lnTo>
                    <a:pt x="6743" y="14211"/>
                  </a:lnTo>
                  <a:lnTo>
                    <a:pt x="49847" y="0"/>
                  </a:lnTo>
                  <a:lnTo>
                    <a:pt x="59501" y="548"/>
                  </a:lnTo>
                  <a:lnTo>
                    <a:pt x="95529" y="17741"/>
                  </a:lnTo>
                  <a:lnTo>
                    <a:pt x="98298" y="21526"/>
                  </a:lnTo>
                  <a:lnTo>
                    <a:pt x="99695" y="25577"/>
                  </a:lnTo>
                  <a:lnTo>
                    <a:pt x="99695" y="29768"/>
                  </a:lnTo>
                  <a:lnTo>
                    <a:pt x="99695" y="33972"/>
                  </a:lnTo>
                  <a:lnTo>
                    <a:pt x="98298" y="38023"/>
                  </a:lnTo>
                  <a:lnTo>
                    <a:pt x="95529" y="41808"/>
                  </a:lnTo>
                  <a:lnTo>
                    <a:pt x="92951" y="45339"/>
                  </a:lnTo>
                  <a:lnTo>
                    <a:pt x="59501" y="59001"/>
                  </a:lnTo>
                  <a:lnTo>
                    <a:pt x="49847" y="59550"/>
                  </a:lnTo>
                  <a:close/>
                </a:path>
              </a:pathLst>
            </a:custGeom>
            <a:ln w="3175">
              <a:solidFill>
                <a:srgbClr val="3E3C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2959567" y="1890111"/>
              <a:ext cx="95885" cy="55244"/>
            </a:xfrm>
            <a:custGeom>
              <a:avLst/>
              <a:gdLst/>
              <a:ahLst/>
              <a:cxnLst/>
              <a:rect l="l" t="t" r="r" b="b"/>
              <a:pathLst>
                <a:path w="95885" h="55244">
                  <a:moveTo>
                    <a:pt x="47663" y="0"/>
                  </a:moveTo>
                  <a:lnTo>
                    <a:pt x="29108" y="2166"/>
                  </a:lnTo>
                  <a:lnTo>
                    <a:pt x="13958" y="8077"/>
                  </a:lnTo>
                  <a:lnTo>
                    <a:pt x="3745" y="16844"/>
                  </a:lnTo>
                  <a:lnTo>
                    <a:pt x="0" y="27584"/>
                  </a:lnTo>
                  <a:lnTo>
                    <a:pt x="3745" y="38325"/>
                  </a:lnTo>
                  <a:lnTo>
                    <a:pt x="13958" y="47097"/>
                  </a:lnTo>
                  <a:lnTo>
                    <a:pt x="29108" y="53012"/>
                  </a:lnTo>
                  <a:lnTo>
                    <a:pt x="47663" y="55181"/>
                  </a:lnTo>
                  <a:lnTo>
                    <a:pt x="66217" y="53012"/>
                  </a:lnTo>
                  <a:lnTo>
                    <a:pt x="81367" y="47097"/>
                  </a:lnTo>
                  <a:lnTo>
                    <a:pt x="91581" y="38325"/>
                  </a:lnTo>
                  <a:lnTo>
                    <a:pt x="95326" y="27584"/>
                  </a:lnTo>
                  <a:lnTo>
                    <a:pt x="91581" y="16844"/>
                  </a:lnTo>
                  <a:lnTo>
                    <a:pt x="81367" y="8077"/>
                  </a:lnTo>
                  <a:lnTo>
                    <a:pt x="66217" y="2166"/>
                  </a:lnTo>
                  <a:lnTo>
                    <a:pt x="47663" y="0"/>
                  </a:lnTo>
                  <a:close/>
                </a:path>
              </a:pathLst>
            </a:custGeom>
            <a:solidFill>
              <a:srgbClr val="3E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2959567" y="1890111"/>
              <a:ext cx="95885" cy="55244"/>
            </a:xfrm>
            <a:custGeom>
              <a:avLst/>
              <a:gdLst/>
              <a:ahLst/>
              <a:cxnLst/>
              <a:rect l="l" t="t" r="r" b="b"/>
              <a:pathLst>
                <a:path w="95885" h="55244">
                  <a:moveTo>
                    <a:pt x="95326" y="27584"/>
                  </a:moveTo>
                  <a:lnTo>
                    <a:pt x="91581" y="38325"/>
                  </a:lnTo>
                  <a:lnTo>
                    <a:pt x="81367" y="47097"/>
                  </a:lnTo>
                  <a:lnTo>
                    <a:pt x="66217" y="53012"/>
                  </a:lnTo>
                  <a:lnTo>
                    <a:pt x="47663" y="55181"/>
                  </a:lnTo>
                  <a:lnTo>
                    <a:pt x="29108" y="53012"/>
                  </a:lnTo>
                  <a:lnTo>
                    <a:pt x="13958" y="47097"/>
                  </a:lnTo>
                  <a:lnTo>
                    <a:pt x="3745" y="38325"/>
                  </a:lnTo>
                  <a:lnTo>
                    <a:pt x="0" y="27584"/>
                  </a:lnTo>
                  <a:lnTo>
                    <a:pt x="3745" y="16844"/>
                  </a:lnTo>
                  <a:lnTo>
                    <a:pt x="13958" y="8077"/>
                  </a:lnTo>
                  <a:lnTo>
                    <a:pt x="29108" y="2166"/>
                  </a:lnTo>
                  <a:lnTo>
                    <a:pt x="47663" y="0"/>
                  </a:lnTo>
                  <a:lnTo>
                    <a:pt x="66217" y="2166"/>
                  </a:lnTo>
                  <a:lnTo>
                    <a:pt x="81367" y="8077"/>
                  </a:lnTo>
                  <a:lnTo>
                    <a:pt x="91581" y="16844"/>
                  </a:lnTo>
                  <a:lnTo>
                    <a:pt x="95326" y="27584"/>
                  </a:lnTo>
                  <a:close/>
                </a:path>
              </a:pathLst>
            </a:custGeom>
            <a:ln w="3175">
              <a:solidFill>
                <a:srgbClr val="3E3C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2958870" y="1925789"/>
              <a:ext cx="97155" cy="25400"/>
            </a:xfrm>
            <a:custGeom>
              <a:avLst/>
              <a:gdLst/>
              <a:ahLst/>
              <a:cxnLst/>
              <a:rect l="l" t="t" r="r" b="b"/>
              <a:pathLst>
                <a:path w="97155" h="25400">
                  <a:moveTo>
                    <a:pt x="96723" y="0"/>
                  </a:moveTo>
                  <a:lnTo>
                    <a:pt x="96062" y="1612"/>
                  </a:lnTo>
                  <a:lnTo>
                    <a:pt x="95161" y="3200"/>
                  </a:lnTo>
                  <a:lnTo>
                    <a:pt x="94043" y="4724"/>
                  </a:lnTo>
                  <a:lnTo>
                    <a:pt x="91465" y="8255"/>
                  </a:lnTo>
                  <a:lnTo>
                    <a:pt x="48361" y="22466"/>
                  </a:lnTo>
                  <a:lnTo>
                    <a:pt x="38707" y="21917"/>
                  </a:lnTo>
                  <a:lnTo>
                    <a:pt x="1562" y="3200"/>
                  </a:lnTo>
                  <a:lnTo>
                    <a:pt x="0" y="0"/>
                  </a:lnTo>
                  <a:lnTo>
                    <a:pt x="203" y="2857"/>
                  </a:lnTo>
                  <a:lnTo>
                    <a:pt x="38707" y="24279"/>
                  </a:lnTo>
                  <a:lnTo>
                    <a:pt x="48361" y="24828"/>
                  </a:lnTo>
                  <a:lnTo>
                    <a:pt x="58015" y="24279"/>
                  </a:lnTo>
                  <a:lnTo>
                    <a:pt x="95046" y="5702"/>
                  </a:lnTo>
                  <a:lnTo>
                    <a:pt x="96520" y="2857"/>
                  </a:lnTo>
                  <a:lnTo>
                    <a:pt x="96723" y="0"/>
                  </a:lnTo>
                  <a:close/>
                </a:path>
              </a:pathLst>
            </a:custGeom>
            <a:solidFill>
              <a:srgbClr val="9091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2961119" y="1904101"/>
              <a:ext cx="92710" cy="41275"/>
            </a:xfrm>
            <a:custGeom>
              <a:avLst/>
              <a:gdLst/>
              <a:ahLst/>
              <a:cxnLst/>
              <a:rect l="l" t="t" r="r" b="b"/>
              <a:pathLst>
                <a:path w="92710" h="41275">
                  <a:moveTo>
                    <a:pt x="46113" y="0"/>
                  </a:moveTo>
                  <a:lnTo>
                    <a:pt x="30316" y="1550"/>
                  </a:lnTo>
                  <a:lnTo>
                    <a:pt x="16756" y="5849"/>
                  </a:lnTo>
                  <a:lnTo>
                    <a:pt x="6346" y="12371"/>
                  </a:lnTo>
                  <a:lnTo>
                    <a:pt x="0" y="20586"/>
                  </a:lnTo>
                  <a:lnTo>
                    <a:pt x="6346" y="28804"/>
                  </a:lnTo>
                  <a:lnTo>
                    <a:pt x="16756" y="35329"/>
                  </a:lnTo>
                  <a:lnTo>
                    <a:pt x="30316" y="39633"/>
                  </a:lnTo>
                  <a:lnTo>
                    <a:pt x="46113" y="41186"/>
                  </a:lnTo>
                  <a:lnTo>
                    <a:pt x="61911" y="39633"/>
                  </a:lnTo>
                  <a:lnTo>
                    <a:pt x="75471" y="35329"/>
                  </a:lnTo>
                  <a:lnTo>
                    <a:pt x="85881" y="28804"/>
                  </a:lnTo>
                  <a:lnTo>
                    <a:pt x="92227" y="20586"/>
                  </a:lnTo>
                  <a:lnTo>
                    <a:pt x="85881" y="12371"/>
                  </a:lnTo>
                  <a:lnTo>
                    <a:pt x="75471" y="5849"/>
                  </a:lnTo>
                  <a:lnTo>
                    <a:pt x="61911" y="1550"/>
                  </a:lnTo>
                  <a:lnTo>
                    <a:pt x="46113" y="0"/>
                  </a:lnTo>
                  <a:close/>
                </a:path>
              </a:pathLst>
            </a:custGeom>
            <a:solidFill>
              <a:srgbClr val="3C24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3024469" y="1897766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30">
                  <a:moveTo>
                    <a:pt x="17056" y="0"/>
                  </a:moveTo>
                  <a:lnTo>
                    <a:pt x="0" y="23215"/>
                  </a:lnTo>
                  <a:lnTo>
                    <a:pt x="114" y="23596"/>
                  </a:lnTo>
                  <a:lnTo>
                    <a:pt x="698" y="24053"/>
                  </a:lnTo>
                  <a:lnTo>
                    <a:pt x="1054" y="24041"/>
                  </a:lnTo>
                  <a:lnTo>
                    <a:pt x="1206" y="23799"/>
                  </a:lnTo>
                  <a:lnTo>
                    <a:pt x="4855" y="18071"/>
                  </a:lnTo>
                  <a:lnTo>
                    <a:pt x="8796" y="12377"/>
                  </a:lnTo>
                  <a:lnTo>
                    <a:pt x="13034" y="6724"/>
                  </a:lnTo>
                  <a:lnTo>
                    <a:pt x="17779" y="876"/>
                  </a:lnTo>
                  <a:lnTo>
                    <a:pt x="17691" y="482"/>
                  </a:lnTo>
                  <a:lnTo>
                    <a:pt x="1705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3024822" y="1897770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30">
                  <a:moveTo>
                    <a:pt x="16700" y="0"/>
                  </a:moveTo>
                  <a:lnTo>
                    <a:pt x="16281" y="0"/>
                  </a:lnTo>
                  <a:lnTo>
                    <a:pt x="14973" y="1562"/>
                  </a:lnTo>
                  <a:lnTo>
                    <a:pt x="15316" y="1397"/>
                  </a:lnTo>
                  <a:lnTo>
                    <a:pt x="15633" y="1320"/>
                  </a:lnTo>
                  <a:lnTo>
                    <a:pt x="15976" y="1574"/>
                  </a:lnTo>
                  <a:lnTo>
                    <a:pt x="15963" y="1892"/>
                  </a:lnTo>
                  <a:lnTo>
                    <a:pt x="15862" y="2247"/>
                  </a:lnTo>
                  <a:lnTo>
                    <a:pt x="9347" y="10274"/>
                  </a:lnTo>
                  <a:lnTo>
                    <a:pt x="4699" y="16916"/>
                  </a:lnTo>
                  <a:lnTo>
                    <a:pt x="482" y="23837"/>
                  </a:lnTo>
                  <a:lnTo>
                    <a:pt x="215" y="23901"/>
                  </a:lnTo>
                  <a:lnTo>
                    <a:pt x="0" y="23774"/>
                  </a:lnTo>
                  <a:lnTo>
                    <a:pt x="342" y="24053"/>
                  </a:lnTo>
                  <a:lnTo>
                    <a:pt x="698" y="24041"/>
                  </a:lnTo>
                  <a:lnTo>
                    <a:pt x="4507" y="18071"/>
                  </a:lnTo>
                  <a:lnTo>
                    <a:pt x="8450" y="12377"/>
                  </a:lnTo>
                  <a:lnTo>
                    <a:pt x="12686" y="6724"/>
                  </a:lnTo>
                  <a:lnTo>
                    <a:pt x="17424" y="876"/>
                  </a:lnTo>
                  <a:lnTo>
                    <a:pt x="17335" y="482"/>
                  </a:lnTo>
                  <a:lnTo>
                    <a:pt x="17018" y="241"/>
                  </a:lnTo>
                  <a:lnTo>
                    <a:pt x="16700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3027177" y="1899838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30">
                  <a:moveTo>
                    <a:pt x="17056" y="0"/>
                  </a:moveTo>
                  <a:lnTo>
                    <a:pt x="16624" y="0"/>
                  </a:lnTo>
                  <a:lnTo>
                    <a:pt x="11900" y="5850"/>
                  </a:lnTo>
                  <a:lnTo>
                    <a:pt x="7686" y="11512"/>
                  </a:lnTo>
                  <a:lnTo>
                    <a:pt x="3773" y="17221"/>
                  </a:lnTo>
                  <a:lnTo>
                    <a:pt x="0" y="23215"/>
                  </a:lnTo>
                  <a:lnTo>
                    <a:pt x="126" y="23596"/>
                  </a:lnTo>
                  <a:lnTo>
                    <a:pt x="698" y="24053"/>
                  </a:lnTo>
                  <a:lnTo>
                    <a:pt x="1054" y="24028"/>
                  </a:lnTo>
                  <a:lnTo>
                    <a:pt x="1206" y="23787"/>
                  </a:lnTo>
                  <a:lnTo>
                    <a:pt x="4855" y="18064"/>
                  </a:lnTo>
                  <a:lnTo>
                    <a:pt x="8796" y="12371"/>
                  </a:lnTo>
                  <a:lnTo>
                    <a:pt x="13034" y="6718"/>
                  </a:lnTo>
                  <a:lnTo>
                    <a:pt x="17779" y="876"/>
                  </a:lnTo>
                  <a:lnTo>
                    <a:pt x="17691" y="469"/>
                  </a:lnTo>
                  <a:lnTo>
                    <a:pt x="1705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3027517" y="1899831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30">
                  <a:moveTo>
                    <a:pt x="17076" y="1320"/>
                  </a:moveTo>
                  <a:lnTo>
                    <a:pt x="15646" y="1320"/>
                  </a:lnTo>
                  <a:lnTo>
                    <a:pt x="15875" y="2247"/>
                  </a:lnTo>
                  <a:lnTo>
                    <a:pt x="9359" y="10274"/>
                  </a:lnTo>
                  <a:lnTo>
                    <a:pt x="4711" y="16916"/>
                  </a:lnTo>
                  <a:lnTo>
                    <a:pt x="495" y="23837"/>
                  </a:lnTo>
                  <a:lnTo>
                    <a:pt x="228" y="23901"/>
                  </a:lnTo>
                  <a:lnTo>
                    <a:pt x="355" y="24053"/>
                  </a:lnTo>
                  <a:lnTo>
                    <a:pt x="711" y="24041"/>
                  </a:lnTo>
                  <a:lnTo>
                    <a:pt x="4514" y="18066"/>
                  </a:lnTo>
                  <a:lnTo>
                    <a:pt x="8458" y="12376"/>
                  </a:lnTo>
                  <a:lnTo>
                    <a:pt x="12697" y="6724"/>
                  </a:lnTo>
                  <a:lnTo>
                    <a:pt x="17076" y="1320"/>
                  </a:lnTo>
                  <a:close/>
                </a:path>
                <a:path w="17780" h="24130">
                  <a:moveTo>
                    <a:pt x="0" y="23774"/>
                  </a:moveTo>
                  <a:lnTo>
                    <a:pt x="161" y="23901"/>
                  </a:lnTo>
                  <a:lnTo>
                    <a:pt x="0" y="23774"/>
                  </a:lnTo>
                  <a:close/>
                </a:path>
                <a:path w="17780" h="24130">
                  <a:moveTo>
                    <a:pt x="16713" y="0"/>
                  </a:moveTo>
                  <a:lnTo>
                    <a:pt x="16294" y="12"/>
                  </a:lnTo>
                  <a:lnTo>
                    <a:pt x="15709" y="685"/>
                  </a:lnTo>
                  <a:lnTo>
                    <a:pt x="14986" y="1574"/>
                  </a:lnTo>
                  <a:lnTo>
                    <a:pt x="15328" y="1397"/>
                  </a:lnTo>
                  <a:lnTo>
                    <a:pt x="15646" y="1320"/>
                  </a:lnTo>
                  <a:lnTo>
                    <a:pt x="17076" y="1320"/>
                  </a:lnTo>
                  <a:lnTo>
                    <a:pt x="17437" y="876"/>
                  </a:lnTo>
                  <a:lnTo>
                    <a:pt x="17348" y="482"/>
                  </a:lnTo>
                  <a:lnTo>
                    <a:pt x="16713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3025439" y="1898040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30">
                  <a:moveTo>
                    <a:pt x="17056" y="0"/>
                  </a:moveTo>
                  <a:lnTo>
                    <a:pt x="0" y="23215"/>
                  </a:lnTo>
                  <a:lnTo>
                    <a:pt x="126" y="23596"/>
                  </a:lnTo>
                  <a:lnTo>
                    <a:pt x="698" y="24053"/>
                  </a:lnTo>
                  <a:lnTo>
                    <a:pt x="1054" y="24041"/>
                  </a:lnTo>
                  <a:lnTo>
                    <a:pt x="1206" y="23799"/>
                  </a:lnTo>
                  <a:lnTo>
                    <a:pt x="4855" y="18071"/>
                  </a:lnTo>
                  <a:lnTo>
                    <a:pt x="8796" y="12379"/>
                  </a:lnTo>
                  <a:lnTo>
                    <a:pt x="13034" y="6729"/>
                  </a:lnTo>
                  <a:lnTo>
                    <a:pt x="17779" y="876"/>
                  </a:lnTo>
                  <a:lnTo>
                    <a:pt x="17691" y="482"/>
                  </a:lnTo>
                  <a:lnTo>
                    <a:pt x="1705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3025781" y="1898044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30">
                  <a:moveTo>
                    <a:pt x="17087" y="1308"/>
                  </a:moveTo>
                  <a:lnTo>
                    <a:pt x="15646" y="1308"/>
                  </a:lnTo>
                  <a:lnTo>
                    <a:pt x="15875" y="2247"/>
                  </a:lnTo>
                  <a:lnTo>
                    <a:pt x="9359" y="10274"/>
                  </a:lnTo>
                  <a:lnTo>
                    <a:pt x="4711" y="16916"/>
                  </a:lnTo>
                  <a:lnTo>
                    <a:pt x="495" y="23837"/>
                  </a:lnTo>
                  <a:lnTo>
                    <a:pt x="228" y="23901"/>
                  </a:lnTo>
                  <a:lnTo>
                    <a:pt x="355" y="24053"/>
                  </a:lnTo>
                  <a:lnTo>
                    <a:pt x="711" y="24041"/>
                  </a:lnTo>
                  <a:lnTo>
                    <a:pt x="4519" y="18071"/>
                  </a:lnTo>
                  <a:lnTo>
                    <a:pt x="8462" y="12377"/>
                  </a:lnTo>
                  <a:lnTo>
                    <a:pt x="12699" y="6724"/>
                  </a:lnTo>
                  <a:lnTo>
                    <a:pt x="17087" y="1308"/>
                  </a:lnTo>
                  <a:close/>
                </a:path>
                <a:path w="17780" h="24130">
                  <a:moveTo>
                    <a:pt x="0" y="23774"/>
                  </a:moveTo>
                  <a:lnTo>
                    <a:pt x="161" y="23901"/>
                  </a:lnTo>
                  <a:lnTo>
                    <a:pt x="0" y="23774"/>
                  </a:lnTo>
                  <a:close/>
                </a:path>
                <a:path w="17780" h="24130">
                  <a:moveTo>
                    <a:pt x="16713" y="0"/>
                  </a:moveTo>
                  <a:lnTo>
                    <a:pt x="16294" y="12"/>
                  </a:lnTo>
                  <a:lnTo>
                    <a:pt x="14986" y="1562"/>
                  </a:lnTo>
                  <a:lnTo>
                    <a:pt x="15328" y="1397"/>
                  </a:lnTo>
                  <a:lnTo>
                    <a:pt x="15646" y="1308"/>
                  </a:lnTo>
                  <a:lnTo>
                    <a:pt x="17087" y="1308"/>
                  </a:lnTo>
                  <a:lnTo>
                    <a:pt x="17437" y="876"/>
                  </a:lnTo>
                  <a:lnTo>
                    <a:pt x="17348" y="482"/>
                  </a:lnTo>
                  <a:lnTo>
                    <a:pt x="16713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3028525" y="1900913"/>
              <a:ext cx="18415" cy="24130"/>
            </a:xfrm>
            <a:custGeom>
              <a:avLst/>
              <a:gdLst/>
              <a:ahLst/>
              <a:cxnLst/>
              <a:rect l="l" t="t" r="r" b="b"/>
              <a:pathLst>
                <a:path w="18414" h="24130">
                  <a:moveTo>
                    <a:pt x="17094" y="0"/>
                  </a:moveTo>
                  <a:lnTo>
                    <a:pt x="16675" y="0"/>
                  </a:lnTo>
                  <a:lnTo>
                    <a:pt x="11980" y="5878"/>
                  </a:lnTo>
                  <a:lnTo>
                    <a:pt x="7764" y="11544"/>
                  </a:lnTo>
                  <a:lnTo>
                    <a:pt x="3822" y="17229"/>
                  </a:lnTo>
                  <a:lnTo>
                    <a:pt x="0" y="23164"/>
                  </a:lnTo>
                  <a:lnTo>
                    <a:pt x="114" y="23545"/>
                  </a:lnTo>
                  <a:lnTo>
                    <a:pt x="711" y="23977"/>
                  </a:lnTo>
                  <a:lnTo>
                    <a:pt x="1066" y="23964"/>
                  </a:lnTo>
                  <a:lnTo>
                    <a:pt x="1219" y="23723"/>
                  </a:lnTo>
                  <a:lnTo>
                    <a:pt x="4914" y="18055"/>
                  </a:lnTo>
                  <a:lnTo>
                    <a:pt x="8877" y="12393"/>
                  </a:lnTo>
                  <a:lnTo>
                    <a:pt x="13106" y="6748"/>
                  </a:lnTo>
                  <a:lnTo>
                    <a:pt x="17805" y="888"/>
                  </a:lnTo>
                  <a:lnTo>
                    <a:pt x="17716" y="482"/>
                  </a:lnTo>
                  <a:lnTo>
                    <a:pt x="17094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3028873" y="1900911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30">
                  <a:moveTo>
                    <a:pt x="17116" y="1320"/>
                  </a:moveTo>
                  <a:lnTo>
                    <a:pt x="15684" y="1320"/>
                  </a:lnTo>
                  <a:lnTo>
                    <a:pt x="15913" y="2260"/>
                  </a:lnTo>
                  <a:lnTo>
                    <a:pt x="9461" y="10325"/>
                  </a:lnTo>
                  <a:lnTo>
                    <a:pt x="4775" y="16941"/>
                  </a:lnTo>
                  <a:lnTo>
                    <a:pt x="495" y="23761"/>
                  </a:lnTo>
                  <a:lnTo>
                    <a:pt x="215" y="23837"/>
                  </a:lnTo>
                  <a:lnTo>
                    <a:pt x="355" y="23977"/>
                  </a:lnTo>
                  <a:lnTo>
                    <a:pt x="723" y="23964"/>
                  </a:lnTo>
                  <a:lnTo>
                    <a:pt x="4571" y="18055"/>
                  </a:lnTo>
                  <a:lnTo>
                    <a:pt x="8534" y="12393"/>
                  </a:lnTo>
                  <a:lnTo>
                    <a:pt x="12763" y="6748"/>
                  </a:lnTo>
                  <a:lnTo>
                    <a:pt x="17116" y="1320"/>
                  </a:lnTo>
                  <a:close/>
                </a:path>
                <a:path w="17780" h="24130">
                  <a:moveTo>
                    <a:pt x="0" y="23710"/>
                  </a:moveTo>
                  <a:lnTo>
                    <a:pt x="169" y="23837"/>
                  </a:lnTo>
                  <a:lnTo>
                    <a:pt x="0" y="23710"/>
                  </a:lnTo>
                  <a:close/>
                </a:path>
                <a:path w="17780" h="24130">
                  <a:moveTo>
                    <a:pt x="16738" y="0"/>
                  </a:moveTo>
                  <a:lnTo>
                    <a:pt x="16319" y="0"/>
                  </a:lnTo>
                  <a:lnTo>
                    <a:pt x="15036" y="1574"/>
                  </a:lnTo>
                  <a:lnTo>
                    <a:pt x="15366" y="1397"/>
                  </a:lnTo>
                  <a:lnTo>
                    <a:pt x="15684" y="1320"/>
                  </a:lnTo>
                  <a:lnTo>
                    <a:pt x="17116" y="1320"/>
                  </a:lnTo>
                  <a:lnTo>
                    <a:pt x="17462" y="889"/>
                  </a:lnTo>
                  <a:lnTo>
                    <a:pt x="17373" y="482"/>
                  </a:lnTo>
                  <a:lnTo>
                    <a:pt x="16738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3026512" y="1899311"/>
              <a:ext cx="18415" cy="24130"/>
            </a:xfrm>
            <a:custGeom>
              <a:avLst/>
              <a:gdLst/>
              <a:ahLst/>
              <a:cxnLst/>
              <a:rect l="l" t="t" r="r" b="b"/>
              <a:pathLst>
                <a:path w="18414" h="24130">
                  <a:moveTo>
                    <a:pt x="17094" y="0"/>
                  </a:moveTo>
                  <a:lnTo>
                    <a:pt x="16675" y="0"/>
                  </a:lnTo>
                  <a:lnTo>
                    <a:pt x="11948" y="5866"/>
                  </a:lnTo>
                  <a:lnTo>
                    <a:pt x="7729" y="11534"/>
                  </a:lnTo>
                  <a:lnTo>
                    <a:pt x="3798" y="17236"/>
                  </a:lnTo>
                  <a:lnTo>
                    <a:pt x="0" y="23202"/>
                  </a:lnTo>
                  <a:lnTo>
                    <a:pt x="127" y="23583"/>
                  </a:lnTo>
                  <a:lnTo>
                    <a:pt x="711" y="24028"/>
                  </a:lnTo>
                  <a:lnTo>
                    <a:pt x="1066" y="24015"/>
                  </a:lnTo>
                  <a:lnTo>
                    <a:pt x="1219" y="23774"/>
                  </a:lnTo>
                  <a:lnTo>
                    <a:pt x="4893" y="18075"/>
                  </a:lnTo>
                  <a:lnTo>
                    <a:pt x="8848" y="12395"/>
                  </a:lnTo>
                  <a:lnTo>
                    <a:pt x="13084" y="6743"/>
                  </a:lnTo>
                  <a:lnTo>
                    <a:pt x="17818" y="876"/>
                  </a:lnTo>
                  <a:lnTo>
                    <a:pt x="17729" y="482"/>
                  </a:lnTo>
                  <a:lnTo>
                    <a:pt x="17094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3026863" y="1899308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30">
                  <a:moveTo>
                    <a:pt x="17104" y="1320"/>
                  </a:moveTo>
                  <a:lnTo>
                    <a:pt x="15684" y="1320"/>
                  </a:lnTo>
                  <a:lnTo>
                    <a:pt x="16014" y="1574"/>
                  </a:lnTo>
                  <a:lnTo>
                    <a:pt x="15913" y="2247"/>
                  </a:lnTo>
                  <a:lnTo>
                    <a:pt x="9423" y="10312"/>
                  </a:lnTo>
                  <a:lnTo>
                    <a:pt x="4749" y="16941"/>
                  </a:lnTo>
                  <a:lnTo>
                    <a:pt x="495" y="23812"/>
                  </a:lnTo>
                  <a:lnTo>
                    <a:pt x="215" y="23888"/>
                  </a:lnTo>
                  <a:lnTo>
                    <a:pt x="355" y="24028"/>
                  </a:lnTo>
                  <a:lnTo>
                    <a:pt x="723" y="24015"/>
                  </a:lnTo>
                  <a:lnTo>
                    <a:pt x="871" y="23761"/>
                  </a:lnTo>
                  <a:lnTo>
                    <a:pt x="4543" y="18075"/>
                  </a:lnTo>
                  <a:lnTo>
                    <a:pt x="8499" y="12395"/>
                  </a:lnTo>
                  <a:lnTo>
                    <a:pt x="12736" y="6743"/>
                  </a:lnTo>
                  <a:lnTo>
                    <a:pt x="17104" y="1320"/>
                  </a:lnTo>
                  <a:close/>
                </a:path>
                <a:path w="17780" h="24130">
                  <a:moveTo>
                    <a:pt x="0" y="23761"/>
                  </a:moveTo>
                  <a:lnTo>
                    <a:pt x="169" y="23888"/>
                  </a:lnTo>
                  <a:lnTo>
                    <a:pt x="0" y="23761"/>
                  </a:lnTo>
                  <a:close/>
                </a:path>
                <a:path w="17780" h="24130">
                  <a:moveTo>
                    <a:pt x="16738" y="0"/>
                  </a:moveTo>
                  <a:lnTo>
                    <a:pt x="16319" y="0"/>
                  </a:lnTo>
                  <a:lnTo>
                    <a:pt x="15024" y="1574"/>
                  </a:lnTo>
                  <a:lnTo>
                    <a:pt x="15366" y="1397"/>
                  </a:lnTo>
                  <a:lnTo>
                    <a:pt x="15684" y="1320"/>
                  </a:lnTo>
                  <a:lnTo>
                    <a:pt x="17104" y="1320"/>
                  </a:lnTo>
                  <a:lnTo>
                    <a:pt x="17462" y="876"/>
                  </a:lnTo>
                  <a:lnTo>
                    <a:pt x="17373" y="482"/>
                  </a:lnTo>
                  <a:lnTo>
                    <a:pt x="16738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3022333" y="1896122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30">
                  <a:moveTo>
                    <a:pt x="16979" y="0"/>
                  </a:moveTo>
                  <a:lnTo>
                    <a:pt x="16548" y="0"/>
                  </a:lnTo>
                  <a:lnTo>
                    <a:pt x="11816" y="5819"/>
                  </a:lnTo>
                  <a:lnTo>
                    <a:pt x="7613" y="11463"/>
                  </a:lnTo>
                  <a:lnTo>
                    <a:pt x="3725" y="17166"/>
                  </a:lnTo>
                  <a:lnTo>
                    <a:pt x="0" y="23164"/>
                  </a:lnTo>
                  <a:lnTo>
                    <a:pt x="114" y="23558"/>
                  </a:lnTo>
                  <a:lnTo>
                    <a:pt x="698" y="24015"/>
                  </a:lnTo>
                  <a:lnTo>
                    <a:pt x="1041" y="24003"/>
                  </a:lnTo>
                  <a:lnTo>
                    <a:pt x="1193" y="23761"/>
                  </a:lnTo>
                  <a:lnTo>
                    <a:pt x="4809" y="18021"/>
                  </a:lnTo>
                  <a:lnTo>
                    <a:pt x="8728" y="12328"/>
                  </a:lnTo>
                  <a:lnTo>
                    <a:pt x="12955" y="6688"/>
                  </a:lnTo>
                  <a:lnTo>
                    <a:pt x="17716" y="863"/>
                  </a:lnTo>
                  <a:lnTo>
                    <a:pt x="17614" y="469"/>
                  </a:lnTo>
                  <a:lnTo>
                    <a:pt x="1697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3022693" y="1896113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30">
                  <a:moveTo>
                    <a:pt x="16624" y="0"/>
                  </a:moveTo>
                  <a:lnTo>
                    <a:pt x="16192" y="12"/>
                  </a:lnTo>
                  <a:lnTo>
                    <a:pt x="14884" y="1562"/>
                  </a:lnTo>
                  <a:lnTo>
                    <a:pt x="15227" y="1384"/>
                  </a:lnTo>
                  <a:lnTo>
                    <a:pt x="15544" y="1308"/>
                  </a:lnTo>
                  <a:lnTo>
                    <a:pt x="15887" y="1562"/>
                  </a:lnTo>
                  <a:lnTo>
                    <a:pt x="15887" y="1879"/>
                  </a:lnTo>
                  <a:lnTo>
                    <a:pt x="15786" y="2235"/>
                  </a:lnTo>
                  <a:lnTo>
                    <a:pt x="9258" y="10223"/>
                  </a:lnTo>
                  <a:lnTo>
                    <a:pt x="4635" y="16865"/>
                  </a:lnTo>
                  <a:lnTo>
                    <a:pt x="457" y="23812"/>
                  </a:lnTo>
                  <a:lnTo>
                    <a:pt x="203" y="23876"/>
                  </a:lnTo>
                  <a:lnTo>
                    <a:pt x="0" y="23761"/>
                  </a:lnTo>
                  <a:lnTo>
                    <a:pt x="330" y="24028"/>
                  </a:lnTo>
                  <a:lnTo>
                    <a:pt x="685" y="24015"/>
                  </a:lnTo>
                  <a:lnTo>
                    <a:pt x="4452" y="18026"/>
                  </a:lnTo>
                  <a:lnTo>
                    <a:pt x="8367" y="12331"/>
                  </a:lnTo>
                  <a:lnTo>
                    <a:pt x="12595" y="6693"/>
                  </a:lnTo>
                  <a:lnTo>
                    <a:pt x="17348" y="876"/>
                  </a:lnTo>
                  <a:lnTo>
                    <a:pt x="17259" y="482"/>
                  </a:lnTo>
                  <a:lnTo>
                    <a:pt x="16941" y="241"/>
                  </a:lnTo>
                  <a:lnTo>
                    <a:pt x="16624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3019334" y="1894303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30">
                  <a:moveTo>
                    <a:pt x="16827" y="0"/>
                  </a:moveTo>
                  <a:lnTo>
                    <a:pt x="16395" y="0"/>
                  </a:lnTo>
                  <a:lnTo>
                    <a:pt x="11662" y="5773"/>
                  </a:lnTo>
                  <a:lnTo>
                    <a:pt x="7493" y="11376"/>
                  </a:lnTo>
                  <a:lnTo>
                    <a:pt x="3656" y="17059"/>
                  </a:lnTo>
                  <a:lnTo>
                    <a:pt x="0" y="23075"/>
                  </a:lnTo>
                  <a:lnTo>
                    <a:pt x="114" y="23456"/>
                  </a:lnTo>
                  <a:lnTo>
                    <a:pt x="673" y="23926"/>
                  </a:lnTo>
                  <a:lnTo>
                    <a:pt x="1028" y="23914"/>
                  </a:lnTo>
                  <a:lnTo>
                    <a:pt x="1168" y="23672"/>
                  </a:lnTo>
                  <a:lnTo>
                    <a:pt x="4723" y="17923"/>
                  </a:lnTo>
                  <a:lnTo>
                    <a:pt x="8596" y="12241"/>
                  </a:lnTo>
                  <a:lnTo>
                    <a:pt x="12800" y="6633"/>
                  </a:lnTo>
                  <a:lnTo>
                    <a:pt x="17564" y="850"/>
                  </a:lnTo>
                  <a:lnTo>
                    <a:pt x="17462" y="469"/>
                  </a:lnTo>
                  <a:lnTo>
                    <a:pt x="16827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3019665" y="1894298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30">
                  <a:moveTo>
                    <a:pt x="16497" y="0"/>
                  </a:moveTo>
                  <a:lnTo>
                    <a:pt x="16065" y="12"/>
                  </a:lnTo>
                  <a:lnTo>
                    <a:pt x="14757" y="1549"/>
                  </a:lnTo>
                  <a:lnTo>
                    <a:pt x="15100" y="1371"/>
                  </a:lnTo>
                  <a:lnTo>
                    <a:pt x="15417" y="1295"/>
                  </a:lnTo>
                  <a:lnTo>
                    <a:pt x="15760" y="1549"/>
                  </a:lnTo>
                  <a:lnTo>
                    <a:pt x="15760" y="1854"/>
                  </a:lnTo>
                  <a:lnTo>
                    <a:pt x="15659" y="2209"/>
                  </a:lnTo>
                  <a:lnTo>
                    <a:pt x="9131" y="10134"/>
                  </a:lnTo>
                  <a:lnTo>
                    <a:pt x="4559" y="16751"/>
                  </a:lnTo>
                  <a:lnTo>
                    <a:pt x="469" y="23710"/>
                  </a:lnTo>
                  <a:lnTo>
                    <a:pt x="215" y="23774"/>
                  </a:lnTo>
                  <a:lnTo>
                    <a:pt x="0" y="23634"/>
                  </a:lnTo>
                  <a:lnTo>
                    <a:pt x="342" y="23926"/>
                  </a:lnTo>
                  <a:lnTo>
                    <a:pt x="698" y="23926"/>
                  </a:lnTo>
                  <a:lnTo>
                    <a:pt x="4393" y="17924"/>
                  </a:lnTo>
                  <a:lnTo>
                    <a:pt x="8266" y="12245"/>
                  </a:lnTo>
                  <a:lnTo>
                    <a:pt x="12470" y="6638"/>
                  </a:lnTo>
                  <a:lnTo>
                    <a:pt x="17233" y="863"/>
                  </a:lnTo>
                  <a:lnTo>
                    <a:pt x="17132" y="469"/>
                  </a:lnTo>
                  <a:lnTo>
                    <a:pt x="16814" y="241"/>
                  </a:lnTo>
                  <a:lnTo>
                    <a:pt x="16497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3020299" y="1895060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30">
                  <a:moveTo>
                    <a:pt x="16890" y="0"/>
                  </a:moveTo>
                  <a:lnTo>
                    <a:pt x="16459" y="0"/>
                  </a:lnTo>
                  <a:lnTo>
                    <a:pt x="11727" y="5786"/>
                  </a:lnTo>
                  <a:lnTo>
                    <a:pt x="7542" y="11409"/>
                  </a:lnTo>
                  <a:lnTo>
                    <a:pt x="3688" y="17105"/>
                  </a:lnTo>
                  <a:lnTo>
                    <a:pt x="0" y="23113"/>
                  </a:lnTo>
                  <a:lnTo>
                    <a:pt x="114" y="23507"/>
                  </a:lnTo>
                  <a:lnTo>
                    <a:pt x="685" y="23964"/>
                  </a:lnTo>
                  <a:lnTo>
                    <a:pt x="1041" y="23952"/>
                  </a:lnTo>
                  <a:lnTo>
                    <a:pt x="1181" y="23710"/>
                  </a:lnTo>
                  <a:lnTo>
                    <a:pt x="4761" y="17960"/>
                  </a:lnTo>
                  <a:lnTo>
                    <a:pt x="8653" y="12272"/>
                  </a:lnTo>
                  <a:lnTo>
                    <a:pt x="12866" y="6649"/>
                  </a:lnTo>
                  <a:lnTo>
                    <a:pt x="17614" y="850"/>
                  </a:lnTo>
                  <a:lnTo>
                    <a:pt x="17525" y="469"/>
                  </a:lnTo>
                  <a:lnTo>
                    <a:pt x="16890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3020655" y="1895061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30">
                  <a:moveTo>
                    <a:pt x="16535" y="0"/>
                  </a:moveTo>
                  <a:lnTo>
                    <a:pt x="16103" y="0"/>
                  </a:lnTo>
                  <a:lnTo>
                    <a:pt x="14795" y="1549"/>
                  </a:lnTo>
                  <a:lnTo>
                    <a:pt x="15138" y="1371"/>
                  </a:lnTo>
                  <a:lnTo>
                    <a:pt x="15455" y="1295"/>
                  </a:lnTo>
                  <a:lnTo>
                    <a:pt x="15798" y="1549"/>
                  </a:lnTo>
                  <a:lnTo>
                    <a:pt x="15798" y="1854"/>
                  </a:lnTo>
                  <a:lnTo>
                    <a:pt x="15697" y="2209"/>
                  </a:lnTo>
                  <a:lnTo>
                    <a:pt x="9169" y="10160"/>
                  </a:lnTo>
                  <a:lnTo>
                    <a:pt x="4571" y="16789"/>
                  </a:lnTo>
                  <a:lnTo>
                    <a:pt x="457" y="23749"/>
                  </a:lnTo>
                  <a:lnTo>
                    <a:pt x="203" y="23812"/>
                  </a:lnTo>
                  <a:lnTo>
                    <a:pt x="0" y="23698"/>
                  </a:lnTo>
                  <a:lnTo>
                    <a:pt x="330" y="23964"/>
                  </a:lnTo>
                  <a:lnTo>
                    <a:pt x="685" y="23952"/>
                  </a:lnTo>
                  <a:lnTo>
                    <a:pt x="4406" y="17958"/>
                  </a:lnTo>
                  <a:lnTo>
                    <a:pt x="8297" y="12268"/>
                  </a:lnTo>
                  <a:lnTo>
                    <a:pt x="12510" y="6644"/>
                  </a:lnTo>
                  <a:lnTo>
                    <a:pt x="17259" y="850"/>
                  </a:lnTo>
                  <a:lnTo>
                    <a:pt x="17170" y="469"/>
                  </a:lnTo>
                  <a:lnTo>
                    <a:pt x="16852" y="228"/>
                  </a:lnTo>
                  <a:lnTo>
                    <a:pt x="1653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3031269" y="1903085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30">
                  <a:moveTo>
                    <a:pt x="17056" y="0"/>
                  </a:moveTo>
                  <a:lnTo>
                    <a:pt x="16637" y="0"/>
                  </a:lnTo>
                  <a:lnTo>
                    <a:pt x="11984" y="5878"/>
                  </a:lnTo>
                  <a:lnTo>
                    <a:pt x="7783" y="11523"/>
                  </a:lnTo>
                  <a:lnTo>
                    <a:pt x="3837" y="17175"/>
                  </a:lnTo>
                  <a:lnTo>
                    <a:pt x="0" y="23050"/>
                  </a:lnTo>
                  <a:lnTo>
                    <a:pt x="114" y="23418"/>
                  </a:lnTo>
                  <a:lnTo>
                    <a:pt x="711" y="23850"/>
                  </a:lnTo>
                  <a:lnTo>
                    <a:pt x="1079" y="23837"/>
                  </a:lnTo>
                  <a:lnTo>
                    <a:pt x="1231" y="23596"/>
                  </a:lnTo>
                  <a:lnTo>
                    <a:pt x="4941" y="17993"/>
                  </a:lnTo>
                  <a:lnTo>
                    <a:pt x="8902" y="12374"/>
                  </a:lnTo>
                  <a:lnTo>
                    <a:pt x="13111" y="6753"/>
                  </a:lnTo>
                  <a:lnTo>
                    <a:pt x="17767" y="901"/>
                  </a:lnTo>
                  <a:lnTo>
                    <a:pt x="17678" y="495"/>
                  </a:lnTo>
                  <a:lnTo>
                    <a:pt x="1705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3031620" y="1903082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30">
                  <a:moveTo>
                    <a:pt x="16700" y="12"/>
                  </a:moveTo>
                  <a:lnTo>
                    <a:pt x="16294" y="0"/>
                  </a:lnTo>
                  <a:lnTo>
                    <a:pt x="15011" y="1574"/>
                  </a:lnTo>
                  <a:lnTo>
                    <a:pt x="15354" y="1409"/>
                  </a:lnTo>
                  <a:lnTo>
                    <a:pt x="15659" y="1333"/>
                  </a:lnTo>
                  <a:lnTo>
                    <a:pt x="16002" y="1587"/>
                  </a:lnTo>
                  <a:lnTo>
                    <a:pt x="15989" y="1917"/>
                  </a:lnTo>
                  <a:lnTo>
                    <a:pt x="15887" y="2273"/>
                  </a:lnTo>
                  <a:lnTo>
                    <a:pt x="9499" y="10312"/>
                  </a:lnTo>
                  <a:lnTo>
                    <a:pt x="4813" y="16903"/>
                  </a:lnTo>
                  <a:lnTo>
                    <a:pt x="495" y="23647"/>
                  </a:lnTo>
                  <a:lnTo>
                    <a:pt x="228" y="23710"/>
                  </a:lnTo>
                  <a:lnTo>
                    <a:pt x="0" y="23583"/>
                  </a:lnTo>
                  <a:lnTo>
                    <a:pt x="368" y="23850"/>
                  </a:lnTo>
                  <a:lnTo>
                    <a:pt x="736" y="23837"/>
                  </a:lnTo>
                  <a:lnTo>
                    <a:pt x="4592" y="17993"/>
                  </a:lnTo>
                  <a:lnTo>
                    <a:pt x="8556" y="12376"/>
                  </a:lnTo>
                  <a:lnTo>
                    <a:pt x="12763" y="6758"/>
                  </a:lnTo>
                  <a:lnTo>
                    <a:pt x="17411" y="901"/>
                  </a:lnTo>
                  <a:lnTo>
                    <a:pt x="17335" y="507"/>
                  </a:lnTo>
                  <a:lnTo>
                    <a:pt x="17018" y="253"/>
                  </a:lnTo>
                  <a:lnTo>
                    <a:pt x="16700" y="12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3021280" y="1891791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5">
                  <a:moveTo>
                    <a:pt x="17856" y="0"/>
                  </a:moveTo>
                  <a:lnTo>
                    <a:pt x="0" y="24891"/>
                  </a:lnTo>
                  <a:lnTo>
                    <a:pt x="114" y="25298"/>
                  </a:lnTo>
                  <a:lnTo>
                    <a:pt x="660" y="25806"/>
                  </a:lnTo>
                  <a:lnTo>
                    <a:pt x="990" y="25819"/>
                  </a:lnTo>
                  <a:lnTo>
                    <a:pt x="1143" y="25552"/>
                  </a:lnTo>
                  <a:lnTo>
                    <a:pt x="4973" y="19323"/>
                  </a:lnTo>
                  <a:lnTo>
                    <a:pt x="9104" y="13185"/>
                  </a:lnTo>
                  <a:lnTo>
                    <a:pt x="13557" y="7128"/>
                  </a:lnTo>
                  <a:lnTo>
                    <a:pt x="18567" y="888"/>
                  </a:lnTo>
                  <a:lnTo>
                    <a:pt x="18503" y="469"/>
                  </a:lnTo>
                  <a:lnTo>
                    <a:pt x="1785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3021605" y="1891796"/>
              <a:ext cx="18415" cy="26034"/>
            </a:xfrm>
            <a:custGeom>
              <a:avLst/>
              <a:gdLst/>
              <a:ahLst/>
              <a:cxnLst/>
              <a:rect l="l" t="t" r="r" b="b"/>
              <a:pathLst>
                <a:path w="18414" h="26035">
                  <a:moveTo>
                    <a:pt x="17538" y="0"/>
                  </a:moveTo>
                  <a:lnTo>
                    <a:pt x="17081" y="38"/>
                  </a:lnTo>
                  <a:lnTo>
                    <a:pt x="15697" y="1714"/>
                  </a:lnTo>
                  <a:lnTo>
                    <a:pt x="16052" y="1498"/>
                  </a:lnTo>
                  <a:lnTo>
                    <a:pt x="16395" y="1397"/>
                  </a:lnTo>
                  <a:lnTo>
                    <a:pt x="16738" y="1638"/>
                  </a:lnTo>
                  <a:lnTo>
                    <a:pt x="16725" y="1968"/>
                  </a:lnTo>
                  <a:lnTo>
                    <a:pt x="16611" y="2349"/>
                  </a:lnTo>
                  <a:lnTo>
                    <a:pt x="15316" y="3949"/>
                  </a:lnTo>
                  <a:lnTo>
                    <a:pt x="11255" y="9205"/>
                  </a:lnTo>
                  <a:lnTo>
                    <a:pt x="7462" y="14517"/>
                  </a:lnTo>
                  <a:lnTo>
                    <a:pt x="3920" y="19889"/>
                  </a:lnTo>
                  <a:lnTo>
                    <a:pt x="457" y="25577"/>
                  </a:lnTo>
                  <a:lnTo>
                    <a:pt x="203" y="25628"/>
                  </a:lnTo>
                  <a:lnTo>
                    <a:pt x="0" y="25488"/>
                  </a:lnTo>
                  <a:lnTo>
                    <a:pt x="330" y="25806"/>
                  </a:lnTo>
                  <a:lnTo>
                    <a:pt x="660" y="25806"/>
                  </a:lnTo>
                  <a:lnTo>
                    <a:pt x="4642" y="19322"/>
                  </a:lnTo>
                  <a:lnTo>
                    <a:pt x="8774" y="13181"/>
                  </a:lnTo>
                  <a:lnTo>
                    <a:pt x="13226" y="7123"/>
                  </a:lnTo>
                  <a:lnTo>
                    <a:pt x="18237" y="889"/>
                  </a:lnTo>
                  <a:lnTo>
                    <a:pt x="18173" y="469"/>
                  </a:lnTo>
                  <a:lnTo>
                    <a:pt x="17856" y="228"/>
                  </a:lnTo>
                  <a:lnTo>
                    <a:pt x="17538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3036644" y="188960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251" y="0"/>
                  </a:moveTo>
                  <a:lnTo>
                    <a:pt x="1181" y="927"/>
                  </a:lnTo>
                  <a:lnTo>
                    <a:pt x="0" y="2336"/>
                  </a:lnTo>
                  <a:lnTo>
                    <a:pt x="558" y="2514"/>
                  </a:lnTo>
                  <a:lnTo>
                    <a:pt x="1612" y="3187"/>
                  </a:lnTo>
                  <a:lnTo>
                    <a:pt x="2666" y="3835"/>
                  </a:lnTo>
                  <a:lnTo>
                    <a:pt x="3632" y="4927"/>
                  </a:lnTo>
                  <a:lnTo>
                    <a:pt x="4203" y="4241"/>
                  </a:lnTo>
                  <a:lnTo>
                    <a:pt x="4775" y="3556"/>
                  </a:lnTo>
                  <a:lnTo>
                    <a:pt x="5245" y="1473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3037759" y="188988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311" y="0"/>
                  </a:moveTo>
                  <a:lnTo>
                    <a:pt x="889" y="457"/>
                  </a:lnTo>
                  <a:lnTo>
                    <a:pt x="38" y="1028"/>
                  </a:lnTo>
                  <a:lnTo>
                    <a:pt x="0" y="1396"/>
                  </a:lnTo>
                  <a:lnTo>
                    <a:pt x="495" y="1600"/>
                  </a:lnTo>
                  <a:lnTo>
                    <a:pt x="1219" y="2082"/>
                  </a:lnTo>
                  <a:lnTo>
                    <a:pt x="2019" y="2590"/>
                  </a:lnTo>
                  <a:lnTo>
                    <a:pt x="2794" y="3352"/>
                  </a:lnTo>
                  <a:lnTo>
                    <a:pt x="3340" y="3301"/>
                  </a:lnTo>
                  <a:lnTo>
                    <a:pt x="3683" y="2400"/>
                  </a:lnTo>
                  <a:lnTo>
                    <a:pt x="3784" y="1092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3024698" y="1893977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5">
                  <a:moveTo>
                    <a:pt x="18135" y="0"/>
                  </a:moveTo>
                  <a:lnTo>
                    <a:pt x="0" y="24980"/>
                  </a:lnTo>
                  <a:lnTo>
                    <a:pt x="114" y="25374"/>
                  </a:lnTo>
                  <a:lnTo>
                    <a:pt x="660" y="25869"/>
                  </a:lnTo>
                  <a:lnTo>
                    <a:pt x="1003" y="25869"/>
                  </a:lnTo>
                  <a:lnTo>
                    <a:pt x="1168" y="25603"/>
                  </a:lnTo>
                  <a:lnTo>
                    <a:pt x="5087" y="19409"/>
                  </a:lnTo>
                  <a:lnTo>
                    <a:pt x="9291" y="13271"/>
                  </a:lnTo>
                  <a:lnTo>
                    <a:pt x="13793" y="7190"/>
                  </a:lnTo>
                  <a:lnTo>
                    <a:pt x="18821" y="901"/>
                  </a:lnTo>
                  <a:lnTo>
                    <a:pt x="18757" y="469"/>
                  </a:lnTo>
                  <a:lnTo>
                    <a:pt x="1813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3025021" y="1893968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5">
                  <a:moveTo>
                    <a:pt x="17805" y="0"/>
                  </a:moveTo>
                  <a:lnTo>
                    <a:pt x="17348" y="50"/>
                  </a:lnTo>
                  <a:lnTo>
                    <a:pt x="15963" y="1739"/>
                  </a:lnTo>
                  <a:lnTo>
                    <a:pt x="16332" y="1524"/>
                  </a:lnTo>
                  <a:lnTo>
                    <a:pt x="16662" y="1422"/>
                  </a:lnTo>
                  <a:lnTo>
                    <a:pt x="17005" y="1663"/>
                  </a:lnTo>
                  <a:lnTo>
                    <a:pt x="16992" y="2006"/>
                  </a:lnTo>
                  <a:lnTo>
                    <a:pt x="16878" y="2387"/>
                  </a:lnTo>
                  <a:lnTo>
                    <a:pt x="15570" y="4013"/>
                  </a:lnTo>
                  <a:lnTo>
                    <a:pt x="11484" y="9299"/>
                  </a:lnTo>
                  <a:lnTo>
                    <a:pt x="7639" y="14625"/>
                  </a:lnTo>
                  <a:lnTo>
                    <a:pt x="4022" y="19991"/>
                  </a:lnTo>
                  <a:lnTo>
                    <a:pt x="482" y="25641"/>
                  </a:lnTo>
                  <a:lnTo>
                    <a:pt x="215" y="25704"/>
                  </a:lnTo>
                  <a:lnTo>
                    <a:pt x="0" y="25565"/>
                  </a:lnTo>
                  <a:lnTo>
                    <a:pt x="342" y="25869"/>
                  </a:lnTo>
                  <a:lnTo>
                    <a:pt x="685" y="25869"/>
                  </a:lnTo>
                  <a:lnTo>
                    <a:pt x="4764" y="19422"/>
                  </a:lnTo>
                  <a:lnTo>
                    <a:pt x="8969" y="13282"/>
                  </a:lnTo>
                  <a:lnTo>
                    <a:pt x="13473" y="7197"/>
                  </a:lnTo>
                  <a:lnTo>
                    <a:pt x="18503" y="901"/>
                  </a:lnTo>
                  <a:lnTo>
                    <a:pt x="18440" y="482"/>
                  </a:lnTo>
                  <a:lnTo>
                    <a:pt x="18122" y="241"/>
                  </a:lnTo>
                  <a:lnTo>
                    <a:pt x="1780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3040348" y="1891748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251" y="0"/>
                  </a:moveTo>
                  <a:lnTo>
                    <a:pt x="1181" y="939"/>
                  </a:lnTo>
                  <a:lnTo>
                    <a:pt x="0" y="2374"/>
                  </a:lnTo>
                  <a:lnTo>
                    <a:pt x="558" y="2552"/>
                  </a:lnTo>
                  <a:lnTo>
                    <a:pt x="1587" y="3225"/>
                  </a:lnTo>
                  <a:lnTo>
                    <a:pt x="2641" y="3898"/>
                  </a:lnTo>
                  <a:lnTo>
                    <a:pt x="3594" y="5003"/>
                  </a:lnTo>
                  <a:lnTo>
                    <a:pt x="4165" y="4317"/>
                  </a:lnTo>
                  <a:lnTo>
                    <a:pt x="4737" y="3619"/>
                  </a:lnTo>
                  <a:lnTo>
                    <a:pt x="5207" y="1511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3041464" y="189202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311" y="0"/>
                  </a:moveTo>
                  <a:lnTo>
                    <a:pt x="888" y="469"/>
                  </a:lnTo>
                  <a:lnTo>
                    <a:pt x="38" y="1041"/>
                  </a:lnTo>
                  <a:lnTo>
                    <a:pt x="0" y="1422"/>
                  </a:lnTo>
                  <a:lnTo>
                    <a:pt x="482" y="1638"/>
                  </a:lnTo>
                  <a:lnTo>
                    <a:pt x="1206" y="2120"/>
                  </a:lnTo>
                  <a:lnTo>
                    <a:pt x="1993" y="2641"/>
                  </a:lnTo>
                  <a:lnTo>
                    <a:pt x="2755" y="3416"/>
                  </a:lnTo>
                  <a:lnTo>
                    <a:pt x="3301" y="3365"/>
                  </a:lnTo>
                  <a:lnTo>
                    <a:pt x="3644" y="2463"/>
                  </a:lnTo>
                  <a:lnTo>
                    <a:pt x="3759" y="1130"/>
                  </a:lnTo>
                  <a:lnTo>
                    <a:pt x="3047" y="584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3027611" y="1896003"/>
              <a:ext cx="19685" cy="26034"/>
            </a:xfrm>
            <a:custGeom>
              <a:avLst/>
              <a:gdLst/>
              <a:ahLst/>
              <a:cxnLst/>
              <a:rect l="l" t="t" r="r" b="b"/>
              <a:pathLst>
                <a:path w="19685" h="26035">
                  <a:moveTo>
                    <a:pt x="18389" y="0"/>
                  </a:moveTo>
                  <a:lnTo>
                    <a:pt x="0" y="24980"/>
                  </a:lnTo>
                  <a:lnTo>
                    <a:pt x="114" y="25361"/>
                  </a:lnTo>
                  <a:lnTo>
                    <a:pt x="698" y="25844"/>
                  </a:lnTo>
                  <a:lnTo>
                    <a:pt x="1041" y="25844"/>
                  </a:lnTo>
                  <a:lnTo>
                    <a:pt x="1206" y="25577"/>
                  </a:lnTo>
                  <a:lnTo>
                    <a:pt x="5207" y="19435"/>
                  </a:lnTo>
                  <a:lnTo>
                    <a:pt x="9480" y="13317"/>
                  </a:lnTo>
                  <a:lnTo>
                    <a:pt x="14029" y="7230"/>
                  </a:lnTo>
                  <a:lnTo>
                    <a:pt x="19088" y="914"/>
                  </a:lnTo>
                  <a:lnTo>
                    <a:pt x="19024" y="482"/>
                  </a:lnTo>
                  <a:lnTo>
                    <a:pt x="1838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3027954" y="1896003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5">
                  <a:moveTo>
                    <a:pt x="18046" y="0"/>
                  </a:moveTo>
                  <a:lnTo>
                    <a:pt x="17602" y="38"/>
                  </a:lnTo>
                  <a:lnTo>
                    <a:pt x="16205" y="1739"/>
                  </a:lnTo>
                  <a:lnTo>
                    <a:pt x="16573" y="1524"/>
                  </a:lnTo>
                  <a:lnTo>
                    <a:pt x="16903" y="1422"/>
                  </a:lnTo>
                  <a:lnTo>
                    <a:pt x="17246" y="1676"/>
                  </a:lnTo>
                  <a:lnTo>
                    <a:pt x="17233" y="2019"/>
                  </a:lnTo>
                  <a:lnTo>
                    <a:pt x="17106" y="2387"/>
                  </a:lnTo>
                  <a:lnTo>
                    <a:pt x="11682" y="9333"/>
                  </a:lnTo>
                  <a:lnTo>
                    <a:pt x="7788" y="14662"/>
                  </a:lnTo>
                  <a:lnTo>
                    <a:pt x="4108" y="20010"/>
                  </a:lnTo>
                  <a:lnTo>
                    <a:pt x="495" y="25615"/>
                  </a:lnTo>
                  <a:lnTo>
                    <a:pt x="215" y="25679"/>
                  </a:lnTo>
                  <a:lnTo>
                    <a:pt x="0" y="25539"/>
                  </a:lnTo>
                  <a:lnTo>
                    <a:pt x="355" y="25844"/>
                  </a:lnTo>
                  <a:lnTo>
                    <a:pt x="698" y="25844"/>
                  </a:lnTo>
                  <a:lnTo>
                    <a:pt x="4864" y="19435"/>
                  </a:lnTo>
                  <a:lnTo>
                    <a:pt x="9137" y="13317"/>
                  </a:lnTo>
                  <a:lnTo>
                    <a:pt x="13686" y="7230"/>
                  </a:lnTo>
                  <a:lnTo>
                    <a:pt x="18745" y="914"/>
                  </a:lnTo>
                  <a:lnTo>
                    <a:pt x="18681" y="482"/>
                  </a:lnTo>
                  <a:lnTo>
                    <a:pt x="18364" y="241"/>
                  </a:lnTo>
                  <a:lnTo>
                    <a:pt x="1804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3043532" y="189374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251" y="0"/>
                  </a:moveTo>
                  <a:lnTo>
                    <a:pt x="1193" y="939"/>
                  </a:lnTo>
                  <a:lnTo>
                    <a:pt x="609" y="1663"/>
                  </a:lnTo>
                  <a:lnTo>
                    <a:pt x="0" y="2387"/>
                  </a:lnTo>
                  <a:lnTo>
                    <a:pt x="558" y="2565"/>
                  </a:lnTo>
                  <a:lnTo>
                    <a:pt x="1587" y="3263"/>
                  </a:lnTo>
                  <a:lnTo>
                    <a:pt x="2628" y="3949"/>
                  </a:lnTo>
                  <a:lnTo>
                    <a:pt x="3581" y="5080"/>
                  </a:lnTo>
                  <a:lnTo>
                    <a:pt x="4140" y="4381"/>
                  </a:lnTo>
                  <a:lnTo>
                    <a:pt x="4711" y="3683"/>
                  </a:lnTo>
                  <a:lnTo>
                    <a:pt x="5181" y="1549"/>
                  </a:lnTo>
                  <a:lnTo>
                    <a:pt x="4216" y="787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3044654" y="189404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298" y="0"/>
                  </a:moveTo>
                  <a:lnTo>
                    <a:pt x="888" y="457"/>
                  </a:lnTo>
                  <a:lnTo>
                    <a:pt x="38" y="1041"/>
                  </a:lnTo>
                  <a:lnTo>
                    <a:pt x="0" y="1409"/>
                  </a:lnTo>
                  <a:lnTo>
                    <a:pt x="482" y="1638"/>
                  </a:lnTo>
                  <a:lnTo>
                    <a:pt x="1193" y="2133"/>
                  </a:lnTo>
                  <a:lnTo>
                    <a:pt x="1981" y="2666"/>
                  </a:lnTo>
                  <a:lnTo>
                    <a:pt x="2730" y="3454"/>
                  </a:lnTo>
                  <a:lnTo>
                    <a:pt x="3276" y="3403"/>
                  </a:lnTo>
                  <a:lnTo>
                    <a:pt x="3619" y="2489"/>
                  </a:lnTo>
                  <a:lnTo>
                    <a:pt x="3733" y="1142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3029746" y="1899081"/>
              <a:ext cx="19685" cy="26034"/>
            </a:xfrm>
            <a:custGeom>
              <a:avLst/>
              <a:gdLst/>
              <a:ahLst/>
              <a:cxnLst/>
              <a:rect l="l" t="t" r="r" b="b"/>
              <a:pathLst>
                <a:path w="19685" h="26035">
                  <a:moveTo>
                    <a:pt x="18592" y="0"/>
                  </a:moveTo>
                  <a:lnTo>
                    <a:pt x="0" y="24853"/>
                  </a:lnTo>
                  <a:lnTo>
                    <a:pt x="127" y="25222"/>
                  </a:lnTo>
                  <a:lnTo>
                    <a:pt x="711" y="25679"/>
                  </a:lnTo>
                  <a:lnTo>
                    <a:pt x="1079" y="25666"/>
                  </a:lnTo>
                  <a:lnTo>
                    <a:pt x="1244" y="25412"/>
                  </a:lnTo>
                  <a:lnTo>
                    <a:pt x="5310" y="19344"/>
                  </a:lnTo>
                  <a:lnTo>
                    <a:pt x="9639" y="13279"/>
                  </a:lnTo>
                  <a:lnTo>
                    <a:pt x="14224" y="7226"/>
                  </a:lnTo>
                  <a:lnTo>
                    <a:pt x="19278" y="939"/>
                  </a:lnTo>
                  <a:lnTo>
                    <a:pt x="19215" y="495"/>
                  </a:lnTo>
                  <a:lnTo>
                    <a:pt x="18592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3030099" y="1899074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5">
                  <a:moveTo>
                    <a:pt x="18249" y="0"/>
                  </a:moveTo>
                  <a:lnTo>
                    <a:pt x="17792" y="50"/>
                  </a:lnTo>
                  <a:lnTo>
                    <a:pt x="16408" y="1739"/>
                  </a:lnTo>
                  <a:lnTo>
                    <a:pt x="16764" y="1536"/>
                  </a:lnTo>
                  <a:lnTo>
                    <a:pt x="17094" y="1435"/>
                  </a:lnTo>
                  <a:lnTo>
                    <a:pt x="17437" y="1689"/>
                  </a:lnTo>
                  <a:lnTo>
                    <a:pt x="17411" y="2031"/>
                  </a:lnTo>
                  <a:lnTo>
                    <a:pt x="17297" y="2412"/>
                  </a:lnTo>
                  <a:lnTo>
                    <a:pt x="11852" y="9329"/>
                  </a:lnTo>
                  <a:lnTo>
                    <a:pt x="7920" y="14625"/>
                  </a:lnTo>
                  <a:lnTo>
                    <a:pt x="4189" y="19924"/>
                  </a:lnTo>
                  <a:lnTo>
                    <a:pt x="508" y="25463"/>
                  </a:lnTo>
                  <a:lnTo>
                    <a:pt x="228" y="25526"/>
                  </a:lnTo>
                  <a:lnTo>
                    <a:pt x="0" y="25399"/>
                  </a:lnTo>
                  <a:lnTo>
                    <a:pt x="368" y="25679"/>
                  </a:lnTo>
                  <a:lnTo>
                    <a:pt x="723" y="25666"/>
                  </a:lnTo>
                  <a:lnTo>
                    <a:pt x="4955" y="19351"/>
                  </a:lnTo>
                  <a:lnTo>
                    <a:pt x="9283" y="13290"/>
                  </a:lnTo>
                  <a:lnTo>
                    <a:pt x="13869" y="7238"/>
                  </a:lnTo>
                  <a:lnTo>
                    <a:pt x="18923" y="939"/>
                  </a:lnTo>
                  <a:lnTo>
                    <a:pt x="18872" y="507"/>
                  </a:lnTo>
                  <a:lnTo>
                    <a:pt x="18554" y="253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3045882" y="1896811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238" y="0"/>
                  </a:moveTo>
                  <a:lnTo>
                    <a:pt x="1193" y="927"/>
                  </a:lnTo>
                  <a:lnTo>
                    <a:pt x="0" y="2387"/>
                  </a:lnTo>
                  <a:lnTo>
                    <a:pt x="546" y="2578"/>
                  </a:lnTo>
                  <a:lnTo>
                    <a:pt x="2603" y="3975"/>
                  </a:lnTo>
                  <a:lnTo>
                    <a:pt x="3556" y="5118"/>
                  </a:lnTo>
                  <a:lnTo>
                    <a:pt x="4114" y="4432"/>
                  </a:lnTo>
                  <a:lnTo>
                    <a:pt x="4686" y="3746"/>
                  </a:lnTo>
                  <a:lnTo>
                    <a:pt x="5143" y="1600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3047002" y="189711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285" y="0"/>
                  </a:moveTo>
                  <a:lnTo>
                    <a:pt x="888" y="444"/>
                  </a:lnTo>
                  <a:lnTo>
                    <a:pt x="38" y="1028"/>
                  </a:lnTo>
                  <a:lnTo>
                    <a:pt x="0" y="1409"/>
                  </a:lnTo>
                  <a:lnTo>
                    <a:pt x="469" y="1638"/>
                  </a:lnTo>
                  <a:lnTo>
                    <a:pt x="1181" y="2146"/>
                  </a:lnTo>
                  <a:lnTo>
                    <a:pt x="1955" y="2692"/>
                  </a:lnTo>
                  <a:lnTo>
                    <a:pt x="2705" y="3492"/>
                  </a:lnTo>
                  <a:lnTo>
                    <a:pt x="3251" y="3454"/>
                  </a:lnTo>
                  <a:lnTo>
                    <a:pt x="3594" y="2540"/>
                  </a:lnTo>
                  <a:lnTo>
                    <a:pt x="3708" y="1181"/>
                  </a:lnTo>
                  <a:lnTo>
                    <a:pt x="3009" y="60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3031538" y="1902298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30">
                  <a:moveTo>
                    <a:pt x="20015" y="0"/>
                  </a:moveTo>
                  <a:lnTo>
                    <a:pt x="14198" y="5578"/>
                  </a:lnTo>
                  <a:lnTo>
                    <a:pt x="9067" y="11149"/>
                  </a:lnTo>
                  <a:lnTo>
                    <a:pt x="4384" y="16907"/>
                  </a:lnTo>
                  <a:lnTo>
                    <a:pt x="0" y="23075"/>
                  </a:lnTo>
                  <a:lnTo>
                    <a:pt x="101" y="23456"/>
                  </a:lnTo>
                  <a:lnTo>
                    <a:pt x="673" y="23926"/>
                  </a:lnTo>
                  <a:lnTo>
                    <a:pt x="1015" y="23939"/>
                  </a:lnTo>
                  <a:lnTo>
                    <a:pt x="1193" y="23685"/>
                  </a:lnTo>
                  <a:lnTo>
                    <a:pt x="5461" y="17778"/>
                  </a:lnTo>
                  <a:lnTo>
                    <a:pt x="10171" y="12045"/>
                  </a:lnTo>
                  <a:lnTo>
                    <a:pt x="15297" y="6522"/>
                  </a:lnTo>
                  <a:lnTo>
                    <a:pt x="21069" y="1016"/>
                  </a:lnTo>
                  <a:lnTo>
                    <a:pt x="21056" y="584"/>
                  </a:lnTo>
                  <a:lnTo>
                    <a:pt x="20472" y="25"/>
                  </a:lnTo>
                  <a:lnTo>
                    <a:pt x="2001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3031856" y="1902298"/>
              <a:ext cx="20955" cy="24130"/>
            </a:xfrm>
            <a:custGeom>
              <a:avLst/>
              <a:gdLst/>
              <a:ahLst/>
              <a:cxnLst/>
              <a:rect l="l" t="t" r="r" b="b"/>
              <a:pathLst>
                <a:path w="20955" h="24130">
                  <a:moveTo>
                    <a:pt x="19697" y="0"/>
                  </a:moveTo>
                  <a:lnTo>
                    <a:pt x="18097" y="1473"/>
                  </a:lnTo>
                  <a:lnTo>
                    <a:pt x="18491" y="1320"/>
                  </a:lnTo>
                  <a:lnTo>
                    <a:pt x="18846" y="1257"/>
                  </a:lnTo>
                  <a:lnTo>
                    <a:pt x="19151" y="1549"/>
                  </a:lnTo>
                  <a:lnTo>
                    <a:pt x="19100" y="1866"/>
                  </a:lnTo>
                  <a:lnTo>
                    <a:pt x="18935" y="2222"/>
                  </a:lnTo>
                  <a:lnTo>
                    <a:pt x="17437" y="3644"/>
                  </a:lnTo>
                  <a:lnTo>
                    <a:pt x="12749" y="8367"/>
                  </a:lnTo>
                  <a:lnTo>
                    <a:pt x="8386" y="13263"/>
                  </a:lnTo>
                  <a:lnTo>
                    <a:pt x="4355" y="18309"/>
                  </a:lnTo>
                  <a:lnTo>
                    <a:pt x="495" y="23710"/>
                  </a:lnTo>
                  <a:lnTo>
                    <a:pt x="215" y="23774"/>
                  </a:lnTo>
                  <a:lnTo>
                    <a:pt x="0" y="23634"/>
                  </a:lnTo>
                  <a:lnTo>
                    <a:pt x="355" y="23926"/>
                  </a:lnTo>
                  <a:lnTo>
                    <a:pt x="698" y="23939"/>
                  </a:lnTo>
                  <a:lnTo>
                    <a:pt x="5144" y="17778"/>
                  </a:lnTo>
                  <a:lnTo>
                    <a:pt x="9853" y="12045"/>
                  </a:lnTo>
                  <a:lnTo>
                    <a:pt x="14979" y="6522"/>
                  </a:lnTo>
                  <a:lnTo>
                    <a:pt x="20739" y="1015"/>
                  </a:lnTo>
                  <a:lnTo>
                    <a:pt x="20739" y="584"/>
                  </a:lnTo>
                  <a:lnTo>
                    <a:pt x="20447" y="304"/>
                  </a:lnTo>
                  <a:lnTo>
                    <a:pt x="20154" y="25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3049513" y="190024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556" y="0"/>
                  </a:moveTo>
                  <a:lnTo>
                    <a:pt x="1384" y="622"/>
                  </a:lnTo>
                  <a:lnTo>
                    <a:pt x="0" y="1879"/>
                  </a:lnTo>
                  <a:lnTo>
                    <a:pt x="533" y="2133"/>
                  </a:lnTo>
                  <a:lnTo>
                    <a:pt x="1485" y="2946"/>
                  </a:lnTo>
                  <a:lnTo>
                    <a:pt x="2463" y="3746"/>
                  </a:lnTo>
                  <a:lnTo>
                    <a:pt x="3289" y="4965"/>
                  </a:lnTo>
                  <a:lnTo>
                    <a:pt x="3937" y="4381"/>
                  </a:lnTo>
                  <a:lnTo>
                    <a:pt x="4584" y="3797"/>
                  </a:lnTo>
                  <a:lnTo>
                    <a:pt x="5295" y="1803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3050730" y="190055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476" y="0"/>
                  </a:moveTo>
                  <a:lnTo>
                    <a:pt x="1003" y="241"/>
                  </a:lnTo>
                  <a:lnTo>
                    <a:pt x="76" y="698"/>
                  </a:lnTo>
                  <a:lnTo>
                    <a:pt x="0" y="1054"/>
                  </a:lnTo>
                  <a:lnTo>
                    <a:pt x="444" y="1333"/>
                  </a:lnTo>
                  <a:lnTo>
                    <a:pt x="1104" y="1917"/>
                  </a:lnTo>
                  <a:lnTo>
                    <a:pt x="1828" y="2540"/>
                  </a:lnTo>
                  <a:lnTo>
                    <a:pt x="2501" y="3416"/>
                  </a:lnTo>
                  <a:lnTo>
                    <a:pt x="3047" y="3454"/>
                  </a:lnTo>
                  <a:lnTo>
                    <a:pt x="3492" y="2616"/>
                  </a:lnTo>
                  <a:lnTo>
                    <a:pt x="3771" y="1333"/>
                  </a:lnTo>
                  <a:lnTo>
                    <a:pt x="3136" y="685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3031103" y="1900615"/>
              <a:ext cx="19685" cy="25400"/>
            </a:xfrm>
            <a:custGeom>
              <a:avLst/>
              <a:gdLst/>
              <a:ahLst/>
              <a:cxnLst/>
              <a:rect l="l" t="t" r="r" b="b"/>
              <a:pathLst>
                <a:path w="19685" h="25400">
                  <a:moveTo>
                    <a:pt x="18719" y="0"/>
                  </a:moveTo>
                  <a:lnTo>
                    <a:pt x="0" y="24612"/>
                  </a:lnTo>
                  <a:lnTo>
                    <a:pt x="139" y="24980"/>
                  </a:lnTo>
                  <a:lnTo>
                    <a:pt x="749" y="25400"/>
                  </a:lnTo>
                  <a:lnTo>
                    <a:pt x="1104" y="25374"/>
                  </a:lnTo>
                  <a:lnTo>
                    <a:pt x="1257" y="25107"/>
                  </a:lnTo>
                  <a:lnTo>
                    <a:pt x="5042" y="18904"/>
                  </a:lnTo>
                  <a:lnTo>
                    <a:pt x="9288" y="12819"/>
                  </a:lnTo>
                  <a:lnTo>
                    <a:pt x="13989" y="6893"/>
                  </a:lnTo>
                  <a:lnTo>
                    <a:pt x="19380" y="927"/>
                  </a:lnTo>
                  <a:lnTo>
                    <a:pt x="19342" y="508"/>
                  </a:lnTo>
                  <a:lnTo>
                    <a:pt x="1871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3031474" y="1900614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8351" y="0"/>
                  </a:moveTo>
                  <a:lnTo>
                    <a:pt x="17881" y="25"/>
                  </a:lnTo>
                  <a:lnTo>
                    <a:pt x="16382" y="1625"/>
                  </a:lnTo>
                  <a:lnTo>
                    <a:pt x="16763" y="1435"/>
                  </a:lnTo>
                  <a:lnTo>
                    <a:pt x="17106" y="1346"/>
                  </a:lnTo>
                  <a:lnTo>
                    <a:pt x="17449" y="1600"/>
                  </a:lnTo>
                  <a:lnTo>
                    <a:pt x="17411" y="1930"/>
                  </a:lnTo>
                  <a:lnTo>
                    <a:pt x="17271" y="2285"/>
                  </a:lnTo>
                  <a:lnTo>
                    <a:pt x="15874" y="3835"/>
                  </a:lnTo>
                  <a:lnTo>
                    <a:pt x="11531" y="8924"/>
                  </a:lnTo>
                  <a:lnTo>
                    <a:pt x="7546" y="14154"/>
                  </a:lnTo>
                  <a:lnTo>
                    <a:pt x="3919" y="19498"/>
                  </a:lnTo>
                  <a:lnTo>
                    <a:pt x="507" y="25171"/>
                  </a:lnTo>
                  <a:lnTo>
                    <a:pt x="241" y="25247"/>
                  </a:lnTo>
                  <a:lnTo>
                    <a:pt x="0" y="25133"/>
                  </a:lnTo>
                  <a:lnTo>
                    <a:pt x="380" y="25399"/>
                  </a:lnTo>
                  <a:lnTo>
                    <a:pt x="736" y="25374"/>
                  </a:lnTo>
                  <a:lnTo>
                    <a:pt x="4674" y="18904"/>
                  </a:lnTo>
                  <a:lnTo>
                    <a:pt x="8920" y="12820"/>
                  </a:lnTo>
                  <a:lnTo>
                    <a:pt x="13620" y="6898"/>
                  </a:lnTo>
                  <a:lnTo>
                    <a:pt x="19011" y="927"/>
                  </a:lnTo>
                  <a:lnTo>
                    <a:pt x="18961" y="507"/>
                  </a:lnTo>
                  <a:lnTo>
                    <a:pt x="18656" y="253"/>
                  </a:lnTo>
                  <a:lnTo>
                    <a:pt x="1835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3047292" y="189845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454" y="0"/>
                  </a:moveTo>
                  <a:lnTo>
                    <a:pt x="1282" y="825"/>
                  </a:lnTo>
                  <a:lnTo>
                    <a:pt x="0" y="2197"/>
                  </a:lnTo>
                  <a:lnTo>
                    <a:pt x="546" y="2387"/>
                  </a:lnTo>
                  <a:lnTo>
                    <a:pt x="1574" y="3111"/>
                  </a:lnTo>
                  <a:lnTo>
                    <a:pt x="2603" y="3809"/>
                  </a:lnTo>
                  <a:lnTo>
                    <a:pt x="3530" y="4940"/>
                  </a:lnTo>
                  <a:lnTo>
                    <a:pt x="4140" y="4305"/>
                  </a:lnTo>
                  <a:lnTo>
                    <a:pt x="4749" y="3657"/>
                  </a:lnTo>
                  <a:lnTo>
                    <a:pt x="5333" y="1625"/>
                  </a:lnTo>
                  <a:lnTo>
                    <a:pt x="4394" y="825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3048468" y="1898767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425" y="0"/>
                  </a:moveTo>
                  <a:lnTo>
                    <a:pt x="952" y="368"/>
                  </a:lnTo>
                  <a:lnTo>
                    <a:pt x="50" y="901"/>
                  </a:lnTo>
                  <a:lnTo>
                    <a:pt x="0" y="1270"/>
                  </a:lnTo>
                  <a:lnTo>
                    <a:pt x="482" y="1498"/>
                  </a:lnTo>
                  <a:lnTo>
                    <a:pt x="1181" y="2019"/>
                  </a:lnTo>
                  <a:lnTo>
                    <a:pt x="1955" y="2578"/>
                  </a:lnTo>
                  <a:lnTo>
                    <a:pt x="2692" y="3365"/>
                  </a:lnTo>
                  <a:lnTo>
                    <a:pt x="3251" y="3352"/>
                  </a:lnTo>
                  <a:lnTo>
                    <a:pt x="3644" y="2489"/>
                  </a:lnTo>
                  <a:lnTo>
                    <a:pt x="3835" y="1193"/>
                  </a:lnTo>
                  <a:lnTo>
                    <a:pt x="3136" y="609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3032871" y="1904479"/>
              <a:ext cx="19685" cy="22225"/>
            </a:xfrm>
            <a:custGeom>
              <a:avLst/>
              <a:gdLst/>
              <a:ahLst/>
              <a:cxnLst/>
              <a:rect l="l" t="t" r="r" b="b"/>
              <a:pathLst>
                <a:path w="19685" h="22225">
                  <a:moveTo>
                    <a:pt x="18935" y="12"/>
                  </a:moveTo>
                  <a:lnTo>
                    <a:pt x="0" y="21323"/>
                  </a:lnTo>
                  <a:lnTo>
                    <a:pt x="101" y="21666"/>
                  </a:lnTo>
                  <a:lnTo>
                    <a:pt x="647" y="22085"/>
                  </a:lnTo>
                  <a:lnTo>
                    <a:pt x="977" y="22072"/>
                  </a:lnTo>
                  <a:lnTo>
                    <a:pt x="1143" y="21844"/>
                  </a:lnTo>
                  <a:lnTo>
                    <a:pt x="5080" y="16409"/>
                  </a:lnTo>
                  <a:lnTo>
                    <a:pt x="9428" y="11122"/>
                  </a:lnTo>
                  <a:lnTo>
                    <a:pt x="14164" y="6020"/>
                  </a:lnTo>
                  <a:lnTo>
                    <a:pt x="19494" y="927"/>
                  </a:lnTo>
                  <a:lnTo>
                    <a:pt x="19481" y="533"/>
                  </a:lnTo>
                  <a:lnTo>
                    <a:pt x="18935" y="12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3033187" y="1904477"/>
              <a:ext cx="19685" cy="22225"/>
            </a:xfrm>
            <a:custGeom>
              <a:avLst/>
              <a:gdLst/>
              <a:ahLst/>
              <a:cxnLst/>
              <a:rect l="l" t="t" r="r" b="b"/>
              <a:pathLst>
                <a:path w="19685" h="22225">
                  <a:moveTo>
                    <a:pt x="18199" y="0"/>
                  </a:moveTo>
                  <a:lnTo>
                    <a:pt x="16713" y="1358"/>
                  </a:lnTo>
                  <a:lnTo>
                    <a:pt x="17081" y="1219"/>
                  </a:lnTo>
                  <a:lnTo>
                    <a:pt x="17411" y="1168"/>
                  </a:lnTo>
                  <a:lnTo>
                    <a:pt x="17703" y="1422"/>
                  </a:lnTo>
                  <a:lnTo>
                    <a:pt x="17652" y="1727"/>
                  </a:lnTo>
                  <a:lnTo>
                    <a:pt x="17500" y="2057"/>
                  </a:lnTo>
                  <a:lnTo>
                    <a:pt x="10147" y="9080"/>
                  </a:lnTo>
                  <a:lnTo>
                    <a:pt x="4940" y="15265"/>
                  </a:lnTo>
                  <a:lnTo>
                    <a:pt x="469" y="21882"/>
                  </a:lnTo>
                  <a:lnTo>
                    <a:pt x="203" y="21945"/>
                  </a:lnTo>
                  <a:lnTo>
                    <a:pt x="0" y="21831"/>
                  </a:lnTo>
                  <a:lnTo>
                    <a:pt x="330" y="22085"/>
                  </a:lnTo>
                  <a:lnTo>
                    <a:pt x="673" y="22085"/>
                  </a:lnTo>
                  <a:lnTo>
                    <a:pt x="4762" y="16409"/>
                  </a:lnTo>
                  <a:lnTo>
                    <a:pt x="9110" y="11122"/>
                  </a:lnTo>
                  <a:lnTo>
                    <a:pt x="13846" y="6020"/>
                  </a:lnTo>
                  <a:lnTo>
                    <a:pt x="19176" y="939"/>
                  </a:lnTo>
                  <a:lnTo>
                    <a:pt x="19164" y="533"/>
                  </a:lnTo>
                  <a:lnTo>
                    <a:pt x="18897" y="279"/>
                  </a:lnTo>
                  <a:lnTo>
                    <a:pt x="18630" y="25"/>
                  </a:lnTo>
                  <a:lnTo>
                    <a:pt x="18199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3049479" y="190257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301" y="0"/>
                  </a:moveTo>
                  <a:lnTo>
                    <a:pt x="1282" y="584"/>
                  </a:lnTo>
                  <a:lnTo>
                    <a:pt x="0" y="1752"/>
                  </a:lnTo>
                  <a:lnTo>
                    <a:pt x="495" y="1981"/>
                  </a:lnTo>
                  <a:lnTo>
                    <a:pt x="2311" y="3454"/>
                  </a:lnTo>
                  <a:lnTo>
                    <a:pt x="3098" y="4584"/>
                  </a:lnTo>
                  <a:lnTo>
                    <a:pt x="3695" y="4038"/>
                  </a:lnTo>
                  <a:lnTo>
                    <a:pt x="4292" y="3492"/>
                  </a:lnTo>
                  <a:lnTo>
                    <a:pt x="4940" y="1676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3050606" y="190286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311" y="0"/>
                  </a:moveTo>
                  <a:lnTo>
                    <a:pt x="939" y="228"/>
                  </a:lnTo>
                  <a:lnTo>
                    <a:pt x="76" y="647"/>
                  </a:lnTo>
                  <a:lnTo>
                    <a:pt x="0" y="990"/>
                  </a:lnTo>
                  <a:lnTo>
                    <a:pt x="419" y="1244"/>
                  </a:lnTo>
                  <a:lnTo>
                    <a:pt x="1041" y="1778"/>
                  </a:lnTo>
                  <a:lnTo>
                    <a:pt x="1727" y="2349"/>
                  </a:lnTo>
                  <a:lnTo>
                    <a:pt x="2362" y="3149"/>
                  </a:lnTo>
                  <a:lnTo>
                    <a:pt x="2870" y="3187"/>
                  </a:lnTo>
                  <a:lnTo>
                    <a:pt x="3276" y="2413"/>
                  </a:lnTo>
                  <a:lnTo>
                    <a:pt x="3530" y="1244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3021957" y="1893415"/>
              <a:ext cx="19685" cy="26034"/>
            </a:xfrm>
            <a:custGeom>
              <a:avLst/>
              <a:gdLst/>
              <a:ahLst/>
              <a:cxnLst/>
              <a:rect l="l" t="t" r="r" b="b"/>
              <a:pathLst>
                <a:path w="19685" h="26035">
                  <a:moveTo>
                    <a:pt x="18605" y="0"/>
                  </a:moveTo>
                  <a:lnTo>
                    <a:pt x="18199" y="76"/>
                  </a:lnTo>
                  <a:lnTo>
                    <a:pt x="14012" y="7017"/>
                  </a:lnTo>
                  <a:lnTo>
                    <a:pt x="9683" y="13260"/>
                  </a:lnTo>
                  <a:lnTo>
                    <a:pt x="5069" y="19095"/>
                  </a:lnTo>
                  <a:lnTo>
                    <a:pt x="203" y="24511"/>
                  </a:lnTo>
                  <a:lnTo>
                    <a:pt x="0" y="24726"/>
                  </a:lnTo>
                  <a:lnTo>
                    <a:pt x="76" y="25082"/>
                  </a:lnTo>
                  <a:lnTo>
                    <a:pt x="647" y="25552"/>
                  </a:lnTo>
                  <a:lnTo>
                    <a:pt x="1041" y="25577"/>
                  </a:lnTo>
                  <a:lnTo>
                    <a:pt x="6118" y="19994"/>
                  </a:lnTo>
                  <a:lnTo>
                    <a:pt x="10755" y="14182"/>
                  </a:lnTo>
                  <a:lnTo>
                    <a:pt x="15123" y="7927"/>
                  </a:lnTo>
                  <a:lnTo>
                    <a:pt x="19354" y="939"/>
                  </a:lnTo>
                  <a:lnTo>
                    <a:pt x="19253" y="469"/>
                  </a:lnTo>
                  <a:lnTo>
                    <a:pt x="1860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3021949" y="1893413"/>
              <a:ext cx="19685" cy="25400"/>
            </a:xfrm>
            <a:custGeom>
              <a:avLst/>
              <a:gdLst/>
              <a:ahLst/>
              <a:cxnLst/>
              <a:rect l="l" t="t" r="r" b="b"/>
              <a:pathLst>
                <a:path w="19685" h="25400">
                  <a:moveTo>
                    <a:pt x="18618" y="0"/>
                  </a:moveTo>
                  <a:lnTo>
                    <a:pt x="18199" y="88"/>
                  </a:lnTo>
                  <a:lnTo>
                    <a:pt x="14017" y="7017"/>
                  </a:lnTo>
                  <a:lnTo>
                    <a:pt x="9686" y="13260"/>
                  </a:lnTo>
                  <a:lnTo>
                    <a:pt x="5075" y="19095"/>
                  </a:lnTo>
                  <a:lnTo>
                    <a:pt x="0" y="24739"/>
                  </a:lnTo>
                  <a:lnTo>
                    <a:pt x="76" y="25082"/>
                  </a:lnTo>
                  <a:lnTo>
                    <a:pt x="431" y="25374"/>
                  </a:lnTo>
                  <a:lnTo>
                    <a:pt x="266" y="25184"/>
                  </a:lnTo>
                  <a:lnTo>
                    <a:pt x="266" y="24904"/>
                  </a:lnTo>
                  <a:lnTo>
                    <a:pt x="17386" y="2159"/>
                  </a:lnTo>
                  <a:lnTo>
                    <a:pt x="17691" y="1930"/>
                  </a:lnTo>
                  <a:lnTo>
                    <a:pt x="17995" y="1803"/>
                  </a:lnTo>
                  <a:lnTo>
                    <a:pt x="18326" y="2057"/>
                  </a:lnTo>
                  <a:lnTo>
                    <a:pt x="18338" y="2425"/>
                  </a:lnTo>
                  <a:lnTo>
                    <a:pt x="18262" y="2857"/>
                  </a:lnTo>
                  <a:lnTo>
                    <a:pt x="19367" y="939"/>
                  </a:lnTo>
                  <a:lnTo>
                    <a:pt x="19253" y="469"/>
                  </a:lnTo>
                  <a:lnTo>
                    <a:pt x="18935" y="241"/>
                  </a:lnTo>
                  <a:lnTo>
                    <a:pt x="18618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3038297" y="189098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654" y="0"/>
                  </a:moveTo>
                  <a:lnTo>
                    <a:pt x="888" y="1143"/>
                  </a:lnTo>
                  <a:lnTo>
                    <a:pt x="444" y="1917"/>
                  </a:lnTo>
                  <a:lnTo>
                    <a:pt x="0" y="2692"/>
                  </a:lnTo>
                  <a:lnTo>
                    <a:pt x="1333" y="3289"/>
                  </a:lnTo>
                  <a:lnTo>
                    <a:pt x="3238" y="4914"/>
                  </a:lnTo>
                  <a:lnTo>
                    <a:pt x="3568" y="5410"/>
                  </a:lnTo>
                  <a:lnTo>
                    <a:pt x="4521" y="3759"/>
                  </a:lnTo>
                  <a:lnTo>
                    <a:pt x="4698" y="1409"/>
                  </a:lnTo>
                  <a:lnTo>
                    <a:pt x="3670" y="711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3039267" y="189126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879" y="0"/>
                  </a:moveTo>
                  <a:lnTo>
                    <a:pt x="711" y="546"/>
                  </a:lnTo>
                  <a:lnTo>
                    <a:pt x="0" y="1168"/>
                  </a:lnTo>
                  <a:lnTo>
                    <a:pt x="139" y="1714"/>
                  </a:lnTo>
                  <a:lnTo>
                    <a:pt x="1092" y="2222"/>
                  </a:lnTo>
                  <a:lnTo>
                    <a:pt x="1828" y="2832"/>
                  </a:lnTo>
                  <a:lnTo>
                    <a:pt x="2514" y="3378"/>
                  </a:lnTo>
                  <a:lnTo>
                    <a:pt x="2857" y="3784"/>
                  </a:lnTo>
                  <a:lnTo>
                    <a:pt x="3187" y="3632"/>
                  </a:lnTo>
                  <a:lnTo>
                    <a:pt x="3454" y="2603"/>
                  </a:lnTo>
                  <a:lnTo>
                    <a:pt x="3403" y="1054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3019681" y="1891598"/>
              <a:ext cx="19685" cy="26034"/>
            </a:xfrm>
            <a:custGeom>
              <a:avLst/>
              <a:gdLst/>
              <a:ahLst/>
              <a:cxnLst/>
              <a:rect l="l" t="t" r="r" b="b"/>
              <a:pathLst>
                <a:path w="19685" h="26035">
                  <a:moveTo>
                    <a:pt x="18326" y="0"/>
                  </a:moveTo>
                  <a:lnTo>
                    <a:pt x="17919" y="76"/>
                  </a:lnTo>
                  <a:lnTo>
                    <a:pt x="13774" y="6955"/>
                  </a:lnTo>
                  <a:lnTo>
                    <a:pt x="9501" y="13176"/>
                  </a:lnTo>
                  <a:lnTo>
                    <a:pt x="4963" y="19006"/>
                  </a:lnTo>
                  <a:lnTo>
                    <a:pt x="203" y="24422"/>
                  </a:lnTo>
                  <a:lnTo>
                    <a:pt x="0" y="24638"/>
                  </a:lnTo>
                  <a:lnTo>
                    <a:pt x="76" y="24993"/>
                  </a:lnTo>
                  <a:lnTo>
                    <a:pt x="634" y="25488"/>
                  </a:lnTo>
                  <a:lnTo>
                    <a:pt x="1015" y="25527"/>
                  </a:lnTo>
                  <a:lnTo>
                    <a:pt x="6001" y="19926"/>
                  </a:lnTo>
                  <a:lnTo>
                    <a:pt x="10569" y="14111"/>
                  </a:lnTo>
                  <a:lnTo>
                    <a:pt x="14885" y="7869"/>
                  </a:lnTo>
                  <a:lnTo>
                    <a:pt x="19088" y="914"/>
                  </a:lnTo>
                  <a:lnTo>
                    <a:pt x="18973" y="457"/>
                  </a:lnTo>
                  <a:lnTo>
                    <a:pt x="1832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3019675" y="1891602"/>
              <a:ext cx="19685" cy="25400"/>
            </a:xfrm>
            <a:custGeom>
              <a:avLst/>
              <a:gdLst/>
              <a:ahLst/>
              <a:cxnLst/>
              <a:rect l="l" t="t" r="r" b="b"/>
              <a:pathLst>
                <a:path w="19685" h="25400">
                  <a:moveTo>
                    <a:pt x="18326" y="0"/>
                  </a:moveTo>
                  <a:lnTo>
                    <a:pt x="17919" y="76"/>
                  </a:lnTo>
                  <a:lnTo>
                    <a:pt x="13781" y="6955"/>
                  </a:lnTo>
                  <a:lnTo>
                    <a:pt x="9509" y="13176"/>
                  </a:lnTo>
                  <a:lnTo>
                    <a:pt x="4974" y="19006"/>
                  </a:lnTo>
                  <a:lnTo>
                    <a:pt x="0" y="24638"/>
                  </a:lnTo>
                  <a:lnTo>
                    <a:pt x="76" y="24993"/>
                  </a:lnTo>
                  <a:lnTo>
                    <a:pt x="431" y="25285"/>
                  </a:lnTo>
                  <a:lnTo>
                    <a:pt x="253" y="25095"/>
                  </a:lnTo>
                  <a:lnTo>
                    <a:pt x="266" y="24803"/>
                  </a:lnTo>
                  <a:lnTo>
                    <a:pt x="17106" y="2133"/>
                  </a:lnTo>
                  <a:lnTo>
                    <a:pt x="17424" y="1905"/>
                  </a:lnTo>
                  <a:lnTo>
                    <a:pt x="17716" y="1778"/>
                  </a:lnTo>
                  <a:lnTo>
                    <a:pt x="18059" y="2032"/>
                  </a:lnTo>
                  <a:lnTo>
                    <a:pt x="18072" y="2400"/>
                  </a:lnTo>
                  <a:lnTo>
                    <a:pt x="17995" y="2819"/>
                  </a:lnTo>
                  <a:lnTo>
                    <a:pt x="19088" y="914"/>
                  </a:lnTo>
                  <a:lnTo>
                    <a:pt x="18973" y="457"/>
                  </a:lnTo>
                  <a:lnTo>
                    <a:pt x="18656" y="228"/>
                  </a:lnTo>
                  <a:lnTo>
                    <a:pt x="1832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3035731" y="1889196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641" y="0"/>
                  </a:moveTo>
                  <a:lnTo>
                    <a:pt x="876" y="1130"/>
                  </a:lnTo>
                  <a:lnTo>
                    <a:pt x="444" y="1892"/>
                  </a:lnTo>
                  <a:lnTo>
                    <a:pt x="0" y="2654"/>
                  </a:lnTo>
                  <a:lnTo>
                    <a:pt x="1346" y="3251"/>
                  </a:lnTo>
                  <a:lnTo>
                    <a:pt x="3263" y="4851"/>
                  </a:lnTo>
                  <a:lnTo>
                    <a:pt x="3594" y="5333"/>
                  </a:lnTo>
                  <a:lnTo>
                    <a:pt x="4076" y="4508"/>
                  </a:lnTo>
                  <a:lnTo>
                    <a:pt x="4533" y="3695"/>
                  </a:lnTo>
                  <a:lnTo>
                    <a:pt x="4711" y="1371"/>
                  </a:lnTo>
                  <a:lnTo>
                    <a:pt x="3670" y="698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3036689" y="188947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892" y="0"/>
                  </a:moveTo>
                  <a:lnTo>
                    <a:pt x="711" y="546"/>
                  </a:lnTo>
                  <a:lnTo>
                    <a:pt x="0" y="1155"/>
                  </a:lnTo>
                  <a:lnTo>
                    <a:pt x="152" y="1701"/>
                  </a:lnTo>
                  <a:lnTo>
                    <a:pt x="1104" y="2197"/>
                  </a:lnTo>
                  <a:lnTo>
                    <a:pt x="1854" y="2794"/>
                  </a:lnTo>
                  <a:lnTo>
                    <a:pt x="2539" y="3340"/>
                  </a:lnTo>
                  <a:lnTo>
                    <a:pt x="2895" y="3733"/>
                  </a:lnTo>
                  <a:lnTo>
                    <a:pt x="3225" y="3581"/>
                  </a:lnTo>
                  <a:lnTo>
                    <a:pt x="3479" y="2552"/>
                  </a:lnTo>
                  <a:lnTo>
                    <a:pt x="3416" y="1028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3019164" y="1891391"/>
              <a:ext cx="16510" cy="24765"/>
            </a:xfrm>
            <a:custGeom>
              <a:avLst/>
              <a:gdLst/>
              <a:ahLst/>
              <a:cxnLst/>
              <a:rect l="l" t="t" r="r" b="b"/>
              <a:pathLst>
                <a:path w="16510" h="24764">
                  <a:moveTo>
                    <a:pt x="15354" y="0"/>
                  </a:moveTo>
                  <a:lnTo>
                    <a:pt x="14973" y="88"/>
                  </a:lnTo>
                  <a:lnTo>
                    <a:pt x="11600" y="6663"/>
                  </a:lnTo>
                  <a:lnTo>
                    <a:pt x="8054" y="12665"/>
                  </a:lnTo>
                  <a:lnTo>
                    <a:pt x="4237" y="18338"/>
                  </a:lnTo>
                  <a:lnTo>
                    <a:pt x="177" y="23647"/>
                  </a:lnTo>
                  <a:lnTo>
                    <a:pt x="0" y="23863"/>
                  </a:lnTo>
                  <a:lnTo>
                    <a:pt x="88" y="24193"/>
                  </a:lnTo>
                  <a:lnTo>
                    <a:pt x="635" y="24625"/>
                  </a:lnTo>
                  <a:lnTo>
                    <a:pt x="977" y="24638"/>
                  </a:lnTo>
                  <a:lnTo>
                    <a:pt x="5234" y="19142"/>
                  </a:lnTo>
                  <a:lnTo>
                    <a:pt x="9085" y="13474"/>
                  </a:lnTo>
                  <a:lnTo>
                    <a:pt x="12676" y="7444"/>
                  </a:lnTo>
                  <a:lnTo>
                    <a:pt x="16116" y="800"/>
                  </a:lnTo>
                  <a:lnTo>
                    <a:pt x="15989" y="381"/>
                  </a:lnTo>
                  <a:lnTo>
                    <a:pt x="15354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3019163" y="1891389"/>
              <a:ext cx="16510" cy="24765"/>
            </a:xfrm>
            <a:custGeom>
              <a:avLst/>
              <a:gdLst/>
              <a:ahLst/>
              <a:cxnLst/>
              <a:rect l="l" t="t" r="r" b="b"/>
              <a:pathLst>
                <a:path w="16510" h="24764">
                  <a:moveTo>
                    <a:pt x="15354" y="0"/>
                  </a:moveTo>
                  <a:lnTo>
                    <a:pt x="14973" y="88"/>
                  </a:lnTo>
                  <a:lnTo>
                    <a:pt x="11606" y="6663"/>
                  </a:lnTo>
                  <a:lnTo>
                    <a:pt x="8059" y="12665"/>
                  </a:lnTo>
                  <a:lnTo>
                    <a:pt x="4239" y="18338"/>
                  </a:lnTo>
                  <a:lnTo>
                    <a:pt x="0" y="23863"/>
                  </a:lnTo>
                  <a:lnTo>
                    <a:pt x="88" y="24193"/>
                  </a:lnTo>
                  <a:lnTo>
                    <a:pt x="419" y="24460"/>
                  </a:lnTo>
                  <a:lnTo>
                    <a:pt x="254" y="24282"/>
                  </a:lnTo>
                  <a:lnTo>
                    <a:pt x="365" y="23863"/>
                  </a:lnTo>
                  <a:lnTo>
                    <a:pt x="5270" y="17856"/>
                  </a:lnTo>
                  <a:lnTo>
                    <a:pt x="9715" y="11099"/>
                  </a:lnTo>
                  <a:lnTo>
                    <a:pt x="14363" y="2019"/>
                  </a:lnTo>
                  <a:lnTo>
                    <a:pt x="14643" y="1790"/>
                  </a:lnTo>
                  <a:lnTo>
                    <a:pt x="14909" y="1663"/>
                  </a:lnTo>
                  <a:lnTo>
                    <a:pt x="15690" y="1663"/>
                  </a:lnTo>
                  <a:lnTo>
                    <a:pt x="16116" y="800"/>
                  </a:lnTo>
                  <a:lnTo>
                    <a:pt x="15989" y="381"/>
                  </a:lnTo>
                  <a:lnTo>
                    <a:pt x="15354" y="0"/>
                  </a:lnTo>
                  <a:close/>
                </a:path>
                <a:path w="16510" h="24764">
                  <a:moveTo>
                    <a:pt x="15690" y="1663"/>
                  </a:moveTo>
                  <a:lnTo>
                    <a:pt x="14909" y="1663"/>
                  </a:lnTo>
                  <a:lnTo>
                    <a:pt x="15104" y="1790"/>
                  </a:lnTo>
                  <a:lnTo>
                    <a:pt x="15227" y="2603"/>
                  </a:lnTo>
                  <a:lnTo>
                    <a:pt x="15690" y="1663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3032427" y="1889157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2260" y="0"/>
                  </a:moveTo>
                  <a:lnTo>
                    <a:pt x="711" y="1130"/>
                  </a:lnTo>
                  <a:lnTo>
                    <a:pt x="355" y="1854"/>
                  </a:lnTo>
                  <a:lnTo>
                    <a:pt x="0" y="2578"/>
                  </a:lnTo>
                  <a:lnTo>
                    <a:pt x="1282" y="3060"/>
                  </a:lnTo>
                  <a:lnTo>
                    <a:pt x="2222" y="3746"/>
                  </a:lnTo>
                  <a:lnTo>
                    <a:pt x="3162" y="4419"/>
                  </a:lnTo>
                  <a:lnTo>
                    <a:pt x="3505" y="4851"/>
                  </a:lnTo>
                  <a:lnTo>
                    <a:pt x="4279" y="3289"/>
                  </a:lnTo>
                  <a:lnTo>
                    <a:pt x="4279" y="1155"/>
                  </a:lnTo>
                  <a:lnTo>
                    <a:pt x="3263" y="584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3033233" y="188941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663" y="0"/>
                  </a:moveTo>
                  <a:lnTo>
                    <a:pt x="622" y="546"/>
                  </a:lnTo>
                  <a:lnTo>
                    <a:pt x="0" y="1155"/>
                  </a:lnTo>
                  <a:lnTo>
                    <a:pt x="177" y="1650"/>
                  </a:lnTo>
                  <a:lnTo>
                    <a:pt x="1092" y="2057"/>
                  </a:lnTo>
                  <a:lnTo>
                    <a:pt x="1828" y="2565"/>
                  </a:lnTo>
                  <a:lnTo>
                    <a:pt x="2501" y="3022"/>
                  </a:lnTo>
                  <a:lnTo>
                    <a:pt x="2857" y="3365"/>
                  </a:lnTo>
                  <a:lnTo>
                    <a:pt x="3149" y="3213"/>
                  </a:lnTo>
                  <a:lnTo>
                    <a:pt x="3327" y="2260"/>
                  </a:lnTo>
                  <a:lnTo>
                    <a:pt x="3162" y="850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3018527" y="1893965"/>
              <a:ext cx="17145" cy="24130"/>
            </a:xfrm>
            <a:custGeom>
              <a:avLst/>
              <a:gdLst/>
              <a:ahLst/>
              <a:cxnLst/>
              <a:rect l="l" t="t" r="r" b="b"/>
              <a:pathLst>
                <a:path w="17144" h="24130">
                  <a:moveTo>
                    <a:pt x="16319" y="0"/>
                  </a:moveTo>
                  <a:lnTo>
                    <a:pt x="0" y="22974"/>
                  </a:lnTo>
                  <a:lnTo>
                    <a:pt x="101" y="23342"/>
                  </a:lnTo>
                  <a:lnTo>
                    <a:pt x="596" y="23825"/>
                  </a:lnTo>
                  <a:lnTo>
                    <a:pt x="901" y="23837"/>
                  </a:lnTo>
                  <a:lnTo>
                    <a:pt x="1041" y="23583"/>
                  </a:lnTo>
                  <a:lnTo>
                    <a:pt x="4543" y="17813"/>
                  </a:lnTo>
                  <a:lnTo>
                    <a:pt x="8320" y="12139"/>
                  </a:lnTo>
                  <a:lnTo>
                    <a:pt x="12394" y="6558"/>
                  </a:lnTo>
                  <a:lnTo>
                    <a:pt x="16979" y="825"/>
                  </a:lnTo>
                  <a:lnTo>
                    <a:pt x="16916" y="431"/>
                  </a:lnTo>
                  <a:lnTo>
                    <a:pt x="1631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3018815" y="1893969"/>
              <a:ext cx="17145" cy="24130"/>
            </a:xfrm>
            <a:custGeom>
              <a:avLst/>
              <a:gdLst/>
              <a:ahLst/>
              <a:cxnLst/>
              <a:rect l="l" t="t" r="r" b="b"/>
              <a:pathLst>
                <a:path w="17144" h="24130">
                  <a:moveTo>
                    <a:pt x="16040" y="0"/>
                  </a:moveTo>
                  <a:lnTo>
                    <a:pt x="15608" y="38"/>
                  </a:lnTo>
                  <a:lnTo>
                    <a:pt x="14351" y="1562"/>
                  </a:lnTo>
                  <a:lnTo>
                    <a:pt x="14681" y="1384"/>
                  </a:lnTo>
                  <a:lnTo>
                    <a:pt x="14986" y="1282"/>
                  </a:lnTo>
                  <a:lnTo>
                    <a:pt x="15316" y="1511"/>
                  </a:lnTo>
                  <a:lnTo>
                    <a:pt x="15303" y="1816"/>
                  </a:lnTo>
                  <a:lnTo>
                    <a:pt x="15201" y="2159"/>
                  </a:lnTo>
                  <a:lnTo>
                    <a:pt x="8890" y="10033"/>
                  </a:lnTo>
                  <a:lnTo>
                    <a:pt x="4457" y="16598"/>
                  </a:lnTo>
                  <a:lnTo>
                    <a:pt x="419" y="23609"/>
                  </a:lnTo>
                  <a:lnTo>
                    <a:pt x="190" y="23660"/>
                  </a:lnTo>
                  <a:lnTo>
                    <a:pt x="0" y="23520"/>
                  </a:lnTo>
                  <a:lnTo>
                    <a:pt x="304" y="23825"/>
                  </a:lnTo>
                  <a:lnTo>
                    <a:pt x="609" y="23825"/>
                  </a:lnTo>
                  <a:lnTo>
                    <a:pt x="4251" y="17813"/>
                  </a:lnTo>
                  <a:lnTo>
                    <a:pt x="8027" y="12139"/>
                  </a:lnTo>
                  <a:lnTo>
                    <a:pt x="12102" y="6558"/>
                  </a:lnTo>
                  <a:lnTo>
                    <a:pt x="16687" y="825"/>
                  </a:lnTo>
                  <a:lnTo>
                    <a:pt x="16637" y="431"/>
                  </a:lnTo>
                  <a:lnTo>
                    <a:pt x="16332" y="215"/>
                  </a:lnTo>
                  <a:lnTo>
                    <a:pt x="16040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3032545" y="189195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984" y="0"/>
                  </a:moveTo>
                  <a:lnTo>
                    <a:pt x="1079" y="838"/>
                  </a:lnTo>
                  <a:lnTo>
                    <a:pt x="546" y="1485"/>
                  </a:lnTo>
                  <a:lnTo>
                    <a:pt x="0" y="2133"/>
                  </a:lnTo>
                  <a:lnTo>
                    <a:pt x="520" y="2298"/>
                  </a:lnTo>
                  <a:lnTo>
                    <a:pt x="2476" y="3543"/>
                  </a:lnTo>
                  <a:lnTo>
                    <a:pt x="3378" y="4559"/>
                  </a:lnTo>
                  <a:lnTo>
                    <a:pt x="3898" y="3924"/>
                  </a:lnTo>
                  <a:lnTo>
                    <a:pt x="4419" y="3289"/>
                  </a:lnTo>
                  <a:lnTo>
                    <a:pt x="4838" y="1371"/>
                  </a:lnTo>
                  <a:lnTo>
                    <a:pt x="3911" y="698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3033572" y="189220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120" y="0"/>
                  </a:moveTo>
                  <a:lnTo>
                    <a:pt x="812" y="419"/>
                  </a:lnTo>
                  <a:lnTo>
                    <a:pt x="25" y="939"/>
                  </a:lnTo>
                  <a:lnTo>
                    <a:pt x="0" y="1270"/>
                  </a:lnTo>
                  <a:lnTo>
                    <a:pt x="457" y="1473"/>
                  </a:lnTo>
                  <a:lnTo>
                    <a:pt x="1130" y="1917"/>
                  </a:lnTo>
                  <a:lnTo>
                    <a:pt x="1879" y="2400"/>
                  </a:lnTo>
                  <a:lnTo>
                    <a:pt x="2590" y="3098"/>
                  </a:lnTo>
                  <a:lnTo>
                    <a:pt x="3098" y="3060"/>
                  </a:lnTo>
                  <a:lnTo>
                    <a:pt x="3416" y="2235"/>
                  </a:lnTo>
                  <a:lnTo>
                    <a:pt x="3505" y="1028"/>
                  </a:lnTo>
                  <a:lnTo>
                    <a:pt x="2819" y="533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3021093" y="1895777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30">
                  <a:moveTo>
                    <a:pt x="16713" y="0"/>
                  </a:moveTo>
                  <a:lnTo>
                    <a:pt x="0" y="23063"/>
                  </a:lnTo>
                  <a:lnTo>
                    <a:pt x="101" y="23431"/>
                  </a:lnTo>
                  <a:lnTo>
                    <a:pt x="622" y="23888"/>
                  </a:lnTo>
                  <a:lnTo>
                    <a:pt x="927" y="23888"/>
                  </a:lnTo>
                  <a:lnTo>
                    <a:pt x="1079" y="23647"/>
                  </a:lnTo>
                  <a:lnTo>
                    <a:pt x="4679" y="17894"/>
                  </a:lnTo>
                  <a:lnTo>
                    <a:pt x="8553" y="12215"/>
                  </a:lnTo>
                  <a:lnTo>
                    <a:pt x="12713" y="6611"/>
                  </a:lnTo>
                  <a:lnTo>
                    <a:pt x="17373" y="838"/>
                  </a:lnTo>
                  <a:lnTo>
                    <a:pt x="17310" y="444"/>
                  </a:lnTo>
                  <a:lnTo>
                    <a:pt x="16713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3021417" y="1895784"/>
              <a:ext cx="17145" cy="24130"/>
            </a:xfrm>
            <a:custGeom>
              <a:avLst/>
              <a:gdLst/>
              <a:ahLst/>
              <a:cxnLst/>
              <a:rect l="l" t="t" r="r" b="b"/>
              <a:pathLst>
                <a:path w="17144" h="24130">
                  <a:moveTo>
                    <a:pt x="16395" y="0"/>
                  </a:moveTo>
                  <a:lnTo>
                    <a:pt x="15963" y="38"/>
                  </a:lnTo>
                  <a:lnTo>
                    <a:pt x="14693" y="1574"/>
                  </a:lnTo>
                  <a:lnTo>
                    <a:pt x="15024" y="1384"/>
                  </a:lnTo>
                  <a:lnTo>
                    <a:pt x="15328" y="1295"/>
                  </a:lnTo>
                  <a:lnTo>
                    <a:pt x="15659" y="1524"/>
                  </a:lnTo>
                  <a:lnTo>
                    <a:pt x="15646" y="1828"/>
                  </a:lnTo>
                  <a:lnTo>
                    <a:pt x="15532" y="2171"/>
                  </a:lnTo>
                  <a:lnTo>
                    <a:pt x="9131" y="10121"/>
                  </a:lnTo>
                  <a:lnTo>
                    <a:pt x="4584" y="16700"/>
                  </a:lnTo>
                  <a:lnTo>
                    <a:pt x="419" y="23672"/>
                  </a:lnTo>
                  <a:lnTo>
                    <a:pt x="177" y="23723"/>
                  </a:lnTo>
                  <a:lnTo>
                    <a:pt x="0" y="23622"/>
                  </a:lnTo>
                  <a:lnTo>
                    <a:pt x="292" y="23876"/>
                  </a:lnTo>
                  <a:lnTo>
                    <a:pt x="609" y="23888"/>
                  </a:lnTo>
                  <a:lnTo>
                    <a:pt x="4354" y="17886"/>
                  </a:lnTo>
                  <a:lnTo>
                    <a:pt x="8228" y="12209"/>
                  </a:lnTo>
                  <a:lnTo>
                    <a:pt x="12384" y="6605"/>
                  </a:lnTo>
                  <a:lnTo>
                    <a:pt x="17043" y="825"/>
                  </a:lnTo>
                  <a:lnTo>
                    <a:pt x="16979" y="431"/>
                  </a:lnTo>
                  <a:lnTo>
                    <a:pt x="16687" y="215"/>
                  </a:lnTo>
                  <a:lnTo>
                    <a:pt x="1639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3035506" y="189373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009" y="0"/>
                  </a:moveTo>
                  <a:lnTo>
                    <a:pt x="1092" y="850"/>
                  </a:lnTo>
                  <a:lnTo>
                    <a:pt x="0" y="2159"/>
                  </a:lnTo>
                  <a:lnTo>
                    <a:pt x="508" y="2324"/>
                  </a:lnTo>
                  <a:lnTo>
                    <a:pt x="1485" y="2959"/>
                  </a:lnTo>
                  <a:lnTo>
                    <a:pt x="2463" y="3581"/>
                  </a:lnTo>
                  <a:lnTo>
                    <a:pt x="3365" y="4610"/>
                  </a:lnTo>
                  <a:lnTo>
                    <a:pt x="3886" y="3975"/>
                  </a:lnTo>
                  <a:lnTo>
                    <a:pt x="4419" y="3340"/>
                  </a:lnTo>
                  <a:lnTo>
                    <a:pt x="4838" y="1409"/>
                  </a:lnTo>
                  <a:lnTo>
                    <a:pt x="3924" y="711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3036544" y="189399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133" y="0"/>
                  </a:moveTo>
                  <a:lnTo>
                    <a:pt x="812" y="419"/>
                  </a:lnTo>
                  <a:lnTo>
                    <a:pt x="25" y="952"/>
                  </a:lnTo>
                  <a:lnTo>
                    <a:pt x="0" y="1295"/>
                  </a:lnTo>
                  <a:lnTo>
                    <a:pt x="444" y="1498"/>
                  </a:lnTo>
                  <a:lnTo>
                    <a:pt x="1117" y="1943"/>
                  </a:lnTo>
                  <a:lnTo>
                    <a:pt x="1854" y="2425"/>
                  </a:lnTo>
                  <a:lnTo>
                    <a:pt x="2565" y="3136"/>
                  </a:lnTo>
                  <a:lnTo>
                    <a:pt x="3086" y="3098"/>
                  </a:lnTo>
                  <a:lnTo>
                    <a:pt x="3403" y="2260"/>
                  </a:lnTo>
                  <a:lnTo>
                    <a:pt x="3492" y="1054"/>
                  </a:lnTo>
                  <a:lnTo>
                    <a:pt x="2819" y="546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3023387" y="1897213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30">
                  <a:moveTo>
                    <a:pt x="16967" y="0"/>
                  </a:moveTo>
                  <a:lnTo>
                    <a:pt x="0" y="23050"/>
                  </a:lnTo>
                  <a:lnTo>
                    <a:pt x="101" y="23406"/>
                  </a:lnTo>
                  <a:lnTo>
                    <a:pt x="634" y="23850"/>
                  </a:lnTo>
                  <a:lnTo>
                    <a:pt x="952" y="23850"/>
                  </a:lnTo>
                  <a:lnTo>
                    <a:pt x="1104" y="23609"/>
                  </a:lnTo>
                  <a:lnTo>
                    <a:pt x="4777" y="17894"/>
                  </a:lnTo>
                  <a:lnTo>
                    <a:pt x="8715" y="12236"/>
                  </a:lnTo>
                  <a:lnTo>
                    <a:pt x="12924" y="6635"/>
                  </a:lnTo>
                  <a:lnTo>
                    <a:pt x="17614" y="850"/>
                  </a:lnTo>
                  <a:lnTo>
                    <a:pt x="17564" y="457"/>
                  </a:lnTo>
                  <a:lnTo>
                    <a:pt x="16967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3023698" y="1897224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30">
                  <a:moveTo>
                    <a:pt x="16662" y="0"/>
                  </a:moveTo>
                  <a:lnTo>
                    <a:pt x="16243" y="25"/>
                  </a:lnTo>
                  <a:lnTo>
                    <a:pt x="14947" y="1587"/>
                  </a:lnTo>
                  <a:lnTo>
                    <a:pt x="15278" y="1397"/>
                  </a:lnTo>
                  <a:lnTo>
                    <a:pt x="15595" y="1295"/>
                  </a:lnTo>
                  <a:lnTo>
                    <a:pt x="15925" y="1524"/>
                  </a:lnTo>
                  <a:lnTo>
                    <a:pt x="15900" y="1828"/>
                  </a:lnTo>
                  <a:lnTo>
                    <a:pt x="15786" y="2184"/>
                  </a:lnTo>
                  <a:lnTo>
                    <a:pt x="9334" y="10147"/>
                  </a:lnTo>
                  <a:lnTo>
                    <a:pt x="4699" y="16725"/>
                  </a:lnTo>
                  <a:lnTo>
                    <a:pt x="444" y="23634"/>
                  </a:lnTo>
                  <a:lnTo>
                    <a:pt x="203" y="23685"/>
                  </a:lnTo>
                  <a:lnTo>
                    <a:pt x="0" y="23571"/>
                  </a:lnTo>
                  <a:lnTo>
                    <a:pt x="317" y="23837"/>
                  </a:lnTo>
                  <a:lnTo>
                    <a:pt x="647" y="23837"/>
                  </a:lnTo>
                  <a:lnTo>
                    <a:pt x="4466" y="17881"/>
                  </a:lnTo>
                  <a:lnTo>
                    <a:pt x="8401" y="12223"/>
                  </a:lnTo>
                  <a:lnTo>
                    <a:pt x="12612" y="6623"/>
                  </a:lnTo>
                  <a:lnTo>
                    <a:pt x="17310" y="838"/>
                  </a:lnTo>
                  <a:lnTo>
                    <a:pt x="17246" y="444"/>
                  </a:lnTo>
                  <a:lnTo>
                    <a:pt x="16954" y="215"/>
                  </a:lnTo>
                  <a:lnTo>
                    <a:pt x="16662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3038055" y="189516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022" y="0"/>
                  </a:moveTo>
                  <a:lnTo>
                    <a:pt x="1104" y="850"/>
                  </a:lnTo>
                  <a:lnTo>
                    <a:pt x="0" y="2171"/>
                  </a:lnTo>
                  <a:lnTo>
                    <a:pt x="508" y="2336"/>
                  </a:lnTo>
                  <a:lnTo>
                    <a:pt x="2451" y="3606"/>
                  </a:lnTo>
                  <a:lnTo>
                    <a:pt x="3352" y="4635"/>
                  </a:lnTo>
                  <a:lnTo>
                    <a:pt x="3873" y="4000"/>
                  </a:lnTo>
                  <a:lnTo>
                    <a:pt x="4406" y="3365"/>
                  </a:lnTo>
                  <a:lnTo>
                    <a:pt x="4838" y="1422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3039094" y="189543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146" y="0"/>
                  </a:moveTo>
                  <a:lnTo>
                    <a:pt x="825" y="406"/>
                  </a:lnTo>
                  <a:lnTo>
                    <a:pt x="38" y="939"/>
                  </a:lnTo>
                  <a:lnTo>
                    <a:pt x="0" y="1282"/>
                  </a:lnTo>
                  <a:lnTo>
                    <a:pt x="444" y="1485"/>
                  </a:lnTo>
                  <a:lnTo>
                    <a:pt x="1117" y="1943"/>
                  </a:lnTo>
                  <a:lnTo>
                    <a:pt x="1854" y="2438"/>
                  </a:lnTo>
                  <a:lnTo>
                    <a:pt x="2565" y="3149"/>
                  </a:lnTo>
                  <a:lnTo>
                    <a:pt x="3073" y="3111"/>
                  </a:lnTo>
                  <a:lnTo>
                    <a:pt x="3390" y="2273"/>
                  </a:lnTo>
                  <a:lnTo>
                    <a:pt x="3492" y="1054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3025876" y="1898545"/>
              <a:ext cx="18415" cy="24130"/>
            </a:xfrm>
            <a:custGeom>
              <a:avLst/>
              <a:gdLst/>
              <a:ahLst/>
              <a:cxnLst/>
              <a:rect l="l" t="t" r="r" b="b"/>
              <a:pathLst>
                <a:path w="18414" h="24130">
                  <a:moveTo>
                    <a:pt x="17208" y="0"/>
                  </a:moveTo>
                  <a:lnTo>
                    <a:pt x="0" y="23012"/>
                  </a:lnTo>
                  <a:lnTo>
                    <a:pt x="101" y="23368"/>
                  </a:lnTo>
                  <a:lnTo>
                    <a:pt x="647" y="23799"/>
                  </a:lnTo>
                  <a:lnTo>
                    <a:pt x="977" y="23787"/>
                  </a:lnTo>
                  <a:lnTo>
                    <a:pt x="1130" y="23545"/>
                  </a:lnTo>
                  <a:lnTo>
                    <a:pt x="4869" y="17874"/>
                  </a:lnTo>
                  <a:lnTo>
                    <a:pt x="8866" y="12238"/>
                  </a:lnTo>
                  <a:lnTo>
                    <a:pt x="13122" y="6641"/>
                  </a:lnTo>
                  <a:lnTo>
                    <a:pt x="17843" y="850"/>
                  </a:lnTo>
                  <a:lnTo>
                    <a:pt x="17792" y="457"/>
                  </a:lnTo>
                  <a:lnTo>
                    <a:pt x="17208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3026194" y="1898545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30">
                  <a:moveTo>
                    <a:pt x="16891" y="0"/>
                  </a:moveTo>
                  <a:lnTo>
                    <a:pt x="16471" y="38"/>
                  </a:lnTo>
                  <a:lnTo>
                    <a:pt x="15176" y="1600"/>
                  </a:lnTo>
                  <a:lnTo>
                    <a:pt x="15506" y="1409"/>
                  </a:lnTo>
                  <a:lnTo>
                    <a:pt x="15824" y="1308"/>
                  </a:lnTo>
                  <a:lnTo>
                    <a:pt x="16141" y="1549"/>
                  </a:lnTo>
                  <a:lnTo>
                    <a:pt x="16116" y="1854"/>
                  </a:lnTo>
                  <a:lnTo>
                    <a:pt x="16014" y="2197"/>
                  </a:lnTo>
                  <a:lnTo>
                    <a:pt x="9499" y="10172"/>
                  </a:lnTo>
                  <a:lnTo>
                    <a:pt x="4800" y="16738"/>
                  </a:lnTo>
                  <a:lnTo>
                    <a:pt x="457" y="23583"/>
                  </a:lnTo>
                  <a:lnTo>
                    <a:pt x="203" y="23647"/>
                  </a:lnTo>
                  <a:lnTo>
                    <a:pt x="0" y="23533"/>
                  </a:lnTo>
                  <a:lnTo>
                    <a:pt x="330" y="23787"/>
                  </a:lnTo>
                  <a:lnTo>
                    <a:pt x="660" y="23787"/>
                  </a:lnTo>
                  <a:lnTo>
                    <a:pt x="4551" y="17874"/>
                  </a:lnTo>
                  <a:lnTo>
                    <a:pt x="8548" y="12238"/>
                  </a:lnTo>
                  <a:lnTo>
                    <a:pt x="12805" y="6641"/>
                  </a:lnTo>
                  <a:lnTo>
                    <a:pt x="17538" y="850"/>
                  </a:lnTo>
                  <a:lnTo>
                    <a:pt x="17475" y="457"/>
                  </a:lnTo>
                  <a:lnTo>
                    <a:pt x="17183" y="228"/>
                  </a:lnTo>
                  <a:lnTo>
                    <a:pt x="1689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3040781" y="189647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035" y="0"/>
                  </a:moveTo>
                  <a:lnTo>
                    <a:pt x="1104" y="850"/>
                  </a:lnTo>
                  <a:lnTo>
                    <a:pt x="0" y="2184"/>
                  </a:lnTo>
                  <a:lnTo>
                    <a:pt x="508" y="2349"/>
                  </a:lnTo>
                  <a:lnTo>
                    <a:pt x="1473" y="2997"/>
                  </a:lnTo>
                  <a:lnTo>
                    <a:pt x="2438" y="3632"/>
                  </a:lnTo>
                  <a:lnTo>
                    <a:pt x="3327" y="4673"/>
                  </a:lnTo>
                  <a:lnTo>
                    <a:pt x="3860" y="4038"/>
                  </a:lnTo>
                  <a:lnTo>
                    <a:pt x="4394" y="3403"/>
                  </a:lnTo>
                  <a:lnTo>
                    <a:pt x="4838" y="1447"/>
                  </a:lnTo>
                  <a:lnTo>
                    <a:pt x="3924" y="723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3041830" y="189675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133" y="0"/>
                  </a:moveTo>
                  <a:lnTo>
                    <a:pt x="825" y="406"/>
                  </a:lnTo>
                  <a:lnTo>
                    <a:pt x="25" y="939"/>
                  </a:lnTo>
                  <a:lnTo>
                    <a:pt x="0" y="1295"/>
                  </a:lnTo>
                  <a:lnTo>
                    <a:pt x="444" y="1498"/>
                  </a:lnTo>
                  <a:lnTo>
                    <a:pt x="1104" y="1955"/>
                  </a:lnTo>
                  <a:lnTo>
                    <a:pt x="1841" y="2451"/>
                  </a:lnTo>
                  <a:lnTo>
                    <a:pt x="2539" y="3187"/>
                  </a:lnTo>
                  <a:lnTo>
                    <a:pt x="3047" y="3149"/>
                  </a:lnTo>
                  <a:lnTo>
                    <a:pt x="3365" y="2311"/>
                  </a:lnTo>
                  <a:lnTo>
                    <a:pt x="3479" y="1066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3027729" y="1900809"/>
              <a:ext cx="18415" cy="24130"/>
            </a:xfrm>
            <a:custGeom>
              <a:avLst/>
              <a:gdLst/>
              <a:ahLst/>
              <a:cxnLst/>
              <a:rect l="l" t="t" r="r" b="b"/>
              <a:pathLst>
                <a:path w="18414" h="24130">
                  <a:moveTo>
                    <a:pt x="17335" y="0"/>
                  </a:moveTo>
                  <a:lnTo>
                    <a:pt x="0" y="22821"/>
                  </a:lnTo>
                  <a:lnTo>
                    <a:pt x="114" y="23164"/>
                  </a:lnTo>
                  <a:lnTo>
                    <a:pt x="660" y="23571"/>
                  </a:lnTo>
                  <a:lnTo>
                    <a:pt x="1003" y="23571"/>
                  </a:lnTo>
                  <a:lnTo>
                    <a:pt x="1155" y="23329"/>
                  </a:lnTo>
                  <a:lnTo>
                    <a:pt x="4938" y="17733"/>
                  </a:lnTo>
                  <a:lnTo>
                    <a:pt x="8970" y="12153"/>
                  </a:lnTo>
                  <a:lnTo>
                    <a:pt x="13248" y="6602"/>
                  </a:lnTo>
                  <a:lnTo>
                    <a:pt x="17970" y="850"/>
                  </a:lnTo>
                  <a:lnTo>
                    <a:pt x="17919" y="457"/>
                  </a:lnTo>
                  <a:lnTo>
                    <a:pt x="1733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3028054" y="1900805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30">
                  <a:moveTo>
                    <a:pt x="17264" y="1308"/>
                  </a:moveTo>
                  <a:lnTo>
                    <a:pt x="15938" y="1308"/>
                  </a:lnTo>
                  <a:lnTo>
                    <a:pt x="16128" y="2197"/>
                  </a:lnTo>
                  <a:lnTo>
                    <a:pt x="9626" y="10121"/>
                  </a:lnTo>
                  <a:lnTo>
                    <a:pt x="4864" y="16637"/>
                  </a:lnTo>
                  <a:lnTo>
                    <a:pt x="469" y="23380"/>
                  </a:lnTo>
                  <a:lnTo>
                    <a:pt x="215" y="23444"/>
                  </a:lnTo>
                  <a:lnTo>
                    <a:pt x="342" y="23583"/>
                  </a:lnTo>
                  <a:lnTo>
                    <a:pt x="673" y="23571"/>
                  </a:lnTo>
                  <a:lnTo>
                    <a:pt x="4608" y="17733"/>
                  </a:lnTo>
                  <a:lnTo>
                    <a:pt x="8640" y="12153"/>
                  </a:lnTo>
                  <a:lnTo>
                    <a:pt x="12918" y="6602"/>
                  </a:lnTo>
                  <a:lnTo>
                    <a:pt x="17264" y="1308"/>
                  </a:lnTo>
                  <a:close/>
                </a:path>
                <a:path w="17780" h="24130">
                  <a:moveTo>
                    <a:pt x="0" y="23329"/>
                  </a:moveTo>
                  <a:lnTo>
                    <a:pt x="154" y="23444"/>
                  </a:lnTo>
                  <a:lnTo>
                    <a:pt x="0" y="23329"/>
                  </a:lnTo>
                  <a:close/>
                </a:path>
                <a:path w="17780" h="24130">
                  <a:moveTo>
                    <a:pt x="17005" y="0"/>
                  </a:moveTo>
                  <a:lnTo>
                    <a:pt x="16586" y="25"/>
                  </a:lnTo>
                  <a:lnTo>
                    <a:pt x="15290" y="1587"/>
                  </a:lnTo>
                  <a:lnTo>
                    <a:pt x="15620" y="1397"/>
                  </a:lnTo>
                  <a:lnTo>
                    <a:pt x="15938" y="1308"/>
                  </a:lnTo>
                  <a:lnTo>
                    <a:pt x="17264" y="1308"/>
                  </a:lnTo>
                  <a:lnTo>
                    <a:pt x="17640" y="850"/>
                  </a:lnTo>
                  <a:lnTo>
                    <a:pt x="17589" y="457"/>
                  </a:lnTo>
                  <a:lnTo>
                    <a:pt x="1700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3042763" y="189873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022" y="0"/>
                  </a:moveTo>
                  <a:lnTo>
                    <a:pt x="1117" y="838"/>
                  </a:lnTo>
                  <a:lnTo>
                    <a:pt x="571" y="1498"/>
                  </a:lnTo>
                  <a:lnTo>
                    <a:pt x="0" y="2171"/>
                  </a:lnTo>
                  <a:lnTo>
                    <a:pt x="520" y="2336"/>
                  </a:lnTo>
                  <a:lnTo>
                    <a:pt x="1473" y="2997"/>
                  </a:lnTo>
                  <a:lnTo>
                    <a:pt x="2438" y="3632"/>
                  </a:lnTo>
                  <a:lnTo>
                    <a:pt x="3314" y="4673"/>
                  </a:lnTo>
                  <a:lnTo>
                    <a:pt x="3848" y="4051"/>
                  </a:lnTo>
                  <a:lnTo>
                    <a:pt x="4381" y="3428"/>
                  </a:lnTo>
                  <a:lnTo>
                    <a:pt x="4813" y="1473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3043810" y="189901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133" y="0"/>
                  </a:moveTo>
                  <a:lnTo>
                    <a:pt x="825" y="406"/>
                  </a:lnTo>
                  <a:lnTo>
                    <a:pt x="38" y="927"/>
                  </a:lnTo>
                  <a:lnTo>
                    <a:pt x="0" y="1282"/>
                  </a:lnTo>
                  <a:lnTo>
                    <a:pt x="444" y="1485"/>
                  </a:lnTo>
                  <a:lnTo>
                    <a:pt x="1104" y="1955"/>
                  </a:lnTo>
                  <a:lnTo>
                    <a:pt x="1828" y="2463"/>
                  </a:lnTo>
                  <a:lnTo>
                    <a:pt x="2527" y="3187"/>
                  </a:lnTo>
                  <a:lnTo>
                    <a:pt x="3035" y="3162"/>
                  </a:lnTo>
                  <a:lnTo>
                    <a:pt x="3352" y="2324"/>
                  </a:lnTo>
                  <a:lnTo>
                    <a:pt x="3467" y="1092"/>
                  </a:lnTo>
                  <a:lnTo>
                    <a:pt x="2806" y="558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3029699" y="1902847"/>
              <a:ext cx="18415" cy="23495"/>
            </a:xfrm>
            <a:custGeom>
              <a:avLst/>
              <a:gdLst/>
              <a:ahLst/>
              <a:cxnLst/>
              <a:rect l="l" t="t" r="r" b="b"/>
              <a:pathLst>
                <a:path w="18414" h="23494">
                  <a:moveTo>
                    <a:pt x="17449" y="0"/>
                  </a:moveTo>
                  <a:lnTo>
                    <a:pt x="0" y="22631"/>
                  </a:lnTo>
                  <a:lnTo>
                    <a:pt x="114" y="22961"/>
                  </a:lnTo>
                  <a:lnTo>
                    <a:pt x="685" y="23355"/>
                  </a:lnTo>
                  <a:lnTo>
                    <a:pt x="1028" y="23329"/>
                  </a:lnTo>
                  <a:lnTo>
                    <a:pt x="1181" y="23101"/>
                  </a:lnTo>
                  <a:lnTo>
                    <a:pt x="5006" y="17581"/>
                  </a:lnTo>
                  <a:lnTo>
                    <a:pt x="9069" y="12064"/>
                  </a:lnTo>
                  <a:lnTo>
                    <a:pt x="13362" y="6567"/>
                  </a:lnTo>
                  <a:lnTo>
                    <a:pt x="18084" y="863"/>
                  </a:lnTo>
                  <a:lnTo>
                    <a:pt x="18021" y="457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3030037" y="1902845"/>
              <a:ext cx="17780" cy="23495"/>
            </a:xfrm>
            <a:custGeom>
              <a:avLst/>
              <a:gdLst/>
              <a:ahLst/>
              <a:cxnLst/>
              <a:rect l="l" t="t" r="r" b="b"/>
              <a:pathLst>
                <a:path w="17780" h="23494">
                  <a:moveTo>
                    <a:pt x="17106" y="0"/>
                  </a:moveTo>
                  <a:lnTo>
                    <a:pt x="16687" y="25"/>
                  </a:lnTo>
                  <a:lnTo>
                    <a:pt x="15392" y="1574"/>
                  </a:lnTo>
                  <a:lnTo>
                    <a:pt x="15735" y="1384"/>
                  </a:lnTo>
                  <a:lnTo>
                    <a:pt x="16040" y="1295"/>
                  </a:lnTo>
                  <a:lnTo>
                    <a:pt x="16357" y="1536"/>
                  </a:lnTo>
                  <a:lnTo>
                    <a:pt x="16344" y="1841"/>
                  </a:lnTo>
                  <a:lnTo>
                    <a:pt x="16230" y="2184"/>
                  </a:lnTo>
                  <a:lnTo>
                    <a:pt x="9728" y="10058"/>
                  </a:lnTo>
                  <a:lnTo>
                    <a:pt x="4927" y="16510"/>
                  </a:lnTo>
                  <a:lnTo>
                    <a:pt x="482" y="23152"/>
                  </a:lnTo>
                  <a:lnTo>
                    <a:pt x="215" y="23215"/>
                  </a:lnTo>
                  <a:lnTo>
                    <a:pt x="0" y="23114"/>
                  </a:lnTo>
                  <a:lnTo>
                    <a:pt x="342" y="23355"/>
                  </a:lnTo>
                  <a:lnTo>
                    <a:pt x="685" y="23342"/>
                  </a:lnTo>
                  <a:lnTo>
                    <a:pt x="4665" y="17583"/>
                  </a:lnTo>
                  <a:lnTo>
                    <a:pt x="8731" y="12069"/>
                  </a:lnTo>
                  <a:lnTo>
                    <a:pt x="13025" y="6572"/>
                  </a:lnTo>
                  <a:lnTo>
                    <a:pt x="17741" y="863"/>
                  </a:lnTo>
                  <a:lnTo>
                    <a:pt x="17691" y="457"/>
                  </a:lnTo>
                  <a:lnTo>
                    <a:pt x="17399" y="228"/>
                  </a:lnTo>
                  <a:lnTo>
                    <a:pt x="1710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3044863" y="190077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009" y="0"/>
                  </a:moveTo>
                  <a:lnTo>
                    <a:pt x="1117" y="825"/>
                  </a:lnTo>
                  <a:lnTo>
                    <a:pt x="0" y="2158"/>
                  </a:lnTo>
                  <a:lnTo>
                    <a:pt x="507" y="2324"/>
                  </a:lnTo>
                  <a:lnTo>
                    <a:pt x="1460" y="2984"/>
                  </a:lnTo>
                  <a:lnTo>
                    <a:pt x="2412" y="3632"/>
                  </a:lnTo>
                  <a:lnTo>
                    <a:pt x="3301" y="4686"/>
                  </a:lnTo>
                  <a:lnTo>
                    <a:pt x="3822" y="4063"/>
                  </a:lnTo>
                  <a:lnTo>
                    <a:pt x="4356" y="3441"/>
                  </a:lnTo>
                  <a:lnTo>
                    <a:pt x="4787" y="1498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3045905" y="190105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120" y="0"/>
                  </a:moveTo>
                  <a:lnTo>
                    <a:pt x="825" y="393"/>
                  </a:lnTo>
                  <a:lnTo>
                    <a:pt x="38" y="914"/>
                  </a:lnTo>
                  <a:lnTo>
                    <a:pt x="0" y="1269"/>
                  </a:lnTo>
                  <a:lnTo>
                    <a:pt x="431" y="1485"/>
                  </a:lnTo>
                  <a:lnTo>
                    <a:pt x="1092" y="1955"/>
                  </a:lnTo>
                  <a:lnTo>
                    <a:pt x="1816" y="2463"/>
                  </a:lnTo>
                  <a:lnTo>
                    <a:pt x="2514" y="3200"/>
                  </a:lnTo>
                  <a:lnTo>
                    <a:pt x="3022" y="3174"/>
                  </a:lnTo>
                  <a:lnTo>
                    <a:pt x="3340" y="2349"/>
                  </a:lnTo>
                  <a:lnTo>
                    <a:pt x="3441" y="1104"/>
                  </a:lnTo>
                  <a:lnTo>
                    <a:pt x="2794" y="571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3031969" y="1904416"/>
              <a:ext cx="18415" cy="23495"/>
            </a:xfrm>
            <a:custGeom>
              <a:avLst/>
              <a:gdLst/>
              <a:ahLst/>
              <a:cxnLst/>
              <a:rect l="l" t="t" r="r" b="b"/>
              <a:pathLst>
                <a:path w="18414" h="23494">
                  <a:moveTo>
                    <a:pt x="17500" y="0"/>
                  </a:moveTo>
                  <a:lnTo>
                    <a:pt x="0" y="22377"/>
                  </a:lnTo>
                  <a:lnTo>
                    <a:pt x="126" y="22694"/>
                  </a:lnTo>
                  <a:lnTo>
                    <a:pt x="698" y="23063"/>
                  </a:lnTo>
                  <a:lnTo>
                    <a:pt x="1054" y="23050"/>
                  </a:lnTo>
                  <a:lnTo>
                    <a:pt x="1206" y="22821"/>
                  </a:lnTo>
                  <a:lnTo>
                    <a:pt x="5059" y="17390"/>
                  </a:lnTo>
                  <a:lnTo>
                    <a:pt x="9140" y="11949"/>
                  </a:lnTo>
                  <a:lnTo>
                    <a:pt x="13436" y="6514"/>
                  </a:lnTo>
                  <a:lnTo>
                    <a:pt x="18135" y="863"/>
                  </a:lnTo>
                  <a:lnTo>
                    <a:pt x="18072" y="469"/>
                  </a:lnTo>
                  <a:lnTo>
                    <a:pt x="17500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3032323" y="1904419"/>
              <a:ext cx="17780" cy="23495"/>
            </a:xfrm>
            <a:custGeom>
              <a:avLst/>
              <a:gdLst/>
              <a:ahLst/>
              <a:cxnLst/>
              <a:rect l="l" t="t" r="r" b="b"/>
              <a:pathLst>
                <a:path w="17780" h="23494">
                  <a:moveTo>
                    <a:pt x="17144" y="0"/>
                  </a:moveTo>
                  <a:lnTo>
                    <a:pt x="16738" y="25"/>
                  </a:lnTo>
                  <a:lnTo>
                    <a:pt x="15443" y="1549"/>
                  </a:lnTo>
                  <a:lnTo>
                    <a:pt x="15786" y="1371"/>
                  </a:lnTo>
                  <a:lnTo>
                    <a:pt x="16090" y="1282"/>
                  </a:lnTo>
                  <a:lnTo>
                    <a:pt x="16408" y="1511"/>
                  </a:lnTo>
                  <a:lnTo>
                    <a:pt x="16382" y="1828"/>
                  </a:lnTo>
                  <a:lnTo>
                    <a:pt x="16281" y="2171"/>
                  </a:lnTo>
                  <a:lnTo>
                    <a:pt x="9804" y="9956"/>
                  </a:lnTo>
                  <a:lnTo>
                    <a:pt x="4965" y="16332"/>
                  </a:lnTo>
                  <a:lnTo>
                    <a:pt x="482" y="22860"/>
                  </a:lnTo>
                  <a:lnTo>
                    <a:pt x="215" y="22936"/>
                  </a:lnTo>
                  <a:lnTo>
                    <a:pt x="0" y="22834"/>
                  </a:lnTo>
                  <a:lnTo>
                    <a:pt x="342" y="23063"/>
                  </a:lnTo>
                  <a:lnTo>
                    <a:pt x="698" y="23050"/>
                  </a:lnTo>
                  <a:lnTo>
                    <a:pt x="4703" y="17390"/>
                  </a:lnTo>
                  <a:lnTo>
                    <a:pt x="8785" y="11947"/>
                  </a:lnTo>
                  <a:lnTo>
                    <a:pt x="13080" y="6509"/>
                  </a:lnTo>
                  <a:lnTo>
                    <a:pt x="17779" y="863"/>
                  </a:lnTo>
                  <a:lnTo>
                    <a:pt x="17729" y="457"/>
                  </a:lnTo>
                  <a:lnTo>
                    <a:pt x="17437" y="228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3047203" y="190235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997" y="0"/>
                  </a:moveTo>
                  <a:lnTo>
                    <a:pt x="1104" y="812"/>
                  </a:lnTo>
                  <a:lnTo>
                    <a:pt x="0" y="2133"/>
                  </a:lnTo>
                  <a:lnTo>
                    <a:pt x="508" y="2311"/>
                  </a:lnTo>
                  <a:lnTo>
                    <a:pt x="1447" y="2971"/>
                  </a:lnTo>
                  <a:lnTo>
                    <a:pt x="2400" y="3619"/>
                  </a:lnTo>
                  <a:lnTo>
                    <a:pt x="3276" y="4673"/>
                  </a:lnTo>
                  <a:lnTo>
                    <a:pt x="3797" y="4063"/>
                  </a:lnTo>
                  <a:lnTo>
                    <a:pt x="4318" y="3454"/>
                  </a:lnTo>
                  <a:lnTo>
                    <a:pt x="4749" y="1511"/>
                  </a:lnTo>
                  <a:lnTo>
                    <a:pt x="3873" y="761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3048234" y="190263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120" y="0"/>
                  </a:moveTo>
                  <a:lnTo>
                    <a:pt x="825" y="381"/>
                  </a:lnTo>
                  <a:lnTo>
                    <a:pt x="38" y="901"/>
                  </a:lnTo>
                  <a:lnTo>
                    <a:pt x="0" y="1257"/>
                  </a:lnTo>
                  <a:lnTo>
                    <a:pt x="444" y="1473"/>
                  </a:lnTo>
                  <a:lnTo>
                    <a:pt x="1092" y="1943"/>
                  </a:lnTo>
                  <a:lnTo>
                    <a:pt x="1803" y="2451"/>
                  </a:lnTo>
                  <a:lnTo>
                    <a:pt x="2501" y="3200"/>
                  </a:lnTo>
                  <a:lnTo>
                    <a:pt x="2997" y="3187"/>
                  </a:lnTo>
                  <a:lnTo>
                    <a:pt x="3314" y="2349"/>
                  </a:lnTo>
                  <a:lnTo>
                    <a:pt x="3416" y="1117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3019996" y="1898254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89" h="18414">
                  <a:moveTo>
                    <a:pt x="7899" y="0"/>
                  </a:moveTo>
                  <a:lnTo>
                    <a:pt x="7658" y="88"/>
                  </a:lnTo>
                  <a:lnTo>
                    <a:pt x="5829" y="6515"/>
                  </a:lnTo>
                  <a:lnTo>
                    <a:pt x="3276" y="12357"/>
                  </a:lnTo>
                  <a:lnTo>
                    <a:pt x="101" y="17691"/>
                  </a:lnTo>
                  <a:lnTo>
                    <a:pt x="0" y="17856"/>
                  </a:lnTo>
                  <a:lnTo>
                    <a:pt x="101" y="18046"/>
                  </a:lnTo>
                  <a:lnTo>
                    <a:pt x="533" y="18224"/>
                  </a:lnTo>
                  <a:lnTo>
                    <a:pt x="787" y="18161"/>
                  </a:lnTo>
                  <a:lnTo>
                    <a:pt x="4064" y="12738"/>
                  </a:lnTo>
                  <a:lnTo>
                    <a:pt x="6629" y="6921"/>
                  </a:lnTo>
                  <a:lnTo>
                    <a:pt x="8509" y="457"/>
                  </a:lnTo>
                  <a:lnTo>
                    <a:pt x="8369" y="190"/>
                  </a:lnTo>
                  <a:lnTo>
                    <a:pt x="789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3019995" y="1898241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89" h="18414">
                  <a:moveTo>
                    <a:pt x="7912" y="0"/>
                  </a:moveTo>
                  <a:lnTo>
                    <a:pt x="7658" y="101"/>
                  </a:lnTo>
                  <a:lnTo>
                    <a:pt x="5829" y="6527"/>
                  </a:lnTo>
                  <a:lnTo>
                    <a:pt x="3276" y="12369"/>
                  </a:lnTo>
                  <a:lnTo>
                    <a:pt x="0" y="17868"/>
                  </a:lnTo>
                  <a:lnTo>
                    <a:pt x="101" y="18059"/>
                  </a:lnTo>
                  <a:lnTo>
                    <a:pt x="368" y="18161"/>
                  </a:lnTo>
                  <a:lnTo>
                    <a:pt x="228" y="18084"/>
                  </a:lnTo>
                  <a:lnTo>
                    <a:pt x="190" y="17919"/>
                  </a:lnTo>
                  <a:lnTo>
                    <a:pt x="3060" y="13106"/>
                  </a:lnTo>
                  <a:lnTo>
                    <a:pt x="5359" y="8077"/>
                  </a:lnTo>
                  <a:lnTo>
                    <a:pt x="7480" y="1473"/>
                  </a:lnTo>
                  <a:lnTo>
                    <a:pt x="7632" y="1295"/>
                  </a:lnTo>
                  <a:lnTo>
                    <a:pt x="7797" y="1168"/>
                  </a:lnTo>
                  <a:lnTo>
                    <a:pt x="8051" y="1282"/>
                  </a:lnTo>
                  <a:lnTo>
                    <a:pt x="8127" y="1778"/>
                  </a:lnTo>
                  <a:lnTo>
                    <a:pt x="8508" y="469"/>
                  </a:lnTo>
                  <a:lnTo>
                    <a:pt x="8381" y="203"/>
                  </a:lnTo>
                  <a:lnTo>
                    <a:pt x="8140" y="101"/>
                  </a:lnTo>
                  <a:lnTo>
                    <a:pt x="7912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3026545" y="189671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206" y="0"/>
                  </a:moveTo>
                  <a:lnTo>
                    <a:pt x="304" y="927"/>
                  </a:lnTo>
                  <a:lnTo>
                    <a:pt x="152" y="1460"/>
                  </a:lnTo>
                  <a:lnTo>
                    <a:pt x="0" y="1993"/>
                  </a:lnTo>
                  <a:lnTo>
                    <a:pt x="901" y="2171"/>
                  </a:lnTo>
                  <a:lnTo>
                    <a:pt x="2336" y="2895"/>
                  </a:lnTo>
                  <a:lnTo>
                    <a:pt x="2616" y="3149"/>
                  </a:lnTo>
                  <a:lnTo>
                    <a:pt x="2959" y="2032"/>
                  </a:lnTo>
                  <a:lnTo>
                    <a:pt x="2705" y="596"/>
                  </a:lnTo>
                  <a:lnTo>
                    <a:pt x="1955" y="304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3026952" y="189687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977" y="0"/>
                  </a:moveTo>
                  <a:lnTo>
                    <a:pt x="342" y="469"/>
                  </a:lnTo>
                  <a:lnTo>
                    <a:pt x="0" y="952"/>
                  </a:lnTo>
                  <a:lnTo>
                    <a:pt x="165" y="1269"/>
                  </a:lnTo>
                  <a:lnTo>
                    <a:pt x="838" y="1447"/>
                  </a:lnTo>
                  <a:lnTo>
                    <a:pt x="1384" y="1714"/>
                  </a:lnTo>
                  <a:lnTo>
                    <a:pt x="1892" y="1955"/>
                  </a:lnTo>
                  <a:lnTo>
                    <a:pt x="2171" y="2158"/>
                  </a:lnTo>
                  <a:lnTo>
                    <a:pt x="2362" y="2019"/>
                  </a:lnTo>
                  <a:lnTo>
                    <a:pt x="2362" y="1371"/>
                  </a:lnTo>
                  <a:lnTo>
                    <a:pt x="2082" y="44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3031810" y="1910615"/>
              <a:ext cx="19050" cy="17145"/>
            </a:xfrm>
            <a:custGeom>
              <a:avLst/>
              <a:gdLst/>
              <a:ahLst/>
              <a:cxnLst/>
              <a:rect l="l" t="t" r="r" b="b"/>
              <a:pathLst>
                <a:path w="19050" h="17144">
                  <a:moveTo>
                    <a:pt x="17729" y="0"/>
                  </a:moveTo>
                  <a:lnTo>
                    <a:pt x="10934" y="4610"/>
                  </a:lnTo>
                  <a:lnTo>
                    <a:pt x="5105" y="9817"/>
                  </a:lnTo>
                  <a:lnTo>
                    <a:pt x="0" y="15709"/>
                  </a:lnTo>
                  <a:lnTo>
                    <a:pt x="38" y="16027"/>
                  </a:lnTo>
                  <a:lnTo>
                    <a:pt x="393" y="16484"/>
                  </a:lnTo>
                  <a:lnTo>
                    <a:pt x="647" y="16535"/>
                  </a:lnTo>
                  <a:lnTo>
                    <a:pt x="812" y="16357"/>
                  </a:lnTo>
                  <a:lnTo>
                    <a:pt x="5841" y="10617"/>
                  </a:lnTo>
                  <a:lnTo>
                    <a:pt x="11709" y="5435"/>
                  </a:lnTo>
                  <a:lnTo>
                    <a:pt x="18453" y="889"/>
                  </a:lnTo>
                  <a:lnTo>
                    <a:pt x="18491" y="558"/>
                  </a:lnTo>
                  <a:lnTo>
                    <a:pt x="18084" y="63"/>
                  </a:lnTo>
                  <a:lnTo>
                    <a:pt x="1772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3031986" y="1910615"/>
              <a:ext cx="18415" cy="17145"/>
            </a:xfrm>
            <a:custGeom>
              <a:avLst/>
              <a:gdLst/>
              <a:ahLst/>
              <a:cxnLst/>
              <a:rect l="l" t="t" r="r" b="b"/>
              <a:pathLst>
                <a:path w="18414" h="17144">
                  <a:moveTo>
                    <a:pt x="17564" y="0"/>
                  </a:moveTo>
                  <a:lnTo>
                    <a:pt x="16192" y="939"/>
                  </a:lnTo>
                  <a:lnTo>
                    <a:pt x="16509" y="863"/>
                  </a:lnTo>
                  <a:lnTo>
                    <a:pt x="16776" y="863"/>
                  </a:lnTo>
                  <a:lnTo>
                    <a:pt x="17005" y="1117"/>
                  </a:lnTo>
                  <a:lnTo>
                    <a:pt x="16929" y="1358"/>
                  </a:lnTo>
                  <a:lnTo>
                    <a:pt x="16763" y="1612"/>
                  </a:lnTo>
                  <a:lnTo>
                    <a:pt x="9905" y="6553"/>
                  </a:lnTo>
                  <a:lnTo>
                    <a:pt x="4889" y="11150"/>
                  </a:lnTo>
                  <a:lnTo>
                    <a:pt x="355" y="16332"/>
                  </a:lnTo>
                  <a:lnTo>
                    <a:pt x="139" y="16344"/>
                  </a:lnTo>
                  <a:lnTo>
                    <a:pt x="0" y="16205"/>
                  </a:lnTo>
                  <a:lnTo>
                    <a:pt x="215" y="16484"/>
                  </a:lnTo>
                  <a:lnTo>
                    <a:pt x="482" y="16535"/>
                  </a:lnTo>
                  <a:lnTo>
                    <a:pt x="5664" y="10617"/>
                  </a:lnTo>
                  <a:lnTo>
                    <a:pt x="11531" y="5435"/>
                  </a:lnTo>
                  <a:lnTo>
                    <a:pt x="18275" y="889"/>
                  </a:lnTo>
                  <a:lnTo>
                    <a:pt x="18313" y="558"/>
                  </a:lnTo>
                  <a:lnTo>
                    <a:pt x="18110" y="317"/>
                  </a:lnTo>
                  <a:lnTo>
                    <a:pt x="17906" y="63"/>
                  </a:lnTo>
                  <a:lnTo>
                    <a:pt x="17564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3047974" y="1909206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921" y="0"/>
                  </a:moveTo>
                  <a:lnTo>
                    <a:pt x="1168" y="215"/>
                  </a:lnTo>
                  <a:lnTo>
                    <a:pt x="596" y="622"/>
                  </a:lnTo>
                  <a:lnTo>
                    <a:pt x="0" y="1028"/>
                  </a:lnTo>
                  <a:lnTo>
                    <a:pt x="393" y="1282"/>
                  </a:lnTo>
                  <a:lnTo>
                    <a:pt x="1066" y="2019"/>
                  </a:lnTo>
                  <a:lnTo>
                    <a:pt x="1739" y="2743"/>
                  </a:lnTo>
                  <a:lnTo>
                    <a:pt x="2273" y="3784"/>
                  </a:lnTo>
                  <a:lnTo>
                    <a:pt x="2832" y="3403"/>
                  </a:lnTo>
                  <a:lnTo>
                    <a:pt x="3390" y="3022"/>
                  </a:lnTo>
                  <a:lnTo>
                    <a:pt x="4127" y="1600"/>
                  </a:lnTo>
                  <a:lnTo>
                    <a:pt x="3517" y="80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3048954" y="190947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06" y="0"/>
                  </a:moveTo>
                  <a:lnTo>
                    <a:pt x="850" y="12"/>
                  </a:lnTo>
                  <a:lnTo>
                    <a:pt x="101" y="241"/>
                  </a:lnTo>
                  <a:lnTo>
                    <a:pt x="0" y="520"/>
                  </a:lnTo>
                  <a:lnTo>
                    <a:pt x="330" y="774"/>
                  </a:lnTo>
                  <a:lnTo>
                    <a:pt x="787" y="1308"/>
                  </a:lnTo>
                  <a:lnTo>
                    <a:pt x="1295" y="1879"/>
                  </a:lnTo>
                  <a:lnTo>
                    <a:pt x="1739" y="2616"/>
                  </a:lnTo>
                  <a:lnTo>
                    <a:pt x="2171" y="2717"/>
                  </a:lnTo>
                  <a:lnTo>
                    <a:pt x="2590" y="2120"/>
                  </a:lnTo>
                  <a:lnTo>
                    <a:pt x="2921" y="1181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3021645" y="1898894"/>
              <a:ext cx="15240" cy="20320"/>
            </a:xfrm>
            <a:custGeom>
              <a:avLst/>
              <a:gdLst/>
              <a:ahLst/>
              <a:cxnLst/>
              <a:rect l="l" t="t" r="r" b="b"/>
              <a:pathLst>
                <a:path w="15239" h="20319">
                  <a:moveTo>
                    <a:pt x="14274" y="0"/>
                  </a:moveTo>
                  <a:lnTo>
                    <a:pt x="13919" y="25"/>
                  </a:lnTo>
                  <a:lnTo>
                    <a:pt x="8509" y="6489"/>
                  </a:lnTo>
                  <a:lnTo>
                    <a:pt x="4013" y="12852"/>
                  </a:lnTo>
                  <a:lnTo>
                    <a:pt x="0" y="19557"/>
                  </a:lnTo>
                  <a:lnTo>
                    <a:pt x="101" y="19862"/>
                  </a:lnTo>
                  <a:lnTo>
                    <a:pt x="546" y="20243"/>
                  </a:lnTo>
                  <a:lnTo>
                    <a:pt x="812" y="20243"/>
                  </a:lnTo>
                  <a:lnTo>
                    <a:pt x="939" y="20040"/>
                  </a:lnTo>
                  <a:lnTo>
                    <a:pt x="4902" y="13500"/>
                  </a:lnTo>
                  <a:lnTo>
                    <a:pt x="9448" y="7111"/>
                  </a:lnTo>
                  <a:lnTo>
                    <a:pt x="14833" y="711"/>
                  </a:lnTo>
                  <a:lnTo>
                    <a:pt x="14782" y="380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3021921" y="1898895"/>
              <a:ext cx="14604" cy="20320"/>
            </a:xfrm>
            <a:custGeom>
              <a:avLst/>
              <a:gdLst/>
              <a:ahLst/>
              <a:cxnLst/>
              <a:rect l="l" t="t" r="r" b="b"/>
              <a:pathLst>
                <a:path w="14605" h="20319">
                  <a:moveTo>
                    <a:pt x="13995" y="0"/>
                  </a:moveTo>
                  <a:lnTo>
                    <a:pt x="13639" y="25"/>
                  </a:lnTo>
                  <a:lnTo>
                    <a:pt x="12547" y="1333"/>
                  </a:lnTo>
                  <a:lnTo>
                    <a:pt x="12839" y="1181"/>
                  </a:lnTo>
                  <a:lnTo>
                    <a:pt x="13106" y="1104"/>
                  </a:lnTo>
                  <a:lnTo>
                    <a:pt x="13373" y="1295"/>
                  </a:lnTo>
                  <a:lnTo>
                    <a:pt x="13360" y="1549"/>
                  </a:lnTo>
                  <a:lnTo>
                    <a:pt x="13271" y="1854"/>
                  </a:lnTo>
                  <a:lnTo>
                    <a:pt x="7823" y="8572"/>
                  </a:lnTo>
                  <a:lnTo>
                    <a:pt x="3937" y="14160"/>
                  </a:lnTo>
                  <a:lnTo>
                    <a:pt x="368" y="20066"/>
                  </a:lnTo>
                  <a:lnTo>
                    <a:pt x="165" y="20116"/>
                  </a:lnTo>
                  <a:lnTo>
                    <a:pt x="0" y="20002"/>
                  </a:lnTo>
                  <a:lnTo>
                    <a:pt x="266" y="20243"/>
                  </a:lnTo>
                  <a:lnTo>
                    <a:pt x="533" y="20243"/>
                  </a:lnTo>
                  <a:lnTo>
                    <a:pt x="4622" y="13500"/>
                  </a:lnTo>
                  <a:lnTo>
                    <a:pt x="9169" y="7112"/>
                  </a:lnTo>
                  <a:lnTo>
                    <a:pt x="14554" y="711"/>
                  </a:lnTo>
                  <a:lnTo>
                    <a:pt x="14503" y="381"/>
                  </a:lnTo>
                  <a:lnTo>
                    <a:pt x="14249" y="190"/>
                  </a:lnTo>
                  <a:lnTo>
                    <a:pt x="1399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3033966" y="189716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539" y="0"/>
                  </a:moveTo>
                  <a:lnTo>
                    <a:pt x="927" y="711"/>
                  </a:lnTo>
                  <a:lnTo>
                    <a:pt x="457" y="1257"/>
                  </a:lnTo>
                  <a:lnTo>
                    <a:pt x="0" y="1816"/>
                  </a:lnTo>
                  <a:lnTo>
                    <a:pt x="431" y="1968"/>
                  </a:lnTo>
                  <a:lnTo>
                    <a:pt x="1257" y="2514"/>
                  </a:lnTo>
                  <a:lnTo>
                    <a:pt x="2095" y="3048"/>
                  </a:lnTo>
                  <a:lnTo>
                    <a:pt x="2857" y="3924"/>
                  </a:lnTo>
                  <a:lnTo>
                    <a:pt x="3301" y="3390"/>
                  </a:lnTo>
                  <a:lnTo>
                    <a:pt x="3746" y="2857"/>
                  </a:lnTo>
                  <a:lnTo>
                    <a:pt x="4102" y="1206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3034841" y="189739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803" y="0"/>
                  </a:moveTo>
                  <a:lnTo>
                    <a:pt x="685" y="342"/>
                  </a:lnTo>
                  <a:lnTo>
                    <a:pt x="25" y="787"/>
                  </a:lnTo>
                  <a:lnTo>
                    <a:pt x="0" y="1079"/>
                  </a:lnTo>
                  <a:lnTo>
                    <a:pt x="380" y="1244"/>
                  </a:lnTo>
                  <a:lnTo>
                    <a:pt x="952" y="1638"/>
                  </a:lnTo>
                  <a:lnTo>
                    <a:pt x="1587" y="2057"/>
                  </a:lnTo>
                  <a:lnTo>
                    <a:pt x="2184" y="2666"/>
                  </a:lnTo>
                  <a:lnTo>
                    <a:pt x="2628" y="2641"/>
                  </a:lnTo>
                  <a:lnTo>
                    <a:pt x="2895" y="1930"/>
                  </a:lnTo>
                  <a:lnTo>
                    <a:pt x="2971" y="901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3027768" y="1903668"/>
              <a:ext cx="15240" cy="20320"/>
            </a:xfrm>
            <a:custGeom>
              <a:avLst/>
              <a:gdLst/>
              <a:ahLst/>
              <a:cxnLst/>
              <a:rect l="l" t="t" r="r" b="b"/>
              <a:pathLst>
                <a:path w="15239" h="20319">
                  <a:moveTo>
                    <a:pt x="14528" y="0"/>
                  </a:moveTo>
                  <a:lnTo>
                    <a:pt x="14173" y="25"/>
                  </a:lnTo>
                  <a:lnTo>
                    <a:pt x="8762" y="6515"/>
                  </a:lnTo>
                  <a:lnTo>
                    <a:pt x="4152" y="12890"/>
                  </a:lnTo>
                  <a:lnTo>
                    <a:pt x="0" y="19481"/>
                  </a:lnTo>
                  <a:lnTo>
                    <a:pt x="88" y="19773"/>
                  </a:lnTo>
                  <a:lnTo>
                    <a:pt x="558" y="20129"/>
                  </a:lnTo>
                  <a:lnTo>
                    <a:pt x="838" y="20129"/>
                  </a:lnTo>
                  <a:lnTo>
                    <a:pt x="965" y="19926"/>
                  </a:lnTo>
                  <a:lnTo>
                    <a:pt x="5067" y="13512"/>
                  </a:lnTo>
                  <a:lnTo>
                    <a:pt x="9715" y="7150"/>
                  </a:lnTo>
                  <a:lnTo>
                    <a:pt x="15087" y="723"/>
                  </a:lnTo>
                  <a:lnTo>
                    <a:pt x="15036" y="380"/>
                  </a:lnTo>
                  <a:lnTo>
                    <a:pt x="14528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3028035" y="1903663"/>
              <a:ext cx="15240" cy="20320"/>
            </a:xfrm>
            <a:custGeom>
              <a:avLst/>
              <a:gdLst/>
              <a:ahLst/>
              <a:cxnLst/>
              <a:rect l="l" t="t" r="r" b="b"/>
              <a:pathLst>
                <a:path w="15239" h="20319">
                  <a:moveTo>
                    <a:pt x="14503" y="1104"/>
                  </a:moveTo>
                  <a:lnTo>
                    <a:pt x="13373" y="1104"/>
                  </a:lnTo>
                  <a:lnTo>
                    <a:pt x="13538" y="1866"/>
                  </a:lnTo>
                  <a:lnTo>
                    <a:pt x="8077" y="8610"/>
                  </a:lnTo>
                  <a:lnTo>
                    <a:pt x="4089" y="14173"/>
                  </a:lnTo>
                  <a:lnTo>
                    <a:pt x="393" y="19964"/>
                  </a:lnTo>
                  <a:lnTo>
                    <a:pt x="177" y="20015"/>
                  </a:lnTo>
                  <a:lnTo>
                    <a:pt x="292" y="20142"/>
                  </a:lnTo>
                  <a:lnTo>
                    <a:pt x="571" y="20129"/>
                  </a:lnTo>
                  <a:lnTo>
                    <a:pt x="4800" y="13512"/>
                  </a:lnTo>
                  <a:lnTo>
                    <a:pt x="9448" y="7162"/>
                  </a:lnTo>
                  <a:lnTo>
                    <a:pt x="14503" y="1104"/>
                  </a:lnTo>
                  <a:close/>
                </a:path>
                <a:path w="15239" h="20319">
                  <a:moveTo>
                    <a:pt x="0" y="19913"/>
                  </a:moveTo>
                  <a:lnTo>
                    <a:pt x="129" y="20015"/>
                  </a:lnTo>
                  <a:lnTo>
                    <a:pt x="0" y="19913"/>
                  </a:lnTo>
                  <a:close/>
                </a:path>
                <a:path w="15239" h="20319">
                  <a:moveTo>
                    <a:pt x="14262" y="0"/>
                  </a:moveTo>
                  <a:lnTo>
                    <a:pt x="13906" y="25"/>
                  </a:lnTo>
                  <a:lnTo>
                    <a:pt x="12827" y="1346"/>
                  </a:lnTo>
                  <a:lnTo>
                    <a:pt x="13106" y="1181"/>
                  </a:lnTo>
                  <a:lnTo>
                    <a:pt x="13373" y="1104"/>
                  </a:lnTo>
                  <a:lnTo>
                    <a:pt x="14503" y="1104"/>
                  </a:lnTo>
                  <a:lnTo>
                    <a:pt x="14820" y="723"/>
                  </a:lnTo>
                  <a:lnTo>
                    <a:pt x="14770" y="381"/>
                  </a:lnTo>
                  <a:lnTo>
                    <a:pt x="14262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3040358" y="190190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540" y="0"/>
                  </a:moveTo>
                  <a:lnTo>
                    <a:pt x="927" y="711"/>
                  </a:lnTo>
                  <a:lnTo>
                    <a:pt x="0" y="1841"/>
                  </a:lnTo>
                  <a:lnTo>
                    <a:pt x="431" y="1981"/>
                  </a:lnTo>
                  <a:lnTo>
                    <a:pt x="1244" y="2539"/>
                  </a:lnTo>
                  <a:lnTo>
                    <a:pt x="2070" y="3086"/>
                  </a:lnTo>
                  <a:lnTo>
                    <a:pt x="2832" y="3975"/>
                  </a:lnTo>
                  <a:lnTo>
                    <a:pt x="3276" y="3441"/>
                  </a:lnTo>
                  <a:lnTo>
                    <a:pt x="3721" y="2908"/>
                  </a:lnTo>
                  <a:lnTo>
                    <a:pt x="4076" y="1244"/>
                  </a:lnTo>
                  <a:lnTo>
                    <a:pt x="3314" y="634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3041238" y="190213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803" y="0"/>
                  </a:moveTo>
                  <a:lnTo>
                    <a:pt x="685" y="342"/>
                  </a:lnTo>
                  <a:lnTo>
                    <a:pt x="25" y="787"/>
                  </a:lnTo>
                  <a:lnTo>
                    <a:pt x="0" y="1079"/>
                  </a:lnTo>
                  <a:lnTo>
                    <a:pt x="368" y="1270"/>
                  </a:lnTo>
                  <a:lnTo>
                    <a:pt x="939" y="1663"/>
                  </a:lnTo>
                  <a:lnTo>
                    <a:pt x="1562" y="2095"/>
                  </a:lnTo>
                  <a:lnTo>
                    <a:pt x="2159" y="2705"/>
                  </a:lnTo>
                  <a:lnTo>
                    <a:pt x="2603" y="2679"/>
                  </a:lnTo>
                  <a:lnTo>
                    <a:pt x="2857" y="1968"/>
                  </a:lnTo>
                  <a:lnTo>
                    <a:pt x="2946" y="927"/>
                  </a:lnTo>
                  <a:lnTo>
                    <a:pt x="2387" y="469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3023806" y="1900015"/>
              <a:ext cx="15240" cy="20320"/>
            </a:xfrm>
            <a:custGeom>
              <a:avLst/>
              <a:gdLst/>
              <a:ahLst/>
              <a:cxnLst/>
              <a:rect l="l" t="t" r="r" b="b"/>
              <a:pathLst>
                <a:path w="15239" h="20319">
                  <a:moveTo>
                    <a:pt x="14604" y="0"/>
                  </a:moveTo>
                  <a:lnTo>
                    <a:pt x="14249" y="38"/>
                  </a:lnTo>
                  <a:lnTo>
                    <a:pt x="8750" y="6489"/>
                  </a:lnTo>
                  <a:lnTo>
                    <a:pt x="4114" y="12839"/>
                  </a:lnTo>
                  <a:lnTo>
                    <a:pt x="0" y="19469"/>
                  </a:lnTo>
                  <a:lnTo>
                    <a:pt x="88" y="19773"/>
                  </a:lnTo>
                  <a:lnTo>
                    <a:pt x="558" y="20142"/>
                  </a:lnTo>
                  <a:lnTo>
                    <a:pt x="838" y="20129"/>
                  </a:lnTo>
                  <a:lnTo>
                    <a:pt x="965" y="19926"/>
                  </a:lnTo>
                  <a:lnTo>
                    <a:pt x="5029" y="13461"/>
                  </a:lnTo>
                  <a:lnTo>
                    <a:pt x="9690" y="7111"/>
                  </a:lnTo>
                  <a:lnTo>
                    <a:pt x="15151" y="723"/>
                  </a:lnTo>
                  <a:lnTo>
                    <a:pt x="15100" y="380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3024080" y="1900019"/>
              <a:ext cx="15240" cy="20320"/>
            </a:xfrm>
            <a:custGeom>
              <a:avLst/>
              <a:gdLst/>
              <a:ahLst/>
              <a:cxnLst/>
              <a:rect l="l" t="t" r="r" b="b"/>
              <a:pathLst>
                <a:path w="15239" h="20319">
                  <a:moveTo>
                    <a:pt x="14325" y="0"/>
                  </a:moveTo>
                  <a:lnTo>
                    <a:pt x="13969" y="25"/>
                  </a:lnTo>
                  <a:lnTo>
                    <a:pt x="12865" y="1333"/>
                  </a:lnTo>
                  <a:lnTo>
                    <a:pt x="13144" y="1181"/>
                  </a:lnTo>
                  <a:lnTo>
                    <a:pt x="13423" y="1104"/>
                  </a:lnTo>
                  <a:lnTo>
                    <a:pt x="13690" y="1295"/>
                  </a:lnTo>
                  <a:lnTo>
                    <a:pt x="13677" y="1562"/>
                  </a:lnTo>
                  <a:lnTo>
                    <a:pt x="13588" y="1854"/>
                  </a:lnTo>
                  <a:lnTo>
                    <a:pt x="8039" y="8559"/>
                  </a:lnTo>
                  <a:lnTo>
                    <a:pt x="4051" y="14122"/>
                  </a:lnTo>
                  <a:lnTo>
                    <a:pt x="393" y="19951"/>
                  </a:lnTo>
                  <a:lnTo>
                    <a:pt x="177" y="20002"/>
                  </a:lnTo>
                  <a:lnTo>
                    <a:pt x="0" y="19900"/>
                  </a:lnTo>
                  <a:lnTo>
                    <a:pt x="279" y="20129"/>
                  </a:lnTo>
                  <a:lnTo>
                    <a:pt x="558" y="20129"/>
                  </a:lnTo>
                  <a:lnTo>
                    <a:pt x="4749" y="13462"/>
                  </a:lnTo>
                  <a:lnTo>
                    <a:pt x="9410" y="7112"/>
                  </a:lnTo>
                  <a:lnTo>
                    <a:pt x="14884" y="723"/>
                  </a:lnTo>
                  <a:lnTo>
                    <a:pt x="14833" y="381"/>
                  </a:lnTo>
                  <a:lnTo>
                    <a:pt x="14579" y="190"/>
                  </a:lnTo>
                  <a:lnTo>
                    <a:pt x="1432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3036447" y="189828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578" y="0"/>
                  </a:moveTo>
                  <a:lnTo>
                    <a:pt x="939" y="711"/>
                  </a:lnTo>
                  <a:lnTo>
                    <a:pt x="0" y="1828"/>
                  </a:lnTo>
                  <a:lnTo>
                    <a:pt x="431" y="1968"/>
                  </a:lnTo>
                  <a:lnTo>
                    <a:pt x="1257" y="2514"/>
                  </a:lnTo>
                  <a:lnTo>
                    <a:pt x="2082" y="3048"/>
                  </a:lnTo>
                  <a:lnTo>
                    <a:pt x="2857" y="3937"/>
                  </a:lnTo>
                  <a:lnTo>
                    <a:pt x="3301" y="3403"/>
                  </a:lnTo>
                  <a:lnTo>
                    <a:pt x="3759" y="2870"/>
                  </a:lnTo>
                  <a:lnTo>
                    <a:pt x="4127" y="1231"/>
                  </a:lnTo>
                  <a:lnTo>
                    <a:pt x="3352" y="622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3037330" y="189850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828" y="0"/>
                  </a:moveTo>
                  <a:lnTo>
                    <a:pt x="698" y="342"/>
                  </a:lnTo>
                  <a:lnTo>
                    <a:pt x="25" y="787"/>
                  </a:lnTo>
                  <a:lnTo>
                    <a:pt x="0" y="1079"/>
                  </a:lnTo>
                  <a:lnTo>
                    <a:pt x="380" y="1257"/>
                  </a:lnTo>
                  <a:lnTo>
                    <a:pt x="952" y="1651"/>
                  </a:lnTo>
                  <a:lnTo>
                    <a:pt x="1587" y="2070"/>
                  </a:lnTo>
                  <a:lnTo>
                    <a:pt x="2184" y="2692"/>
                  </a:lnTo>
                  <a:lnTo>
                    <a:pt x="2628" y="2667"/>
                  </a:lnTo>
                  <a:lnTo>
                    <a:pt x="2895" y="1955"/>
                  </a:lnTo>
                  <a:lnTo>
                    <a:pt x="2984" y="914"/>
                  </a:lnTo>
                  <a:lnTo>
                    <a:pt x="2412" y="469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3026061" y="1901435"/>
              <a:ext cx="15875" cy="20320"/>
            </a:xfrm>
            <a:custGeom>
              <a:avLst/>
              <a:gdLst/>
              <a:ahLst/>
              <a:cxnLst/>
              <a:rect l="l" t="t" r="r" b="b"/>
              <a:pathLst>
                <a:path w="15875" h="20319">
                  <a:moveTo>
                    <a:pt x="14719" y="0"/>
                  </a:moveTo>
                  <a:lnTo>
                    <a:pt x="14363" y="25"/>
                  </a:lnTo>
                  <a:lnTo>
                    <a:pt x="8851" y="6451"/>
                  </a:lnTo>
                  <a:lnTo>
                    <a:pt x="4165" y="12776"/>
                  </a:lnTo>
                  <a:lnTo>
                    <a:pt x="0" y="19329"/>
                  </a:lnTo>
                  <a:lnTo>
                    <a:pt x="88" y="19621"/>
                  </a:lnTo>
                  <a:lnTo>
                    <a:pt x="558" y="19977"/>
                  </a:lnTo>
                  <a:lnTo>
                    <a:pt x="850" y="19964"/>
                  </a:lnTo>
                  <a:lnTo>
                    <a:pt x="977" y="19761"/>
                  </a:lnTo>
                  <a:lnTo>
                    <a:pt x="5092" y="13385"/>
                  </a:lnTo>
                  <a:lnTo>
                    <a:pt x="9804" y="7073"/>
                  </a:lnTo>
                  <a:lnTo>
                    <a:pt x="15265" y="711"/>
                  </a:lnTo>
                  <a:lnTo>
                    <a:pt x="15214" y="381"/>
                  </a:lnTo>
                  <a:lnTo>
                    <a:pt x="1471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3026335" y="1901433"/>
              <a:ext cx="15240" cy="20320"/>
            </a:xfrm>
            <a:custGeom>
              <a:avLst/>
              <a:gdLst/>
              <a:ahLst/>
              <a:cxnLst/>
              <a:rect l="l" t="t" r="r" b="b"/>
              <a:pathLst>
                <a:path w="15239" h="20319">
                  <a:moveTo>
                    <a:pt x="14439" y="0"/>
                  </a:moveTo>
                  <a:lnTo>
                    <a:pt x="14084" y="25"/>
                  </a:lnTo>
                  <a:lnTo>
                    <a:pt x="12979" y="1320"/>
                  </a:lnTo>
                  <a:lnTo>
                    <a:pt x="13271" y="1168"/>
                  </a:lnTo>
                  <a:lnTo>
                    <a:pt x="13538" y="1092"/>
                  </a:lnTo>
                  <a:lnTo>
                    <a:pt x="13804" y="1282"/>
                  </a:lnTo>
                  <a:lnTo>
                    <a:pt x="13792" y="1549"/>
                  </a:lnTo>
                  <a:lnTo>
                    <a:pt x="13703" y="1841"/>
                  </a:lnTo>
                  <a:lnTo>
                    <a:pt x="8140" y="8521"/>
                  </a:lnTo>
                  <a:lnTo>
                    <a:pt x="4114" y="14033"/>
                  </a:lnTo>
                  <a:lnTo>
                    <a:pt x="393" y="19799"/>
                  </a:lnTo>
                  <a:lnTo>
                    <a:pt x="177" y="19862"/>
                  </a:lnTo>
                  <a:lnTo>
                    <a:pt x="0" y="19761"/>
                  </a:lnTo>
                  <a:lnTo>
                    <a:pt x="292" y="19977"/>
                  </a:lnTo>
                  <a:lnTo>
                    <a:pt x="571" y="19964"/>
                  </a:lnTo>
                  <a:lnTo>
                    <a:pt x="4826" y="13385"/>
                  </a:lnTo>
                  <a:lnTo>
                    <a:pt x="9525" y="7073"/>
                  </a:lnTo>
                  <a:lnTo>
                    <a:pt x="14998" y="723"/>
                  </a:lnTo>
                  <a:lnTo>
                    <a:pt x="14947" y="381"/>
                  </a:lnTo>
                  <a:lnTo>
                    <a:pt x="14693" y="190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3038823" y="189969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578" y="0"/>
                  </a:moveTo>
                  <a:lnTo>
                    <a:pt x="939" y="698"/>
                  </a:lnTo>
                  <a:lnTo>
                    <a:pt x="0" y="1816"/>
                  </a:lnTo>
                  <a:lnTo>
                    <a:pt x="431" y="1955"/>
                  </a:lnTo>
                  <a:lnTo>
                    <a:pt x="2082" y="3048"/>
                  </a:lnTo>
                  <a:lnTo>
                    <a:pt x="2844" y="3937"/>
                  </a:lnTo>
                  <a:lnTo>
                    <a:pt x="3289" y="3403"/>
                  </a:lnTo>
                  <a:lnTo>
                    <a:pt x="3746" y="2882"/>
                  </a:lnTo>
                  <a:lnTo>
                    <a:pt x="4114" y="1231"/>
                  </a:lnTo>
                  <a:lnTo>
                    <a:pt x="3340" y="622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3039703" y="189992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828" y="0"/>
                  </a:moveTo>
                  <a:lnTo>
                    <a:pt x="711" y="330"/>
                  </a:lnTo>
                  <a:lnTo>
                    <a:pt x="38" y="774"/>
                  </a:lnTo>
                  <a:lnTo>
                    <a:pt x="0" y="1066"/>
                  </a:lnTo>
                  <a:lnTo>
                    <a:pt x="380" y="1244"/>
                  </a:lnTo>
                  <a:lnTo>
                    <a:pt x="952" y="1638"/>
                  </a:lnTo>
                  <a:lnTo>
                    <a:pt x="1574" y="2057"/>
                  </a:lnTo>
                  <a:lnTo>
                    <a:pt x="2184" y="2679"/>
                  </a:lnTo>
                  <a:lnTo>
                    <a:pt x="2616" y="2654"/>
                  </a:lnTo>
                  <a:lnTo>
                    <a:pt x="2882" y="1955"/>
                  </a:lnTo>
                  <a:lnTo>
                    <a:pt x="2971" y="914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3029644" y="1905838"/>
              <a:ext cx="15875" cy="20320"/>
            </a:xfrm>
            <a:custGeom>
              <a:avLst/>
              <a:gdLst/>
              <a:ahLst/>
              <a:cxnLst/>
              <a:rect l="l" t="t" r="r" b="b"/>
              <a:pathLst>
                <a:path w="15875" h="20319">
                  <a:moveTo>
                    <a:pt x="14859" y="0"/>
                  </a:moveTo>
                  <a:lnTo>
                    <a:pt x="14503" y="38"/>
                  </a:lnTo>
                  <a:lnTo>
                    <a:pt x="9017" y="6438"/>
                  </a:lnTo>
                  <a:lnTo>
                    <a:pt x="4267" y="12725"/>
                  </a:lnTo>
                  <a:lnTo>
                    <a:pt x="0" y="19151"/>
                  </a:lnTo>
                  <a:lnTo>
                    <a:pt x="88" y="19430"/>
                  </a:lnTo>
                  <a:lnTo>
                    <a:pt x="571" y="19761"/>
                  </a:lnTo>
                  <a:lnTo>
                    <a:pt x="863" y="19761"/>
                  </a:lnTo>
                  <a:lnTo>
                    <a:pt x="1003" y="19557"/>
                  </a:lnTo>
                  <a:lnTo>
                    <a:pt x="5207" y="13309"/>
                  </a:lnTo>
                  <a:lnTo>
                    <a:pt x="9969" y="7048"/>
                  </a:lnTo>
                  <a:lnTo>
                    <a:pt x="15392" y="736"/>
                  </a:lnTo>
                  <a:lnTo>
                    <a:pt x="15354" y="406"/>
                  </a:lnTo>
                  <a:lnTo>
                    <a:pt x="1485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3029926" y="1905838"/>
              <a:ext cx="15240" cy="20320"/>
            </a:xfrm>
            <a:custGeom>
              <a:avLst/>
              <a:gdLst/>
              <a:ahLst/>
              <a:cxnLst/>
              <a:rect l="l" t="t" r="r" b="b"/>
              <a:pathLst>
                <a:path w="15239" h="20319">
                  <a:moveTo>
                    <a:pt x="14566" y="0"/>
                  </a:moveTo>
                  <a:lnTo>
                    <a:pt x="14224" y="38"/>
                  </a:lnTo>
                  <a:lnTo>
                    <a:pt x="13119" y="1333"/>
                  </a:lnTo>
                  <a:lnTo>
                    <a:pt x="13398" y="1181"/>
                  </a:lnTo>
                  <a:lnTo>
                    <a:pt x="13665" y="1092"/>
                  </a:lnTo>
                  <a:lnTo>
                    <a:pt x="13931" y="1295"/>
                  </a:lnTo>
                  <a:lnTo>
                    <a:pt x="13919" y="1562"/>
                  </a:lnTo>
                  <a:lnTo>
                    <a:pt x="13830" y="1854"/>
                  </a:lnTo>
                  <a:lnTo>
                    <a:pt x="8280" y="8483"/>
                  </a:lnTo>
                  <a:lnTo>
                    <a:pt x="4191" y="13944"/>
                  </a:lnTo>
                  <a:lnTo>
                    <a:pt x="406" y="19596"/>
                  </a:lnTo>
                  <a:lnTo>
                    <a:pt x="177" y="19646"/>
                  </a:lnTo>
                  <a:lnTo>
                    <a:pt x="0" y="19558"/>
                  </a:lnTo>
                  <a:lnTo>
                    <a:pt x="292" y="19773"/>
                  </a:lnTo>
                  <a:lnTo>
                    <a:pt x="584" y="19761"/>
                  </a:lnTo>
                  <a:lnTo>
                    <a:pt x="4914" y="13309"/>
                  </a:lnTo>
                  <a:lnTo>
                    <a:pt x="9690" y="7048"/>
                  </a:lnTo>
                  <a:lnTo>
                    <a:pt x="15113" y="736"/>
                  </a:lnTo>
                  <a:lnTo>
                    <a:pt x="15074" y="406"/>
                  </a:lnTo>
                  <a:lnTo>
                    <a:pt x="14820" y="203"/>
                  </a:lnTo>
                  <a:lnTo>
                    <a:pt x="1456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3042546" y="190410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565" y="0"/>
                  </a:moveTo>
                  <a:lnTo>
                    <a:pt x="952" y="685"/>
                  </a:lnTo>
                  <a:lnTo>
                    <a:pt x="482" y="1244"/>
                  </a:lnTo>
                  <a:lnTo>
                    <a:pt x="0" y="1803"/>
                  </a:lnTo>
                  <a:lnTo>
                    <a:pt x="431" y="1955"/>
                  </a:lnTo>
                  <a:lnTo>
                    <a:pt x="1244" y="2514"/>
                  </a:lnTo>
                  <a:lnTo>
                    <a:pt x="2070" y="3060"/>
                  </a:lnTo>
                  <a:lnTo>
                    <a:pt x="2832" y="3949"/>
                  </a:lnTo>
                  <a:lnTo>
                    <a:pt x="3276" y="3428"/>
                  </a:lnTo>
                  <a:lnTo>
                    <a:pt x="3721" y="2908"/>
                  </a:lnTo>
                  <a:lnTo>
                    <a:pt x="4089" y="1269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3043434" y="190434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816" y="0"/>
                  </a:moveTo>
                  <a:lnTo>
                    <a:pt x="698" y="317"/>
                  </a:lnTo>
                  <a:lnTo>
                    <a:pt x="25" y="761"/>
                  </a:lnTo>
                  <a:lnTo>
                    <a:pt x="0" y="1054"/>
                  </a:lnTo>
                  <a:lnTo>
                    <a:pt x="381" y="1231"/>
                  </a:lnTo>
                  <a:lnTo>
                    <a:pt x="939" y="1638"/>
                  </a:lnTo>
                  <a:lnTo>
                    <a:pt x="1562" y="2070"/>
                  </a:lnTo>
                  <a:lnTo>
                    <a:pt x="2159" y="2692"/>
                  </a:lnTo>
                  <a:lnTo>
                    <a:pt x="2590" y="2666"/>
                  </a:lnTo>
                  <a:lnTo>
                    <a:pt x="2857" y="1968"/>
                  </a:lnTo>
                  <a:lnTo>
                    <a:pt x="2946" y="927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2979219" y="1898406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19" h="31114">
                  <a:moveTo>
                    <a:pt x="19223" y="26301"/>
                  </a:moveTo>
                  <a:lnTo>
                    <a:pt x="8102" y="26301"/>
                  </a:lnTo>
                  <a:lnTo>
                    <a:pt x="9232" y="29121"/>
                  </a:lnTo>
                  <a:lnTo>
                    <a:pt x="9931" y="30251"/>
                  </a:lnTo>
                  <a:lnTo>
                    <a:pt x="12433" y="30810"/>
                  </a:lnTo>
                  <a:lnTo>
                    <a:pt x="15214" y="29692"/>
                  </a:lnTo>
                  <a:lnTo>
                    <a:pt x="16560" y="29082"/>
                  </a:lnTo>
                  <a:lnTo>
                    <a:pt x="17780" y="28473"/>
                  </a:lnTo>
                  <a:lnTo>
                    <a:pt x="19223" y="26301"/>
                  </a:lnTo>
                  <a:close/>
                </a:path>
                <a:path w="20319" h="31114">
                  <a:moveTo>
                    <a:pt x="19078" y="23063"/>
                  </a:moveTo>
                  <a:lnTo>
                    <a:pt x="6375" y="23063"/>
                  </a:lnTo>
                  <a:lnTo>
                    <a:pt x="7607" y="26492"/>
                  </a:lnTo>
                  <a:lnTo>
                    <a:pt x="8102" y="26301"/>
                  </a:lnTo>
                  <a:lnTo>
                    <a:pt x="19223" y="26301"/>
                  </a:lnTo>
                  <a:lnTo>
                    <a:pt x="19812" y="24891"/>
                  </a:lnTo>
                  <a:lnTo>
                    <a:pt x="19078" y="23063"/>
                  </a:lnTo>
                  <a:close/>
                </a:path>
                <a:path w="20319" h="31114">
                  <a:moveTo>
                    <a:pt x="17185" y="19723"/>
                  </a:moveTo>
                  <a:lnTo>
                    <a:pt x="4965" y="19723"/>
                  </a:lnTo>
                  <a:lnTo>
                    <a:pt x="6311" y="23101"/>
                  </a:lnTo>
                  <a:lnTo>
                    <a:pt x="19078" y="23063"/>
                  </a:lnTo>
                  <a:lnTo>
                    <a:pt x="18763" y="22275"/>
                  </a:lnTo>
                  <a:lnTo>
                    <a:pt x="18199" y="22275"/>
                  </a:lnTo>
                  <a:lnTo>
                    <a:pt x="17185" y="19723"/>
                  </a:lnTo>
                  <a:close/>
                </a:path>
                <a:path w="20319" h="31114">
                  <a:moveTo>
                    <a:pt x="18681" y="22072"/>
                  </a:moveTo>
                  <a:lnTo>
                    <a:pt x="18199" y="22275"/>
                  </a:lnTo>
                  <a:lnTo>
                    <a:pt x="18763" y="22275"/>
                  </a:lnTo>
                  <a:lnTo>
                    <a:pt x="18681" y="22072"/>
                  </a:lnTo>
                  <a:close/>
                </a:path>
                <a:path w="20319" h="31114">
                  <a:moveTo>
                    <a:pt x="0" y="7188"/>
                  </a:moveTo>
                  <a:lnTo>
                    <a:pt x="774" y="8915"/>
                  </a:lnTo>
                  <a:lnTo>
                    <a:pt x="977" y="9550"/>
                  </a:lnTo>
                  <a:lnTo>
                    <a:pt x="2324" y="12928"/>
                  </a:lnTo>
                  <a:lnTo>
                    <a:pt x="2311" y="13055"/>
                  </a:lnTo>
                  <a:lnTo>
                    <a:pt x="3657" y="16433"/>
                  </a:lnTo>
                  <a:lnTo>
                    <a:pt x="3352" y="16433"/>
                  </a:lnTo>
                  <a:lnTo>
                    <a:pt x="4699" y="19824"/>
                  </a:lnTo>
                  <a:lnTo>
                    <a:pt x="4965" y="19723"/>
                  </a:lnTo>
                  <a:lnTo>
                    <a:pt x="17185" y="19723"/>
                  </a:lnTo>
                  <a:lnTo>
                    <a:pt x="16852" y="18884"/>
                  </a:lnTo>
                  <a:lnTo>
                    <a:pt x="17335" y="18694"/>
                  </a:lnTo>
                  <a:lnTo>
                    <a:pt x="16009" y="15366"/>
                  </a:lnTo>
                  <a:lnTo>
                    <a:pt x="15849" y="15366"/>
                  </a:lnTo>
                  <a:lnTo>
                    <a:pt x="14546" y="12128"/>
                  </a:lnTo>
                  <a:lnTo>
                    <a:pt x="14147" y="12128"/>
                  </a:lnTo>
                  <a:lnTo>
                    <a:pt x="12801" y="8750"/>
                  </a:lnTo>
                  <a:lnTo>
                    <a:pt x="12883" y="8356"/>
                  </a:lnTo>
                  <a:lnTo>
                    <a:pt x="2565" y="8356"/>
                  </a:lnTo>
                  <a:lnTo>
                    <a:pt x="2006" y="8305"/>
                  </a:lnTo>
                  <a:lnTo>
                    <a:pt x="1092" y="8064"/>
                  </a:lnTo>
                  <a:lnTo>
                    <a:pt x="711" y="7899"/>
                  </a:lnTo>
                  <a:lnTo>
                    <a:pt x="436" y="7746"/>
                  </a:lnTo>
                  <a:lnTo>
                    <a:pt x="0" y="7188"/>
                  </a:lnTo>
                  <a:close/>
                </a:path>
                <a:path w="20319" h="31114">
                  <a:moveTo>
                    <a:pt x="15989" y="15316"/>
                  </a:moveTo>
                  <a:lnTo>
                    <a:pt x="15849" y="15366"/>
                  </a:lnTo>
                  <a:lnTo>
                    <a:pt x="16009" y="15366"/>
                  </a:lnTo>
                  <a:close/>
                </a:path>
                <a:path w="20319" h="31114">
                  <a:moveTo>
                    <a:pt x="14490" y="11988"/>
                  </a:moveTo>
                  <a:lnTo>
                    <a:pt x="14147" y="12128"/>
                  </a:lnTo>
                  <a:lnTo>
                    <a:pt x="14546" y="12128"/>
                  </a:lnTo>
                  <a:lnTo>
                    <a:pt x="14490" y="11988"/>
                  </a:lnTo>
                  <a:close/>
                </a:path>
                <a:path w="20319" h="31114">
                  <a:moveTo>
                    <a:pt x="9207" y="0"/>
                  </a:moveTo>
                  <a:lnTo>
                    <a:pt x="9131" y="901"/>
                  </a:lnTo>
                  <a:lnTo>
                    <a:pt x="9398" y="3149"/>
                  </a:lnTo>
                  <a:lnTo>
                    <a:pt x="9067" y="4381"/>
                  </a:lnTo>
                  <a:lnTo>
                    <a:pt x="2565" y="8356"/>
                  </a:lnTo>
                  <a:lnTo>
                    <a:pt x="12883" y="8356"/>
                  </a:lnTo>
                  <a:lnTo>
                    <a:pt x="11694" y="5372"/>
                  </a:lnTo>
                  <a:lnTo>
                    <a:pt x="11442" y="5372"/>
                  </a:lnTo>
                  <a:lnTo>
                    <a:pt x="9601" y="787"/>
                  </a:lnTo>
                  <a:lnTo>
                    <a:pt x="9207" y="0"/>
                  </a:lnTo>
                  <a:close/>
                </a:path>
                <a:path w="20319" h="31114">
                  <a:moveTo>
                    <a:pt x="368" y="7708"/>
                  </a:moveTo>
                  <a:close/>
                </a:path>
                <a:path w="20319" h="31114">
                  <a:moveTo>
                    <a:pt x="11658" y="5283"/>
                  </a:moveTo>
                  <a:lnTo>
                    <a:pt x="11442" y="5372"/>
                  </a:lnTo>
                  <a:lnTo>
                    <a:pt x="11694" y="5372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2979219" y="1898406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19" h="31114">
                  <a:moveTo>
                    <a:pt x="16662" y="17005"/>
                  </a:moveTo>
                  <a:lnTo>
                    <a:pt x="15989" y="15316"/>
                  </a:lnTo>
                  <a:lnTo>
                    <a:pt x="15849" y="15366"/>
                  </a:lnTo>
                  <a:lnTo>
                    <a:pt x="15163" y="13677"/>
                  </a:lnTo>
                  <a:lnTo>
                    <a:pt x="14490" y="11988"/>
                  </a:lnTo>
                  <a:lnTo>
                    <a:pt x="14147" y="12128"/>
                  </a:lnTo>
                  <a:lnTo>
                    <a:pt x="13474" y="10439"/>
                  </a:lnTo>
                  <a:lnTo>
                    <a:pt x="12801" y="8750"/>
                  </a:lnTo>
                  <a:lnTo>
                    <a:pt x="13004" y="8661"/>
                  </a:lnTo>
                  <a:lnTo>
                    <a:pt x="12331" y="6972"/>
                  </a:lnTo>
                  <a:lnTo>
                    <a:pt x="11658" y="5283"/>
                  </a:lnTo>
                  <a:lnTo>
                    <a:pt x="11442" y="5372"/>
                  </a:lnTo>
                  <a:lnTo>
                    <a:pt x="10769" y="3670"/>
                  </a:lnTo>
                  <a:lnTo>
                    <a:pt x="10248" y="2400"/>
                  </a:lnTo>
                  <a:lnTo>
                    <a:pt x="9601" y="787"/>
                  </a:lnTo>
                  <a:lnTo>
                    <a:pt x="9207" y="0"/>
                  </a:lnTo>
                  <a:lnTo>
                    <a:pt x="9131" y="901"/>
                  </a:lnTo>
                  <a:lnTo>
                    <a:pt x="9398" y="3149"/>
                  </a:lnTo>
                  <a:lnTo>
                    <a:pt x="9169" y="4000"/>
                  </a:lnTo>
                  <a:lnTo>
                    <a:pt x="9067" y="4381"/>
                  </a:lnTo>
                  <a:lnTo>
                    <a:pt x="8940" y="4749"/>
                  </a:lnTo>
                  <a:lnTo>
                    <a:pt x="8788" y="5105"/>
                  </a:lnTo>
                  <a:lnTo>
                    <a:pt x="8737" y="5245"/>
                  </a:lnTo>
                  <a:lnTo>
                    <a:pt x="8674" y="5372"/>
                  </a:lnTo>
                  <a:lnTo>
                    <a:pt x="8597" y="5499"/>
                  </a:lnTo>
                  <a:lnTo>
                    <a:pt x="8064" y="6438"/>
                  </a:lnTo>
                  <a:lnTo>
                    <a:pt x="7175" y="7124"/>
                  </a:lnTo>
                  <a:lnTo>
                    <a:pt x="6146" y="7581"/>
                  </a:lnTo>
                  <a:lnTo>
                    <a:pt x="5207" y="8000"/>
                  </a:lnTo>
                  <a:lnTo>
                    <a:pt x="4140" y="8242"/>
                  </a:lnTo>
                  <a:lnTo>
                    <a:pt x="3187" y="8318"/>
                  </a:lnTo>
                  <a:lnTo>
                    <a:pt x="2565" y="8356"/>
                  </a:lnTo>
                  <a:lnTo>
                    <a:pt x="2006" y="8305"/>
                  </a:lnTo>
                  <a:lnTo>
                    <a:pt x="1485" y="8166"/>
                  </a:lnTo>
                  <a:lnTo>
                    <a:pt x="1092" y="8064"/>
                  </a:lnTo>
                  <a:lnTo>
                    <a:pt x="711" y="7899"/>
                  </a:lnTo>
                  <a:lnTo>
                    <a:pt x="368" y="7708"/>
                  </a:lnTo>
                  <a:lnTo>
                    <a:pt x="0" y="7188"/>
                  </a:lnTo>
                  <a:lnTo>
                    <a:pt x="774" y="8915"/>
                  </a:lnTo>
                  <a:lnTo>
                    <a:pt x="977" y="9550"/>
                  </a:lnTo>
                  <a:lnTo>
                    <a:pt x="1651" y="11239"/>
                  </a:lnTo>
                  <a:lnTo>
                    <a:pt x="2324" y="12928"/>
                  </a:lnTo>
                  <a:lnTo>
                    <a:pt x="2311" y="13055"/>
                  </a:lnTo>
                  <a:lnTo>
                    <a:pt x="2984" y="14744"/>
                  </a:lnTo>
                  <a:lnTo>
                    <a:pt x="3657" y="16433"/>
                  </a:lnTo>
                  <a:lnTo>
                    <a:pt x="3352" y="16433"/>
                  </a:lnTo>
                  <a:lnTo>
                    <a:pt x="4025" y="18135"/>
                  </a:lnTo>
                  <a:lnTo>
                    <a:pt x="4699" y="19824"/>
                  </a:lnTo>
                  <a:lnTo>
                    <a:pt x="4965" y="19723"/>
                  </a:lnTo>
                  <a:lnTo>
                    <a:pt x="5638" y="21412"/>
                  </a:lnTo>
                  <a:lnTo>
                    <a:pt x="6311" y="23101"/>
                  </a:lnTo>
                  <a:lnTo>
                    <a:pt x="6985" y="24777"/>
                  </a:lnTo>
                  <a:lnTo>
                    <a:pt x="7607" y="26492"/>
                  </a:lnTo>
                  <a:lnTo>
                    <a:pt x="8102" y="26301"/>
                  </a:lnTo>
                  <a:lnTo>
                    <a:pt x="8775" y="27990"/>
                  </a:lnTo>
                  <a:lnTo>
                    <a:pt x="9232" y="29121"/>
                  </a:lnTo>
                  <a:lnTo>
                    <a:pt x="9931" y="30251"/>
                  </a:lnTo>
                  <a:lnTo>
                    <a:pt x="11252" y="30543"/>
                  </a:lnTo>
                  <a:lnTo>
                    <a:pt x="12433" y="30810"/>
                  </a:lnTo>
                  <a:lnTo>
                    <a:pt x="13843" y="30238"/>
                  </a:lnTo>
                  <a:lnTo>
                    <a:pt x="15214" y="29692"/>
                  </a:lnTo>
                  <a:lnTo>
                    <a:pt x="16560" y="29082"/>
                  </a:lnTo>
                  <a:lnTo>
                    <a:pt x="17780" y="28473"/>
                  </a:lnTo>
                  <a:lnTo>
                    <a:pt x="18453" y="27470"/>
                  </a:lnTo>
                  <a:lnTo>
                    <a:pt x="19202" y="26352"/>
                  </a:lnTo>
                  <a:lnTo>
                    <a:pt x="19812" y="24891"/>
                  </a:lnTo>
                  <a:lnTo>
                    <a:pt x="19354" y="23774"/>
                  </a:lnTo>
                  <a:lnTo>
                    <a:pt x="18681" y="22072"/>
                  </a:lnTo>
                  <a:lnTo>
                    <a:pt x="18199" y="22275"/>
                  </a:lnTo>
                  <a:lnTo>
                    <a:pt x="17526" y="20573"/>
                  </a:lnTo>
                  <a:lnTo>
                    <a:pt x="16852" y="18884"/>
                  </a:lnTo>
                  <a:lnTo>
                    <a:pt x="17335" y="18694"/>
                  </a:lnTo>
                  <a:lnTo>
                    <a:pt x="16662" y="17005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2982697" y="1904332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6642" y="0"/>
                  </a:moveTo>
                  <a:lnTo>
                    <a:pt x="5981" y="2616"/>
                  </a:lnTo>
                  <a:lnTo>
                    <a:pt x="3784" y="5029"/>
                  </a:lnTo>
                  <a:lnTo>
                    <a:pt x="901" y="4089"/>
                  </a:lnTo>
                  <a:lnTo>
                    <a:pt x="304" y="3975"/>
                  </a:lnTo>
                  <a:lnTo>
                    <a:pt x="0" y="3873"/>
                  </a:lnTo>
                  <a:lnTo>
                    <a:pt x="139" y="4216"/>
                  </a:lnTo>
                  <a:lnTo>
                    <a:pt x="939" y="7543"/>
                  </a:lnTo>
                  <a:lnTo>
                    <a:pt x="1841" y="9258"/>
                  </a:lnTo>
                  <a:lnTo>
                    <a:pt x="2006" y="9702"/>
                  </a:lnTo>
                  <a:lnTo>
                    <a:pt x="2794" y="12471"/>
                  </a:lnTo>
                  <a:lnTo>
                    <a:pt x="2971" y="13944"/>
                  </a:lnTo>
                  <a:lnTo>
                    <a:pt x="3136" y="14770"/>
                  </a:lnTo>
                  <a:lnTo>
                    <a:pt x="3975" y="15239"/>
                  </a:lnTo>
                  <a:lnTo>
                    <a:pt x="4914" y="15925"/>
                  </a:lnTo>
                  <a:lnTo>
                    <a:pt x="5270" y="16319"/>
                  </a:lnTo>
                  <a:lnTo>
                    <a:pt x="6184" y="17932"/>
                  </a:lnTo>
                  <a:lnTo>
                    <a:pt x="5219" y="19773"/>
                  </a:lnTo>
                  <a:lnTo>
                    <a:pt x="6667" y="21081"/>
                  </a:lnTo>
                  <a:lnTo>
                    <a:pt x="7454" y="21564"/>
                  </a:lnTo>
                  <a:lnTo>
                    <a:pt x="8051" y="21678"/>
                  </a:lnTo>
                  <a:lnTo>
                    <a:pt x="12179" y="21310"/>
                  </a:lnTo>
                  <a:lnTo>
                    <a:pt x="13563" y="17919"/>
                  </a:lnTo>
                  <a:lnTo>
                    <a:pt x="13449" y="15633"/>
                  </a:lnTo>
                  <a:lnTo>
                    <a:pt x="12725" y="14046"/>
                  </a:lnTo>
                  <a:lnTo>
                    <a:pt x="12484" y="13525"/>
                  </a:lnTo>
                  <a:lnTo>
                    <a:pt x="12204" y="13030"/>
                  </a:lnTo>
                  <a:lnTo>
                    <a:pt x="11518" y="11518"/>
                  </a:lnTo>
                  <a:lnTo>
                    <a:pt x="8039" y="3162"/>
                  </a:lnTo>
                  <a:lnTo>
                    <a:pt x="7264" y="965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CF874C">
                <a:alpha val="50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2974615" y="1886285"/>
              <a:ext cx="15240" cy="21590"/>
            </a:xfrm>
            <a:custGeom>
              <a:avLst/>
              <a:gdLst/>
              <a:ahLst/>
              <a:cxnLst/>
              <a:rect l="l" t="t" r="r" b="b"/>
              <a:pathLst>
                <a:path w="15239" h="21589">
                  <a:moveTo>
                    <a:pt x="5435" y="0"/>
                  </a:moveTo>
                  <a:lnTo>
                    <a:pt x="4724" y="177"/>
                  </a:lnTo>
                  <a:lnTo>
                    <a:pt x="1536" y="1498"/>
                  </a:lnTo>
                  <a:lnTo>
                    <a:pt x="330" y="3162"/>
                  </a:lnTo>
                  <a:lnTo>
                    <a:pt x="0" y="6896"/>
                  </a:lnTo>
                  <a:lnTo>
                    <a:pt x="787" y="8724"/>
                  </a:lnTo>
                  <a:lnTo>
                    <a:pt x="1689" y="11798"/>
                  </a:lnTo>
                  <a:lnTo>
                    <a:pt x="2705" y="14147"/>
                  </a:lnTo>
                  <a:lnTo>
                    <a:pt x="3581" y="16344"/>
                  </a:lnTo>
                  <a:lnTo>
                    <a:pt x="4432" y="20535"/>
                  </a:lnTo>
                  <a:lnTo>
                    <a:pt x="6984" y="21437"/>
                  </a:lnTo>
                  <a:lnTo>
                    <a:pt x="14630" y="14643"/>
                  </a:lnTo>
                  <a:lnTo>
                    <a:pt x="13703" y="11861"/>
                  </a:lnTo>
                  <a:lnTo>
                    <a:pt x="13627" y="11049"/>
                  </a:lnTo>
                  <a:lnTo>
                    <a:pt x="12560" y="7785"/>
                  </a:lnTo>
                  <a:lnTo>
                    <a:pt x="11379" y="5168"/>
                  </a:lnTo>
                  <a:lnTo>
                    <a:pt x="9639" y="3175"/>
                  </a:lnTo>
                  <a:lnTo>
                    <a:pt x="8788" y="2197"/>
                  </a:lnTo>
                  <a:lnTo>
                    <a:pt x="8000" y="1092"/>
                  </a:lnTo>
                  <a:lnTo>
                    <a:pt x="5435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2974615" y="1886285"/>
              <a:ext cx="15240" cy="21590"/>
            </a:xfrm>
            <a:custGeom>
              <a:avLst/>
              <a:gdLst/>
              <a:ahLst/>
              <a:cxnLst/>
              <a:rect l="l" t="t" r="r" b="b"/>
              <a:pathLst>
                <a:path w="15239" h="21589">
                  <a:moveTo>
                    <a:pt x="9639" y="3175"/>
                  </a:moveTo>
                  <a:lnTo>
                    <a:pt x="8788" y="2197"/>
                  </a:lnTo>
                  <a:lnTo>
                    <a:pt x="8000" y="1092"/>
                  </a:lnTo>
                  <a:lnTo>
                    <a:pt x="6781" y="571"/>
                  </a:lnTo>
                  <a:lnTo>
                    <a:pt x="5435" y="0"/>
                  </a:lnTo>
                  <a:lnTo>
                    <a:pt x="4724" y="177"/>
                  </a:lnTo>
                  <a:lnTo>
                    <a:pt x="3365" y="736"/>
                  </a:lnTo>
                  <a:lnTo>
                    <a:pt x="1536" y="1498"/>
                  </a:lnTo>
                  <a:lnTo>
                    <a:pt x="330" y="3162"/>
                  </a:lnTo>
                  <a:lnTo>
                    <a:pt x="152" y="5130"/>
                  </a:lnTo>
                  <a:lnTo>
                    <a:pt x="0" y="6896"/>
                  </a:lnTo>
                  <a:lnTo>
                    <a:pt x="787" y="8724"/>
                  </a:lnTo>
                  <a:lnTo>
                    <a:pt x="1282" y="10388"/>
                  </a:lnTo>
                  <a:lnTo>
                    <a:pt x="1485" y="11087"/>
                  </a:lnTo>
                  <a:lnTo>
                    <a:pt x="1689" y="11798"/>
                  </a:lnTo>
                  <a:lnTo>
                    <a:pt x="1981" y="12458"/>
                  </a:lnTo>
                  <a:lnTo>
                    <a:pt x="4432" y="20535"/>
                  </a:lnTo>
                  <a:lnTo>
                    <a:pt x="6476" y="21272"/>
                  </a:lnTo>
                  <a:lnTo>
                    <a:pt x="6984" y="21437"/>
                  </a:lnTo>
                  <a:lnTo>
                    <a:pt x="7569" y="21463"/>
                  </a:lnTo>
                  <a:lnTo>
                    <a:pt x="8178" y="21412"/>
                  </a:lnTo>
                  <a:lnTo>
                    <a:pt x="9143" y="21336"/>
                  </a:lnTo>
                  <a:lnTo>
                    <a:pt x="10198" y="21107"/>
                  </a:lnTo>
                  <a:lnTo>
                    <a:pt x="11150" y="20675"/>
                  </a:lnTo>
                  <a:lnTo>
                    <a:pt x="12166" y="20218"/>
                  </a:lnTo>
                  <a:lnTo>
                    <a:pt x="13068" y="19532"/>
                  </a:lnTo>
                  <a:lnTo>
                    <a:pt x="13588" y="18592"/>
                  </a:lnTo>
                  <a:lnTo>
                    <a:pt x="13665" y="18465"/>
                  </a:lnTo>
                  <a:lnTo>
                    <a:pt x="13728" y="18338"/>
                  </a:lnTo>
                  <a:lnTo>
                    <a:pt x="13792" y="18199"/>
                  </a:lnTo>
                  <a:lnTo>
                    <a:pt x="14604" y="16217"/>
                  </a:lnTo>
                  <a:lnTo>
                    <a:pt x="14630" y="14643"/>
                  </a:lnTo>
                  <a:lnTo>
                    <a:pt x="13969" y="12636"/>
                  </a:lnTo>
                  <a:lnTo>
                    <a:pt x="13703" y="11861"/>
                  </a:lnTo>
                  <a:lnTo>
                    <a:pt x="13627" y="11049"/>
                  </a:lnTo>
                  <a:lnTo>
                    <a:pt x="13373" y="10261"/>
                  </a:lnTo>
                  <a:lnTo>
                    <a:pt x="12560" y="7785"/>
                  </a:lnTo>
                  <a:lnTo>
                    <a:pt x="11379" y="5168"/>
                  </a:lnTo>
                  <a:lnTo>
                    <a:pt x="9639" y="3175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2978721" y="1892785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2603" y="0"/>
                  </a:moveTo>
                  <a:lnTo>
                    <a:pt x="2273" y="88"/>
                  </a:lnTo>
                  <a:lnTo>
                    <a:pt x="774" y="698"/>
                  </a:lnTo>
                  <a:lnTo>
                    <a:pt x="203" y="1447"/>
                  </a:lnTo>
                  <a:lnTo>
                    <a:pt x="0" y="3073"/>
                  </a:lnTo>
                  <a:lnTo>
                    <a:pt x="330" y="3848"/>
                  </a:lnTo>
                  <a:lnTo>
                    <a:pt x="634" y="4876"/>
                  </a:lnTo>
                  <a:lnTo>
                    <a:pt x="711" y="5181"/>
                  </a:lnTo>
                  <a:lnTo>
                    <a:pt x="1155" y="6184"/>
                  </a:lnTo>
                  <a:lnTo>
                    <a:pt x="1536" y="7137"/>
                  </a:lnTo>
                  <a:lnTo>
                    <a:pt x="1866" y="8940"/>
                  </a:lnTo>
                  <a:lnTo>
                    <a:pt x="3035" y="9309"/>
                  </a:lnTo>
                  <a:lnTo>
                    <a:pt x="3301" y="9309"/>
                  </a:lnTo>
                  <a:lnTo>
                    <a:pt x="6667" y="6248"/>
                  </a:lnTo>
                  <a:lnTo>
                    <a:pt x="6273" y="5041"/>
                  </a:lnTo>
                  <a:lnTo>
                    <a:pt x="6248" y="4699"/>
                  </a:lnTo>
                  <a:lnTo>
                    <a:pt x="5803" y="3289"/>
                  </a:lnTo>
                  <a:lnTo>
                    <a:pt x="5295" y="2159"/>
                  </a:lnTo>
                  <a:lnTo>
                    <a:pt x="4508" y="1320"/>
                  </a:lnTo>
                  <a:lnTo>
                    <a:pt x="4127" y="914"/>
                  </a:lnTo>
                  <a:lnTo>
                    <a:pt x="3771" y="44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CEA8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2987736" y="1906866"/>
              <a:ext cx="7620" cy="17145"/>
            </a:xfrm>
            <a:custGeom>
              <a:avLst/>
              <a:gdLst/>
              <a:ahLst/>
              <a:cxnLst/>
              <a:rect l="l" t="t" r="r" b="b"/>
              <a:pathLst>
                <a:path w="7619" h="17144">
                  <a:moveTo>
                    <a:pt x="1562" y="0"/>
                  </a:moveTo>
                  <a:lnTo>
                    <a:pt x="1625" y="787"/>
                  </a:lnTo>
                  <a:lnTo>
                    <a:pt x="1816" y="1676"/>
                  </a:lnTo>
                  <a:lnTo>
                    <a:pt x="927" y="2679"/>
                  </a:lnTo>
                  <a:lnTo>
                    <a:pt x="444" y="2463"/>
                  </a:lnTo>
                  <a:lnTo>
                    <a:pt x="0" y="2400"/>
                  </a:lnTo>
                  <a:lnTo>
                    <a:pt x="50" y="2705"/>
                  </a:lnTo>
                  <a:lnTo>
                    <a:pt x="330" y="2997"/>
                  </a:lnTo>
                  <a:lnTo>
                    <a:pt x="469" y="3378"/>
                  </a:lnTo>
                  <a:lnTo>
                    <a:pt x="558" y="3517"/>
                  </a:lnTo>
                  <a:lnTo>
                    <a:pt x="647" y="3708"/>
                  </a:lnTo>
                  <a:lnTo>
                    <a:pt x="736" y="4089"/>
                  </a:lnTo>
                  <a:lnTo>
                    <a:pt x="787" y="4953"/>
                  </a:lnTo>
                  <a:lnTo>
                    <a:pt x="2197" y="7277"/>
                  </a:lnTo>
                  <a:lnTo>
                    <a:pt x="2362" y="7696"/>
                  </a:lnTo>
                  <a:lnTo>
                    <a:pt x="2260" y="8509"/>
                  </a:lnTo>
                  <a:lnTo>
                    <a:pt x="2298" y="9156"/>
                  </a:lnTo>
                  <a:lnTo>
                    <a:pt x="2374" y="9601"/>
                  </a:lnTo>
                  <a:lnTo>
                    <a:pt x="2616" y="10490"/>
                  </a:lnTo>
                  <a:lnTo>
                    <a:pt x="2705" y="10706"/>
                  </a:lnTo>
                  <a:lnTo>
                    <a:pt x="3670" y="12192"/>
                  </a:lnTo>
                  <a:lnTo>
                    <a:pt x="3289" y="14058"/>
                  </a:lnTo>
                  <a:lnTo>
                    <a:pt x="4140" y="15582"/>
                  </a:lnTo>
                  <a:lnTo>
                    <a:pt x="4508" y="16319"/>
                  </a:lnTo>
                  <a:lnTo>
                    <a:pt x="5562" y="16713"/>
                  </a:lnTo>
                  <a:lnTo>
                    <a:pt x="6350" y="16230"/>
                  </a:lnTo>
                  <a:lnTo>
                    <a:pt x="7493" y="15455"/>
                  </a:lnTo>
                  <a:lnTo>
                    <a:pt x="7150" y="13804"/>
                  </a:lnTo>
                  <a:lnTo>
                    <a:pt x="6591" y="12814"/>
                  </a:lnTo>
                  <a:lnTo>
                    <a:pt x="5969" y="11442"/>
                  </a:lnTo>
                  <a:lnTo>
                    <a:pt x="4559" y="10553"/>
                  </a:lnTo>
                  <a:lnTo>
                    <a:pt x="3860" y="5892"/>
                  </a:lnTo>
                  <a:lnTo>
                    <a:pt x="3822" y="5359"/>
                  </a:lnTo>
                  <a:lnTo>
                    <a:pt x="2857" y="2641"/>
                  </a:lnTo>
                  <a:lnTo>
                    <a:pt x="2298" y="124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AB5433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2982006" y="19083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54" y="0"/>
                  </a:moveTo>
                  <a:lnTo>
                    <a:pt x="114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B54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2980211" y="1895111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3759" y="0"/>
                  </a:moveTo>
                  <a:lnTo>
                    <a:pt x="3809" y="254"/>
                  </a:lnTo>
                  <a:lnTo>
                    <a:pt x="3848" y="520"/>
                  </a:lnTo>
                  <a:lnTo>
                    <a:pt x="4190" y="1638"/>
                  </a:lnTo>
                  <a:lnTo>
                    <a:pt x="215" y="4889"/>
                  </a:lnTo>
                  <a:lnTo>
                    <a:pt x="0" y="4864"/>
                  </a:lnTo>
                  <a:lnTo>
                    <a:pt x="292" y="5740"/>
                  </a:lnTo>
                  <a:lnTo>
                    <a:pt x="647" y="6705"/>
                  </a:lnTo>
                  <a:lnTo>
                    <a:pt x="1549" y="6985"/>
                  </a:lnTo>
                  <a:lnTo>
                    <a:pt x="2552" y="6908"/>
                  </a:lnTo>
                  <a:lnTo>
                    <a:pt x="5168" y="3924"/>
                  </a:lnTo>
                  <a:lnTo>
                    <a:pt x="4787" y="2717"/>
                  </a:lnTo>
                  <a:lnTo>
                    <a:pt x="4749" y="2362"/>
                  </a:lnTo>
                  <a:lnTo>
                    <a:pt x="4432" y="1346"/>
                  </a:lnTo>
                  <a:lnTo>
                    <a:pt x="4140" y="635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2969080" y="1903997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19" h="31114">
                  <a:moveTo>
                    <a:pt x="19223" y="26301"/>
                  </a:moveTo>
                  <a:lnTo>
                    <a:pt x="8102" y="26301"/>
                  </a:lnTo>
                  <a:lnTo>
                    <a:pt x="9232" y="29121"/>
                  </a:lnTo>
                  <a:lnTo>
                    <a:pt x="9931" y="30251"/>
                  </a:lnTo>
                  <a:lnTo>
                    <a:pt x="12433" y="30810"/>
                  </a:lnTo>
                  <a:lnTo>
                    <a:pt x="15214" y="29692"/>
                  </a:lnTo>
                  <a:lnTo>
                    <a:pt x="16560" y="29082"/>
                  </a:lnTo>
                  <a:lnTo>
                    <a:pt x="17780" y="28486"/>
                  </a:lnTo>
                  <a:lnTo>
                    <a:pt x="19223" y="26301"/>
                  </a:lnTo>
                  <a:close/>
                </a:path>
                <a:path w="20319" h="31114">
                  <a:moveTo>
                    <a:pt x="19078" y="23063"/>
                  </a:moveTo>
                  <a:lnTo>
                    <a:pt x="6375" y="23063"/>
                  </a:lnTo>
                  <a:lnTo>
                    <a:pt x="7607" y="26504"/>
                  </a:lnTo>
                  <a:lnTo>
                    <a:pt x="8102" y="26301"/>
                  </a:lnTo>
                  <a:lnTo>
                    <a:pt x="19223" y="26301"/>
                  </a:lnTo>
                  <a:lnTo>
                    <a:pt x="19812" y="24891"/>
                  </a:lnTo>
                  <a:lnTo>
                    <a:pt x="19078" y="23063"/>
                  </a:lnTo>
                  <a:close/>
                </a:path>
                <a:path w="20319" h="31114">
                  <a:moveTo>
                    <a:pt x="17185" y="19723"/>
                  </a:moveTo>
                  <a:lnTo>
                    <a:pt x="4965" y="19723"/>
                  </a:lnTo>
                  <a:lnTo>
                    <a:pt x="6311" y="23101"/>
                  </a:lnTo>
                  <a:lnTo>
                    <a:pt x="19078" y="23063"/>
                  </a:lnTo>
                  <a:lnTo>
                    <a:pt x="18763" y="22275"/>
                  </a:lnTo>
                  <a:lnTo>
                    <a:pt x="18199" y="22275"/>
                  </a:lnTo>
                  <a:lnTo>
                    <a:pt x="17185" y="19723"/>
                  </a:lnTo>
                  <a:close/>
                </a:path>
                <a:path w="20319" h="31114">
                  <a:moveTo>
                    <a:pt x="18681" y="22072"/>
                  </a:moveTo>
                  <a:lnTo>
                    <a:pt x="18199" y="22275"/>
                  </a:lnTo>
                  <a:lnTo>
                    <a:pt x="18763" y="22275"/>
                  </a:lnTo>
                  <a:lnTo>
                    <a:pt x="18681" y="22072"/>
                  </a:lnTo>
                  <a:close/>
                </a:path>
                <a:path w="20319" h="31114">
                  <a:moveTo>
                    <a:pt x="0" y="7188"/>
                  </a:moveTo>
                  <a:lnTo>
                    <a:pt x="774" y="8915"/>
                  </a:lnTo>
                  <a:lnTo>
                    <a:pt x="977" y="9550"/>
                  </a:lnTo>
                  <a:lnTo>
                    <a:pt x="2324" y="12928"/>
                  </a:lnTo>
                  <a:lnTo>
                    <a:pt x="2311" y="13055"/>
                  </a:lnTo>
                  <a:lnTo>
                    <a:pt x="3670" y="16433"/>
                  </a:lnTo>
                  <a:lnTo>
                    <a:pt x="3352" y="16446"/>
                  </a:lnTo>
                  <a:lnTo>
                    <a:pt x="4699" y="19824"/>
                  </a:lnTo>
                  <a:lnTo>
                    <a:pt x="4965" y="19723"/>
                  </a:lnTo>
                  <a:lnTo>
                    <a:pt x="17185" y="19723"/>
                  </a:lnTo>
                  <a:lnTo>
                    <a:pt x="16852" y="18884"/>
                  </a:lnTo>
                  <a:lnTo>
                    <a:pt x="17335" y="18694"/>
                  </a:lnTo>
                  <a:lnTo>
                    <a:pt x="16009" y="15366"/>
                  </a:lnTo>
                  <a:lnTo>
                    <a:pt x="15849" y="15366"/>
                  </a:lnTo>
                  <a:lnTo>
                    <a:pt x="14546" y="12128"/>
                  </a:lnTo>
                  <a:lnTo>
                    <a:pt x="14147" y="12128"/>
                  </a:lnTo>
                  <a:lnTo>
                    <a:pt x="12801" y="8750"/>
                  </a:lnTo>
                  <a:lnTo>
                    <a:pt x="12888" y="8369"/>
                  </a:lnTo>
                  <a:lnTo>
                    <a:pt x="2578" y="8369"/>
                  </a:lnTo>
                  <a:lnTo>
                    <a:pt x="2006" y="8305"/>
                  </a:lnTo>
                  <a:lnTo>
                    <a:pt x="1092" y="8064"/>
                  </a:lnTo>
                  <a:lnTo>
                    <a:pt x="711" y="7899"/>
                  </a:lnTo>
                  <a:lnTo>
                    <a:pt x="436" y="7746"/>
                  </a:lnTo>
                  <a:lnTo>
                    <a:pt x="0" y="7188"/>
                  </a:lnTo>
                  <a:close/>
                </a:path>
                <a:path w="20319" h="31114">
                  <a:moveTo>
                    <a:pt x="15989" y="15316"/>
                  </a:moveTo>
                  <a:lnTo>
                    <a:pt x="15849" y="15366"/>
                  </a:lnTo>
                  <a:lnTo>
                    <a:pt x="16009" y="15366"/>
                  </a:lnTo>
                  <a:close/>
                </a:path>
                <a:path w="20319" h="31114">
                  <a:moveTo>
                    <a:pt x="14490" y="11988"/>
                  </a:moveTo>
                  <a:lnTo>
                    <a:pt x="14147" y="12128"/>
                  </a:lnTo>
                  <a:lnTo>
                    <a:pt x="14546" y="12128"/>
                  </a:lnTo>
                  <a:lnTo>
                    <a:pt x="14490" y="11988"/>
                  </a:lnTo>
                  <a:close/>
                </a:path>
                <a:path w="20319" h="31114">
                  <a:moveTo>
                    <a:pt x="9220" y="0"/>
                  </a:moveTo>
                  <a:lnTo>
                    <a:pt x="9131" y="901"/>
                  </a:lnTo>
                  <a:lnTo>
                    <a:pt x="9398" y="3149"/>
                  </a:lnTo>
                  <a:lnTo>
                    <a:pt x="9067" y="4381"/>
                  </a:lnTo>
                  <a:lnTo>
                    <a:pt x="2578" y="8369"/>
                  </a:lnTo>
                  <a:lnTo>
                    <a:pt x="12888" y="8369"/>
                  </a:lnTo>
                  <a:lnTo>
                    <a:pt x="11694" y="5372"/>
                  </a:lnTo>
                  <a:lnTo>
                    <a:pt x="11442" y="5372"/>
                  </a:lnTo>
                  <a:lnTo>
                    <a:pt x="9601" y="787"/>
                  </a:lnTo>
                  <a:lnTo>
                    <a:pt x="9220" y="0"/>
                  </a:lnTo>
                  <a:close/>
                </a:path>
                <a:path w="20319" h="31114">
                  <a:moveTo>
                    <a:pt x="368" y="7708"/>
                  </a:moveTo>
                  <a:close/>
                </a:path>
                <a:path w="20319" h="31114">
                  <a:moveTo>
                    <a:pt x="11658" y="5283"/>
                  </a:moveTo>
                  <a:lnTo>
                    <a:pt x="11442" y="5372"/>
                  </a:lnTo>
                  <a:lnTo>
                    <a:pt x="11694" y="5372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2969080" y="1903997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19" h="31114">
                  <a:moveTo>
                    <a:pt x="16662" y="17005"/>
                  </a:moveTo>
                  <a:lnTo>
                    <a:pt x="15989" y="15316"/>
                  </a:lnTo>
                  <a:lnTo>
                    <a:pt x="15849" y="15366"/>
                  </a:lnTo>
                  <a:lnTo>
                    <a:pt x="15163" y="13677"/>
                  </a:lnTo>
                  <a:lnTo>
                    <a:pt x="14490" y="11988"/>
                  </a:lnTo>
                  <a:lnTo>
                    <a:pt x="14147" y="12128"/>
                  </a:lnTo>
                  <a:lnTo>
                    <a:pt x="13474" y="10439"/>
                  </a:lnTo>
                  <a:lnTo>
                    <a:pt x="12801" y="8750"/>
                  </a:lnTo>
                  <a:lnTo>
                    <a:pt x="13004" y="8661"/>
                  </a:lnTo>
                  <a:lnTo>
                    <a:pt x="12331" y="6972"/>
                  </a:lnTo>
                  <a:lnTo>
                    <a:pt x="11658" y="5283"/>
                  </a:lnTo>
                  <a:lnTo>
                    <a:pt x="11442" y="5372"/>
                  </a:lnTo>
                  <a:lnTo>
                    <a:pt x="10769" y="3670"/>
                  </a:lnTo>
                  <a:lnTo>
                    <a:pt x="10248" y="2387"/>
                  </a:lnTo>
                  <a:lnTo>
                    <a:pt x="9601" y="787"/>
                  </a:lnTo>
                  <a:lnTo>
                    <a:pt x="9220" y="0"/>
                  </a:lnTo>
                  <a:lnTo>
                    <a:pt x="9131" y="901"/>
                  </a:lnTo>
                  <a:lnTo>
                    <a:pt x="9398" y="3149"/>
                  </a:lnTo>
                  <a:lnTo>
                    <a:pt x="9169" y="4000"/>
                  </a:lnTo>
                  <a:lnTo>
                    <a:pt x="9067" y="4381"/>
                  </a:lnTo>
                  <a:lnTo>
                    <a:pt x="8940" y="4749"/>
                  </a:lnTo>
                  <a:lnTo>
                    <a:pt x="8788" y="5105"/>
                  </a:lnTo>
                  <a:lnTo>
                    <a:pt x="8737" y="5245"/>
                  </a:lnTo>
                  <a:lnTo>
                    <a:pt x="8674" y="5372"/>
                  </a:lnTo>
                  <a:lnTo>
                    <a:pt x="8597" y="5499"/>
                  </a:lnTo>
                  <a:lnTo>
                    <a:pt x="8077" y="6438"/>
                  </a:lnTo>
                  <a:lnTo>
                    <a:pt x="7175" y="7124"/>
                  </a:lnTo>
                  <a:lnTo>
                    <a:pt x="6146" y="7581"/>
                  </a:lnTo>
                  <a:lnTo>
                    <a:pt x="5207" y="8000"/>
                  </a:lnTo>
                  <a:lnTo>
                    <a:pt x="4140" y="8242"/>
                  </a:lnTo>
                  <a:lnTo>
                    <a:pt x="3187" y="8318"/>
                  </a:lnTo>
                  <a:lnTo>
                    <a:pt x="2578" y="8369"/>
                  </a:lnTo>
                  <a:lnTo>
                    <a:pt x="2006" y="8305"/>
                  </a:lnTo>
                  <a:lnTo>
                    <a:pt x="1485" y="8166"/>
                  </a:lnTo>
                  <a:lnTo>
                    <a:pt x="1092" y="8064"/>
                  </a:lnTo>
                  <a:lnTo>
                    <a:pt x="711" y="7899"/>
                  </a:lnTo>
                  <a:lnTo>
                    <a:pt x="368" y="7708"/>
                  </a:lnTo>
                  <a:lnTo>
                    <a:pt x="0" y="7188"/>
                  </a:lnTo>
                  <a:lnTo>
                    <a:pt x="774" y="8915"/>
                  </a:lnTo>
                  <a:lnTo>
                    <a:pt x="977" y="9550"/>
                  </a:lnTo>
                  <a:lnTo>
                    <a:pt x="1651" y="11239"/>
                  </a:lnTo>
                  <a:lnTo>
                    <a:pt x="2324" y="12928"/>
                  </a:lnTo>
                  <a:lnTo>
                    <a:pt x="2311" y="13055"/>
                  </a:lnTo>
                  <a:lnTo>
                    <a:pt x="2984" y="14744"/>
                  </a:lnTo>
                  <a:lnTo>
                    <a:pt x="3670" y="16433"/>
                  </a:lnTo>
                  <a:lnTo>
                    <a:pt x="3352" y="16446"/>
                  </a:lnTo>
                  <a:lnTo>
                    <a:pt x="4025" y="18135"/>
                  </a:lnTo>
                  <a:lnTo>
                    <a:pt x="4699" y="19824"/>
                  </a:lnTo>
                  <a:lnTo>
                    <a:pt x="4965" y="19723"/>
                  </a:lnTo>
                  <a:lnTo>
                    <a:pt x="5638" y="21412"/>
                  </a:lnTo>
                  <a:lnTo>
                    <a:pt x="6311" y="23101"/>
                  </a:lnTo>
                  <a:lnTo>
                    <a:pt x="6985" y="24777"/>
                  </a:lnTo>
                  <a:lnTo>
                    <a:pt x="7607" y="26504"/>
                  </a:lnTo>
                  <a:lnTo>
                    <a:pt x="8102" y="26301"/>
                  </a:lnTo>
                  <a:lnTo>
                    <a:pt x="8775" y="28003"/>
                  </a:lnTo>
                  <a:lnTo>
                    <a:pt x="9232" y="29121"/>
                  </a:lnTo>
                  <a:lnTo>
                    <a:pt x="9931" y="30251"/>
                  </a:lnTo>
                  <a:lnTo>
                    <a:pt x="11252" y="30543"/>
                  </a:lnTo>
                  <a:lnTo>
                    <a:pt x="12433" y="30810"/>
                  </a:lnTo>
                  <a:lnTo>
                    <a:pt x="13843" y="30238"/>
                  </a:lnTo>
                  <a:lnTo>
                    <a:pt x="15214" y="29692"/>
                  </a:lnTo>
                  <a:lnTo>
                    <a:pt x="16560" y="29082"/>
                  </a:lnTo>
                  <a:lnTo>
                    <a:pt x="17780" y="28486"/>
                  </a:lnTo>
                  <a:lnTo>
                    <a:pt x="18453" y="27470"/>
                  </a:lnTo>
                  <a:lnTo>
                    <a:pt x="19202" y="26352"/>
                  </a:lnTo>
                  <a:lnTo>
                    <a:pt x="19812" y="24891"/>
                  </a:lnTo>
                  <a:lnTo>
                    <a:pt x="19367" y="23774"/>
                  </a:lnTo>
                  <a:lnTo>
                    <a:pt x="18681" y="22072"/>
                  </a:lnTo>
                  <a:lnTo>
                    <a:pt x="18199" y="22275"/>
                  </a:lnTo>
                  <a:lnTo>
                    <a:pt x="17526" y="20573"/>
                  </a:lnTo>
                  <a:lnTo>
                    <a:pt x="16852" y="18884"/>
                  </a:lnTo>
                  <a:lnTo>
                    <a:pt x="17335" y="18694"/>
                  </a:lnTo>
                  <a:lnTo>
                    <a:pt x="16662" y="17005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2972559" y="1909933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6642" y="0"/>
                  </a:moveTo>
                  <a:lnTo>
                    <a:pt x="5981" y="2603"/>
                  </a:lnTo>
                  <a:lnTo>
                    <a:pt x="3784" y="5029"/>
                  </a:lnTo>
                  <a:lnTo>
                    <a:pt x="901" y="4076"/>
                  </a:lnTo>
                  <a:lnTo>
                    <a:pt x="304" y="3975"/>
                  </a:lnTo>
                  <a:lnTo>
                    <a:pt x="0" y="3860"/>
                  </a:lnTo>
                  <a:lnTo>
                    <a:pt x="139" y="4216"/>
                  </a:lnTo>
                  <a:lnTo>
                    <a:pt x="939" y="7543"/>
                  </a:lnTo>
                  <a:lnTo>
                    <a:pt x="1930" y="9474"/>
                  </a:lnTo>
                  <a:lnTo>
                    <a:pt x="2794" y="12471"/>
                  </a:lnTo>
                  <a:lnTo>
                    <a:pt x="2971" y="13931"/>
                  </a:lnTo>
                  <a:lnTo>
                    <a:pt x="3136" y="14757"/>
                  </a:lnTo>
                  <a:lnTo>
                    <a:pt x="3975" y="15240"/>
                  </a:lnTo>
                  <a:lnTo>
                    <a:pt x="4914" y="15925"/>
                  </a:lnTo>
                  <a:lnTo>
                    <a:pt x="5359" y="16459"/>
                  </a:lnTo>
                  <a:lnTo>
                    <a:pt x="6184" y="17919"/>
                  </a:lnTo>
                  <a:lnTo>
                    <a:pt x="5219" y="19761"/>
                  </a:lnTo>
                  <a:lnTo>
                    <a:pt x="6667" y="21069"/>
                  </a:lnTo>
                  <a:lnTo>
                    <a:pt x="7454" y="21551"/>
                  </a:lnTo>
                  <a:lnTo>
                    <a:pt x="8051" y="21678"/>
                  </a:lnTo>
                  <a:lnTo>
                    <a:pt x="12179" y="21297"/>
                  </a:lnTo>
                  <a:lnTo>
                    <a:pt x="13576" y="17907"/>
                  </a:lnTo>
                  <a:lnTo>
                    <a:pt x="13449" y="15621"/>
                  </a:lnTo>
                  <a:lnTo>
                    <a:pt x="12725" y="14033"/>
                  </a:lnTo>
                  <a:lnTo>
                    <a:pt x="11518" y="11518"/>
                  </a:lnTo>
                  <a:lnTo>
                    <a:pt x="7645" y="2108"/>
                  </a:lnTo>
                  <a:lnTo>
                    <a:pt x="7264" y="952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CF874C">
                <a:alpha val="50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2964475" y="1891876"/>
              <a:ext cx="15240" cy="21590"/>
            </a:xfrm>
            <a:custGeom>
              <a:avLst/>
              <a:gdLst/>
              <a:ahLst/>
              <a:cxnLst/>
              <a:rect l="l" t="t" r="r" b="b"/>
              <a:pathLst>
                <a:path w="15239" h="21589">
                  <a:moveTo>
                    <a:pt x="5435" y="0"/>
                  </a:moveTo>
                  <a:lnTo>
                    <a:pt x="4724" y="177"/>
                  </a:lnTo>
                  <a:lnTo>
                    <a:pt x="1536" y="1485"/>
                  </a:lnTo>
                  <a:lnTo>
                    <a:pt x="330" y="3175"/>
                  </a:lnTo>
                  <a:lnTo>
                    <a:pt x="0" y="6896"/>
                  </a:lnTo>
                  <a:lnTo>
                    <a:pt x="787" y="8724"/>
                  </a:lnTo>
                  <a:lnTo>
                    <a:pt x="1689" y="11798"/>
                  </a:lnTo>
                  <a:lnTo>
                    <a:pt x="2705" y="14147"/>
                  </a:lnTo>
                  <a:lnTo>
                    <a:pt x="3581" y="16357"/>
                  </a:lnTo>
                  <a:lnTo>
                    <a:pt x="4432" y="20535"/>
                  </a:lnTo>
                  <a:lnTo>
                    <a:pt x="6984" y="21450"/>
                  </a:lnTo>
                  <a:lnTo>
                    <a:pt x="14630" y="14643"/>
                  </a:lnTo>
                  <a:lnTo>
                    <a:pt x="13715" y="11861"/>
                  </a:lnTo>
                  <a:lnTo>
                    <a:pt x="13627" y="11049"/>
                  </a:lnTo>
                  <a:lnTo>
                    <a:pt x="12560" y="7785"/>
                  </a:lnTo>
                  <a:lnTo>
                    <a:pt x="11379" y="5168"/>
                  </a:lnTo>
                  <a:lnTo>
                    <a:pt x="9639" y="3175"/>
                  </a:lnTo>
                  <a:lnTo>
                    <a:pt x="8788" y="2209"/>
                  </a:lnTo>
                  <a:lnTo>
                    <a:pt x="8000" y="1092"/>
                  </a:lnTo>
                  <a:lnTo>
                    <a:pt x="5435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2964475" y="1891876"/>
              <a:ext cx="15240" cy="21590"/>
            </a:xfrm>
            <a:custGeom>
              <a:avLst/>
              <a:gdLst/>
              <a:ahLst/>
              <a:cxnLst/>
              <a:rect l="l" t="t" r="r" b="b"/>
              <a:pathLst>
                <a:path w="15239" h="21589">
                  <a:moveTo>
                    <a:pt x="9639" y="3175"/>
                  </a:moveTo>
                  <a:lnTo>
                    <a:pt x="8788" y="2209"/>
                  </a:lnTo>
                  <a:lnTo>
                    <a:pt x="8000" y="1092"/>
                  </a:lnTo>
                  <a:lnTo>
                    <a:pt x="6781" y="571"/>
                  </a:lnTo>
                  <a:lnTo>
                    <a:pt x="5435" y="0"/>
                  </a:lnTo>
                  <a:lnTo>
                    <a:pt x="4724" y="177"/>
                  </a:lnTo>
                  <a:lnTo>
                    <a:pt x="3365" y="736"/>
                  </a:lnTo>
                  <a:lnTo>
                    <a:pt x="1536" y="1485"/>
                  </a:lnTo>
                  <a:lnTo>
                    <a:pt x="330" y="3175"/>
                  </a:lnTo>
                  <a:lnTo>
                    <a:pt x="152" y="5130"/>
                  </a:lnTo>
                  <a:lnTo>
                    <a:pt x="0" y="6896"/>
                  </a:lnTo>
                  <a:lnTo>
                    <a:pt x="787" y="8724"/>
                  </a:lnTo>
                  <a:lnTo>
                    <a:pt x="1282" y="10388"/>
                  </a:lnTo>
                  <a:lnTo>
                    <a:pt x="1485" y="11087"/>
                  </a:lnTo>
                  <a:lnTo>
                    <a:pt x="1689" y="11798"/>
                  </a:lnTo>
                  <a:lnTo>
                    <a:pt x="1993" y="12471"/>
                  </a:lnTo>
                  <a:lnTo>
                    <a:pt x="4432" y="20535"/>
                  </a:lnTo>
                  <a:lnTo>
                    <a:pt x="6476" y="21272"/>
                  </a:lnTo>
                  <a:lnTo>
                    <a:pt x="6984" y="21450"/>
                  </a:lnTo>
                  <a:lnTo>
                    <a:pt x="7569" y="21463"/>
                  </a:lnTo>
                  <a:lnTo>
                    <a:pt x="8178" y="21412"/>
                  </a:lnTo>
                  <a:lnTo>
                    <a:pt x="9143" y="21336"/>
                  </a:lnTo>
                  <a:lnTo>
                    <a:pt x="10198" y="21107"/>
                  </a:lnTo>
                  <a:lnTo>
                    <a:pt x="11150" y="20675"/>
                  </a:lnTo>
                  <a:lnTo>
                    <a:pt x="12166" y="20218"/>
                  </a:lnTo>
                  <a:lnTo>
                    <a:pt x="13068" y="19545"/>
                  </a:lnTo>
                  <a:lnTo>
                    <a:pt x="13588" y="18592"/>
                  </a:lnTo>
                  <a:lnTo>
                    <a:pt x="13665" y="18465"/>
                  </a:lnTo>
                  <a:lnTo>
                    <a:pt x="13728" y="18338"/>
                  </a:lnTo>
                  <a:lnTo>
                    <a:pt x="13792" y="18199"/>
                  </a:lnTo>
                  <a:lnTo>
                    <a:pt x="14604" y="16217"/>
                  </a:lnTo>
                  <a:lnTo>
                    <a:pt x="14630" y="14643"/>
                  </a:lnTo>
                  <a:lnTo>
                    <a:pt x="13969" y="12636"/>
                  </a:lnTo>
                  <a:lnTo>
                    <a:pt x="13715" y="11861"/>
                  </a:lnTo>
                  <a:lnTo>
                    <a:pt x="13627" y="11049"/>
                  </a:lnTo>
                  <a:lnTo>
                    <a:pt x="13373" y="10261"/>
                  </a:lnTo>
                  <a:lnTo>
                    <a:pt x="12560" y="7785"/>
                  </a:lnTo>
                  <a:lnTo>
                    <a:pt x="11379" y="5168"/>
                  </a:lnTo>
                  <a:lnTo>
                    <a:pt x="9639" y="3175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2968583" y="1898378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2603" y="0"/>
                  </a:moveTo>
                  <a:lnTo>
                    <a:pt x="2273" y="76"/>
                  </a:lnTo>
                  <a:lnTo>
                    <a:pt x="774" y="698"/>
                  </a:lnTo>
                  <a:lnTo>
                    <a:pt x="190" y="1435"/>
                  </a:lnTo>
                  <a:lnTo>
                    <a:pt x="0" y="3073"/>
                  </a:lnTo>
                  <a:lnTo>
                    <a:pt x="330" y="3848"/>
                  </a:lnTo>
                  <a:lnTo>
                    <a:pt x="711" y="5181"/>
                  </a:lnTo>
                  <a:lnTo>
                    <a:pt x="1155" y="6184"/>
                  </a:lnTo>
                  <a:lnTo>
                    <a:pt x="1523" y="7137"/>
                  </a:lnTo>
                  <a:lnTo>
                    <a:pt x="1866" y="8940"/>
                  </a:lnTo>
                  <a:lnTo>
                    <a:pt x="3035" y="9296"/>
                  </a:lnTo>
                  <a:lnTo>
                    <a:pt x="3301" y="9296"/>
                  </a:lnTo>
                  <a:lnTo>
                    <a:pt x="4038" y="9232"/>
                  </a:lnTo>
                  <a:lnTo>
                    <a:pt x="6667" y="6248"/>
                  </a:lnTo>
                  <a:lnTo>
                    <a:pt x="6273" y="5041"/>
                  </a:lnTo>
                  <a:lnTo>
                    <a:pt x="6248" y="4686"/>
                  </a:lnTo>
                  <a:lnTo>
                    <a:pt x="5803" y="3289"/>
                  </a:lnTo>
                  <a:lnTo>
                    <a:pt x="5295" y="2159"/>
                  </a:lnTo>
                  <a:lnTo>
                    <a:pt x="4508" y="1320"/>
                  </a:lnTo>
                  <a:lnTo>
                    <a:pt x="4127" y="914"/>
                  </a:lnTo>
                  <a:lnTo>
                    <a:pt x="3784" y="431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CEA8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2977597" y="1912456"/>
              <a:ext cx="7620" cy="17145"/>
            </a:xfrm>
            <a:custGeom>
              <a:avLst/>
              <a:gdLst/>
              <a:ahLst/>
              <a:cxnLst/>
              <a:rect l="l" t="t" r="r" b="b"/>
              <a:pathLst>
                <a:path w="7619" h="17144">
                  <a:moveTo>
                    <a:pt x="1562" y="0"/>
                  </a:moveTo>
                  <a:lnTo>
                    <a:pt x="1625" y="774"/>
                  </a:lnTo>
                  <a:lnTo>
                    <a:pt x="1828" y="1676"/>
                  </a:lnTo>
                  <a:lnTo>
                    <a:pt x="927" y="2679"/>
                  </a:lnTo>
                  <a:lnTo>
                    <a:pt x="444" y="2476"/>
                  </a:lnTo>
                  <a:lnTo>
                    <a:pt x="0" y="2400"/>
                  </a:lnTo>
                  <a:lnTo>
                    <a:pt x="50" y="2717"/>
                  </a:lnTo>
                  <a:lnTo>
                    <a:pt x="330" y="2997"/>
                  </a:lnTo>
                  <a:lnTo>
                    <a:pt x="469" y="3378"/>
                  </a:lnTo>
                  <a:lnTo>
                    <a:pt x="558" y="3517"/>
                  </a:lnTo>
                  <a:lnTo>
                    <a:pt x="647" y="3708"/>
                  </a:lnTo>
                  <a:lnTo>
                    <a:pt x="736" y="4089"/>
                  </a:lnTo>
                  <a:lnTo>
                    <a:pt x="787" y="4953"/>
                  </a:lnTo>
                  <a:lnTo>
                    <a:pt x="2197" y="7277"/>
                  </a:lnTo>
                  <a:lnTo>
                    <a:pt x="2362" y="7696"/>
                  </a:lnTo>
                  <a:lnTo>
                    <a:pt x="2260" y="8509"/>
                  </a:lnTo>
                  <a:lnTo>
                    <a:pt x="2298" y="9156"/>
                  </a:lnTo>
                  <a:lnTo>
                    <a:pt x="2374" y="9601"/>
                  </a:lnTo>
                  <a:lnTo>
                    <a:pt x="2616" y="10490"/>
                  </a:lnTo>
                  <a:lnTo>
                    <a:pt x="2705" y="10706"/>
                  </a:lnTo>
                  <a:lnTo>
                    <a:pt x="3670" y="12192"/>
                  </a:lnTo>
                  <a:lnTo>
                    <a:pt x="3289" y="14058"/>
                  </a:lnTo>
                  <a:lnTo>
                    <a:pt x="4140" y="15582"/>
                  </a:lnTo>
                  <a:lnTo>
                    <a:pt x="4508" y="16319"/>
                  </a:lnTo>
                  <a:lnTo>
                    <a:pt x="5562" y="16713"/>
                  </a:lnTo>
                  <a:lnTo>
                    <a:pt x="6350" y="16230"/>
                  </a:lnTo>
                  <a:lnTo>
                    <a:pt x="7493" y="15455"/>
                  </a:lnTo>
                  <a:lnTo>
                    <a:pt x="7150" y="13804"/>
                  </a:lnTo>
                  <a:lnTo>
                    <a:pt x="6591" y="12814"/>
                  </a:lnTo>
                  <a:lnTo>
                    <a:pt x="5969" y="11442"/>
                  </a:lnTo>
                  <a:lnTo>
                    <a:pt x="4559" y="10553"/>
                  </a:lnTo>
                  <a:lnTo>
                    <a:pt x="3860" y="5892"/>
                  </a:lnTo>
                  <a:lnTo>
                    <a:pt x="3822" y="5359"/>
                  </a:lnTo>
                  <a:lnTo>
                    <a:pt x="2857" y="2641"/>
                  </a:lnTo>
                  <a:lnTo>
                    <a:pt x="2298" y="124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AB5433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2971868" y="191399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54" y="0"/>
                  </a:moveTo>
                  <a:lnTo>
                    <a:pt x="114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B54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2970074" y="1900699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3759" y="0"/>
                  </a:moveTo>
                  <a:lnTo>
                    <a:pt x="3809" y="254"/>
                  </a:lnTo>
                  <a:lnTo>
                    <a:pt x="3848" y="520"/>
                  </a:lnTo>
                  <a:lnTo>
                    <a:pt x="4190" y="1638"/>
                  </a:lnTo>
                  <a:lnTo>
                    <a:pt x="215" y="4889"/>
                  </a:lnTo>
                  <a:lnTo>
                    <a:pt x="0" y="4864"/>
                  </a:lnTo>
                  <a:lnTo>
                    <a:pt x="292" y="5740"/>
                  </a:lnTo>
                  <a:lnTo>
                    <a:pt x="647" y="6705"/>
                  </a:lnTo>
                  <a:lnTo>
                    <a:pt x="1549" y="6985"/>
                  </a:lnTo>
                  <a:lnTo>
                    <a:pt x="1816" y="6985"/>
                  </a:lnTo>
                  <a:lnTo>
                    <a:pt x="2095" y="6946"/>
                  </a:lnTo>
                  <a:lnTo>
                    <a:pt x="2539" y="6908"/>
                  </a:lnTo>
                  <a:lnTo>
                    <a:pt x="5168" y="3924"/>
                  </a:lnTo>
                  <a:lnTo>
                    <a:pt x="4787" y="2730"/>
                  </a:lnTo>
                  <a:lnTo>
                    <a:pt x="4749" y="2362"/>
                  </a:lnTo>
                  <a:lnTo>
                    <a:pt x="4432" y="1346"/>
                  </a:lnTo>
                  <a:lnTo>
                    <a:pt x="4140" y="647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2959305" y="1909949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19" h="31114">
                  <a:moveTo>
                    <a:pt x="9207" y="0"/>
                  </a:moveTo>
                  <a:lnTo>
                    <a:pt x="9131" y="901"/>
                  </a:lnTo>
                  <a:lnTo>
                    <a:pt x="9398" y="3149"/>
                  </a:lnTo>
                  <a:lnTo>
                    <a:pt x="8940" y="4749"/>
                  </a:lnTo>
                  <a:lnTo>
                    <a:pt x="2565" y="8369"/>
                  </a:lnTo>
                  <a:lnTo>
                    <a:pt x="2006" y="8305"/>
                  </a:lnTo>
                  <a:lnTo>
                    <a:pt x="1079" y="8064"/>
                  </a:lnTo>
                  <a:lnTo>
                    <a:pt x="381" y="7746"/>
                  </a:lnTo>
                  <a:lnTo>
                    <a:pt x="0" y="7188"/>
                  </a:lnTo>
                  <a:lnTo>
                    <a:pt x="774" y="8915"/>
                  </a:lnTo>
                  <a:lnTo>
                    <a:pt x="977" y="9550"/>
                  </a:lnTo>
                  <a:lnTo>
                    <a:pt x="2324" y="12928"/>
                  </a:lnTo>
                  <a:lnTo>
                    <a:pt x="2311" y="13055"/>
                  </a:lnTo>
                  <a:lnTo>
                    <a:pt x="3657" y="16433"/>
                  </a:lnTo>
                  <a:lnTo>
                    <a:pt x="3352" y="16446"/>
                  </a:lnTo>
                  <a:lnTo>
                    <a:pt x="4699" y="19824"/>
                  </a:lnTo>
                  <a:lnTo>
                    <a:pt x="4965" y="19723"/>
                  </a:lnTo>
                  <a:lnTo>
                    <a:pt x="6311" y="23101"/>
                  </a:lnTo>
                  <a:lnTo>
                    <a:pt x="7607" y="26492"/>
                  </a:lnTo>
                  <a:lnTo>
                    <a:pt x="8102" y="26301"/>
                  </a:lnTo>
                  <a:lnTo>
                    <a:pt x="9220" y="29121"/>
                  </a:lnTo>
                  <a:lnTo>
                    <a:pt x="9931" y="30251"/>
                  </a:lnTo>
                  <a:lnTo>
                    <a:pt x="12433" y="30810"/>
                  </a:lnTo>
                  <a:lnTo>
                    <a:pt x="15201" y="29692"/>
                  </a:lnTo>
                  <a:lnTo>
                    <a:pt x="16560" y="29082"/>
                  </a:lnTo>
                  <a:lnTo>
                    <a:pt x="17767" y="28473"/>
                  </a:lnTo>
                  <a:lnTo>
                    <a:pt x="19202" y="26352"/>
                  </a:lnTo>
                  <a:lnTo>
                    <a:pt x="19812" y="24891"/>
                  </a:lnTo>
                  <a:lnTo>
                    <a:pt x="18681" y="22085"/>
                  </a:lnTo>
                  <a:lnTo>
                    <a:pt x="18199" y="22275"/>
                  </a:lnTo>
                  <a:lnTo>
                    <a:pt x="16852" y="18884"/>
                  </a:lnTo>
                  <a:lnTo>
                    <a:pt x="17335" y="18694"/>
                  </a:lnTo>
                  <a:lnTo>
                    <a:pt x="16662" y="17005"/>
                  </a:lnTo>
                  <a:lnTo>
                    <a:pt x="15989" y="15316"/>
                  </a:lnTo>
                  <a:lnTo>
                    <a:pt x="15836" y="15366"/>
                  </a:lnTo>
                  <a:lnTo>
                    <a:pt x="14490" y="11988"/>
                  </a:lnTo>
                  <a:lnTo>
                    <a:pt x="14147" y="12128"/>
                  </a:lnTo>
                  <a:lnTo>
                    <a:pt x="12801" y="8750"/>
                  </a:lnTo>
                  <a:lnTo>
                    <a:pt x="13004" y="8674"/>
                  </a:lnTo>
                  <a:lnTo>
                    <a:pt x="11658" y="5283"/>
                  </a:lnTo>
                  <a:lnTo>
                    <a:pt x="11442" y="5372"/>
                  </a:lnTo>
                  <a:lnTo>
                    <a:pt x="9601" y="787"/>
                  </a:lnTo>
                  <a:lnTo>
                    <a:pt x="9207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2959305" y="1909949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19" h="31114">
                  <a:moveTo>
                    <a:pt x="16662" y="17005"/>
                  </a:moveTo>
                  <a:lnTo>
                    <a:pt x="15989" y="15316"/>
                  </a:lnTo>
                  <a:lnTo>
                    <a:pt x="15836" y="15366"/>
                  </a:lnTo>
                  <a:lnTo>
                    <a:pt x="15163" y="13677"/>
                  </a:lnTo>
                  <a:lnTo>
                    <a:pt x="14490" y="11988"/>
                  </a:lnTo>
                  <a:lnTo>
                    <a:pt x="14147" y="12128"/>
                  </a:lnTo>
                  <a:lnTo>
                    <a:pt x="13474" y="10439"/>
                  </a:lnTo>
                  <a:lnTo>
                    <a:pt x="12801" y="8750"/>
                  </a:lnTo>
                  <a:lnTo>
                    <a:pt x="13004" y="8674"/>
                  </a:lnTo>
                  <a:lnTo>
                    <a:pt x="12331" y="6972"/>
                  </a:lnTo>
                  <a:lnTo>
                    <a:pt x="11658" y="5283"/>
                  </a:lnTo>
                  <a:lnTo>
                    <a:pt x="11442" y="5372"/>
                  </a:lnTo>
                  <a:lnTo>
                    <a:pt x="10769" y="3682"/>
                  </a:lnTo>
                  <a:lnTo>
                    <a:pt x="10248" y="2387"/>
                  </a:lnTo>
                  <a:lnTo>
                    <a:pt x="9601" y="787"/>
                  </a:lnTo>
                  <a:lnTo>
                    <a:pt x="9207" y="0"/>
                  </a:lnTo>
                  <a:lnTo>
                    <a:pt x="9131" y="901"/>
                  </a:lnTo>
                  <a:lnTo>
                    <a:pt x="9398" y="3149"/>
                  </a:lnTo>
                  <a:lnTo>
                    <a:pt x="9169" y="4000"/>
                  </a:lnTo>
                  <a:lnTo>
                    <a:pt x="9055" y="4381"/>
                  </a:lnTo>
                  <a:lnTo>
                    <a:pt x="8940" y="4749"/>
                  </a:lnTo>
                  <a:lnTo>
                    <a:pt x="8788" y="5105"/>
                  </a:lnTo>
                  <a:lnTo>
                    <a:pt x="8737" y="5245"/>
                  </a:lnTo>
                  <a:lnTo>
                    <a:pt x="8674" y="5372"/>
                  </a:lnTo>
                  <a:lnTo>
                    <a:pt x="8597" y="5499"/>
                  </a:lnTo>
                  <a:lnTo>
                    <a:pt x="8077" y="6438"/>
                  </a:lnTo>
                  <a:lnTo>
                    <a:pt x="7175" y="7124"/>
                  </a:lnTo>
                  <a:lnTo>
                    <a:pt x="6146" y="7581"/>
                  </a:lnTo>
                  <a:lnTo>
                    <a:pt x="5194" y="8013"/>
                  </a:lnTo>
                  <a:lnTo>
                    <a:pt x="4140" y="8242"/>
                  </a:lnTo>
                  <a:lnTo>
                    <a:pt x="3187" y="8318"/>
                  </a:lnTo>
                  <a:lnTo>
                    <a:pt x="2565" y="8369"/>
                  </a:lnTo>
                  <a:lnTo>
                    <a:pt x="2006" y="8305"/>
                  </a:lnTo>
                  <a:lnTo>
                    <a:pt x="1485" y="8166"/>
                  </a:lnTo>
                  <a:lnTo>
                    <a:pt x="1079" y="8064"/>
                  </a:lnTo>
                  <a:lnTo>
                    <a:pt x="711" y="7899"/>
                  </a:lnTo>
                  <a:lnTo>
                    <a:pt x="368" y="7708"/>
                  </a:lnTo>
                  <a:lnTo>
                    <a:pt x="0" y="7188"/>
                  </a:lnTo>
                  <a:lnTo>
                    <a:pt x="774" y="8915"/>
                  </a:lnTo>
                  <a:lnTo>
                    <a:pt x="977" y="9550"/>
                  </a:lnTo>
                  <a:lnTo>
                    <a:pt x="1651" y="11239"/>
                  </a:lnTo>
                  <a:lnTo>
                    <a:pt x="2324" y="12928"/>
                  </a:lnTo>
                  <a:lnTo>
                    <a:pt x="2311" y="13055"/>
                  </a:lnTo>
                  <a:lnTo>
                    <a:pt x="2984" y="14744"/>
                  </a:lnTo>
                  <a:lnTo>
                    <a:pt x="3657" y="16433"/>
                  </a:lnTo>
                  <a:lnTo>
                    <a:pt x="3352" y="16446"/>
                  </a:lnTo>
                  <a:lnTo>
                    <a:pt x="4025" y="18135"/>
                  </a:lnTo>
                  <a:lnTo>
                    <a:pt x="4699" y="19824"/>
                  </a:lnTo>
                  <a:lnTo>
                    <a:pt x="4965" y="19723"/>
                  </a:lnTo>
                  <a:lnTo>
                    <a:pt x="5638" y="21412"/>
                  </a:lnTo>
                  <a:lnTo>
                    <a:pt x="6311" y="23101"/>
                  </a:lnTo>
                  <a:lnTo>
                    <a:pt x="6985" y="24777"/>
                  </a:lnTo>
                  <a:lnTo>
                    <a:pt x="7607" y="26492"/>
                  </a:lnTo>
                  <a:lnTo>
                    <a:pt x="8102" y="26301"/>
                  </a:lnTo>
                  <a:lnTo>
                    <a:pt x="8775" y="27990"/>
                  </a:lnTo>
                  <a:lnTo>
                    <a:pt x="9220" y="29121"/>
                  </a:lnTo>
                  <a:lnTo>
                    <a:pt x="9931" y="30251"/>
                  </a:lnTo>
                  <a:lnTo>
                    <a:pt x="11252" y="30543"/>
                  </a:lnTo>
                  <a:lnTo>
                    <a:pt x="12433" y="30810"/>
                  </a:lnTo>
                  <a:lnTo>
                    <a:pt x="13843" y="30238"/>
                  </a:lnTo>
                  <a:lnTo>
                    <a:pt x="15201" y="29692"/>
                  </a:lnTo>
                  <a:lnTo>
                    <a:pt x="16560" y="29082"/>
                  </a:lnTo>
                  <a:lnTo>
                    <a:pt x="17767" y="28473"/>
                  </a:lnTo>
                  <a:lnTo>
                    <a:pt x="18453" y="27470"/>
                  </a:lnTo>
                  <a:lnTo>
                    <a:pt x="19202" y="26352"/>
                  </a:lnTo>
                  <a:lnTo>
                    <a:pt x="19812" y="24891"/>
                  </a:lnTo>
                  <a:lnTo>
                    <a:pt x="19354" y="23774"/>
                  </a:lnTo>
                  <a:lnTo>
                    <a:pt x="18681" y="22085"/>
                  </a:lnTo>
                  <a:lnTo>
                    <a:pt x="18199" y="22275"/>
                  </a:lnTo>
                  <a:lnTo>
                    <a:pt x="17526" y="20573"/>
                  </a:lnTo>
                  <a:lnTo>
                    <a:pt x="16852" y="18884"/>
                  </a:lnTo>
                  <a:lnTo>
                    <a:pt x="17335" y="18694"/>
                  </a:lnTo>
                  <a:lnTo>
                    <a:pt x="16662" y="17005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2962782" y="1915874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6642" y="0"/>
                  </a:moveTo>
                  <a:lnTo>
                    <a:pt x="5981" y="2616"/>
                  </a:lnTo>
                  <a:lnTo>
                    <a:pt x="3784" y="5029"/>
                  </a:lnTo>
                  <a:lnTo>
                    <a:pt x="901" y="4089"/>
                  </a:lnTo>
                  <a:lnTo>
                    <a:pt x="304" y="3975"/>
                  </a:lnTo>
                  <a:lnTo>
                    <a:pt x="0" y="3873"/>
                  </a:lnTo>
                  <a:lnTo>
                    <a:pt x="139" y="4216"/>
                  </a:lnTo>
                  <a:lnTo>
                    <a:pt x="939" y="7543"/>
                  </a:lnTo>
                  <a:lnTo>
                    <a:pt x="1841" y="9258"/>
                  </a:lnTo>
                  <a:lnTo>
                    <a:pt x="2006" y="9702"/>
                  </a:lnTo>
                  <a:lnTo>
                    <a:pt x="2794" y="12484"/>
                  </a:lnTo>
                  <a:lnTo>
                    <a:pt x="2971" y="13944"/>
                  </a:lnTo>
                  <a:lnTo>
                    <a:pt x="3136" y="14770"/>
                  </a:lnTo>
                  <a:lnTo>
                    <a:pt x="3975" y="15239"/>
                  </a:lnTo>
                  <a:lnTo>
                    <a:pt x="4914" y="15925"/>
                  </a:lnTo>
                  <a:lnTo>
                    <a:pt x="5270" y="16319"/>
                  </a:lnTo>
                  <a:lnTo>
                    <a:pt x="6184" y="17932"/>
                  </a:lnTo>
                  <a:lnTo>
                    <a:pt x="5219" y="19773"/>
                  </a:lnTo>
                  <a:lnTo>
                    <a:pt x="6667" y="21081"/>
                  </a:lnTo>
                  <a:lnTo>
                    <a:pt x="7454" y="21564"/>
                  </a:lnTo>
                  <a:lnTo>
                    <a:pt x="8051" y="21691"/>
                  </a:lnTo>
                  <a:lnTo>
                    <a:pt x="12179" y="21310"/>
                  </a:lnTo>
                  <a:lnTo>
                    <a:pt x="13563" y="17919"/>
                  </a:lnTo>
                  <a:lnTo>
                    <a:pt x="13449" y="15633"/>
                  </a:lnTo>
                  <a:lnTo>
                    <a:pt x="12725" y="14046"/>
                  </a:lnTo>
                  <a:lnTo>
                    <a:pt x="12484" y="13525"/>
                  </a:lnTo>
                  <a:lnTo>
                    <a:pt x="12204" y="13030"/>
                  </a:lnTo>
                  <a:lnTo>
                    <a:pt x="11518" y="11531"/>
                  </a:lnTo>
                  <a:lnTo>
                    <a:pt x="8051" y="3162"/>
                  </a:lnTo>
                  <a:lnTo>
                    <a:pt x="7645" y="2108"/>
                  </a:lnTo>
                  <a:lnTo>
                    <a:pt x="7264" y="965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CF874C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2954700" y="1897830"/>
              <a:ext cx="15240" cy="21590"/>
            </a:xfrm>
            <a:custGeom>
              <a:avLst/>
              <a:gdLst/>
              <a:ahLst/>
              <a:cxnLst/>
              <a:rect l="l" t="t" r="r" b="b"/>
              <a:pathLst>
                <a:path w="15239" h="21589">
                  <a:moveTo>
                    <a:pt x="5435" y="0"/>
                  </a:moveTo>
                  <a:lnTo>
                    <a:pt x="4724" y="177"/>
                  </a:lnTo>
                  <a:lnTo>
                    <a:pt x="1536" y="1485"/>
                  </a:lnTo>
                  <a:lnTo>
                    <a:pt x="330" y="3162"/>
                  </a:lnTo>
                  <a:lnTo>
                    <a:pt x="0" y="6896"/>
                  </a:lnTo>
                  <a:lnTo>
                    <a:pt x="787" y="8724"/>
                  </a:lnTo>
                  <a:lnTo>
                    <a:pt x="1689" y="11798"/>
                  </a:lnTo>
                  <a:lnTo>
                    <a:pt x="2705" y="14147"/>
                  </a:lnTo>
                  <a:lnTo>
                    <a:pt x="3581" y="16344"/>
                  </a:lnTo>
                  <a:lnTo>
                    <a:pt x="4432" y="20535"/>
                  </a:lnTo>
                  <a:lnTo>
                    <a:pt x="6984" y="21437"/>
                  </a:lnTo>
                  <a:lnTo>
                    <a:pt x="14630" y="14643"/>
                  </a:lnTo>
                  <a:lnTo>
                    <a:pt x="13715" y="11861"/>
                  </a:lnTo>
                  <a:lnTo>
                    <a:pt x="13627" y="11049"/>
                  </a:lnTo>
                  <a:lnTo>
                    <a:pt x="12560" y="7785"/>
                  </a:lnTo>
                  <a:lnTo>
                    <a:pt x="11379" y="5168"/>
                  </a:lnTo>
                  <a:lnTo>
                    <a:pt x="9639" y="3175"/>
                  </a:lnTo>
                  <a:lnTo>
                    <a:pt x="8788" y="2209"/>
                  </a:lnTo>
                  <a:lnTo>
                    <a:pt x="8000" y="1092"/>
                  </a:lnTo>
                  <a:lnTo>
                    <a:pt x="5435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2954700" y="1897830"/>
              <a:ext cx="15240" cy="21590"/>
            </a:xfrm>
            <a:custGeom>
              <a:avLst/>
              <a:gdLst/>
              <a:ahLst/>
              <a:cxnLst/>
              <a:rect l="l" t="t" r="r" b="b"/>
              <a:pathLst>
                <a:path w="15239" h="21589">
                  <a:moveTo>
                    <a:pt x="9639" y="3175"/>
                  </a:moveTo>
                  <a:lnTo>
                    <a:pt x="8788" y="2209"/>
                  </a:lnTo>
                  <a:lnTo>
                    <a:pt x="8000" y="1092"/>
                  </a:lnTo>
                  <a:lnTo>
                    <a:pt x="6781" y="571"/>
                  </a:lnTo>
                  <a:lnTo>
                    <a:pt x="5435" y="0"/>
                  </a:lnTo>
                  <a:lnTo>
                    <a:pt x="4724" y="177"/>
                  </a:lnTo>
                  <a:lnTo>
                    <a:pt x="3365" y="736"/>
                  </a:lnTo>
                  <a:lnTo>
                    <a:pt x="1536" y="1485"/>
                  </a:lnTo>
                  <a:lnTo>
                    <a:pt x="330" y="3162"/>
                  </a:lnTo>
                  <a:lnTo>
                    <a:pt x="152" y="5130"/>
                  </a:lnTo>
                  <a:lnTo>
                    <a:pt x="0" y="6896"/>
                  </a:lnTo>
                  <a:lnTo>
                    <a:pt x="787" y="8724"/>
                  </a:lnTo>
                  <a:lnTo>
                    <a:pt x="1269" y="10388"/>
                  </a:lnTo>
                  <a:lnTo>
                    <a:pt x="1485" y="11087"/>
                  </a:lnTo>
                  <a:lnTo>
                    <a:pt x="1689" y="11798"/>
                  </a:lnTo>
                  <a:lnTo>
                    <a:pt x="1981" y="12471"/>
                  </a:lnTo>
                  <a:lnTo>
                    <a:pt x="4432" y="20535"/>
                  </a:lnTo>
                  <a:lnTo>
                    <a:pt x="6476" y="21259"/>
                  </a:lnTo>
                  <a:lnTo>
                    <a:pt x="6984" y="21437"/>
                  </a:lnTo>
                  <a:lnTo>
                    <a:pt x="7569" y="21463"/>
                  </a:lnTo>
                  <a:lnTo>
                    <a:pt x="8191" y="21412"/>
                  </a:lnTo>
                  <a:lnTo>
                    <a:pt x="9143" y="21336"/>
                  </a:lnTo>
                  <a:lnTo>
                    <a:pt x="10198" y="21107"/>
                  </a:lnTo>
                  <a:lnTo>
                    <a:pt x="11150" y="20675"/>
                  </a:lnTo>
                  <a:lnTo>
                    <a:pt x="12166" y="20218"/>
                  </a:lnTo>
                  <a:lnTo>
                    <a:pt x="13068" y="19532"/>
                  </a:lnTo>
                  <a:lnTo>
                    <a:pt x="13588" y="18592"/>
                  </a:lnTo>
                  <a:lnTo>
                    <a:pt x="13665" y="18465"/>
                  </a:lnTo>
                  <a:lnTo>
                    <a:pt x="13728" y="18338"/>
                  </a:lnTo>
                  <a:lnTo>
                    <a:pt x="13792" y="18199"/>
                  </a:lnTo>
                  <a:lnTo>
                    <a:pt x="14604" y="16217"/>
                  </a:lnTo>
                  <a:lnTo>
                    <a:pt x="14630" y="14643"/>
                  </a:lnTo>
                  <a:lnTo>
                    <a:pt x="13969" y="12636"/>
                  </a:lnTo>
                  <a:lnTo>
                    <a:pt x="13715" y="11861"/>
                  </a:lnTo>
                  <a:lnTo>
                    <a:pt x="13627" y="11049"/>
                  </a:lnTo>
                  <a:lnTo>
                    <a:pt x="13373" y="10261"/>
                  </a:lnTo>
                  <a:lnTo>
                    <a:pt x="12560" y="7785"/>
                  </a:lnTo>
                  <a:lnTo>
                    <a:pt x="11379" y="5168"/>
                  </a:lnTo>
                  <a:lnTo>
                    <a:pt x="9639" y="3175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2958804" y="1904331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2603" y="0"/>
                  </a:moveTo>
                  <a:lnTo>
                    <a:pt x="2273" y="76"/>
                  </a:lnTo>
                  <a:lnTo>
                    <a:pt x="774" y="698"/>
                  </a:lnTo>
                  <a:lnTo>
                    <a:pt x="203" y="1435"/>
                  </a:lnTo>
                  <a:lnTo>
                    <a:pt x="0" y="3073"/>
                  </a:lnTo>
                  <a:lnTo>
                    <a:pt x="330" y="3848"/>
                  </a:lnTo>
                  <a:lnTo>
                    <a:pt x="634" y="4864"/>
                  </a:lnTo>
                  <a:lnTo>
                    <a:pt x="711" y="5181"/>
                  </a:lnTo>
                  <a:lnTo>
                    <a:pt x="1155" y="6184"/>
                  </a:lnTo>
                  <a:lnTo>
                    <a:pt x="1536" y="7137"/>
                  </a:lnTo>
                  <a:lnTo>
                    <a:pt x="1866" y="8940"/>
                  </a:lnTo>
                  <a:lnTo>
                    <a:pt x="3035" y="9296"/>
                  </a:lnTo>
                  <a:lnTo>
                    <a:pt x="3301" y="9296"/>
                  </a:lnTo>
                  <a:lnTo>
                    <a:pt x="6667" y="6248"/>
                  </a:lnTo>
                  <a:lnTo>
                    <a:pt x="6273" y="5041"/>
                  </a:lnTo>
                  <a:lnTo>
                    <a:pt x="6248" y="4686"/>
                  </a:lnTo>
                  <a:lnTo>
                    <a:pt x="5803" y="3289"/>
                  </a:lnTo>
                  <a:lnTo>
                    <a:pt x="5295" y="2159"/>
                  </a:lnTo>
                  <a:lnTo>
                    <a:pt x="4508" y="1320"/>
                  </a:lnTo>
                  <a:lnTo>
                    <a:pt x="4127" y="901"/>
                  </a:lnTo>
                  <a:lnTo>
                    <a:pt x="3784" y="431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CEA8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2967833" y="1918408"/>
              <a:ext cx="7620" cy="17145"/>
            </a:xfrm>
            <a:custGeom>
              <a:avLst/>
              <a:gdLst/>
              <a:ahLst/>
              <a:cxnLst/>
              <a:rect l="l" t="t" r="r" b="b"/>
              <a:pathLst>
                <a:path w="7619" h="17144">
                  <a:moveTo>
                    <a:pt x="1549" y="0"/>
                  </a:moveTo>
                  <a:lnTo>
                    <a:pt x="1612" y="787"/>
                  </a:lnTo>
                  <a:lnTo>
                    <a:pt x="1803" y="1676"/>
                  </a:lnTo>
                  <a:lnTo>
                    <a:pt x="914" y="2679"/>
                  </a:lnTo>
                  <a:lnTo>
                    <a:pt x="431" y="2476"/>
                  </a:lnTo>
                  <a:lnTo>
                    <a:pt x="0" y="2400"/>
                  </a:lnTo>
                  <a:lnTo>
                    <a:pt x="38" y="2717"/>
                  </a:lnTo>
                  <a:lnTo>
                    <a:pt x="317" y="3009"/>
                  </a:lnTo>
                  <a:lnTo>
                    <a:pt x="546" y="3517"/>
                  </a:lnTo>
                  <a:lnTo>
                    <a:pt x="635" y="3708"/>
                  </a:lnTo>
                  <a:lnTo>
                    <a:pt x="736" y="4089"/>
                  </a:lnTo>
                  <a:lnTo>
                    <a:pt x="774" y="4953"/>
                  </a:lnTo>
                  <a:lnTo>
                    <a:pt x="2184" y="7277"/>
                  </a:lnTo>
                  <a:lnTo>
                    <a:pt x="2349" y="7696"/>
                  </a:lnTo>
                  <a:lnTo>
                    <a:pt x="2247" y="8509"/>
                  </a:lnTo>
                  <a:lnTo>
                    <a:pt x="2286" y="9156"/>
                  </a:lnTo>
                  <a:lnTo>
                    <a:pt x="2362" y="9601"/>
                  </a:lnTo>
                  <a:lnTo>
                    <a:pt x="2603" y="10490"/>
                  </a:lnTo>
                  <a:lnTo>
                    <a:pt x="2692" y="10706"/>
                  </a:lnTo>
                  <a:lnTo>
                    <a:pt x="3670" y="12192"/>
                  </a:lnTo>
                  <a:lnTo>
                    <a:pt x="3276" y="14058"/>
                  </a:lnTo>
                  <a:lnTo>
                    <a:pt x="4127" y="15582"/>
                  </a:lnTo>
                  <a:lnTo>
                    <a:pt x="4508" y="16319"/>
                  </a:lnTo>
                  <a:lnTo>
                    <a:pt x="5549" y="16713"/>
                  </a:lnTo>
                  <a:lnTo>
                    <a:pt x="6337" y="16230"/>
                  </a:lnTo>
                  <a:lnTo>
                    <a:pt x="7480" y="15455"/>
                  </a:lnTo>
                  <a:lnTo>
                    <a:pt x="7137" y="13804"/>
                  </a:lnTo>
                  <a:lnTo>
                    <a:pt x="6591" y="12814"/>
                  </a:lnTo>
                  <a:lnTo>
                    <a:pt x="5956" y="11442"/>
                  </a:lnTo>
                  <a:lnTo>
                    <a:pt x="4546" y="10553"/>
                  </a:lnTo>
                  <a:lnTo>
                    <a:pt x="3848" y="5892"/>
                  </a:lnTo>
                  <a:lnTo>
                    <a:pt x="3810" y="5359"/>
                  </a:lnTo>
                  <a:lnTo>
                    <a:pt x="2844" y="2641"/>
                  </a:lnTo>
                  <a:lnTo>
                    <a:pt x="2286" y="1244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AB5433">
                <a:alpha val="46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2962093" y="191993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54" y="0"/>
                  </a:moveTo>
                  <a:lnTo>
                    <a:pt x="114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B54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2960297" y="1906654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3759" y="0"/>
                  </a:moveTo>
                  <a:lnTo>
                    <a:pt x="3809" y="254"/>
                  </a:lnTo>
                  <a:lnTo>
                    <a:pt x="3848" y="520"/>
                  </a:lnTo>
                  <a:lnTo>
                    <a:pt x="4190" y="1638"/>
                  </a:lnTo>
                  <a:lnTo>
                    <a:pt x="215" y="4889"/>
                  </a:lnTo>
                  <a:lnTo>
                    <a:pt x="0" y="4864"/>
                  </a:lnTo>
                  <a:lnTo>
                    <a:pt x="292" y="5740"/>
                  </a:lnTo>
                  <a:lnTo>
                    <a:pt x="647" y="6705"/>
                  </a:lnTo>
                  <a:lnTo>
                    <a:pt x="1549" y="6985"/>
                  </a:lnTo>
                  <a:lnTo>
                    <a:pt x="1816" y="6985"/>
                  </a:lnTo>
                  <a:lnTo>
                    <a:pt x="2095" y="6946"/>
                  </a:lnTo>
                  <a:lnTo>
                    <a:pt x="2539" y="6908"/>
                  </a:lnTo>
                  <a:lnTo>
                    <a:pt x="5168" y="3924"/>
                  </a:lnTo>
                  <a:lnTo>
                    <a:pt x="4787" y="2717"/>
                  </a:lnTo>
                  <a:lnTo>
                    <a:pt x="4762" y="2362"/>
                  </a:lnTo>
                  <a:lnTo>
                    <a:pt x="4432" y="1346"/>
                  </a:lnTo>
                  <a:lnTo>
                    <a:pt x="4140" y="647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2973926" y="1918270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19" h="31114">
                  <a:moveTo>
                    <a:pt x="19223" y="26301"/>
                  </a:moveTo>
                  <a:lnTo>
                    <a:pt x="8102" y="26301"/>
                  </a:lnTo>
                  <a:lnTo>
                    <a:pt x="9232" y="29121"/>
                  </a:lnTo>
                  <a:lnTo>
                    <a:pt x="9931" y="30251"/>
                  </a:lnTo>
                  <a:lnTo>
                    <a:pt x="12433" y="30810"/>
                  </a:lnTo>
                  <a:lnTo>
                    <a:pt x="15214" y="29692"/>
                  </a:lnTo>
                  <a:lnTo>
                    <a:pt x="16560" y="29082"/>
                  </a:lnTo>
                  <a:lnTo>
                    <a:pt x="17780" y="28473"/>
                  </a:lnTo>
                  <a:lnTo>
                    <a:pt x="19223" y="26301"/>
                  </a:lnTo>
                  <a:close/>
                </a:path>
                <a:path w="20319" h="31114">
                  <a:moveTo>
                    <a:pt x="19075" y="23063"/>
                  </a:moveTo>
                  <a:lnTo>
                    <a:pt x="6375" y="23063"/>
                  </a:lnTo>
                  <a:lnTo>
                    <a:pt x="7607" y="26492"/>
                  </a:lnTo>
                  <a:lnTo>
                    <a:pt x="8102" y="26301"/>
                  </a:lnTo>
                  <a:lnTo>
                    <a:pt x="19223" y="26301"/>
                  </a:lnTo>
                  <a:lnTo>
                    <a:pt x="19812" y="24891"/>
                  </a:lnTo>
                  <a:lnTo>
                    <a:pt x="19075" y="23063"/>
                  </a:lnTo>
                  <a:close/>
                </a:path>
                <a:path w="20319" h="31114">
                  <a:moveTo>
                    <a:pt x="17185" y="19723"/>
                  </a:moveTo>
                  <a:lnTo>
                    <a:pt x="4965" y="19723"/>
                  </a:lnTo>
                  <a:lnTo>
                    <a:pt x="6324" y="23101"/>
                  </a:lnTo>
                  <a:lnTo>
                    <a:pt x="19075" y="23063"/>
                  </a:lnTo>
                  <a:lnTo>
                    <a:pt x="18758" y="22275"/>
                  </a:lnTo>
                  <a:lnTo>
                    <a:pt x="18199" y="22275"/>
                  </a:lnTo>
                  <a:lnTo>
                    <a:pt x="17185" y="19723"/>
                  </a:lnTo>
                  <a:close/>
                </a:path>
                <a:path w="20319" h="31114">
                  <a:moveTo>
                    <a:pt x="18681" y="22085"/>
                  </a:moveTo>
                  <a:lnTo>
                    <a:pt x="18199" y="22275"/>
                  </a:lnTo>
                  <a:lnTo>
                    <a:pt x="18758" y="22275"/>
                  </a:lnTo>
                  <a:lnTo>
                    <a:pt x="18681" y="22085"/>
                  </a:lnTo>
                  <a:close/>
                </a:path>
                <a:path w="20319" h="31114">
                  <a:moveTo>
                    <a:pt x="0" y="7188"/>
                  </a:moveTo>
                  <a:lnTo>
                    <a:pt x="774" y="8915"/>
                  </a:lnTo>
                  <a:lnTo>
                    <a:pt x="977" y="9550"/>
                  </a:lnTo>
                  <a:lnTo>
                    <a:pt x="2336" y="12928"/>
                  </a:lnTo>
                  <a:lnTo>
                    <a:pt x="2311" y="13055"/>
                  </a:lnTo>
                  <a:lnTo>
                    <a:pt x="3670" y="16433"/>
                  </a:lnTo>
                  <a:lnTo>
                    <a:pt x="3352" y="16446"/>
                  </a:lnTo>
                  <a:lnTo>
                    <a:pt x="4699" y="19824"/>
                  </a:lnTo>
                  <a:lnTo>
                    <a:pt x="4965" y="19723"/>
                  </a:lnTo>
                  <a:lnTo>
                    <a:pt x="17185" y="19723"/>
                  </a:lnTo>
                  <a:lnTo>
                    <a:pt x="16852" y="18884"/>
                  </a:lnTo>
                  <a:lnTo>
                    <a:pt x="17335" y="18694"/>
                  </a:lnTo>
                  <a:lnTo>
                    <a:pt x="16009" y="15366"/>
                  </a:lnTo>
                  <a:lnTo>
                    <a:pt x="15849" y="15366"/>
                  </a:lnTo>
                  <a:lnTo>
                    <a:pt x="14546" y="12128"/>
                  </a:lnTo>
                  <a:lnTo>
                    <a:pt x="14147" y="12128"/>
                  </a:lnTo>
                  <a:lnTo>
                    <a:pt x="12801" y="8750"/>
                  </a:lnTo>
                  <a:lnTo>
                    <a:pt x="12888" y="8369"/>
                  </a:lnTo>
                  <a:lnTo>
                    <a:pt x="2578" y="8369"/>
                  </a:lnTo>
                  <a:lnTo>
                    <a:pt x="2006" y="8305"/>
                  </a:lnTo>
                  <a:lnTo>
                    <a:pt x="1092" y="8064"/>
                  </a:lnTo>
                  <a:lnTo>
                    <a:pt x="711" y="7899"/>
                  </a:lnTo>
                  <a:lnTo>
                    <a:pt x="436" y="7746"/>
                  </a:lnTo>
                  <a:lnTo>
                    <a:pt x="0" y="7188"/>
                  </a:lnTo>
                  <a:close/>
                </a:path>
                <a:path w="20319" h="31114">
                  <a:moveTo>
                    <a:pt x="15989" y="15316"/>
                  </a:moveTo>
                  <a:lnTo>
                    <a:pt x="15849" y="15366"/>
                  </a:lnTo>
                  <a:lnTo>
                    <a:pt x="16009" y="15366"/>
                  </a:lnTo>
                  <a:close/>
                </a:path>
                <a:path w="20319" h="31114">
                  <a:moveTo>
                    <a:pt x="14490" y="11988"/>
                  </a:moveTo>
                  <a:lnTo>
                    <a:pt x="14147" y="12128"/>
                  </a:lnTo>
                  <a:lnTo>
                    <a:pt x="14546" y="12128"/>
                  </a:lnTo>
                  <a:lnTo>
                    <a:pt x="14490" y="11988"/>
                  </a:lnTo>
                  <a:close/>
                </a:path>
                <a:path w="20319" h="31114">
                  <a:moveTo>
                    <a:pt x="9220" y="0"/>
                  </a:moveTo>
                  <a:lnTo>
                    <a:pt x="9131" y="901"/>
                  </a:lnTo>
                  <a:lnTo>
                    <a:pt x="9398" y="3149"/>
                  </a:lnTo>
                  <a:lnTo>
                    <a:pt x="9067" y="4381"/>
                  </a:lnTo>
                  <a:lnTo>
                    <a:pt x="2578" y="8369"/>
                  </a:lnTo>
                  <a:lnTo>
                    <a:pt x="12888" y="8369"/>
                  </a:lnTo>
                  <a:lnTo>
                    <a:pt x="11688" y="5359"/>
                  </a:lnTo>
                  <a:lnTo>
                    <a:pt x="11442" y="5359"/>
                  </a:lnTo>
                  <a:lnTo>
                    <a:pt x="9601" y="787"/>
                  </a:lnTo>
                  <a:lnTo>
                    <a:pt x="9220" y="0"/>
                  </a:lnTo>
                  <a:close/>
                </a:path>
                <a:path w="20319" h="31114">
                  <a:moveTo>
                    <a:pt x="368" y="7708"/>
                  </a:moveTo>
                  <a:close/>
                </a:path>
                <a:path w="20319" h="31114">
                  <a:moveTo>
                    <a:pt x="11658" y="5283"/>
                  </a:moveTo>
                  <a:lnTo>
                    <a:pt x="11442" y="5359"/>
                  </a:lnTo>
                  <a:lnTo>
                    <a:pt x="11688" y="5359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2973926" y="1918270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19" h="31114">
                  <a:moveTo>
                    <a:pt x="16662" y="17005"/>
                  </a:moveTo>
                  <a:lnTo>
                    <a:pt x="15989" y="15316"/>
                  </a:lnTo>
                  <a:lnTo>
                    <a:pt x="15849" y="15366"/>
                  </a:lnTo>
                  <a:lnTo>
                    <a:pt x="15163" y="13677"/>
                  </a:lnTo>
                  <a:lnTo>
                    <a:pt x="14490" y="11988"/>
                  </a:lnTo>
                  <a:lnTo>
                    <a:pt x="14147" y="12128"/>
                  </a:lnTo>
                  <a:lnTo>
                    <a:pt x="13474" y="10439"/>
                  </a:lnTo>
                  <a:lnTo>
                    <a:pt x="12801" y="8750"/>
                  </a:lnTo>
                  <a:lnTo>
                    <a:pt x="13004" y="8661"/>
                  </a:lnTo>
                  <a:lnTo>
                    <a:pt x="12331" y="6972"/>
                  </a:lnTo>
                  <a:lnTo>
                    <a:pt x="11658" y="5283"/>
                  </a:lnTo>
                  <a:lnTo>
                    <a:pt x="11442" y="5359"/>
                  </a:lnTo>
                  <a:lnTo>
                    <a:pt x="10769" y="3670"/>
                  </a:lnTo>
                  <a:lnTo>
                    <a:pt x="10248" y="2387"/>
                  </a:lnTo>
                  <a:lnTo>
                    <a:pt x="9601" y="787"/>
                  </a:lnTo>
                  <a:lnTo>
                    <a:pt x="9220" y="0"/>
                  </a:lnTo>
                  <a:lnTo>
                    <a:pt x="9131" y="901"/>
                  </a:lnTo>
                  <a:lnTo>
                    <a:pt x="9398" y="3149"/>
                  </a:lnTo>
                  <a:lnTo>
                    <a:pt x="9169" y="4000"/>
                  </a:lnTo>
                  <a:lnTo>
                    <a:pt x="9067" y="4381"/>
                  </a:lnTo>
                  <a:lnTo>
                    <a:pt x="8940" y="4749"/>
                  </a:lnTo>
                  <a:lnTo>
                    <a:pt x="8788" y="5105"/>
                  </a:lnTo>
                  <a:lnTo>
                    <a:pt x="8737" y="5245"/>
                  </a:lnTo>
                  <a:lnTo>
                    <a:pt x="8674" y="5372"/>
                  </a:lnTo>
                  <a:lnTo>
                    <a:pt x="8597" y="5499"/>
                  </a:lnTo>
                  <a:lnTo>
                    <a:pt x="8077" y="6438"/>
                  </a:lnTo>
                  <a:lnTo>
                    <a:pt x="3187" y="8318"/>
                  </a:lnTo>
                  <a:lnTo>
                    <a:pt x="2578" y="8369"/>
                  </a:lnTo>
                  <a:lnTo>
                    <a:pt x="2006" y="8305"/>
                  </a:lnTo>
                  <a:lnTo>
                    <a:pt x="1485" y="8166"/>
                  </a:lnTo>
                  <a:lnTo>
                    <a:pt x="1092" y="8064"/>
                  </a:lnTo>
                  <a:lnTo>
                    <a:pt x="711" y="7899"/>
                  </a:lnTo>
                  <a:lnTo>
                    <a:pt x="368" y="7708"/>
                  </a:lnTo>
                  <a:lnTo>
                    <a:pt x="0" y="7188"/>
                  </a:lnTo>
                  <a:lnTo>
                    <a:pt x="774" y="8915"/>
                  </a:lnTo>
                  <a:lnTo>
                    <a:pt x="977" y="9550"/>
                  </a:lnTo>
                  <a:lnTo>
                    <a:pt x="1651" y="11239"/>
                  </a:lnTo>
                  <a:lnTo>
                    <a:pt x="2336" y="12928"/>
                  </a:lnTo>
                  <a:lnTo>
                    <a:pt x="2311" y="13055"/>
                  </a:lnTo>
                  <a:lnTo>
                    <a:pt x="2984" y="14744"/>
                  </a:lnTo>
                  <a:lnTo>
                    <a:pt x="3670" y="16433"/>
                  </a:lnTo>
                  <a:lnTo>
                    <a:pt x="3352" y="16446"/>
                  </a:lnTo>
                  <a:lnTo>
                    <a:pt x="4025" y="18135"/>
                  </a:lnTo>
                  <a:lnTo>
                    <a:pt x="4699" y="19824"/>
                  </a:lnTo>
                  <a:lnTo>
                    <a:pt x="4965" y="19723"/>
                  </a:lnTo>
                  <a:lnTo>
                    <a:pt x="5638" y="21412"/>
                  </a:lnTo>
                  <a:lnTo>
                    <a:pt x="6324" y="23101"/>
                  </a:lnTo>
                  <a:lnTo>
                    <a:pt x="6997" y="24777"/>
                  </a:lnTo>
                  <a:lnTo>
                    <a:pt x="7607" y="26492"/>
                  </a:lnTo>
                  <a:lnTo>
                    <a:pt x="8102" y="26301"/>
                  </a:lnTo>
                  <a:lnTo>
                    <a:pt x="8775" y="28003"/>
                  </a:lnTo>
                  <a:lnTo>
                    <a:pt x="9232" y="29121"/>
                  </a:lnTo>
                  <a:lnTo>
                    <a:pt x="9931" y="30251"/>
                  </a:lnTo>
                  <a:lnTo>
                    <a:pt x="11252" y="30543"/>
                  </a:lnTo>
                  <a:lnTo>
                    <a:pt x="12433" y="30810"/>
                  </a:lnTo>
                  <a:lnTo>
                    <a:pt x="13843" y="30238"/>
                  </a:lnTo>
                  <a:lnTo>
                    <a:pt x="15214" y="29692"/>
                  </a:lnTo>
                  <a:lnTo>
                    <a:pt x="16560" y="29082"/>
                  </a:lnTo>
                  <a:lnTo>
                    <a:pt x="17780" y="28473"/>
                  </a:lnTo>
                  <a:lnTo>
                    <a:pt x="18453" y="27470"/>
                  </a:lnTo>
                  <a:lnTo>
                    <a:pt x="19202" y="26352"/>
                  </a:lnTo>
                  <a:lnTo>
                    <a:pt x="19812" y="24891"/>
                  </a:lnTo>
                  <a:lnTo>
                    <a:pt x="19367" y="23774"/>
                  </a:lnTo>
                  <a:lnTo>
                    <a:pt x="18681" y="22085"/>
                  </a:lnTo>
                  <a:lnTo>
                    <a:pt x="18199" y="22275"/>
                  </a:lnTo>
                  <a:lnTo>
                    <a:pt x="17526" y="20573"/>
                  </a:lnTo>
                  <a:lnTo>
                    <a:pt x="16852" y="18884"/>
                  </a:lnTo>
                  <a:lnTo>
                    <a:pt x="17335" y="18694"/>
                  </a:lnTo>
                  <a:lnTo>
                    <a:pt x="16662" y="17005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2977405" y="1924195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6642" y="0"/>
                  </a:moveTo>
                  <a:lnTo>
                    <a:pt x="5981" y="2616"/>
                  </a:lnTo>
                  <a:lnTo>
                    <a:pt x="3784" y="5029"/>
                  </a:lnTo>
                  <a:lnTo>
                    <a:pt x="901" y="4089"/>
                  </a:lnTo>
                  <a:lnTo>
                    <a:pt x="304" y="3975"/>
                  </a:lnTo>
                  <a:lnTo>
                    <a:pt x="0" y="3873"/>
                  </a:lnTo>
                  <a:lnTo>
                    <a:pt x="139" y="4216"/>
                  </a:lnTo>
                  <a:lnTo>
                    <a:pt x="939" y="7543"/>
                  </a:lnTo>
                  <a:lnTo>
                    <a:pt x="1841" y="9258"/>
                  </a:lnTo>
                  <a:lnTo>
                    <a:pt x="2006" y="9702"/>
                  </a:lnTo>
                  <a:lnTo>
                    <a:pt x="2794" y="12484"/>
                  </a:lnTo>
                  <a:lnTo>
                    <a:pt x="2971" y="13944"/>
                  </a:lnTo>
                  <a:lnTo>
                    <a:pt x="3136" y="14770"/>
                  </a:lnTo>
                  <a:lnTo>
                    <a:pt x="3975" y="15239"/>
                  </a:lnTo>
                  <a:lnTo>
                    <a:pt x="4914" y="15925"/>
                  </a:lnTo>
                  <a:lnTo>
                    <a:pt x="5270" y="16319"/>
                  </a:lnTo>
                  <a:lnTo>
                    <a:pt x="6184" y="17932"/>
                  </a:lnTo>
                  <a:lnTo>
                    <a:pt x="5219" y="19773"/>
                  </a:lnTo>
                  <a:lnTo>
                    <a:pt x="6667" y="21081"/>
                  </a:lnTo>
                  <a:lnTo>
                    <a:pt x="7454" y="21564"/>
                  </a:lnTo>
                  <a:lnTo>
                    <a:pt x="8051" y="21678"/>
                  </a:lnTo>
                  <a:lnTo>
                    <a:pt x="12179" y="21310"/>
                  </a:lnTo>
                  <a:lnTo>
                    <a:pt x="13563" y="17919"/>
                  </a:lnTo>
                  <a:lnTo>
                    <a:pt x="13449" y="15633"/>
                  </a:lnTo>
                  <a:lnTo>
                    <a:pt x="12725" y="14046"/>
                  </a:lnTo>
                  <a:lnTo>
                    <a:pt x="12484" y="13525"/>
                  </a:lnTo>
                  <a:lnTo>
                    <a:pt x="12204" y="13030"/>
                  </a:lnTo>
                  <a:lnTo>
                    <a:pt x="11518" y="11518"/>
                  </a:lnTo>
                  <a:lnTo>
                    <a:pt x="7645" y="2120"/>
                  </a:lnTo>
                  <a:lnTo>
                    <a:pt x="7264" y="965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CF874C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2969322" y="1906149"/>
              <a:ext cx="15240" cy="21590"/>
            </a:xfrm>
            <a:custGeom>
              <a:avLst/>
              <a:gdLst/>
              <a:ahLst/>
              <a:cxnLst/>
              <a:rect l="l" t="t" r="r" b="b"/>
              <a:pathLst>
                <a:path w="15239" h="21589">
                  <a:moveTo>
                    <a:pt x="5435" y="0"/>
                  </a:moveTo>
                  <a:lnTo>
                    <a:pt x="4724" y="177"/>
                  </a:lnTo>
                  <a:lnTo>
                    <a:pt x="1536" y="1485"/>
                  </a:lnTo>
                  <a:lnTo>
                    <a:pt x="330" y="3162"/>
                  </a:lnTo>
                  <a:lnTo>
                    <a:pt x="0" y="6896"/>
                  </a:lnTo>
                  <a:lnTo>
                    <a:pt x="774" y="8724"/>
                  </a:lnTo>
                  <a:lnTo>
                    <a:pt x="1689" y="11798"/>
                  </a:lnTo>
                  <a:lnTo>
                    <a:pt x="2705" y="14147"/>
                  </a:lnTo>
                  <a:lnTo>
                    <a:pt x="3581" y="16344"/>
                  </a:lnTo>
                  <a:lnTo>
                    <a:pt x="4432" y="20535"/>
                  </a:lnTo>
                  <a:lnTo>
                    <a:pt x="6984" y="21450"/>
                  </a:lnTo>
                  <a:lnTo>
                    <a:pt x="14630" y="14643"/>
                  </a:lnTo>
                  <a:lnTo>
                    <a:pt x="13715" y="11861"/>
                  </a:lnTo>
                  <a:lnTo>
                    <a:pt x="13627" y="11049"/>
                  </a:lnTo>
                  <a:lnTo>
                    <a:pt x="12560" y="7785"/>
                  </a:lnTo>
                  <a:lnTo>
                    <a:pt x="11379" y="5168"/>
                  </a:lnTo>
                  <a:lnTo>
                    <a:pt x="9639" y="3175"/>
                  </a:lnTo>
                  <a:lnTo>
                    <a:pt x="8788" y="2197"/>
                  </a:lnTo>
                  <a:lnTo>
                    <a:pt x="8000" y="1092"/>
                  </a:lnTo>
                  <a:lnTo>
                    <a:pt x="5435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2969322" y="1906149"/>
              <a:ext cx="15240" cy="21590"/>
            </a:xfrm>
            <a:custGeom>
              <a:avLst/>
              <a:gdLst/>
              <a:ahLst/>
              <a:cxnLst/>
              <a:rect l="l" t="t" r="r" b="b"/>
              <a:pathLst>
                <a:path w="15239" h="21589">
                  <a:moveTo>
                    <a:pt x="9639" y="3175"/>
                  </a:moveTo>
                  <a:lnTo>
                    <a:pt x="8788" y="2197"/>
                  </a:lnTo>
                  <a:lnTo>
                    <a:pt x="8000" y="1092"/>
                  </a:lnTo>
                  <a:lnTo>
                    <a:pt x="6781" y="571"/>
                  </a:lnTo>
                  <a:lnTo>
                    <a:pt x="5435" y="0"/>
                  </a:lnTo>
                  <a:lnTo>
                    <a:pt x="4724" y="177"/>
                  </a:lnTo>
                  <a:lnTo>
                    <a:pt x="3365" y="736"/>
                  </a:lnTo>
                  <a:lnTo>
                    <a:pt x="1536" y="1485"/>
                  </a:lnTo>
                  <a:lnTo>
                    <a:pt x="330" y="3162"/>
                  </a:lnTo>
                  <a:lnTo>
                    <a:pt x="152" y="5130"/>
                  </a:lnTo>
                  <a:lnTo>
                    <a:pt x="0" y="6896"/>
                  </a:lnTo>
                  <a:lnTo>
                    <a:pt x="774" y="8724"/>
                  </a:lnTo>
                  <a:lnTo>
                    <a:pt x="1282" y="10388"/>
                  </a:lnTo>
                  <a:lnTo>
                    <a:pt x="1485" y="11087"/>
                  </a:lnTo>
                  <a:lnTo>
                    <a:pt x="1689" y="11798"/>
                  </a:lnTo>
                  <a:lnTo>
                    <a:pt x="1981" y="12471"/>
                  </a:lnTo>
                  <a:lnTo>
                    <a:pt x="4432" y="20535"/>
                  </a:lnTo>
                  <a:lnTo>
                    <a:pt x="6476" y="21259"/>
                  </a:lnTo>
                  <a:lnTo>
                    <a:pt x="6984" y="21450"/>
                  </a:lnTo>
                  <a:lnTo>
                    <a:pt x="7569" y="21463"/>
                  </a:lnTo>
                  <a:lnTo>
                    <a:pt x="8178" y="21412"/>
                  </a:lnTo>
                  <a:lnTo>
                    <a:pt x="9143" y="21336"/>
                  </a:lnTo>
                  <a:lnTo>
                    <a:pt x="10198" y="21107"/>
                  </a:lnTo>
                  <a:lnTo>
                    <a:pt x="11150" y="20675"/>
                  </a:lnTo>
                  <a:lnTo>
                    <a:pt x="12166" y="20218"/>
                  </a:lnTo>
                  <a:lnTo>
                    <a:pt x="13068" y="19532"/>
                  </a:lnTo>
                  <a:lnTo>
                    <a:pt x="13588" y="18592"/>
                  </a:lnTo>
                  <a:lnTo>
                    <a:pt x="13665" y="18465"/>
                  </a:lnTo>
                  <a:lnTo>
                    <a:pt x="13728" y="18338"/>
                  </a:lnTo>
                  <a:lnTo>
                    <a:pt x="13792" y="18199"/>
                  </a:lnTo>
                  <a:lnTo>
                    <a:pt x="14604" y="16217"/>
                  </a:lnTo>
                  <a:lnTo>
                    <a:pt x="14630" y="14643"/>
                  </a:lnTo>
                  <a:lnTo>
                    <a:pt x="13969" y="12636"/>
                  </a:lnTo>
                  <a:lnTo>
                    <a:pt x="13715" y="11861"/>
                  </a:lnTo>
                  <a:lnTo>
                    <a:pt x="13627" y="11049"/>
                  </a:lnTo>
                  <a:lnTo>
                    <a:pt x="13373" y="10261"/>
                  </a:lnTo>
                  <a:lnTo>
                    <a:pt x="12560" y="7785"/>
                  </a:lnTo>
                  <a:lnTo>
                    <a:pt x="11379" y="5168"/>
                  </a:lnTo>
                  <a:lnTo>
                    <a:pt x="9639" y="3175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2973428" y="1912648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2603" y="0"/>
                  </a:moveTo>
                  <a:lnTo>
                    <a:pt x="2273" y="88"/>
                  </a:lnTo>
                  <a:lnTo>
                    <a:pt x="774" y="698"/>
                  </a:lnTo>
                  <a:lnTo>
                    <a:pt x="190" y="1435"/>
                  </a:lnTo>
                  <a:lnTo>
                    <a:pt x="0" y="3073"/>
                  </a:lnTo>
                  <a:lnTo>
                    <a:pt x="330" y="3848"/>
                  </a:lnTo>
                  <a:lnTo>
                    <a:pt x="634" y="4876"/>
                  </a:lnTo>
                  <a:lnTo>
                    <a:pt x="711" y="5181"/>
                  </a:lnTo>
                  <a:lnTo>
                    <a:pt x="1155" y="6184"/>
                  </a:lnTo>
                  <a:lnTo>
                    <a:pt x="1536" y="7137"/>
                  </a:lnTo>
                  <a:lnTo>
                    <a:pt x="1866" y="8940"/>
                  </a:lnTo>
                  <a:lnTo>
                    <a:pt x="3035" y="9309"/>
                  </a:lnTo>
                  <a:lnTo>
                    <a:pt x="3301" y="9309"/>
                  </a:lnTo>
                  <a:lnTo>
                    <a:pt x="6667" y="6248"/>
                  </a:lnTo>
                  <a:lnTo>
                    <a:pt x="6273" y="5041"/>
                  </a:lnTo>
                  <a:lnTo>
                    <a:pt x="6248" y="4686"/>
                  </a:lnTo>
                  <a:lnTo>
                    <a:pt x="5803" y="3289"/>
                  </a:lnTo>
                  <a:lnTo>
                    <a:pt x="5283" y="2171"/>
                  </a:lnTo>
                  <a:lnTo>
                    <a:pt x="4508" y="1320"/>
                  </a:lnTo>
                  <a:lnTo>
                    <a:pt x="4127" y="914"/>
                  </a:lnTo>
                  <a:lnTo>
                    <a:pt x="3784" y="44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CEA8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2982442" y="1926731"/>
              <a:ext cx="7620" cy="17145"/>
            </a:xfrm>
            <a:custGeom>
              <a:avLst/>
              <a:gdLst/>
              <a:ahLst/>
              <a:cxnLst/>
              <a:rect l="l" t="t" r="r" b="b"/>
              <a:pathLst>
                <a:path w="7619" h="17144">
                  <a:moveTo>
                    <a:pt x="1562" y="0"/>
                  </a:moveTo>
                  <a:lnTo>
                    <a:pt x="1625" y="774"/>
                  </a:lnTo>
                  <a:lnTo>
                    <a:pt x="1828" y="1676"/>
                  </a:lnTo>
                  <a:lnTo>
                    <a:pt x="927" y="2679"/>
                  </a:lnTo>
                  <a:lnTo>
                    <a:pt x="444" y="2463"/>
                  </a:lnTo>
                  <a:lnTo>
                    <a:pt x="0" y="2400"/>
                  </a:lnTo>
                  <a:lnTo>
                    <a:pt x="50" y="2705"/>
                  </a:lnTo>
                  <a:lnTo>
                    <a:pt x="330" y="2997"/>
                  </a:lnTo>
                  <a:lnTo>
                    <a:pt x="469" y="3378"/>
                  </a:lnTo>
                  <a:lnTo>
                    <a:pt x="558" y="3517"/>
                  </a:lnTo>
                  <a:lnTo>
                    <a:pt x="647" y="3708"/>
                  </a:lnTo>
                  <a:lnTo>
                    <a:pt x="749" y="4089"/>
                  </a:lnTo>
                  <a:lnTo>
                    <a:pt x="787" y="4953"/>
                  </a:lnTo>
                  <a:lnTo>
                    <a:pt x="2197" y="7277"/>
                  </a:lnTo>
                  <a:lnTo>
                    <a:pt x="2362" y="7696"/>
                  </a:lnTo>
                  <a:lnTo>
                    <a:pt x="2260" y="8509"/>
                  </a:lnTo>
                  <a:lnTo>
                    <a:pt x="2298" y="9156"/>
                  </a:lnTo>
                  <a:lnTo>
                    <a:pt x="2374" y="9601"/>
                  </a:lnTo>
                  <a:lnTo>
                    <a:pt x="2616" y="10490"/>
                  </a:lnTo>
                  <a:lnTo>
                    <a:pt x="2705" y="10693"/>
                  </a:lnTo>
                  <a:lnTo>
                    <a:pt x="3683" y="12192"/>
                  </a:lnTo>
                  <a:lnTo>
                    <a:pt x="3289" y="14058"/>
                  </a:lnTo>
                  <a:lnTo>
                    <a:pt x="4140" y="15582"/>
                  </a:lnTo>
                  <a:lnTo>
                    <a:pt x="4508" y="16319"/>
                  </a:lnTo>
                  <a:lnTo>
                    <a:pt x="5562" y="16713"/>
                  </a:lnTo>
                  <a:lnTo>
                    <a:pt x="6350" y="16230"/>
                  </a:lnTo>
                  <a:lnTo>
                    <a:pt x="7493" y="15455"/>
                  </a:lnTo>
                  <a:lnTo>
                    <a:pt x="7150" y="13804"/>
                  </a:lnTo>
                  <a:lnTo>
                    <a:pt x="6604" y="12814"/>
                  </a:lnTo>
                  <a:lnTo>
                    <a:pt x="5969" y="11442"/>
                  </a:lnTo>
                  <a:lnTo>
                    <a:pt x="4559" y="10541"/>
                  </a:lnTo>
                  <a:lnTo>
                    <a:pt x="3860" y="5892"/>
                  </a:lnTo>
                  <a:lnTo>
                    <a:pt x="3822" y="5359"/>
                  </a:lnTo>
                  <a:lnTo>
                    <a:pt x="2857" y="2641"/>
                  </a:lnTo>
                  <a:lnTo>
                    <a:pt x="2298" y="124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AB5433">
                <a:alpha val="46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2976713" y="192826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54" y="0"/>
                  </a:moveTo>
                  <a:lnTo>
                    <a:pt x="114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B54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2974917" y="1914972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3759" y="0"/>
                  </a:moveTo>
                  <a:lnTo>
                    <a:pt x="3809" y="254"/>
                  </a:lnTo>
                  <a:lnTo>
                    <a:pt x="3848" y="520"/>
                  </a:lnTo>
                  <a:lnTo>
                    <a:pt x="4190" y="1638"/>
                  </a:lnTo>
                  <a:lnTo>
                    <a:pt x="215" y="4889"/>
                  </a:lnTo>
                  <a:lnTo>
                    <a:pt x="0" y="4864"/>
                  </a:lnTo>
                  <a:lnTo>
                    <a:pt x="292" y="5740"/>
                  </a:lnTo>
                  <a:lnTo>
                    <a:pt x="647" y="6705"/>
                  </a:lnTo>
                  <a:lnTo>
                    <a:pt x="1549" y="6985"/>
                  </a:lnTo>
                  <a:lnTo>
                    <a:pt x="1816" y="6985"/>
                  </a:lnTo>
                  <a:lnTo>
                    <a:pt x="2095" y="6946"/>
                  </a:lnTo>
                  <a:lnTo>
                    <a:pt x="2539" y="6908"/>
                  </a:lnTo>
                  <a:lnTo>
                    <a:pt x="5168" y="3924"/>
                  </a:lnTo>
                  <a:lnTo>
                    <a:pt x="4787" y="2717"/>
                  </a:lnTo>
                  <a:lnTo>
                    <a:pt x="4749" y="2362"/>
                  </a:lnTo>
                  <a:lnTo>
                    <a:pt x="4432" y="1346"/>
                  </a:lnTo>
                  <a:lnTo>
                    <a:pt x="4140" y="635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3019167" y="1891111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1397" y="0"/>
                  </a:moveTo>
                  <a:lnTo>
                    <a:pt x="1117" y="50"/>
                  </a:lnTo>
                  <a:lnTo>
                    <a:pt x="1066" y="533"/>
                  </a:lnTo>
                  <a:lnTo>
                    <a:pt x="647" y="1054"/>
                  </a:lnTo>
                  <a:lnTo>
                    <a:pt x="215" y="1993"/>
                  </a:lnTo>
                  <a:lnTo>
                    <a:pt x="0" y="2641"/>
                  </a:lnTo>
                  <a:lnTo>
                    <a:pt x="63" y="3759"/>
                  </a:lnTo>
                  <a:lnTo>
                    <a:pt x="1625" y="5334"/>
                  </a:lnTo>
                  <a:lnTo>
                    <a:pt x="1955" y="5334"/>
                  </a:lnTo>
                  <a:lnTo>
                    <a:pt x="2159" y="5130"/>
                  </a:lnTo>
                  <a:lnTo>
                    <a:pt x="2590" y="5067"/>
                  </a:lnTo>
                  <a:lnTo>
                    <a:pt x="3060" y="5092"/>
                  </a:lnTo>
                  <a:lnTo>
                    <a:pt x="3505" y="4889"/>
                  </a:lnTo>
                  <a:lnTo>
                    <a:pt x="3886" y="4483"/>
                  </a:lnTo>
                  <a:lnTo>
                    <a:pt x="3937" y="3505"/>
                  </a:lnTo>
                  <a:lnTo>
                    <a:pt x="3657" y="3022"/>
                  </a:lnTo>
                  <a:lnTo>
                    <a:pt x="3454" y="2616"/>
                  </a:lnTo>
                  <a:lnTo>
                    <a:pt x="3352" y="2387"/>
                  </a:lnTo>
                  <a:lnTo>
                    <a:pt x="3200" y="2095"/>
                  </a:lnTo>
                  <a:lnTo>
                    <a:pt x="3035" y="1892"/>
                  </a:lnTo>
                  <a:lnTo>
                    <a:pt x="2832" y="1663"/>
                  </a:lnTo>
                  <a:lnTo>
                    <a:pt x="2679" y="1422"/>
                  </a:lnTo>
                  <a:lnTo>
                    <a:pt x="2476" y="1193"/>
                  </a:lnTo>
                  <a:lnTo>
                    <a:pt x="2286" y="952"/>
                  </a:lnTo>
                  <a:lnTo>
                    <a:pt x="1968" y="800"/>
                  </a:lnTo>
                  <a:lnTo>
                    <a:pt x="1587" y="406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3019895" y="1891385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171" y="3302"/>
                  </a:moveTo>
                  <a:lnTo>
                    <a:pt x="1968" y="3225"/>
                  </a:lnTo>
                  <a:lnTo>
                    <a:pt x="1943" y="3365"/>
                  </a:lnTo>
                  <a:lnTo>
                    <a:pt x="1841" y="3708"/>
                  </a:lnTo>
                  <a:lnTo>
                    <a:pt x="1625" y="4013"/>
                  </a:lnTo>
                  <a:lnTo>
                    <a:pt x="1409" y="3581"/>
                  </a:lnTo>
                  <a:lnTo>
                    <a:pt x="1320" y="3365"/>
                  </a:lnTo>
                  <a:lnTo>
                    <a:pt x="1447" y="3175"/>
                  </a:lnTo>
                  <a:lnTo>
                    <a:pt x="1549" y="2895"/>
                  </a:lnTo>
                  <a:lnTo>
                    <a:pt x="1854" y="2590"/>
                  </a:lnTo>
                  <a:lnTo>
                    <a:pt x="1689" y="2057"/>
                  </a:lnTo>
                  <a:lnTo>
                    <a:pt x="1473" y="2095"/>
                  </a:lnTo>
                  <a:lnTo>
                    <a:pt x="1511" y="2222"/>
                  </a:lnTo>
                  <a:lnTo>
                    <a:pt x="1625" y="2578"/>
                  </a:lnTo>
                  <a:lnTo>
                    <a:pt x="1320" y="2857"/>
                  </a:lnTo>
                  <a:lnTo>
                    <a:pt x="1231" y="3060"/>
                  </a:lnTo>
                  <a:lnTo>
                    <a:pt x="1155" y="2819"/>
                  </a:lnTo>
                  <a:lnTo>
                    <a:pt x="901" y="2044"/>
                  </a:lnTo>
                  <a:lnTo>
                    <a:pt x="1079" y="1892"/>
                  </a:lnTo>
                  <a:lnTo>
                    <a:pt x="1117" y="1612"/>
                  </a:lnTo>
                  <a:lnTo>
                    <a:pt x="1409" y="1282"/>
                  </a:lnTo>
                  <a:lnTo>
                    <a:pt x="1308" y="965"/>
                  </a:lnTo>
                  <a:lnTo>
                    <a:pt x="1257" y="838"/>
                  </a:lnTo>
                  <a:lnTo>
                    <a:pt x="1066" y="927"/>
                  </a:lnTo>
                  <a:lnTo>
                    <a:pt x="1104" y="1054"/>
                  </a:lnTo>
                  <a:lnTo>
                    <a:pt x="1155" y="1181"/>
                  </a:lnTo>
                  <a:lnTo>
                    <a:pt x="977" y="1460"/>
                  </a:lnTo>
                  <a:lnTo>
                    <a:pt x="927" y="1587"/>
                  </a:lnTo>
                  <a:lnTo>
                    <a:pt x="939" y="1003"/>
                  </a:lnTo>
                  <a:lnTo>
                    <a:pt x="673" y="127"/>
                  </a:lnTo>
                  <a:lnTo>
                    <a:pt x="622" y="0"/>
                  </a:lnTo>
                  <a:lnTo>
                    <a:pt x="431" y="88"/>
                  </a:lnTo>
                  <a:lnTo>
                    <a:pt x="723" y="1016"/>
                  </a:lnTo>
                  <a:lnTo>
                    <a:pt x="647" y="1600"/>
                  </a:lnTo>
                  <a:lnTo>
                    <a:pt x="469" y="1473"/>
                  </a:lnTo>
                  <a:lnTo>
                    <a:pt x="254" y="1257"/>
                  </a:lnTo>
                  <a:lnTo>
                    <a:pt x="0" y="1295"/>
                  </a:lnTo>
                  <a:lnTo>
                    <a:pt x="317" y="1612"/>
                  </a:lnTo>
                  <a:lnTo>
                    <a:pt x="584" y="1803"/>
                  </a:lnTo>
                  <a:lnTo>
                    <a:pt x="1003" y="3022"/>
                  </a:lnTo>
                  <a:lnTo>
                    <a:pt x="533" y="2908"/>
                  </a:lnTo>
                  <a:lnTo>
                    <a:pt x="266" y="2603"/>
                  </a:lnTo>
                  <a:lnTo>
                    <a:pt x="12" y="2641"/>
                  </a:lnTo>
                  <a:lnTo>
                    <a:pt x="406" y="3073"/>
                  </a:lnTo>
                  <a:lnTo>
                    <a:pt x="838" y="3187"/>
                  </a:lnTo>
                  <a:lnTo>
                    <a:pt x="1079" y="3276"/>
                  </a:lnTo>
                  <a:lnTo>
                    <a:pt x="1155" y="3467"/>
                  </a:lnTo>
                  <a:lnTo>
                    <a:pt x="1485" y="4279"/>
                  </a:lnTo>
                  <a:lnTo>
                    <a:pt x="1206" y="4178"/>
                  </a:lnTo>
                  <a:lnTo>
                    <a:pt x="698" y="4038"/>
                  </a:lnTo>
                  <a:lnTo>
                    <a:pt x="241" y="3797"/>
                  </a:lnTo>
                  <a:lnTo>
                    <a:pt x="50" y="3937"/>
                  </a:lnTo>
                  <a:lnTo>
                    <a:pt x="635" y="4241"/>
                  </a:lnTo>
                  <a:lnTo>
                    <a:pt x="1130" y="4368"/>
                  </a:lnTo>
                  <a:lnTo>
                    <a:pt x="1549" y="4533"/>
                  </a:lnTo>
                  <a:lnTo>
                    <a:pt x="1651" y="5181"/>
                  </a:lnTo>
                  <a:lnTo>
                    <a:pt x="1676" y="5321"/>
                  </a:lnTo>
                  <a:lnTo>
                    <a:pt x="1879" y="5283"/>
                  </a:lnTo>
                  <a:lnTo>
                    <a:pt x="1866" y="5143"/>
                  </a:lnTo>
                  <a:lnTo>
                    <a:pt x="1765" y="4533"/>
                  </a:lnTo>
                  <a:lnTo>
                    <a:pt x="1816" y="4394"/>
                  </a:lnTo>
                  <a:lnTo>
                    <a:pt x="1841" y="4064"/>
                  </a:lnTo>
                  <a:lnTo>
                    <a:pt x="2057" y="3771"/>
                  </a:lnTo>
                  <a:lnTo>
                    <a:pt x="2133" y="3441"/>
                  </a:lnTo>
                  <a:lnTo>
                    <a:pt x="2171" y="3302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3021873" y="1895066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2730" y="0"/>
                  </a:moveTo>
                  <a:lnTo>
                    <a:pt x="0" y="3898"/>
                  </a:lnTo>
                  <a:lnTo>
                    <a:pt x="393" y="4406"/>
                  </a:lnTo>
                  <a:lnTo>
                    <a:pt x="723" y="4965"/>
                  </a:lnTo>
                  <a:lnTo>
                    <a:pt x="1054" y="5702"/>
                  </a:lnTo>
                  <a:lnTo>
                    <a:pt x="1181" y="5803"/>
                  </a:lnTo>
                  <a:lnTo>
                    <a:pt x="1397" y="6057"/>
                  </a:lnTo>
                  <a:lnTo>
                    <a:pt x="1447" y="6197"/>
                  </a:lnTo>
                  <a:lnTo>
                    <a:pt x="1638" y="6311"/>
                  </a:lnTo>
                  <a:lnTo>
                    <a:pt x="1778" y="6388"/>
                  </a:lnTo>
                  <a:lnTo>
                    <a:pt x="1905" y="6476"/>
                  </a:lnTo>
                  <a:lnTo>
                    <a:pt x="2095" y="6375"/>
                  </a:lnTo>
                  <a:lnTo>
                    <a:pt x="2209" y="6222"/>
                  </a:lnTo>
                  <a:lnTo>
                    <a:pt x="2476" y="5841"/>
                  </a:lnTo>
                  <a:lnTo>
                    <a:pt x="2844" y="5587"/>
                  </a:lnTo>
                  <a:lnTo>
                    <a:pt x="3175" y="4622"/>
                  </a:lnTo>
                  <a:lnTo>
                    <a:pt x="3581" y="4102"/>
                  </a:lnTo>
                  <a:lnTo>
                    <a:pt x="3606" y="3568"/>
                  </a:lnTo>
                  <a:lnTo>
                    <a:pt x="3644" y="3047"/>
                  </a:lnTo>
                  <a:lnTo>
                    <a:pt x="3479" y="2273"/>
                  </a:lnTo>
                  <a:lnTo>
                    <a:pt x="3048" y="457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3022396" y="1895881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2400" y="1460"/>
                  </a:moveTo>
                  <a:lnTo>
                    <a:pt x="2197" y="1231"/>
                  </a:lnTo>
                  <a:lnTo>
                    <a:pt x="2044" y="1422"/>
                  </a:lnTo>
                  <a:lnTo>
                    <a:pt x="1841" y="368"/>
                  </a:lnTo>
                  <a:lnTo>
                    <a:pt x="1600" y="457"/>
                  </a:lnTo>
                  <a:lnTo>
                    <a:pt x="1689" y="952"/>
                  </a:lnTo>
                  <a:lnTo>
                    <a:pt x="1485" y="723"/>
                  </a:lnTo>
                  <a:lnTo>
                    <a:pt x="1346" y="177"/>
                  </a:lnTo>
                  <a:lnTo>
                    <a:pt x="1308" y="0"/>
                  </a:lnTo>
                  <a:lnTo>
                    <a:pt x="1066" y="76"/>
                  </a:lnTo>
                  <a:lnTo>
                    <a:pt x="1104" y="254"/>
                  </a:lnTo>
                  <a:lnTo>
                    <a:pt x="1231" y="800"/>
                  </a:lnTo>
                  <a:lnTo>
                    <a:pt x="1612" y="1219"/>
                  </a:lnTo>
                  <a:lnTo>
                    <a:pt x="1752" y="1752"/>
                  </a:lnTo>
                  <a:lnTo>
                    <a:pt x="1790" y="1930"/>
                  </a:lnTo>
                  <a:lnTo>
                    <a:pt x="2006" y="2527"/>
                  </a:lnTo>
                  <a:lnTo>
                    <a:pt x="1612" y="2349"/>
                  </a:lnTo>
                  <a:lnTo>
                    <a:pt x="1257" y="2273"/>
                  </a:lnTo>
                  <a:lnTo>
                    <a:pt x="825" y="1816"/>
                  </a:lnTo>
                  <a:lnTo>
                    <a:pt x="673" y="1574"/>
                  </a:lnTo>
                  <a:lnTo>
                    <a:pt x="495" y="1358"/>
                  </a:lnTo>
                  <a:lnTo>
                    <a:pt x="381" y="1206"/>
                  </a:lnTo>
                  <a:lnTo>
                    <a:pt x="203" y="1422"/>
                  </a:lnTo>
                  <a:lnTo>
                    <a:pt x="520" y="1816"/>
                  </a:lnTo>
                  <a:lnTo>
                    <a:pt x="685" y="2095"/>
                  </a:lnTo>
                  <a:lnTo>
                    <a:pt x="927" y="2311"/>
                  </a:lnTo>
                  <a:lnTo>
                    <a:pt x="1181" y="2514"/>
                  </a:lnTo>
                  <a:lnTo>
                    <a:pt x="1511" y="2603"/>
                  </a:lnTo>
                  <a:lnTo>
                    <a:pt x="1790" y="2730"/>
                  </a:lnTo>
                  <a:lnTo>
                    <a:pt x="1943" y="2806"/>
                  </a:lnTo>
                  <a:lnTo>
                    <a:pt x="2019" y="2641"/>
                  </a:lnTo>
                  <a:lnTo>
                    <a:pt x="1841" y="3441"/>
                  </a:lnTo>
                  <a:lnTo>
                    <a:pt x="1333" y="3873"/>
                  </a:lnTo>
                  <a:lnTo>
                    <a:pt x="609" y="3505"/>
                  </a:lnTo>
                  <a:lnTo>
                    <a:pt x="292" y="3136"/>
                  </a:lnTo>
                  <a:lnTo>
                    <a:pt x="177" y="3009"/>
                  </a:lnTo>
                  <a:lnTo>
                    <a:pt x="0" y="3213"/>
                  </a:lnTo>
                  <a:lnTo>
                    <a:pt x="114" y="3340"/>
                  </a:lnTo>
                  <a:lnTo>
                    <a:pt x="508" y="3797"/>
                  </a:lnTo>
                  <a:lnTo>
                    <a:pt x="1384" y="4203"/>
                  </a:lnTo>
                  <a:lnTo>
                    <a:pt x="1727" y="3911"/>
                  </a:lnTo>
                  <a:lnTo>
                    <a:pt x="1524" y="4686"/>
                  </a:lnTo>
                  <a:lnTo>
                    <a:pt x="1308" y="6680"/>
                  </a:lnTo>
                  <a:lnTo>
                    <a:pt x="1295" y="6858"/>
                  </a:lnTo>
                  <a:lnTo>
                    <a:pt x="1549" y="6934"/>
                  </a:lnTo>
                  <a:lnTo>
                    <a:pt x="1562" y="6743"/>
                  </a:lnTo>
                  <a:lnTo>
                    <a:pt x="1790" y="4699"/>
                  </a:lnTo>
                  <a:lnTo>
                    <a:pt x="2298" y="2667"/>
                  </a:lnTo>
                  <a:lnTo>
                    <a:pt x="2133" y="1866"/>
                  </a:lnTo>
                  <a:lnTo>
                    <a:pt x="2209" y="1701"/>
                  </a:lnTo>
                  <a:lnTo>
                    <a:pt x="2400" y="1460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3008564" y="1881548"/>
              <a:ext cx="28575" cy="41275"/>
            </a:xfrm>
            <a:custGeom>
              <a:avLst/>
              <a:gdLst/>
              <a:ahLst/>
              <a:cxnLst/>
              <a:rect l="l" t="t" r="r" b="b"/>
              <a:pathLst>
                <a:path w="28575" h="41275">
                  <a:moveTo>
                    <a:pt x="28143" y="317"/>
                  </a:moveTo>
                  <a:lnTo>
                    <a:pt x="21640" y="10658"/>
                  </a:lnTo>
                  <a:lnTo>
                    <a:pt x="14805" y="20732"/>
                  </a:lnTo>
                  <a:lnTo>
                    <a:pt x="7572" y="30660"/>
                  </a:lnTo>
                  <a:lnTo>
                    <a:pt x="0" y="40386"/>
                  </a:lnTo>
                  <a:lnTo>
                    <a:pt x="1244" y="40843"/>
                  </a:lnTo>
                  <a:lnTo>
                    <a:pt x="28258" y="622"/>
                  </a:lnTo>
                  <a:lnTo>
                    <a:pt x="28278" y="422"/>
                  </a:lnTo>
                  <a:lnTo>
                    <a:pt x="28143" y="317"/>
                  </a:lnTo>
                  <a:close/>
                </a:path>
                <a:path w="28575" h="41275">
                  <a:moveTo>
                    <a:pt x="28377" y="422"/>
                  </a:moveTo>
                  <a:lnTo>
                    <a:pt x="28536" y="622"/>
                  </a:lnTo>
                  <a:lnTo>
                    <a:pt x="28377" y="422"/>
                  </a:lnTo>
                  <a:close/>
                </a:path>
                <a:path w="28575" h="41275">
                  <a:moveTo>
                    <a:pt x="28041" y="0"/>
                  </a:moveTo>
                  <a:lnTo>
                    <a:pt x="28377" y="422"/>
                  </a:lnTo>
                  <a:lnTo>
                    <a:pt x="28041" y="0"/>
                  </a:lnTo>
                  <a:close/>
                </a:path>
              </a:pathLst>
            </a:custGeom>
            <a:solidFill>
              <a:srgbClr val="6D8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3025942" y="1884103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1879" y="0"/>
                  </a:moveTo>
                  <a:lnTo>
                    <a:pt x="1752" y="774"/>
                  </a:lnTo>
                  <a:lnTo>
                    <a:pt x="1028" y="1485"/>
                  </a:lnTo>
                  <a:lnTo>
                    <a:pt x="253" y="2628"/>
                  </a:lnTo>
                  <a:lnTo>
                    <a:pt x="0" y="5080"/>
                  </a:lnTo>
                  <a:lnTo>
                    <a:pt x="558" y="5905"/>
                  </a:lnTo>
                  <a:lnTo>
                    <a:pt x="1308" y="7226"/>
                  </a:lnTo>
                  <a:lnTo>
                    <a:pt x="1993" y="7670"/>
                  </a:lnTo>
                  <a:lnTo>
                    <a:pt x="3126" y="8592"/>
                  </a:lnTo>
                  <a:lnTo>
                    <a:pt x="2425" y="7226"/>
                  </a:lnTo>
                  <a:lnTo>
                    <a:pt x="5079" y="6273"/>
                  </a:lnTo>
                  <a:lnTo>
                    <a:pt x="4406" y="3860"/>
                  </a:lnTo>
                  <a:lnTo>
                    <a:pt x="3594" y="3479"/>
                  </a:lnTo>
                  <a:lnTo>
                    <a:pt x="2743" y="2197"/>
                  </a:lnTo>
                  <a:lnTo>
                    <a:pt x="2527" y="1435"/>
                  </a:lnTo>
                  <a:lnTo>
                    <a:pt x="2171" y="457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3026867" y="1885861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2324" y="4203"/>
                  </a:moveTo>
                  <a:lnTo>
                    <a:pt x="2082" y="4089"/>
                  </a:lnTo>
                  <a:lnTo>
                    <a:pt x="2057" y="4267"/>
                  </a:lnTo>
                  <a:lnTo>
                    <a:pt x="1981" y="4622"/>
                  </a:lnTo>
                  <a:lnTo>
                    <a:pt x="1638" y="4775"/>
                  </a:lnTo>
                  <a:lnTo>
                    <a:pt x="1460" y="5041"/>
                  </a:lnTo>
                  <a:lnTo>
                    <a:pt x="1397" y="4470"/>
                  </a:lnTo>
                  <a:lnTo>
                    <a:pt x="1409" y="4013"/>
                  </a:lnTo>
                  <a:lnTo>
                    <a:pt x="1562" y="3746"/>
                  </a:lnTo>
                  <a:lnTo>
                    <a:pt x="1930" y="3314"/>
                  </a:lnTo>
                  <a:lnTo>
                    <a:pt x="1917" y="2882"/>
                  </a:lnTo>
                  <a:lnTo>
                    <a:pt x="1917" y="2692"/>
                  </a:lnTo>
                  <a:lnTo>
                    <a:pt x="1676" y="2654"/>
                  </a:lnTo>
                  <a:lnTo>
                    <a:pt x="1676" y="3213"/>
                  </a:lnTo>
                  <a:lnTo>
                    <a:pt x="1435" y="3454"/>
                  </a:lnTo>
                  <a:lnTo>
                    <a:pt x="1485" y="2565"/>
                  </a:lnTo>
                  <a:lnTo>
                    <a:pt x="1689" y="2324"/>
                  </a:lnTo>
                  <a:lnTo>
                    <a:pt x="1828" y="1892"/>
                  </a:lnTo>
                  <a:lnTo>
                    <a:pt x="1943" y="1524"/>
                  </a:lnTo>
                  <a:lnTo>
                    <a:pt x="1993" y="1346"/>
                  </a:lnTo>
                  <a:lnTo>
                    <a:pt x="1752" y="1231"/>
                  </a:lnTo>
                  <a:lnTo>
                    <a:pt x="1701" y="1409"/>
                  </a:lnTo>
                  <a:lnTo>
                    <a:pt x="1612" y="1739"/>
                  </a:lnTo>
                  <a:lnTo>
                    <a:pt x="1485" y="2095"/>
                  </a:lnTo>
                  <a:lnTo>
                    <a:pt x="1346" y="1282"/>
                  </a:lnTo>
                  <a:lnTo>
                    <a:pt x="1117" y="177"/>
                  </a:lnTo>
                  <a:lnTo>
                    <a:pt x="1079" y="0"/>
                  </a:lnTo>
                  <a:lnTo>
                    <a:pt x="838" y="25"/>
                  </a:lnTo>
                  <a:lnTo>
                    <a:pt x="1041" y="1054"/>
                  </a:lnTo>
                  <a:lnTo>
                    <a:pt x="1270" y="1841"/>
                  </a:lnTo>
                  <a:lnTo>
                    <a:pt x="901" y="1625"/>
                  </a:lnTo>
                  <a:lnTo>
                    <a:pt x="596" y="1270"/>
                  </a:lnTo>
                  <a:lnTo>
                    <a:pt x="482" y="1130"/>
                  </a:lnTo>
                  <a:lnTo>
                    <a:pt x="292" y="1308"/>
                  </a:lnTo>
                  <a:lnTo>
                    <a:pt x="698" y="1790"/>
                  </a:lnTo>
                  <a:lnTo>
                    <a:pt x="1092" y="2032"/>
                  </a:lnTo>
                  <a:lnTo>
                    <a:pt x="1193" y="2374"/>
                  </a:lnTo>
                  <a:lnTo>
                    <a:pt x="1231" y="2603"/>
                  </a:lnTo>
                  <a:lnTo>
                    <a:pt x="1219" y="3187"/>
                  </a:lnTo>
                  <a:lnTo>
                    <a:pt x="1168" y="3517"/>
                  </a:lnTo>
                  <a:lnTo>
                    <a:pt x="812" y="3175"/>
                  </a:lnTo>
                  <a:lnTo>
                    <a:pt x="558" y="2882"/>
                  </a:lnTo>
                  <a:lnTo>
                    <a:pt x="444" y="2743"/>
                  </a:lnTo>
                  <a:lnTo>
                    <a:pt x="266" y="2921"/>
                  </a:lnTo>
                  <a:lnTo>
                    <a:pt x="647" y="3390"/>
                  </a:lnTo>
                  <a:lnTo>
                    <a:pt x="977" y="3733"/>
                  </a:lnTo>
                  <a:lnTo>
                    <a:pt x="1155" y="3797"/>
                  </a:lnTo>
                  <a:lnTo>
                    <a:pt x="1143" y="3937"/>
                  </a:lnTo>
                  <a:lnTo>
                    <a:pt x="1219" y="4902"/>
                  </a:lnTo>
                  <a:lnTo>
                    <a:pt x="685" y="4521"/>
                  </a:lnTo>
                  <a:lnTo>
                    <a:pt x="279" y="4178"/>
                  </a:lnTo>
                  <a:lnTo>
                    <a:pt x="139" y="4051"/>
                  </a:lnTo>
                  <a:lnTo>
                    <a:pt x="0" y="4292"/>
                  </a:lnTo>
                  <a:lnTo>
                    <a:pt x="139" y="4406"/>
                  </a:lnTo>
                  <a:lnTo>
                    <a:pt x="558" y="4762"/>
                  </a:lnTo>
                  <a:lnTo>
                    <a:pt x="1003" y="5080"/>
                  </a:lnTo>
                  <a:lnTo>
                    <a:pt x="1257" y="5257"/>
                  </a:lnTo>
                  <a:lnTo>
                    <a:pt x="1435" y="6007"/>
                  </a:lnTo>
                  <a:lnTo>
                    <a:pt x="2108" y="6845"/>
                  </a:lnTo>
                  <a:lnTo>
                    <a:pt x="2311" y="6667"/>
                  </a:lnTo>
                  <a:lnTo>
                    <a:pt x="1460" y="5626"/>
                  </a:lnTo>
                  <a:lnTo>
                    <a:pt x="1435" y="5372"/>
                  </a:lnTo>
                  <a:lnTo>
                    <a:pt x="1612" y="5473"/>
                  </a:lnTo>
                  <a:lnTo>
                    <a:pt x="1689" y="5207"/>
                  </a:lnTo>
                  <a:lnTo>
                    <a:pt x="1866" y="4927"/>
                  </a:lnTo>
                  <a:lnTo>
                    <a:pt x="2209" y="4787"/>
                  </a:lnTo>
                  <a:lnTo>
                    <a:pt x="2286" y="4381"/>
                  </a:lnTo>
                  <a:lnTo>
                    <a:pt x="2324" y="420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3018970" y="1899391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2895" y="0"/>
                  </a:moveTo>
                  <a:lnTo>
                    <a:pt x="0" y="3797"/>
                  </a:lnTo>
                  <a:lnTo>
                    <a:pt x="393" y="4305"/>
                  </a:lnTo>
                  <a:lnTo>
                    <a:pt x="711" y="4864"/>
                  </a:lnTo>
                  <a:lnTo>
                    <a:pt x="1028" y="5587"/>
                  </a:lnTo>
                  <a:lnTo>
                    <a:pt x="1155" y="5689"/>
                  </a:lnTo>
                  <a:lnTo>
                    <a:pt x="1333" y="5867"/>
                  </a:lnTo>
                  <a:lnTo>
                    <a:pt x="1422" y="6070"/>
                  </a:lnTo>
                  <a:lnTo>
                    <a:pt x="1612" y="6184"/>
                  </a:lnTo>
                  <a:lnTo>
                    <a:pt x="1866" y="6362"/>
                  </a:lnTo>
                  <a:lnTo>
                    <a:pt x="2006" y="6299"/>
                  </a:lnTo>
                  <a:lnTo>
                    <a:pt x="2476" y="5753"/>
                  </a:lnTo>
                  <a:lnTo>
                    <a:pt x="2857" y="5499"/>
                  </a:lnTo>
                  <a:lnTo>
                    <a:pt x="3213" y="4546"/>
                  </a:lnTo>
                  <a:lnTo>
                    <a:pt x="3644" y="4038"/>
                  </a:lnTo>
                  <a:lnTo>
                    <a:pt x="3733" y="3009"/>
                  </a:lnTo>
                  <a:lnTo>
                    <a:pt x="3492" y="1739"/>
                  </a:lnTo>
                  <a:lnTo>
                    <a:pt x="3200" y="444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3019501" y="1900186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794" y="2082"/>
                  </a:moveTo>
                  <a:lnTo>
                    <a:pt x="2540" y="2019"/>
                  </a:lnTo>
                  <a:lnTo>
                    <a:pt x="2476" y="2184"/>
                  </a:lnTo>
                  <a:lnTo>
                    <a:pt x="2425" y="2349"/>
                  </a:lnTo>
                  <a:lnTo>
                    <a:pt x="2209" y="1828"/>
                  </a:lnTo>
                  <a:lnTo>
                    <a:pt x="2298" y="1676"/>
                  </a:lnTo>
                  <a:lnTo>
                    <a:pt x="2501" y="1435"/>
                  </a:lnTo>
                  <a:lnTo>
                    <a:pt x="2286" y="1219"/>
                  </a:lnTo>
                  <a:lnTo>
                    <a:pt x="2159" y="1371"/>
                  </a:lnTo>
                  <a:lnTo>
                    <a:pt x="1968" y="355"/>
                  </a:lnTo>
                  <a:lnTo>
                    <a:pt x="1714" y="431"/>
                  </a:lnTo>
                  <a:lnTo>
                    <a:pt x="1790" y="965"/>
                  </a:lnTo>
                  <a:lnTo>
                    <a:pt x="1574" y="711"/>
                  </a:lnTo>
                  <a:lnTo>
                    <a:pt x="1422" y="0"/>
                  </a:lnTo>
                  <a:lnTo>
                    <a:pt x="1168" y="76"/>
                  </a:lnTo>
                  <a:lnTo>
                    <a:pt x="1320" y="787"/>
                  </a:lnTo>
                  <a:lnTo>
                    <a:pt x="1701" y="1193"/>
                  </a:lnTo>
                  <a:lnTo>
                    <a:pt x="1828" y="1727"/>
                  </a:lnTo>
                  <a:lnTo>
                    <a:pt x="1866" y="1905"/>
                  </a:lnTo>
                  <a:lnTo>
                    <a:pt x="2057" y="2476"/>
                  </a:lnTo>
                  <a:lnTo>
                    <a:pt x="1676" y="2298"/>
                  </a:lnTo>
                  <a:lnTo>
                    <a:pt x="1308" y="2222"/>
                  </a:lnTo>
                  <a:lnTo>
                    <a:pt x="876" y="1765"/>
                  </a:lnTo>
                  <a:lnTo>
                    <a:pt x="736" y="1524"/>
                  </a:lnTo>
                  <a:lnTo>
                    <a:pt x="558" y="1308"/>
                  </a:lnTo>
                  <a:lnTo>
                    <a:pt x="457" y="1168"/>
                  </a:lnTo>
                  <a:lnTo>
                    <a:pt x="266" y="1371"/>
                  </a:lnTo>
                  <a:lnTo>
                    <a:pt x="368" y="1511"/>
                  </a:lnTo>
                  <a:lnTo>
                    <a:pt x="571" y="1765"/>
                  </a:lnTo>
                  <a:lnTo>
                    <a:pt x="736" y="2032"/>
                  </a:lnTo>
                  <a:lnTo>
                    <a:pt x="1219" y="2463"/>
                  </a:lnTo>
                  <a:lnTo>
                    <a:pt x="1549" y="2552"/>
                  </a:lnTo>
                  <a:lnTo>
                    <a:pt x="1841" y="2679"/>
                  </a:lnTo>
                  <a:lnTo>
                    <a:pt x="1993" y="2755"/>
                  </a:lnTo>
                  <a:lnTo>
                    <a:pt x="1879" y="3378"/>
                  </a:lnTo>
                  <a:lnTo>
                    <a:pt x="1346" y="3810"/>
                  </a:lnTo>
                  <a:lnTo>
                    <a:pt x="622" y="3429"/>
                  </a:lnTo>
                  <a:lnTo>
                    <a:pt x="304" y="3060"/>
                  </a:lnTo>
                  <a:lnTo>
                    <a:pt x="190" y="2933"/>
                  </a:lnTo>
                  <a:lnTo>
                    <a:pt x="0" y="3124"/>
                  </a:lnTo>
                  <a:lnTo>
                    <a:pt x="114" y="3263"/>
                  </a:lnTo>
                  <a:lnTo>
                    <a:pt x="508" y="3708"/>
                  </a:lnTo>
                  <a:lnTo>
                    <a:pt x="1384" y="4114"/>
                  </a:lnTo>
                  <a:lnTo>
                    <a:pt x="1739" y="3835"/>
                  </a:lnTo>
                  <a:lnTo>
                    <a:pt x="1524" y="4597"/>
                  </a:lnTo>
                  <a:lnTo>
                    <a:pt x="1244" y="6553"/>
                  </a:lnTo>
                  <a:lnTo>
                    <a:pt x="1219" y="6731"/>
                  </a:lnTo>
                  <a:lnTo>
                    <a:pt x="1485" y="6807"/>
                  </a:lnTo>
                  <a:lnTo>
                    <a:pt x="2209" y="3733"/>
                  </a:lnTo>
                  <a:lnTo>
                    <a:pt x="2349" y="3619"/>
                  </a:lnTo>
                  <a:lnTo>
                    <a:pt x="2463" y="3467"/>
                  </a:lnTo>
                  <a:lnTo>
                    <a:pt x="2527" y="3327"/>
                  </a:lnTo>
                  <a:lnTo>
                    <a:pt x="2324" y="3213"/>
                  </a:lnTo>
                  <a:lnTo>
                    <a:pt x="2197" y="3390"/>
                  </a:lnTo>
                  <a:lnTo>
                    <a:pt x="2349" y="2654"/>
                  </a:lnTo>
                  <a:lnTo>
                    <a:pt x="2654" y="2514"/>
                  </a:lnTo>
                  <a:lnTo>
                    <a:pt x="2743" y="2260"/>
                  </a:lnTo>
                  <a:lnTo>
                    <a:pt x="2794" y="2082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3027486" y="189361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6246" y="2832"/>
                  </a:moveTo>
                  <a:lnTo>
                    <a:pt x="1168" y="2832"/>
                  </a:lnTo>
                  <a:lnTo>
                    <a:pt x="2374" y="5816"/>
                  </a:lnTo>
                  <a:lnTo>
                    <a:pt x="4394" y="5029"/>
                  </a:lnTo>
                  <a:lnTo>
                    <a:pt x="4610" y="4089"/>
                  </a:lnTo>
                  <a:lnTo>
                    <a:pt x="5600" y="3098"/>
                  </a:lnTo>
                  <a:lnTo>
                    <a:pt x="6246" y="2832"/>
                  </a:lnTo>
                  <a:close/>
                </a:path>
                <a:path w="7619" h="6350">
                  <a:moveTo>
                    <a:pt x="65" y="3659"/>
                  </a:moveTo>
                  <a:close/>
                </a:path>
                <a:path w="7619" h="6350">
                  <a:moveTo>
                    <a:pt x="2667" y="0"/>
                  </a:moveTo>
                  <a:lnTo>
                    <a:pt x="2044" y="660"/>
                  </a:lnTo>
                  <a:lnTo>
                    <a:pt x="1003" y="1562"/>
                  </a:lnTo>
                  <a:lnTo>
                    <a:pt x="678" y="2425"/>
                  </a:lnTo>
                  <a:lnTo>
                    <a:pt x="65" y="3659"/>
                  </a:lnTo>
                  <a:lnTo>
                    <a:pt x="1168" y="2832"/>
                  </a:lnTo>
                  <a:lnTo>
                    <a:pt x="6246" y="2832"/>
                  </a:lnTo>
                  <a:lnTo>
                    <a:pt x="7010" y="2425"/>
                  </a:lnTo>
                  <a:lnTo>
                    <a:pt x="7353" y="2082"/>
                  </a:lnTo>
                  <a:lnTo>
                    <a:pt x="7320" y="1930"/>
                  </a:lnTo>
                  <a:lnTo>
                    <a:pt x="6667" y="1930"/>
                  </a:lnTo>
                  <a:lnTo>
                    <a:pt x="5943" y="1092"/>
                  </a:lnTo>
                  <a:lnTo>
                    <a:pt x="4838" y="215"/>
                  </a:lnTo>
                  <a:lnTo>
                    <a:pt x="4064" y="114"/>
                  </a:lnTo>
                  <a:lnTo>
                    <a:pt x="2667" y="0"/>
                  </a:lnTo>
                  <a:close/>
                </a:path>
                <a:path w="7619" h="6350">
                  <a:moveTo>
                    <a:pt x="7226" y="1777"/>
                  </a:moveTo>
                  <a:lnTo>
                    <a:pt x="6667" y="1930"/>
                  </a:lnTo>
                  <a:lnTo>
                    <a:pt x="7320" y="1930"/>
                  </a:lnTo>
                  <a:lnTo>
                    <a:pt x="7226" y="1777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3027527" y="1894700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829" y="1168"/>
                  </a:moveTo>
                  <a:lnTo>
                    <a:pt x="5765" y="889"/>
                  </a:lnTo>
                  <a:lnTo>
                    <a:pt x="4914" y="1143"/>
                  </a:lnTo>
                  <a:lnTo>
                    <a:pt x="4254" y="1409"/>
                  </a:lnTo>
                  <a:lnTo>
                    <a:pt x="4381" y="977"/>
                  </a:lnTo>
                  <a:lnTo>
                    <a:pt x="4737" y="495"/>
                  </a:lnTo>
                  <a:lnTo>
                    <a:pt x="4559" y="279"/>
                  </a:lnTo>
                  <a:lnTo>
                    <a:pt x="4216" y="749"/>
                  </a:lnTo>
                  <a:lnTo>
                    <a:pt x="4064" y="1219"/>
                  </a:lnTo>
                  <a:lnTo>
                    <a:pt x="3784" y="1346"/>
                  </a:lnTo>
                  <a:lnTo>
                    <a:pt x="3568" y="1397"/>
                  </a:lnTo>
                  <a:lnTo>
                    <a:pt x="3086" y="1384"/>
                  </a:lnTo>
                  <a:lnTo>
                    <a:pt x="2781" y="1346"/>
                  </a:lnTo>
                  <a:lnTo>
                    <a:pt x="3035" y="914"/>
                  </a:lnTo>
                  <a:lnTo>
                    <a:pt x="3352" y="482"/>
                  </a:lnTo>
                  <a:lnTo>
                    <a:pt x="3175" y="266"/>
                  </a:lnTo>
                  <a:lnTo>
                    <a:pt x="3060" y="406"/>
                  </a:lnTo>
                  <a:lnTo>
                    <a:pt x="2819" y="723"/>
                  </a:lnTo>
                  <a:lnTo>
                    <a:pt x="2565" y="1104"/>
                  </a:lnTo>
                  <a:lnTo>
                    <a:pt x="2527" y="1333"/>
                  </a:lnTo>
                  <a:lnTo>
                    <a:pt x="2400" y="1346"/>
                  </a:lnTo>
                  <a:lnTo>
                    <a:pt x="2197" y="1358"/>
                  </a:lnTo>
                  <a:lnTo>
                    <a:pt x="1587" y="1435"/>
                  </a:lnTo>
                  <a:lnTo>
                    <a:pt x="1638" y="1282"/>
                  </a:lnTo>
                  <a:lnTo>
                    <a:pt x="1841" y="787"/>
                  </a:lnTo>
                  <a:lnTo>
                    <a:pt x="2082" y="317"/>
                  </a:lnTo>
                  <a:lnTo>
                    <a:pt x="2159" y="152"/>
                  </a:lnTo>
                  <a:lnTo>
                    <a:pt x="1943" y="0"/>
                  </a:lnTo>
                  <a:lnTo>
                    <a:pt x="1866" y="165"/>
                  </a:lnTo>
                  <a:lnTo>
                    <a:pt x="1612" y="660"/>
                  </a:lnTo>
                  <a:lnTo>
                    <a:pt x="1397" y="1181"/>
                  </a:lnTo>
                  <a:lnTo>
                    <a:pt x="1282" y="1485"/>
                  </a:lnTo>
                  <a:lnTo>
                    <a:pt x="647" y="1701"/>
                  </a:lnTo>
                  <a:lnTo>
                    <a:pt x="114" y="2374"/>
                  </a:lnTo>
                  <a:lnTo>
                    <a:pt x="0" y="2501"/>
                  </a:lnTo>
                  <a:lnTo>
                    <a:pt x="177" y="2717"/>
                  </a:lnTo>
                  <a:lnTo>
                    <a:pt x="990" y="1727"/>
                  </a:lnTo>
                  <a:lnTo>
                    <a:pt x="1193" y="1714"/>
                  </a:lnTo>
                  <a:lnTo>
                    <a:pt x="1143" y="1866"/>
                  </a:lnTo>
                  <a:lnTo>
                    <a:pt x="1371" y="1955"/>
                  </a:lnTo>
                  <a:lnTo>
                    <a:pt x="1663" y="2159"/>
                  </a:lnTo>
                  <a:lnTo>
                    <a:pt x="1828" y="2552"/>
                  </a:lnTo>
                  <a:lnTo>
                    <a:pt x="2197" y="2628"/>
                  </a:lnTo>
                  <a:lnTo>
                    <a:pt x="2362" y="2667"/>
                  </a:lnTo>
                  <a:lnTo>
                    <a:pt x="2425" y="2400"/>
                  </a:lnTo>
                  <a:lnTo>
                    <a:pt x="1943" y="2286"/>
                  </a:lnTo>
                  <a:lnTo>
                    <a:pt x="1765" y="1905"/>
                  </a:lnTo>
                  <a:lnTo>
                    <a:pt x="1498" y="1701"/>
                  </a:lnTo>
                  <a:lnTo>
                    <a:pt x="1993" y="1625"/>
                  </a:lnTo>
                  <a:lnTo>
                    <a:pt x="2413" y="1651"/>
                  </a:lnTo>
                  <a:lnTo>
                    <a:pt x="2628" y="1790"/>
                  </a:lnTo>
                  <a:lnTo>
                    <a:pt x="2755" y="1854"/>
                  </a:lnTo>
                  <a:lnTo>
                    <a:pt x="3073" y="2197"/>
                  </a:lnTo>
                  <a:lnTo>
                    <a:pt x="3454" y="2184"/>
                  </a:lnTo>
                  <a:lnTo>
                    <a:pt x="3619" y="2184"/>
                  </a:lnTo>
                  <a:lnTo>
                    <a:pt x="3619" y="1892"/>
                  </a:lnTo>
                  <a:lnTo>
                    <a:pt x="3454" y="1892"/>
                  </a:lnTo>
                  <a:lnTo>
                    <a:pt x="3136" y="1905"/>
                  </a:lnTo>
                  <a:lnTo>
                    <a:pt x="2895" y="1663"/>
                  </a:lnTo>
                  <a:lnTo>
                    <a:pt x="3746" y="1714"/>
                  </a:lnTo>
                  <a:lnTo>
                    <a:pt x="3898" y="1905"/>
                  </a:lnTo>
                  <a:lnTo>
                    <a:pt x="4292" y="2057"/>
                  </a:lnTo>
                  <a:lnTo>
                    <a:pt x="4635" y="2184"/>
                  </a:lnTo>
                  <a:lnTo>
                    <a:pt x="4787" y="2235"/>
                  </a:lnTo>
                  <a:lnTo>
                    <a:pt x="4851" y="1968"/>
                  </a:lnTo>
                  <a:lnTo>
                    <a:pt x="4699" y="1905"/>
                  </a:lnTo>
                  <a:lnTo>
                    <a:pt x="4089" y="1689"/>
                  </a:lnTo>
                  <a:lnTo>
                    <a:pt x="4749" y="1498"/>
                  </a:lnTo>
                  <a:lnTo>
                    <a:pt x="5676" y="1219"/>
                  </a:lnTo>
                  <a:lnTo>
                    <a:pt x="5829" y="1168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3019317" y="190469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4660" y="12"/>
                  </a:moveTo>
                  <a:lnTo>
                    <a:pt x="3886" y="63"/>
                  </a:lnTo>
                  <a:lnTo>
                    <a:pt x="3530" y="139"/>
                  </a:lnTo>
                  <a:lnTo>
                    <a:pt x="2832" y="165"/>
                  </a:lnTo>
                  <a:lnTo>
                    <a:pt x="1587" y="571"/>
                  </a:lnTo>
                  <a:lnTo>
                    <a:pt x="914" y="723"/>
                  </a:lnTo>
                  <a:lnTo>
                    <a:pt x="50" y="1625"/>
                  </a:lnTo>
                  <a:lnTo>
                    <a:pt x="0" y="2336"/>
                  </a:lnTo>
                  <a:lnTo>
                    <a:pt x="190" y="2946"/>
                  </a:lnTo>
                  <a:lnTo>
                    <a:pt x="622" y="3365"/>
                  </a:lnTo>
                  <a:lnTo>
                    <a:pt x="836" y="3695"/>
                  </a:lnTo>
                  <a:lnTo>
                    <a:pt x="914" y="4203"/>
                  </a:lnTo>
                  <a:lnTo>
                    <a:pt x="1460" y="4800"/>
                  </a:lnTo>
                  <a:lnTo>
                    <a:pt x="1904" y="4978"/>
                  </a:lnTo>
                  <a:lnTo>
                    <a:pt x="3111" y="5118"/>
                  </a:lnTo>
                  <a:lnTo>
                    <a:pt x="4000" y="4622"/>
                  </a:lnTo>
                  <a:lnTo>
                    <a:pt x="5092" y="3695"/>
                  </a:lnTo>
                  <a:lnTo>
                    <a:pt x="5499" y="2908"/>
                  </a:lnTo>
                  <a:lnTo>
                    <a:pt x="5981" y="1663"/>
                  </a:lnTo>
                  <a:lnTo>
                    <a:pt x="6083" y="787"/>
                  </a:lnTo>
                  <a:lnTo>
                    <a:pt x="6464" y="304"/>
                  </a:lnTo>
                  <a:lnTo>
                    <a:pt x="5054" y="190"/>
                  </a:lnTo>
                  <a:lnTo>
                    <a:pt x="4660" y="12"/>
                  </a:lnTo>
                  <a:close/>
                </a:path>
                <a:path w="6985" h="5714">
                  <a:moveTo>
                    <a:pt x="6261" y="0"/>
                  </a:moveTo>
                  <a:lnTo>
                    <a:pt x="5740" y="190"/>
                  </a:lnTo>
                  <a:lnTo>
                    <a:pt x="6388" y="190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3019450" y="1904987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6007" y="266"/>
                  </a:moveTo>
                  <a:lnTo>
                    <a:pt x="5918" y="0"/>
                  </a:lnTo>
                  <a:lnTo>
                    <a:pt x="4749" y="609"/>
                  </a:lnTo>
                  <a:lnTo>
                    <a:pt x="4216" y="1206"/>
                  </a:lnTo>
                  <a:lnTo>
                    <a:pt x="4292" y="952"/>
                  </a:lnTo>
                  <a:lnTo>
                    <a:pt x="4343" y="812"/>
                  </a:lnTo>
                  <a:lnTo>
                    <a:pt x="4419" y="546"/>
                  </a:lnTo>
                  <a:lnTo>
                    <a:pt x="4559" y="469"/>
                  </a:lnTo>
                  <a:lnTo>
                    <a:pt x="4711" y="406"/>
                  </a:lnTo>
                  <a:lnTo>
                    <a:pt x="4622" y="139"/>
                  </a:lnTo>
                  <a:lnTo>
                    <a:pt x="4470" y="203"/>
                  </a:lnTo>
                  <a:lnTo>
                    <a:pt x="4089" y="393"/>
                  </a:lnTo>
                  <a:lnTo>
                    <a:pt x="4051" y="965"/>
                  </a:lnTo>
                  <a:lnTo>
                    <a:pt x="3898" y="1282"/>
                  </a:lnTo>
                  <a:lnTo>
                    <a:pt x="3771" y="1524"/>
                  </a:lnTo>
                  <a:lnTo>
                    <a:pt x="2628" y="2146"/>
                  </a:lnTo>
                  <a:lnTo>
                    <a:pt x="2730" y="1879"/>
                  </a:lnTo>
                  <a:lnTo>
                    <a:pt x="2730" y="1346"/>
                  </a:lnTo>
                  <a:lnTo>
                    <a:pt x="3149" y="1143"/>
                  </a:lnTo>
                  <a:lnTo>
                    <a:pt x="3302" y="1054"/>
                  </a:lnTo>
                  <a:lnTo>
                    <a:pt x="3149" y="825"/>
                  </a:lnTo>
                  <a:lnTo>
                    <a:pt x="2527" y="1143"/>
                  </a:lnTo>
                  <a:lnTo>
                    <a:pt x="2501" y="1701"/>
                  </a:lnTo>
                  <a:lnTo>
                    <a:pt x="2362" y="2070"/>
                  </a:lnTo>
                  <a:lnTo>
                    <a:pt x="2209" y="2286"/>
                  </a:lnTo>
                  <a:lnTo>
                    <a:pt x="1993" y="2438"/>
                  </a:lnTo>
                  <a:lnTo>
                    <a:pt x="1358" y="2679"/>
                  </a:lnTo>
                  <a:lnTo>
                    <a:pt x="1511" y="2146"/>
                  </a:lnTo>
                  <a:lnTo>
                    <a:pt x="1841" y="1587"/>
                  </a:lnTo>
                  <a:lnTo>
                    <a:pt x="1600" y="1473"/>
                  </a:lnTo>
                  <a:lnTo>
                    <a:pt x="1511" y="1625"/>
                  </a:lnTo>
                  <a:lnTo>
                    <a:pt x="1282" y="1993"/>
                  </a:lnTo>
                  <a:lnTo>
                    <a:pt x="1193" y="2451"/>
                  </a:lnTo>
                  <a:lnTo>
                    <a:pt x="914" y="2794"/>
                  </a:lnTo>
                  <a:lnTo>
                    <a:pt x="774" y="2971"/>
                  </a:lnTo>
                  <a:lnTo>
                    <a:pt x="0" y="3492"/>
                  </a:lnTo>
                  <a:lnTo>
                    <a:pt x="139" y="3721"/>
                  </a:lnTo>
                  <a:lnTo>
                    <a:pt x="292" y="3619"/>
                  </a:lnTo>
                  <a:lnTo>
                    <a:pt x="990" y="3149"/>
                  </a:lnTo>
                  <a:lnTo>
                    <a:pt x="1498" y="3403"/>
                  </a:lnTo>
                  <a:lnTo>
                    <a:pt x="2044" y="3759"/>
                  </a:lnTo>
                  <a:lnTo>
                    <a:pt x="2667" y="3975"/>
                  </a:lnTo>
                  <a:lnTo>
                    <a:pt x="2832" y="4038"/>
                  </a:lnTo>
                  <a:lnTo>
                    <a:pt x="2946" y="3784"/>
                  </a:lnTo>
                  <a:lnTo>
                    <a:pt x="2781" y="3733"/>
                  </a:lnTo>
                  <a:lnTo>
                    <a:pt x="2171" y="3505"/>
                  </a:lnTo>
                  <a:lnTo>
                    <a:pt x="1612" y="3162"/>
                  </a:lnTo>
                  <a:lnTo>
                    <a:pt x="1270" y="2984"/>
                  </a:lnTo>
                  <a:lnTo>
                    <a:pt x="2324" y="2590"/>
                  </a:lnTo>
                  <a:lnTo>
                    <a:pt x="2552" y="2476"/>
                  </a:lnTo>
                  <a:lnTo>
                    <a:pt x="2844" y="2628"/>
                  </a:lnTo>
                  <a:lnTo>
                    <a:pt x="3327" y="2933"/>
                  </a:lnTo>
                  <a:lnTo>
                    <a:pt x="3886" y="2933"/>
                  </a:lnTo>
                  <a:lnTo>
                    <a:pt x="4064" y="2921"/>
                  </a:lnTo>
                  <a:lnTo>
                    <a:pt x="4051" y="2654"/>
                  </a:lnTo>
                  <a:lnTo>
                    <a:pt x="3365" y="2654"/>
                  </a:lnTo>
                  <a:lnTo>
                    <a:pt x="2921" y="2349"/>
                  </a:lnTo>
                  <a:lnTo>
                    <a:pt x="4241" y="1663"/>
                  </a:lnTo>
                  <a:lnTo>
                    <a:pt x="4724" y="1727"/>
                  </a:lnTo>
                  <a:lnTo>
                    <a:pt x="5130" y="1739"/>
                  </a:lnTo>
                  <a:lnTo>
                    <a:pt x="5295" y="1739"/>
                  </a:lnTo>
                  <a:lnTo>
                    <a:pt x="5283" y="1460"/>
                  </a:lnTo>
                  <a:lnTo>
                    <a:pt x="5105" y="1460"/>
                  </a:lnTo>
                  <a:lnTo>
                    <a:pt x="4737" y="1447"/>
                  </a:lnTo>
                  <a:lnTo>
                    <a:pt x="4457" y="1397"/>
                  </a:lnTo>
                  <a:lnTo>
                    <a:pt x="4927" y="812"/>
                  </a:lnTo>
                  <a:lnTo>
                    <a:pt x="6007" y="266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3025378" y="189777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131" y="5664"/>
                  </a:moveTo>
                  <a:lnTo>
                    <a:pt x="2908" y="5664"/>
                  </a:lnTo>
                  <a:lnTo>
                    <a:pt x="3352" y="5791"/>
                  </a:lnTo>
                  <a:lnTo>
                    <a:pt x="3568" y="5943"/>
                  </a:lnTo>
                  <a:lnTo>
                    <a:pt x="3759" y="6032"/>
                  </a:lnTo>
                  <a:lnTo>
                    <a:pt x="4571" y="5829"/>
                  </a:lnTo>
                  <a:lnTo>
                    <a:pt x="5131" y="5664"/>
                  </a:lnTo>
                  <a:close/>
                </a:path>
                <a:path w="7619" h="6350">
                  <a:moveTo>
                    <a:pt x="5915" y="2882"/>
                  </a:moveTo>
                  <a:lnTo>
                    <a:pt x="101" y="2882"/>
                  </a:lnTo>
                  <a:lnTo>
                    <a:pt x="76" y="3708"/>
                  </a:lnTo>
                  <a:lnTo>
                    <a:pt x="368" y="4571"/>
                  </a:lnTo>
                  <a:lnTo>
                    <a:pt x="457" y="5003"/>
                  </a:lnTo>
                  <a:lnTo>
                    <a:pt x="647" y="5041"/>
                  </a:lnTo>
                  <a:lnTo>
                    <a:pt x="838" y="5245"/>
                  </a:lnTo>
                  <a:lnTo>
                    <a:pt x="901" y="5384"/>
                  </a:lnTo>
                  <a:lnTo>
                    <a:pt x="1282" y="5600"/>
                  </a:lnTo>
                  <a:lnTo>
                    <a:pt x="1841" y="5676"/>
                  </a:lnTo>
                  <a:lnTo>
                    <a:pt x="2908" y="5664"/>
                  </a:lnTo>
                  <a:lnTo>
                    <a:pt x="5131" y="5664"/>
                  </a:lnTo>
                  <a:lnTo>
                    <a:pt x="5562" y="5537"/>
                  </a:lnTo>
                  <a:lnTo>
                    <a:pt x="6273" y="5435"/>
                  </a:lnTo>
                  <a:lnTo>
                    <a:pt x="6784" y="5435"/>
                  </a:lnTo>
                  <a:lnTo>
                    <a:pt x="7188" y="4813"/>
                  </a:lnTo>
                  <a:lnTo>
                    <a:pt x="6680" y="4381"/>
                  </a:lnTo>
                  <a:lnTo>
                    <a:pt x="6135" y="3365"/>
                  </a:lnTo>
                  <a:lnTo>
                    <a:pt x="5915" y="2882"/>
                  </a:lnTo>
                  <a:close/>
                </a:path>
                <a:path w="7619" h="6350">
                  <a:moveTo>
                    <a:pt x="6784" y="5435"/>
                  </a:moveTo>
                  <a:lnTo>
                    <a:pt x="6273" y="5435"/>
                  </a:lnTo>
                  <a:lnTo>
                    <a:pt x="6718" y="5537"/>
                  </a:lnTo>
                  <a:close/>
                </a:path>
                <a:path w="7619" h="6350">
                  <a:moveTo>
                    <a:pt x="3682" y="0"/>
                  </a:moveTo>
                  <a:lnTo>
                    <a:pt x="2438" y="609"/>
                  </a:lnTo>
                  <a:lnTo>
                    <a:pt x="1580" y="927"/>
                  </a:lnTo>
                  <a:lnTo>
                    <a:pt x="1219" y="1206"/>
                  </a:lnTo>
                  <a:lnTo>
                    <a:pt x="723" y="1841"/>
                  </a:lnTo>
                  <a:lnTo>
                    <a:pt x="685" y="2374"/>
                  </a:lnTo>
                  <a:lnTo>
                    <a:pt x="419" y="2590"/>
                  </a:lnTo>
                  <a:lnTo>
                    <a:pt x="0" y="2819"/>
                  </a:lnTo>
                  <a:lnTo>
                    <a:pt x="5915" y="2882"/>
                  </a:lnTo>
                  <a:lnTo>
                    <a:pt x="5333" y="2324"/>
                  </a:lnTo>
                  <a:lnTo>
                    <a:pt x="5257" y="1993"/>
                  </a:lnTo>
                  <a:lnTo>
                    <a:pt x="5118" y="1854"/>
                  </a:lnTo>
                  <a:lnTo>
                    <a:pt x="4813" y="1587"/>
                  </a:lnTo>
                  <a:lnTo>
                    <a:pt x="4737" y="1371"/>
                  </a:lnTo>
                  <a:lnTo>
                    <a:pt x="4483" y="927"/>
                  </a:lnTo>
                  <a:lnTo>
                    <a:pt x="4343" y="507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3024949" y="189908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616" y="3378"/>
                  </a:moveTo>
                  <a:lnTo>
                    <a:pt x="5943" y="3098"/>
                  </a:lnTo>
                  <a:lnTo>
                    <a:pt x="5562" y="2552"/>
                  </a:lnTo>
                  <a:lnTo>
                    <a:pt x="5372" y="2425"/>
                  </a:lnTo>
                  <a:lnTo>
                    <a:pt x="5651" y="2184"/>
                  </a:lnTo>
                  <a:lnTo>
                    <a:pt x="5905" y="2082"/>
                  </a:lnTo>
                  <a:lnTo>
                    <a:pt x="6057" y="2032"/>
                  </a:lnTo>
                  <a:lnTo>
                    <a:pt x="5981" y="1752"/>
                  </a:lnTo>
                  <a:lnTo>
                    <a:pt x="5829" y="1816"/>
                  </a:lnTo>
                  <a:lnTo>
                    <a:pt x="5537" y="1930"/>
                  </a:lnTo>
                  <a:lnTo>
                    <a:pt x="5156" y="2247"/>
                  </a:lnTo>
                  <a:lnTo>
                    <a:pt x="4737" y="1955"/>
                  </a:lnTo>
                  <a:lnTo>
                    <a:pt x="4241" y="1879"/>
                  </a:lnTo>
                  <a:lnTo>
                    <a:pt x="3962" y="1816"/>
                  </a:lnTo>
                  <a:lnTo>
                    <a:pt x="4102" y="1536"/>
                  </a:lnTo>
                  <a:lnTo>
                    <a:pt x="4673" y="1371"/>
                  </a:lnTo>
                  <a:lnTo>
                    <a:pt x="5130" y="1244"/>
                  </a:lnTo>
                  <a:lnTo>
                    <a:pt x="5295" y="1206"/>
                  </a:lnTo>
                  <a:lnTo>
                    <a:pt x="5219" y="927"/>
                  </a:lnTo>
                  <a:lnTo>
                    <a:pt x="5054" y="977"/>
                  </a:lnTo>
                  <a:lnTo>
                    <a:pt x="4533" y="1117"/>
                  </a:lnTo>
                  <a:lnTo>
                    <a:pt x="3911" y="1320"/>
                  </a:lnTo>
                  <a:lnTo>
                    <a:pt x="3708" y="1714"/>
                  </a:lnTo>
                  <a:lnTo>
                    <a:pt x="2628" y="1485"/>
                  </a:lnTo>
                  <a:lnTo>
                    <a:pt x="2235" y="1422"/>
                  </a:lnTo>
                  <a:lnTo>
                    <a:pt x="2374" y="1257"/>
                  </a:lnTo>
                  <a:lnTo>
                    <a:pt x="2578" y="1066"/>
                  </a:lnTo>
                  <a:lnTo>
                    <a:pt x="2768" y="863"/>
                  </a:lnTo>
                  <a:lnTo>
                    <a:pt x="3136" y="431"/>
                  </a:lnTo>
                  <a:lnTo>
                    <a:pt x="3441" y="558"/>
                  </a:lnTo>
                  <a:lnTo>
                    <a:pt x="3594" y="635"/>
                  </a:lnTo>
                  <a:lnTo>
                    <a:pt x="3657" y="355"/>
                  </a:lnTo>
                  <a:lnTo>
                    <a:pt x="3492" y="292"/>
                  </a:lnTo>
                  <a:lnTo>
                    <a:pt x="2844" y="0"/>
                  </a:lnTo>
                  <a:lnTo>
                    <a:pt x="2298" y="1130"/>
                  </a:lnTo>
                  <a:lnTo>
                    <a:pt x="1803" y="1358"/>
                  </a:lnTo>
                  <a:lnTo>
                    <a:pt x="1409" y="1282"/>
                  </a:lnTo>
                  <a:lnTo>
                    <a:pt x="0" y="1270"/>
                  </a:lnTo>
                  <a:lnTo>
                    <a:pt x="12" y="1549"/>
                  </a:lnTo>
                  <a:lnTo>
                    <a:pt x="177" y="1549"/>
                  </a:lnTo>
                  <a:lnTo>
                    <a:pt x="1397" y="1562"/>
                  </a:lnTo>
                  <a:lnTo>
                    <a:pt x="1612" y="1612"/>
                  </a:lnTo>
                  <a:lnTo>
                    <a:pt x="1549" y="2413"/>
                  </a:lnTo>
                  <a:lnTo>
                    <a:pt x="1943" y="2984"/>
                  </a:lnTo>
                  <a:lnTo>
                    <a:pt x="2463" y="3530"/>
                  </a:lnTo>
                  <a:lnTo>
                    <a:pt x="2590" y="3657"/>
                  </a:lnTo>
                  <a:lnTo>
                    <a:pt x="2768" y="3467"/>
                  </a:lnTo>
                  <a:lnTo>
                    <a:pt x="2654" y="3340"/>
                  </a:lnTo>
                  <a:lnTo>
                    <a:pt x="2171" y="2832"/>
                  </a:lnTo>
                  <a:lnTo>
                    <a:pt x="1816" y="2349"/>
                  </a:lnTo>
                  <a:lnTo>
                    <a:pt x="1879" y="1663"/>
                  </a:lnTo>
                  <a:lnTo>
                    <a:pt x="2590" y="1778"/>
                  </a:lnTo>
                  <a:lnTo>
                    <a:pt x="3517" y="2019"/>
                  </a:lnTo>
                  <a:lnTo>
                    <a:pt x="3670" y="2463"/>
                  </a:lnTo>
                  <a:lnTo>
                    <a:pt x="3886" y="2921"/>
                  </a:lnTo>
                  <a:lnTo>
                    <a:pt x="4267" y="3238"/>
                  </a:lnTo>
                  <a:lnTo>
                    <a:pt x="4394" y="3352"/>
                  </a:lnTo>
                  <a:lnTo>
                    <a:pt x="4521" y="3111"/>
                  </a:lnTo>
                  <a:lnTo>
                    <a:pt x="4394" y="2997"/>
                  </a:lnTo>
                  <a:lnTo>
                    <a:pt x="4064" y="2730"/>
                  </a:lnTo>
                  <a:lnTo>
                    <a:pt x="3886" y="2311"/>
                  </a:lnTo>
                  <a:lnTo>
                    <a:pt x="3822" y="2120"/>
                  </a:lnTo>
                  <a:lnTo>
                    <a:pt x="4470" y="2222"/>
                  </a:lnTo>
                  <a:lnTo>
                    <a:pt x="4914" y="2438"/>
                  </a:lnTo>
                  <a:lnTo>
                    <a:pt x="4902" y="2794"/>
                  </a:lnTo>
                  <a:lnTo>
                    <a:pt x="4787" y="3213"/>
                  </a:lnTo>
                  <a:lnTo>
                    <a:pt x="5207" y="3594"/>
                  </a:lnTo>
                  <a:lnTo>
                    <a:pt x="5397" y="3403"/>
                  </a:lnTo>
                  <a:lnTo>
                    <a:pt x="5257" y="3289"/>
                  </a:lnTo>
                  <a:lnTo>
                    <a:pt x="5041" y="3086"/>
                  </a:lnTo>
                  <a:lnTo>
                    <a:pt x="5168" y="2692"/>
                  </a:lnTo>
                  <a:lnTo>
                    <a:pt x="5842" y="3213"/>
                  </a:lnTo>
                  <a:lnTo>
                    <a:pt x="6032" y="3441"/>
                  </a:lnTo>
                  <a:lnTo>
                    <a:pt x="6553" y="3657"/>
                  </a:lnTo>
                  <a:lnTo>
                    <a:pt x="6616" y="3378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3022798" y="1887546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4" h="10794">
                  <a:moveTo>
                    <a:pt x="1701" y="0"/>
                  </a:moveTo>
                  <a:lnTo>
                    <a:pt x="977" y="2336"/>
                  </a:lnTo>
                  <a:lnTo>
                    <a:pt x="368" y="3581"/>
                  </a:lnTo>
                  <a:lnTo>
                    <a:pt x="165" y="4419"/>
                  </a:lnTo>
                  <a:lnTo>
                    <a:pt x="127" y="5702"/>
                  </a:lnTo>
                  <a:lnTo>
                    <a:pt x="76" y="6070"/>
                  </a:lnTo>
                  <a:lnTo>
                    <a:pt x="0" y="6883"/>
                  </a:lnTo>
                  <a:lnTo>
                    <a:pt x="114" y="7175"/>
                  </a:lnTo>
                  <a:lnTo>
                    <a:pt x="76" y="8483"/>
                  </a:lnTo>
                  <a:lnTo>
                    <a:pt x="622" y="9156"/>
                  </a:lnTo>
                  <a:lnTo>
                    <a:pt x="1663" y="9677"/>
                  </a:lnTo>
                  <a:lnTo>
                    <a:pt x="2413" y="10604"/>
                  </a:lnTo>
                  <a:lnTo>
                    <a:pt x="2705" y="10553"/>
                  </a:lnTo>
                  <a:lnTo>
                    <a:pt x="3175" y="10794"/>
                  </a:lnTo>
                  <a:lnTo>
                    <a:pt x="3365" y="10680"/>
                  </a:lnTo>
                  <a:lnTo>
                    <a:pt x="3759" y="9893"/>
                  </a:lnTo>
                  <a:lnTo>
                    <a:pt x="4699" y="9613"/>
                  </a:lnTo>
                  <a:lnTo>
                    <a:pt x="5207" y="8318"/>
                  </a:lnTo>
                  <a:lnTo>
                    <a:pt x="5054" y="8204"/>
                  </a:lnTo>
                  <a:lnTo>
                    <a:pt x="4800" y="7378"/>
                  </a:lnTo>
                  <a:lnTo>
                    <a:pt x="4889" y="6997"/>
                  </a:lnTo>
                  <a:lnTo>
                    <a:pt x="4724" y="6286"/>
                  </a:lnTo>
                  <a:lnTo>
                    <a:pt x="4559" y="5981"/>
                  </a:lnTo>
                  <a:lnTo>
                    <a:pt x="4368" y="4800"/>
                  </a:lnTo>
                  <a:lnTo>
                    <a:pt x="4178" y="3949"/>
                  </a:lnTo>
                  <a:lnTo>
                    <a:pt x="4165" y="3784"/>
                  </a:lnTo>
                  <a:lnTo>
                    <a:pt x="3619" y="3136"/>
                  </a:lnTo>
                  <a:lnTo>
                    <a:pt x="2857" y="2336"/>
                  </a:lnTo>
                  <a:lnTo>
                    <a:pt x="2806" y="2006"/>
                  </a:lnTo>
                  <a:lnTo>
                    <a:pt x="2603" y="1498"/>
                  </a:lnTo>
                  <a:lnTo>
                    <a:pt x="2451" y="1066"/>
                  </a:lnTo>
                  <a:lnTo>
                    <a:pt x="2501" y="863"/>
                  </a:lnTo>
                  <a:lnTo>
                    <a:pt x="2476" y="673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3023882" y="1889798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3162" y="3187"/>
                  </a:moveTo>
                  <a:lnTo>
                    <a:pt x="2921" y="3086"/>
                  </a:lnTo>
                  <a:lnTo>
                    <a:pt x="2857" y="3251"/>
                  </a:lnTo>
                  <a:lnTo>
                    <a:pt x="2590" y="4000"/>
                  </a:lnTo>
                  <a:lnTo>
                    <a:pt x="2095" y="4572"/>
                  </a:lnTo>
                  <a:lnTo>
                    <a:pt x="1790" y="5016"/>
                  </a:lnTo>
                  <a:lnTo>
                    <a:pt x="1422" y="3073"/>
                  </a:lnTo>
                  <a:lnTo>
                    <a:pt x="1600" y="2540"/>
                  </a:lnTo>
                  <a:lnTo>
                    <a:pt x="1968" y="2070"/>
                  </a:lnTo>
                  <a:lnTo>
                    <a:pt x="2260" y="1536"/>
                  </a:lnTo>
                  <a:lnTo>
                    <a:pt x="2349" y="1384"/>
                  </a:lnTo>
                  <a:lnTo>
                    <a:pt x="2133" y="1206"/>
                  </a:lnTo>
                  <a:lnTo>
                    <a:pt x="2057" y="1358"/>
                  </a:lnTo>
                  <a:lnTo>
                    <a:pt x="1752" y="1917"/>
                  </a:lnTo>
                  <a:lnTo>
                    <a:pt x="1371" y="2413"/>
                  </a:lnTo>
                  <a:lnTo>
                    <a:pt x="1219" y="2730"/>
                  </a:lnTo>
                  <a:lnTo>
                    <a:pt x="647" y="1663"/>
                  </a:lnTo>
                  <a:lnTo>
                    <a:pt x="1130" y="114"/>
                  </a:lnTo>
                  <a:lnTo>
                    <a:pt x="889" y="0"/>
                  </a:lnTo>
                  <a:lnTo>
                    <a:pt x="495" y="1270"/>
                  </a:lnTo>
                  <a:lnTo>
                    <a:pt x="876" y="2603"/>
                  </a:lnTo>
                  <a:lnTo>
                    <a:pt x="520" y="2463"/>
                  </a:lnTo>
                  <a:lnTo>
                    <a:pt x="228" y="1803"/>
                  </a:lnTo>
                  <a:lnTo>
                    <a:pt x="0" y="1917"/>
                  </a:lnTo>
                  <a:lnTo>
                    <a:pt x="304" y="2590"/>
                  </a:lnTo>
                  <a:lnTo>
                    <a:pt x="812" y="2768"/>
                  </a:lnTo>
                  <a:lnTo>
                    <a:pt x="1028" y="3162"/>
                  </a:lnTo>
                  <a:lnTo>
                    <a:pt x="1092" y="3289"/>
                  </a:lnTo>
                  <a:lnTo>
                    <a:pt x="1193" y="3581"/>
                  </a:lnTo>
                  <a:lnTo>
                    <a:pt x="1435" y="4432"/>
                  </a:lnTo>
                  <a:lnTo>
                    <a:pt x="1511" y="4991"/>
                  </a:lnTo>
                  <a:lnTo>
                    <a:pt x="1231" y="4724"/>
                  </a:lnTo>
                  <a:lnTo>
                    <a:pt x="596" y="4470"/>
                  </a:lnTo>
                  <a:lnTo>
                    <a:pt x="317" y="3771"/>
                  </a:lnTo>
                  <a:lnTo>
                    <a:pt x="241" y="3594"/>
                  </a:lnTo>
                  <a:lnTo>
                    <a:pt x="12" y="3708"/>
                  </a:lnTo>
                  <a:lnTo>
                    <a:pt x="76" y="3886"/>
                  </a:lnTo>
                  <a:lnTo>
                    <a:pt x="381" y="4635"/>
                  </a:lnTo>
                  <a:lnTo>
                    <a:pt x="1041" y="4914"/>
                  </a:lnTo>
                  <a:lnTo>
                    <a:pt x="1549" y="5397"/>
                  </a:lnTo>
                  <a:lnTo>
                    <a:pt x="1625" y="6807"/>
                  </a:lnTo>
                  <a:lnTo>
                    <a:pt x="1435" y="6718"/>
                  </a:lnTo>
                  <a:lnTo>
                    <a:pt x="1143" y="6350"/>
                  </a:lnTo>
                  <a:lnTo>
                    <a:pt x="889" y="5943"/>
                  </a:lnTo>
                  <a:lnTo>
                    <a:pt x="800" y="5791"/>
                  </a:lnTo>
                  <a:lnTo>
                    <a:pt x="596" y="5956"/>
                  </a:lnTo>
                  <a:lnTo>
                    <a:pt x="698" y="6121"/>
                  </a:lnTo>
                  <a:lnTo>
                    <a:pt x="965" y="6565"/>
                  </a:lnTo>
                  <a:lnTo>
                    <a:pt x="1295" y="6959"/>
                  </a:lnTo>
                  <a:lnTo>
                    <a:pt x="1600" y="7086"/>
                  </a:lnTo>
                  <a:lnTo>
                    <a:pt x="1739" y="7315"/>
                  </a:lnTo>
                  <a:lnTo>
                    <a:pt x="1981" y="8013"/>
                  </a:lnTo>
                  <a:lnTo>
                    <a:pt x="1917" y="9207"/>
                  </a:lnTo>
                  <a:lnTo>
                    <a:pt x="2171" y="9258"/>
                  </a:lnTo>
                  <a:lnTo>
                    <a:pt x="2184" y="9067"/>
                  </a:lnTo>
                  <a:lnTo>
                    <a:pt x="2222" y="8369"/>
                  </a:lnTo>
                  <a:lnTo>
                    <a:pt x="2146" y="7721"/>
                  </a:lnTo>
                  <a:lnTo>
                    <a:pt x="2006" y="7099"/>
                  </a:lnTo>
                  <a:lnTo>
                    <a:pt x="2349" y="6807"/>
                  </a:lnTo>
                  <a:lnTo>
                    <a:pt x="2882" y="6299"/>
                  </a:lnTo>
                  <a:lnTo>
                    <a:pt x="3060" y="5448"/>
                  </a:lnTo>
                  <a:lnTo>
                    <a:pt x="2832" y="5334"/>
                  </a:lnTo>
                  <a:lnTo>
                    <a:pt x="2781" y="5511"/>
                  </a:lnTo>
                  <a:lnTo>
                    <a:pt x="2654" y="6134"/>
                  </a:lnTo>
                  <a:lnTo>
                    <a:pt x="2146" y="6604"/>
                  </a:lnTo>
                  <a:lnTo>
                    <a:pt x="1943" y="6781"/>
                  </a:lnTo>
                  <a:lnTo>
                    <a:pt x="1828" y="6159"/>
                  </a:lnTo>
                  <a:lnTo>
                    <a:pt x="1841" y="5422"/>
                  </a:lnTo>
                  <a:lnTo>
                    <a:pt x="2324" y="4724"/>
                  </a:lnTo>
                  <a:lnTo>
                    <a:pt x="2832" y="4140"/>
                  </a:lnTo>
                  <a:lnTo>
                    <a:pt x="3162" y="3187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3029625" y="188949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3467" y="0"/>
                  </a:moveTo>
                  <a:lnTo>
                    <a:pt x="2527" y="546"/>
                  </a:lnTo>
                  <a:lnTo>
                    <a:pt x="1803" y="1422"/>
                  </a:lnTo>
                  <a:lnTo>
                    <a:pt x="673" y="2984"/>
                  </a:lnTo>
                  <a:lnTo>
                    <a:pt x="469" y="2908"/>
                  </a:lnTo>
                  <a:lnTo>
                    <a:pt x="0" y="3530"/>
                  </a:lnTo>
                  <a:lnTo>
                    <a:pt x="546" y="3454"/>
                  </a:lnTo>
                  <a:lnTo>
                    <a:pt x="889" y="4445"/>
                  </a:lnTo>
                  <a:lnTo>
                    <a:pt x="1841" y="5219"/>
                  </a:lnTo>
                  <a:lnTo>
                    <a:pt x="2400" y="5156"/>
                  </a:lnTo>
                  <a:lnTo>
                    <a:pt x="3009" y="5029"/>
                  </a:lnTo>
                  <a:lnTo>
                    <a:pt x="3568" y="4927"/>
                  </a:lnTo>
                  <a:lnTo>
                    <a:pt x="4254" y="4546"/>
                  </a:lnTo>
                  <a:lnTo>
                    <a:pt x="4660" y="4089"/>
                  </a:lnTo>
                  <a:lnTo>
                    <a:pt x="4864" y="3886"/>
                  </a:lnTo>
                  <a:lnTo>
                    <a:pt x="4991" y="3619"/>
                  </a:lnTo>
                  <a:lnTo>
                    <a:pt x="5384" y="3213"/>
                  </a:lnTo>
                  <a:lnTo>
                    <a:pt x="5626" y="3060"/>
                  </a:lnTo>
                  <a:lnTo>
                    <a:pt x="6172" y="2501"/>
                  </a:lnTo>
                  <a:lnTo>
                    <a:pt x="7353" y="2082"/>
                  </a:lnTo>
                  <a:lnTo>
                    <a:pt x="6197" y="1270"/>
                  </a:lnTo>
                  <a:lnTo>
                    <a:pt x="5791" y="1054"/>
                  </a:lnTo>
                  <a:lnTo>
                    <a:pt x="5422" y="749"/>
                  </a:lnTo>
                  <a:lnTo>
                    <a:pt x="4699" y="114"/>
                  </a:lnTo>
                  <a:lnTo>
                    <a:pt x="3467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3028899" y="1890064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6019" y="1587"/>
                  </a:moveTo>
                  <a:lnTo>
                    <a:pt x="5994" y="1282"/>
                  </a:lnTo>
                  <a:lnTo>
                    <a:pt x="5829" y="1282"/>
                  </a:lnTo>
                  <a:lnTo>
                    <a:pt x="5613" y="1270"/>
                  </a:lnTo>
                  <a:lnTo>
                    <a:pt x="5410" y="1219"/>
                  </a:lnTo>
                  <a:lnTo>
                    <a:pt x="5422" y="1066"/>
                  </a:lnTo>
                  <a:lnTo>
                    <a:pt x="5892" y="774"/>
                  </a:lnTo>
                  <a:lnTo>
                    <a:pt x="5753" y="520"/>
                  </a:lnTo>
                  <a:lnTo>
                    <a:pt x="5613" y="609"/>
                  </a:lnTo>
                  <a:lnTo>
                    <a:pt x="5194" y="876"/>
                  </a:lnTo>
                  <a:lnTo>
                    <a:pt x="5207" y="546"/>
                  </a:lnTo>
                  <a:lnTo>
                    <a:pt x="5346" y="355"/>
                  </a:lnTo>
                  <a:lnTo>
                    <a:pt x="5435" y="215"/>
                  </a:lnTo>
                  <a:lnTo>
                    <a:pt x="5245" y="0"/>
                  </a:lnTo>
                  <a:lnTo>
                    <a:pt x="5156" y="152"/>
                  </a:lnTo>
                  <a:lnTo>
                    <a:pt x="4991" y="393"/>
                  </a:lnTo>
                  <a:lnTo>
                    <a:pt x="3657" y="1676"/>
                  </a:lnTo>
                  <a:lnTo>
                    <a:pt x="3708" y="1524"/>
                  </a:lnTo>
                  <a:lnTo>
                    <a:pt x="3797" y="1143"/>
                  </a:lnTo>
                  <a:lnTo>
                    <a:pt x="4076" y="698"/>
                  </a:lnTo>
                  <a:lnTo>
                    <a:pt x="3886" y="482"/>
                  </a:lnTo>
                  <a:lnTo>
                    <a:pt x="3797" y="635"/>
                  </a:lnTo>
                  <a:lnTo>
                    <a:pt x="3594" y="965"/>
                  </a:lnTo>
                  <a:lnTo>
                    <a:pt x="3492" y="1346"/>
                  </a:lnTo>
                  <a:lnTo>
                    <a:pt x="3378" y="1739"/>
                  </a:lnTo>
                  <a:lnTo>
                    <a:pt x="2349" y="2247"/>
                  </a:lnTo>
                  <a:lnTo>
                    <a:pt x="2146" y="1917"/>
                  </a:lnTo>
                  <a:lnTo>
                    <a:pt x="2197" y="1739"/>
                  </a:lnTo>
                  <a:lnTo>
                    <a:pt x="2489" y="1562"/>
                  </a:lnTo>
                  <a:lnTo>
                    <a:pt x="2628" y="1473"/>
                  </a:lnTo>
                  <a:lnTo>
                    <a:pt x="2489" y="1219"/>
                  </a:lnTo>
                  <a:lnTo>
                    <a:pt x="2349" y="1308"/>
                  </a:lnTo>
                  <a:lnTo>
                    <a:pt x="2120" y="1447"/>
                  </a:lnTo>
                  <a:lnTo>
                    <a:pt x="2120" y="2349"/>
                  </a:lnTo>
                  <a:lnTo>
                    <a:pt x="2120" y="1447"/>
                  </a:lnTo>
                  <a:lnTo>
                    <a:pt x="1892" y="1968"/>
                  </a:lnTo>
                  <a:lnTo>
                    <a:pt x="1714" y="2362"/>
                  </a:lnTo>
                  <a:lnTo>
                    <a:pt x="1104" y="2463"/>
                  </a:lnTo>
                  <a:lnTo>
                    <a:pt x="0" y="2933"/>
                  </a:lnTo>
                  <a:lnTo>
                    <a:pt x="88" y="3213"/>
                  </a:lnTo>
                  <a:lnTo>
                    <a:pt x="1181" y="2730"/>
                  </a:lnTo>
                  <a:lnTo>
                    <a:pt x="1854" y="2667"/>
                  </a:lnTo>
                  <a:lnTo>
                    <a:pt x="2209" y="2628"/>
                  </a:lnTo>
                  <a:lnTo>
                    <a:pt x="2438" y="2895"/>
                  </a:lnTo>
                  <a:lnTo>
                    <a:pt x="3238" y="3441"/>
                  </a:lnTo>
                  <a:lnTo>
                    <a:pt x="3797" y="3479"/>
                  </a:lnTo>
                  <a:lnTo>
                    <a:pt x="4483" y="3644"/>
                  </a:lnTo>
                  <a:lnTo>
                    <a:pt x="4521" y="3352"/>
                  </a:lnTo>
                  <a:lnTo>
                    <a:pt x="4368" y="3314"/>
                  </a:lnTo>
                  <a:lnTo>
                    <a:pt x="4013" y="3238"/>
                  </a:lnTo>
                  <a:lnTo>
                    <a:pt x="3657" y="3187"/>
                  </a:lnTo>
                  <a:lnTo>
                    <a:pt x="2781" y="2933"/>
                  </a:lnTo>
                  <a:lnTo>
                    <a:pt x="2501" y="2501"/>
                  </a:lnTo>
                  <a:lnTo>
                    <a:pt x="3530" y="2057"/>
                  </a:lnTo>
                  <a:lnTo>
                    <a:pt x="4191" y="2413"/>
                  </a:lnTo>
                  <a:lnTo>
                    <a:pt x="4775" y="2781"/>
                  </a:lnTo>
                  <a:lnTo>
                    <a:pt x="5461" y="2882"/>
                  </a:lnTo>
                  <a:lnTo>
                    <a:pt x="5626" y="2895"/>
                  </a:lnTo>
                  <a:lnTo>
                    <a:pt x="5664" y="2616"/>
                  </a:lnTo>
                  <a:lnTo>
                    <a:pt x="5511" y="2590"/>
                  </a:lnTo>
                  <a:lnTo>
                    <a:pt x="4838" y="2501"/>
                  </a:lnTo>
                  <a:lnTo>
                    <a:pt x="3886" y="1905"/>
                  </a:lnTo>
                  <a:lnTo>
                    <a:pt x="5156" y="1358"/>
                  </a:lnTo>
                  <a:lnTo>
                    <a:pt x="5308" y="1485"/>
                  </a:lnTo>
                  <a:lnTo>
                    <a:pt x="5575" y="1562"/>
                  </a:lnTo>
                  <a:lnTo>
                    <a:pt x="5854" y="1574"/>
                  </a:lnTo>
                  <a:lnTo>
                    <a:pt x="6019" y="1587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3033365" y="1886262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1803" y="0"/>
                  </a:moveTo>
                  <a:lnTo>
                    <a:pt x="1155" y="889"/>
                  </a:lnTo>
                  <a:lnTo>
                    <a:pt x="546" y="1790"/>
                  </a:lnTo>
                  <a:lnTo>
                    <a:pt x="38" y="1892"/>
                  </a:lnTo>
                  <a:lnTo>
                    <a:pt x="0" y="2425"/>
                  </a:lnTo>
                  <a:lnTo>
                    <a:pt x="139" y="3187"/>
                  </a:lnTo>
                  <a:lnTo>
                    <a:pt x="927" y="3695"/>
                  </a:lnTo>
                  <a:lnTo>
                    <a:pt x="1181" y="3492"/>
                  </a:lnTo>
                  <a:lnTo>
                    <a:pt x="1524" y="3416"/>
                  </a:lnTo>
                  <a:lnTo>
                    <a:pt x="1866" y="3327"/>
                  </a:lnTo>
                  <a:lnTo>
                    <a:pt x="2108" y="3517"/>
                  </a:lnTo>
                  <a:lnTo>
                    <a:pt x="2959" y="3556"/>
                  </a:lnTo>
                  <a:lnTo>
                    <a:pt x="3441" y="3276"/>
                  </a:lnTo>
                  <a:lnTo>
                    <a:pt x="4368" y="3022"/>
                  </a:lnTo>
                  <a:lnTo>
                    <a:pt x="5321" y="3073"/>
                  </a:lnTo>
                  <a:lnTo>
                    <a:pt x="5410" y="2387"/>
                  </a:lnTo>
                  <a:lnTo>
                    <a:pt x="5181" y="2222"/>
                  </a:lnTo>
                  <a:lnTo>
                    <a:pt x="5143" y="1955"/>
                  </a:lnTo>
                  <a:lnTo>
                    <a:pt x="4787" y="1739"/>
                  </a:lnTo>
                  <a:lnTo>
                    <a:pt x="4584" y="1816"/>
                  </a:lnTo>
                  <a:lnTo>
                    <a:pt x="4445" y="1727"/>
                  </a:lnTo>
                  <a:lnTo>
                    <a:pt x="4330" y="1524"/>
                  </a:lnTo>
                  <a:lnTo>
                    <a:pt x="3848" y="1143"/>
                  </a:lnTo>
                  <a:lnTo>
                    <a:pt x="3340" y="977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3032709" y="1887385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4889" y="914"/>
                  </a:moveTo>
                  <a:lnTo>
                    <a:pt x="4851" y="622"/>
                  </a:lnTo>
                  <a:lnTo>
                    <a:pt x="4025" y="622"/>
                  </a:lnTo>
                  <a:lnTo>
                    <a:pt x="4216" y="419"/>
                  </a:lnTo>
                  <a:lnTo>
                    <a:pt x="4140" y="254"/>
                  </a:lnTo>
                  <a:lnTo>
                    <a:pt x="4013" y="215"/>
                  </a:lnTo>
                  <a:lnTo>
                    <a:pt x="3835" y="406"/>
                  </a:lnTo>
                  <a:lnTo>
                    <a:pt x="3733" y="584"/>
                  </a:lnTo>
                  <a:lnTo>
                    <a:pt x="3263" y="622"/>
                  </a:lnTo>
                  <a:lnTo>
                    <a:pt x="2794" y="850"/>
                  </a:lnTo>
                  <a:lnTo>
                    <a:pt x="2781" y="723"/>
                  </a:lnTo>
                  <a:lnTo>
                    <a:pt x="3175" y="508"/>
                  </a:lnTo>
                  <a:lnTo>
                    <a:pt x="3327" y="355"/>
                  </a:lnTo>
                  <a:lnTo>
                    <a:pt x="3302" y="0"/>
                  </a:lnTo>
                  <a:lnTo>
                    <a:pt x="2908" y="355"/>
                  </a:lnTo>
                  <a:lnTo>
                    <a:pt x="2501" y="609"/>
                  </a:lnTo>
                  <a:lnTo>
                    <a:pt x="2578" y="965"/>
                  </a:lnTo>
                  <a:lnTo>
                    <a:pt x="1689" y="1397"/>
                  </a:lnTo>
                  <a:lnTo>
                    <a:pt x="1587" y="1257"/>
                  </a:lnTo>
                  <a:lnTo>
                    <a:pt x="1498" y="1054"/>
                  </a:lnTo>
                  <a:lnTo>
                    <a:pt x="1701" y="901"/>
                  </a:lnTo>
                  <a:lnTo>
                    <a:pt x="1879" y="673"/>
                  </a:lnTo>
                  <a:lnTo>
                    <a:pt x="2108" y="558"/>
                  </a:lnTo>
                  <a:lnTo>
                    <a:pt x="2247" y="495"/>
                  </a:lnTo>
                  <a:lnTo>
                    <a:pt x="2159" y="203"/>
                  </a:lnTo>
                  <a:lnTo>
                    <a:pt x="2019" y="279"/>
                  </a:lnTo>
                  <a:lnTo>
                    <a:pt x="1765" y="393"/>
                  </a:lnTo>
                  <a:lnTo>
                    <a:pt x="1574" y="635"/>
                  </a:lnTo>
                  <a:lnTo>
                    <a:pt x="1397" y="762"/>
                  </a:lnTo>
                  <a:lnTo>
                    <a:pt x="1168" y="812"/>
                  </a:lnTo>
                  <a:lnTo>
                    <a:pt x="1231" y="990"/>
                  </a:lnTo>
                  <a:lnTo>
                    <a:pt x="1270" y="1130"/>
                  </a:lnTo>
                  <a:lnTo>
                    <a:pt x="88" y="317"/>
                  </a:lnTo>
                  <a:lnTo>
                    <a:pt x="0" y="571"/>
                  </a:lnTo>
                  <a:lnTo>
                    <a:pt x="139" y="673"/>
                  </a:lnTo>
                  <a:lnTo>
                    <a:pt x="1574" y="1676"/>
                  </a:lnTo>
                  <a:lnTo>
                    <a:pt x="1866" y="2019"/>
                  </a:lnTo>
                  <a:lnTo>
                    <a:pt x="1981" y="2171"/>
                  </a:lnTo>
                  <a:lnTo>
                    <a:pt x="2133" y="1955"/>
                  </a:lnTo>
                  <a:lnTo>
                    <a:pt x="2019" y="1803"/>
                  </a:lnTo>
                  <a:lnTo>
                    <a:pt x="1854" y="1600"/>
                  </a:lnTo>
                  <a:lnTo>
                    <a:pt x="2628" y="1231"/>
                  </a:lnTo>
                  <a:lnTo>
                    <a:pt x="2984" y="1816"/>
                  </a:lnTo>
                  <a:lnTo>
                    <a:pt x="3111" y="1879"/>
                  </a:lnTo>
                  <a:lnTo>
                    <a:pt x="3175" y="2070"/>
                  </a:lnTo>
                  <a:lnTo>
                    <a:pt x="3302" y="1981"/>
                  </a:lnTo>
                  <a:lnTo>
                    <a:pt x="3429" y="1981"/>
                  </a:lnTo>
                  <a:lnTo>
                    <a:pt x="3505" y="1778"/>
                  </a:lnTo>
                  <a:lnTo>
                    <a:pt x="3365" y="1701"/>
                  </a:lnTo>
                  <a:lnTo>
                    <a:pt x="3124" y="1574"/>
                  </a:lnTo>
                  <a:lnTo>
                    <a:pt x="2895" y="1079"/>
                  </a:lnTo>
                  <a:lnTo>
                    <a:pt x="3238" y="914"/>
                  </a:lnTo>
                  <a:lnTo>
                    <a:pt x="3606" y="914"/>
                  </a:lnTo>
                  <a:lnTo>
                    <a:pt x="3797" y="1028"/>
                  </a:lnTo>
                  <a:lnTo>
                    <a:pt x="4025" y="1130"/>
                  </a:lnTo>
                  <a:lnTo>
                    <a:pt x="4191" y="1549"/>
                  </a:lnTo>
                  <a:lnTo>
                    <a:pt x="4495" y="1727"/>
                  </a:lnTo>
                  <a:lnTo>
                    <a:pt x="4648" y="1828"/>
                  </a:lnTo>
                  <a:lnTo>
                    <a:pt x="4737" y="1562"/>
                  </a:lnTo>
                  <a:lnTo>
                    <a:pt x="4597" y="1473"/>
                  </a:lnTo>
                  <a:lnTo>
                    <a:pt x="4279" y="1282"/>
                  </a:lnTo>
                  <a:lnTo>
                    <a:pt x="4140" y="914"/>
                  </a:lnTo>
                  <a:lnTo>
                    <a:pt x="4889" y="914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3034393" y="1880871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2603" y="0"/>
                  </a:moveTo>
                  <a:lnTo>
                    <a:pt x="355" y="4775"/>
                  </a:lnTo>
                  <a:lnTo>
                    <a:pt x="152" y="4800"/>
                  </a:lnTo>
                  <a:lnTo>
                    <a:pt x="0" y="5626"/>
                  </a:lnTo>
                  <a:lnTo>
                    <a:pt x="431" y="5295"/>
                  </a:lnTo>
                  <a:lnTo>
                    <a:pt x="1092" y="6070"/>
                  </a:lnTo>
                  <a:lnTo>
                    <a:pt x="4178" y="3555"/>
                  </a:lnTo>
                  <a:lnTo>
                    <a:pt x="4178" y="3238"/>
                  </a:lnTo>
                  <a:lnTo>
                    <a:pt x="4356" y="2641"/>
                  </a:lnTo>
                  <a:lnTo>
                    <a:pt x="4483" y="2374"/>
                  </a:lnTo>
                  <a:lnTo>
                    <a:pt x="4572" y="2108"/>
                  </a:lnTo>
                  <a:lnTo>
                    <a:pt x="4724" y="1562"/>
                  </a:lnTo>
                  <a:lnTo>
                    <a:pt x="5524" y="558"/>
                  </a:lnTo>
                  <a:lnTo>
                    <a:pt x="4267" y="355"/>
                  </a:lnTo>
                  <a:lnTo>
                    <a:pt x="3860" y="355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3033776" y="1881403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673" y="2603"/>
                  </a:moveTo>
                  <a:lnTo>
                    <a:pt x="4597" y="2311"/>
                  </a:lnTo>
                  <a:lnTo>
                    <a:pt x="4457" y="2362"/>
                  </a:lnTo>
                  <a:lnTo>
                    <a:pt x="3873" y="2616"/>
                  </a:lnTo>
                  <a:lnTo>
                    <a:pt x="3263" y="2552"/>
                  </a:lnTo>
                  <a:lnTo>
                    <a:pt x="2832" y="2501"/>
                  </a:lnTo>
                  <a:lnTo>
                    <a:pt x="3441" y="1689"/>
                  </a:lnTo>
                  <a:lnTo>
                    <a:pt x="3683" y="1346"/>
                  </a:lnTo>
                  <a:lnTo>
                    <a:pt x="3848" y="1397"/>
                  </a:lnTo>
                  <a:lnTo>
                    <a:pt x="4102" y="1320"/>
                  </a:lnTo>
                  <a:lnTo>
                    <a:pt x="4330" y="1206"/>
                  </a:lnTo>
                  <a:lnTo>
                    <a:pt x="4470" y="1130"/>
                  </a:lnTo>
                  <a:lnTo>
                    <a:pt x="4330" y="863"/>
                  </a:lnTo>
                  <a:lnTo>
                    <a:pt x="4203" y="939"/>
                  </a:lnTo>
                  <a:lnTo>
                    <a:pt x="4025" y="1028"/>
                  </a:lnTo>
                  <a:lnTo>
                    <a:pt x="3835" y="1079"/>
                  </a:lnTo>
                  <a:lnTo>
                    <a:pt x="3797" y="939"/>
                  </a:lnTo>
                  <a:lnTo>
                    <a:pt x="3987" y="571"/>
                  </a:lnTo>
                  <a:lnTo>
                    <a:pt x="4064" y="406"/>
                  </a:lnTo>
                  <a:lnTo>
                    <a:pt x="3848" y="241"/>
                  </a:lnTo>
                  <a:lnTo>
                    <a:pt x="3771" y="393"/>
                  </a:lnTo>
                  <a:lnTo>
                    <a:pt x="3530" y="850"/>
                  </a:lnTo>
                  <a:lnTo>
                    <a:pt x="3416" y="533"/>
                  </a:lnTo>
                  <a:lnTo>
                    <a:pt x="3454" y="292"/>
                  </a:lnTo>
                  <a:lnTo>
                    <a:pt x="3467" y="101"/>
                  </a:lnTo>
                  <a:lnTo>
                    <a:pt x="3238" y="0"/>
                  </a:lnTo>
                  <a:lnTo>
                    <a:pt x="3213" y="177"/>
                  </a:lnTo>
                  <a:lnTo>
                    <a:pt x="3162" y="495"/>
                  </a:lnTo>
                  <a:lnTo>
                    <a:pt x="3263" y="787"/>
                  </a:lnTo>
                  <a:lnTo>
                    <a:pt x="3352" y="1104"/>
                  </a:lnTo>
                  <a:lnTo>
                    <a:pt x="3289" y="1320"/>
                  </a:lnTo>
                  <a:lnTo>
                    <a:pt x="2768" y="2120"/>
                  </a:lnTo>
                  <a:lnTo>
                    <a:pt x="2552" y="2413"/>
                  </a:lnTo>
                  <a:lnTo>
                    <a:pt x="2540" y="2235"/>
                  </a:lnTo>
                  <a:lnTo>
                    <a:pt x="2463" y="1828"/>
                  </a:lnTo>
                  <a:lnTo>
                    <a:pt x="2501" y="1435"/>
                  </a:lnTo>
                  <a:lnTo>
                    <a:pt x="2527" y="1257"/>
                  </a:lnTo>
                  <a:lnTo>
                    <a:pt x="2286" y="1155"/>
                  </a:lnTo>
                  <a:lnTo>
                    <a:pt x="2273" y="1333"/>
                  </a:lnTo>
                  <a:lnTo>
                    <a:pt x="2222" y="1765"/>
                  </a:lnTo>
                  <a:lnTo>
                    <a:pt x="2286" y="2171"/>
                  </a:lnTo>
                  <a:lnTo>
                    <a:pt x="2349" y="2603"/>
                  </a:lnTo>
                  <a:lnTo>
                    <a:pt x="1562" y="3797"/>
                  </a:lnTo>
                  <a:lnTo>
                    <a:pt x="1460" y="3670"/>
                  </a:lnTo>
                  <a:lnTo>
                    <a:pt x="1371" y="3187"/>
                  </a:lnTo>
                  <a:lnTo>
                    <a:pt x="1549" y="2870"/>
                  </a:lnTo>
                  <a:lnTo>
                    <a:pt x="1625" y="2717"/>
                  </a:lnTo>
                  <a:lnTo>
                    <a:pt x="1409" y="2552"/>
                  </a:lnTo>
                  <a:lnTo>
                    <a:pt x="1333" y="2705"/>
                  </a:lnTo>
                  <a:lnTo>
                    <a:pt x="1130" y="3060"/>
                  </a:lnTo>
                  <a:lnTo>
                    <a:pt x="1206" y="3594"/>
                  </a:lnTo>
                  <a:lnTo>
                    <a:pt x="1206" y="4025"/>
                  </a:lnTo>
                  <a:lnTo>
                    <a:pt x="736" y="4419"/>
                  </a:lnTo>
                  <a:lnTo>
                    <a:pt x="0" y="5410"/>
                  </a:lnTo>
                  <a:lnTo>
                    <a:pt x="165" y="5638"/>
                  </a:lnTo>
                  <a:lnTo>
                    <a:pt x="914" y="4648"/>
                  </a:lnTo>
                  <a:lnTo>
                    <a:pt x="1600" y="4152"/>
                  </a:lnTo>
                  <a:lnTo>
                    <a:pt x="1841" y="4318"/>
                  </a:lnTo>
                  <a:lnTo>
                    <a:pt x="2197" y="4597"/>
                  </a:lnTo>
                  <a:lnTo>
                    <a:pt x="2552" y="4660"/>
                  </a:lnTo>
                  <a:lnTo>
                    <a:pt x="3086" y="4737"/>
                  </a:lnTo>
                  <a:lnTo>
                    <a:pt x="3556" y="4495"/>
                  </a:lnTo>
                  <a:lnTo>
                    <a:pt x="4038" y="4356"/>
                  </a:lnTo>
                  <a:lnTo>
                    <a:pt x="4191" y="4305"/>
                  </a:lnTo>
                  <a:lnTo>
                    <a:pt x="4114" y="4013"/>
                  </a:lnTo>
                  <a:lnTo>
                    <a:pt x="3962" y="4051"/>
                  </a:lnTo>
                  <a:lnTo>
                    <a:pt x="3644" y="4152"/>
                  </a:lnTo>
                  <a:lnTo>
                    <a:pt x="3327" y="4279"/>
                  </a:lnTo>
                  <a:lnTo>
                    <a:pt x="2501" y="4470"/>
                  </a:lnTo>
                  <a:lnTo>
                    <a:pt x="1790" y="3962"/>
                  </a:lnTo>
                  <a:lnTo>
                    <a:pt x="2590" y="2819"/>
                  </a:lnTo>
                  <a:lnTo>
                    <a:pt x="3302" y="2844"/>
                  </a:lnTo>
                  <a:lnTo>
                    <a:pt x="3924" y="2921"/>
                  </a:lnTo>
                  <a:lnTo>
                    <a:pt x="4533" y="2667"/>
                  </a:lnTo>
                  <a:lnTo>
                    <a:pt x="4673" y="260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3028015" y="1883508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4" h="10794">
                  <a:moveTo>
                    <a:pt x="3784" y="88"/>
                  </a:moveTo>
                  <a:lnTo>
                    <a:pt x="3492" y="825"/>
                  </a:lnTo>
                  <a:lnTo>
                    <a:pt x="3467" y="1079"/>
                  </a:lnTo>
                  <a:lnTo>
                    <a:pt x="2857" y="1841"/>
                  </a:lnTo>
                  <a:lnTo>
                    <a:pt x="2463" y="2260"/>
                  </a:lnTo>
                  <a:lnTo>
                    <a:pt x="1930" y="3594"/>
                  </a:lnTo>
                  <a:lnTo>
                    <a:pt x="1435" y="4025"/>
                  </a:lnTo>
                  <a:lnTo>
                    <a:pt x="1039" y="5397"/>
                  </a:lnTo>
                  <a:lnTo>
                    <a:pt x="930" y="6197"/>
                  </a:lnTo>
                  <a:lnTo>
                    <a:pt x="431" y="7531"/>
                  </a:lnTo>
                  <a:lnTo>
                    <a:pt x="0" y="8305"/>
                  </a:lnTo>
                  <a:lnTo>
                    <a:pt x="190" y="9880"/>
                  </a:lnTo>
                  <a:lnTo>
                    <a:pt x="711" y="10490"/>
                  </a:lnTo>
                  <a:lnTo>
                    <a:pt x="1346" y="10769"/>
                  </a:lnTo>
                  <a:lnTo>
                    <a:pt x="1689" y="10617"/>
                  </a:lnTo>
                  <a:lnTo>
                    <a:pt x="2210" y="10490"/>
                  </a:lnTo>
                  <a:lnTo>
                    <a:pt x="5245" y="2921"/>
                  </a:lnTo>
                  <a:lnTo>
                    <a:pt x="4912" y="1841"/>
                  </a:lnTo>
                  <a:lnTo>
                    <a:pt x="4851" y="1257"/>
                  </a:lnTo>
                  <a:lnTo>
                    <a:pt x="4406" y="368"/>
                  </a:lnTo>
                  <a:lnTo>
                    <a:pt x="4325" y="152"/>
                  </a:lnTo>
                  <a:lnTo>
                    <a:pt x="3937" y="152"/>
                  </a:lnTo>
                  <a:lnTo>
                    <a:pt x="3784" y="88"/>
                  </a:lnTo>
                  <a:close/>
                </a:path>
                <a:path w="5714" h="10794">
                  <a:moveTo>
                    <a:pt x="4267" y="0"/>
                  </a:moveTo>
                  <a:lnTo>
                    <a:pt x="3937" y="152"/>
                  </a:lnTo>
                  <a:lnTo>
                    <a:pt x="4325" y="152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3028404" y="1885416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80" h="10160">
                  <a:moveTo>
                    <a:pt x="4660" y="3810"/>
                  </a:moveTo>
                  <a:lnTo>
                    <a:pt x="4470" y="3606"/>
                  </a:lnTo>
                  <a:lnTo>
                    <a:pt x="3987" y="4203"/>
                  </a:lnTo>
                  <a:lnTo>
                    <a:pt x="3441" y="4191"/>
                  </a:lnTo>
                  <a:lnTo>
                    <a:pt x="3149" y="4267"/>
                  </a:lnTo>
                  <a:lnTo>
                    <a:pt x="3352" y="2705"/>
                  </a:lnTo>
                  <a:lnTo>
                    <a:pt x="3505" y="2654"/>
                  </a:lnTo>
                  <a:lnTo>
                    <a:pt x="3467" y="2463"/>
                  </a:lnTo>
                  <a:lnTo>
                    <a:pt x="3810" y="1905"/>
                  </a:lnTo>
                  <a:lnTo>
                    <a:pt x="4076" y="1346"/>
                  </a:lnTo>
                  <a:lnTo>
                    <a:pt x="4445" y="901"/>
                  </a:lnTo>
                  <a:lnTo>
                    <a:pt x="4559" y="774"/>
                  </a:lnTo>
                  <a:lnTo>
                    <a:pt x="4356" y="571"/>
                  </a:lnTo>
                  <a:lnTo>
                    <a:pt x="4254" y="698"/>
                  </a:lnTo>
                  <a:lnTo>
                    <a:pt x="3886" y="1143"/>
                  </a:lnTo>
                  <a:lnTo>
                    <a:pt x="3619" y="1701"/>
                  </a:lnTo>
                  <a:lnTo>
                    <a:pt x="3733" y="1270"/>
                  </a:lnTo>
                  <a:lnTo>
                    <a:pt x="3784" y="76"/>
                  </a:lnTo>
                  <a:lnTo>
                    <a:pt x="3543" y="0"/>
                  </a:lnTo>
                  <a:lnTo>
                    <a:pt x="3441" y="1270"/>
                  </a:lnTo>
                  <a:lnTo>
                    <a:pt x="3302" y="1892"/>
                  </a:lnTo>
                  <a:lnTo>
                    <a:pt x="2971" y="1485"/>
                  </a:lnTo>
                  <a:lnTo>
                    <a:pt x="2921" y="939"/>
                  </a:lnTo>
                  <a:lnTo>
                    <a:pt x="2895" y="749"/>
                  </a:lnTo>
                  <a:lnTo>
                    <a:pt x="2654" y="749"/>
                  </a:lnTo>
                  <a:lnTo>
                    <a:pt x="2667" y="939"/>
                  </a:lnTo>
                  <a:lnTo>
                    <a:pt x="2730" y="1536"/>
                  </a:lnTo>
                  <a:lnTo>
                    <a:pt x="3111" y="1981"/>
                  </a:lnTo>
                  <a:lnTo>
                    <a:pt x="3187" y="2374"/>
                  </a:lnTo>
                  <a:lnTo>
                    <a:pt x="2984" y="3340"/>
                  </a:lnTo>
                  <a:lnTo>
                    <a:pt x="2933" y="4267"/>
                  </a:lnTo>
                  <a:lnTo>
                    <a:pt x="2641" y="3911"/>
                  </a:lnTo>
                  <a:lnTo>
                    <a:pt x="2209" y="3365"/>
                  </a:lnTo>
                  <a:lnTo>
                    <a:pt x="2425" y="2717"/>
                  </a:lnTo>
                  <a:lnTo>
                    <a:pt x="2476" y="2540"/>
                  </a:lnTo>
                  <a:lnTo>
                    <a:pt x="2260" y="2400"/>
                  </a:lnTo>
                  <a:lnTo>
                    <a:pt x="2197" y="2578"/>
                  </a:lnTo>
                  <a:lnTo>
                    <a:pt x="1943" y="3365"/>
                  </a:lnTo>
                  <a:lnTo>
                    <a:pt x="2387" y="4000"/>
                  </a:lnTo>
                  <a:lnTo>
                    <a:pt x="2819" y="4584"/>
                  </a:lnTo>
                  <a:lnTo>
                    <a:pt x="2311" y="6045"/>
                  </a:lnTo>
                  <a:lnTo>
                    <a:pt x="1828" y="6654"/>
                  </a:lnTo>
                  <a:lnTo>
                    <a:pt x="1739" y="6337"/>
                  </a:lnTo>
                  <a:lnTo>
                    <a:pt x="1485" y="5689"/>
                  </a:lnTo>
                  <a:lnTo>
                    <a:pt x="1752" y="4978"/>
                  </a:lnTo>
                  <a:lnTo>
                    <a:pt x="1524" y="4838"/>
                  </a:lnTo>
                  <a:lnTo>
                    <a:pt x="1231" y="5626"/>
                  </a:lnTo>
                  <a:lnTo>
                    <a:pt x="1473" y="6324"/>
                  </a:lnTo>
                  <a:lnTo>
                    <a:pt x="1587" y="6769"/>
                  </a:lnTo>
                  <a:lnTo>
                    <a:pt x="1625" y="6908"/>
                  </a:lnTo>
                  <a:lnTo>
                    <a:pt x="749" y="8039"/>
                  </a:lnTo>
                  <a:lnTo>
                    <a:pt x="660" y="8242"/>
                  </a:lnTo>
                  <a:lnTo>
                    <a:pt x="177" y="8991"/>
                  </a:lnTo>
                  <a:lnTo>
                    <a:pt x="63" y="9359"/>
                  </a:lnTo>
                  <a:lnTo>
                    <a:pt x="0" y="9563"/>
                  </a:lnTo>
                  <a:lnTo>
                    <a:pt x="215" y="9613"/>
                  </a:lnTo>
                  <a:lnTo>
                    <a:pt x="304" y="9461"/>
                  </a:lnTo>
                  <a:lnTo>
                    <a:pt x="774" y="8712"/>
                  </a:lnTo>
                  <a:lnTo>
                    <a:pt x="1028" y="8204"/>
                  </a:lnTo>
                  <a:lnTo>
                    <a:pt x="1181" y="7886"/>
                  </a:lnTo>
                  <a:lnTo>
                    <a:pt x="1854" y="7099"/>
                  </a:lnTo>
                  <a:lnTo>
                    <a:pt x="2628" y="7518"/>
                  </a:lnTo>
                  <a:lnTo>
                    <a:pt x="3733" y="6972"/>
                  </a:lnTo>
                  <a:lnTo>
                    <a:pt x="4279" y="6096"/>
                  </a:lnTo>
                  <a:lnTo>
                    <a:pt x="4368" y="5969"/>
                  </a:lnTo>
                  <a:lnTo>
                    <a:pt x="4203" y="5791"/>
                  </a:lnTo>
                  <a:lnTo>
                    <a:pt x="4114" y="5918"/>
                  </a:lnTo>
                  <a:lnTo>
                    <a:pt x="3632" y="6705"/>
                  </a:lnTo>
                  <a:lnTo>
                    <a:pt x="2641" y="7239"/>
                  </a:lnTo>
                  <a:lnTo>
                    <a:pt x="2044" y="6870"/>
                  </a:lnTo>
                  <a:lnTo>
                    <a:pt x="2235" y="6654"/>
                  </a:lnTo>
                  <a:lnTo>
                    <a:pt x="2578" y="5956"/>
                  </a:lnTo>
                  <a:lnTo>
                    <a:pt x="3124" y="4610"/>
                  </a:lnTo>
                  <a:lnTo>
                    <a:pt x="3594" y="4457"/>
                  </a:lnTo>
                  <a:lnTo>
                    <a:pt x="4152" y="4470"/>
                  </a:lnTo>
                  <a:lnTo>
                    <a:pt x="4559" y="3949"/>
                  </a:lnTo>
                  <a:lnTo>
                    <a:pt x="4660" y="3810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3017110" y="1904059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2095" y="0"/>
                  </a:moveTo>
                  <a:lnTo>
                    <a:pt x="1892" y="1384"/>
                  </a:lnTo>
                  <a:lnTo>
                    <a:pt x="1460" y="2095"/>
                  </a:lnTo>
                  <a:lnTo>
                    <a:pt x="1358" y="2387"/>
                  </a:lnTo>
                  <a:lnTo>
                    <a:pt x="1219" y="2641"/>
                  </a:lnTo>
                  <a:lnTo>
                    <a:pt x="1054" y="2895"/>
                  </a:lnTo>
                  <a:lnTo>
                    <a:pt x="825" y="3086"/>
                  </a:lnTo>
                  <a:lnTo>
                    <a:pt x="317" y="3886"/>
                  </a:lnTo>
                  <a:lnTo>
                    <a:pt x="50" y="4699"/>
                  </a:lnTo>
                  <a:lnTo>
                    <a:pt x="0" y="5994"/>
                  </a:lnTo>
                  <a:lnTo>
                    <a:pt x="12" y="6604"/>
                  </a:lnTo>
                  <a:lnTo>
                    <a:pt x="850" y="7493"/>
                  </a:lnTo>
                  <a:lnTo>
                    <a:pt x="1803" y="7670"/>
                  </a:lnTo>
                  <a:lnTo>
                    <a:pt x="1816" y="8255"/>
                  </a:lnTo>
                  <a:lnTo>
                    <a:pt x="2324" y="7645"/>
                  </a:lnTo>
                  <a:lnTo>
                    <a:pt x="2235" y="7442"/>
                  </a:lnTo>
                  <a:lnTo>
                    <a:pt x="3492" y="5918"/>
                  </a:lnTo>
                  <a:lnTo>
                    <a:pt x="3708" y="5600"/>
                  </a:lnTo>
                  <a:lnTo>
                    <a:pt x="4190" y="4940"/>
                  </a:lnTo>
                  <a:lnTo>
                    <a:pt x="4533" y="3784"/>
                  </a:lnTo>
                  <a:lnTo>
                    <a:pt x="4241" y="2463"/>
                  </a:lnTo>
                  <a:lnTo>
                    <a:pt x="3238" y="1473"/>
                  </a:lnTo>
                  <a:lnTo>
                    <a:pt x="2997" y="1079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3017799" y="1906282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3175" y="533"/>
                  </a:moveTo>
                  <a:lnTo>
                    <a:pt x="2959" y="368"/>
                  </a:lnTo>
                  <a:lnTo>
                    <a:pt x="2857" y="508"/>
                  </a:lnTo>
                  <a:lnTo>
                    <a:pt x="2705" y="698"/>
                  </a:lnTo>
                  <a:lnTo>
                    <a:pt x="2463" y="749"/>
                  </a:lnTo>
                  <a:lnTo>
                    <a:pt x="2578" y="266"/>
                  </a:lnTo>
                  <a:lnTo>
                    <a:pt x="2641" y="101"/>
                  </a:lnTo>
                  <a:lnTo>
                    <a:pt x="2387" y="0"/>
                  </a:lnTo>
                  <a:lnTo>
                    <a:pt x="2324" y="165"/>
                  </a:lnTo>
                  <a:lnTo>
                    <a:pt x="2197" y="571"/>
                  </a:lnTo>
                  <a:lnTo>
                    <a:pt x="2057" y="635"/>
                  </a:lnTo>
                  <a:lnTo>
                    <a:pt x="1981" y="419"/>
                  </a:lnTo>
                  <a:lnTo>
                    <a:pt x="1943" y="190"/>
                  </a:lnTo>
                  <a:lnTo>
                    <a:pt x="1905" y="25"/>
                  </a:lnTo>
                  <a:lnTo>
                    <a:pt x="1638" y="50"/>
                  </a:lnTo>
                  <a:lnTo>
                    <a:pt x="1676" y="228"/>
                  </a:lnTo>
                  <a:lnTo>
                    <a:pt x="1727" y="520"/>
                  </a:lnTo>
                  <a:lnTo>
                    <a:pt x="1828" y="812"/>
                  </a:lnTo>
                  <a:lnTo>
                    <a:pt x="1968" y="927"/>
                  </a:lnTo>
                  <a:lnTo>
                    <a:pt x="1663" y="2413"/>
                  </a:lnTo>
                  <a:lnTo>
                    <a:pt x="1397" y="2032"/>
                  </a:lnTo>
                  <a:lnTo>
                    <a:pt x="990" y="1498"/>
                  </a:lnTo>
                  <a:lnTo>
                    <a:pt x="812" y="800"/>
                  </a:lnTo>
                  <a:lnTo>
                    <a:pt x="762" y="622"/>
                  </a:lnTo>
                  <a:lnTo>
                    <a:pt x="520" y="736"/>
                  </a:lnTo>
                  <a:lnTo>
                    <a:pt x="736" y="1638"/>
                  </a:lnTo>
                  <a:lnTo>
                    <a:pt x="1587" y="2768"/>
                  </a:lnTo>
                  <a:lnTo>
                    <a:pt x="1473" y="3289"/>
                  </a:lnTo>
                  <a:lnTo>
                    <a:pt x="1308" y="4038"/>
                  </a:lnTo>
                  <a:lnTo>
                    <a:pt x="876" y="3822"/>
                  </a:lnTo>
                  <a:lnTo>
                    <a:pt x="520" y="2933"/>
                  </a:lnTo>
                  <a:lnTo>
                    <a:pt x="419" y="2565"/>
                  </a:lnTo>
                  <a:lnTo>
                    <a:pt x="254" y="2032"/>
                  </a:lnTo>
                  <a:lnTo>
                    <a:pt x="0" y="2133"/>
                  </a:lnTo>
                  <a:lnTo>
                    <a:pt x="228" y="2844"/>
                  </a:lnTo>
                  <a:lnTo>
                    <a:pt x="342" y="3429"/>
                  </a:lnTo>
                  <a:lnTo>
                    <a:pt x="711" y="3886"/>
                  </a:lnTo>
                  <a:lnTo>
                    <a:pt x="965" y="4191"/>
                  </a:lnTo>
                  <a:lnTo>
                    <a:pt x="1244" y="4318"/>
                  </a:lnTo>
                  <a:lnTo>
                    <a:pt x="1270" y="5499"/>
                  </a:lnTo>
                  <a:lnTo>
                    <a:pt x="977" y="6756"/>
                  </a:lnTo>
                  <a:lnTo>
                    <a:pt x="1244" y="6794"/>
                  </a:lnTo>
                  <a:lnTo>
                    <a:pt x="1536" y="5537"/>
                  </a:lnTo>
                  <a:lnTo>
                    <a:pt x="1511" y="4902"/>
                  </a:lnTo>
                  <a:lnTo>
                    <a:pt x="1866" y="4610"/>
                  </a:lnTo>
                  <a:lnTo>
                    <a:pt x="2286" y="4381"/>
                  </a:lnTo>
                  <a:lnTo>
                    <a:pt x="2438" y="3975"/>
                  </a:lnTo>
                  <a:lnTo>
                    <a:pt x="2489" y="3797"/>
                  </a:lnTo>
                  <a:lnTo>
                    <a:pt x="2247" y="3708"/>
                  </a:lnTo>
                  <a:lnTo>
                    <a:pt x="2184" y="3873"/>
                  </a:lnTo>
                  <a:lnTo>
                    <a:pt x="2057" y="4216"/>
                  </a:lnTo>
                  <a:lnTo>
                    <a:pt x="1879" y="4305"/>
                  </a:lnTo>
                  <a:lnTo>
                    <a:pt x="1587" y="4178"/>
                  </a:lnTo>
                  <a:lnTo>
                    <a:pt x="1587" y="4483"/>
                  </a:lnTo>
                  <a:lnTo>
                    <a:pt x="1587" y="4178"/>
                  </a:lnTo>
                  <a:lnTo>
                    <a:pt x="1803" y="2997"/>
                  </a:lnTo>
                  <a:lnTo>
                    <a:pt x="2222" y="2743"/>
                  </a:lnTo>
                  <a:lnTo>
                    <a:pt x="2552" y="2552"/>
                  </a:lnTo>
                  <a:lnTo>
                    <a:pt x="2832" y="2273"/>
                  </a:lnTo>
                  <a:lnTo>
                    <a:pt x="2946" y="2146"/>
                  </a:lnTo>
                  <a:lnTo>
                    <a:pt x="2730" y="1981"/>
                  </a:lnTo>
                  <a:lnTo>
                    <a:pt x="2616" y="2108"/>
                  </a:lnTo>
                  <a:lnTo>
                    <a:pt x="2362" y="2374"/>
                  </a:lnTo>
                  <a:lnTo>
                    <a:pt x="2032" y="2540"/>
                  </a:lnTo>
                  <a:lnTo>
                    <a:pt x="1892" y="2628"/>
                  </a:lnTo>
                  <a:lnTo>
                    <a:pt x="1981" y="2273"/>
                  </a:lnTo>
                  <a:lnTo>
                    <a:pt x="2235" y="1282"/>
                  </a:lnTo>
                  <a:lnTo>
                    <a:pt x="2286" y="1117"/>
                  </a:lnTo>
                  <a:lnTo>
                    <a:pt x="2616" y="990"/>
                  </a:lnTo>
                  <a:lnTo>
                    <a:pt x="2870" y="901"/>
                  </a:lnTo>
                  <a:lnTo>
                    <a:pt x="3175" y="53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3033527" y="1898257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857" y="0"/>
                  </a:moveTo>
                  <a:lnTo>
                    <a:pt x="1930" y="266"/>
                  </a:lnTo>
                  <a:lnTo>
                    <a:pt x="1524" y="800"/>
                  </a:lnTo>
                  <a:lnTo>
                    <a:pt x="1079" y="1066"/>
                  </a:lnTo>
                  <a:lnTo>
                    <a:pt x="685" y="1320"/>
                  </a:lnTo>
                  <a:lnTo>
                    <a:pt x="508" y="1752"/>
                  </a:lnTo>
                  <a:lnTo>
                    <a:pt x="203" y="2095"/>
                  </a:lnTo>
                  <a:lnTo>
                    <a:pt x="38" y="2311"/>
                  </a:lnTo>
                  <a:lnTo>
                    <a:pt x="0" y="2463"/>
                  </a:lnTo>
                  <a:lnTo>
                    <a:pt x="190" y="2705"/>
                  </a:lnTo>
                  <a:lnTo>
                    <a:pt x="330" y="2895"/>
                  </a:lnTo>
                  <a:lnTo>
                    <a:pt x="457" y="2920"/>
                  </a:lnTo>
                  <a:lnTo>
                    <a:pt x="635" y="3022"/>
                  </a:lnTo>
                  <a:lnTo>
                    <a:pt x="736" y="3162"/>
                  </a:lnTo>
                  <a:lnTo>
                    <a:pt x="977" y="3276"/>
                  </a:lnTo>
                  <a:lnTo>
                    <a:pt x="1435" y="3416"/>
                  </a:lnTo>
                  <a:lnTo>
                    <a:pt x="2095" y="3708"/>
                  </a:lnTo>
                  <a:lnTo>
                    <a:pt x="2616" y="4051"/>
                  </a:lnTo>
                  <a:lnTo>
                    <a:pt x="3403" y="3873"/>
                  </a:lnTo>
                  <a:lnTo>
                    <a:pt x="5702" y="380"/>
                  </a:lnTo>
                  <a:lnTo>
                    <a:pt x="5245" y="126"/>
                  </a:lnTo>
                  <a:lnTo>
                    <a:pt x="4546" y="76"/>
                  </a:lnTo>
                  <a:lnTo>
                    <a:pt x="3568" y="3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3032353" y="189867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6286" y="1092"/>
                  </a:moveTo>
                  <a:lnTo>
                    <a:pt x="5626" y="1041"/>
                  </a:lnTo>
                  <a:lnTo>
                    <a:pt x="5384" y="863"/>
                  </a:lnTo>
                  <a:lnTo>
                    <a:pt x="5854" y="863"/>
                  </a:lnTo>
                  <a:lnTo>
                    <a:pt x="5880" y="584"/>
                  </a:lnTo>
                  <a:lnTo>
                    <a:pt x="4914" y="571"/>
                  </a:lnTo>
                  <a:lnTo>
                    <a:pt x="5067" y="381"/>
                  </a:lnTo>
                  <a:lnTo>
                    <a:pt x="4826" y="203"/>
                  </a:lnTo>
                  <a:lnTo>
                    <a:pt x="4711" y="355"/>
                  </a:lnTo>
                  <a:lnTo>
                    <a:pt x="4559" y="533"/>
                  </a:lnTo>
                  <a:lnTo>
                    <a:pt x="4000" y="558"/>
                  </a:lnTo>
                  <a:lnTo>
                    <a:pt x="4025" y="419"/>
                  </a:lnTo>
                  <a:lnTo>
                    <a:pt x="4152" y="342"/>
                  </a:lnTo>
                  <a:lnTo>
                    <a:pt x="4305" y="254"/>
                  </a:lnTo>
                  <a:lnTo>
                    <a:pt x="4203" y="0"/>
                  </a:lnTo>
                  <a:lnTo>
                    <a:pt x="4064" y="76"/>
                  </a:lnTo>
                  <a:lnTo>
                    <a:pt x="3835" y="215"/>
                  </a:lnTo>
                  <a:lnTo>
                    <a:pt x="3784" y="469"/>
                  </a:lnTo>
                  <a:lnTo>
                    <a:pt x="3035" y="927"/>
                  </a:lnTo>
                  <a:lnTo>
                    <a:pt x="3175" y="723"/>
                  </a:lnTo>
                  <a:lnTo>
                    <a:pt x="3200" y="571"/>
                  </a:lnTo>
                  <a:lnTo>
                    <a:pt x="3022" y="508"/>
                  </a:lnTo>
                  <a:lnTo>
                    <a:pt x="2844" y="711"/>
                  </a:lnTo>
                  <a:lnTo>
                    <a:pt x="2768" y="876"/>
                  </a:lnTo>
                  <a:lnTo>
                    <a:pt x="2730" y="1092"/>
                  </a:lnTo>
                  <a:lnTo>
                    <a:pt x="2019" y="1460"/>
                  </a:lnTo>
                  <a:lnTo>
                    <a:pt x="0" y="2070"/>
                  </a:lnTo>
                  <a:lnTo>
                    <a:pt x="88" y="2336"/>
                  </a:lnTo>
                  <a:lnTo>
                    <a:pt x="254" y="2286"/>
                  </a:lnTo>
                  <a:lnTo>
                    <a:pt x="2070" y="1727"/>
                  </a:lnTo>
                  <a:lnTo>
                    <a:pt x="2730" y="1384"/>
                  </a:lnTo>
                  <a:lnTo>
                    <a:pt x="2514" y="1803"/>
                  </a:lnTo>
                  <a:lnTo>
                    <a:pt x="3009" y="2654"/>
                  </a:lnTo>
                  <a:lnTo>
                    <a:pt x="3606" y="3098"/>
                  </a:lnTo>
                  <a:lnTo>
                    <a:pt x="3771" y="2870"/>
                  </a:lnTo>
                  <a:lnTo>
                    <a:pt x="3251" y="2489"/>
                  </a:lnTo>
                  <a:lnTo>
                    <a:pt x="2819" y="1790"/>
                  </a:lnTo>
                  <a:lnTo>
                    <a:pt x="3124" y="1181"/>
                  </a:lnTo>
                  <a:lnTo>
                    <a:pt x="3670" y="901"/>
                  </a:lnTo>
                  <a:lnTo>
                    <a:pt x="3784" y="1092"/>
                  </a:lnTo>
                  <a:lnTo>
                    <a:pt x="3937" y="1371"/>
                  </a:lnTo>
                  <a:lnTo>
                    <a:pt x="4064" y="1714"/>
                  </a:lnTo>
                  <a:lnTo>
                    <a:pt x="4292" y="1930"/>
                  </a:lnTo>
                  <a:lnTo>
                    <a:pt x="4521" y="2159"/>
                  </a:lnTo>
                  <a:lnTo>
                    <a:pt x="4800" y="2273"/>
                  </a:lnTo>
                  <a:lnTo>
                    <a:pt x="5054" y="2451"/>
                  </a:lnTo>
                  <a:lnTo>
                    <a:pt x="5194" y="2540"/>
                  </a:lnTo>
                  <a:lnTo>
                    <a:pt x="5359" y="2311"/>
                  </a:lnTo>
                  <a:lnTo>
                    <a:pt x="5207" y="2222"/>
                  </a:lnTo>
                  <a:lnTo>
                    <a:pt x="4991" y="2070"/>
                  </a:lnTo>
                  <a:lnTo>
                    <a:pt x="4749" y="1955"/>
                  </a:lnTo>
                  <a:lnTo>
                    <a:pt x="4533" y="1790"/>
                  </a:lnTo>
                  <a:lnTo>
                    <a:pt x="4279" y="1587"/>
                  </a:lnTo>
                  <a:lnTo>
                    <a:pt x="4152" y="1206"/>
                  </a:lnTo>
                  <a:lnTo>
                    <a:pt x="3924" y="850"/>
                  </a:lnTo>
                  <a:lnTo>
                    <a:pt x="4445" y="838"/>
                  </a:lnTo>
                  <a:lnTo>
                    <a:pt x="4660" y="952"/>
                  </a:lnTo>
                  <a:lnTo>
                    <a:pt x="5156" y="990"/>
                  </a:lnTo>
                  <a:lnTo>
                    <a:pt x="5588" y="1333"/>
                  </a:lnTo>
                  <a:lnTo>
                    <a:pt x="6096" y="1358"/>
                  </a:lnTo>
                  <a:lnTo>
                    <a:pt x="6261" y="1371"/>
                  </a:lnTo>
                  <a:lnTo>
                    <a:pt x="6286" y="1092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3007633" y="1893025"/>
              <a:ext cx="32384" cy="28575"/>
            </a:xfrm>
            <a:custGeom>
              <a:avLst/>
              <a:gdLst/>
              <a:ahLst/>
              <a:cxnLst/>
              <a:rect l="l" t="t" r="r" b="b"/>
              <a:pathLst>
                <a:path w="32385" h="28575">
                  <a:moveTo>
                    <a:pt x="31661" y="0"/>
                  </a:moveTo>
                  <a:lnTo>
                    <a:pt x="24451" y="7361"/>
                  </a:lnTo>
                  <a:lnTo>
                    <a:pt x="16730" y="14458"/>
                  </a:lnTo>
                  <a:lnTo>
                    <a:pt x="8559" y="21241"/>
                  </a:lnTo>
                  <a:lnTo>
                    <a:pt x="0" y="27660"/>
                  </a:lnTo>
                  <a:lnTo>
                    <a:pt x="482" y="27851"/>
                  </a:lnTo>
                  <a:lnTo>
                    <a:pt x="31838" y="800"/>
                  </a:lnTo>
                  <a:lnTo>
                    <a:pt x="31623" y="685"/>
                  </a:lnTo>
                  <a:lnTo>
                    <a:pt x="31572" y="406"/>
                  </a:lnTo>
                  <a:lnTo>
                    <a:pt x="31661" y="0"/>
                  </a:lnTo>
                  <a:close/>
                </a:path>
              </a:pathLst>
            </a:custGeom>
            <a:solidFill>
              <a:srgbClr val="6D8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3027401" y="1895530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685" y="0"/>
                  </a:moveTo>
                  <a:lnTo>
                    <a:pt x="63" y="660"/>
                  </a:lnTo>
                  <a:lnTo>
                    <a:pt x="215" y="1130"/>
                  </a:lnTo>
                  <a:lnTo>
                    <a:pt x="215" y="1904"/>
                  </a:lnTo>
                  <a:lnTo>
                    <a:pt x="114" y="2692"/>
                  </a:lnTo>
                  <a:lnTo>
                    <a:pt x="63" y="3301"/>
                  </a:lnTo>
                  <a:lnTo>
                    <a:pt x="25" y="3606"/>
                  </a:lnTo>
                  <a:lnTo>
                    <a:pt x="12" y="3848"/>
                  </a:lnTo>
                  <a:lnTo>
                    <a:pt x="76" y="4038"/>
                  </a:lnTo>
                  <a:lnTo>
                    <a:pt x="571" y="5854"/>
                  </a:lnTo>
                  <a:lnTo>
                    <a:pt x="711" y="6426"/>
                  </a:lnTo>
                  <a:lnTo>
                    <a:pt x="965" y="6781"/>
                  </a:lnTo>
                  <a:lnTo>
                    <a:pt x="1308" y="7010"/>
                  </a:lnTo>
                  <a:lnTo>
                    <a:pt x="1371" y="7200"/>
                  </a:lnTo>
                  <a:lnTo>
                    <a:pt x="1562" y="7251"/>
                  </a:lnTo>
                  <a:lnTo>
                    <a:pt x="1790" y="7226"/>
                  </a:lnTo>
                  <a:lnTo>
                    <a:pt x="2120" y="7289"/>
                  </a:lnTo>
                  <a:lnTo>
                    <a:pt x="2616" y="7391"/>
                  </a:lnTo>
                  <a:lnTo>
                    <a:pt x="2781" y="7404"/>
                  </a:lnTo>
                  <a:lnTo>
                    <a:pt x="2997" y="7391"/>
                  </a:lnTo>
                  <a:lnTo>
                    <a:pt x="3390" y="7238"/>
                  </a:lnTo>
                  <a:lnTo>
                    <a:pt x="3606" y="6845"/>
                  </a:lnTo>
                  <a:lnTo>
                    <a:pt x="3771" y="6515"/>
                  </a:lnTo>
                  <a:lnTo>
                    <a:pt x="4254" y="6400"/>
                  </a:lnTo>
                  <a:lnTo>
                    <a:pt x="4762" y="5753"/>
                  </a:lnTo>
                  <a:lnTo>
                    <a:pt x="4978" y="5270"/>
                  </a:lnTo>
                  <a:lnTo>
                    <a:pt x="5130" y="4330"/>
                  </a:lnTo>
                  <a:lnTo>
                    <a:pt x="5486" y="2870"/>
                  </a:lnTo>
                  <a:lnTo>
                    <a:pt x="4940" y="2260"/>
                  </a:lnTo>
                  <a:lnTo>
                    <a:pt x="4533" y="2197"/>
                  </a:lnTo>
                  <a:lnTo>
                    <a:pt x="4102" y="2006"/>
                  </a:lnTo>
                  <a:lnTo>
                    <a:pt x="3898" y="1968"/>
                  </a:lnTo>
                  <a:lnTo>
                    <a:pt x="3632" y="1803"/>
                  </a:lnTo>
                  <a:lnTo>
                    <a:pt x="3467" y="1574"/>
                  </a:lnTo>
                  <a:lnTo>
                    <a:pt x="3162" y="1549"/>
                  </a:lnTo>
                  <a:lnTo>
                    <a:pt x="2616" y="1054"/>
                  </a:lnTo>
                  <a:lnTo>
                    <a:pt x="2057" y="850"/>
                  </a:lnTo>
                  <a:lnTo>
                    <a:pt x="1777" y="787"/>
                  </a:lnTo>
                  <a:lnTo>
                    <a:pt x="1104" y="495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3028061" y="1896605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835" y="3403"/>
                  </a:moveTo>
                  <a:lnTo>
                    <a:pt x="3403" y="2616"/>
                  </a:lnTo>
                  <a:lnTo>
                    <a:pt x="3162" y="2717"/>
                  </a:lnTo>
                  <a:lnTo>
                    <a:pt x="3238" y="2882"/>
                  </a:lnTo>
                  <a:lnTo>
                    <a:pt x="3416" y="3175"/>
                  </a:lnTo>
                  <a:lnTo>
                    <a:pt x="3060" y="3644"/>
                  </a:lnTo>
                  <a:lnTo>
                    <a:pt x="2908" y="3886"/>
                  </a:lnTo>
                  <a:lnTo>
                    <a:pt x="2768" y="4127"/>
                  </a:lnTo>
                  <a:lnTo>
                    <a:pt x="2628" y="4318"/>
                  </a:lnTo>
                  <a:lnTo>
                    <a:pt x="2527" y="3898"/>
                  </a:lnTo>
                  <a:lnTo>
                    <a:pt x="2146" y="2882"/>
                  </a:lnTo>
                  <a:lnTo>
                    <a:pt x="2501" y="2514"/>
                  </a:lnTo>
                  <a:lnTo>
                    <a:pt x="2590" y="1803"/>
                  </a:lnTo>
                  <a:lnTo>
                    <a:pt x="2641" y="1219"/>
                  </a:lnTo>
                  <a:lnTo>
                    <a:pt x="2654" y="1028"/>
                  </a:lnTo>
                  <a:lnTo>
                    <a:pt x="2400" y="1003"/>
                  </a:lnTo>
                  <a:lnTo>
                    <a:pt x="2387" y="1181"/>
                  </a:lnTo>
                  <a:lnTo>
                    <a:pt x="2273" y="2336"/>
                  </a:lnTo>
                  <a:lnTo>
                    <a:pt x="2032" y="2540"/>
                  </a:lnTo>
                  <a:lnTo>
                    <a:pt x="1930" y="2247"/>
                  </a:lnTo>
                  <a:lnTo>
                    <a:pt x="1803" y="1739"/>
                  </a:lnTo>
                  <a:lnTo>
                    <a:pt x="1460" y="1371"/>
                  </a:lnTo>
                  <a:lnTo>
                    <a:pt x="1562" y="1181"/>
                  </a:lnTo>
                  <a:lnTo>
                    <a:pt x="1701" y="889"/>
                  </a:lnTo>
                  <a:lnTo>
                    <a:pt x="1765" y="558"/>
                  </a:lnTo>
                  <a:lnTo>
                    <a:pt x="1803" y="381"/>
                  </a:lnTo>
                  <a:lnTo>
                    <a:pt x="1549" y="355"/>
                  </a:lnTo>
                  <a:lnTo>
                    <a:pt x="1511" y="520"/>
                  </a:lnTo>
                  <a:lnTo>
                    <a:pt x="1460" y="812"/>
                  </a:lnTo>
                  <a:lnTo>
                    <a:pt x="1320" y="1054"/>
                  </a:lnTo>
                  <a:lnTo>
                    <a:pt x="1143" y="977"/>
                  </a:lnTo>
                  <a:lnTo>
                    <a:pt x="596" y="660"/>
                  </a:lnTo>
                  <a:lnTo>
                    <a:pt x="241" y="0"/>
                  </a:lnTo>
                  <a:lnTo>
                    <a:pt x="0" y="114"/>
                  </a:lnTo>
                  <a:lnTo>
                    <a:pt x="279" y="635"/>
                  </a:lnTo>
                  <a:lnTo>
                    <a:pt x="508" y="787"/>
                  </a:lnTo>
                  <a:lnTo>
                    <a:pt x="1117" y="1397"/>
                  </a:lnTo>
                  <a:lnTo>
                    <a:pt x="736" y="1612"/>
                  </a:lnTo>
                  <a:lnTo>
                    <a:pt x="393" y="1308"/>
                  </a:lnTo>
                  <a:lnTo>
                    <a:pt x="241" y="1524"/>
                  </a:lnTo>
                  <a:lnTo>
                    <a:pt x="368" y="1651"/>
                  </a:lnTo>
                  <a:lnTo>
                    <a:pt x="647" y="1917"/>
                  </a:lnTo>
                  <a:lnTo>
                    <a:pt x="1016" y="1714"/>
                  </a:lnTo>
                  <a:lnTo>
                    <a:pt x="1333" y="1638"/>
                  </a:lnTo>
                  <a:lnTo>
                    <a:pt x="1600" y="2070"/>
                  </a:lnTo>
                  <a:lnTo>
                    <a:pt x="1816" y="2717"/>
                  </a:lnTo>
                  <a:lnTo>
                    <a:pt x="1600" y="2717"/>
                  </a:lnTo>
                  <a:lnTo>
                    <a:pt x="1193" y="2603"/>
                  </a:lnTo>
                  <a:lnTo>
                    <a:pt x="901" y="2298"/>
                  </a:lnTo>
                  <a:lnTo>
                    <a:pt x="774" y="2184"/>
                  </a:lnTo>
                  <a:lnTo>
                    <a:pt x="571" y="2362"/>
                  </a:lnTo>
                  <a:lnTo>
                    <a:pt x="1041" y="2832"/>
                  </a:lnTo>
                  <a:lnTo>
                    <a:pt x="1485" y="2984"/>
                  </a:lnTo>
                  <a:lnTo>
                    <a:pt x="1917" y="3048"/>
                  </a:lnTo>
                  <a:lnTo>
                    <a:pt x="2273" y="4000"/>
                  </a:lnTo>
                  <a:lnTo>
                    <a:pt x="2463" y="4737"/>
                  </a:lnTo>
                  <a:lnTo>
                    <a:pt x="1841" y="4914"/>
                  </a:lnTo>
                  <a:lnTo>
                    <a:pt x="1346" y="4622"/>
                  </a:lnTo>
                  <a:lnTo>
                    <a:pt x="825" y="4203"/>
                  </a:lnTo>
                  <a:lnTo>
                    <a:pt x="685" y="4102"/>
                  </a:lnTo>
                  <a:lnTo>
                    <a:pt x="533" y="4330"/>
                  </a:lnTo>
                  <a:lnTo>
                    <a:pt x="673" y="4432"/>
                  </a:lnTo>
                  <a:lnTo>
                    <a:pt x="1244" y="4889"/>
                  </a:lnTo>
                  <a:lnTo>
                    <a:pt x="1816" y="5219"/>
                  </a:lnTo>
                  <a:lnTo>
                    <a:pt x="2540" y="5003"/>
                  </a:lnTo>
                  <a:lnTo>
                    <a:pt x="2616" y="5219"/>
                  </a:lnTo>
                  <a:lnTo>
                    <a:pt x="2794" y="6515"/>
                  </a:lnTo>
                  <a:lnTo>
                    <a:pt x="2819" y="6692"/>
                  </a:lnTo>
                  <a:lnTo>
                    <a:pt x="3073" y="6654"/>
                  </a:lnTo>
                  <a:lnTo>
                    <a:pt x="3060" y="6477"/>
                  </a:lnTo>
                  <a:lnTo>
                    <a:pt x="2870" y="5168"/>
                  </a:lnTo>
                  <a:lnTo>
                    <a:pt x="2743" y="4737"/>
                  </a:lnTo>
                  <a:lnTo>
                    <a:pt x="2895" y="4203"/>
                  </a:lnTo>
                  <a:lnTo>
                    <a:pt x="3835" y="340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3016425" y="1914250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2667" y="0"/>
                  </a:moveTo>
                  <a:lnTo>
                    <a:pt x="2070" y="317"/>
                  </a:lnTo>
                  <a:lnTo>
                    <a:pt x="1079" y="457"/>
                  </a:lnTo>
                  <a:lnTo>
                    <a:pt x="736" y="774"/>
                  </a:lnTo>
                  <a:lnTo>
                    <a:pt x="266" y="1003"/>
                  </a:lnTo>
                  <a:lnTo>
                    <a:pt x="88" y="1104"/>
                  </a:lnTo>
                  <a:lnTo>
                    <a:pt x="101" y="1524"/>
                  </a:lnTo>
                  <a:lnTo>
                    <a:pt x="152" y="1752"/>
                  </a:lnTo>
                  <a:lnTo>
                    <a:pt x="406" y="1981"/>
                  </a:lnTo>
                  <a:lnTo>
                    <a:pt x="457" y="2146"/>
                  </a:lnTo>
                  <a:lnTo>
                    <a:pt x="584" y="2298"/>
                  </a:lnTo>
                  <a:lnTo>
                    <a:pt x="1130" y="2730"/>
                  </a:lnTo>
                  <a:lnTo>
                    <a:pt x="1587" y="3162"/>
                  </a:lnTo>
                  <a:lnTo>
                    <a:pt x="1968" y="3670"/>
                  </a:lnTo>
                  <a:lnTo>
                    <a:pt x="2794" y="3835"/>
                  </a:lnTo>
                  <a:lnTo>
                    <a:pt x="2984" y="3835"/>
                  </a:lnTo>
                  <a:lnTo>
                    <a:pt x="3149" y="3822"/>
                  </a:lnTo>
                  <a:lnTo>
                    <a:pt x="4381" y="3365"/>
                  </a:lnTo>
                  <a:lnTo>
                    <a:pt x="5626" y="2603"/>
                  </a:lnTo>
                  <a:lnTo>
                    <a:pt x="6299" y="1574"/>
                  </a:lnTo>
                  <a:lnTo>
                    <a:pt x="5956" y="1168"/>
                  </a:lnTo>
                  <a:lnTo>
                    <a:pt x="4356" y="431"/>
                  </a:lnTo>
                  <a:lnTo>
                    <a:pt x="3657" y="127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3015272" y="1914804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477" y="1816"/>
                  </a:moveTo>
                  <a:lnTo>
                    <a:pt x="6324" y="1739"/>
                  </a:lnTo>
                  <a:lnTo>
                    <a:pt x="5842" y="1511"/>
                  </a:lnTo>
                  <a:lnTo>
                    <a:pt x="5664" y="1244"/>
                  </a:lnTo>
                  <a:lnTo>
                    <a:pt x="6134" y="1435"/>
                  </a:lnTo>
                  <a:lnTo>
                    <a:pt x="6261" y="1193"/>
                  </a:lnTo>
                  <a:lnTo>
                    <a:pt x="5334" y="812"/>
                  </a:lnTo>
                  <a:lnTo>
                    <a:pt x="5537" y="698"/>
                  </a:lnTo>
                  <a:lnTo>
                    <a:pt x="5372" y="444"/>
                  </a:lnTo>
                  <a:lnTo>
                    <a:pt x="5207" y="533"/>
                  </a:lnTo>
                  <a:lnTo>
                    <a:pt x="4991" y="622"/>
                  </a:lnTo>
                  <a:lnTo>
                    <a:pt x="4445" y="431"/>
                  </a:lnTo>
                  <a:lnTo>
                    <a:pt x="4673" y="304"/>
                  </a:lnTo>
                  <a:lnTo>
                    <a:pt x="4838" y="292"/>
                  </a:lnTo>
                  <a:lnTo>
                    <a:pt x="4838" y="12"/>
                  </a:lnTo>
                  <a:lnTo>
                    <a:pt x="4394" y="76"/>
                  </a:lnTo>
                  <a:lnTo>
                    <a:pt x="4254" y="279"/>
                  </a:lnTo>
                  <a:lnTo>
                    <a:pt x="3352" y="406"/>
                  </a:lnTo>
                  <a:lnTo>
                    <a:pt x="3581" y="266"/>
                  </a:lnTo>
                  <a:lnTo>
                    <a:pt x="3657" y="139"/>
                  </a:lnTo>
                  <a:lnTo>
                    <a:pt x="3581" y="12"/>
                  </a:lnTo>
                  <a:lnTo>
                    <a:pt x="3429" y="38"/>
                  </a:lnTo>
                  <a:lnTo>
                    <a:pt x="3263" y="114"/>
                  </a:lnTo>
                  <a:lnTo>
                    <a:pt x="3124" y="241"/>
                  </a:lnTo>
                  <a:lnTo>
                    <a:pt x="3022" y="406"/>
                  </a:lnTo>
                  <a:lnTo>
                    <a:pt x="2184" y="469"/>
                  </a:lnTo>
                  <a:lnTo>
                    <a:pt x="177" y="266"/>
                  </a:lnTo>
                  <a:lnTo>
                    <a:pt x="0" y="241"/>
                  </a:lnTo>
                  <a:lnTo>
                    <a:pt x="0" y="520"/>
                  </a:lnTo>
                  <a:lnTo>
                    <a:pt x="177" y="533"/>
                  </a:lnTo>
                  <a:lnTo>
                    <a:pt x="2133" y="736"/>
                  </a:lnTo>
                  <a:lnTo>
                    <a:pt x="2921" y="685"/>
                  </a:lnTo>
                  <a:lnTo>
                    <a:pt x="2552" y="990"/>
                  </a:lnTo>
                  <a:lnTo>
                    <a:pt x="2717" y="1943"/>
                  </a:lnTo>
                  <a:lnTo>
                    <a:pt x="3048" y="2425"/>
                  </a:lnTo>
                  <a:lnTo>
                    <a:pt x="3136" y="2565"/>
                  </a:lnTo>
                  <a:lnTo>
                    <a:pt x="3378" y="2425"/>
                  </a:lnTo>
                  <a:lnTo>
                    <a:pt x="3276" y="2286"/>
                  </a:lnTo>
                  <a:lnTo>
                    <a:pt x="3009" y="1892"/>
                  </a:lnTo>
                  <a:lnTo>
                    <a:pt x="2844" y="1092"/>
                  </a:lnTo>
                  <a:lnTo>
                    <a:pt x="3276" y="749"/>
                  </a:lnTo>
                  <a:lnTo>
                    <a:pt x="3987" y="609"/>
                  </a:lnTo>
                  <a:lnTo>
                    <a:pt x="4038" y="838"/>
                  </a:lnTo>
                  <a:lnTo>
                    <a:pt x="4089" y="1155"/>
                  </a:lnTo>
                  <a:lnTo>
                    <a:pt x="4089" y="1498"/>
                  </a:lnTo>
                  <a:lnTo>
                    <a:pt x="4368" y="2082"/>
                  </a:lnTo>
                  <a:lnTo>
                    <a:pt x="4597" y="2298"/>
                  </a:lnTo>
                  <a:lnTo>
                    <a:pt x="4889" y="2692"/>
                  </a:lnTo>
                  <a:lnTo>
                    <a:pt x="5130" y="2552"/>
                  </a:lnTo>
                  <a:lnTo>
                    <a:pt x="5016" y="2413"/>
                  </a:lnTo>
                  <a:lnTo>
                    <a:pt x="4851" y="2197"/>
                  </a:lnTo>
                  <a:lnTo>
                    <a:pt x="4660" y="1993"/>
                  </a:lnTo>
                  <a:lnTo>
                    <a:pt x="4521" y="1752"/>
                  </a:lnTo>
                  <a:lnTo>
                    <a:pt x="4343" y="1473"/>
                  </a:lnTo>
                  <a:lnTo>
                    <a:pt x="4356" y="1092"/>
                  </a:lnTo>
                  <a:lnTo>
                    <a:pt x="4279" y="673"/>
                  </a:lnTo>
                  <a:lnTo>
                    <a:pt x="4775" y="876"/>
                  </a:lnTo>
                  <a:lnTo>
                    <a:pt x="4940" y="1054"/>
                  </a:lnTo>
                  <a:lnTo>
                    <a:pt x="5410" y="1282"/>
                  </a:lnTo>
                  <a:lnTo>
                    <a:pt x="5715" y="1752"/>
                  </a:lnTo>
                  <a:lnTo>
                    <a:pt x="6184" y="1981"/>
                  </a:lnTo>
                  <a:lnTo>
                    <a:pt x="6350" y="2057"/>
                  </a:lnTo>
                  <a:lnTo>
                    <a:pt x="6477" y="1816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3033316" y="1890818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6743" y="0"/>
                  </a:moveTo>
                  <a:lnTo>
                    <a:pt x="4711" y="965"/>
                  </a:lnTo>
                  <a:lnTo>
                    <a:pt x="4203" y="1104"/>
                  </a:lnTo>
                  <a:lnTo>
                    <a:pt x="3467" y="1333"/>
                  </a:lnTo>
                  <a:lnTo>
                    <a:pt x="2781" y="1739"/>
                  </a:lnTo>
                  <a:lnTo>
                    <a:pt x="1904" y="2578"/>
                  </a:lnTo>
                  <a:lnTo>
                    <a:pt x="1054" y="3289"/>
                  </a:lnTo>
                  <a:lnTo>
                    <a:pt x="939" y="3581"/>
                  </a:lnTo>
                  <a:lnTo>
                    <a:pt x="647" y="3860"/>
                  </a:lnTo>
                  <a:lnTo>
                    <a:pt x="63" y="4457"/>
                  </a:lnTo>
                  <a:lnTo>
                    <a:pt x="0" y="5321"/>
                  </a:lnTo>
                  <a:lnTo>
                    <a:pt x="406" y="6464"/>
                  </a:lnTo>
                  <a:lnTo>
                    <a:pt x="406" y="6692"/>
                  </a:lnTo>
                  <a:lnTo>
                    <a:pt x="330" y="7658"/>
                  </a:lnTo>
                  <a:lnTo>
                    <a:pt x="571" y="7848"/>
                  </a:lnTo>
                  <a:lnTo>
                    <a:pt x="749" y="8369"/>
                  </a:lnTo>
                  <a:lnTo>
                    <a:pt x="965" y="8432"/>
                  </a:lnTo>
                  <a:lnTo>
                    <a:pt x="1765" y="8191"/>
                  </a:lnTo>
                  <a:lnTo>
                    <a:pt x="2616" y="8712"/>
                  </a:lnTo>
                  <a:lnTo>
                    <a:pt x="3835" y="8229"/>
                  </a:lnTo>
                  <a:lnTo>
                    <a:pt x="3809" y="8026"/>
                  </a:lnTo>
                  <a:lnTo>
                    <a:pt x="4178" y="7277"/>
                  </a:lnTo>
                  <a:lnTo>
                    <a:pt x="4483" y="7099"/>
                  </a:lnTo>
                  <a:lnTo>
                    <a:pt x="4838" y="6502"/>
                  </a:lnTo>
                  <a:lnTo>
                    <a:pt x="4914" y="6159"/>
                  </a:lnTo>
                  <a:lnTo>
                    <a:pt x="5549" y="5232"/>
                  </a:lnTo>
                  <a:lnTo>
                    <a:pt x="6057" y="4406"/>
                  </a:lnTo>
                  <a:lnTo>
                    <a:pt x="6095" y="3556"/>
                  </a:lnTo>
                  <a:lnTo>
                    <a:pt x="6070" y="3149"/>
                  </a:lnTo>
                  <a:lnTo>
                    <a:pt x="6070" y="2438"/>
                  </a:lnTo>
                  <a:lnTo>
                    <a:pt x="6235" y="2184"/>
                  </a:lnTo>
                  <a:lnTo>
                    <a:pt x="6413" y="1689"/>
                  </a:lnTo>
                  <a:lnTo>
                    <a:pt x="6591" y="1295"/>
                  </a:lnTo>
                  <a:lnTo>
                    <a:pt x="6756" y="1193"/>
                  </a:lnTo>
                  <a:lnTo>
                    <a:pt x="6857" y="1054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3033484" y="1892528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5473" y="2044"/>
                  </a:moveTo>
                  <a:lnTo>
                    <a:pt x="5435" y="1765"/>
                  </a:lnTo>
                  <a:lnTo>
                    <a:pt x="5283" y="1790"/>
                  </a:lnTo>
                  <a:lnTo>
                    <a:pt x="4699" y="1930"/>
                  </a:lnTo>
                  <a:lnTo>
                    <a:pt x="4102" y="1955"/>
                  </a:lnTo>
                  <a:lnTo>
                    <a:pt x="3771" y="2070"/>
                  </a:lnTo>
                  <a:lnTo>
                    <a:pt x="4051" y="901"/>
                  </a:lnTo>
                  <a:lnTo>
                    <a:pt x="5397" y="254"/>
                  </a:lnTo>
                  <a:lnTo>
                    <a:pt x="5295" y="0"/>
                  </a:lnTo>
                  <a:lnTo>
                    <a:pt x="5143" y="63"/>
                  </a:lnTo>
                  <a:lnTo>
                    <a:pt x="4191" y="533"/>
                  </a:lnTo>
                  <a:lnTo>
                    <a:pt x="3670" y="1638"/>
                  </a:lnTo>
                  <a:lnTo>
                    <a:pt x="3454" y="1333"/>
                  </a:lnTo>
                  <a:lnTo>
                    <a:pt x="3619" y="838"/>
                  </a:lnTo>
                  <a:lnTo>
                    <a:pt x="3670" y="673"/>
                  </a:lnTo>
                  <a:lnTo>
                    <a:pt x="3429" y="571"/>
                  </a:lnTo>
                  <a:lnTo>
                    <a:pt x="3213" y="1257"/>
                  </a:lnTo>
                  <a:lnTo>
                    <a:pt x="3467" y="1765"/>
                  </a:lnTo>
                  <a:lnTo>
                    <a:pt x="3340" y="2273"/>
                  </a:lnTo>
                  <a:lnTo>
                    <a:pt x="2806" y="3365"/>
                  </a:lnTo>
                  <a:lnTo>
                    <a:pt x="2514" y="3784"/>
                  </a:lnTo>
                  <a:lnTo>
                    <a:pt x="2489" y="3403"/>
                  </a:lnTo>
                  <a:lnTo>
                    <a:pt x="2197" y="2755"/>
                  </a:lnTo>
                  <a:lnTo>
                    <a:pt x="2451" y="2057"/>
                  </a:lnTo>
                  <a:lnTo>
                    <a:pt x="2514" y="1892"/>
                  </a:lnTo>
                  <a:lnTo>
                    <a:pt x="2273" y="1790"/>
                  </a:lnTo>
                  <a:lnTo>
                    <a:pt x="1930" y="2705"/>
                  </a:lnTo>
                  <a:lnTo>
                    <a:pt x="2222" y="3390"/>
                  </a:lnTo>
                  <a:lnTo>
                    <a:pt x="2286" y="4089"/>
                  </a:lnTo>
                  <a:lnTo>
                    <a:pt x="1841" y="4610"/>
                  </a:lnTo>
                  <a:lnTo>
                    <a:pt x="1409" y="5130"/>
                  </a:lnTo>
                  <a:lnTo>
                    <a:pt x="1320" y="4914"/>
                  </a:lnTo>
                  <a:lnTo>
                    <a:pt x="1346" y="4445"/>
                  </a:lnTo>
                  <a:lnTo>
                    <a:pt x="1435" y="3975"/>
                  </a:lnTo>
                  <a:lnTo>
                    <a:pt x="1473" y="3797"/>
                  </a:lnTo>
                  <a:lnTo>
                    <a:pt x="1219" y="3771"/>
                  </a:lnTo>
                  <a:lnTo>
                    <a:pt x="1181" y="3949"/>
                  </a:lnTo>
                  <a:lnTo>
                    <a:pt x="1079" y="4457"/>
                  </a:lnTo>
                  <a:lnTo>
                    <a:pt x="1054" y="4978"/>
                  </a:lnTo>
                  <a:lnTo>
                    <a:pt x="1193" y="5321"/>
                  </a:lnTo>
                  <a:lnTo>
                    <a:pt x="1143" y="5549"/>
                  </a:lnTo>
                  <a:lnTo>
                    <a:pt x="850" y="6223"/>
                  </a:lnTo>
                  <a:lnTo>
                    <a:pt x="0" y="6997"/>
                  </a:lnTo>
                  <a:lnTo>
                    <a:pt x="165" y="7213"/>
                  </a:lnTo>
                  <a:lnTo>
                    <a:pt x="292" y="7099"/>
                  </a:lnTo>
                  <a:lnTo>
                    <a:pt x="787" y="6642"/>
                  </a:lnTo>
                  <a:lnTo>
                    <a:pt x="1155" y="6134"/>
                  </a:lnTo>
                  <a:lnTo>
                    <a:pt x="1460" y="5626"/>
                  </a:lnTo>
                  <a:lnTo>
                    <a:pt x="1905" y="5676"/>
                  </a:lnTo>
                  <a:lnTo>
                    <a:pt x="2628" y="5740"/>
                  </a:lnTo>
                  <a:lnTo>
                    <a:pt x="3314" y="5308"/>
                  </a:lnTo>
                  <a:lnTo>
                    <a:pt x="3225" y="5041"/>
                  </a:lnTo>
                  <a:lnTo>
                    <a:pt x="3073" y="5130"/>
                  </a:lnTo>
                  <a:lnTo>
                    <a:pt x="2565" y="5448"/>
                  </a:lnTo>
                  <a:lnTo>
                    <a:pt x="1905" y="5384"/>
                  </a:lnTo>
                  <a:lnTo>
                    <a:pt x="3263" y="4241"/>
                  </a:lnTo>
                  <a:lnTo>
                    <a:pt x="4013" y="4241"/>
                  </a:lnTo>
                  <a:lnTo>
                    <a:pt x="4876" y="3873"/>
                  </a:lnTo>
                  <a:lnTo>
                    <a:pt x="4775" y="3606"/>
                  </a:lnTo>
                  <a:lnTo>
                    <a:pt x="4622" y="3670"/>
                  </a:lnTo>
                  <a:lnTo>
                    <a:pt x="3937" y="3975"/>
                  </a:lnTo>
                  <a:lnTo>
                    <a:pt x="3213" y="3962"/>
                  </a:lnTo>
                  <a:lnTo>
                    <a:pt x="2692" y="4038"/>
                  </a:lnTo>
                  <a:lnTo>
                    <a:pt x="3683" y="2451"/>
                  </a:lnTo>
                  <a:lnTo>
                    <a:pt x="4178" y="2222"/>
                  </a:lnTo>
                  <a:lnTo>
                    <a:pt x="4762" y="2197"/>
                  </a:lnTo>
                  <a:lnTo>
                    <a:pt x="5308" y="2070"/>
                  </a:lnTo>
                  <a:lnTo>
                    <a:pt x="5473" y="2044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3010846" y="1910922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4457" y="0"/>
                  </a:moveTo>
                  <a:lnTo>
                    <a:pt x="4076" y="317"/>
                  </a:lnTo>
                  <a:lnTo>
                    <a:pt x="3543" y="1117"/>
                  </a:lnTo>
                  <a:lnTo>
                    <a:pt x="3187" y="1752"/>
                  </a:lnTo>
                  <a:lnTo>
                    <a:pt x="2070" y="2692"/>
                  </a:lnTo>
                  <a:lnTo>
                    <a:pt x="1130" y="2806"/>
                  </a:lnTo>
                  <a:lnTo>
                    <a:pt x="0" y="4787"/>
                  </a:lnTo>
                  <a:lnTo>
                    <a:pt x="2603" y="6413"/>
                  </a:lnTo>
                  <a:lnTo>
                    <a:pt x="1591" y="7450"/>
                  </a:lnTo>
                  <a:lnTo>
                    <a:pt x="1790" y="7365"/>
                  </a:lnTo>
                  <a:lnTo>
                    <a:pt x="2044" y="7302"/>
                  </a:lnTo>
                  <a:lnTo>
                    <a:pt x="2971" y="6946"/>
                  </a:lnTo>
                  <a:lnTo>
                    <a:pt x="3784" y="6730"/>
                  </a:lnTo>
                  <a:lnTo>
                    <a:pt x="4826" y="5740"/>
                  </a:lnTo>
                  <a:lnTo>
                    <a:pt x="5562" y="5143"/>
                  </a:lnTo>
                  <a:lnTo>
                    <a:pt x="5638" y="4419"/>
                  </a:lnTo>
                  <a:lnTo>
                    <a:pt x="5683" y="2692"/>
                  </a:lnTo>
                  <a:lnTo>
                    <a:pt x="5130" y="1574"/>
                  </a:lnTo>
                  <a:lnTo>
                    <a:pt x="4483" y="736"/>
                  </a:lnTo>
                  <a:lnTo>
                    <a:pt x="4656" y="317"/>
                  </a:lnTo>
                  <a:lnTo>
                    <a:pt x="4559" y="12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3012351" y="1912467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3124" y="1422"/>
                  </a:moveTo>
                  <a:lnTo>
                    <a:pt x="2959" y="1206"/>
                  </a:lnTo>
                  <a:lnTo>
                    <a:pt x="2819" y="1308"/>
                  </a:lnTo>
                  <a:lnTo>
                    <a:pt x="2438" y="1549"/>
                  </a:lnTo>
                  <a:lnTo>
                    <a:pt x="2006" y="1651"/>
                  </a:lnTo>
                  <a:lnTo>
                    <a:pt x="2387" y="977"/>
                  </a:lnTo>
                  <a:lnTo>
                    <a:pt x="2794" y="114"/>
                  </a:lnTo>
                  <a:lnTo>
                    <a:pt x="2540" y="0"/>
                  </a:lnTo>
                  <a:lnTo>
                    <a:pt x="2463" y="165"/>
                  </a:lnTo>
                  <a:lnTo>
                    <a:pt x="2032" y="1117"/>
                  </a:lnTo>
                  <a:lnTo>
                    <a:pt x="1727" y="1816"/>
                  </a:lnTo>
                  <a:lnTo>
                    <a:pt x="1663" y="1447"/>
                  </a:lnTo>
                  <a:lnTo>
                    <a:pt x="1587" y="939"/>
                  </a:lnTo>
                  <a:lnTo>
                    <a:pt x="1320" y="977"/>
                  </a:lnTo>
                  <a:lnTo>
                    <a:pt x="1346" y="1155"/>
                  </a:lnTo>
                  <a:lnTo>
                    <a:pt x="1397" y="1524"/>
                  </a:lnTo>
                  <a:lnTo>
                    <a:pt x="1473" y="1955"/>
                  </a:lnTo>
                  <a:lnTo>
                    <a:pt x="1638" y="2159"/>
                  </a:lnTo>
                  <a:lnTo>
                    <a:pt x="1511" y="3048"/>
                  </a:lnTo>
                  <a:lnTo>
                    <a:pt x="1333" y="2768"/>
                  </a:lnTo>
                  <a:lnTo>
                    <a:pt x="1397" y="2438"/>
                  </a:lnTo>
                  <a:lnTo>
                    <a:pt x="1435" y="2260"/>
                  </a:lnTo>
                  <a:lnTo>
                    <a:pt x="1155" y="2222"/>
                  </a:lnTo>
                  <a:lnTo>
                    <a:pt x="1130" y="2400"/>
                  </a:lnTo>
                  <a:lnTo>
                    <a:pt x="1041" y="2794"/>
                  </a:lnTo>
                  <a:lnTo>
                    <a:pt x="1308" y="3162"/>
                  </a:lnTo>
                  <a:lnTo>
                    <a:pt x="1371" y="3441"/>
                  </a:lnTo>
                  <a:lnTo>
                    <a:pt x="1447" y="3568"/>
                  </a:lnTo>
                  <a:lnTo>
                    <a:pt x="1397" y="3987"/>
                  </a:lnTo>
                  <a:lnTo>
                    <a:pt x="1244" y="4508"/>
                  </a:lnTo>
                  <a:lnTo>
                    <a:pt x="1079" y="4203"/>
                  </a:lnTo>
                  <a:lnTo>
                    <a:pt x="736" y="3975"/>
                  </a:lnTo>
                  <a:lnTo>
                    <a:pt x="736" y="3632"/>
                  </a:lnTo>
                  <a:lnTo>
                    <a:pt x="723" y="3454"/>
                  </a:lnTo>
                  <a:lnTo>
                    <a:pt x="457" y="3492"/>
                  </a:lnTo>
                  <a:lnTo>
                    <a:pt x="457" y="3670"/>
                  </a:lnTo>
                  <a:lnTo>
                    <a:pt x="469" y="4051"/>
                  </a:lnTo>
                  <a:lnTo>
                    <a:pt x="800" y="4267"/>
                  </a:lnTo>
                  <a:lnTo>
                    <a:pt x="952" y="4610"/>
                  </a:lnTo>
                  <a:lnTo>
                    <a:pt x="977" y="4838"/>
                  </a:lnTo>
                  <a:lnTo>
                    <a:pt x="1155" y="4800"/>
                  </a:lnTo>
                  <a:lnTo>
                    <a:pt x="1104" y="5029"/>
                  </a:lnTo>
                  <a:lnTo>
                    <a:pt x="0" y="5727"/>
                  </a:lnTo>
                  <a:lnTo>
                    <a:pt x="165" y="5930"/>
                  </a:lnTo>
                  <a:lnTo>
                    <a:pt x="1054" y="5372"/>
                  </a:lnTo>
                  <a:lnTo>
                    <a:pt x="1384" y="4749"/>
                  </a:lnTo>
                  <a:lnTo>
                    <a:pt x="1689" y="4660"/>
                  </a:lnTo>
                  <a:lnTo>
                    <a:pt x="2222" y="4508"/>
                  </a:lnTo>
                  <a:lnTo>
                    <a:pt x="2743" y="4292"/>
                  </a:lnTo>
                  <a:lnTo>
                    <a:pt x="2908" y="4229"/>
                  </a:lnTo>
                  <a:lnTo>
                    <a:pt x="2794" y="3975"/>
                  </a:lnTo>
                  <a:lnTo>
                    <a:pt x="2628" y="4051"/>
                  </a:lnTo>
                  <a:lnTo>
                    <a:pt x="2146" y="4241"/>
                  </a:lnTo>
                  <a:lnTo>
                    <a:pt x="1638" y="4406"/>
                  </a:lnTo>
                  <a:lnTo>
                    <a:pt x="1498" y="4445"/>
                  </a:lnTo>
                  <a:lnTo>
                    <a:pt x="1739" y="3594"/>
                  </a:lnTo>
                  <a:lnTo>
                    <a:pt x="1778" y="3441"/>
                  </a:lnTo>
                  <a:lnTo>
                    <a:pt x="1981" y="3429"/>
                  </a:lnTo>
                  <a:lnTo>
                    <a:pt x="2374" y="3213"/>
                  </a:lnTo>
                  <a:lnTo>
                    <a:pt x="2730" y="2984"/>
                  </a:lnTo>
                  <a:lnTo>
                    <a:pt x="2882" y="2895"/>
                  </a:lnTo>
                  <a:lnTo>
                    <a:pt x="2717" y="2679"/>
                  </a:lnTo>
                  <a:lnTo>
                    <a:pt x="2565" y="2768"/>
                  </a:lnTo>
                  <a:lnTo>
                    <a:pt x="2247" y="2971"/>
                  </a:lnTo>
                  <a:lnTo>
                    <a:pt x="1892" y="3162"/>
                  </a:lnTo>
                  <a:lnTo>
                    <a:pt x="1816" y="2882"/>
                  </a:lnTo>
                  <a:lnTo>
                    <a:pt x="1905" y="2336"/>
                  </a:lnTo>
                  <a:lnTo>
                    <a:pt x="2070" y="2209"/>
                  </a:lnTo>
                  <a:lnTo>
                    <a:pt x="2159" y="1866"/>
                  </a:lnTo>
                  <a:lnTo>
                    <a:pt x="2628" y="1739"/>
                  </a:lnTo>
                  <a:lnTo>
                    <a:pt x="2984" y="1524"/>
                  </a:lnTo>
                  <a:lnTo>
                    <a:pt x="3124" y="1422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3026948" y="1900400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8572" y="0"/>
                  </a:moveTo>
                  <a:lnTo>
                    <a:pt x="7899" y="368"/>
                  </a:lnTo>
                  <a:lnTo>
                    <a:pt x="7734" y="533"/>
                  </a:lnTo>
                  <a:lnTo>
                    <a:pt x="6769" y="736"/>
                  </a:lnTo>
                  <a:lnTo>
                    <a:pt x="6197" y="800"/>
                  </a:lnTo>
                  <a:lnTo>
                    <a:pt x="4991" y="1498"/>
                  </a:lnTo>
                  <a:lnTo>
                    <a:pt x="4300" y="1524"/>
                  </a:lnTo>
                  <a:lnTo>
                    <a:pt x="3175" y="2349"/>
                  </a:lnTo>
                  <a:lnTo>
                    <a:pt x="2692" y="2857"/>
                  </a:lnTo>
                  <a:lnTo>
                    <a:pt x="1498" y="3606"/>
                  </a:lnTo>
                  <a:lnTo>
                    <a:pt x="698" y="3949"/>
                  </a:lnTo>
                  <a:lnTo>
                    <a:pt x="0" y="5283"/>
                  </a:lnTo>
                  <a:lnTo>
                    <a:pt x="127" y="6070"/>
                  </a:lnTo>
                  <a:lnTo>
                    <a:pt x="520" y="6667"/>
                  </a:lnTo>
                  <a:lnTo>
                    <a:pt x="914" y="6743"/>
                  </a:lnTo>
                  <a:lnTo>
                    <a:pt x="1371" y="6934"/>
                  </a:lnTo>
                  <a:lnTo>
                    <a:pt x="1752" y="7035"/>
                  </a:lnTo>
                  <a:lnTo>
                    <a:pt x="3733" y="7315"/>
                  </a:lnTo>
                  <a:lnTo>
                    <a:pt x="4610" y="7302"/>
                  </a:lnTo>
                  <a:lnTo>
                    <a:pt x="4927" y="7213"/>
                  </a:lnTo>
                  <a:lnTo>
                    <a:pt x="5689" y="6667"/>
                  </a:lnTo>
                  <a:lnTo>
                    <a:pt x="5727" y="6388"/>
                  </a:lnTo>
                  <a:lnTo>
                    <a:pt x="6235" y="5689"/>
                  </a:lnTo>
                  <a:lnTo>
                    <a:pt x="6515" y="5499"/>
                  </a:lnTo>
                  <a:lnTo>
                    <a:pt x="6934" y="4864"/>
                  </a:lnTo>
                  <a:lnTo>
                    <a:pt x="7086" y="4572"/>
                  </a:lnTo>
                  <a:lnTo>
                    <a:pt x="7860" y="3606"/>
                  </a:lnTo>
                  <a:lnTo>
                    <a:pt x="8305" y="3009"/>
                  </a:lnTo>
                  <a:lnTo>
                    <a:pt x="8623" y="1930"/>
                  </a:lnTo>
                  <a:lnTo>
                    <a:pt x="8864" y="1524"/>
                  </a:lnTo>
                  <a:lnTo>
                    <a:pt x="8978" y="533"/>
                  </a:lnTo>
                  <a:lnTo>
                    <a:pt x="9055" y="228"/>
                  </a:lnTo>
                  <a:lnTo>
                    <a:pt x="8674" y="13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3026333" y="1901850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8775" y="1193"/>
                  </a:moveTo>
                  <a:lnTo>
                    <a:pt x="8712" y="914"/>
                  </a:lnTo>
                  <a:lnTo>
                    <a:pt x="8547" y="952"/>
                  </a:lnTo>
                  <a:lnTo>
                    <a:pt x="7962" y="1054"/>
                  </a:lnTo>
                  <a:lnTo>
                    <a:pt x="7429" y="1308"/>
                  </a:lnTo>
                  <a:lnTo>
                    <a:pt x="7772" y="1066"/>
                  </a:lnTo>
                  <a:lnTo>
                    <a:pt x="8483" y="203"/>
                  </a:lnTo>
                  <a:lnTo>
                    <a:pt x="8305" y="0"/>
                  </a:lnTo>
                  <a:lnTo>
                    <a:pt x="7734" y="698"/>
                  </a:lnTo>
                  <a:lnTo>
                    <a:pt x="7061" y="1270"/>
                  </a:lnTo>
                  <a:lnTo>
                    <a:pt x="6985" y="762"/>
                  </a:lnTo>
                  <a:lnTo>
                    <a:pt x="7327" y="165"/>
                  </a:lnTo>
                  <a:lnTo>
                    <a:pt x="7112" y="12"/>
                  </a:lnTo>
                  <a:lnTo>
                    <a:pt x="7023" y="177"/>
                  </a:lnTo>
                  <a:lnTo>
                    <a:pt x="6743" y="647"/>
                  </a:lnTo>
                  <a:lnTo>
                    <a:pt x="6832" y="1219"/>
                  </a:lnTo>
                  <a:lnTo>
                    <a:pt x="6680" y="1574"/>
                  </a:lnTo>
                  <a:lnTo>
                    <a:pt x="5918" y="2222"/>
                  </a:lnTo>
                  <a:lnTo>
                    <a:pt x="5410" y="2844"/>
                  </a:lnTo>
                  <a:lnTo>
                    <a:pt x="5359" y="2400"/>
                  </a:lnTo>
                  <a:lnTo>
                    <a:pt x="5283" y="1727"/>
                  </a:lnTo>
                  <a:lnTo>
                    <a:pt x="5829" y="1358"/>
                  </a:lnTo>
                  <a:lnTo>
                    <a:pt x="5969" y="1257"/>
                  </a:lnTo>
                  <a:lnTo>
                    <a:pt x="5842" y="1016"/>
                  </a:lnTo>
                  <a:lnTo>
                    <a:pt x="5702" y="1104"/>
                  </a:lnTo>
                  <a:lnTo>
                    <a:pt x="5041" y="1549"/>
                  </a:lnTo>
                  <a:lnTo>
                    <a:pt x="5080" y="2311"/>
                  </a:lnTo>
                  <a:lnTo>
                    <a:pt x="5143" y="3022"/>
                  </a:lnTo>
                  <a:lnTo>
                    <a:pt x="3873" y="3848"/>
                  </a:lnTo>
                  <a:lnTo>
                    <a:pt x="3111" y="4038"/>
                  </a:lnTo>
                  <a:lnTo>
                    <a:pt x="3213" y="3721"/>
                  </a:lnTo>
                  <a:lnTo>
                    <a:pt x="3352" y="3073"/>
                  </a:lnTo>
                  <a:lnTo>
                    <a:pt x="3835" y="2768"/>
                  </a:lnTo>
                  <a:lnTo>
                    <a:pt x="3987" y="2679"/>
                  </a:lnTo>
                  <a:lnTo>
                    <a:pt x="3860" y="2438"/>
                  </a:lnTo>
                  <a:lnTo>
                    <a:pt x="3708" y="2527"/>
                  </a:lnTo>
                  <a:lnTo>
                    <a:pt x="3162" y="2870"/>
                  </a:lnTo>
                  <a:lnTo>
                    <a:pt x="2984" y="3556"/>
                  </a:lnTo>
                  <a:lnTo>
                    <a:pt x="2870" y="3949"/>
                  </a:lnTo>
                  <a:lnTo>
                    <a:pt x="2806" y="4127"/>
                  </a:lnTo>
                  <a:lnTo>
                    <a:pt x="2095" y="4279"/>
                  </a:lnTo>
                  <a:lnTo>
                    <a:pt x="1397" y="4470"/>
                  </a:lnTo>
                  <a:lnTo>
                    <a:pt x="1257" y="4559"/>
                  </a:lnTo>
                  <a:lnTo>
                    <a:pt x="1193" y="4864"/>
                  </a:lnTo>
                  <a:lnTo>
                    <a:pt x="774" y="5003"/>
                  </a:lnTo>
                  <a:lnTo>
                    <a:pt x="1193" y="4864"/>
                  </a:lnTo>
                  <a:lnTo>
                    <a:pt x="1193" y="4597"/>
                  </a:lnTo>
                  <a:lnTo>
                    <a:pt x="381" y="4864"/>
                  </a:lnTo>
                  <a:lnTo>
                    <a:pt x="88" y="5092"/>
                  </a:lnTo>
                  <a:lnTo>
                    <a:pt x="228" y="5308"/>
                  </a:lnTo>
                  <a:lnTo>
                    <a:pt x="76" y="5092"/>
                  </a:lnTo>
                  <a:lnTo>
                    <a:pt x="0" y="5308"/>
                  </a:lnTo>
                  <a:lnTo>
                    <a:pt x="279" y="5308"/>
                  </a:lnTo>
                  <a:lnTo>
                    <a:pt x="1104" y="4978"/>
                  </a:lnTo>
                  <a:lnTo>
                    <a:pt x="1866" y="4597"/>
                  </a:lnTo>
                  <a:lnTo>
                    <a:pt x="2057" y="4559"/>
                  </a:lnTo>
                  <a:lnTo>
                    <a:pt x="2921" y="4381"/>
                  </a:lnTo>
                  <a:lnTo>
                    <a:pt x="3340" y="5156"/>
                  </a:lnTo>
                  <a:lnTo>
                    <a:pt x="4610" y="5384"/>
                  </a:lnTo>
                  <a:lnTo>
                    <a:pt x="5588" y="5041"/>
                  </a:lnTo>
                  <a:lnTo>
                    <a:pt x="5727" y="5003"/>
                  </a:lnTo>
                  <a:lnTo>
                    <a:pt x="5676" y="4762"/>
                  </a:lnTo>
                  <a:lnTo>
                    <a:pt x="5537" y="4813"/>
                  </a:lnTo>
                  <a:lnTo>
                    <a:pt x="4660" y="5105"/>
                  </a:lnTo>
                  <a:lnTo>
                    <a:pt x="3492" y="4953"/>
                  </a:lnTo>
                  <a:lnTo>
                    <a:pt x="3175" y="4343"/>
                  </a:lnTo>
                  <a:lnTo>
                    <a:pt x="3479" y="4267"/>
                  </a:lnTo>
                  <a:lnTo>
                    <a:pt x="4165" y="3937"/>
                  </a:lnTo>
                  <a:lnTo>
                    <a:pt x="5384" y="3238"/>
                  </a:lnTo>
                  <a:lnTo>
                    <a:pt x="5880" y="3390"/>
                  </a:lnTo>
                  <a:lnTo>
                    <a:pt x="6375" y="3721"/>
                  </a:lnTo>
                  <a:lnTo>
                    <a:pt x="7188" y="3543"/>
                  </a:lnTo>
                  <a:lnTo>
                    <a:pt x="7124" y="3276"/>
                  </a:lnTo>
                  <a:lnTo>
                    <a:pt x="6959" y="3302"/>
                  </a:lnTo>
                  <a:lnTo>
                    <a:pt x="6375" y="3441"/>
                  </a:lnTo>
                  <a:lnTo>
                    <a:pt x="5905" y="3098"/>
                  </a:lnTo>
                  <a:lnTo>
                    <a:pt x="5626" y="2984"/>
                  </a:lnTo>
                  <a:lnTo>
                    <a:pt x="6400" y="2171"/>
                  </a:lnTo>
                  <a:lnTo>
                    <a:pt x="6642" y="1930"/>
                  </a:lnTo>
                  <a:lnTo>
                    <a:pt x="6819" y="1968"/>
                  </a:lnTo>
                  <a:lnTo>
                    <a:pt x="6883" y="1803"/>
                  </a:lnTo>
                  <a:lnTo>
                    <a:pt x="7480" y="1587"/>
                  </a:lnTo>
                  <a:lnTo>
                    <a:pt x="8026" y="1333"/>
                  </a:lnTo>
                  <a:lnTo>
                    <a:pt x="8597" y="1231"/>
                  </a:lnTo>
                  <a:lnTo>
                    <a:pt x="8775" y="119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3022752" y="1902026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180" y="6007"/>
                  </a:moveTo>
                  <a:lnTo>
                    <a:pt x="1322" y="6007"/>
                  </a:lnTo>
                  <a:lnTo>
                    <a:pt x="1792" y="6286"/>
                  </a:lnTo>
                  <a:lnTo>
                    <a:pt x="2224" y="6705"/>
                  </a:lnTo>
                  <a:lnTo>
                    <a:pt x="2821" y="6858"/>
                  </a:lnTo>
                  <a:lnTo>
                    <a:pt x="3519" y="6769"/>
                  </a:lnTo>
                  <a:lnTo>
                    <a:pt x="4180" y="6007"/>
                  </a:lnTo>
                  <a:close/>
                </a:path>
                <a:path w="5080" h="6985">
                  <a:moveTo>
                    <a:pt x="4383" y="0"/>
                  </a:moveTo>
                  <a:lnTo>
                    <a:pt x="3951" y="457"/>
                  </a:lnTo>
                  <a:lnTo>
                    <a:pt x="3126" y="647"/>
                  </a:lnTo>
                  <a:lnTo>
                    <a:pt x="1970" y="1257"/>
                  </a:lnTo>
                  <a:lnTo>
                    <a:pt x="1246" y="1739"/>
                  </a:lnTo>
                  <a:lnTo>
                    <a:pt x="408" y="2921"/>
                  </a:lnTo>
                  <a:lnTo>
                    <a:pt x="0" y="3784"/>
                  </a:lnTo>
                  <a:lnTo>
                    <a:pt x="17" y="4203"/>
                  </a:lnTo>
                  <a:lnTo>
                    <a:pt x="165" y="5105"/>
                  </a:lnTo>
                  <a:lnTo>
                    <a:pt x="344" y="5511"/>
                  </a:lnTo>
                  <a:lnTo>
                    <a:pt x="967" y="6045"/>
                  </a:lnTo>
                  <a:lnTo>
                    <a:pt x="1322" y="6007"/>
                  </a:lnTo>
                  <a:lnTo>
                    <a:pt x="4180" y="6007"/>
                  </a:lnTo>
                  <a:lnTo>
                    <a:pt x="4345" y="5816"/>
                  </a:lnTo>
                  <a:lnTo>
                    <a:pt x="4466" y="5080"/>
                  </a:lnTo>
                  <a:lnTo>
                    <a:pt x="4688" y="4203"/>
                  </a:lnTo>
                  <a:lnTo>
                    <a:pt x="4728" y="1739"/>
                  </a:lnTo>
                  <a:lnTo>
                    <a:pt x="4599" y="1473"/>
                  </a:lnTo>
                  <a:lnTo>
                    <a:pt x="4688" y="190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3023489" y="1902383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695" y="63"/>
                  </a:moveTo>
                  <a:lnTo>
                    <a:pt x="3441" y="0"/>
                  </a:lnTo>
                  <a:lnTo>
                    <a:pt x="2984" y="1181"/>
                  </a:lnTo>
                  <a:lnTo>
                    <a:pt x="2451" y="1727"/>
                  </a:lnTo>
                  <a:lnTo>
                    <a:pt x="2387" y="1460"/>
                  </a:lnTo>
                  <a:lnTo>
                    <a:pt x="2349" y="1066"/>
                  </a:lnTo>
                  <a:lnTo>
                    <a:pt x="2336" y="889"/>
                  </a:lnTo>
                  <a:lnTo>
                    <a:pt x="2070" y="889"/>
                  </a:lnTo>
                  <a:lnTo>
                    <a:pt x="2082" y="1066"/>
                  </a:lnTo>
                  <a:lnTo>
                    <a:pt x="2120" y="1485"/>
                  </a:lnTo>
                  <a:lnTo>
                    <a:pt x="2235" y="1955"/>
                  </a:lnTo>
                  <a:lnTo>
                    <a:pt x="1651" y="3441"/>
                  </a:lnTo>
                  <a:lnTo>
                    <a:pt x="1308" y="2959"/>
                  </a:lnTo>
                  <a:lnTo>
                    <a:pt x="1282" y="2425"/>
                  </a:lnTo>
                  <a:lnTo>
                    <a:pt x="1282" y="2247"/>
                  </a:lnTo>
                  <a:lnTo>
                    <a:pt x="1016" y="2260"/>
                  </a:lnTo>
                  <a:lnTo>
                    <a:pt x="1016" y="2438"/>
                  </a:lnTo>
                  <a:lnTo>
                    <a:pt x="1041" y="3022"/>
                  </a:lnTo>
                  <a:lnTo>
                    <a:pt x="1371" y="3492"/>
                  </a:lnTo>
                  <a:lnTo>
                    <a:pt x="1524" y="3771"/>
                  </a:lnTo>
                  <a:lnTo>
                    <a:pt x="1435" y="4013"/>
                  </a:lnTo>
                  <a:lnTo>
                    <a:pt x="1104" y="5130"/>
                  </a:lnTo>
                  <a:lnTo>
                    <a:pt x="914" y="4775"/>
                  </a:lnTo>
                  <a:lnTo>
                    <a:pt x="546" y="4229"/>
                  </a:lnTo>
                  <a:lnTo>
                    <a:pt x="304" y="3619"/>
                  </a:lnTo>
                  <a:lnTo>
                    <a:pt x="241" y="3441"/>
                  </a:lnTo>
                  <a:lnTo>
                    <a:pt x="0" y="3594"/>
                  </a:lnTo>
                  <a:lnTo>
                    <a:pt x="76" y="3759"/>
                  </a:lnTo>
                  <a:lnTo>
                    <a:pt x="317" y="4368"/>
                  </a:lnTo>
                  <a:lnTo>
                    <a:pt x="685" y="4914"/>
                  </a:lnTo>
                  <a:lnTo>
                    <a:pt x="965" y="5422"/>
                  </a:lnTo>
                  <a:lnTo>
                    <a:pt x="533" y="6159"/>
                  </a:lnTo>
                  <a:lnTo>
                    <a:pt x="444" y="6311"/>
                  </a:lnTo>
                  <a:lnTo>
                    <a:pt x="673" y="6451"/>
                  </a:lnTo>
                  <a:lnTo>
                    <a:pt x="1155" y="5613"/>
                  </a:lnTo>
                  <a:lnTo>
                    <a:pt x="1333" y="5499"/>
                  </a:lnTo>
                  <a:lnTo>
                    <a:pt x="1638" y="5194"/>
                  </a:lnTo>
                  <a:lnTo>
                    <a:pt x="2070" y="5067"/>
                  </a:lnTo>
                  <a:lnTo>
                    <a:pt x="2425" y="4800"/>
                  </a:lnTo>
                  <a:lnTo>
                    <a:pt x="2565" y="4699"/>
                  </a:lnTo>
                  <a:lnTo>
                    <a:pt x="2425" y="4457"/>
                  </a:lnTo>
                  <a:lnTo>
                    <a:pt x="2286" y="4559"/>
                  </a:lnTo>
                  <a:lnTo>
                    <a:pt x="1917" y="4838"/>
                  </a:lnTo>
                  <a:lnTo>
                    <a:pt x="1460" y="4978"/>
                  </a:lnTo>
                  <a:lnTo>
                    <a:pt x="1600" y="4343"/>
                  </a:lnTo>
                  <a:lnTo>
                    <a:pt x="1701" y="4051"/>
                  </a:lnTo>
                  <a:lnTo>
                    <a:pt x="1968" y="3975"/>
                  </a:lnTo>
                  <a:lnTo>
                    <a:pt x="2286" y="3771"/>
                  </a:lnTo>
                  <a:lnTo>
                    <a:pt x="2819" y="3708"/>
                  </a:lnTo>
                  <a:lnTo>
                    <a:pt x="3035" y="3200"/>
                  </a:lnTo>
                  <a:lnTo>
                    <a:pt x="3098" y="3035"/>
                  </a:lnTo>
                  <a:lnTo>
                    <a:pt x="2870" y="2895"/>
                  </a:lnTo>
                  <a:lnTo>
                    <a:pt x="2794" y="3060"/>
                  </a:lnTo>
                  <a:lnTo>
                    <a:pt x="2616" y="3505"/>
                  </a:lnTo>
                  <a:lnTo>
                    <a:pt x="2108" y="3556"/>
                  </a:lnTo>
                  <a:lnTo>
                    <a:pt x="1841" y="3683"/>
                  </a:lnTo>
                  <a:lnTo>
                    <a:pt x="2336" y="2387"/>
                  </a:lnTo>
                  <a:lnTo>
                    <a:pt x="2628" y="2387"/>
                  </a:lnTo>
                  <a:lnTo>
                    <a:pt x="2908" y="2108"/>
                  </a:lnTo>
                  <a:lnTo>
                    <a:pt x="3454" y="2019"/>
                  </a:lnTo>
                  <a:lnTo>
                    <a:pt x="3594" y="1612"/>
                  </a:lnTo>
                  <a:lnTo>
                    <a:pt x="3657" y="1435"/>
                  </a:lnTo>
                  <a:lnTo>
                    <a:pt x="3403" y="1371"/>
                  </a:lnTo>
                  <a:lnTo>
                    <a:pt x="3340" y="1536"/>
                  </a:lnTo>
                  <a:lnTo>
                    <a:pt x="3289" y="1701"/>
                  </a:lnTo>
                  <a:lnTo>
                    <a:pt x="3022" y="1790"/>
                  </a:lnTo>
                  <a:lnTo>
                    <a:pt x="2743" y="1930"/>
                  </a:lnTo>
                  <a:lnTo>
                    <a:pt x="3200" y="1358"/>
                  </a:lnTo>
                  <a:lnTo>
                    <a:pt x="3695" y="6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3020250" y="1908373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5486" y="0"/>
                  </a:moveTo>
                  <a:lnTo>
                    <a:pt x="4559" y="254"/>
                  </a:lnTo>
                  <a:lnTo>
                    <a:pt x="3505" y="596"/>
                  </a:lnTo>
                  <a:lnTo>
                    <a:pt x="3175" y="571"/>
                  </a:lnTo>
                  <a:lnTo>
                    <a:pt x="2514" y="736"/>
                  </a:lnTo>
                  <a:lnTo>
                    <a:pt x="2235" y="977"/>
                  </a:lnTo>
                  <a:lnTo>
                    <a:pt x="1435" y="1092"/>
                  </a:lnTo>
                  <a:lnTo>
                    <a:pt x="1270" y="1003"/>
                  </a:lnTo>
                  <a:lnTo>
                    <a:pt x="381" y="2044"/>
                  </a:lnTo>
                  <a:lnTo>
                    <a:pt x="546" y="3073"/>
                  </a:lnTo>
                  <a:lnTo>
                    <a:pt x="25" y="3797"/>
                  </a:lnTo>
                  <a:lnTo>
                    <a:pt x="0" y="4025"/>
                  </a:lnTo>
                  <a:lnTo>
                    <a:pt x="406" y="4368"/>
                  </a:lnTo>
                  <a:lnTo>
                    <a:pt x="469" y="4686"/>
                  </a:lnTo>
                  <a:lnTo>
                    <a:pt x="1587" y="5016"/>
                  </a:lnTo>
                  <a:lnTo>
                    <a:pt x="2463" y="5816"/>
                  </a:lnTo>
                  <a:lnTo>
                    <a:pt x="3263" y="6057"/>
                  </a:lnTo>
                  <a:lnTo>
                    <a:pt x="4368" y="5461"/>
                  </a:lnTo>
                  <a:lnTo>
                    <a:pt x="4660" y="5448"/>
                  </a:lnTo>
                  <a:lnTo>
                    <a:pt x="5321" y="5029"/>
                  </a:lnTo>
                  <a:lnTo>
                    <a:pt x="5613" y="4826"/>
                  </a:lnTo>
                  <a:lnTo>
                    <a:pt x="6680" y="4216"/>
                  </a:lnTo>
                  <a:lnTo>
                    <a:pt x="7289" y="3644"/>
                  </a:lnTo>
                  <a:lnTo>
                    <a:pt x="8064" y="2489"/>
                  </a:lnTo>
                  <a:lnTo>
                    <a:pt x="9639" y="685"/>
                  </a:lnTo>
                  <a:lnTo>
                    <a:pt x="8750" y="241"/>
                  </a:lnTo>
                  <a:lnTo>
                    <a:pt x="8585" y="292"/>
                  </a:lnTo>
                  <a:lnTo>
                    <a:pt x="8445" y="431"/>
                  </a:lnTo>
                  <a:lnTo>
                    <a:pt x="8039" y="546"/>
                  </a:lnTo>
                  <a:lnTo>
                    <a:pt x="7518" y="520"/>
                  </a:lnTo>
                  <a:lnTo>
                    <a:pt x="7238" y="622"/>
                  </a:lnTo>
                  <a:lnTo>
                    <a:pt x="6248" y="241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3019590" y="1909013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8331" y="825"/>
                  </a:moveTo>
                  <a:lnTo>
                    <a:pt x="8140" y="635"/>
                  </a:lnTo>
                  <a:lnTo>
                    <a:pt x="7073" y="1828"/>
                  </a:lnTo>
                  <a:lnTo>
                    <a:pt x="5943" y="1727"/>
                  </a:lnTo>
                  <a:lnTo>
                    <a:pt x="6159" y="1435"/>
                  </a:lnTo>
                  <a:lnTo>
                    <a:pt x="6400" y="838"/>
                  </a:lnTo>
                  <a:lnTo>
                    <a:pt x="6819" y="127"/>
                  </a:lnTo>
                  <a:lnTo>
                    <a:pt x="6578" y="0"/>
                  </a:lnTo>
                  <a:lnTo>
                    <a:pt x="6184" y="685"/>
                  </a:lnTo>
                  <a:lnTo>
                    <a:pt x="5956" y="1270"/>
                  </a:lnTo>
                  <a:lnTo>
                    <a:pt x="5638" y="1701"/>
                  </a:lnTo>
                  <a:lnTo>
                    <a:pt x="3784" y="2171"/>
                  </a:lnTo>
                  <a:lnTo>
                    <a:pt x="4051" y="1676"/>
                  </a:lnTo>
                  <a:lnTo>
                    <a:pt x="4305" y="939"/>
                  </a:lnTo>
                  <a:lnTo>
                    <a:pt x="4813" y="342"/>
                  </a:lnTo>
                  <a:lnTo>
                    <a:pt x="4927" y="203"/>
                  </a:lnTo>
                  <a:lnTo>
                    <a:pt x="4737" y="25"/>
                  </a:lnTo>
                  <a:lnTo>
                    <a:pt x="4622" y="152"/>
                  </a:lnTo>
                  <a:lnTo>
                    <a:pt x="4102" y="774"/>
                  </a:lnTo>
                  <a:lnTo>
                    <a:pt x="3822" y="1524"/>
                  </a:lnTo>
                  <a:lnTo>
                    <a:pt x="3454" y="2235"/>
                  </a:lnTo>
                  <a:lnTo>
                    <a:pt x="2806" y="2641"/>
                  </a:lnTo>
                  <a:lnTo>
                    <a:pt x="2209" y="2794"/>
                  </a:lnTo>
                  <a:lnTo>
                    <a:pt x="2286" y="2514"/>
                  </a:lnTo>
                  <a:lnTo>
                    <a:pt x="2476" y="1828"/>
                  </a:lnTo>
                  <a:lnTo>
                    <a:pt x="2946" y="1422"/>
                  </a:lnTo>
                  <a:lnTo>
                    <a:pt x="3086" y="1308"/>
                  </a:lnTo>
                  <a:lnTo>
                    <a:pt x="2882" y="1130"/>
                  </a:lnTo>
                  <a:lnTo>
                    <a:pt x="2755" y="1244"/>
                  </a:lnTo>
                  <a:lnTo>
                    <a:pt x="2247" y="1676"/>
                  </a:lnTo>
                  <a:lnTo>
                    <a:pt x="2032" y="2413"/>
                  </a:lnTo>
                  <a:lnTo>
                    <a:pt x="1917" y="2857"/>
                  </a:lnTo>
                  <a:lnTo>
                    <a:pt x="1346" y="2997"/>
                  </a:lnTo>
                  <a:lnTo>
                    <a:pt x="749" y="3187"/>
                  </a:lnTo>
                  <a:lnTo>
                    <a:pt x="152" y="3517"/>
                  </a:lnTo>
                  <a:lnTo>
                    <a:pt x="0" y="3606"/>
                  </a:lnTo>
                  <a:lnTo>
                    <a:pt x="139" y="3835"/>
                  </a:lnTo>
                  <a:lnTo>
                    <a:pt x="1155" y="3276"/>
                  </a:lnTo>
                  <a:lnTo>
                    <a:pt x="1854" y="3225"/>
                  </a:lnTo>
                  <a:lnTo>
                    <a:pt x="2095" y="3263"/>
                  </a:lnTo>
                  <a:lnTo>
                    <a:pt x="2349" y="3492"/>
                  </a:lnTo>
                  <a:lnTo>
                    <a:pt x="2819" y="3644"/>
                  </a:lnTo>
                  <a:lnTo>
                    <a:pt x="3492" y="3746"/>
                  </a:lnTo>
                  <a:lnTo>
                    <a:pt x="3556" y="3479"/>
                  </a:lnTo>
                  <a:lnTo>
                    <a:pt x="2933" y="3390"/>
                  </a:lnTo>
                  <a:lnTo>
                    <a:pt x="2501" y="3263"/>
                  </a:lnTo>
                  <a:lnTo>
                    <a:pt x="2336" y="3098"/>
                  </a:lnTo>
                  <a:lnTo>
                    <a:pt x="2959" y="2819"/>
                  </a:lnTo>
                  <a:lnTo>
                    <a:pt x="3581" y="2565"/>
                  </a:lnTo>
                  <a:lnTo>
                    <a:pt x="4191" y="2870"/>
                  </a:lnTo>
                  <a:lnTo>
                    <a:pt x="4711" y="3390"/>
                  </a:lnTo>
                  <a:lnTo>
                    <a:pt x="5473" y="3352"/>
                  </a:lnTo>
                  <a:lnTo>
                    <a:pt x="5651" y="3352"/>
                  </a:lnTo>
                  <a:lnTo>
                    <a:pt x="5638" y="3073"/>
                  </a:lnTo>
                  <a:lnTo>
                    <a:pt x="5473" y="3073"/>
                  </a:lnTo>
                  <a:lnTo>
                    <a:pt x="4762" y="3111"/>
                  </a:lnTo>
                  <a:lnTo>
                    <a:pt x="4279" y="2603"/>
                  </a:lnTo>
                  <a:lnTo>
                    <a:pt x="3937" y="2438"/>
                  </a:lnTo>
                  <a:lnTo>
                    <a:pt x="4432" y="2273"/>
                  </a:lnTo>
                  <a:lnTo>
                    <a:pt x="5575" y="2095"/>
                  </a:lnTo>
                  <a:lnTo>
                    <a:pt x="6108" y="2133"/>
                  </a:lnTo>
                  <a:lnTo>
                    <a:pt x="6477" y="2552"/>
                  </a:lnTo>
                  <a:lnTo>
                    <a:pt x="7162" y="2552"/>
                  </a:lnTo>
                  <a:lnTo>
                    <a:pt x="7162" y="2273"/>
                  </a:lnTo>
                  <a:lnTo>
                    <a:pt x="6985" y="2273"/>
                  </a:lnTo>
                  <a:lnTo>
                    <a:pt x="6489" y="2286"/>
                  </a:lnTo>
                  <a:lnTo>
                    <a:pt x="6223" y="2006"/>
                  </a:lnTo>
                  <a:lnTo>
                    <a:pt x="7467" y="1803"/>
                  </a:lnTo>
                  <a:lnTo>
                    <a:pt x="8331" y="82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3013299" y="1900946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2425" y="0"/>
                  </a:moveTo>
                  <a:lnTo>
                    <a:pt x="1320" y="647"/>
                  </a:lnTo>
                  <a:lnTo>
                    <a:pt x="774" y="1663"/>
                  </a:lnTo>
                  <a:lnTo>
                    <a:pt x="634" y="2463"/>
                  </a:lnTo>
                  <a:lnTo>
                    <a:pt x="330" y="4800"/>
                  </a:lnTo>
                  <a:lnTo>
                    <a:pt x="114" y="4851"/>
                  </a:lnTo>
                  <a:lnTo>
                    <a:pt x="0" y="5638"/>
                  </a:lnTo>
                  <a:lnTo>
                    <a:pt x="444" y="5270"/>
                  </a:lnTo>
                  <a:lnTo>
                    <a:pt x="1206" y="5880"/>
                  </a:lnTo>
                  <a:lnTo>
                    <a:pt x="4432" y="3048"/>
                  </a:lnTo>
                  <a:lnTo>
                    <a:pt x="4406" y="2743"/>
                  </a:lnTo>
                  <a:lnTo>
                    <a:pt x="4546" y="2184"/>
                  </a:lnTo>
                  <a:lnTo>
                    <a:pt x="4686" y="1905"/>
                  </a:lnTo>
                  <a:lnTo>
                    <a:pt x="4876" y="1117"/>
                  </a:lnTo>
                  <a:lnTo>
                    <a:pt x="5664" y="50"/>
                  </a:lnTo>
                  <a:lnTo>
                    <a:pt x="4279" y="63"/>
                  </a:lnTo>
                  <a:lnTo>
                    <a:pt x="3835" y="127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3012643" y="1901431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914" y="2184"/>
                  </a:moveTo>
                  <a:lnTo>
                    <a:pt x="4813" y="1930"/>
                  </a:lnTo>
                  <a:lnTo>
                    <a:pt x="4051" y="2324"/>
                  </a:lnTo>
                  <a:lnTo>
                    <a:pt x="2908" y="2387"/>
                  </a:lnTo>
                  <a:lnTo>
                    <a:pt x="3149" y="2070"/>
                  </a:lnTo>
                  <a:lnTo>
                    <a:pt x="3505" y="1536"/>
                  </a:lnTo>
                  <a:lnTo>
                    <a:pt x="3746" y="1193"/>
                  </a:lnTo>
                  <a:lnTo>
                    <a:pt x="3937" y="1206"/>
                  </a:lnTo>
                  <a:lnTo>
                    <a:pt x="4203" y="1092"/>
                  </a:lnTo>
                  <a:lnTo>
                    <a:pt x="4445" y="939"/>
                  </a:lnTo>
                  <a:lnTo>
                    <a:pt x="4597" y="863"/>
                  </a:lnTo>
                  <a:lnTo>
                    <a:pt x="4432" y="635"/>
                  </a:lnTo>
                  <a:lnTo>
                    <a:pt x="4279" y="711"/>
                  </a:lnTo>
                  <a:lnTo>
                    <a:pt x="4102" y="825"/>
                  </a:lnTo>
                  <a:lnTo>
                    <a:pt x="3898" y="914"/>
                  </a:lnTo>
                  <a:lnTo>
                    <a:pt x="3835" y="787"/>
                  </a:lnTo>
                  <a:lnTo>
                    <a:pt x="4102" y="266"/>
                  </a:lnTo>
                  <a:lnTo>
                    <a:pt x="3848" y="139"/>
                  </a:lnTo>
                  <a:lnTo>
                    <a:pt x="3771" y="292"/>
                  </a:lnTo>
                  <a:lnTo>
                    <a:pt x="3530" y="762"/>
                  </a:lnTo>
                  <a:lnTo>
                    <a:pt x="3378" y="469"/>
                  </a:lnTo>
                  <a:lnTo>
                    <a:pt x="3403" y="241"/>
                  </a:lnTo>
                  <a:lnTo>
                    <a:pt x="3416" y="63"/>
                  </a:lnTo>
                  <a:lnTo>
                    <a:pt x="3136" y="0"/>
                  </a:lnTo>
                  <a:lnTo>
                    <a:pt x="3136" y="177"/>
                  </a:lnTo>
                  <a:lnTo>
                    <a:pt x="3111" y="482"/>
                  </a:lnTo>
                  <a:lnTo>
                    <a:pt x="3251" y="736"/>
                  </a:lnTo>
                  <a:lnTo>
                    <a:pt x="3365" y="1003"/>
                  </a:lnTo>
                  <a:lnTo>
                    <a:pt x="3314" y="1219"/>
                  </a:lnTo>
                  <a:lnTo>
                    <a:pt x="2806" y="2057"/>
                  </a:lnTo>
                  <a:lnTo>
                    <a:pt x="2603" y="2362"/>
                  </a:lnTo>
                  <a:lnTo>
                    <a:pt x="2565" y="2197"/>
                  </a:lnTo>
                  <a:lnTo>
                    <a:pt x="2463" y="1828"/>
                  </a:lnTo>
                  <a:lnTo>
                    <a:pt x="2476" y="1460"/>
                  </a:lnTo>
                  <a:lnTo>
                    <a:pt x="2476" y="1295"/>
                  </a:lnTo>
                  <a:lnTo>
                    <a:pt x="2209" y="1231"/>
                  </a:lnTo>
                  <a:lnTo>
                    <a:pt x="2209" y="1409"/>
                  </a:lnTo>
                  <a:lnTo>
                    <a:pt x="2197" y="1803"/>
                  </a:lnTo>
                  <a:lnTo>
                    <a:pt x="2298" y="2184"/>
                  </a:lnTo>
                  <a:lnTo>
                    <a:pt x="2387" y="2565"/>
                  </a:lnTo>
                  <a:lnTo>
                    <a:pt x="2222" y="2933"/>
                  </a:lnTo>
                  <a:lnTo>
                    <a:pt x="1739" y="3606"/>
                  </a:lnTo>
                  <a:lnTo>
                    <a:pt x="1587" y="3543"/>
                  </a:lnTo>
                  <a:lnTo>
                    <a:pt x="1587" y="3835"/>
                  </a:lnTo>
                  <a:lnTo>
                    <a:pt x="1587" y="3543"/>
                  </a:lnTo>
                  <a:lnTo>
                    <a:pt x="1409" y="3454"/>
                  </a:lnTo>
                  <a:lnTo>
                    <a:pt x="1358" y="3263"/>
                  </a:lnTo>
                  <a:lnTo>
                    <a:pt x="1524" y="2933"/>
                  </a:lnTo>
                  <a:lnTo>
                    <a:pt x="1612" y="2781"/>
                  </a:lnTo>
                  <a:lnTo>
                    <a:pt x="1358" y="2667"/>
                  </a:lnTo>
                  <a:lnTo>
                    <a:pt x="1282" y="2819"/>
                  </a:lnTo>
                  <a:lnTo>
                    <a:pt x="1092" y="3187"/>
                  </a:lnTo>
                  <a:lnTo>
                    <a:pt x="1206" y="3644"/>
                  </a:lnTo>
                  <a:lnTo>
                    <a:pt x="1231" y="4064"/>
                  </a:lnTo>
                  <a:lnTo>
                    <a:pt x="749" y="4521"/>
                  </a:lnTo>
                  <a:lnTo>
                    <a:pt x="0" y="5562"/>
                  </a:lnTo>
                  <a:lnTo>
                    <a:pt x="203" y="5753"/>
                  </a:lnTo>
                  <a:lnTo>
                    <a:pt x="304" y="5600"/>
                  </a:lnTo>
                  <a:lnTo>
                    <a:pt x="952" y="4711"/>
                  </a:lnTo>
                  <a:lnTo>
                    <a:pt x="1816" y="4013"/>
                  </a:lnTo>
                  <a:lnTo>
                    <a:pt x="2120" y="4089"/>
                  </a:lnTo>
                  <a:lnTo>
                    <a:pt x="3098" y="4064"/>
                  </a:lnTo>
                  <a:lnTo>
                    <a:pt x="3594" y="3771"/>
                  </a:lnTo>
                  <a:lnTo>
                    <a:pt x="4267" y="3492"/>
                  </a:lnTo>
                  <a:lnTo>
                    <a:pt x="4178" y="3225"/>
                  </a:lnTo>
                  <a:lnTo>
                    <a:pt x="4013" y="3289"/>
                  </a:lnTo>
                  <a:lnTo>
                    <a:pt x="3670" y="3441"/>
                  </a:lnTo>
                  <a:lnTo>
                    <a:pt x="3327" y="3606"/>
                  </a:lnTo>
                  <a:lnTo>
                    <a:pt x="2971" y="3733"/>
                  </a:lnTo>
                  <a:lnTo>
                    <a:pt x="2451" y="3911"/>
                  </a:lnTo>
                  <a:lnTo>
                    <a:pt x="2006" y="3733"/>
                  </a:lnTo>
                  <a:lnTo>
                    <a:pt x="2667" y="2743"/>
                  </a:lnTo>
                  <a:lnTo>
                    <a:pt x="3441" y="2628"/>
                  </a:lnTo>
                  <a:lnTo>
                    <a:pt x="4127" y="2603"/>
                  </a:lnTo>
                  <a:lnTo>
                    <a:pt x="4914" y="2184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3004889" y="1881689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330" y="0"/>
                  </a:moveTo>
                  <a:lnTo>
                    <a:pt x="0" y="1028"/>
                  </a:lnTo>
                  <a:lnTo>
                    <a:pt x="190" y="2489"/>
                  </a:lnTo>
                  <a:lnTo>
                    <a:pt x="571" y="3835"/>
                  </a:lnTo>
                  <a:lnTo>
                    <a:pt x="647" y="4013"/>
                  </a:lnTo>
                  <a:lnTo>
                    <a:pt x="888" y="4330"/>
                  </a:lnTo>
                  <a:lnTo>
                    <a:pt x="1384" y="4914"/>
                  </a:lnTo>
                  <a:lnTo>
                    <a:pt x="2019" y="5105"/>
                  </a:lnTo>
                  <a:lnTo>
                    <a:pt x="2705" y="5397"/>
                  </a:lnTo>
                  <a:lnTo>
                    <a:pt x="3428" y="5803"/>
                  </a:lnTo>
                  <a:lnTo>
                    <a:pt x="3555" y="5791"/>
                  </a:lnTo>
                  <a:lnTo>
                    <a:pt x="3873" y="5867"/>
                  </a:lnTo>
                  <a:lnTo>
                    <a:pt x="4013" y="5956"/>
                  </a:lnTo>
                  <a:lnTo>
                    <a:pt x="4229" y="5930"/>
                  </a:lnTo>
                  <a:lnTo>
                    <a:pt x="4368" y="5930"/>
                  </a:lnTo>
                  <a:lnTo>
                    <a:pt x="4521" y="5918"/>
                  </a:lnTo>
                  <a:lnTo>
                    <a:pt x="4559" y="5791"/>
                  </a:lnTo>
                  <a:lnTo>
                    <a:pt x="4571" y="5651"/>
                  </a:lnTo>
                  <a:lnTo>
                    <a:pt x="4444" y="5041"/>
                  </a:lnTo>
                  <a:lnTo>
                    <a:pt x="4508" y="4610"/>
                  </a:lnTo>
                  <a:lnTo>
                    <a:pt x="4267" y="4140"/>
                  </a:lnTo>
                  <a:lnTo>
                    <a:pt x="4013" y="3606"/>
                  </a:lnTo>
                  <a:lnTo>
                    <a:pt x="3898" y="2921"/>
                  </a:lnTo>
                  <a:lnTo>
                    <a:pt x="3174" y="2019"/>
                  </a:lnTo>
                  <a:lnTo>
                    <a:pt x="2489" y="1460"/>
                  </a:lnTo>
                  <a:lnTo>
                    <a:pt x="876" y="190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3005137" y="1882901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5283" y="5651"/>
                  </a:moveTo>
                  <a:lnTo>
                    <a:pt x="3848" y="3644"/>
                  </a:lnTo>
                  <a:lnTo>
                    <a:pt x="3352" y="2832"/>
                  </a:lnTo>
                  <a:lnTo>
                    <a:pt x="3429" y="2667"/>
                  </a:lnTo>
                  <a:lnTo>
                    <a:pt x="3441" y="2489"/>
                  </a:lnTo>
                  <a:lnTo>
                    <a:pt x="3403" y="2298"/>
                  </a:lnTo>
                  <a:lnTo>
                    <a:pt x="3327" y="2146"/>
                  </a:lnTo>
                  <a:lnTo>
                    <a:pt x="3187" y="2120"/>
                  </a:lnTo>
                  <a:lnTo>
                    <a:pt x="3136" y="2247"/>
                  </a:lnTo>
                  <a:lnTo>
                    <a:pt x="3162" y="2387"/>
                  </a:lnTo>
                  <a:lnTo>
                    <a:pt x="2692" y="1676"/>
                  </a:lnTo>
                  <a:lnTo>
                    <a:pt x="2794" y="1384"/>
                  </a:lnTo>
                  <a:lnTo>
                    <a:pt x="2654" y="1104"/>
                  </a:lnTo>
                  <a:lnTo>
                    <a:pt x="2552" y="939"/>
                  </a:lnTo>
                  <a:lnTo>
                    <a:pt x="2349" y="1028"/>
                  </a:lnTo>
                  <a:lnTo>
                    <a:pt x="2438" y="1206"/>
                  </a:lnTo>
                  <a:lnTo>
                    <a:pt x="2527" y="1371"/>
                  </a:lnTo>
                  <a:lnTo>
                    <a:pt x="1879" y="571"/>
                  </a:lnTo>
                  <a:lnTo>
                    <a:pt x="1574" y="520"/>
                  </a:lnTo>
                  <a:lnTo>
                    <a:pt x="1612" y="711"/>
                  </a:lnTo>
                  <a:lnTo>
                    <a:pt x="876" y="127"/>
                  </a:lnTo>
                  <a:lnTo>
                    <a:pt x="711" y="0"/>
                  </a:lnTo>
                  <a:lnTo>
                    <a:pt x="609" y="215"/>
                  </a:lnTo>
                  <a:lnTo>
                    <a:pt x="774" y="342"/>
                  </a:lnTo>
                  <a:lnTo>
                    <a:pt x="1054" y="596"/>
                  </a:lnTo>
                  <a:lnTo>
                    <a:pt x="749" y="520"/>
                  </a:lnTo>
                  <a:lnTo>
                    <a:pt x="266" y="139"/>
                  </a:lnTo>
                  <a:lnTo>
                    <a:pt x="101" y="12"/>
                  </a:lnTo>
                  <a:lnTo>
                    <a:pt x="0" y="241"/>
                  </a:lnTo>
                  <a:lnTo>
                    <a:pt x="647" y="736"/>
                  </a:lnTo>
                  <a:lnTo>
                    <a:pt x="1193" y="850"/>
                  </a:lnTo>
                  <a:lnTo>
                    <a:pt x="1676" y="1219"/>
                  </a:lnTo>
                  <a:lnTo>
                    <a:pt x="1841" y="1333"/>
                  </a:lnTo>
                  <a:lnTo>
                    <a:pt x="2400" y="1714"/>
                  </a:lnTo>
                  <a:lnTo>
                    <a:pt x="2019" y="1790"/>
                  </a:lnTo>
                  <a:lnTo>
                    <a:pt x="1727" y="1943"/>
                  </a:lnTo>
                  <a:lnTo>
                    <a:pt x="1117" y="1828"/>
                  </a:lnTo>
                  <a:lnTo>
                    <a:pt x="838" y="1714"/>
                  </a:lnTo>
                  <a:lnTo>
                    <a:pt x="381" y="1587"/>
                  </a:lnTo>
                  <a:lnTo>
                    <a:pt x="419" y="1854"/>
                  </a:lnTo>
                  <a:lnTo>
                    <a:pt x="596" y="1905"/>
                  </a:lnTo>
                  <a:lnTo>
                    <a:pt x="914" y="2006"/>
                  </a:lnTo>
                  <a:lnTo>
                    <a:pt x="1219" y="2133"/>
                  </a:lnTo>
                  <a:lnTo>
                    <a:pt x="1536" y="2171"/>
                  </a:lnTo>
                  <a:lnTo>
                    <a:pt x="1854" y="2197"/>
                  </a:lnTo>
                  <a:lnTo>
                    <a:pt x="2133" y="2070"/>
                  </a:lnTo>
                  <a:lnTo>
                    <a:pt x="2413" y="2006"/>
                  </a:lnTo>
                  <a:lnTo>
                    <a:pt x="2565" y="1968"/>
                  </a:lnTo>
                  <a:lnTo>
                    <a:pt x="2959" y="2565"/>
                  </a:lnTo>
                  <a:lnTo>
                    <a:pt x="2959" y="2717"/>
                  </a:lnTo>
                  <a:lnTo>
                    <a:pt x="2933" y="3251"/>
                  </a:lnTo>
                  <a:lnTo>
                    <a:pt x="2197" y="3378"/>
                  </a:lnTo>
                  <a:lnTo>
                    <a:pt x="1714" y="3263"/>
                  </a:lnTo>
                  <a:lnTo>
                    <a:pt x="1536" y="3213"/>
                  </a:lnTo>
                  <a:lnTo>
                    <a:pt x="1574" y="3492"/>
                  </a:lnTo>
                  <a:lnTo>
                    <a:pt x="1739" y="3530"/>
                  </a:lnTo>
                  <a:lnTo>
                    <a:pt x="2336" y="3683"/>
                  </a:lnTo>
                  <a:lnTo>
                    <a:pt x="3200" y="3492"/>
                  </a:lnTo>
                  <a:lnTo>
                    <a:pt x="3213" y="3022"/>
                  </a:lnTo>
                  <a:lnTo>
                    <a:pt x="3657" y="3797"/>
                  </a:lnTo>
                  <a:lnTo>
                    <a:pt x="4940" y="5588"/>
                  </a:lnTo>
                  <a:lnTo>
                    <a:pt x="5054" y="5753"/>
                  </a:lnTo>
                  <a:lnTo>
                    <a:pt x="5283" y="5651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3007038" y="1877827"/>
              <a:ext cx="6985" cy="43815"/>
            </a:xfrm>
            <a:custGeom>
              <a:avLst/>
              <a:gdLst/>
              <a:ahLst/>
              <a:cxnLst/>
              <a:rect l="l" t="t" r="r" b="b"/>
              <a:pathLst>
                <a:path w="6985" h="43814">
                  <a:moveTo>
                    <a:pt x="508" y="0"/>
                  </a:moveTo>
                  <a:lnTo>
                    <a:pt x="431" y="355"/>
                  </a:lnTo>
                  <a:lnTo>
                    <a:pt x="266" y="507"/>
                  </a:lnTo>
                  <a:lnTo>
                    <a:pt x="0" y="406"/>
                  </a:lnTo>
                  <a:lnTo>
                    <a:pt x="3095" y="11109"/>
                  </a:lnTo>
                  <a:lnTo>
                    <a:pt x="4894" y="21848"/>
                  </a:lnTo>
                  <a:lnTo>
                    <a:pt x="5366" y="32547"/>
                  </a:lnTo>
                  <a:lnTo>
                    <a:pt x="4483" y="43129"/>
                  </a:lnTo>
                  <a:lnTo>
                    <a:pt x="5727" y="43459"/>
                  </a:lnTo>
                  <a:lnTo>
                    <a:pt x="6512" y="32718"/>
                  </a:lnTo>
                  <a:lnTo>
                    <a:pt x="5880" y="21834"/>
                  </a:lnTo>
                  <a:lnTo>
                    <a:pt x="3866" y="10898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6D8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3010386" y="1886569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100" y="6032"/>
                  </a:moveTo>
                  <a:lnTo>
                    <a:pt x="2120" y="6032"/>
                  </a:lnTo>
                  <a:lnTo>
                    <a:pt x="2260" y="6057"/>
                  </a:lnTo>
                  <a:lnTo>
                    <a:pt x="2540" y="6159"/>
                  </a:lnTo>
                  <a:lnTo>
                    <a:pt x="2959" y="6121"/>
                  </a:lnTo>
                  <a:lnTo>
                    <a:pt x="3100" y="6032"/>
                  </a:lnTo>
                  <a:close/>
                </a:path>
                <a:path w="6985" h="6350">
                  <a:moveTo>
                    <a:pt x="5273" y="4559"/>
                  </a:moveTo>
                  <a:lnTo>
                    <a:pt x="266" y="4559"/>
                  </a:lnTo>
                  <a:lnTo>
                    <a:pt x="567" y="5029"/>
                  </a:lnTo>
                  <a:lnTo>
                    <a:pt x="897" y="5321"/>
                  </a:lnTo>
                  <a:lnTo>
                    <a:pt x="1676" y="5867"/>
                  </a:lnTo>
                  <a:lnTo>
                    <a:pt x="1778" y="6007"/>
                  </a:lnTo>
                  <a:lnTo>
                    <a:pt x="1968" y="6121"/>
                  </a:lnTo>
                  <a:lnTo>
                    <a:pt x="2120" y="6032"/>
                  </a:lnTo>
                  <a:lnTo>
                    <a:pt x="3100" y="6032"/>
                  </a:lnTo>
                  <a:lnTo>
                    <a:pt x="3403" y="5842"/>
                  </a:lnTo>
                  <a:lnTo>
                    <a:pt x="4152" y="5194"/>
                  </a:lnTo>
                  <a:lnTo>
                    <a:pt x="4533" y="5029"/>
                  </a:lnTo>
                  <a:lnTo>
                    <a:pt x="4851" y="5029"/>
                  </a:lnTo>
                  <a:lnTo>
                    <a:pt x="4999" y="4978"/>
                  </a:lnTo>
                  <a:lnTo>
                    <a:pt x="5273" y="4559"/>
                  </a:lnTo>
                  <a:close/>
                </a:path>
                <a:path w="6985" h="6350">
                  <a:moveTo>
                    <a:pt x="787" y="0"/>
                  </a:moveTo>
                  <a:lnTo>
                    <a:pt x="355" y="1257"/>
                  </a:lnTo>
                  <a:lnTo>
                    <a:pt x="52" y="1854"/>
                  </a:lnTo>
                  <a:lnTo>
                    <a:pt x="0" y="3314"/>
                  </a:lnTo>
                  <a:lnTo>
                    <a:pt x="129" y="3492"/>
                  </a:lnTo>
                  <a:lnTo>
                    <a:pt x="240" y="4330"/>
                  </a:lnTo>
                  <a:lnTo>
                    <a:pt x="165" y="4572"/>
                  </a:lnTo>
                  <a:lnTo>
                    <a:pt x="5273" y="4559"/>
                  </a:lnTo>
                  <a:lnTo>
                    <a:pt x="5905" y="3492"/>
                  </a:lnTo>
                  <a:lnTo>
                    <a:pt x="6337" y="2984"/>
                  </a:lnTo>
                  <a:lnTo>
                    <a:pt x="6718" y="2794"/>
                  </a:lnTo>
                  <a:lnTo>
                    <a:pt x="6515" y="1854"/>
                  </a:lnTo>
                  <a:lnTo>
                    <a:pt x="5880" y="1854"/>
                  </a:lnTo>
                  <a:lnTo>
                    <a:pt x="5143" y="1511"/>
                  </a:lnTo>
                  <a:lnTo>
                    <a:pt x="4267" y="1028"/>
                  </a:lnTo>
                  <a:lnTo>
                    <a:pt x="4038" y="1016"/>
                  </a:lnTo>
                  <a:lnTo>
                    <a:pt x="3530" y="939"/>
                  </a:lnTo>
                  <a:lnTo>
                    <a:pt x="3314" y="800"/>
                  </a:lnTo>
                  <a:lnTo>
                    <a:pt x="2971" y="736"/>
                  </a:lnTo>
                  <a:lnTo>
                    <a:pt x="2654" y="635"/>
                  </a:lnTo>
                  <a:lnTo>
                    <a:pt x="2463" y="508"/>
                  </a:lnTo>
                  <a:lnTo>
                    <a:pt x="1968" y="292"/>
                  </a:lnTo>
                  <a:lnTo>
                    <a:pt x="1587" y="12"/>
                  </a:lnTo>
                  <a:lnTo>
                    <a:pt x="787" y="0"/>
                  </a:lnTo>
                  <a:close/>
                </a:path>
                <a:path w="6985" h="6350">
                  <a:moveTo>
                    <a:pt x="273" y="4569"/>
                  </a:moveTo>
                  <a:close/>
                </a:path>
                <a:path w="6985" h="6350">
                  <a:moveTo>
                    <a:pt x="266" y="4559"/>
                  </a:moveTo>
                  <a:close/>
                </a:path>
                <a:path w="6985" h="6350">
                  <a:moveTo>
                    <a:pt x="3048" y="673"/>
                  </a:moveTo>
                  <a:lnTo>
                    <a:pt x="3260" y="736"/>
                  </a:lnTo>
                  <a:lnTo>
                    <a:pt x="3048" y="673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3010077" y="1887753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6210" y="1485"/>
                  </a:moveTo>
                  <a:lnTo>
                    <a:pt x="6057" y="1219"/>
                  </a:lnTo>
                  <a:lnTo>
                    <a:pt x="5397" y="1397"/>
                  </a:lnTo>
                  <a:lnTo>
                    <a:pt x="4762" y="1168"/>
                  </a:lnTo>
                  <a:lnTo>
                    <a:pt x="4546" y="1168"/>
                  </a:lnTo>
                  <a:lnTo>
                    <a:pt x="4572" y="800"/>
                  </a:lnTo>
                  <a:lnTo>
                    <a:pt x="4673" y="558"/>
                  </a:lnTo>
                  <a:lnTo>
                    <a:pt x="4737" y="419"/>
                  </a:lnTo>
                  <a:lnTo>
                    <a:pt x="4495" y="228"/>
                  </a:lnTo>
                  <a:lnTo>
                    <a:pt x="4432" y="381"/>
                  </a:lnTo>
                  <a:lnTo>
                    <a:pt x="4305" y="647"/>
                  </a:lnTo>
                  <a:lnTo>
                    <a:pt x="4292" y="952"/>
                  </a:lnTo>
                  <a:lnTo>
                    <a:pt x="4267" y="1168"/>
                  </a:lnTo>
                  <a:lnTo>
                    <a:pt x="3784" y="1155"/>
                  </a:lnTo>
                  <a:lnTo>
                    <a:pt x="3390" y="1397"/>
                  </a:lnTo>
                  <a:lnTo>
                    <a:pt x="3149" y="1511"/>
                  </a:lnTo>
                  <a:lnTo>
                    <a:pt x="3048" y="1181"/>
                  </a:lnTo>
                  <a:lnTo>
                    <a:pt x="3327" y="711"/>
                  </a:lnTo>
                  <a:lnTo>
                    <a:pt x="3556" y="317"/>
                  </a:lnTo>
                  <a:lnTo>
                    <a:pt x="3644" y="190"/>
                  </a:lnTo>
                  <a:lnTo>
                    <a:pt x="3390" y="0"/>
                  </a:lnTo>
                  <a:lnTo>
                    <a:pt x="3314" y="139"/>
                  </a:lnTo>
                  <a:lnTo>
                    <a:pt x="3048" y="571"/>
                  </a:lnTo>
                  <a:lnTo>
                    <a:pt x="2755" y="1117"/>
                  </a:lnTo>
                  <a:lnTo>
                    <a:pt x="2908" y="1600"/>
                  </a:lnTo>
                  <a:lnTo>
                    <a:pt x="1993" y="2032"/>
                  </a:lnTo>
                  <a:lnTo>
                    <a:pt x="1676" y="2222"/>
                  </a:lnTo>
                  <a:lnTo>
                    <a:pt x="1663" y="1993"/>
                  </a:lnTo>
                  <a:lnTo>
                    <a:pt x="1663" y="1422"/>
                  </a:lnTo>
                  <a:lnTo>
                    <a:pt x="1612" y="838"/>
                  </a:lnTo>
                  <a:lnTo>
                    <a:pt x="1917" y="774"/>
                  </a:lnTo>
                  <a:lnTo>
                    <a:pt x="2082" y="736"/>
                  </a:lnTo>
                  <a:lnTo>
                    <a:pt x="1917" y="469"/>
                  </a:lnTo>
                  <a:lnTo>
                    <a:pt x="1130" y="660"/>
                  </a:lnTo>
                  <a:lnTo>
                    <a:pt x="1524" y="1930"/>
                  </a:lnTo>
                  <a:lnTo>
                    <a:pt x="1320" y="2425"/>
                  </a:lnTo>
                  <a:lnTo>
                    <a:pt x="1003" y="2603"/>
                  </a:lnTo>
                  <a:lnTo>
                    <a:pt x="127" y="3340"/>
                  </a:lnTo>
                  <a:lnTo>
                    <a:pt x="0" y="3429"/>
                  </a:lnTo>
                  <a:lnTo>
                    <a:pt x="190" y="3670"/>
                  </a:lnTo>
                  <a:lnTo>
                    <a:pt x="317" y="3568"/>
                  </a:lnTo>
                  <a:lnTo>
                    <a:pt x="1193" y="2844"/>
                  </a:lnTo>
                  <a:lnTo>
                    <a:pt x="1371" y="2743"/>
                  </a:lnTo>
                  <a:lnTo>
                    <a:pt x="1879" y="3454"/>
                  </a:lnTo>
                  <a:lnTo>
                    <a:pt x="2527" y="3695"/>
                  </a:lnTo>
                  <a:lnTo>
                    <a:pt x="3276" y="3835"/>
                  </a:lnTo>
                  <a:lnTo>
                    <a:pt x="3454" y="3873"/>
                  </a:lnTo>
                  <a:lnTo>
                    <a:pt x="3441" y="3594"/>
                  </a:lnTo>
                  <a:lnTo>
                    <a:pt x="3276" y="3568"/>
                  </a:lnTo>
                  <a:lnTo>
                    <a:pt x="2590" y="3429"/>
                  </a:lnTo>
                  <a:lnTo>
                    <a:pt x="2019" y="3238"/>
                  </a:lnTo>
                  <a:lnTo>
                    <a:pt x="1574" y="2628"/>
                  </a:lnTo>
                  <a:lnTo>
                    <a:pt x="2171" y="2298"/>
                  </a:lnTo>
                  <a:lnTo>
                    <a:pt x="2971" y="1930"/>
                  </a:lnTo>
                  <a:lnTo>
                    <a:pt x="3403" y="2222"/>
                  </a:lnTo>
                  <a:lnTo>
                    <a:pt x="3860" y="2476"/>
                  </a:lnTo>
                  <a:lnTo>
                    <a:pt x="4521" y="2527"/>
                  </a:lnTo>
                  <a:lnTo>
                    <a:pt x="4445" y="2247"/>
                  </a:lnTo>
                  <a:lnTo>
                    <a:pt x="3860" y="2209"/>
                  </a:lnTo>
                  <a:lnTo>
                    <a:pt x="3454" y="1968"/>
                  </a:lnTo>
                  <a:lnTo>
                    <a:pt x="3238" y="1816"/>
                  </a:lnTo>
                  <a:lnTo>
                    <a:pt x="3784" y="1549"/>
                  </a:lnTo>
                  <a:lnTo>
                    <a:pt x="4216" y="1447"/>
                  </a:lnTo>
                  <a:lnTo>
                    <a:pt x="4483" y="1752"/>
                  </a:lnTo>
                  <a:lnTo>
                    <a:pt x="4686" y="2184"/>
                  </a:lnTo>
                  <a:lnTo>
                    <a:pt x="5067" y="2235"/>
                  </a:lnTo>
                  <a:lnTo>
                    <a:pt x="5245" y="2247"/>
                  </a:lnTo>
                  <a:lnTo>
                    <a:pt x="5232" y="1981"/>
                  </a:lnTo>
                  <a:lnTo>
                    <a:pt x="5067" y="1955"/>
                  </a:lnTo>
                  <a:lnTo>
                    <a:pt x="4775" y="1917"/>
                  </a:lnTo>
                  <a:lnTo>
                    <a:pt x="4597" y="1524"/>
                  </a:lnTo>
                  <a:lnTo>
                    <a:pt x="5016" y="1498"/>
                  </a:lnTo>
                  <a:lnTo>
                    <a:pt x="5410" y="1549"/>
                  </a:lnTo>
                  <a:lnTo>
                    <a:pt x="5702" y="1625"/>
                  </a:lnTo>
                  <a:lnTo>
                    <a:pt x="6210" y="148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3007843" y="190594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17" y="0"/>
                  </a:moveTo>
                  <a:lnTo>
                    <a:pt x="0" y="1181"/>
                  </a:lnTo>
                  <a:lnTo>
                    <a:pt x="215" y="2616"/>
                  </a:lnTo>
                  <a:lnTo>
                    <a:pt x="609" y="3848"/>
                  </a:lnTo>
                  <a:lnTo>
                    <a:pt x="698" y="3987"/>
                  </a:lnTo>
                  <a:lnTo>
                    <a:pt x="825" y="4127"/>
                  </a:lnTo>
                  <a:lnTo>
                    <a:pt x="1447" y="4648"/>
                  </a:lnTo>
                  <a:lnTo>
                    <a:pt x="2095" y="4622"/>
                  </a:lnTo>
                  <a:lnTo>
                    <a:pt x="2717" y="4686"/>
                  </a:lnTo>
                  <a:lnTo>
                    <a:pt x="2882" y="4711"/>
                  </a:lnTo>
                  <a:lnTo>
                    <a:pt x="3238" y="4775"/>
                  </a:lnTo>
                  <a:lnTo>
                    <a:pt x="3403" y="4826"/>
                  </a:lnTo>
                  <a:lnTo>
                    <a:pt x="3543" y="4838"/>
                  </a:lnTo>
                  <a:lnTo>
                    <a:pt x="3695" y="4775"/>
                  </a:lnTo>
                  <a:lnTo>
                    <a:pt x="3962" y="4762"/>
                  </a:lnTo>
                  <a:lnTo>
                    <a:pt x="4102" y="4800"/>
                  </a:lnTo>
                  <a:lnTo>
                    <a:pt x="4317" y="4699"/>
                  </a:lnTo>
                  <a:lnTo>
                    <a:pt x="4610" y="4584"/>
                  </a:lnTo>
                  <a:lnTo>
                    <a:pt x="4648" y="4445"/>
                  </a:lnTo>
                  <a:lnTo>
                    <a:pt x="4648" y="4305"/>
                  </a:lnTo>
                  <a:lnTo>
                    <a:pt x="4508" y="3733"/>
                  </a:lnTo>
                  <a:lnTo>
                    <a:pt x="4546" y="3276"/>
                  </a:lnTo>
                  <a:lnTo>
                    <a:pt x="4025" y="2413"/>
                  </a:lnTo>
                  <a:lnTo>
                    <a:pt x="3898" y="1752"/>
                  </a:lnTo>
                  <a:lnTo>
                    <a:pt x="3149" y="1079"/>
                  </a:lnTo>
                  <a:lnTo>
                    <a:pt x="1536" y="304"/>
                  </a:lnTo>
                  <a:lnTo>
                    <a:pt x="850" y="1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3008096" y="1906955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5397" y="4178"/>
                  </a:moveTo>
                  <a:lnTo>
                    <a:pt x="3886" y="2654"/>
                  </a:lnTo>
                  <a:lnTo>
                    <a:pt x="3390" y="1981"/>
                  </a:lnTo>
                  <a:lnTo>
                    <a:pt x="3454" y="1803"/>
                  </a:lnTo>
                  <a:lnTo>
                    <a:pt x="3467" y="1612"/>
                  </a:lnTo>
                  <a:lnTo>
                    <a:pt x="3416" y="1422"/>
                  </a:lnTo>
                  <a:lnTo>
                    <a:pt x="3340" y="1295"/>
                  </a:lnTo>
                  <a:lnTo>
                    <a:pt x="3187" y="1320"/>
                  </a:lnTo>
                  <a:lnTo>
                    <a:pt x="3149" y="1473"/>
                  </a:lnTo>
                  <a:lnTo>
                    <a:pt x="3175" y="1600"/>
                  </a:lnTo>
                  <a:lnTo>
                    <a:pt x="2705" y="1041"/>
                  </a:lnTo>
                  <a:lnTo>
                    <a:pt x="2781" y="711"/>
                  </a:lnTo>
                  <a:lnTo>
                    <a:pt x="2628" y="482"/>
                  </a:lnTo>
                  <a:lnTo>
                    <a:pt x="2540" y="330"/>
                  </a:lnTo>
                  <a:lnTo>
                    <a:pt x="2324" y="508"/>
                  </a:lnTo>
                  <a:lnTo>
                    <a:pt x="2425" y="660"/>
                  </a:lnTo>
                  <a:lnTo>
                    <a:pt x="2514" y="800"/>
                  </a:lnTo>
                  <a:lnTo>
                    <a:pt x="1981" y="660"/>
                  </a:lnTo>
                  <a:lnTo>
                    <a:pt x="1930" y="508"/>
                  </a:lnTo>
                  <a:lnTo>
                    <a:pt x="1866" y="203"/>
                  </a:lnTo>
                  <a:lnTo>
                    <a:pt x="1562" y="254"/>
                  </a:lnTo>
                  <a:lnTo>
                    <a:pt x="1612" y="444"/>
                  </a:lnTo>
                  <a:lnTo>
                    <a:pt x="698" y="0"/>
                  </a:lnTo>
                  <a:lnTo>
                    <a:pt x="609" y="266"/>
                  </a:lnTo>
                  <a:lnTo>
                    <a:pt x="1041" y="495"/>
                  </a:lnTo>
                  <a:lnTo>
                    <a:pt x="736" y="533"/>
                  </a:lnTo>
                  <a:lnTo>
                    <a:pt x="254" y="317"/>
                  </a:lnTo>
                  <a:lnTo>
                    <a:pt x="101" y="241"/>
                  </a:lnTo>
                  <a:lnTo>
                    <a:pt x="0" y="508"/>
                  </a:lnTo>
                  <a:lnTo>
                    <a:pt x="165" y="571"/>
                  </a:lnTo>
                  <a:lnTo>
                    <a:pt x="647" y="787"/>
                  </a:lnTo>
                  <a:lnTo>
                    <a:pt x="1193" y="723"/>
                  </a:lnTo>
                  <a:lnTo>
                    <a:pt x="1676" y="927"/>
                  </a:lnTo>
                  <a:lnTo>
                    <a:pt x="1841" y="990"/>
                  </a:lnTo>
                  <a:lnTo>
                    <a:pt x="2400" y="1181"/>
                  </a:lnTo>
                  <a:lnTo>
                    <a:pt x="2032" y="1409"/>
                  </a:lnTo>
                  <a:lnTo>
                    <a:pt x="1739" y="1663"/>
                  </a:lnTo>
                  <a:lnTo>
                    <a:pt x="1409" y="1714"/>
                  </a:lnTo>
                  <a:lnTo>
                    <a:pt x="1130" y="1752"/>
                  </a:lnTo>
                  <a:lnTo>
                    <a:pt x="850" y="1739"/>
                  </a:lnTo>
                  <a:lnTo>
                    <a:pt x="584" y="1752"/>
                  </a:lnTo>
                  <a:lnTo>
                    <a:pt x="406" y="1765"/>
                  </a:lnTo>
                  <a:lnTo>
                    <a:pt x="444" y="2032"/>
                  </a:lnTo>
                  <a:lnTo>
                    <a:pt x="622" y="2019"/>
                  </a:lnTo>
                  <a:lnTo>
                    <a:pt x="939" y="2006"/>
                  </a:lnTo>
                  <a:lnTo>
                    <a:pt x="1244" y="2032"/>
                  </a:lnTo>
                  <a:lnTo>
                    <a:pt x="1879" y="1879"/>
                  </a:lnTo>
                  <a:lnTo>
                    <a:pt x="2146" y="1651"/>
                  </a:lnTo>
                  <a:lnTo>
                    <a:pt x="2425" y="1485"/>
                  </a:lnTo>
                  <a:lnTo>
                    <a:pt x="2578" y="1397"/>
                  </a:lnTo>
                  <a:lnTo>
                    <a:pt x="2984" y="1866"/>
                  </a:lnTo>
                  <a:lnTo>
                    <a:pt x="2984" y="2552"/>
                  </a:lnTo>
                  <a:lnTo>
                    <a:pt x="2247" y="2933"/>
                  </a:lnTo>
                  <a:lnTo>
                    <a:pt x="1765" y="2984"/>
                  </a:lnTo>
                  <a:lnTo>
                    <a:pt x="1587" y="3009"/>
                  </a:lnTo>
                  <a:lnTo>
                    <a:pt x="1625" y="3276"/>
                  </a:lnTo>
                  <a:lnTo>
                    <a:pt x="1790" y="3251"/>
                  </a:lnTo>
                  <a:lnTo>
                    <a:pt x="2387" y="3200"/>
                  </a:lnTo>
                  <a:lnTo>
                    <a:pt x="3251" y="2705"/>
                  </a:lnTo>
                  <a:lnTo>
                    <a:pt x="3251" y="2235"/>
                  </a:lnTo>
                  <a:lnTo>
                    <a:pt x="3708" y="2870"/>
                  </a:lnTo>
                  <a:lnTo>
                    <a:pt x="5054" y="4229"/>
                  </a:lnTo>
                  <a:lnTo>
                    <a:pt x="5397" y="4178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3006566" y="1875718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4" h="10794">
                  <a:moveTo>
                    <a:pt x="1079" y="0"/>
                  </a:moveTo>
                  <a:lnTo>
                    <a:pt x="546" y="622"/>
                  </a:lnTo>
                  <a:lnTo>
                    <a:pt x="596" y="800"/>
                  </a:lnTo>
                  <a:lnTo>
                    <a:pt x="723" y="1003"/>
                  </a:lnTo>
                  <a:lnTo>
                    <a:pt x="812" y="1422"/>
                  </a:lnTo>
                  <a:lnTo>
                    <a:pt x="736" y="1892"/>
                  </a:lnTo>
                  <a:lnTo>
                    <a:pt x="800" y="2197"/>
                  </a:lnTo>
                  <a:lnTo>
                    <a:pt x="507" y="2679"/>
                  </a:lnTo>
                  <a:lnTo>
                    <a:pt x="317" y="2946"/>
                  </a:lnTo>
                  <a:lnTo>
                    <a:pt x="0" y="3543"/>
                  </a:lnTo>
                  <a:lnTo>
                    <a:pt x="38" y="3695"/>
                  </a:lnTo>
                  <a:lnTo>
                    <a:pt x="215" y="4902"/>
                  </a:lnTo>
                  <a:lnTo>
                    <a:pt x="342" y="5651"/>
                  </a:lnTo>
                  <a:lnTo>
                    <a:pt x="266" y="5943"/>
                  </a:lnTo>
                  <a:lnTo>
                    <a:pt x="330" y="6629"/>
                  </a:lnTo>
                  <a:lnTo>
                    <a:pt x="533" y="6997"/>
                  </a:lnTo>
                  <a:lnTo>
                    <a:pt x="520" y="7785"/>
                  </a:lnTo>
                  <a:lnTo>
                    <a:pt x="1295" y="9194"/>
                  </a:lnTo>
                  <a:lnTo>
                    <a:pt x="2324" y="9512"/>
                  </a:lnTo>
                  <a:lnTo>
                    <a:pt x="2933" y="10312"/>
                  </a:lnTo>
                  <a:lnTo>
                    <a:pt x="3149" y="10439"/>
                  </a:lnTo>
                  <a:lnTo>
                    <a:pt x="3568" y="10223"/>
                  </a:lnTo>
                  <a:lnTo>
                    <a:pt x="3886" y="10299"/>
                  </a:lnTo>
                  <a:lnTo>
                    <a:pt x="4406" y="9436"/>
                  </a:lnTo>
                  <a:lnTo>
                    <a:pt x="5321" y="8978"/>
                  </a:lnTo>
                  <a:lnTo>
                    <a:pt x="5689" y="8356"/>
                  </a:lnTo>
                  <a:lnTo>
                    <a:pt x="5270" y="7061"/>
                  </a:lnTo>
                  <a:lnTo>
                    <a:pt x="5295" y="6781"/>
                  </a:lnTo>
                  <a:lnTo>
                    <a:pt x="4800" y="5613"/>
                  </a:lnTo>
                  <a:lnTo>
                    <a:pt x="4330" y="4356"/>
                  </a:lnTo>
                  <a:lnTo>
                    <a:pt x="3835" y="3530"/>
                  </a:lnTo>
                  <a:lnTo>
                    <a:pt x="2755" y="2285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3007042" y="1877898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3492" y="5816"/>
                  </a:moveTo>
                  <a:lnTo>
                    <a:pt x="3238" y="5626"/>
                  </a:lnTo>
                  <a:lnTo>
                    <a:pt x="3175" y="5778"/>
                  </a:lnTo>
                  <a:lnTo>
                    <a:pt x="3048" y="6159"/>
                  </a:lnTo>
                  <a:lnTo>
                    <a:pt x="2857" y="6502"/>
                  </a:lnTo>
                  <a:lnTo>
                    <a:pt x="2654" y="6578"/>
                  </a:lnTo>
                  <a:lnTo>
                    <a:pt x="2336" y="5194"/>
                  </a:lnTo>
                  <a:lnTo>
                    <a:pt x="2730" y="4762"/>
                  </a:lnTo>
                  <a:lnTo>
                    <a:pt x="3327" y="4521"/>
                  </a:lnTo>
                  <a:lnTo>
                    <a:pt x="3403" y="3632"/>
                  </a:lnTo>
                  <a:lnTo>
                    <a:pt x="3136" y="3517"/>
                  </a:lnTo>
                  <a:lnTo>
                    <a:pt x="3111" y="3683"/>
                  </a:lnTo>
                  <a:lnTo>
                    <a:pt x="3060" y="4356"/>
                  </a:lnTo>
                  <a:lnTo>
                    <a:pt x="2476" y="4559"/>
                  </a:lnTo>
                  <a:lnTo>
                    <a:pt x="2260" y="4800"/>
                  </a:lnTo>
                  <a:lnTo>
                    <a:pt x="2184" y="4279"/>
                  </a:lnTo>
                  <a:lnTo>
                    <a:pt x="2146" y="3200"/>
                  </a:lnTo>
                  <a:lnTo>
                    <a:pt x="2273" y="2654"/>
                  </a:lnTo>
                  <a:lnTo>
                    <a:pt x="2743" y="2514"/>
                  </a:lnTo>
                  <a:lnTo>
                    <a:pt x="2794" y="2032"/>
                  </a:lnTo>
                  <a:lnTo>
                    <a:pt x="2819" y="1879"/>
                  </a:lnTo>
                  <a:lnTo>
                    <a:pt x="2540" y="1752"/>
                  </a:lnTo>
                  <a:lnTo>
                    <a:pt x="2514" y="1917"/>
                  </a:lnTo>
                  <a:lnTo>
                    <a:pt x="2463" y="2374"/>
                  </a:lnTo>
                  <a:lnTo>
                    <a:pt x="2133" y="2501"/>
                  </a:lnTo>
                  <a:lnTo>
                    <a:pt x="2082" y="1244"/>
                  </a:lnTo>
                  <a:lnTo>
                    <a:pt x="1193" y="0"/>
                  </a:lnTo>
                  <a:lnTo>
                    <a:pt x="990" y="88"/>
                  </a:lnTo>
                  <a:lnTo>
                    <a:pt x="2070" y="1612"/>
                  </a:lnTo>
                  <a:lnTo>
                    <a:pt x="1828" y="2628"/>
                  </a:lnTo>
                  <a:lnTo>
                    <a:pt x="1574" y="2286"/>
                  </a:lnTo>
                  <a:lnTo>
                    <a:pt x="1003" y="1790"/>
                  </a:lnTo>
                  <a:lnTo>
                    <a:pt x="495" y="1244"/>
                  </a:lnTo>
                  <a:lnTo>
                    <a:pt x="355" y="1079"/>
                  </a:lnTo>
                  <a:lnTo>
                    <a:pt x="203" y="1244"/>
                  </a:lnTo>
                  <a:lnTo>
                    <a:pt x="838" y="1930"/>
                  </a:lnTo>
                  <a:lnTo>
                    <a:pt x="1384" y="2413"/>
                  </a:lnTo>
                  <a:lnTo>
                    <a:pt x="1765" y="2908"/>
                  </a:lnTo>
                  <a:lnTo>
                    <a:pt x="1968" y="4800"/>
                  </a:lnTo>
                  <a:lnTo>
                    <a:pt x="1536" y="4356"/>
                  </a:lnTo>
                  <a:lnTo>
                    <a:pt x="850" y="3771"/>
                  </a:lnTo>
                  <a:lnTo>
                    <a:pt x="215" y="2870"/>
                  </a:lnTo>
                  <a:lnTo>
                    <a:pt x="0" y="2971"/>
                  </a:lnTo>
                  <a:lnTo>
                    <a:pt x="114" y="3136"/>
                  </a:lnTo>
                  <a:lnTo>
                    <a:pt x="660" y="3898"/>
                  </a:lnTo>
                  <a:lnTo>
                    <a:pt x="1358" y="4495"/>
                  </a:lnTo>
                  <a:lnTo>
                    <a:pt x="2006" y="5156"/>
                  </a:lnTo>
                  <a:lnTo>
                    <a:pt x="2286" y="5943"/>
                  </a:lnTo>
                  <a:lnTo>
                    <a:pt x="2324" y="6553"/>
                  </a:lnTo>
                  <a:lnTo>
                    <a:pt x="2082" y="6362"/>
                  </a:lnTo>
                  <a:lnTo>
                    <a:pt x="1447" y="5880"/>
                  </a:lnTo>
                  <a:lnTo>
                    <a:pt x="1117" y="5257"/>
                  </a:lnTo>
                  <a:lnTo>
                    <a:pt x="1028" y="5080"/>
                  </a:lnTo>
                  <a:lnTo>
                    <a:pt x="812" y="5181"/>
                  </a:lnTo>
                  <a:lnTo>
                    <a:pt x="1257" y="6019"/>
                  </a:lnTo>
                  <a:lnTo>
                    <a:pt x="1943" y="6540"/>
                  </a:lnTo>
                  <a:lnTo>
                    <a:pt x="2349" y="6845"/>
                  </a:lnTo>
                  <a:lnTo>
                    <a:pt x="2400" y="7442"/>
                  </a:lnTo>
                  <a:lnTo>
                    <a:pt x="2489" y="8089"/>
                  </a:lnTo>
                  <a:lnTo>
                    <a:pt x="2692" y="8775"/>
                  </a:lnTo>
                  <a:lnTo>
                    <a:pt x="2743" y="8953"/>
                  </a:lnTo>
                  <a:lnTo>
                    <a:pt x="2997" y="8940"/>
                  </a:lnTo>
                  <a:lnTo>
                    <a:pt x="2641" y="7747"/>
                  </a:lnTo>
                  <a:lnTo>
                    <a:pt x="2705" y="7048"/>
                  </a:lnTo>
                  <a:lnTo>
                    <a:pt x="2794" y="6870"/>
                  </a:lnTo>
                  <a:lnTo>
                    <a:pt x="3060" y="6756"/>
                  </a:lnTo>
                  <a:lnTo>
                    <a:pt x="3289" y="6375"/>
                  </a:lnTo>
                  <a:lnTo>
                    <a:pt x="3429" y="5956"/>
                  </a:lnTo>
                  <a:lnTo>
                    <a:pt x="3492" y="5816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3011759" y="1908345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775" y="0"/>
                  </a:moveTo>
                  <a:lnTo>
                    <a:pt x="4381" y="571"/>
                  </a:lnTo>
                  <a:lnTo>
                    <a:pt x="3314" y="622"/>
                  </a:lnTo>
                  <a:lnTo>
                    <a:pt x="1943" y="939"/>
                  </a:lnTo>
                  <a:lnTo>
                    <a:pt x="228" y="2578"/>
                  </a:lnTo>
                  <a:lnTo>
                    <a:pt x="183" y="3670"/>
                  </a:lnTo>
                  <a:lnTo>
                    <a:pt x="0" y="4952"/>
                  </a:lnTo>
                  <a:lnTo>
                    <a:pt x="292" y="5702"/>
                  </a:lnTo>
                  <a:lnTo>
                    <a:pt x="638" y="7063"/>
                  </a:lnTo>
                  <a:lnTo>
                    <a:pt x="952" y="5638"/>
                  </a:lnTo>
                  <a:lnTo>
                    <a:pt x="4230" y="5638"/>
                  </a:lnTo>
                  <a:lnTo>
                    <a:pt x="4787" y="4444"/>
                  </a:lnTo>
                  <a:lnTo>
                    <a:pt x="4330" y="3670"/>
                  </a:lnTo>
                  <a:lnTo>
                    <a:pt x="4394" y="2209"/>
                  </a:lnTo>
                  <a:lnTo>
                    <a:pt x="4660" y="1536"/>
                  </a:lnTo>
                  <a:lnTo>
                    <a:pt x="4848" y="939"/>
                  </a:lnTo>
                  <a:lnTo>
                    <a:pt x="4965" y="101"/>
                  </a:lnTo>
                  <a:lnTo>
                    <a:pt x="4775" y="0"/>
                  </a:lnTo>
                  <a:close/>
                </a:path>
                <a:path w="5080" h="7619">
                  <a:moveTo>
                    <a:pt x="4230" y="5638"/>
                  </a:moveTo>
                  <a:lnTo>
                    <a:pt x="952" y="5638"/>
                  </a:lnTo>
                  <a:lnTo>
                    <a:pt x="3797" y="6565"/>
                  </a:lnTo>
                  <a:lnTo>
                    <a:pt x="4230" y="5638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3012186" y="1909635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594" y="139"/>
                  </a:moveTo>
                  <a:lnTo>
                    <a:pt x="3352" y="0"/>
                  </a:lnTo>
                  <a:lnTo>
                    <a:pt x="2921" y="863"/>
                  </a:lnTo>
                  <a:lnTo>
                    <a:pt x="2628" y="1574"/>
                  </a:lnTo>
                  <a:lnTo>
                    <a:pt x="2425" y="1206"/>
                  </a:lnTo>
                  <a:lnTo>
                    <a:pt x="2387" y="762"/>
                  </a:lnTo>
                  <a:lnTo>
                    <a:pt x="2374" y="584"/>
                  </a:lnTo>
                  <a:lnTo>
                    <a:pt x="2108" y="596"/>
                  </a:lnTo>
                  <a:lnTo>
                    <a:pt x="2120" y="774"/>
                  </a:lnTo>
                  <a:lnTo>
                    <a:pt x="2159" y="1193"/>
                  </a:lnTo>
                  <a:lnTo>
                    <a:pt x="2349" y="1612"/>
                  </a:lnTo>
                  <a:lnTo>
                    <a:pt x="2222" y="1917"/>
                  </a:lnTo>
                  <a:lnTo>
                    <a:pt x="2120" y="2120"/>
                  </a:lnTo>
                  <a:lnTo>
                    <a:pt x="1739" y="2527"/>
                  </a:lnTo>
                  <a:lnTo>
                    <a:pt x="1498" y="2730"/>
                  </a:lnTo>
                  <a:lnTo>
                    <a:pt x="1397" y="2247"/>
                  </a:lnTo>
                  <a:lnTo>
                    <a:pt x="1358" y="1701"/>
                  </a:lnTo>
                  <a:lnTo>
                    <a:pt x="1079" y="1714"/>
                  </a:lnTo>
                  <a:lnTo>
                    <a:pt x="1092" y="1892"/>
                  </a:lnTo>
                  <a:lnTo>
                    <a:pt x="1130" y="2311"/>
                  </a:lnTo>
                  <a:lnTo>
                    <a:pt x="1193" y="2755"/>
                  </a:lnTo>
                  <a:lnTo>
                    <a:pt x="1295" y="2921"/>
                  </a:lnTo>
                  <a:lnTo>
                    <a:pt x="1206" y="3048"/>
                  </a:lnTo>
                  <a:lnTo>
                    <a:pt x="647" y="3771"/>
                  </a:lnTo>
                  <a:lnTo>
                    <a:pt x="596" y="3632"/>
                  </a:lnTo>
                  <a:lnTo>
                    <a:pt x="431" y="3149"/>
                  </a:lnTo>
                  <a:lnTo>
                    <a:pt x="304" y="2654"/>
                  </a:lnTo>
                  <a:lnTo>
                    <a:pt x="266" y="2476"/>
                  </a:lnTo>
                  <a:lnTo>
                    <a:pt x="0" y="2565"/>
                  </a:lnTo>
                  <a:lnTo>
                    <a:pt x="38" y="2730"/>
                  </a:lnTo>
                  <a:lnTo>
                    <a:pt x="177" y="3251"/>
                  </a:lnTo>
                  <a:lnTo>
                    <a:pt x="355" y="3759"/>
                  </a:lnTo>
                  <a:lnTo>
                    <a:pt x="457" y="4051"/>
                  </a:lnTo>
                  <a:lnTo>
                    <a:pt x="127" y="4699"/>
                  </a:lnTo>
                  <a:lnTo>
                    <a:pt x="139" y="5727"/>
                  </a:lnTo>
                  <a:lnTo>
                    <a:pt x="419" y="5715"/>
                  </a:lnTo>
                  <a:lnTo>
                    <a:pt x="393" y="4432"/>
                  </a:lnTo>
                  <a:lnTo>
                    <a:pt x="533" y="4241"/>
                  </a:lnTo>
                  <a:lnTo>
                    <a:pt x="609" y="4406"/>
                  </a:lnTo>
                  <a:lnTo>
                    <a:pt x="825" y="4279"/>
                  </a:lnTo>
                  <a:lnTo>
                    <a:pt x="1181" y="4191"/>
                  </a:lnTo>
                  <a:lnTo>
                    <a:pt x="1562" y="4305"/>
                  </a:lnTo>
                  <a:lnTo>
                    <a:pt x="1892" y="4064"/>
                  </a:lnTo>
                  <a:lnTo>
                    <a:pt x="2032" y="3949"/>
                  </a:lnTo>
                  <a:lnTo>
                    <a:pt x="1905" y="3721"/>
                  </a:lnTo>
                  <a:lnTo>
                    <a:pt x="1765" y="3835"/>
                  </a:lnTo>
                  <a:lnTo>
                    <a:pt x="1473" y="4051"/>
                  </a:lnTo>
                  <a:lnTo>
                    <a:pt x="1092" y="3937"/>
                  </a:lnTo>
                  <a:lnTo>
                    <a:pt x="762" y="4025"/>
                  </a:lnTo>
                  <a:lnTo>
                    <a:pt x="1079" y="3556"/>
                  </a:lnTo>
                  <a:lnTo>
                    <a:pt x="1384" y="3251"/>
                  </a:lnTo>
                  <a:lnTo>
                    <a:pt x="1511" y="3200"/>
                  </a:lnTo>
                  <a:lnTo>
                    <a:pt x="1803" y="3111"/>
                  </a:lnTo>
                  <a:lnTo>
                    <a:pt x="2260" y="3060"/>
                  </a:lnTo>
                  <a:lnTo>
                    <a:pt x="2540" y="2755"/>
                  </a:lnTo>
                  <a:lnTo>
                    <a:pt x="2654" y="2616"/>
                  </a:lnTo>
                  <a:lnTo>
                    <a:pt x="2463" y="2425"/>
                  </a:lnTo>
                  <a:lnTo>
                    <a:pt x="2349" y="2565"/>
                  </a:lnTo>
                  <a:lnTo>
                    <a:pt x="2120" y="2832"/>
                  </a:lnTo>
                  <a:lnTo>
                    <a:pt x="1765" y="2857"/>
                  </a:lnTo>
                  <a:lnTo>
                    <a:pt x="2362" y="2260"/>
                  </a:lnTo>
                  <a:lnTo>
                    <a:pt x="2679" y="2197"/>
                  </a:lnTo>
                  <a:lnTo>
                    <a:pt x="3073" y="1981"/>
                  </a:lnTo>
                  <a:lnTo>
                    <a:pt x="3403" y="1778"/>
                  </a:lnTo>
                  <a:lnTo>
                    <a:pt x="3556" y="1689"/>
                  </a:lnTo>
                  <a:lnTo>
                    <a:pt x="3416" y="1460"/>
                  </a:lnTo>
                  <a:lnTo>
                    <a:pt x="3263" y="1549"/>
                  </a:lnTo>
                  <a:lnTo>
                    <a:pt x="2971" y="1727"/>
                  </a:lnTo>
                  <a:lnTo>
                    <a:pt x="2667" y="1905"/>
                  </a:lnTo>
                  <a:lnTo>
                    <a:pt x="3035" y="1231"/>
                  </a:lnTo>
                  <a:lnTo>
                    <a:pt x="3517" y="292"/>
                  </a:lnTo>
                  <a:lnTo>
                    <a:pt x="3594" y="139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3006512" y="1885594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30">
                  <a:moveTo>
                    <a:pt x="732" y="0"/>
                  </a:moveTo>
                  <a:lnTo>
                    <a:pt x="665" y="228"/>
                  </a:lnTo>
                  <a:lnTo>
                    <a:pt x="256" y="1003"/>
                  </a:lnTo>
                  <a:lnTo>
                    <a:pt x="262" y="1485"/>
                  </a:lnTo>
                  <a:lnTo>
                    <a:pt x="73" y="2146"/>
                  </a:lnTo>
                  <a:lnTo>
                    <a:pt x="0" y="2641"/>
                  </a:lnTo>
                  <a:lnTo>
                    <a:pt x="134" y="4051"/>
                  </a:lnTo>
                  <a:lnTo>
                    <a:pt x="148" y="6946"/>
                  </a:lnTo>
                  <a:lnTo>
                    <a:pt x="3907" y="10718"/>
                  </a:lnTo>
                  <a:lnTo>
                    <a:pt x="4262" y="10972"/>
                  </a:lnTo>
                  <a:lnTo>
                    <a:pt x="4948" y="10883"/>
                  </a:lnTo>
                  <a:lnTo>
                    <a:pt x="5496" y="10502"/>
                  </a:lnTo>
                  <a:lnTo>
                    <a:pt x="5573" y="10261"/>
                  </a:lnTo>
                  <a:lnTo>
                    <a:pt x="5799" y="9042"/>
                  </a:lnTo>
                  <a:lnTo>
                    <a:pt x="5368" y="8216"/>
                  </a:lnTo>
                  <a:lnTo>
                    <a:pt x="4818" y="6730"/>
                  </a:lnTo>
                  <a:lnTo>
                    <a:pt x="4720" y="6045"/>
                  </a:lnTo>
                  <a:lnTo>
                    <a:pt x="4212" y="4597"/>
                  </a:lnTo>
                  <a:lnTo>
                    <a:pt x="3653" y="4051"/>
                  </a:lnTo>
                  <a:lnTo>
                    <a:pt x="2980" y="2641"/>
                  </a:lnTo>
                  <a:lnTo>
                    <a:pt x="2510" y="2146"/>
                  </a:lnTo>
                  <a:lnTo>
                    <a:pt x="1761" y="1244"/>
                  </a:lnTo>
                  <a:lnTo>
                    <a:pt x="1697" y="1003"/>
                  </a:lnTo>
                  <a:lnTo>
                    <a:pt x="1297" y="241"/>
                  </a:lnTo>
                  <a:lnTo>
                    <a:pt x="1105" y="228"/>
                  </a:lnTo>
                  <a:lnTo>
                    <a:pt x="732" y="0"/>
                  </a:lnTo>
                  <a:close/>
                </a:path>
                <a:path w="6350" h="11430">
                  <a:moveTo>
                    <a:pt x="1291" y="228"/>
                  </a:moveTo>
                  <a:lnTo>
                    <a:pt x="1126" y="241"/>
                  </a:lnTo>
                  <a:lnTo>
                    <a:pt x="1297" y="241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3006788" y="1887473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80" h="10160">
                  <a:moveTo>
                    <a:pt x="4914" y="10033"/>
                  </a:moveTo>
                  <a:lnTo>
                    <a:pt x="4864" y="9829"/>
                  </a:lnTo>
                  <a:lnTo>
                    <a:pt x="4775" y="9436"/>
                  </a:lnTo>
                  <a:lnTo>
                    <a:pt x="4343" y="8636"/>
                  </a:lnTo>
                  <a:lnTo>
                    <a:pt x="4470" y="9004"/>
                  </a:lnTo>
                  <a:lnTo>
                    <a:pt x="4292" y="8597"/>
                  </a:lnTo>
                  <a:lnTo>
                    <a:pt x="4241" y="8382"/>
                  </a:lnTo>
                  <a:lnTo>
                    <a:pt x="3327" y="7061"/>
                  </a:lnTo>
                  <a:lnTo>
                    <a:pt x="3378" y="6896"/>
                  </a:lnTo>
                  <a:lnTo>
                    <a:pt x="3530" y="6565"/>
                  </a:lnTo>
                  <a:lnTo>
                    <a:pt x="3797" y="5981"/>
                  </a:lnTo>
                  <a:lnTo>
                    <a:pt x="3543" y="5321"/>
                  </a:lnTo>
                  <a:lnTo>
                    <a:pt x="3479" y="5143"/>
                  </a:lnTo>
                  <a:lnTo>
                    <a:pt x="3238" y="5207"/>
                  </a:lnTo>
                  <a:lnTo>
                    <a:pt x="3302" y="5384"/>
                  </a:lnTo>
                  <a:lnTo>
                    <a:pt x="3517" y="5956"/>
                  </a:lnTo>
                  <a:lnTo>
                    <a:pt x="3251" y="6502"/>
                  </a:lnTo>
                  <a:lnTo>
                    <a:pt x="3136" y="6756"/>
                  </a:lnTo>
                  <a:lnTo>
                    <a:pt x="2641" y="6045"/>
                  </a:lnTo>
                  <a:lnTo>
                    <a:pt x="2070" y="4508"/>
                  </a:lnTo>
                  <a:lnTo>
                    <a:pt x="2540" y="4089"/>
                  </a:lnTo>
                  <a:lnTo>
                    <a:pt x="3009" y="3619"/>
                  </a:lnTo>
                  <a:lnTo>
                    <a:pt x="2616" y="2616"/>
                  </a:lnTo>
                  <a:lnTo>
                    <a:pt x="2387" y="2692"/>
                  </a:lnTo>
                  <a:lnTo>
                    <a:pt x="2451" y="2870"/>
                  </a:lnTo>
                  <a:lnTo>
                    <a:pt x="2705" y="3543"/>
                  </a:lnTo>
                  <a:lnTo>
                    <a:pt x="2260" y="3924"/>
                  </a:lnTo>
                  <a:lnTo>
                    <a:pt x="1968" y="4191"/>
                  </a:lnTo>
                  <a:lnTo>
                    <a:pt x="1892" y="3302"/>
                  </a:lnTo>
                  <a:lnTo>
                    <a:pt x="1600" y="2336"/>
                  </a:lnTo>
                  <a:lnTo>
                    <a:pt x="1689" y="1993"/>
                  </a:lnTo>
                  <a:lnTo>
                    <a:pt x="2070" y="1676"/>
                  </a:lnTo>
                  <a:lnTo>
                    <a:pt x="2082" y="1143"/>
                  </a:lnTo>
                  <a:lnTo>
                    <a:pt x="2095" y="965"/>
                  </a:lnTo>
                  <a:lnTo>
                    <a:pt x="1816" y="889"/>
                  </a:lnTo>
                  <a:lnTo>
                    <a:pt x="1816" y="1066"/>
                  </a:lnTo>
                  <a:lnTo>
                    <a:pt x="1803" y="1562"/>
                  </a:lnTo>
                  <a:lnTo>
                    <a:pt x="1460" y="1841"/>
                  </a:lnTo>
                  <a:lnTo>
                    <a:pt x="1409" y="1651"/>
                  </a:lnTo>
                  <a:lnTo>
                    <a:pt x="1168" y="927"/>
                  </a:lnTo>
                  <a:lnTo>
                    <a:pt x="1041" y="12"/>
                  </a:lnTo>
                  <a:lnTo>
                    <a:pt x="774" y="0"/>
                  </a:lnTo>
                  <a:lnTo>
                    <a:pt x="939" y="1143"/>
                  </a:lnTo>
                  <a:lnTo>
                    <a:pt x="1104" y="1574"/>
                  </a:lnTo>
                  <a:lnTo>
                    <a:pt x="774" y="977"/>
                  </a:lnTo>
                  <a:lnTo>
                    <a:pt x="330" y="457"/>
                  </a:lnTo>
                  <a:lnTo>
                    <a:pt x="190" y="304"/>
                  </a:lnTo>
                  <a:lnTo>
                    <a:pt x="0" y="444"/>
                  </a:lnTo>
                  <a:lnTo>
                    <a:pt x="127" y="596"/>
                  </a:lnTo>
                  <a:lnTo>
                    <a:pt x="584" y="1117"/>
                  </a:lnTo>
                  <a:lnTo>
                    <a:pt x="914" y="1714"/>
                  </a:lnTo>
                  <a:lnTo>
                    <a:pt x="1282" y="2286"/>
                  </a:lnTo>
                  <a:lnTo>
                    <a:pt x="1282" y="2501"/>
                  </a:lnTo>
                  <a:lnTo>
                    <a:pt x="1435" y="2590"/>
                  </a:lnTo>
                  <a:lnTo>
                    <a:pt x="1663" y="3733"/>
                  </a:lnTo>
                  <a:lnTo>
                    <a:pt x="1714" y="4114"/>
                  </a:lnTo>
                  <a:lnTo>
                    <a:pt x="1409" y="3962"/>
                  </a:lnTo>
                  <a:lnTo>
                    <a:pt x="825" y="3822"/>
                  </a:lnTo>
                  <a:lnTo>
                    <a:pt x="292" y="3124"/>
                  </a:lnTo>
                  <a:lnTo>
                    <a:pt x="88" y="3263"/>
                  </a:lnTo>
                  <a:lnTo>
                    <a:pt x="660" y="4013"/>
                  </a:lnTo>
                  <a:lnTo>
                    <a:pt x="1270" y="4178"/>
                  </a:lnTo>
                  <a:lnTo>
                    <a:pt x="1752" y="4419"/>
                  </a:lnTo>
                  <a:lnTo>
                    <a:pt x="2438" y="6045"/>
                  </a:lnTo>
                  <a:lnTo>
                    <a:pt x="2717" y="6642"/>
                  </a:lnTo>
                  <a:lnTo>
                    <a:pt x="2895" y="6908"/>
                  </a:lnTo>
                  <a:lnTo>
                    <a:pt x="2286" y="7073"/>
                  </a:lnTo>
                  <a:lnTo>
                    <a:pt x="1257" y="6273"/>
                  </a:lnTo>
                  <a:lnTo>
                    <a:pt x="635" y="5245"/>
                  </a:lnTo>
                  <a:lnTo>
                    <a:pt x="457" y="5372"/>
                  </a:lnTo>
                  <a:lnTo>
                    <a:pt x="546" y="5511"/>
                  </a:lnTo>
                  <a:lnTo>
                    <a:pt x="1130" y="6489"/>
                  </a:lnTo>
                  <a:lnTo>
                    <a:pt x="2286" y="7340"/>
                  </a:lnTo>
                  <a:lnTo>
                    <a:pt x="3022" y="7137"/>
                  </a:lnTo>
                  <a:lnTo>
                    <a:pt x="3784" y="8102"/>
                  </a:lnTo>
                  <a:lnTo>
                    <a:pt x="4254" y="9169"/>
                  </a:lnTo>
                  <a:lnTo>
                    <a:pt x="4610" y="9855"/>
                  </a:lnTo>
                  <a:lnTo>
                    <a:pt x="4495" y="9499"/>
                  </a:lnTo>
                  <a:lnTo>
                    <a:pt x="4610" y="9855"/>
                  </a:lnTo>
                  <a:lnTo>
                    <a:pt x="4686" y="10020"/>
                  </a:lnTo>
                  <a:lnTo>
                    <a:pt x="4914" y="1003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3010570" y="1893386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175" y="0"/>
                  </a:moveTo>
                  <a:lnTo>
                    <a:pt x="2959" y="482"/>
                  </a:lnTo>
                  <a:lnTo>
                    <a:pt x="2489" y="914"/>
                  </a:lnTo>
                  <a:lnTo>
                    <a:pt x="2095" y="1028"/>
                  </a:lnTo>
                  <a:lnTo>
                    <a:pt x="1600" y="1562"/>
                  </a:lnTo>
                  <a:lnTo>
                    <a:pt x="1409" y="1841"/>
                  </a:lnTo>
                  <a:lnTo>
                    <a:pt x="952" y="2311"/>
                  </a:lnTo>
                  <a:lnTo>
                    <a:pt x="668" y="2819"/>
                  </a:lnTo>
                  <a:lnTo>
                    <a:pt x="368" y="3429"/>
                  </a:lnTo>
                  <a:lnTo>
                    <a:pt x="0" y="3975"/>
                  </a:lnTo>
                  <a:lnTo>
                    <a:pt x="12" y="5245"/>
                  </a:lnTo>
                  <a:lnTo>
                    <a:pt x="469" y="5842"/>
                  </a:lnTo>
                  <a:lnTo>
                    <a:pt x="1016" y="6210"/>
                  </a:lnTo>
                  <a:lnTo>
                    <a:pt x="1612" y="6273"/>
                  </a:lnTo>
                  <a:lnTo>
                    <a:pt x="2146" y="6451"/>
                  </a:lnTo>
                  <a:lnTo>
                    <a:pt x="2387" y="6743"/>
                  </a:lnTo>
                  <a:lnTo>
                    <a:pt x="3187" y="6883"/>
                  </a:lnTo>
                  <a:lnTo>
                    <a:pt x="3632" y="6743"/>
                  </a:lnTo>
                  <a:lnTo>
                    <a:pt x="4584" y="6083"/>
                  </a:lnTo>
                  <a:lnTo>
                    <a:pt x="4830" y="5245"/>
                  </a:lnTo>
                  <a:lnTo>
                    <a:pt x="4956" y="3975"/>
                  </a:lnTo>
                  <a:lnTo>
                    <a:pt x="4894" y="3429"/>
                  </a:lnTo>
                  <a:lnTo>
                    <a:pt x="4711" y="2819"/>
                  </a:lnTo>
                  <a:lnTo>
                    <a:pt x="4165" y="1511"/>
                  </a:lnTo>
                  <a:lnTo>
                    <a:pt x="3619" y="749"/>
                  </a:lnTo>
                  <a:lnTo>
                    <a:pt x="3530" y="11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3011855" y="1893735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768" y="1803"/>
                  </a:moveTo>
                  <a:lnTo>
                    <a:pt x="2565" y="1600"/>
                  </a:lnTo>
                  <a:lnTo>
                    <a:pt x="2438" y="1701"/>
                  </a:lnTo>
                  <a:lnTo>
                    <a:pt x="2171" y="1930"/>
                  </a:lnTo>
                  <a:lnTo>
                    <a:pt x="1930" y="2070"/>
                  </a:lnTo>
                  <a:lnTo>
                    <a:pt x="1854" y="1295"/>
                  </a:lnTo>
                  <a:lnTo>
                    <a:pt x="2197" y="165"/>
                  </a:lnTo>
                  <a:lnTo>
                    <a:pt x="1943" y="0"/>
                  </a:lnTo>
                  <a:lnTo>
                    <a:pt x="1587" y="1244"/>
                  </a:lnTo>
                  <a:lnTo>
                    <a:pt x="1638" y="2095"/>
                  </a:lnTo>
                  <a:lnTo>
                    <a:pt x="1460" y="1676"/>
                  </a:lnTo>
                  <a:lnTo>
                    <a:pt x="1308" y="1409"/>
                  </a:lnTo>
                  <a:lnTo>
                    <a:pt x="1422" y="1104"/>
                  </a:lnTo>
                  <a:lnTo>
                    <a:pt x="1168" y="952"/>
                  </a:lnTo>
                  <a:lnTo>
                    <a:pt x="990" y="1498"/>
                  </a:lnTo>
                  <a:lnTo>
                    <a:pt x="1358" y="1981"/>
                  </a:lnTo>
                  <a:lnTo>
                    <a:pt x="1460" y="2324"/>
                  </a:lnTo>
                  <a:lnTo>
                    <a:pt x="1562" y="2603"/>
                  </a:lnTo>
                  <a:lnTo>
                    <a:pt x="1181" y="3822"/>
                  </a:lnTo>
                  <a:lnTo>
                    <a:pt x="1066" y="3556"/>
                  </a:lnTo>
                  <a:lnTo>
                    <a:pt x="711" y="3111"/>
                  </a:lnTo>
                  <a:lnTo>
                    <a:pt x="901" y="2527"/>
                  </a:lnTo>
                  <a:lnTo>
                    <a:pt x="635" y="2438"/>
                  </a:lnTo>
                  <a:lnTo>
                    <a:pt x="419" y="3098"/>
                  </a:lnTo>
                  <a:lnTo>
                    <a:pt x="787" y="3556"/>
                  </a:lnTo>
                  <a:lnTo>
                    <a:pt x="939" y="3924"/>
                  </a:lnTo>
                  <a:lnTo>
                    <a:pt x="990" y="4191"/>
                  </a:lnTo>
                  <a:lnTo>
                    <a:pt x="952" y="4457"/>
                  </a:lnTo>
                  <a:lnTo>
                    <a:pt x="647" y="5067"/>
                  </a:lnTo>
                  <a:lnTo>
                    <a:pt x="393" y="4546"/>
                  </a:lnTo>
                  <a:lnTo>
                    <a:pt x="254" y="3886"/>
                  </a:lnTo>
                  <a:lnTo>
                    <a:pt x="0" y="3949"/>
                  </a:lnTo>
                  <a:lnTo>
                    <a:pt x="38" y="4127"/>
                  </a:lnTo>
                  <a:lnTo>
                    <a:pt x="127" y="4572"/>
                  </a:lnTo>
                  <a:lnTo>
                    <a:pt x="381" y="4991"/>
                  </a:lnTo>
                  <a:lnTo>
                    <a:pt x="419" y="5422"/>
                  </a:lnTo>
                  <a:lnTo>
                    <a:pt x="431" y="5626"/>
                  </a:lnTo>
                  <a:lnTo>
                    <a:pt x="241" y="6553"/>
                  </a:lnTo>
                  <a:lnTo>
                    <a:pt x="508" y="6642"/>
                  </a:lnTo>
                  <a:lnTo>
                    <a:pt x="546" y="6477"/>
                  </a:lnTo>
                  <a:lnTo>
                    <a:pt x="723" y="5651"/>
                  </a:lnTo>
                  <a:lnTo>
                    <a:pt x="1257" y="5549"/>
                  </a:lnTo>
                  <a:lnTo>
                    <a:pt x="1892" y="5473"/>
                  </a:lnTo>
                  <a:lnTo>
                    <a:pt x="2641" y="5194"/>
                  </a:lnTo>
                  <a:lnTo>
                    <a:pt x="2552" y="4927"/>
                  </a:lnTo>
                  <a:lnTo>
                    <a:pt x="2400" y="4978"/>
                  </a:lnTo>
                  <a:lnTo>
                    <a:pt x="1803" y="5194"/>
                  </a:lnTo>
                  <a:lnTo>
                    <a:pt x="1168" y="5270"/>
                  </a:lnTo>
                  <a:lnTo>
                    <a:pt x="812" y="5346"/>
                  </a:lnTo>
                  <a:lnTo>
                    <a:pt x="1282" y="4368"/>
                  </a:lnTo>
                  <a:lnTo>
                    <a:pt x="1358" y="4127"/>
                  </a:lnTo>
                  <a:lnTo>
                    <a:pt x="1676" y="4064"/>
                  </a:lnTo>
                  <a:lnTo>
                    <a:pt x="2222" y="4013"/>
                  </a:lnTo>
                  <a:lnTo>
                    <a:pt x="2616" y="3644"/>
                  </a:lnTo>
                  <a:lnTo>
                    <a:pt x="2527" y="3327"/>
                  </a:lnTo>
                  <a:lnTo>
                    <a:pt x="2057" y="3771"/>
                  </a:lnTo>
                  <a:lnTo>
                    <a:pt x="1536" y="3810"/>
                  </a:lnTo>
                  <a:lnTo>
                    <a:pt x="1981" y="2413"/>
                  </a:lnTo>
                  <a:lnTo>
                    <a:pt x="2362" y="2146"/>
                  </a:lnTo>
                  <a:lnTo>
                    <a:pt x="2641" y="1905"/>
                  </a:lnTo>
                  <a:lnTo>
                    <a:pt x="2768" y="180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3007507" y="1896000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60">
                  <a:moveTo>
                    <a:pt x="152" y="0"/>
                  </a:moveTo>
                  <a:lnTo>
                    <a:pt x="203" y="2413"/>
                  </a:lnTo>
                  <a:lnTo>
                    <a:pt x="0" y="3771"/>
                  </a:lnTo>
                  <a:lnTo>
                    <a:pt x="50" y="4610"/>
                  </a:lnTo>
                  <a:lnTo>
                    <a:pt x="393" y="5829"/>
                  </a:lnTo>
                  <a:lnTo>
                    <a:pt x="622" y="6972"/>
                  </a:lnTo>
                  <a:lnTo>
                    <a:pt x="825" y="7213"/>
                  </a:lnTo>
                  <a:lnTo>
                    <a:pt x="1168" y="8445"/>
                  </a:lnTo>
                  <a:lnTo>
                    <a:pt x="1879" y="8902"/>
                  </a:lnTo>
                  <a:lnTo>
                    <a:pt x="3048" y="9055"/>
                  </a:lnTo>
                  <a:lnTo>
                    <a:pt x="4038" y="9690"/>
                  </a:lnTo>
                  <a:lnTo>
                    <a:pt x="4318" y="9550"/>
                  </a:lnTo>
                  <a:lnTo>
                    <a:pt x="4851" y="9626"/>
                  </a:lnTo>
                  <a:lnTo>
                    <a:pt x="5003" y="9461"/>
                  </a:lnTo>
                  <a:lnTo>
                    <a:pt x="5181" y="8597"/>
                  </a:lnTo>
                  <a:lnTo>
                    <a:pt x="6019" y="8051"/>
                  </a:lnTo>
                  <a:lnTo>
                    <a:pt x="6146" y="6680"/>
                  </a:lnTo>
                  <a:lnTo>
                    <a:pt x="5956" y="6616"/>
                  </a:lnTo>
                  <a:lnTo>
                    <a:pt x="5473" y="5918"/>
                  </a:lnTo>
                  <a:lnTo>
                    <a:pt x="5448" y="5549"/>
                  </a:lnTo>
                  <a:lnTo>
                    <a:pt x="5080" y="4927"/>
                  </a:lnTo>
                  <a:lnTo>
                    <a:pt x="4813" y="4699"/>
                  </a:lnTo>
                  <a:lnTo>
                    <a:pt x="4267" y="3657"/>
                  </a:lnTo>
                  <a:lnTo>
                    <a:pt x="3746" y="2768"/>
                  </a:lnTo>
                  <a:lnTo>
                    <a:pt x="3022" y="2336"/>
                  </a:lnTo>
                  <a:lnTo>
                    <a:pt x="2654" y="2159"/>
                  </a:lnTo>
                  <a:lnTo>
                    <a:pt x="2019" y="1816"/>
                  </a:lnTo>
                  <a:lnTo>
                    <a:pt x="1866" y="1536"/>
                  </a:lnTo>
                  <a:lnTo>
                    <a:pt x="1498" y="1117"/>
                  </a:lnTo>
                  <a:lnTo>
                    <a:pt x="1219" y="762"/>
                  </a:lnTo>
                  <a:lnTo>
                    <a:pt x="1206" y="558"/>
                  </a:lnTo>
                  <a:lnTo>
                    <a:pt x="1117" y="39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3008376" y="1898027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4254" y="8242"/>
                  </a:moveTo>
                  <a:lnTo>
                    <a:pt x="4216" y="8064"/>
                  </a:lnTo>
                  <a:lnTo>
                    <a:pt x="4064" y="7404"/>
                  </a:lnTo>
                  <a:lnTo>
                    <a:pt x="3797" y="6807"/>
                  </a:lnTo>
                  <a:lnTo>
                    <a:pt x="3492" y="6273"/>
                  </a:lnTo>
                  <a:lnTo>
                    <a:pt x="3746" y="5892"/>
                  </a:lnTo>
                  <a:lnTo>
                    <a:pt x="4127" y="5257"/>
                  </a:lnTo>
                  <a:lnTo>
                    <a:pt x="4064" y="4406"/>
                  </a:lnTo>
                  <a:lnTo>
                    <a:pt x="3797" y="4381"/>
                  </a:lnTo>
                  <a:lnTo>
                    <a:pt x="3848" y="5181"/>
                  </a:lnTo>
                  <a:lnTo>
                    <a:pt x="3492" y="5778"/>
                  </a:lnTo>
                  <a:lnTo>
                    <a:pt x="3340" y="5994"/>
                  </a:lnTo>
                  <a:lnTo>
                    <a:pt x="3060" y="5461"/>
                  </a:lnTo>
                  <a:lnTo>
                    <a:pt x="2857" y="4737"/>
                  </a:lnTo>
                  <a:lnTo>
                    <a:pt x="3111" y="3949"/>
                  </a:lnTo>
                  <a:lnTo>
                    <a:pt x="3441" y="3251"/>
                  </a:lnTo>
                  <a:lnTo>
                    <a:pt x="3467" y="2451"/>
                  </a:lnTo>
                  <a:lnTo>
                    <a:pt x="3467" y="2273"/>
                  </a:lnTo>
                  <a:lnTo>
                    <a:pt x="3200" y="2235"/>
                  </a:lnTo>
                  <a:lnTo>
                    <a:pt x="3200" y="2413"/>
                  </a:lnTo>
                  <a:lnTo>
                    <a:pt x="3175" y="3200"/>
                  </a:lnTo>
                  <a:lnTo>
                    <a:pt x="2844" y="3873"/>
                  </a:lnTo>
                  <a:lnTo>
                    <a:pt x="2679" y="4381"/>
                  </a:lnTo>
                  <a:lnTo>
                    <a:pt x="2400" y="3886"/>
                  </a:lnTo>
                  <a:lnTo>
                    <a:pt x="1752" y="2705"/>
                  </a:lnTo>
                  <a:lnTo>
                    <a:pt x="1752" y="2146"/>
                  </a:lnTo>
                  <a:lnTo>
                    <a:pt x="1968" y="1587"/>
                  </a:lnTo>
                  <a:lnTo>
                    <a:pt x="2082" y="1003"/>
                  </a:lnTo>
                  <a:lnTo>
                    <a:pt x="2120" y="825"/>
                  </a:lnTo>
                  <a:lnTo>
                    <a:pt x="1866" y="723"/>
                  </a:lnTo>
                  <a:lnTo>
                    <a:pt x="1701" y="1511"/>
                  </a:lnTo>
                  <a:lnTo>
                    <a:pt x="1485" y="2095"/>
                  </a:lnTo>
                  <a:lnTo>
                    <a:pt x="1435" y="2438"/>
                  </a:lnTo>
                  <a:lnTo>
                    <a:pt x="558" y="1638"/>
                  </a:lnTo>
                  <a:lnTo>
                    <a:pt x="546" y="203"/>
                  </a:lnTo>
                  <a:lnTo>
                    <a:pt x="533" y="38"/>
                  </a:lnTo>
                  <a:lnTo>
                    <a:pt x="266" y="0"/>
                  </a:lnTo>
                  <a:lnTo>
                    <a:pt x="279" y="177"/>
                  </a:lnTo>
                  <a:lnTo>
                    <a:pt x="292" y="1308"/>
                  </a:lnTo>
                  <a:lnTo>
                    <a:pt x="1041" y="2349"/>
                  </a:lnTo>
                  <a:lnTo>
                    <a:pt x="685" y="2400"/>
                  </a:lnTo>
                  <a:lnTo>
                    <a:pt x="317" y="2019"/>
                  </a:lnTo>
                  <a:lnTo>
                    <a:pt x="190" y="1879"/>
                  </a:lnTo>
                  <a:lnTo>
                    <a:pt x="0" y="2057"/>
                  </a:lnTo>
                  <a:lnTo>
                    <a:pt x="127" y="2197"/>
                  </a:lnTo>
                  <a:lnTo>
                    <a:pt x="508" y="2590"/>
                  </a:lnTo>
                  <a:lnTo>
                    <a:pt x="1054" y="2603"/>
                  </a:lnTo>
                  <a:lnTo>
                    <a:pt x="1435" y="2959"/>
                  </a:lnTo>
                  <a:lnTo>
                    <a:pt x="2159" y="3975"/>
                  </a:lnTo>
                  <a:lnTo>
                    <a:pt x="2387" y="4457"/>
                  </a:lnTo>
                  <a:lnTo>
                    <a:pt x="2057" y="4305"/>
                  </a:lnTo>
                  <a:lnTo>
                    <a:pt x="1346" y="4267"/>
                  </a:lnTo>
                  <a:lnTo>
                    <a:pt x="863" y="3708"/>
                  </a:lnTo>
                  <a:lnTo>
                    <a:pt x="749" y="3568"/>
                  </a:lnTo>
                  <a:lnTo>
                    <a:pt x="558" y="3733"/>
                  </a:lnTo>
                  <a:lnTo>
                    <a:pt x="1193" y="4495"/>
                  </a:lnTo>
                  <a:lnTo>
                    <a:pt x="1917" y="4546"/>
                  </a:lnTo>
                  <a:lnTo>
                    <a:pt x="2552" y="4826"/>
                  </a:lnTo>
                  <a:lnTo>
                    <a:pt x="3048" y="6121"/>
                  </a:lnTo>
                  <a:lnTo>
                    <a:pt x="2806" y="6096"/>
                  </a:lnTo>
                  <a:lnTo>
                    <a:pt x="2425" y="5854"/>
                  </a:lnTo>
                  <a:lnTo>
                    <a:pt x="2070" y="5549"/>
                  </a:lnTo>
                  <a:lnTo>
                    <a:pt x="1930" y="5435"/>
                  </a:lnTo>
                  <a:lnTo>
                    <a:pt x="1778" y="5651"/>
                  </a:lnTo>
                  <a:lnTo>
                    <a:pt x="1917" y="5778"/>
                  </a:lnTo>
                  <a:lnTo>
                    <a:pt x="2311" y="6108"/>
                  </a:lnTo>
                  <a:lnTo>
                    <a:pt x="2743" y="6375"/>
                  </a:lnTo>
                  <a:lnTo>
                    <a:pt x="3086" y="6400"/>
                  </a:lnTo>
                  <a:lnTo>
                    <a:pt x="3289" y="6553"/>
                  </a:lnTo>
                  <a:lnTo>
                    <a:pt x="3733" y="7137"/>
                  </a:lnTo>
                  <a:lnTo>
                    <a:pt x="3987" y="8280"/>
                  </a:lnTo>
                  <a:lnTo>
                    <a:pt x="4254" y="8242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3007413" y="1876590"/>
              <a:ext cx="10160" cy="50165"/>
            </a:xfrm>
            <a:custGeom>
              <a:avLst/>
              <a:gdLst/>
              <a:ahLst/>
              <a:cxnLst/>
              <a:rect l="l" t="t" r="r" b="b"/>
              <a:pathLst>
                <a:path w="10160" h="50164">
                  <a:moveTo>
                    <a:pt x="8771" y="218"/>
                  </a:moveTo>
                  <a:lnTo>
                    <a:pt x="9262" y="13297"/>
                  </a:lnTo>
                  <a:lnTo>
                    <a:pt x="7948" y="25879"/>
                  </a:lnTo>
                  <a:lnTo>
                    <a:pt x="4846" y="37833"/>
                  </a:lnTo>
                  <a:lnTo>
                    <a:pt x="0" y="49072"/>
                  </a:lnTo>
                  <a:lnTo>
                    <a:pt x="1117" y="49707"/>
                  </a:lnTo>
                  <a:lnTo>
                    <a:pt x="1701" y="49999"/>
                  </a:lnTo>
                  <a:lnTo>
                    <a:pt x="6423" y="38076"/>
                  </a:lnTo>
                  <a:lnTo>
                    <a:pt x="9007" y="25871"/>
                  </a:lnTo>
                  <a:lnTo>
                    <a:pt x="9764" y="13254"/>
                  </a:lnTo>
                  <a:lnTo>
                    <a:pt x="9017" y="266"/>
                  </a:lnTo>
                  <a:lnTo>
                    <a:pt x="8771" y="218"/>
                  </a:lnTo>
                  <a:close/>
                </a:path>
                <a:path w="10160" h="50164">
                  <a:moveTo>
                    <a:pt x="8768" y="153"/>
                  </a:moveTo>
                  <a:lnTo>
                    <a:pt x="8559" y="177"/>
                  </a:lnTo>
                  <a:lnTo>
                    <a:pt x="8771" y="218"/>
                  </a:lnTo>
                  <a:close/>
                </a:path>
                <a:path w="10160" h="50164">
                  <a:moveTo>
                    <a:pt x="8763" y="0"/>
                  </a:moveTo>
                  <a:lnTo>
                    <a:pt x="8768" y="153"/>
                  </a:lnTo>
                  <a:lnTo>
                    <a:pt x="9220" y="101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3007940" y="190316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650" y="5854"/>
                  </a:moveTo>
                  <a:lnTo>
                    <a:pt x="3797" y="5854"/>
                  </a:lnTo>
                  <a:lnTo>
                    <a:pt x="3983" y="5880"/>
                  </a:lnTo>
                  <a:lnTo>
                    <a:pt x="4203" y="6032"/>
                  </a:lnTo>
                  <a:lnTo>
                    <a:pt x="4406" y="5981"/>
                  </a:lnTo>
                  <a:lnTo>
                    <a:pt x="4650" y="5854"/>
                  </a:lnTo>
                  <a:close/>
                </a:path>
                <a:path w="6985" h="6350">
                  <a:moveTo>
                    <a:pt x="254" y="139"/>
                  </a:moveTo>
                  <a:lnTo>
                    <a:pt x="0" y="1016"/>
                  </a:lnTo>
                  <a:lnTo>
                    <a:pt x="355" y="1346"/>
                  </a:lnTo>
                  <a:lnTo>
                    <a:pt x="723" y="2006"/>
                  </a:lnTo>
                  <a:lnTo>
                    <a:pt x="1447" y="3835"/>
                  </a:lnTo>
                  <a:lnTo>
                    <a:pt x="1574" y="3924"/>
                  </a:lnTo>
                  <a:lnTo>
                    <a:pt x="1879" y="4038"/>
                  </a:lnTo>
                  <a:lnTo>
                    <a:pt x="2222" y="4343"/>
                  </a:lnTo>
                  <a:lnTo>
                    <a:pt x="2870" y="5245"/>
                  </a:lnTo>
                  <a:lnTo>
                    <a:pt x="3251" y="5676"/>
                  </a:lnTo>
                  <a:lnTo>
                    <a:pt x="3644" y="5880"/>
                  </a:lnTo>
                  <a:lnTo>
                    <a:pt x="3797" y="5854"/>
                  </a:lnTo>
                  <a:lnTo>
                    <a:pt x="4650" y="5854"/>
                  </a:lnTo>
                  <a:lnTo>
                    <a:pt x="5588" y="5524"/>
                  </a:lnTo>
                  <a:lnTo>
                    <a:pt x="5765" y="5410"/>
                  </a:lnTo>
                  <a:lnTo>
                    <a:pt x="6045" y="5080"/>
                  </a:lnTo>
                  <a:lnTo>
                    <a:pt x="6169" y="4178"/>
                  </a:lnTo>
                  <a:lnTo>
                    <a:pt x="6451" y="3924"/>
                  </a:lnTo>
                  <a:lnTo>
                    <a:pt x="6578" y="2603"/>
                  </a:lnTo>
                  <a:lnTo>
                    <a:pt x="6261" y="1714"/>
                  </a:lnTo>
                  <a:lnTo>
                    <a:pt x="5927" y="355"/>
                  </a:lnTo>
                  <a:lnTo>
                    <a:pt x="863" y="355"/>
                  </a:lnTo>
                  <a:lnTo>
                    <a:pt x="254" y="139"/>
                  </a:lnTo>
                  <a:close/>
                </a:path>
                <a:path w="6985" h="6350">
                  <a:moveTo>
                    <a:pt x="6150" y="5080"/>
                  </a:moveTo>
                  <a:close/>
                </a:path>
                <a:path w="6985" h="6350">
                  <a:moveTo>
                    <a:pt x="2476" y="88"/>
                  </a:moveTo>
                  <a:lnTo>
                    <a:pt x="1612" y="279"/>
                  </a:lnTo>
                  <a:lnTo>
                    <a:pt x="863" y="355"/>
                  </a:lnTo>
                  <a:lnTo>
                    <a:pt x="5927" y="355"/>
                  </a:lnTo>
                  <a:lnTo>
                    <a:pt x="3200" y="266"/>
                  </a:lnTo>
                  <a:lnTo>
                    <a:pt x="2476" y="88"/>
                  </a:lnTo>
                  <a:close/>
                </a:path>
                <a:path w="6985" h="6350">
                  <a:moveTo>
                    <a:pt x="3492" y="127"/>
                  </a:moveTo>
                  <a:lnTo>
                    <a:pt x="3200" y="266"/>
                  </a:lnTo>
                  <a:lnTo>
                    <a:pt x="4064" y="266"/>
                  </a:lnTo>
                  <a:lnTo>
                    <a:pt x="3848" y="241"/>
                  </a:lnTo>
                  <a:lnTo>
                    <a:pt x="3683" y="152"/>
                  </a:lnTo>
                  <a:lnTo>
                    <a:pt x="3492" y="127"/>
                  </a:lnTo>
                  <a:close/>
                </a:path>
                <a:path w="6985" h="6350">
                  <a:moveTo>
                    <a:pt x="5118" y="0"/>
                  </a:moveTo>
                  <a:lnTo>
                    <a:pt x="4737" y="139"/>
                  </a:lnTo>
                  <a:lnTo>
                    <a:pt x="4222" y="203"/>
                  </a:lnTo>
                  <a:lnTo>
                    <a:pt x="4064" y="266"/>
                  </a:lnTo>
                  <a:lnTo>
                    <a:pt x="5905" y="266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3008719" y="1903679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816" y="4826"/>
                  </a:moveTo>
                  <a:lnTo>
                    <a:pt x="4940" y="3644"/>
                  </a:lnTo>
                  <a:lnTo>
                    <a:pt x="4648" y="3352"/>
                  </a:lnTo>
                  <a:lnTo>
                    <a:pt x="4508" y="2781"/>
                  </a:lnTo>
                  <a:lnTo>
                    <a:pt x="4991" y="1625"/>
                  </a:lnTo>
                  <a:lnTo>
                    <a:pt x="4229" y="1155"/>
                  </a:lnTo>
                  <a:lnTo>
                    <a:pt x="4064" y="1371"/>
                  </a:lnTo>
                  <a:lnTo>
                    <a:pt x="4508" y="1638"/>
                  </a:lnTo>
                  <a:lnTo>
                    <a:pt x="4406" y="2209"/>
                  </a:lnTo>
                  <a:lnTo>
                    <a:pt x="4381" y="2501"/>
                  </a:lnTo>
                  <a:lnTo>
                    <a:pt x="4368" y="2781"/>
                  </a:lnTo>
                  <a:lnTo>
                    <a:pt x="4330" y="3022"/>
                  </a:lnTo>
                  <a:lnTo>
                    <a:pt x="4038" y="2717"/>
                  </a:lnTo>
                  <a:lnTo>
                    <a:pt x="3213" y="2006"/>
                  </a:lnTo>
                  <a:lnTo>
                    <a:pt x="3378" y="1524"/>
                  </a:lnTo>
                  <a:lnTo>
                    <a:pt x="3124" y="863"/>
                  </a:lnTo>
                  <a:lnTo>
                    <a:pt x="2895" y="317"/>
                  </a:lnTo>
                  <a:lnTo>
                    <a:pt x="2832" y="152"/>
                  </a:lnTo>
                  <a:lnTo>
                    <a:pt x="2578" y="254"/>
                  </a:lnTo>
                  <a:lnTo>
                    <a:pt x="2654" y="419"/>
                  </a:lnTo>
                  <a:lnTo>
                    <a:pt x="2844" y="889"/>
                  </a:lnTo>
                  <a:lnTo>
                    <a:pt x="3098" y="1485"/>
                  </a:lnTo>
                  <a:lnTo>
                    <a:pt x="2959" y="1778"/>
                  </a:lnTo>
                  <a:lnTo>
                    <a:pt x="2743" y="1574"/>
                  </a:lnTo>
                  <a:lnTo>
                    <a:pt x="2387" y="1193"/>
                  </a:lnTo>
                  <a:lnTo>
                    <a:pt x="1917" y="1041"/>
                  </a:lnTo>
                  <a:lnTo>
                    <a:pt x="1905" y="495"/>
                  </a:lnTo>
                  <a:lnTo>
                    <a:pt x="1752" y="0"/>
                  </a:lnTo>
                  <a:lnTo>
                    <a:pt x="1511" y="101"/>
                  </a:lnTo>
                  <a:lnTo>
                    <a:pt x="1562" y="266"/>
                  </a:lnTo>
                  <a:lnTo>
                    <a:pt x="1638" y="546"/>
                  </a:lnTo>
                  <a:lnTo>
                    <a:pt x="1638" y="927"/>
                  </a:lnTo>
                  <a:lnTo>
                    <a:pt x="1435" y="850"/>
                  </a:lnTo>
                  <a:lnTo>
                    <a:pt x="800" y="863"/>
                  </a:lnTo>
                  <a:lnTo>
                    <a:pt x="165" y="444"/>
                  </a:lnTo>
                  <a:lnTo>
                    <a:pt x="0" y="660"/>
                  </a:lnTo>
                  <a:lnTo>
                    <a:pt x="495" y="977"/>
                  </a:lnTo>
                  <a:lnTo>
                    <a:pt x="774" y="1016"/>
                  </a:lnTo>
                  <a:lnTo>
                    <a:pt x="1612" y="1231"/>
                  </a:lnTo>
                  <a:lnTo>
                    <a:pt x="1358" y="1600"/>
                  </a:lnTo>
                  <a:lnTo>
                    <a:pt x="914" y="1498"/>
                  </a:lnTo>
                  <a:lnTo>
                    <a:pt x="876" y="1778"/>
                  </a:lnTo>
                  <a:lnTo>
                    <a:pt x="1422" y="1905"/>
                  </a:lnTo>
                  <a:lnTo>
                    <a:pt x="1663" y="1549"/>
                  </a:lnTo>
                  <a:lnTo>
                    <a:pt x="1917" y="1333"/>
                  </a:lnTo>
                  <a:lnTo>
                    <a:pt x="2349" y="1587"/>
                  </a:lnTo>
                  <a:lnTo>
                    <a:pt x="2844" y="2032"/>
                  </a:lnTo>
                  <a:lnTo>
                    <a:pt x="2641" y="2133"/>
                  </a:lnTo>
                  <a:lnTo>
                    <a:pt x="2222" y="2235"/>
                  </a:lnTo>
                  <a:lnTo>
                    <a:pt x="1816" y="2108"/>
                  </a:lnTo>
                  <a:lnTo>
                    <a:pt x="1663" y="2070"/>
                  </a:lnTo>
                  <a:lnTo>
                    <a:pt x="1549" y="2311"/>
                  </a:lnTo>
                  <a:lnTo>
                    <a:pt x="1714" y="2374"/>
                  </a:lnTo>
                  <a:lnTo>
                    <a:pt x="2197" y="2501"/>
                  </a:lnTo>
                  <a:lnTo>
                    <a:pt x="2667" y="2413"/>
                  </a:lnTo>
                  <a:lnTo>
                    <a:pt x="3086" y="2260"/>
                  </a:lnTo>
                  <a:lnTo>
                    <a:pt x="3860" y="2933"/>
                  </a:lnTo>
                  <a:lnTo>
                    <a:pt x="4368" y="3454"/>
                  </a:lnTo>
                  <a:lnTo>
                    <a:pt x="3898" y="3924"/>
                  </a:lnTo>
                  <a:lnTo>
                    <a:pt x="3314" y="3911"/>
                  </a:lnTo>
                  <a:lnTo>
                    <a:pt x="2476" y="3771"/>
                  </a:lnTo>
                  <a:lnTo>
                    <a:pt x="2438" y="4051"/>
                  </a:lnTo>
                  <a:lnTo>
                    <a:pt x="3340" y="4191"/>
                  </a:lnTo>
                  <a:lnTo>
                    <a:pt x="4000" y="4191"/>
                  </a:lnTo>
                  <a:lnTo>
                    <a:pt x="4559" y="3657"/>
                  </a:lnTo>
                  <a:lnTo>
                    <a:pt x="4749" y="3822"/>
                  </a:lnTo>
                  <a:lnTo>
                    <a:pt x="5499" y="4851"/>
                  </a:lnTo>
                  <a:lnTo>
                    <a:pt x="5600" y="4991"/>
                  </a:lnTo>
                  <a:lnTo>
                    <a:pt x="5816" y="4826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3011331" y="1893123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0" y="0"/>
                  </a:moveTo>
                  <a:lnTo>
                    <a:pt x="571" y="1333"/>
                  </a:lnTo>
                  <a:lnTo>
                    <a:pt x="609" y="2197"/>
                  </a:lnTo>
                  <a:lnTo>
                    <a:pt x="685" y="2501"/>
                  </a:lnTo>
                  <a:lnTo>
                    <a:pt x="711" y="3124"/>
                  </a:lnTo>
                  <a:lnTo>
                    <a:pt x="622" y="3403"/>
                  </a:lnTo>
                  <a:lnTo>
                    <a:pt x="635" y="4381"/>
                  </a:lnTo>
                  <a:lnTo>
                    <a:pt x="838" y="5232"/>
                  </a:lnTo>
                  <a:lnTo>
                    <a:pt x="1473" y="6400"/>
                  </a:lnTo>
                  <a:lnTo>
                    <a:pt x="1816" y="6934"/>
                  </a:lnTo>
                  <a:lnTo>
                    <a:pt x="2959" y="7289"/>
                  </a:lnTo>
                  <a:lnTo>
                    <a:pt x="3835" y="6959"/>
                  </a:lnTo>
                  <a:lnTo>
                    <a:pt x="4152" y="7480"/>
                  </a:lnTo>
                  <a:lnTo>
                    <a:pt x="4241" y="6667"/>
                  </a:lnTo>
                  <a:lnTo>
                    <a:pt x="4064" y="6540"/>
                  </a:lnTo>
                  <a:lnTo>
                    <a:pt x="4279" y="4521"/>
                  </a:lnTo>
                  <a:lnTo>
                    <a:pt x="4318" y="3289"/>
                  </a:lnTo>
                  <a:lnTo>
                    <a:pt x="3987" y="2095"/>
                  </a:lnTo>
                  <a:lnTo>
                    <a:pt x="3035" y="1066"/>
                  </a:lnTo>
                  <a:lnTo>
                    <a:pt x="2146" y="838"/>
                  </a:lnTo>
                  <a:lnTo>
                    <a:pt x="1701" y="711"/>
                  </a:lnTo>
                  <a:lnTo>
                    <a:pt x="1295" y="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3012186" y="1894547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784" y="6667"/>
                  </a:moveTo>
                  <a:lnTo>
                    <a:pt x="3365" y="5397"/>
                  </a:lnTo>
                  <a:lnTo>
                    <a:pt x="2997" y="4851"/>
                  </a:lnTo>
                  <a:lnTo>
                    <a:pt x="3124" y="4406"/>
                  </a:lnTo>
                  <a:lnTo>
                    <a:pt x="3352" y="3987"/>
                  </a:lnTo>
                  <a:lnTo>
                    <a:pt x="3251" y="3543"/>
                  </a:lnTo>
                  <a:lnTo>
                    <a:pt x="3213" y="3365"/>
                  </a:lnTo>
                  <a:lnTo>
                    <a:pt x="2959" y="3403"/>
                  </a:lnTo>
                  <a:lnTo>
                    <a:pt x="2997" y="3581"/>
                  </a:lnTo>
                  <a:lnTo>
                    <a:pt x="3086" y="3962"/>
                  </a:lnTo>
                  <a:lnTo>
                    <a:pt x="2997" y="4114"/>
                  </a:lnTo>
                  <a:lnTo>
                    <a:pt x="2844" y="4127"/>
                  </a:lnTo>
                  <a:lnTo>
                    <a:pt x="2844" y="4406"/>
                  </a:lnTo>
                  <a:lnTo>
                    <a:pt x="2806" y="4546"/>
                  </a:lnTo>
                  <a:lnTo>
                    <a:pt x="2730" y="4419"/>
                  </a:lnTo>
                  <a:lnTo>
                    <a:pt x="2844" y="4127"/>
                  </a:lnTo>
                  <a:lnTo>
                    <a:pt x="2641" y="4152"/>
                  </a:lnTo>
                  <a:lnTo>
                    <a:pt x="2235" y="3009"/>
                  </a:lnTo>
                  <a:lnTo>
                    <a:pt x="2451" y="2565"/>
                  </a:lnTo>
                  <a:lnTo>
                    <a:pt x="2616" y="2222"/>
                  </a:lnTo>
                  <a:lnTo>
                    <a:pt x="2679" y="1828"/>
                  </a:lnTo>
                  <a:lnTo>
                    <a:pt x="2705" y="1651"/>
                  </a:lnTo>
                  <a:lnTo>
                    <a:pt x="2451" y="1612"/>
                  </a:lnTo>
                  <a:lnTo>
                    <a:pt x="2413" y="1790"/>
                  </a:lnTo>
                  <a:lnTo>
                    <a:pt x="2362" y="2159"/>
                  </a:lnTo>
                  <a:lnTo>
                    <a:pt x="2184" y="2489"/>
                  </a:lnTo>
                  <a:lnTo>
                    <a:pt x="2108" y="2641"/>
                  </a:lnTo>
                  <a:lnTo>
                    <a:pt x="1993" y="2273"/>
                  </a:lnTo>
                  <a:lnTo>
                    <a:pt x="1676" y="1270"/>
                  </a:lnTo>
                  <a:lnTo>
                    <a:pt x="1625" y="1104"/>
                  </a:lnTo>
                  <a:lnTo>
                    <a:pt x="1828" y="800"/>
                  </a:lnTo>
                  <a:lnTo>
                    <a:pt x="2006" y="596"/>
                  </a:lnTo>
                  <a:lnTo>
                    <a:pt x="2032" y="292"/>
                  </a:lnTo>
                  <a:lnTo>
                    <a:pt x="2044" y="101"/>
                  </a:lnTo>
                  <a:lnTo>
                    <a:pt x="1790" y="76"/>
                  </a:lnTo>
                  <a:lnTo>
                    <a:pt x="1765" y="254"/>
                  </a:lnTo>
                  <a:lnTo>
                    <a:pt x="1752" y="495"/>
                  </a:lnTo>
                  <a:lnTo>
                    <a:pt x="1587" y="673"/>
                  </a:lnTo>
                  <a:lnTo>
                    <a:pt x="1409" y="177"/>
                  </a:lnTo>
                  <a:lnTo>
                    <a:pt x="1371" y="0"/>
                  </a:lnTo>
                  <a:lnTo>
                    <a:pt x="1104" y="38"/>
                  </a:lnTo>
                  <a:lnTo>
                    <a:pt x="1270" y="660"/>
                  </a:lnTo>
                  <a:lnTo>
                    <a:pt x="1016" y="609"/>
                  </a:lnTo>
                  <a:lnTo>
                    <a:pt x="863" y="431"/>
                  </a:lnTo>
                  <a:lnTo>
                    <a:pt x="736" y="292"/>
                  </a:lnTo>
                  <a:lnTo>
                    <a:pt x="546" y="469"/>
                  </a:lnTo>
                  <a:lnTo>
                    <a:pt x="660" y="596"/>
                  </a:lnTo>
                  <a:lnTo>
                    <a:pt x="863" y="838"/>
                  </a:lnTo>
                  <a:lnTo>
                    <a:pt x="1104" y="1041"/>
                  </a:lnTo>
                  <a:lnTo>
                    <a:pt x="1270" y="1066"/>
                  </a:lnTo>
                  <a:lnTo>
                    <a:pt x="1816" y="2565"/>
                  </a:lnTo>
                  <a:lnTo>
                    <a:pt x="1397" y="2374"/>
                  </a:lnTo>
                  <a:lnTo>
                    <a:pt x="787" y="2120"/>
                  </a:lnTo>
                  <a:lnTo>
                    <a:pt x="266" y="1587"/>
                  </a:lnTo>
                  <a:lnTo>
                    <a:pt x="139" y="1447"/>
                  </a:lnTo>
                  <a:lnTo>
                    <a:pt x="0" y="1676"/>
                  </a:lnTo>
                  <a:lnTo>
                    <a:pt x="127" y="1803"/>
                  </a:lnTo>
                  <a:lnTo>
                    <a:pt x="660" y="2362"/>
                  </a:lnTo>
                  <a:lnTo>
                    <a:pt x="1943" y="2921"/>
                  </a:lnTo>
                  <a:lnTo>
                    <a:pt x="2374" y="4178"/>
                  </a:lnTo>
                  <a:lnTo>
                    <a:pt x="1917" y="4216"/>
                  </a:lnTo>
                  <a:lnTo>
                    <a:pt x="1473" y="3848"/>
                  </a:lnTo>
                  <a:lnTo>
                    <a:pt x="1168" y="3606"/>
                  </a:lnTo>
                  <a:lnTo>
                    <a:pt x="889" y="3327"/>
                  </a:lnTo>
                  <a:lnTo>
                    <a:pt x="596" y="3073"/>
                  </a:lnTo>
                  <a:lnTo>
                    <a:pt x="469" y="2946"/>
                  </a:lnTo>
                  <a:lnTo>
                    <a:pt x="317" y="3175"/>
                  </a:lnTo>
                  <a:lnTo>
                    <a:pt x="889" y="3683"/>
                  </a:lnTo>
                  <a:lnTo>
                    <a:pt x="1282" y="4140"/>
                  </a:lnTo>
                  <a:lnTo>
                    <a:pt x="2184" y="4495"/>
                  </a:lnTo>
                  <a:lnTo>
                    <a:pt x="2463" y="4457"/>
                  </a:lnTo>
                  <a:lnTo>
                    <a:pt x="3124" y="5511"/>
                  </a:lnTo>
                  <a:lnTo>
                    <a:pt x="3492" y="6604"/>
                  </a:lnTo>
                  <a:lnTo>
                    <a:pt x="3543" y="6781"/>
                  </a:lnTo>
                  <a:lnTo>
                    <a:pt x="3784" y="6667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3011972" y="188188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711" y="0"/>
                  </a:moveTo>
                  <a:lnTo>
                    <a:pt x="546" y="152"/>
                  </a:lnTo>
                  <a:lnTo>
                    <a:pt x="279" y="63"/>
                  </a:lnTo>
                  <a:lnTo>
                    <a:pt x="0" y="635"/>
                  </a:lnTo>
                  <a:lnTo>
                    <a:pt x="749" y="1473"/>
                  </a:lnTo>
                  <a:lnTo>
                    <a:pt x="1295" y="2476"/>
                  </a:lnTo>
                  <a:lnTo>
                    <a:pt x="1511" y="3124"/>
                  </a:lnTo>
                  <a:lnTo>
                    <a:pt x="2146" y="3873"/>
                  </a:lnTo>
                  <a:lnTo>
                    <a:pt x="2438" y="3962"/>
                  </a:lnTo>
                  <a:lnTo>
                    <a:pt x="2844" y="4699"/>
                  </a:lnTo>
                  <a:lnTo>
                    <a:pt x="2921" y="5067"/>
                  </a:lnTo>
                  <a:lnTo>
                    <a:pt x="3784" y="5435"/>
                  </a:lnTo>
                  <a:lnTo>
                    <a:pt x="4305" y="5041"/>
                  </a:lnTo>
                  <a:lnTo>
                    <a:pt x="4559" y="4635"/>
                  </a:lnTo>
                  <a:lnTo>
                    <a:pt x="4241" y="4102"/>
                  </a:lnTo>
                  <a:lnTo>
                    <a:pt x="4267" y="2921"/>
                  </a:lnTo>
                  <a:lnTo>
                    <a:pt x="4229" y="1701"/>
                  </a:lnTo>
                  <a:lnTo>
                    <a:pt x="2565" y="965"/>
                  </a:lnTo>
                  <a:lnTo>
                    <a:pt x="2095" y="635"/>
                  </a:lnTo>
                  <a:lnTo>
                    <a:pt x="1536" y="444"/>
                  </a:lnTo>
                  <a:lnTo>
                    <a:pt x="1193" y="419"/>
                  </a:lnTo>
                  <a:lnTo>
                    <a:pt x="1079" y="177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3013037" y="188259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4178" y="4152"/>
                  </a:moveTo>
                  <a:lnTo>
                    <a:pt x="2870" y="3632"/>
                  </a:lnTo>
                  <a:lnTo>
                    <a:pt x="3111" y="3505"/>
                  </a:lnTo>
                  <a:lnTo>
                    <a:pt x="2984" y="3238"/>
                  </a:lnTo>
                  <a:lnTo>
                    <a:pt x="2908" y="3009"/>
                  </a:lnTo>
                  <a:lnTo>
                    <a:pt x="2895" y="2679"/>
                  </a:lnTo>
                  <a:lnTo>
                    <a:pt x="2768" y="2362"/>
                  </a:lnTo>
                  <a:lnTo>
                    <a:pt x="2692" y="2184"/>
                  </a:lnTo>
                  <a:lnTo>
                    <a:pt x="2476" y="2298"/>
                  </a:lnTo>
                  <a:lnTo>
                    <a:pt x="2552" y="2476"/>
                  </a:lnTo>
                  <a:lnTo>
                    <a:pt x="2667" y="2768"/>
                  </a:lnTo>
                  <a:lnTo>
                    <a:pt x="2667" y="3086"/>
                  </a:lnTo>
                  <a:lnTo>
                    <a:pt x="2730" y="3365"/>
                  </a:lnTo>
                  <a:lnTo>
                    <a:pt x="2565" y="3441"/>
                  </a:lnTo>
                  <a:lnTo>
                    <a:pt x="2413" y="3441"/>
                  </a:lnTo>
                  <a:lnTo>
                    <a:pt x="1981" y="2324"/>
                  </a:lnTo>
                  <a:lnTo>
                    <a:pt x="2235" y="2146"/>
                  </a:lnTo>
                  <a:lnTo>
                    <a:pt x="2057" y="1600"/>
                  </a:lnTo>
                  <a:lnTo>
                    <a:pt x="1981" y="1168"/>
                  </a:lnTo>
                  <a:lnTo>
                    <a:pt x="1955" y="977"/>
                  </a:lnTo>
                  <a:lnTo>
                    <a:pt x="1714" y="1028"/>
                  </a:lnTo>
                  <a:lnTo>
                    <a:pt x="1778" y="1460"/>
                  </a:lnTo>
                  <a:lnTo>
                    <a:pt x="1968" y="1981"/>
                  </a:lnTo>
                  <a:lnTo>
                    <a:pt x="1663" y="1473"/>
                  </a:lnTo>
                  <a:lnTo>
                    <a:pt x="1358" y="1104"/>
                  </a:lnTo>
                  <a:lnTo>
                    <a:pt x="1333" y="774"/>
                  </a:lnTo>
                  <a:lnTo>
                    <a:pt x="1308" y="558"/>
                  </a:lnTo>
                  <a:lnTo>
                    <a:pt x="1257" y="406"/>
                  </a:lnTo>
                  <a:lnTo>
                    <a:pt x="1117" y="393"/>
                  </a:lnTo>
                  <a:lnTo>
                    <a:pt x="1054" y="533"/>
                  </a:lnTo>
                  <a:lnTo>
                    <a:pt x="1079" y="685"/>
                  </a:lnTo>
                  <a:lnTo>
                    <a:pt x="571" y="152"/>
                  </a:lnTo>
                  <a:lnTo>
                    <a:pt x="457" y="0"/>
                  </a:lnTo>
                  <a:lnTo>
                    <a:pt x="279" y="177"/>
                  </a:lnTo>
                  <a:lnTo>
                    <a:pt x="393" y="330"/>
                  </a:lnTo>
                  <a:lnTo>
                    <a:pt x="825" y="876"/>
                  </a:lnTo>
                  <a:lnTo>
                    <a:pt x="546" y="990"/>
                  </a:lnTo>
                  <a:lnTo>
                    <a:pt x="215" y="838"/>
                  </a:lnTo>
                  <a:lnTo>
                    <a:pt x="63" y="762"/>
                  </a:lnTo>
                  <a:lnTo>
                    <a:pt x="0" y="1028"/>
                  </a:lnTo>
                  <a:lnTo>
                    <a:pt x="152" y="1104"/>
                  </a:lnTo>
                  <a:lnTo>
                    <a:pt x="482" y="1257"/>
                  </a:lnTo>
                  <a:lnTo>
                    <a:pt x="825" y="1117"/>
                  </a:lnTo>
                  <a:lnTo>
                    <a:pt x="1028" y="1244"/>
                  </a:lnTo>
                  <a:lnTo>
                    <a:pt x="1155" y="1333"/>
                  </a:lnTo>
                  <a:lnTo>
                    <a:pt x="1524" y="1701"/>
                  </a:lnTo>
                  <a:lnTo>
                    <a:pt x="1676" y="2108"/>
                  </a:lnTo>
                  <a:lnTo>
                    <a:pt x="1257" y="2247"/>
                  </a:lnTo>
                  <a:lnTo>
                    <a:pt x="1104" y="2171"/>
                  </a:lnTo>
                  <a:lnTo>
                    <a:pt x="876" y="2044"/>
                  </a:lnTo>
                  <a:lnTo>
                    <a:pt x="838" y="2298"/>
                  </a:lnTo>
                  <a:lnTo>
                    <a:pt x="965" y="2565"/>
                  </a:lnTo>
                  <a:lnTo>
                    <a:pt x="1104" y="2489"/>
                  </a:lnTo>
                  <a:lnTo>
                    <a:pt x="1066" y="2311"/>
                  </a:lnTo>
                  <a:lnTo>
                    <a:pt x="1231" y="2552"/>
                  </a:lnTo>
                  <a:lnTo>
                    <a:pt x="1701" y="2413"/>
                  </a:lnTo>
                  <a:lnTo>
                    <a:pt x="2171" y="3429"/>
                  </a:lnTo>
                  <a:lnTo>
                    <a:pt x="1790" y="3429"/>
                  </a:lnTo>
                  <a:lnTo>
                    <a:pt x="1790" y="3708"/>
                  </a:lnTo>
                  <a:lnTo>
                    <a:pt x="1955" y="3708"/>
                  </a:lnTo>
                  <a:lnTo>
                    <a:pt x="2349" y="3733"/>
                  </a:lnTo>
                  <a:lnTo>
                    <a:pt x="3949" y="4356"/>
                  </a:lnTo>
                  <a:lnTo>
                    <a:pt x="4114" y="4419"/>
                  </a:lnTo>
                  <a:lnTo>
                    <a:pt x="4178" y="4152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3015047" y="1897031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6299" y="0"/>
                  </a:moveTo>
                  <a:lnTo>
                    <a:pt x="5359" y="177"/>
                  </a:lnTo>
                  <a:lnTo>
                    <a:pt x="5270" y="330"/>
                  </a:lnTo>
                  <a:lnTo>
                    <a:pt x="5245" y="533"/>
                  </a:lnTo>
                  <a:lnTo>
                    <a:pt x="5016" y="876"/>
                  </a:lnTo>
                  <a:lnTo>
                    <a:pt x="4610" y="1168"/>
                  </a:lnTo>
                  <a:lnTo>
                    <a:pt x="4445" y="1422"/>
                  </a:lnTo>
                  <a:lnTo>
                    <a:pt x="3835" y="1625"/>
                  </a:lnTo>
                  <a:lnTo>
                    <a:pt x="3467" y="1714"/>
                  </a:lnTo>
                  <a:lnTo>
                    <a:pt x="2743" y="1981"/>
                  </a:lnTo>
                  <a:lnTo>
                    <a:pt x="2667" y="2108"/>
                  </a:lnTo>
                  <a:lnTo>
                    <a:pt x="2184" y="2755"/>
                  </a:lnTo>
                  <a:lnTo>
                    <a:pt x="1574" y="3682"/>
                  </a:lnTo>
                  <a:lnTo>
                    <a:pt x="1308" y="3848"/>
                  </a:lnTo>
                  <a:lnTo>
                    <a:pt x="889" y="4381"/>
                  </a:lnTo>
                  <a:lnTo>
                    <a:pt x="825" y="4749"/>
                  </a:lnTo>
                  <a:lnTo>
                    <a:pt x="266" y="5321"/>
                  </a:lnTo>
                  <a:lnTo>
                    <a:pt x="76" y="5346"/>
                  </a:lnTo>
                  <a:lnTo>
                    <a:pt x="0" y="6743"/>
                  </a:lnTo>
                  <a:lnTo>
                    <a:pt x="736" y="7492"/>
                  </a:lnTo>
                  <a:lnTo>
                    <a:pt x="749" y="8381"/>
                  </a:lnTo>
                  <a:lnTo>
                    <a:pt x="863" y="8585"/>
                  </a:lnTo>
                  <a:lnTo>
                    <a:pt x="1384" y="8635"/>
                  </a:lnTo>
                  <a:lnTo>
                    <a:pt x="1625" y="8851"/>
                  </a:lnTo>
                  <a:lnTo>
                    <a:pt x="2501" y="8521"/>
                  </a:lnTo>
                  <a:lnTo>
                    <a:pt x="2705" y="8470"/>
                  </a:lnTo>
                  <a:lnTo>
                    <a:pt x="3848" y="8597"/>
                  </a:lnTo>
                  <a:lnTo>
                    <a:pt x="4622" y="8318"/>
                  </a:lnTo>
                  <a:lnTo>
                    <a:pt x="5130" y="7175"/>
                  </a:lnTo>
                  <a:lnTo>
                    <a:pt x="5359" y="6984"/>
                  </a:lnTo>
                  <a:lnTo>
                    <a:pt x="5613" y="6235"/>
                  </a:lnTo>
                  <a:lnTo>
                    <a:pt x="5715" y="5892"/>
                  </a:lnTo>
                  <a:lnTo>
                    <a:pt x="6172" y="4749"/>
                  </a:lnTo>
                  <a:lnTo>
                    <a:pt x="6299" y="3898"/>
                  </a:lnTo>
                  <a:lnTo>
                    <a:pt x="6197" y="2476"/>
                  </a:lnTo>
                  <a:lnTo>
                    <a:pt x="6299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3015513" y="1898853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953" y="2197"/>
                  </a:moveTo>
                  <a:lnTo>
                    <a:pt x="4787" y="1968"/>
                  </a:lnTo>
                  <a:lnTo>
                    <a:pt x="4660" y="2070"/>
                  </a:lnTo>
                  <a:lnTo>
                    <a:pt x="4267" y="2374"/>
                  </a:lnTo>
                  <a:lnTo>
                    <a:pt x="3886" y="2298"/>
                  </a:lnTo>
                  <a:lnTo>
                    <a:pt x="4749" y="1371"/>
                  </a:lnTo>
                  <a:lnTo>
                    <a:pt x="4826" y="25"/>
                  </a:lnTo>
                  <a:lnTo>
                    <a:pt x="4559" y="0"/>
                  </a:lnTo>
                  <a:lnTo>
                    <a:pt x="4470" y="1625"/>
                  </a:lnTo>
                  <a:lnTo>
                    <a:pt x="3530" y="2235"/>
                  </a:lnTo>
                  <a:lnTo>
                    <a:pt x="3530" y="1866"/>
                  </a:lnTo>
                  <a:lnTo>
                    <a:pt x="3352" y="1219"/>
                  </a:lnTo>
                  <a:lnTo>
                    <a:pt x="3251" y="381"/>
                  </a:lnTo>
                  <a:lnTo>
                    <a:pt x="2997" y="431"/>
                  </a:lnTo>
                  <a:lnTo>
                    <a:pt x="3009" y="609"/>
                  </a:lnTo>
                  <a:lnTo>
                    <a:pt x="3098" y="1231"/>
                  </a:lnTo>
                  <a:lnTo>
                    <a:pt x="3263" y="1854"/>
                  </a:lnTo>
                  <a:lnTo>
                    <a:pt x="3263" y="2400"/>
                  </a:lnTo>
                  <a:lnTo>
                    <a:pt x="2120" y="3911"/>
                  </a:lnTo>
                  <a:lnTo>
                    <a:pt x="2032" y="3340"/>
                  </a:lnTo>
                  <a:lnTo>
                    <a:pt x="1790" y="2565"/>
                  </a:lnTo>
                  <a:lnTo>
                    <a:pt x="1828" y="1778"/>
                  </a:lnTo>
                  <a:lnTo>
                    <a:pt x="1841" y="1587"/>
                  </a:lnTo>
                  <a:lnTo>
                    <a:pt x="1587" y="1562"/>
                  </a:lnTo>
                  <a:lnTo>
                    <a:pt x="1574" y="1739"/>
                  </a:lnTo>
                  <a:lnTo>
                    <a:pt x="1536" y="2565"/>
                  </a:lnTo>
                  <a:lnTo>
                    <a:pt x="1765" y="3352"/>
                  </a:lnTo>
                  <a:lnTo>
                    <a:pt x="1905" y="4152"/>
                  </a:lnTo>
                  <a:lnTo>
                    <a:pt x="1638" y="4876"/>
                  </a:lnTo>
                  <a:lnTo>
                    <a:pt x="1257" y="5346"/>
                  </a:lnTo>
                  <a:lnTo>
                    <a:pt x="1155" y="5067"/>
                  </a:lnTo>
                  <a:lnTo>
                    <a:pt x="901" y="4394"/>
                  </a:lnTo>
                  <a:lnTo>
                    <a:pt x="1028" y="3771"/>
                  </a:lnTo>
                  <a:lnTo>
                    <a:pt x="1066" y="3606"/>
                  </a:lnTo>
                  <a:lnTo>
                    <a:pt x="800" y="3568"/>
                  </a:lnTo>
                  <a:lnTo>
                    <a:pt x="762" y="3733"/>
                  </a:lnTo>
                  <a:lnTo>
                    <a:pt x="622" y="4394"/>
                  </a:lnTo>
                  <a:lnTo>
                    <a:pt x="901" y="5143"/>
                  </a:lnTo>
                  <a:lnTo>
                    <a:pt x="1066" y="5575"/>
                  </a:lnTo>
                  <a:lnTo>
                    <a:pt x="711" y="6032"/>
                  </a:lnTo>
                  <a:lnTo>
                    <a:pt x="355" y="6540"/>
                  </a:lnTo>
                  <a:lnTo>
                    <a:pt x="76" y="7162"/>
                  </a:lnTo>
                  <a:lnTo>
                    <a:pt x="0" y="7327"/>
                  </a:lnTo>
                  <a:lnTo>
                    <a:pt x="254" y="7429"/>
                  </a:lnTo>
                  <a:lnTo>
                    <a:pt x="330" y="7277"/>
                  </a:lnTo>
                  <a:lnTo>
                    <a:pt x="723" y="6375"/>
                  </a:lnTo>
                  <a:lnTo>
                    <a:pt x="1270" y="5880"/>
                  </a:lnTo>
                  <a:lnTo>
                    <a:pt x="1447" y="5803"/>
                  </a:lnTo>
                  <a:lnTo>
                    <a:pt x="1790" y="5842"/>
                  </a:lnTo>
                  <a:lnTo>
                    <a:pt x="2247" y="5676"/>
                  </a:lnTo>
                  <a:lnTo>
                    <a:pt x="2679" y="5448"/>
                  </a:lnTo>
                  <a:lnTo>
                    <a:pt x="2832" y="5372"/>
                  </a:lnTo>
                  <a:lnTo>
                    <a:pt x="2717" y="5105"/>
                  </a:lnTo>
                  <a:lnTo>
                    <a:pt x="2184" y="5397"/>
                  </a:lnTo>
                  <a:lnTo>
                    <a:pt x="1778" y="5549"/>
                  </a:lnTo>
                  <a:lnTo>
                    <a:pt x="1536" y="5511"/>
                  </a:lnTo>
                  <a:lnTo>
                    <a:pt x="2209" y="4343"/>
                  </a:lnTo>
                  <a:lnTo>
                    <a:pt x="2857" y="4216"/>
                  </a:lnTo>
                  <a:lnTo>
                    <a:pt x="3568" y="4343"/>
                  </a:lnTo>
                  <a:lnTo>
                    <a:pt x="4140" y="3860"/>
                  </a:lnTo>
                  <a:lnTo>
                    <a:pt x="4267" y="3746"/>
                  </a:lnTo>
                  <a:lnTo>
                    <a:pt x="4102" y="3517"/>
                  </a:lnTo>
                  <a:lnTo>
                    <a:pt x="3962" y="3632"/>
                  </a:lnTo>
                  <a:lnTo>
                    <a:pt x="3441" y="4089"/>
                  </a:lnTo>
                  <a:lnTo>
                    <a:pt x="2755" y="3949"/>
                  </a:lnTo>
                  <a:lnTo>
                    <a:pt x="2413" y="4013"/>
                  </a:lnTo>
                  <a:lnTo>
                    <a:pt x="2692" y="3594"/>
                  </a:lnTo>
                  <a:lnTo>
                    <a:pt x="3454" y="2781"/>
                  </a:lnTo>
                  <a:lnTo>
                    <a:pt x="3886" y="2476"/>
                  </a:lnTo>
                  <a:lnTo>
                    <a:pt x="4432" y="2616"/>
                  </a:lnTo>
                  <a:lnTo>
                    <a:pt x="4953" y="2197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3008259" y="1909780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0" y="0"/>
                  </a:moveTo>
                  <a:lnTo>
                    <a:pt x="469" y="1295"/>
                  </a:lnTo>
                  <a:lnTo>
                    <a:pt x="444" y="1841"/>
                  </a:lnTo>
                  <a:lnTo>
                    <a:pt x="419" y="2108"/>
                  </a:lnTo>
                  <a:lnTo>
                    <a:pt x="469" y="2413"/>
                  </a:lnTo>
                  <a:lnTo>
                    <a:pt x="431" y="2997"/>
                  </a:lnTo>
                  <a:lnTo>
                    <a:pt x="317" y="3263"/>
                  </a:lnTo>
                  <a:lnTo>
                    <a:pt x="215" y="4191"/>
                  </a:lnTo>
                  <a:lnTo>
                    <a:pt x="368" y="5003"/>
                  </a:lnTo>
                  <a:lnTo>
                    <a:pt x="914" y="6134"/>
                  </a:lnTo>
                  <a:lnTo>
                    <a:pt x="1206" y="6654"/>
                  </a:lnTo>
                  <a:lnTo>
                    <a:pt x="2387" y="7010"/>
                  </a:lnTo>
                  <a:lnTo>
                    <a:pt x="3340" y="6718"/>
                  </a:lnTo>
                  <a:lnTo>
                    <a:pt x="3619" y="7213"/>
                  </a:lnTo>
                  <a:lnTo>
                    <a:pt x="3797" y="6451"/>
                  </a:lnTo>
                  <a:lnTo>
                    <a:pt x="3619" y="6324"/>
                  </a:lnTo>
                  <a:lnTo>
                    <a:pt x="4051" y="4419"/>
                  </a:lnTo>
                  <a:lnTo>
                    <a:pt x="4216" y="3251"/>
                  </a:lnTo>
                  <a:lnTo>
                    <a:pt x="3987" y="2095"/>
                  </a:lnTo>
                  <a:lnTo>
                    <a:pt x="3098" y="1092"/>
                  </a:lnTo>
                  <a:lnTo>
                    <a:pt x="1727" y="723"/>
                  </a:lnTo>
                  <a:lnTo>
                    <a:pt x="1320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3008693" y="1911197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644" y="6400"/>
                  </a:moveTo>
                  <a:lnTo>
                    <a:pt x="3594" y="6235"/>
                  </a:lnTo>
                  <a:lnTo>
                    <a:pt x="3327" y="5194"/>
                  </a:lnTo>
                  <a:lnTo>
                    <a:pt x="2997" y="4648"/>
                  </a:lnTo>
                  <a:lnTo>
                    <a:pt x="3175" y="4216"/>
                  </a:lnTo>
                  <a:lnTo>
                    <a:pt x="3454" y="3822"/>
                  </a:lnTo>
                  <a:lnTo>
                    <a:pt x="3390" y="3416"/>
                  </a:lnTo>
                  <a:lnTo>
                    <a:pt x="3365" y="3238"/>
                  </a:lnTo>
                  <a:lnTo>
                    <a:pt x="3098" y="3263"/>
                  </a:lnTo>
                  <a:lnTo>
                    <a:pt x="3175" y="3797"/>
                  </a:lnTo>
                  <a:lnTo>
                    <a:pt x="2908" y="4152"/>
                  </a:lnTo>
                  <a:lnTo>
                    <a:pt x="2832" y="4318"/>
                  </a:lnTo>
                  <a:lnTo>
                    <a:pt x="2832" y="4191"/>
                  </a:lnTo>
                  <a:lnTo>
                    <a:pt x="2374" y="2882"/>
                  </a:lnTo>
                  <a:lnTo>
                    <a:pt x="2641" y="2463"/>
                  </a:lnTo>
                  <a:lnTo>
                    <a:pt x="2857" y="2146"/>
                  </a:lnTo>
                  <a:lnTo>
                    <a:pt x="2959" y="1765"/>
                  </a:lnTo>
                  <a:lnTo>
                    <a:pt x="3009" y="1600"/>
                  </a:lnTo>
                  <a:lnTo>
                    <a:pt x="2743" y="1549"/>
                  </a:lnTo>
                  <a:lnTo>
                    <a:pt x="2590" y="2070"/>
                  </a:lnTo>
                  <a:lnTo>
                    <a:pt x="2273" y="2540"/>
                  </a:lnTo>
                  <a:lnTo>
                    <a:pt x="2197" y="2171"/>
                  </a:lnTo>
                  <a:lnTo>
                    <a:pt x="1968" y="1219"/>
                  </a:lnTo>
                  <a:lnTo>
                    <a:pt x="1930" y="1054"/>
                  </a:lnTo>
                  <a:lnTo>
                    <a:pt x="2159" y="774"/>
                  </a:lnTo>
                  <a:lnTo>
                    <a:pt x="2362" y="584"/>
                  </a:lnTo>
                  <a:lnTo>
                    <a:pt x="2425" y="292"/>
                  </a:lnTo>
                  <a:lnTo>
                    <a:pt x="2463" y="127"/>
                  </a:lnTo>
                  <a:lnTo>
                    <a:pt x="2197" y="88"/>
                  </a:lnTo>
                  <a:lnTo>
                    <a:pt x="2108" y="482"/>
                  </a:lnTo>
                  <a:lnTo>
                    <a:pt x="1917" y="647"/>
                  </a:lnTo>
                  <a:lnTo>
                    <a:pt x="1790" y="177"/>
                  </a:lnTo>
                  <a:lnTo>
                    <a:pt x="1765" y="0"/>
                  </a:lnTo>
                  <a:lnTo>
                    <a:pt x="1485" y="38"/>
                  </a:lnTo>
                  <a:lnTo>
                    <a:pt x="1524" y="203"/>
                  </a:lnTo>
                  <a:lnTo>
                    <a:pt x="1587" y="622"/>
                  </a:lnTo>
                  <a:lnTo>
                    <a:pt x="1333" y="571"/>
                  </a:lnTo>
                  <a:lnTo>
                    <a:pt x="1193" y="393"/>
                  </a:lnTo>
                  <a:lnTo>
                    <a:pt x="1079" y="266"/>
                  </a:lnTo>
                  <a:lnTo>
                    <a:pt x="850" y="419"/>
                  </a:lnTo>
                  <a:lnTo>
                    <a:pt x="1155" y="787"/>
                  </a:lnTo>
                  <a:lnTo>
                    <a:pt x="1384" y="977"/>
                  </a:lnTo>
                  <a:lnTo>
                    <a:pt x="1562" y="1003"/>
                  </a:lnTo>
                  <a:lnTo>
                    <a:pt x="1981" y="2451"/>
                  </a:lnTo>
                  <a:lnTo>
                    <a:pt x="1549" y="2247"/>
                  </a:lnTo>
                  <a:lnTo>
                    <a:pt x="939" y="1993"/>
                  </a:lnTo>
                  <a:lnTo>
                    <a:pt x="444" y="1473"/>
                  </a:lnTo>
                  <a:lnTo>
                    <a:pt x="317" y="1333"/>
                  </a:lnTo>
                  <a:lnTo>
                    <a:pt x="139" y="1549"/>
                  </a:lnTo>
                  <a:lnTo>
                    <a:pt x="266" y="1676"/>
                  </a:lnTo>
                  <a:lnTo>
                    <a:pt x="774" y="2209"/>
                  </a:lnTo>
                  <a:lnTo>
                    <a:pt x="2082" y="2781"/>
                  </a:lnTo>
                  <a:lnTo>
                    <a:pt x="2463" y="4229"/>
                  </a:lnTo>
                  <a:lnTo>
                    <a:pt x="2120" y="4241"/>
                  </a:lnTo>
                  <a:lnTo>
                    <a:pt x="1587" y="4267"/>
                  </a:lnTo>
                  <a:lnTo>
                    <a:pt x="863" y="3670"/>
                  </a:lnTo>
                  <a:lnTo>
                    <a:pt x="596" y="3403"/>
                  </a:lnTo>
                  <a:lnTo>
                    <a:pt x="317" y="3149"/>
                  </a:lnTo>
                  <a:lnTo>
                    <a:pt x="190" y="3022"/>
                  </a:lnTo>
                  <a:lnTo>
                    <a:pt x="0" y="3238"/>
                  </a:lnTo>
                  <a:lnTo>
                    <a:pt x="546" y="3733"/>
                  </a:lnTo>
                  <a:lnTo>
                    <a:pt x="927" y="4191"/>
                  </a:lnTo>
                  <a:lnTo>
                    <a:pt x="1473" y="4406"/>
                  </a:lnTo>
                  <a:lnTo>
                    <a:pt x="1841" y="4546"/>
                  </a:lnTo>
                  <a:lnTo>
                    <a:pt x="2286" y="4495"/>
                  </a:lnTo>
                  <a:lnTo>
                    <a:pt x="2578" y="4483"/>
                  </a:lnTo>
                  <a:lnTo>
                    <a:pt x="3060" y="5283"/>
                  </a:lnTo>
                  <a:lnTo>
                    <a:pt x="3378" y="6502"/>
                  </a:lnTo>
                  <a:lnTo>
                    <a:pt x="3644" y="6400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3013222" y="1874582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1790" y="0"/>
                  </a:moveTo>
                  <a:lnTo>
                    <a:pt x="939" y="647"/>
                  </a:lnTo>
                  <a:lnTo>
                    <a:pt x="355" y="1905"/>
                  </a:lnTo>
                  <a:lnTo>
                    <a:pt x="12" y="3175"/>
                  </a:lnTo>
                  <a:lnTo>
                    <a:pt x="0" y="3352"/>
                  </a:lnTo>
                  <a:lnTo>
                    <a:pt x="25" y="3556"/>
                  </a:lnTo>
                  <a:lnTo>
                    <a:pt x="215" y="4457"/>
                  </a:lnTo>
                  <a:lnTo>
                    <a:pt x="711" y="4927"/>
                  </a:lnTo>
                  <a:lnTo>
                    <a:pt x="1219" y="5549"/>
                  </a:lnTo>
                  <a:lnTo>
                    <a:pt x="1524" y="6007"/>
                  </a:lnTo>
                  <a:lnTo>
                    <a:pt x="1663" y="6210"/>
                  </a:lnTo>
                  <a:lnTo>
                    <a:pt x="1803" y="6273"/>
                  </a:lnTo>
                  <a:lnTo>
                    <a:pt x="2019" y="6477"/>
                  </a:lnTo>
                  <a:lnTo>
                    <a:pt x="2095" y="6604"/>
                  </a:lnTo>
                  <a:lnTo>
                    <a:pt x="2298" y="6692"/>
                  </a:lnTo>
                  <a:lnTo>
                    <a:pt x="2578" y="6832"/>
                  </a:lnTo>
                  <a:lnTo>
                    <a:pt x="2730" y="6692"/>
                  </a:lnTo>
                  <a:lnTo>
                    <a:pt x="2959" y="6083"/>
                  </a:lnTo>
                  <a:lnTo>
                    <a:pt x="3225" y="5765"/>
                  </a:lnTo>
                  <a:lnTo>
                    <a:pt x="3302" y="4711"/>
                  </a:lnTo>
                  <a:lnTo>
                    <a:pt x="3543" y="4114"/>
                  </a:lnTo>
                  <a:lnTo>
                    <a:pt x="3352" y="3022"/>
                  </a:lnTo>
                  <a:lnTo>
                    <a:pt x="3022" y="2235"/>
                  </a:lnTo>
                  <a:lnTo>
                    <a:pt x="2552" y="1181"/>
                  </a:lnTo>
                  <a:lnTo>
                    <a:pt x="2184" y="419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3013722" y="1875561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552" y="3403"/>
                  </a:moveTo>
                  <a:lnTo>
                    <a:pt x="2476" y="3276"/>
                  </a:lnTo>
                  <a:lnTo>
                    <a:pt x="2336" y="3225"/>
                  </a:lnTo>
                  <a:lnTo>
                    <a:pt x="2260" y="3429"/>
                  </a:lnTo>
                  <a:lnTo>
                    <a:pt x="2209" y="2616"/>
                  </a:lnTo>
                  <a:lnTo>
                    <a:pt x="2438" y="2438"/>
                  </a:lnTo>
                  <a:lnTo>
                    <a:pt x="2438" y="2146"/>
                  </a:lnTo>
                  <a:lnTo>
                    <a:pt x="2451" y="1968"/>
                  </a:lnTo>
                  <a:lnTo>
                    <a:pt x="2197" y="1930"/>
                  </a:lnTo>
                  <a:lnTo>
                    <a:pt x="2197" y="2120"/>
                  </a:lnTo>
                  <a:lnTo>
                    <a:pt x="2184" y="2298"/>
                  </a:lnTo>
                  <a:lnTo>
                    <a:pt x="1866" y="1790"/>
                  </a:lnTo>
                  <a:lnTo>
                    <a:pt x="1905" y="1625"/>
                  </a:lnTo>
                  <a:lnTo>
                    <a:pt x="2006" y="1346"/>
                  </a:lnTo>
                  <a:lnTo>
                    <a:pt x="1765" y="1143"/>
                  </a:lnTo>
                  <a:lnTo>
                    <a:pt x="1676" y="1358"/>
                  </a:lnTo>
                  <a:lnTo>
                    <a:pt x="1244" y="292"/>
                  </a:lnTo>
                  <a:lnTo>
                    <a:pt x="1041" y="419"/>
                  </a:lnTo>
                  <a:lnTo>
                    <a:pt x="1244" y="939"/>
                  </a:lnTo>
                  <a:lnTo>
                    <a:pt x="990" y="723"/>
                  </a:lnTo>
                  <a:lnTo>
                    <a:pt x="736" y="177"/>
                  </a:lnTo>
                  <a:lnTo>
                    <a:pt x="660" y="0"/>
                  </a:lnTo>
                  <a:lnTo>
                    <a:pt x="457" y="114"/>
                  </a:lnTo>
                  <a:lnTo>
                    <a:pt x="533" y="292"/>
                  </a:lnTo>
                  <a:lnTo>
                    <a:pt x="787" y="838"/>
                  </a:lnTo>
                  <a:lnTo>
                    <a:pt x="1231" y="1206"/>
                  </a:lnTo>
                  <a:lnTo>
                    <a:pt x="1485" y="1739"/>
                  </a:lnTo>
                  <a:lnTo>
                    <a:pt x="1562" y="1917"/>
                  </a:lnTo>
                  <a:lnTo>
                    <a:pt x="1905" y="2514"/>
                  </a:lnTo>
                  <a:lnTo>
                    <a:pt x="1498" y="2387"/>
                  </a:lnTo>
                  <a:lnTo>
                    <a:pt x="1155" y="2362"/>
                  </a:lnTo>
                  <a:lnTo>
                    <a:pt x="647" y="1968"/>
                  </a:lnTo>
                  <a:lnTo>
                    <a:pt x="457" y="1739"/>
                  </a:lnTo>
                  <a:lnTo>
                    <a:pt x="241" y="1536"/>
                  </a:lnTo>
                  <a:lnTo>
                    <a:pt x="101" y="1409"/>
                  </a:lnTo>
                  <a:lnTo>
                    <a:pt x="0" y="1638"/>
                  </a:lnTo>
                  <a:lnTo>
                    <a:pt x="127" y="1778"/>
                  </a:lnTo>
                  <a:lnTo>
                    <a:pt x="381" y="2006"/>
                  </a:lnTo>
                  <a:lnTo>
                    <a:pt x="584" y="2260"/>
                  </a:lnTo>
                  <a:lnTo>
                    <a:pt x="863" y="2451"/>
                  </a:lnTo>
                  <a:lnTo>
                    <a:pt x="1143" y="2628"/>
                  </a:lnTo>
                  <a:lnTo>
                    <a:pt x="1460" y="2667"/>
                  </a:lnTo>
                  <a:lnTo>
                    <a:pt x="1752" y="2755"/>
                  </a:lnTo>
                  <a:lnTo>
                    <a:pt x="1905" y="2806"/>
                  </a:lnTo>
                  <a:lnTo>
                    <a:pt x="1981" y="3479"/>
                  </a:lnTo>
                  <a:lnTo>
                    <a:pt x="1612" y="4013"/>
                  </a:lnTo>
                  <a:lnTo>
                    <a:pt x="863" y="3746"/>
                  </a:lnTo>
                  <a:lnTo>
                    <a:pt x="482" y="3416"/>
                  </a:lnTo>
                  <a:lnTo>
                    <a:pt x="342" y="3289"/>
                  </a:lnTo>
                  <a:lnTo>
                    <a:pt x="228" y="3530"/>
                  </a:lnTo>
                  <a:lnTo>
                    <a:pt x="368" y="3644"/>
                  </a:lnTo>
                  <a:lnTo>
                    <a:pt x="838" y="4064"/>
                  </a:lnTo>
                  <a:lnTo>
                    <a:pt x="1727" y="4343"/>
                  </a:lnTo>
                  <a:lnTo>
                    <a:pt x="1981" y="3975"/>
                  </a:lnTo>
                  <a:lnTo>
                    <a:pt x="1981" y="4800"/>
                  </a:lnTo>
                  <a:lnTo>
                    <a:pt x="2247" y="6908"/>
                  </a:lnTo>
                  <a:lnTo>
                    <a:pt x="2273" y="7099"/>
                  </a:lnTo>
                  <a:lnTo>
                    <a:pt x="2527" y="7124"/>
                  </a:lnTo>
                  <a:lnTo>
                    <a:pt x="2222" y="4775"/>
                  </a:lnTo>
                  <a:lnTo>
                    <a:pt x="2209" y="3886"/>
                  </a:lnTo>
                  <a:lnTo>
                    <a:pt x="2362" y="3797"/>
                  </a:lnTo>
                  <a:lnTo>
                    <a:pt x="2463" y="3657"/>
                  </a:lnTo>
                  <a:lnTo>
                    <a:pt x="2527" y="3479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3017566" y="1887115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178" y="0"/>
                  </a:moveTo>
                  <a:lnTo>
                    <a:pt x="3784" y="50"/>
                  </a:lnTo>
                  <a:lnTo>
                    <a:pt x="3657" y="253"/>
                  </a:lnTo>
                  <a:lnTo>
                    <a:pt x="3390" y="253"/>
                  </a:lnTo>
                  <a:lnTo>
                    <a:pt x="3213" y="126"/>
                  </a:lnTo>
                  <a:lnTo>
                    <a:pt x="2755" y="114"/>
                  </a:lnTo>
                  <a:lnTo>
                    <a:pt x="2273" y="266"/>
                  </a:lnTo>
                  <a:lnTo>
                    <a:pt x="1777" y="304"/>
                  </a:lnTo>
                  <a:lnTo>
                    <a:pt x="571" y="368"/>
                  </a:lnTo>
                  <a:lnTo>
                    <a:pt x="457" y="1549"/>
                  </a:lnTo>
                  <a:lnTo>
                    <a:pt x="368" y="2717"/>
                  </a:lnTo>
                  <a:lnTo>
                    <a:pt x="0" y="3124"/>
                  </a:lnTo>
                  <a:lnTo>
                    <a:pt x="215" y="3619"/>
                  </a:lnTo>
                  <a:lnTo>
                    <a:pt x="685" y="4203"/>
                  </a:lnTo>
                  <a:lnTo>
                    <a:pt x="1562" y="4165"/>
                  </a:lnTo>
                  <a:lnTo>
                    <a:pt x="1676" y="3822"/>
                  </a:lnTo>
                  <a:lnTo>
                    <a:pt x="2171" y="3263"/>
                  </a:lnTo>
                  <a:lnTo>
                    <a:pt x="2451" y="3276"/>
                  </a:lnTo>
                  <a:lnTo>
                    <a:pt x="3149" y="2793"/>
                  </a:lnTo>
                  <a:lnTo>
                    <a:pt x="3416" y="2235"/>
                  </a:lnTo>
                  <a:lnTo>
                    <a:pt x="4051" y="1447"/>
                  </a:lnTo>
                  <a:lnTo>
                    <a:pt x="4825" y="901"/>
                  </a:lnTo>
                  <a:lnTo>
                    <a:pt x="4584" y="241"/>
                  </a:lnTo>
                  <a:lnTo>
                    <a:pt x="4317" y="228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3016859" y="188753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4406" y="1193"/>
                  </a:moveTo>
                  <a:lnTo>
                    <a:pt x="4356" y="901"/>
                  </a:lnTo>
                  <a:lnTo>
                    <a:pt x="3860" y="939"/>
                  </a:lnTo>
                  <a:lnTo>
                    <a:pt x="3581" y="711"/>
                  </a:lnTo>
                  <a:lnTo>
                    <a:pt x="4191" y="241"/>
                  </a:lnTo>
                  <a:lnTo>
                    <a:pt x="4025" y="0"/>
                  </a:lnTo>
                  <a:lnTo>
                    <a:pt x="3352" y="520"/>
                  </a:lnTo>
                  <a:lnTo>
                    <a:pt x="3390" y="292"/>
                  </a:lnTo>
                  <a:lnTo>
                    <a:pt x="3340" y="127"/>
                  </a:lnTo>
                  <a:lnTo>
                    <a:pt x="3200" y="101"/>
                  </a:lnTo>
                  <a:lnTo>
                    <a:pt x="3136" y="228"/>
                  </a:lnTo>
                  <a:lnTo>
                    <a:pt x="3098" y="431"/>
                  </a:lnTo>
                  <a:lnTo>
                    <a:pt x="3098" y="660"/>
                  </a:lnTo>
                  <a:lnTo>
                    <a:pt x="2743" y="990"/>
                  </a:lnTo>
                  <a:lnTo>
                    <a:pt x="2476" y="1473"/>
                  </a:lnTo>
                  <a:lnTo>
                    <a:pt x="2616" y="927"/>
                  </a:lnTo>
                  <a:lnTo>
                    <a:pt x="2667" y="698"/>
                  </a:lnTo>
                  <a:lnTo>
                    <a:pt x="2717" y="520"/>
                  </a:lnTo>
                  <a:lnTo>
                    <a:pt x="2476" y="393"/>
                  </a:lnTo>
                  <a:lnTo>
                    <a:pt x="2438" y="571"/>
                  </a:lnTo>
                  <a:lnTo>
                    <a:pt x="2336" y="952"/>
                  </a:lnTo>
                  <a:lnTo>
                    <a:pt x="2108" y="1435"/>
                  </a:lnTo>
                  <a:lnTo>
                    <a:pt x="2336" y="1714"/>
                  </a:lnTo>
                  <a:lnTo>
                    <a:pt x="1816" y="2641"/>
                  </a:lnTo>
                  <a:lnTo>
                    <a:pt x="1663" y="2590"/>
                  </a:lnTo>
                  <a:lnTo>
                    <a:pt x="1498" y="2451"/>
                  </a:lnTo>
                  <a:lnTo>
                    <a:pt x="1600" y="2184"/>
                  </a:lnTo>
                  <a:lnTo>
                    <a:pt x="1638" y="1879"/>
                  </a:lnTo>
                  <a:lnTo>
                    <a:pt x="1765" y="1638"/>
                  </a:lnTo>
                  <a:lnTo>
                    <a:pt x="1854" y="1498"/>
                  </a:lnTo>
                  <a:lnTo>
                    <a:pt x="1651" y="1295"/>
                  </a:lnTo>
                  <a:lnTo>
                    <a:pt x="1409" y="1714"/>
                  </a:lnTo>
                  <a:lnTo>
                    <a:pt x="1371" y="2032"/>
                  </a:lnTo>
                  <a:lnTo>
                    <a:pt x="1282" y="2247"/>
                  </a:lnTo>
                  <a:lnTo>
                    <a:pt x="1104" y="2438"/>
                  </a:lnTo>
                  <a:lnTo>
                    <a:pt x="1244" y="2565"/>
                  </a:lnTo>
                  <a:lnTo>
                    <a:pt x="0" y="2667"/>
                  </a:lnTo>
                  <a:lnTo>
                    <a:pt x="38" y="2959"/>
                  </a:lnTo>
                  <a:lnTo>
                    <a:pt x="203" y="2959"/>
                  </a:lnTo>
                  <a:lnTo>
                    <a:pt x="1854" y="2959"/>
                  </a:lnTo>
                  <a:lnTo>
                    <a:pt x="2235" y="3086"/>
                  </a:lnTo>
                  <a:lnTo>
                    <a:pt x="2400" y="3136"/>
                  </a:lnTo>
                  <a:lnTo>
                    <a:pt x="2425" y="2857"/>
                  </a:lnTo>
                  <a:lnTo>
                    <a:pt x="2273" y="2806"/>
                  </a:lnTo>
                  <a:lnTo>
                    <a:pt x="2044" y="2717"/>
                  </a:lnTo>
                  <a:lnTo>
                    <a:pt x="2501" y="1905"/>
                  </a:lnTo>
                  <a:lnTo>
                    <a:pt x="3060" y="2197"/>
                  </a:lnTo>
                  <a:lnTo>
                    <a:pt x="3263" y="1905"/>
                  </a:lnTo>
                  <a:lnTo>
                    <a:pt x="3187" y="2184"/>
                  </a:lnTo>
                  <a:lnTo>
                    <a:pt x="3327" y="2311"/>
                  </a:lnTo>
                  <a:lnTo>
                    <a:pt x="3441" y="2146"/>
                  </a:lnTo>
                  <a:lnTo>
                    <a:pt x="3467" y="1841"/>
                  </a:lnTo>
                  <a:lnTo>
                    <a:pt x="3060" y="1905"/>
                  </a:lnTo>
                  <a:lnTo>
                    <a:pt x="2667" y="1612"/>
                  </a:lnTo>
                  <a:lnTo>
                    <a:pt x="2857" y="1270"/>
                  </a:lnTo>
                  <a:lnTo>
                    <a:pt x="3162" y="1028"/>
                  </a:lnTo>
                  <a:lnTo>
                    <a:pt x="3327" y="1003"/>
                  </a:lnTo>
                  <a:lnTo>
                    <a:pt x="3581" y="965"/>
                  </a:lnTo>
                  <a:lnTo>
                    <a:pt x="3911" y="1231"/>
                  </a:lnTo>
                  <a:lnTo>
                    <a:pt x="4406" y="119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3015131" y="1891473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3873" y="0"/>
                  </a:moveTo>
                  <a:lnTo>
                    <a:pt x="3543" y="330"/>
                  </a:lnTo>
                  <a:lnTo>
                    <a:pt x="3111" y="1168"/>
                  </a:lnTo>
                  <a:lnTo>
                    <a:pt x="2819" y="1828"/>
                  </a:lnTo>
                  <a:lnTo>
                    <a:pt x="1816" y="2793"/>
                  </a:lnTo>
                  <a:lnTo>
                    <a:pt x="952" y="2895"/>
                  </a:lnTo>
                  <a:lnTo>
                    <a:pt x="0" y="4965"/>
                  </a:lnTo>
                  <a:lnTo>
                    <a:pt x="2514" y="6730"/>
                  </a:lnTo>
                  <a:lnTo>
                    <a:pt x="1594" y="7808"/>
                  </a:lnTo>
                  <a:lnTo>
                    <a:pt x="1790" y="7721"/>
                  </a:lnTo>
                  <a:lnTo>
                    <a:pt x="2019" y="7658"/>
                  </a:lnTo>
                  <a:lnTo>
                    <a:pt x="2882" y="7302"/>
                  </a:lnTo>
                  <a:lnTo>
                    <a:pt x="3644" y="7099"/>
                  </a:lnTo>
                  <a:lnTo>
                    <a:pt x="4584" y="6070"/>
                  </a:lnTo>
                  <a:lnTo>
                    <a:pt x="5257" y="5473"/>
                  </a:lnTo>
                  <a:lnTo>
                    <a:pt x="5175" y="2793"/>
                  </a:lnTo>
                  <a:lnTo>
                    <a:pt x="4622" y="1689"/>
                  </a:lnTo>
                  <a:lnTo>
                    <a:pt x="3949" y="787"/>
                  </a:lnTo>
                  <a:lnTo>
                    <a:pt x="4080" y="330"/>
                  </a:lnTo>
                  <a:lnTo>
                    <a:pt x="3962" y="12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3016631" y="1893100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755" y="1524"/>
                  </a:moveTo>
                  <a:lnTo>
                    <a:pt x="2578" y="1295"/>
                  </a:lnTo>
                  <a:lnTo>
                    <a:pt x="2451" y="1384"/>
                  </a:lnTo>
                  <a:lnTo>
                    <a:pt x="2108" y="1638"/>
                  </a:lnTo>
                  <a:lnTo>
                    <a:pt x="1701" y="1752"/>
                  </a:lnTo>
                  <a:lnTo>
                    <a:pt x="2019" y="1028"/>
                  </a:lnTo>
                  <a:lnTo>
                    <a:pt x="2336" y="114"/>
                  </a:lnTo>
                  <a:lnTo>
                    <a:pt x="2095" y="0"/>
                  </a:lnTo>
                  <a:lnTo>
                    <a:pt x="2032" y="165"/>
                  </a:lnTo>
                  <a:lnTo>
                    <a:pt x="1435" y="1905"/>
                  </a:lnTo>
                  <a:lnTo>
                    <a:pt x="1371" y="1524"/>
                  </a:lnTo>
                  <a:lnTo>
                    <a:pt x="1308" y="1168"/>
                  </a:lnTo>
                  <a:lnTo>
                    <a:pt x="1270" y="990"/>
                  </a:lnTo>
                  <a:lnTo>
                    <a:pt x="1016" y="1028"/>
                  </a:lnTo>
                  <a:lnTo>
                    <a:pt x="1054" y="1206"/>
                  </a:lnTo>
                  <a:lnTo>
                    <a:pt x="1219" y="2057"/>
                  </a:lnTo>
                  <a:lnTo>
                    <a:pt x="1384" y="2260"/>
                  </a:lnTo>
                  <a:lnTo>
                    <a:pt x="1320" y="3200"/>
                  </a:lnTo>
                  <a:lnTo>
                    <a:pt x="1130" y="2908"/>
                  </a:lnTo>
                  <a:lnTo>
                    <a:pt x="1206" y="2374"/>
                  </a:lnTo>
                  <a:lnTo>
                    <a:pt x="952" y="2336"/>
                  </a:lnTo>
                  <a:lnTo>
                    <a:pt x="927" y="2514"/>
                  </a:lnTo>
                  <a:lnTo>
                    <a:pt x="863" y="2921"/>
                  </a:lnTo>
                  <a:lnTo>
                    <a:pt x="1130" y="3327"/>
                  </a:lnTo>
                  <a:lnTo>
                    <a:pt x="1193" y="3517"/>
                  </a:lnTo>
                  <a:lnTo>
                    <a:pt x="1270" y="3695"/>
                  </a:lnTo>
                  <a:lnTo>
                    <a:pt x="1257" y="4191"/>
                  </a:lnTo>
                  <a:lnTo>
                    <a:pt x="1143" y="4724"/>
                  </a:lnTo>
                  <a:lnTo>
                    <a:pt x="965" y="4394"/>
                  </a:lnTo>
                  <a:lnTo>
                    <a:pt x="635" y="4140"/>
                  </a:lnTo>
                  <a:lnTo>
                    <a:pt x="622" y="3784"/>
                  </a:lnTo>
                  <a:lnTo>
                    <a:pt x="609" y="3606"/>
                  </a:lnTo>
                  <a:lnTo>
                    <a:pt x="355" y="3632"/>
                  </a:lnTo>
                  <a:lnTo>
                    <a:pt x="393" y="4229"/>
                  </a:lnTo>
                  <a:lnTo>
                    <a:pt x="711" y="4470"/>
                  </a:lnTo>
                  <a:lnTo>
                    <a:pt x="863" y="4787"/>
                  </a:lnTo>
                  <a:lnTo>
                    <a:pt x="901" y="5080"/>
                  </a:lnTo>
                  <a:lnTo>
                    <a:pt x="1066" y="5029"/>
                  </a:lnTo>
                  <a:lnTo>
                    <a:pt x="1028" y="5270"/>
                  </a:lnTo>
                  <a:lnTo>
                    <a:pt x="0" y="5969"/>
                  </a:lnTo>
                  <a:lnTo>
                    <a:pt x="165" y="6197"/>
                  </a:lnTo>
                  <a:lnTo>
                    <a:pt x="990" y="5638"/>
                  </a:lnTo>
                  <a:lnTo>
                    <a:pt x="1270" y="4978"/>
                  </a:lnTo>
                  <a:lnTo>
                    <a:pt x="1574" y="4902"/>
                  </a:lnTo>
                  <a:lnTo>
                    <a:pt x="2057" y="4737"/>
                  </a:lnTo>
                  <a:lnTo>
                    <a:pt x="2692" y="4470"/>
                  </a:lnTo>
                  <a:lnTo>
                    <a:pt x="2578" y="4203"/>
                  </a:lnTo>
                  <a:lnTo>
                    <a:pt x="2425" y="4267"/>
                  </a:lnTo>
                  <a:lnTo>
                    <a:pt x="1981" y="4470"/>
                  </a:lnTo>
                  <a:lnTo>
                    <a:pt x="1498" y="4622"/>
                  </a:lnTo>
                  <a:lnTo>
                    <a:pt x="1358" y="4660"/>
                  </a:lnTo>
                  <a:lnTo>
                    <a:pt x="1536" y="3784"/>
                  </a:lnTo>
                  <a:lnTo>
                    <a:pt x="1574" y="3619"/>
                  </a:lnTo>
                  <a:lnTo>
                    <a:pt x="1790" y="3619"/>
                  </a:lnTo>
                  <a:lnTo>
                    <a:pt x="2159" y="3390"/>
                  </a:lnTo>
                  <a:lnTo>
                    <a:pt x="2476" y="3162"/>
                  </a:lnTo>
                  <a:lnTo>
                    <a:pt x="2616" y="3073"/>
                  </a:lnTo>
                  <a:lnTo>
                    <a:pt x="2438" y="2844"/>
                  </a:lnTo>
                  <a:lnTo>
                    <a:pt x="2019" y="3136"/>
                  </a:lnTo>
                  <a:lnTo>
                    <a:pt x="1701" y="3340"/>
                  </a:lnTo>
                  <a:lnTo>
                    <a:pt x="1600" y="3022"/>
                  </a:lnTo>
                  <a:lnTo>
                    <a:pt x="1638" y="2463"/>
                  </a:lnTo>
                  <a:lnTo>
                    <a:pt x="1790" y="2336"/>
                  </a:lnTo>
                  <a:lnTo>
                    <a:pt x="1866" y="1955"/>
                  </a:lnTo>
                  <a:lnTo>
                    <a:pt x="2298" y="1854"/>
                  </a:lnTo>
                  <a:lnTo>
                    <a:pt x="2755" y="1524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3014178" y="190891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2847" y="5753"/>
                  </a:moveTo>
                  <a:lnTo>
                    <a:pt x="1257" y="5753"/>
                  </a:lnTo>
                  <a:lnTo>
                    <a:pt x="1511" y="5854"/>
                  </a:lnTo>
                  <a:lnTo>
                    <a:pt x="2057" y="6007"/>
                  </a:lnTo>
                  <a:lnTo>
                    <a:pt x="2847" y="5753"/>
                  </a:lnTo>
                  <a:close/>
                </a:path>
                <a:path w="7619" h="6350">
                  <a:moveTo>
                    <a:pt x="6596" y="4013"/>
                  </a:moveTo>
                  <a:lnTo>
                    <a:pt x="0" y="4013"/>
                  </a:lnTo>
                  <a:lnTo>
                    <a:pt x="42" y="4254"/>
                  </a:lnTo>
                  <a:lnTo>
                    <a:pt x="165" y="4635"/>
                  </a:lnTo>
                  <a:lnTo>
                    <a:pt x="825" y="5422"/>
                  </a:lnTo>
                  <a:lnTo>
                    <a:pt x="914" y="5638"/>
                  </a:lnTo>
                  <a:lnTo>
                    <a:pt x="1066" y="5791"/>
                  </a:lnTo>
                  <a:lnTo>
                    <a:pt x="1257" y="5753"/>
                  </a:lnTo>
                  <a:lnTo>
                    <a:pt x="2847" y="5753"/>
                  </a:lnTo>
                  <a:lnTo>
                    <a:pt x="3657" y="5422"/>
                  </a:lnTo>
                  <a:lnTo>
                    <a:pt x="4127" y="5359"/>
                  </a:lnTo>
                  <a:lnTo>
                    <a:pt x="4687" y="5359"/>
                  </a:lnTo>
                  <a:lnTo>
                    <a:pt x="5321" y="4914"/>
                  </a:lnTo>
                  <a:lnTo>
                    <a:pt x="6172" y="4254"/>
                  </a:lnTo>
                  <a:lnTo>
                    <a:pt x="6596" y="4013"/>
                  </a:lnTo>
                  <a:close/>
                </a:path>
                <a:path w="7619" h="6350">
                  <a:moveTo>
                    <a:pt x="4687" y="5359"/>
                  </a:moveTo>
                  <a:lnTo>
                    <a:pt x="4127" y="5359"/>
                  </a:lnTo>
                  <a:lnTo>
                    <a:pt x="4597" y="5422"/>
                  </a:lnTo>
                  <a:close/>
                </a:path>
                <a:path w="7619" h="6350">
                  <a:moveTo>
                    <a:pt x="0" y="4018"/>
                  </a:moveTo>
                  <a:close/>
                </a:path>
                <a:path w="7619" h="6350">
                  <a:moveTo>
                    <a:pt x="2552" y="0"/>
                  </a:moveTo>
                  <a:lnTo>
                    <a:pt x="1284" y="1257"/>
                  </a:lnTo>
                  <a:lnTo>
                    <a:pt x="812" y="1676"/>
                  </a:lnTo>
                  <a:lnTo>
                    <a:pt x="546" y="2070"/>
                  </a:lnTo>
                  <a:lnTo>
                    <a:pt x="294" y="2755"/>
                  </a:lnTo>
                  <a:lnTo>
                    <a:pt x="290" y="2908"/>
                  </a:lnTo>
                  <a:lnTo>
                    <a:pt x="419" y="3327"/>
                  </a:lnTo>
                  <a:lnTo>
                    <a:pt x="228" y="3632"/>
                  </a:lnTo>
                  <a:lnTo>
                    <a:pt x="75" y="3797"/>
                  </a:lnTo>
                  <a:lnTo>
                    <a:pt x="0" y="4018"/>
                  </a:lnTo>
                  <a:lnTo>
                    <a:pt x="6596" y="4013"/>
                  </a:lnTo>
                  <a:lnTo>
                    <a:pt x="6819" y="3886"/>
                  </a:lnTo>
                  <a:lnTo>
                    <a:pt x="7289" y="3797"/>
                  </a:lnTo>
                  <a:lnTo>
                    <a:pt x="7505" y="2908"/>
                  </a:lnTo>
                  <a:lnTo>
                    <a:pt x="6870" y="2755"/>
                  </a:lnTo>
                  <a:lnTo>
                    <a:pt x="6261" y="2298"/>
                  </a:lnTo>
                  <a:lnTo>
                    <a:pt x="6042" y="2070"/>
                  </a:lnTo>
                  <a:lnTo>
                    <a:pt x="5600" y="1676"/>
                  </a:lnTo>
                  <a:lnTo>
                    <a:pt x="4902" y="1435"/>
                  </a:lnTo>
                  <a:lnTo>
                    <a:pt x="4749" y="1257"/>
                  </a:lnTo>
                  <a:lnTo>
                    <a:pt x="4622" y="1130"/>
                  </a:lnTo>
                  <a:lnTo>
                    <a:pt x="4432" y="1130"/>
                  </a:lnTo>
                  <a:lnTo>
                    <a:pt x="4152" y="977"/>
                  </a:lnTo>
                  <a:lnTo>
                    <a:pt x="4013" y="812"/>
                  </a:lnTo>
                  <a:lnTo>
                    <a:pt x="3619" y="508"/>
                  </a:lnTo>
                  <a:lnTo>
                    <a:pt x="3352" y="177"/>
                  </a:lnTo>
                  <a:lnTo>
                    <a:pt x="2552" y="0"/>
                  </a:lnTo>
                  <a:close/>
                </a:path>
                <a:path w="7619" h="6350">
                  <a:moveTo>
                    <a:pt x="4533" y="1092"/>
                  </a:move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3013570" y="1910486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7137" y="1930"/>
                  </a:moveTo>
                  <a:lnTo>
                    <a:pt x="7099" y="1663"/>
                  </a:lnTo>
                  <a:lnTo>
                    <a:pt x="6350" y="1676"/>
                  </a:lnTo>
                  <a:lnTo>
                    <a:pt x="5803" y="1333"/>
                  </a:lnTo>
                  <a:lnTo>
                    <a:pt x="5588" y="1295"/>
                  </a:lnTo>
                  <a:lnTo>
                    <a:pt x="5778" y="965"/>
                  </a:lnTo>
                  <a:lnTo>
                    <a:pt x="5981" y="774"/>
                  </a:lnTo>
                  <a:lnTo>
                    <a:pt x="6108" y="660"/>
                  </a:lnTo>
                  <a:lnTo>
                    <a:pt x="5943" y="431"/>
                  </a:lnTo>
                  <a:lnTo>
                    <a:pt x="5816" y="558"/>
                  </a:lnTo>
                  <a:lnTo>
                    <a:pt x="5575" y="774"/>
                  </a:lnTo>
                  <a:lnTo>
                    <a:pt x="5422" y="1054"/>
                  </a:lnTo>
                  <a:lnTo>
                    <a:pt x="5308" y="1231"/>
                  </a:lnTo>
                  <a:lnTo>
                    <a:pt x="4813" y="1117"/>
                  </a:lnTo>
                  <a:lnTo>
                    <a:pt x="4318" y="1257"/>
                  </a:lnTo>
                  <a:lnTo>
                    <a:pt x="4038" y="1308"/>
                  </a:lnTo>
                  <a:lnTo>
                    <a:pt x="4076" y="990"/>
                  </a:lnTo>
                  <a:lnTo>
                    <a:pt x="4572" y="622"/>
                  </a:lnTo>
                  <a:lnTo>
                    <a:pt x="4978" y="330"/>
                  </a:lnTo>
                  <a:lnTo>
                    <a:pt x="5118" y="215"/>
                  </a:lnTo>
                  <a:lnTo>
                    <a:pt x="4953" y="0"/>
                  </a:lnTo>
                  <a:lnTo>
                    <a:pt x="4813" y="101"/>
                  </a:lnTo>
                  <a:lnTo>
                    <a:pt x="4356" y="444"/>
                  </a:lnTo>
                  <a:lnTo>
                    <a:pt x="3810" y="876"/>
                  </a:lnTo>
                  <a:lnTo>
                    <a:pt x="3759" y="1333"/>
                  </a:lnTo>
                  <a:lnTo>
                    <a:pt x="2628" y="1524"/>
                  </a:lnTo>
                  <a:lnTo>
                    <a:pt x="2222" y="1625"/>
                  </a:lnTo>
                  <a:lnTo>
                    <a:pt x="2311" y="1422"/>
                  </a:lnTo>
                  <a:lnTo>
                    <a:pt x="2565" y="914"/>
                  </a:lnTo>
                  <a:lnTo>
                    <a:pt x="2768" y="381"/>
                  </a:lnTo>
                  <a:lnTo>
                    <a:pt x="3289" y="381"/>
                  </a:lnTo>
                  <a:lnTo>
                    <a:pt x="3251" y="101"/>
                  </a:lnTo>
                  <a:lnTo>
                    <a:pt x="2362" y="101"/>
                  </a:lnTo>
                  <a:lnTo>
                    <a:pt x="2197" y="1346"/>
                  </a:lnTo>
                  <a:lnTo>
                    <a:pt x="1778" y="1739"/>
                  </a:lnTo>
                  <a:lnTo>
                    <a:pt x="1384" y="1828"/>
                  </a:lnTo>
                  <a:lnTo>
                    <a:pt x="0" y="2362"/>
                  </a:lnTo>
                  <a:lnTo>
                    <a:pt x="101" y="2616"/>
                  </a:lnTo>
                  <a:lnTo>
                    <a:pt x="266" y="2552"/>
                  </a:lnTo>
                  <a:lnTo>
                    <a:pt x="1460" y="2095"/>
                  </a:lnTo>
                  <a:lnTo>
                    <a:pt x="1701" y="2044"/>
                  </a:lnTo>
                  <a:lnTo>
                    <a:pt x="1892" y="2794"/>
                  </a:lnTo>
                  <a:lnTo>
                    <a:pt x="2463" y="3149"/>
                  </a:lnTo>
                  <a:lnTo>
                    <a:pt x="3149" y="3441"/>
                  </a:lnTo>
                  <a:lnTo>
                    <a:pt x="3314" y="3505"/>
                  </a:lnTo>
                  <a:lnTo>
                    <a:pt x="3429" y="3263"/>
                  </a:lnTo>
                  <a:lnTo>
                    <a:pt x="3263" y="3187"/>
                  </a:lnTo>
                  <a:lnTo>
                    <a:pt x="2641" y="2933"/>
                  </a:lnTo>
                  <a:lnTo>
                    <a:pt x="2133" y="2628"/>
                  </a:lnTo>
                  <a:lnTo>
                    <a:pt x="1968" y="1981"/>
                  </a:lnTo>
                  <a:lnTo>
                    <a:pt x="2679" y="1803"/>
                  </a:lnTo>
                  <a:lnTo>
                    <a:pt x="3670" y="1651"/>
                  </a:lnTo>
                  <a:lnTo>
                    <a:pt x="3962" y="2006"/>
                  </a:lnTo>
                  <a:lnTo>
                    <a:pt x="4318" y="2336"/>
                  </a:lnTo>
                  <a:lnTo>
                    <a:pt x="4800" y="2476"/>
                  </a:lnTo>
                  <a:lnTo>
                    <a:pt x="4965" y="2527"/>
                  </a:lnTo>
                  <a:lnTo>
                    <a:pt x="5003" y="2260"/>
                  </a:lnTo>
                  <a:lnTo>
                    <a:pt x="4838" y="2209"/>
                  </a:lnTo>
                  <a:lnTo>
                    <a:pt x="4445" y="2095"/>
                  </a:lnTo>
                  <a:lnTo>
                    <a:pt x="4127" y="1790"/>
                  </a:lnTo>
                  <a:lnTo>
                    <a:pt x="3987" y="1625"/>
                  </a:lnTo>
                  <a:lnTo>
                    <a:pt x="4648" y="1473"/>
                  </a:lnTo>
                  <a:lnTo>
                    <a:pt x="5143" y="1473"/>
                  </a:lnTo>
                  <a:lnTo>
                    <a:pt x="5257" y="1816"/>
                  </a:lnTo>
                  <a:lnTo>
                    <a:pt x="5283" y="2247"/>
                  </a:lnTo>
                  <a:lnTo>
                    <a:pt x="5664" y="2374"/>
                  </a:lnTo>
                  <a:lnTo>
                    <a:pt x="5829" y="2425"/>
                  </a:lnTo>
                  <a:lnTo>
                    <a:pt x="5930" y="2171"/>
                  </a:lnTo>
                  <a:lnTo>
                    <a:pt x="5765" y="2120"/>
                  </a:lnTo>
                  <a:lnTo>
                    <a:pt x="5499" y="2032"/>
                  </a:lnTo>
                  <a:lnTo>
                    <a:pt x="5486" y="1625"/>
                  </a:lnTo>
                  <a:lnTo>
                    <a:pt x="6299" y="1816"/>
                  </a:lnTo>
                  <a:lnTo>
                    <a:pt x="6553" y="1943"/>
                  </a:lnTo>
                  <a:lnTo>
                    <a:pt x="6959" y="1943"/>
                  </a:lnTo>
                  <a:lnTo>
                    <a:pt x="7137" y="1930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3015438" y="1876383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4" h="10794">
                  <a:moveTo>
                    <a:pt x="5139" y="0"/>
                  </a:moveTo>
                  <a:lnTo>
                    <a:pt x="4860" y="127"/>
                  </a:lnTo>
                  <a:lnTo>
                    <a:pt x="4402" y="215"/>
                  </a:lnTo>
                  <a:lnTo>
                    <a:pt x="4072" y="304"/>
                  </a:lnTo>
                  <a:lnTo>
                    <a:pt x="3793" y="609"/>
                  </a:lnTo>
                  <a:lnTo>
                    <a:pt x="2955" y="1041"/>
                  </a:lnTo>
                  <a:lnTo>
                    <a:pt x="2434" y="1727"/>
                  </a:lnTo>
                  <a:lnTo>
                    <a:pt x="1875" y="2514"/>
                  </a:lnTo>
                  <a:lnTo>
                    <a:pt x="1659" y="2692"/>
                  </a:lnTo>
                  <a:lnTo>
                    <a:pt x="1189" y="3187"/>
                  </a:lnTo>
                  <a:lnTo>
                    <a:pt x="1088" y="3530"/>
                  </a:lnTo>
                  <a:lnTo>
                    <a:pt x="580" y="4114"/>
                  </a:lnTo>
                  <a:lnTo>
                    <a:pt x="351" y="4178"/>
                  </a:lnTo>
                  <a:lnTo>
                    <a:pt x="8" y="5041"/>
                  </a:lnTo>
                  <a:lnTo>
                    <a:pt x="1151" y="9436"/>
                  </a:lnTo>
                  <a:lnTo>
                    <a:pt x="1291" y="9867"/>
                  </a:lnTo>
                  <a:lnTo>
                    <a:pt x="1888" y="10274"/>
                  </a:lnTo>
                  <a:lnTo>
                    <a:pt x="2612" y="10388"/>
                  </a:lnTo>
                  <a:lnTo>
                    <a:pt x="3691" y="9575"/>
                  </a:lnTo>
                  <a:lnTo>
                    <a:pt x="3902" y="8534"/>
                  </a:lnTo>
                  <a:lnTo>
                    <a:pt x="4301" y="7315"/>
                  </a:lnTo>
                  <a:lnTo>
                    <a:pt x="4644" y="6756"/>
                  </a:lnTo>
                  <a:lnTo>
                    <a:pt x="5139" y="5435"/>
                  </a:lnTo>
                  <a:lnTo>
                    <a:pt x="5147" y="4114"/>
                  </a:lnTo>
                  <a:lnTo>
                    <a:pt x="5285" y="3530"/>
                  </a:lnTo>
                  <a:lnTo>
                    <a:pt x="5358" y="1041"/>
                  </a:lnTo>
                  <a:lnTo>
                    <a:pt x="5456" y="533"/>
                  </a:lnTo>
                  <a:lnTo>
                    <a:pt x="5317" y="419"/>
                  </a:lnTo>
                  <a:lnTo>
                    <a:pt x="5139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3015970" y="1877567"/>
              <a:ext cx="4445" cy="10160"/>
            </a:xfrm>
            <a:custGeom>
              <a:avLst/>
              <a:gdLst/>
              <a:ahLst/>
              <a:cxnLst/>
              <a:rect l="l" t="t" r="r" b="b"/>
              <a:pathLst>
                <a:path w="4444" h="10160">
                  <a:moveTo>
                    <a:pt x="4178" y="1803"/>
                  </a:moveTo>
                  <a:lnTo>
                    <a:pt x="4000" y="1574"/>
                  </a:lnTo>
                  <a:lnTo>
                    <a:pt x="3556" y="2006"/>
                  </a:lnTo>
                  <a:lnTo>
                    <a:pt x="3086" y="1943"/>
                  </a:lnTo>
                  <a:lnTo>
                    <a:pt x="3441" y="1117"/>
                  </a:lnTo>
                  <a:lnTo>
                    <a:pt x="3898" y="444"/>
                  </a:lnTo>
                  <a:lnTo>
                    <a:pt x="3683" y="254"/>
                  </a:lnTo>
                  <a:lnTo>
                    <a:pt x="3098" y="1143"/>
                  </a:lnTo>
                  <a:lnTo>
                    <a:pt x="2959" y="1625"/>
                  </a:lnTo>
                  <a:lnTo>
                    <a:pt x="3060" y="901"/>
                  </a:lnTo>
                  <a:lnTo>
                    <a:pt x="3009" y="50"/>
                  </a:lnTo>
                  <a:lnTo>
                    <a:pt x="2755" y="0"/>
                  </a:lnTo>
                  <a:lnTo>
                    <a:pt x="2819" y="850"/>
                  </a:lnTo>
                  <a:lnTo>
                    <a:pt x="2717" y="1473"/>
                  </a:lnTo>
                  <a:lnTo>
                    <a:pt x="2679" y="2120"/>
                  </a:lnTo>
                  <a:lnTo>
                    <a:pt x="2552" y="2260"/>
                  </a:lnTo>
                  <a:lnTo>
                    <a:pt x="2616" y="2438"/>
                  </a:lnTo>
                  <a:lnTo>
                    <a:pt x="2108" y="3352"/>
                  </a:lnTo>
                  <a:lnTo>
                    <a:pt x="1905" y="3657"/>
                  </a:lnTo>
                  <a:lnTo>
                    <a:pt x="1752" y="3327"/>
                  </a:lnTo>
                  <a:lnTo>
                    <a:pt x="1358" y="2819"/>
                  </a:lnTo>
                  <a:lnTo>
                    <a:pt x="1346" y="2159"/>
                  </a:lnTo>
                  <a:lnTo>
                    <a:pt x="1346" y="1968"/>
                  </a:lnTo>
                  <a:lnTo>
                    <a:pt x="1092" y="1917"/>
                  </a:lnTo>
                  <a:lnTo>
                    <a:pt x="1092" y="2108"/>
                  </a:lnTo>
                  <a:lnTo>
                    <a:pt x="1104" y="2832"/>
                  </a:lnTo>
                  <a:lnTo>
                    <a:pt x="1498" y="3365"/>
                  </a:lnTo>
                  <a:lnTo>
                    <a:pt x="1752" y="3886"/>
                  </a:lnTo>
                  <a:lnTo>
                    <a:pt x="1295" y="5626"/>
                  </a:lnTo>
                  <a:lnTo>
                    <a:pt x="1244" y="6438"/>
                  </a:lnTo>
                  <a:lnTo>
                    <a:pt x="584" y="6083"/>
                  </a:lnTo>
                  <a:lnTo>
                    <a:pt x="228" y="4800"/>
                  </a:lnTo>
                  <a:lnTo>
                    <a:pt x="317" y="3822"/>
                  </a:lnTo>
                  <a:lnTo>
                    <a:pt x="342" y="3670"/>
                  </a:lnTo>
                  <a:lnTo>
                    <a:pt x="114" y="3619"/>
                  </a:lnTo>
                  <a:lnTo>
                    <a:pt x="0" y="4876"/>
                  </a:lnTo>
                  <a:lnTo>
                    <a:pt x="431" y="6261"/>
                  </a:lnTo>
                  <a:lnTo>
                    <a:pt x="1168" y="6654"/>
                  </a:lnTo>
                  <a:lnTo>
                    <a:pt x="1231" y="6819"/>
                  </a:lnTo>
                  <a:lnTo>
                    <a:pt x="1193" y="7861"/>
                  </a:lnTo>
                  <a:lnTo>
                    <a:pt x="965" y="8763"/>
                  </a:lnTo>
                  <a:lnTo>
                    <a:pt x="762" y="9842"/>
                  </a:lnTo>
                  <a:lnTo>
                    <a:pt x="952" y="10007"/>
                  </a:lnTo>
                  <a:lnTo>
                    <a:pt x="1028" y="9829"/>
                  </a:lnTo>
                  <a:lnTo>
                    <a:pt x="1104" y="9664"/>
                  </a:lnTo>
                  <a:lnTo>
                    <a:pt x="1206" y="9347"/>
                  </a:lnTo>
                  <a:lnTo>
                    <a:pt x="1308" y="8597"/>
                  </a:lnTo>
                  <a:lnTo>
                    <a:pt x="1346" y="8470"/>
                  </a:lnTo>
                  <a:lnTo>
                    <a:pt x="1409" y="7861"/>
                  </a:lnTo>
                  <a:lnTo>
                    <a:pt x="1447" y="6794"/>
                  </a:lnTo>
                  <a:lnTo>
                    <a:pt x="1587" y="6743"/>
                  </a:lnTo>
                  <a:lnTo>
                    <a:pt x="1917" y="6591"/>
                  </a:lnTo>
                  <a:lnTo>
                    <a:pt x="2501" y="6375"/>
                  </a:lnTo>
                  <a:lnTo>
                    <a:pt x="2692" y="5753"/>
                  </a:lnTo>
                  <a:lnTo>
                    <a:pt x="2743" y="5575"/>
                  </a:lnTo>
                  <a:lnTo>
                    <a:pt x="2501" y="5461"/>
                  </a:lnTo>
                  <a:lnTo>
                    <a:pt x="2286" y="6172"/>
                  </a:lnTo>
                  <a:lnTo>
                    <a:pt x="1727" y="6350"/>
                  </a:lnTo>
                  <a:lnTo>
                    <a:pt x="1460" y="6477"/>
                  </a:lnTo>
                  <a:lnTo>
                    <a:pt x="1498" y="5626"/>
                  </a:lnTo>
                  <a:lnTo>
                    <a:pt x="1981" y="4178"/>
                  </a:lnTo>
                  <a:lnTo>
                    <a:pt x="2590" y="4203"/>
                  </a:lnTo>
                  <a:lnTo>
                    <a:pt x="3276" y="4216"/>
                  </a:lnTo>
                  <a:lnTo>
                    <a:pt x="3517" y="3441"/>
                  </a:lnTo>
                  <a:lnTo>
                    <a:pt x="3581" y="3276"/>
                  </a:lnTo>
                  <a:lnTo>
                    <a:pt x="3327" y="3162"/>
                  </a:lnTo>
                  <a:lnTo>
                    <a:pt x="3276" y="3327"/>
                  </a:lnTo>
                  <a:lnTo>
                    <a:pt x="3073" y="3949"/>
                  </a:lnTo>
                  <a:lnTo>
                    <a:pt x="2463" y="3898"/>
                  </a:lnTo>
                  <a:lnTo>
                    <a:pt x="2070" y="3886"/>
                  </a:lnTo>
                  <a:lnTo>
                    <a:pt x="2552" y="3213"/>
                  </a:lnTo>
                  <a:lnTo>
                    <a:pt x="2895" y="2387"/>
                  </a:lnTo>
                  <a:lnTo>
                    <a:pt x="3200" y="2197"/>
                  </a:lnTo>
                  <a:lnTo>
                    <a:pt x="3708" y="2260"/>
                  </a:lnTo>
                  <a:lnTo>
                    <a:pt x="4064" y="1917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3010862" y="1883364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0" y="0"/>
                  </a:moveTo>
                  <a:lnTo>
                    <a:pt x="355" y="2527"/>
                  </a:lnTo>
                  <a:lnTo>
                    <a:pt x="342" y="3111"/>
                  </a:lnTo>
                  <a:lnTo>
                    <a:pt x="355" y="3987"/>
                  </a:lnTo>
                  <a:lnTo>
                    <a:pt x="520" y="4851"/>
                  </a:lnTo>
                  <a:lnTo>
                    <a:pt x="1028" y="6070"/>
                  </a:lnTo>
                  <a:lnTo>
                    <a:pt x="1143" y="6426"/>
                  </a:lnTo>
                  <a:lnTo>
                    <a:pt x="1282" y="6781"/>
                  </a:lnTo>
                  <a:lnTo>
                    <a:pt x="1422" y="7213"/>
                  </a:lnTo>
                  <a:lnTo>
                    <a:pt x="1651" y="7429"/>
                  </a:lnTo>
                  <a:lnTo>
                    <a:pt x="2171" y="8648"/>
                  </a:lnTo>
                  <a:lnTo>
                    <a:pt x="2933" y="9004"/>
                  </a:lnTo>
                  <a:lnTo>
                    <a:pt x="4051" y="8978"/>
                  </a:lnTo>
                  <a:lnTo>
                    <a:pt x="5092" y="9486"/>
                  </a:lnTo>
                  <a:lnTo>
                    <a:pt x="5321" y="9283"/>
                  </a:lnTo>
                  <a:lnTo>
                    <a:pt x="5829" y="9283"/>
                  </a:lnTo>
                  <a:lnTo>
                    <a:pt x="5930" y="9093"/>
                  </a:lnTo>
                  <a:lnTo>
                    <a:pt x="5930" y="8166"/>
                  </a:lnTo>
                  <a:lnTo>
                    <a:pt x="6616" y="7454"/>
                  </a:lnTo>
                  <a:lnTo>
                    <a:pt x="6477" y="6007"/>
                  </a:lnTo>
                  <a:lnTo>
                    <a:pt x="6299" y="5968"/>
                  </a:lnTo>
                  <a:lnTo>
                    <a:pt x="5740" y="5333"/>
                  </a:lnTo>
                  <a:lnTo>
                    <a:pt x="5651" y="4940"/>
                  </a:lnTo>
                  <a:lnTo>
                    <a:pt x="5207" y="4356"/>
                  </a:lnTo>
                  <a:lnTo>
                    <a:pt x="4940" y="4165"/>
                  </a:lnTo>
                  <a:lnTo>
                    <a:pt x="4279" y="3162"/>
                  </a:lnTo>
                  <a:lnTo>
                    <a:pt x="3759" y="2463"/>
                  </a:lnTo>
                  <a:lnTo>
                    <a:pt x="3670" y="2311"/>
                  </a:lnTo>
                  <a:lnTo>
                    <a:pt x="2946" y="1981"/>
                  </a:lnTo>
                  <a:lnTo>
                    <a:pt x="2578" y="1854"/>
                  </a:lnTo>
                  <a:lnTo>
                    <a:pt x="1955" y="1600"/>
                  </a:lnTo>
                  <a:lnTo>
                    <a:pt x="1778" y="1333"/>
                  </a:lnTo>
                  <a:lnTo>
                    <a:pt x="1384" y="952"/>
                  </a:lnTo>
                  <a:lnTo>
                    <a:pt x="1092" y="634"/>
                  </a:lnTo>
                  <a:lnTo>
                    <a:pt x="1041" y="419"/>
                  </a:lnTo>
                  <a:lnTo>
                    <a:pt x="939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3012033" y="1885327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5041" y="7937"/>
                  </a:moveTo>
                  <a:lnTo>
                    <a:pt x="4965" y="7759"/>
                  </a:lnTo>
                  <a:lnTo>
                    <a:pt x="4699" y="7099"/>
                  </a:lnTo>
                  <a:lnTo>
                    <a:pt x="4343" y="6540"/>
                  </a:lnTo>
                  <a:lnTo>
                    <a:pt x="3962" y="6032"/>
                  </a:lnTo>
                  <a:lnTo>
                    <a:pt x="4127" y="5600"/>
                  </a:lnTo>
                  <a:lnTo>
                    <a:pt x="4356" y="4864"/>
                  </a:lnTo>
                  <a:lnTo>
                    <a:pt x="4191" y="4178"/>
                  </a:lnTo>
                  <a:lnTo>
                    <a:pt x="4152" y="3987"/>
                  </a:lnTo>
                  <a:lnTo>
                    <a:pt x="3898" y="4000"/>
                  </a:lnTo>
                  <a:lnTo>
                    <a:pt x="3937" y="4191"/>
                  </a:lnTo>
                  <a:lnTo>
                    <a:pt x="4089" y="4838"/>
                  </a:lnTo>
                  <a:lnTo>
                    <a:pt x="3873" y="5499"/>
                  </a:lnTo>
                  <a:lnTo>
                    <a:pt x="3771" y="5765"/>
                  </a:lnTo>
                  <a:lnTo>
                    <a:pt x="3403" y="5245"/>
                  </a:lnTo>
                  <a:lnTo>
                    <a:pt x="3098" y="4559"/>
                  </a:lnTo>
                  <a:lnTo>
                    <a:pt x="3213" y="3670"/>
                  </a:lnTo>
                  <a:lnTo>
                    <a:pt x="3390" y="2882"/>
                  </a:lnTo>
                  <a:lnTo>
                    <a:pt x="3289" y="2032"/>
                  </a:lnTo>
                  <a:lnTo>
                    <a:pt x="3276" y="1841"/>
                  </a:lnTo>
                  <a:lnTo>
                    <a:pt x="3022" y="1854"/>
                  </a:lnTo>
                  <a:lnTo>
                    <a:pt x="3048" y="2044"/>
                  </a:lnTo>
                  <a:lnTo>
                    <a:pt x="3136" y="2870"/>
                  </a:lnTo>
                  <a:lnTo>
                    <a:pt x="2959" y="3632"/>
                  </a:lnTo>
                  <a:lnTo>
                    <a:pt x="2882" y="4203"/>
                  </a:lnTo>
                  <a:lnTo>
                    <a:pt x="1739" y="2590"/>
                  </a:lnTo>
                  <a:lnTo>
                    <a:pt x="1663" y="2006"/>
                  </a:lnTo>
                  <a:lnTo>
                    <a:pt x="1778" y="1397"/>
                  </a:lnTo>
                  <a:lnTo>
                    <a:pt x="1803" y="749"/>
                  </a:lnTo>
                  <a:lnTo>
                    <a:pt x="1816" y="558"/>
                  </a:lnTo>
                  <a:lnTo>
                    <a:pt x="1562" y="508"/>
                  </a:lnTo>
                  <a:lnTo>
                    <a:pt x="1549" y="685"/>
                  </a:lnTo>
                  <a:lnTo>
                    <a:pt x="1524" y="1358"/>
                  </a:lnTo>
                  <a:lnTo>
                    <a:pt x="1409" y="1993"/>
                  </a:lnTo>
                  <a:lnTo>
                    <a:pt x="1422" y="2362"/>
                  </a:lnTo>
                  <a:lnTo>
                    <a:pt x="482" y="1676"/>
                  </a:lnTo>
                  <a:lnTo>
                    <a:pt x="254" y="0"/>
                  </a:lnTo>
                  <a:lnTo>
                    <a:pt x="0" y="12"/>
                  </a:lnTo>
                  <a:lnTo>
                    <a:pt x="190" y="1371"/>
                  </a:lnTo>
                  <a:lnTo>
                    <a:pt x="1054" y="2400"/>
                  </a:lnTo>
                  <a:lnTo>
                    <a:pt x="711" y="2451"/>
                  </a:lnTo>
                  <a:lnTo>
                    <a:pt x="317" y="2108"/>
                  </a:lnTo>
                  <a:lnTo>
                    <a:pt x="177" y="1993"/>
                  </a:lnTo>
                  <a:lnTo>
                    <a:pt x="25" y="2209"/>
                  </a:lnTo>
                  <a:lnTo>
                    <a:pt x="165" y="2324"/>
                  </a:lnTo>
                  <a:lnTo>
                    <a:pt x="571" y="2679"/>
                  </a:lnTo>
                  <a:lnTo>
                    <a:pt x="2616" y="4318"/>
                  </a:lnTo>
                  <a:lnTo>
                    <a:pt x="2286" y="4216"/>
                  </a:lnTo>
                  <a:lnTo>
                    <a:pt x="1625" y="4279"/>
                  </a:lnTo>
                  <a:lnTo>
                    <a:pt x="1092" y="3771"/>
                  </a:lnTo>
                  <a:lnTo>
                    <a:pt x="952" y="3644"/>
                  </a:lnTo>
                  <a:lnTo>
                    <a:pt x="800" y="3860"/>
                  </a:lnTo>
                  <a:lnTo>
                    <a:pt x="939" y="3987"/>
                  </a:lnTo>
                  <a:lnTo>
                    <a:pt x="1524" y="4546"/>
                  </a:lnTo>
                  <a:lnTo>
                    <a:pt x="2197" y="4470"/>
                  </a:lnTo>
                  <a:lnTo>
                    <a:pt x="2819" y="4648"/>
                  </a:lnTo>
                  <a:lnTo>
                    <a:pt x="3505" y="5930"/>
                  </a:lnTo>
                  <a:lnTo>
                    <a:pt x="3302" y="5943"/>
                  </a:lnTo>
                  <a:lnTo>
                    <a:pt x="2895" y="5753"/>
                  </a:lnTo>
                  <a:lnTo>
                    <a:pt x="2362" y="5397"/>
                  </a:lnTo>
                  <a:lnTo>
                    <a:pt x="2260" y="5651"/>
                  </a:lnTo>
                  <a:lnTo>
                    <a:pt x="2832" y="6032"/>
                  </a:lnTo>
                  <a:lnTo>
                    <a:pt x="3289" y="6235"/>
                  </a:lnTo>
                  <a:lnTo>
                    <a:pt x="3606" y="6210"/>
                  </a:lnTo>
                  <a:lnTo>
                    <a:pt x="3810" y="6362"/>
                  </a:lnTo>
                  <a:lnTo>
                    <a:pt x="4330" y="6883"/>
                  </a:lnTo>
                  <a:lnTo>
                    <a:pt x="4800" y="8026"/>
                  </a:lnTo>
                  <a:lnTo>
                    <a:pt x="5041" y="7937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3016545" y="188307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4229" y="381"/>
                  </a:moveTo>
                  <a:lnTo>
                    <a:pt x="3543" y="609"/>
                  </a:lnTo>
                  <a:lnTo>
                    <a:pt x="3225" y="762"/>
                  </a:lnTo>
                  <a:lnTo>
                    <a:pt x="2578" y="939"/>
                  </a:lnTo>
                  <a:lnTo>
                    <a:pt x="2222" y="1130"/>
                  </a:lnTo>
                  <a:lnTo>
                    <a:pt x="1460" y="1587"/>
                  </a:lnTo>
                  <a:lnTo>
                    <a:pt x="800" y="1854"/>
                  </a:lnTo>
                  <a:lnTo>
                    <a:pt x="12" y="2844"/>
                  </a:lnTo>
                  <a:lnTo>
                    <a:pt x="0" y="3492"/>
                  </a:lnTo>
                  <a:lnTo>
                    <a:pt x="228" y="4013"/>
                  </a:lnTo>
                  <a:lnTo>
                    <a:pt x="723" y="4343"/>
                  </a:lnTo>
                  <a:lnTo>
                    <a:pt x="1079" y="4711"/>
                  </a:lnTo>
                  <a:lnTo>
                    <a:pt x="1066" y="5041"/>
                  </a:lnTo>
                  <a:lnTo>
                    <a:pt x="1701" y="5499"/>
                  </a:lnTo>
                  <a:lnTo>
                    <a:pt x="2197" y="5613"/>
                  </a:lnTo>
                  <a:lnTo>
                    <a:pt x="3543" y="5600"/>
                  </a:lnTo>
                  <a:lnTo>
                    <a:pt x="4470" y="5041"/>
                  </a:lnTo>
                  <a:lnTo>
                    <a:pt x="5486" y="3987"/>
                  </a:lnTo>
                  <a:lnTo>
                    <a:pt x="5740" y="3136"/>
                  </a:lnTo>
                  <a:lnTo>
                    <a:pt x="5897" y="1854"/>
                  </a:lnTo>
                  <a:lnTo>
                    <a:pt x="5787" y="1130"/>
                  </a:lnTo>
                  <a:lnTo>
                    <a:pt x="5851" y="469"/>
                  </a:lnTo>
                  <a:lnTo>
                    <a:pt x="4635" y="469"/>
                  </a:lnTo>
                  <a:lnTo>
                    <a:pt x="4229" y="381"/>
                  </a:lnTo>
                  <a:close/>
                </a:path>
                <a:path w="6350" h="5714">
                  <a:moveTo>
                    <a:pt x="5626" y="0"/>
                  </a:moveTo>
                  <a:lnTo>
                    <a:pt x="5245" y="330"/>
                  </a:lnTo>
                  <a:lnTo>
                    <a:pt x="4635" y="469"/>
                  </a:lnTo>
                  <a:lnTo>
                    <a:pt x="5851" y="469"/>
                  </a:lnTo>
                  <a:lnTo>
                    <a:pt x="5905" y="279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3016732" y="188343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524" y="254"/>
                  </a:moveTo>
                  <a:lnTo>
                    <a:pt x="5359" y="0"/>
                  </a:lnTo>
                  <a:lnTo>
                    <a:pt x="4533" y="901"/>
                  </a:lnTo>
                  <a:lnTo>
                    <a:pt x="4140" y="1689"/>
                  </a:lnTo>
                  <a:lnTo>
                    <a:pt x="4140" y="1511"/>
                  </a:lnTo>
                  <a:lnTo>
                    <a:pt x="4165" y="1193"/>
                  </a:lnTo>
                  <a:lnTo>
                    <a:pt x="4165" y="901"/>
                  </a:lnTo>
                  <a:lnTo>
                    <a:pt x="4406" y="698"/>
                  </a:lnTo>
                  <a:lnTo>
                    <a:pt x="4254" y="444"/>
                  </a:lnTo>
                  <a:lnTo>
                    <a:pt x="4127" y="546"/>
                  </a:lnTo>
                  <a:lnTo>
                    <a:pt x="3835" y="812"/>
                  </a:lnTo>
                  <a:lnTo>
                    <a:pt x="3937" y="1397"/>
                  </a:lnTo>
                  <a:lnTo>
                    <a:pt x="3848" y="1739"/>
                  </a:lnTo>
                  <a:lnTo>
                    <a:pt x="3759" y="2019"/>
                  </a:lnTo>
                  <a:lnTo>
                    <a:pt x="3924" y="2019"/>
                  </a:lnTo>
                  <a:lnTo>
                    <a:pt x="2717" y="2832"/>
                  </a:lnTo>
                  <a:lnTo>
                    <a:pt x="2794" y="2540"/>
                  </a:lnTo>
                  <a:lnTo>
                    <a:pt x="2717" y="2019"/>
                  </a:lnTo>
                  <a:lnTo>
                    <a:pt x="3086" y="1727"/>
                  </a:lnTo>
                  <a:lnTo>
                    <a:pt x="3225" y="1625"/>
                  </a:lnTo>
                  <a:lnTo>
                    <a:pt x="3022" y="1422"/>
                  </a:lnTo>
                  <a:lnTo>
                    <a:pt x="2895" y="1536"/>
                  </a:lnTo>
                  <a:lnTo>
                    <a:pt x="2476" y="1866"/>
                  </a:lnTo>
                  <a:lnTo>
                    <a:pt x="2540" y="2413"/>
                  </a:lnTo>
                  <a:lnTo>
                    <a:pt x="2438" y="2781"/>
                  </a:lnTo>
                  <a:lnTo>
                    <a:pt x="2324" y="3022"/>
                  </a:lnTo>
                  <a:lnTo>
                    <a:pt x="2146" y="3213"/>
                  </a:lnTo>
                  <a:lnTo>
                    <a:pt x="1422" y="3556"/>
                  </a:lnTo>
                  <a:lnTo>
                    <a:pt x="1574" y="2997"/>
                  </a:lnTo>
                  <a:lnTo>
                    <a:pt x="1854" y="2425"/>
                  </a:lnTo>
                  <a:lnTo>
                    <a:pt x="1587" y="2349"/>
                  </a:lnTo>
                  <a:lnTo>
                    <a:pt x="1320" y="2895"/>
                  </a:lnTo>
                  <a:lnTo>
                    <a:pt x="1270" y="3327"/>
                  </a:lnTo>
                  <a:lnTo>
                    <a:pt x="990" y="3683"/>
                  </a:lnTo>
                  <a:lnTo>
                    <a:pt x="825" y="3886"/>
                  </a:lnTo>
                  <a:lnTo>
                    <a:pt x="165" y="4305"/>
                  </a:lnTo>
                  <a:lnTo>
                    <a:pt x="0" y="4394"/>
                  </a:lnTo>
                  <a:lnTo>
                    <a:pt x="165" y="4584"/>
                  </a:lnTo>
                  <a:lnTo>
                    <a:pt x="330" y="4483"/>
                  </a:lnTo>
                  <a:lnTo>
                    <a:pt x="1117" y="4000"/>
                  </a:lnTo>
                  <a:lnTo>
                    <a:pt x="1651" y="4152"/>
                  </a:lnTo>
                  <a:lnTo>
                    <a:pt x="2273" y="4394"/>
                  </a:lnTo>
                  <a:lnTo>
                    <a:pt x="2959" y="4521"/>
                  </a:lnTo>
                  <a:lnTo>
                    <a:pt x="3136" y="4546"/>
                  </a:lnTo>
                  <a:lnTo>
                    <a:pt x="3251" y="4305"/>
                  </a:lnTo>
                  <a:lnTo>
                    <a:pt x="3073" y="4267"/>
                  </a:lnTo>
                  <a:lnTo>
                    <a:pt x="2387" y="4152"/>
                  </a:lnTo>
                  <a:lnTo>
                    <a:pt x="1765" y="3911"/>
                  </a:lnTo>
                  <a:lnTo>
                    <a:pt x="1435" y="3810"/>
                  </a:lnTo>
                  <a:lnTo>
                    <a:pt x="2501" y="3302"/>
                  </a:lnTo>
                  <a:lnTo>
                    <a:pt x="2717" y="3149"/>
                  </a:lnTo>
                  <a:lnTo>
                    <a:pt x="3022" y="3238"/>
                  </a:lnTo>
                  <a:lnTo>
                    <a:pt x="3556" y="3467"/>
                  </a:lnTo>
                  <a:lnTo>
                    <a:pt x="4127" y="3352"/>
                  </a:lnTo>
                  <a:lnTo>
                    <a:pt x="4305" y="3327"/>
                  </a:lnTo>
                  <a:lnTo>
                    <a:pt x="4241" y="3060"/>
                  </a:lnTo>
                  <a:lnTo>
                    <a:pt x="4076" y="3098"/>
                  </a:lnTo>
                  <a:lnTo>
                    <a:pt x="3556" y="3187"/>
                  </a:lnTo>
                  <a:lnTo>
                    <a:pt x="3060" y="2971"/>
                  </a:lnTo>
                  <a:lnTo>
                    <a:pt x="4292" y="2070"/>
                  </a:lnTo>
                  <a:lnTo>
                    <a:pt x="4737" y="2019"/>
                  </a:lnTo>
                  <a:lnTo>
                    <a:pt x="5118" y="1943"/>
                  </a:lnTo>
                  <a:lnTo>
                    <a:pt x="5283" y="1917"/>
                  </a:lnTo>
                  <a:lnTo>
                    <a:pt x="5194" y="1638"/>
                  </a:lnTo>
                  <a:lnTo>
                    <a:pt x="5029" y="1676"/>
                  </a:lnTo>
                  <a:lnTo>
                    <a:pt x="4673" y="1739"/>
                  </a:lnTo>
                  <a:lnTo>
                    <a:pt x="4445" y="1739"/>
                  </a:lnTo>
                  <a:lnTo>
                    <a:pt x="4749" y="1079"/>
                  </a:lnTo>
                  <a:lnTo>
                    <a:pt x="5524" y="254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3013490" y="1901519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876" y="0"/>
                  </a:moveTo>
                  <a:lnTo>
                    <a:pt x="673" y="139"/>
                  </a:lnTo>
                  <a:lnTo>
                    <a:pt x="406" y="25"/>
                  </a:lnTo>
                  <a:lnTo>
                    <a:pt x="0" y="508"/>
                  </a:lnTo>
                  <a:lnTo>
                    <a:pt x="609" y="1371"/>
                  </a:lnTo>
                  <a:lnTo>
                    <a:pt x="1003" y="2387"/>
                  </a:lnTo>
                  <a:lnTo>
                    <a:pt x="1092" y="3009"/>
                  </a:lnTo>
                  <a:lnTo>
                    <a:pt x="1612" y="3771"/>
                  </a:lnTo>
                  <a:lnTo>
                    <a:pt x="1905" y="3886"/>
                  </a:lnTo>
                  <a:lnTo>
                    <a:pt x="2197" y="4610"/>
                  </a:lnTo>
                  <a:lnTo>
                    <a:pt x="2197" y="4965"/>
                  </a:lnTo>
                  <a:lnTo>
                    <a:pt x="3035" y="5410"/>
                  </a:lnTo>
                  <a:lnTo>
                    <a:pt x="3670" y="5092"/>
                  </a:lnTo>
                  <a:lnTo>
                    <a:pt x="4025" y="4749"/>
                  </a:lnTo>
                  <a:lnTo>
                    <a:pt x="3797" y="4216"/>
                  </a:lnTo>
                  <a:lnTo>
                    <a:pt x="4064" y="3124"/>
                  </a:lnTo>
                  <a:lnTo>
                    <a:pt x="4279" y="1981"/>
                  </a:lnTo>
                  <a:lnTo>
                    <a:pt x="2654" y="1117"/>
                  </a:lnTo>
                  <a:lnTo>
                    <a:pt x="2235" y="749"/>
                  </a:lnTo>
                  <a:lnTo>
                    <a:pt x="1676" y="508"/>
                  </a:lnTo>
                  <a:lnTo>
                    <a:pt x="1460" y="520"/>
                  </a:lnTo>
                  <a:lnTo>
                    <a:pt x="1308" y="457"/>
                  </a:lnTo>
                  <a:lnTo>
                    <a:pt x="1244" y="215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3014383" y="1902282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901" y="2082"/>
                  </a:moveTo>
                  <a:lnTo>
                    <a:pt x="723" y="1943"/>
                  </a:lnTo>
                  <a:lnTo>
                    <a:pt x="723" y="2438"/>
                  </a:lnTo>
                  <a:lnTo>
                    <a:pt x="901" y="2374"/>
                  </a:lnTo>
                  <a:lnTo>
                    <a:pt x="901" y="2082"/>
                  </a:lnTo>
                  <a:close/>
                </a:path>
                <a:path w="3810" h="5080">
                  <a:moveTo>
                    <a:pt x="3810" y="4279"/>
                  </a:moveTo>
                  <a:lnTo>
                    <a:pt x="2527" y="3657"/>
                  </a:lnTo>
                  <a:lnTo>
                    <a:pt x="2654" y="3619"/>
                  </a:lnTo>
                  <a:lnTo>
                    <a:pt x="2819" y="3568"/>
                  </a:lnTo>
                  <a:lnTo>
                    <a:pt x="2743" y="3302"/>
                  </a:lnTo>
                  <a:lnTo>
                    <a:pt x="2705" y="3086"/>
                  </a:lnTo>
                  <a:lnTo>
                    <a:pt x="2755" y="2768"/>
                  </a:lnTo>
                  <a:lnTo>
                    <a:pt x="2654" y="2286"/>
                  </a:lnTo>
                  <a:lnTo>
                    <a:pt x="2387" y="2374"/>
                  </a:lnTo>
                  <a:lnTo>
                    <a:pt x="2425" y="2540"/>
                  </a:lnTo>
                  <a:lnTo>
                    <a:pt x="2489" y="2832"/>
                  </a:lnTo>
                  <a:lnTo>
                    <a:pt x="2438" y="3124"/>
                  </a:lnTo>
                  <a:lnTo>
                    <a:pt x="2438" y="3403"/>
                  </a:lnTo>
                  <a:lnTo>
                    <a:pt x="2247" y="3454"/>
                  </a:lnTo>
                  <a:lnTo>
                    <a:pt x="2082" y="3429"/>
                  </a:lnTo>
                  <a:lnTo>
                    <a:pt x="1854" y="2349"/>
                  </a:lnTo>
                  <a:lnTo>
                    <a:pt x="2159" y="2197"/>
                  </a:lnTo>
                  <a:lnTo>
                    <a:pt x="2082" y="1663"/>
                  </a:lnTo>
                  <a:lnTo>
                    <a:pt x="2095" y="1270"/>
                  </a:lnTo>
                  <a:lnTo>
                    <a:pt x="2095" y="1092"/>
                  </a:lnTo>
                  <a:lnTo>
                    <a:pt x="1828" y="1104"/>
                  </a:lnTo>
                  <a:lnTo>
                    <a:pt x="1828" y="1282"/>
                  </a:lnTo>
                  <a:lnTo>
                    <a:pt x="1816" y="1511"/>
                  </a:lnTo>
                  <a:lnTo>
                    <a:pt x="1905" y="2019"/>
                  </a:lnTo>
                  <a:lnTo>
                    <a:pt x="1689" y="1511"/>
                  </a:lnTo>
                  <a:lnTo>
                    <a:pt x="1435" y="1130"/>
                  </a:lnTo>
                  <a:lnTo>
                    <a:pt x="1485" y="825"/>
                  </a:lnTo>
                  <a:lnTo>
                    <a:pt x="1498" y="622"/>
                  </a:lnTo>
                  <a:lnTo>
                    <a:pt x="1473" y="482"/>
                  </a:lnTo>
                  <a:lnTo>
                    <a:pt x="1320" y="444"/>
                  </a:lnTo>
                  <a:lnTo>
                    <a:pt x="1231" y="571"/>
                  </a:lnTo>
                  <a:lnTo>
                    <a:pt x="1219" y="723"/>
                  </a:lnTo>
                  <a:lnTo>
                    <a:pt x="698" y="0"/>
                  </a:lnTo>
                  <a:lnTo>
                    <a:pt x="482" y="152"/>
                  </a:lnTo>
                  <a:lnTo>
                    <a:pt x="927" y="850"/>
                  </a:lnTo>
                  <a:lnTo>
                    <a:pt x="596" y="927"/>
                  </a:lnTo>
                  <a:lnTo>
                    <a:pt x="279" y="749"/>
                  </a:lnTo>
                  <a:lnTo>
                    <a:pt x="127" y="673"/>
                  </a:lnTo>
                  <a:lnTo>
                    <a:pt x="0" y="914"/>
                  </a:lnTo>
                  <a:lnTo>
                    <a:pt x="152" y="990"/>
                  </a:lnTo>
                  <a:lnTo>
                    <a:pt x="469" y="1168"/>
                  </a:lnTo>
                  <a:lnTo>
                    <a:pt x="863" y="1092"/>
                  </a:lnTo>
                  <a:lnTo>
                    <a:pt x="1066" y="1219"/>
                  </a:lnTo>
                  <a:lnTo>
                    <a:pt x="1193" y="1320"/>
                  </a:lnTo>
                  <a:lnTo>
                    <a:pt x="1485" y="1701"/>
                  </a:lnTo>
                  <a:lnTo>
                    <a:pt x="1562" y="2095"/>
                  </a:lnTo>
                  <a:lnTo>
                    <a:pt x="1092" y="2184"/>
                  </a:lnTo>
                  <a:lnTo>
                    <a:pt x="927" y="2082"/>
                  </a:lnTo>
                  <a:lnTo>
                    <a:pt x="1016" y="2451"/>
                  </a:lnTo>
                  <a:lnTo>
                    <a:pt x="1536" y="2374"/>
                  </a:lnTo>
                  <a:lnTo>
                    <a:pt x="1828" y="3403"/>
                  </a:lnTo>
                  <a:lnTo>
                    <a:pt x="1600" y="3365"/>
                  </a:lnTo>
                  <a:lnTo>
                    <a:pt x="1422" y="3340"/>
                  </a:lnTo>
                  <a:lnTo>
                    <a:pt x="1371" y="3606"/>
                  </a:lnTo>
                  <a:lnTo>
                    <a:pt x="1536" y="3632"/>
                  </a:lnTo>
                  <a:lnTo>
                    <a:pt x="1917" y="3670"/>
                  </a:lnTo>
                  <a:lnTo>
                    <a:pt x="3530" y="4445"/>
                  </a:lnTo>
                  <a:lnTo>
                    <a:pt x="3683" y="4521"/>
                  </a:lnTo>
                  <a:lnTo>
                    <a:pt x="3810" y="4279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3007475" y="1876704"/>
              <a:ext cx="19050" cy="48260"/>
            </a:xfrm>
            <a:custGeom>
              <a:avLst/>
              <a:gdLst/>
              <a:ahLst/>
              <a:cxnLst/>
              <a:rect l="l" t="t" r="r" b="b"/>
              <a:pathLst>
                <a:path w="19050" h="48260">
                  <a:moveTo>
                    <a:pt x="18393" y="0"/>
                  </a:moveTo>
                  <a:lnTo>
                    <a:pt x="6619" y="36548"/>
                  </a:lnTo>
                  <a:lnTo>
                    <a:pt x="0" y="47112"/>
                  </a:lnTo>
                  <a:lnTo>
                    <a:pt x="520" y="47404"/>
                  </a:lnTo>
                  <a:lnTo>
                    <a:pt x="17699" y="7695"/>
                  </a:lnTo>
                  <a:lnTo>
                    <a:pt x="18580" y="211"/>
                  </a:lnTo>
                  <a:lnTo>
                    <a:pt x="18393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3020917" y="1890995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6527" y="0"/>
                  </a:moveTo>
                  <a:lnTo>
                    <a:pt x="5587" y="114"/>
                  </a:lnTo>
                  <a:lnTo>
                    <a:pt x="5486" y="253"/>
                  </a:lnTo>
                  <a:lnTo>
                    <a:pt x="5460" y="469"/>
                  </a:lnTo>
                  <a:lnTo>
                    <a:pt x="5219" y="787"/>
                  </a:lnTo>
                  <a:lnTo>
                    <a:pt x="4800" y="1066"/>
                  </a:lnTo>
                  <a:lnTo>
                    <a:pt x="4622" y="1308"/>
                  </a:lnTo>
                  <a:lnTo>
                    <a:pt x="4013" y="1460"/>
                  </a:lnTo>
                  <a:lnTo>
                    <a:pt x="3644" y="1536"/>
                  </a:lnTo>
                  <a:lnTo>
                    <a:pt x="2920" y="1752"/>
                  </a:lnTo>
                  <a:lnTo>
                    <a:pt x="2844" y="1879"/>
                  </a:lnTo>
                  <a:lnTo>
                    <a:pt x="2336" y="2501"/>
                  </a:lnTo>
                  <a:lnTo>
                    <a:pt x="1689" y="3390"/>
                  </a:lnTo>
                  <a:lnTo>
                    <a:pt x="1409" y="3543"/>
                  </a:lnTo>
                  <a:lnTo>
                    <a:pt x="977" y="4051"/>
                  </a:lnTo>
                  <a:lnTo>
                    <a:pt x="901" y="4419"/>
                  </a:lnTo>
                  <a:lnTo>
                    <a:pt x="317" y="4952"/>
                  </a:lnTo>
                  <a:lnTo>
                    <a:pt x="139" y="4965"/>
                  </a:lnTo>
                  <a:lnTo>
                    <a:pt x="0" y="6375"/>
                  </a:lnTo>
                  <a:lnTo>
                    <a:pt x="673" y="7188"/>
                  </a:lnTo>
                  <a:lnTo>
                    <a:pt x="647" y="8089"/>
                  </a:lnTo>
                  <a:lnTo>
                    <a:pt x="749" y="8305"/>
                  </a:lnTo>
                  <a:lnTo>
                    <a:pt x="1257" y="8394"/>
                  </a:lnTo>
                  <a:lnTo>
                    <a:pt x="1485" y="8623"/>
                  </a:lnTo>
                  <a:lnTo>
                    <a:pt x="2565" y="8305"/>
                  </a:lnTo>
                  <a:lnTo>
                    <a:pt x="2908" y="8381"/>
                  </a:lnTo>
                  <a:lnTo>
                    <a:pt x="3682" y="8521"/>
                  </a:lnTo>
                  <a:lnTo>
                    <a:pt x="4457" y="8293"/>
                  </a:lnTo>
                  <a:lnTo>
                    <a:pt x="5016" y="7175"/>
                  </a:lnTo>
                  <a:lnTo>
                    <a:pt x="5245" y="6984"/>
                  </a:lnTo>
                  <a:lnTo>
                    <a:pt x="5537" y="6248"/>
                  </a:lnTo>
                  <a:lnTo>
                    <a:pt x="5651" y="5918"/>
                  </a:lnTo>
                  <a:lnTo>
                    <a:pt x="6159" y="4787"/>
                  </a:lnTo>
                  <a:lnTo>
                    <a:pt x="6324" y="3949"/>
                  </a:lnTo>
                  <a:lnTo>
                    <a:pt x="6299" y="3073"/>
                  </a:lnTo>
                  <a:lnTo>
                    <a:pt x="6299" y="2489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3021253" y="1892744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5118" y="2235"/>
                  </a:moveTo>
                  <a:lnTo>
                    <a:pt x="4965" y="2006"/>
                  </a:lnTo>
                  <a:lnTo>
                    <a:pt x="4826" y="2095"/>
                  </a:lnTo>
                  <a:lnTo>
                    <a:pt x="4445" y="2374"/>
                  </a:lnTo>
                  <a:lnTo>
                    <a:pt x="4064" y="2273"/>
                  </a:lnTo>
                  <a:lnTo>
                    <a:pt x="4953" y="1397"/>
                  </a:lnTo>
                  <a:lnTo>
                    <a:pt x="5092" y="50"/>
                  </a:lnTo>
                  <a:lnTo>
                    <a:pt x="4838" y="0"/>
                  </a:lnTo>
                  <a:lnTo>
                    <a:pt x="4660" y="1638"/>
                  </a:lnTo>
                  <a:lnTo>
                    <a:pt x="3708" y="2184"/>
                  </a:lnTo>
                  <a:lnTo>
                    <a:pt x="3733" y="1816"/>
                  </a:lnTo>
                  <a:lnTo>
                    <a:pt x="3594" y="1155"/>
                  </a:lnTo>
                  <a:lnTo>
                    <a:pt x="3530" y="304"/>
                  </a:lnTo>
                  <a:lnTo>
                    <a:pt x="3276" y="317"/>
                  </a:lnTo>
                  <a:lnTo>
                    <a:pt x="3340" y="1143"/>
                  </a:lnTo>
                  <a:lnTo>
                    <a:pt x="3467" y="1790"/>
                  </a:lnTo>
                  <a:lnTo>
                    <a:pt x="3454" y="2336"/>
                  </a:lnTo>
                  <a:lnTo>
                    <a:pt x="2247" y="3771"/>
                  </a:lnTo>
                  <a:lnTo>
                    <a:pt x="2197" y="3200"/>
                  </a:lnTo>
                  <a:lnTo>
                    <a:pt x="2006" y="2400"/>
                  </a:lnTo>
                  <a:lnTo>
                    <a:pt x="2082" y="1600"/>
                  </a:lnTo>
                  <a:lnTo>
                    <a:pt x="2095" y="1422"/>
                  </a:lnTo>
                  <a:lnTo>
                    <a:pt x="1841" y="1371"/>
                  </a:lnTo>
                  <a:lnTo>
                    <a:pt x="1828" y="1549"/>
                  </a:lnTo>
                  <a:lnTo>
                    <a:pt x="1739" y="2374"/>
                  </a:lnTo>
                  <a:lnTo>
                    <a:pt x="1930" y="3187"/>
                  </a:lnTo>
                  <a:lnTo>
                    <a:pt x="2032" y="4013"/>
                  </a:lnTo>
                  <a:lnTo>
                    <a:pt x="1727" y="4724"/>
                  </a:lnTo>
                  <a:lnTo>
                    <a:pt x="1333" y="5168"/>
                  </a:lnTo>
                  <a:lnTo>
                    <a:pt x="1028" y="4191"/>
                  </a:lnTo>
                  <a:lnTo>
                    <a:pt x="1193" y="3581"/>
                  </a:lnTo>
                  <a:lnTo>
                    <a:pt x="1231" y="3403"/>
                  </a:lnTo>
                  <a:lnTo>
                    <a:pt x="977" y="3352"/>
                  </a:lnTo>
                  <a:lnTo>
                    <a:pt x="927" y="3530"/>
                  </a:lnTo>
                  <a:lnTo>
                    <a:pt x="762" y="4178"/>
                  </a:lnTo>
                  <a:lnTo>
                    <a:pt x="990" y="4940"/>
                  </a:lnTo>
                  <a:lnTo>
                    <a:pt x="1143" y="5397"/>
                  </a:lnTo>
                  <a:lnTo>
                    <a:pt x="749" y="5842"/>
                  </a:lnTo>
                  <a:lnTo>
                    <a:pt x="368" y="6337"/>
                  </a:lnTo>
                  <a:lnTo>
                    <a:pt x="76" y="6934"/>
                  </a:lnTo>
                  <a:lnTo>
                    <a:pt x="0" y="7099"/>
                  </a:lnTo>
                  <a:lnTo>
                    <a:pt x="241" y="7226"/>
                  </a:lnTo>
                  <a:lnTo>
                    <a:pt x="749" y="6184"/>
                  </a:lnTo>
                  <a:lnTo>
                    <a:pt x="1295" y="5740"/>
                  </a:lnTo>
                  <a:lnTo>
                    <a:pt x="1511" y="5664"/>
                  </a:lnTo>
                  <a:lnTo>
                    <a:pt x="1828" y="5715"/>
                  </a:lnTo>
                  <a:lnTo>
                    <a:pt x="2286" y="5588"/>
                  </a:lnTo>
                  <a:lnTo>
                    <a:pt x="2717" y="5384"/>
                  </a:lnTo>
                  <a:lnTo>
                    <a:pt x="2870" y="5321"/>
                  </a:lnTo>
                  <a:lnTo>
                    <a:pt x="2781" y="5041"/>
                  </a:lnTo>
                  <a:lnTo>
                    <a:pt x="2235" y="5308"/>
                  </a:lnTo>
                  <a:lnTo>
                    <a:pt x="1828" y="5435"/>
                  </a:lnTo>
                  <a:lnTo>
                    <a:pt x="1587" y="5372"/>
                  </a:lnTo>
                  <a:lnTo>
                    <a:pt x="2298" y="4229"/>
                  </a:lnTo>
                  <a:lnTo>
                    <a:pt x="2946" y="4165"/>
                  </a:lnTo>
                  <a:lnTo>
                    <a:pt x="3644" y="4343"/>
                  </a:lnTo>
                  <a:lnTo>
                    <a:pt x="4229" y="3886"/>
                  </a:lnTo>
                  <a:lnTo>
                    <a:pt x="4356" y="3771"/>
                  </a:lnTo>
                  <a:lnTo>
                    <a:pt x="4203" y="3543"/>
                  </a:lnTo>
                  <a:lnTo>
                    <a:pt x="4076" y="3644"/>
                  </a:lnTo>
                  <a:lnTo>
                    <a:pt x="3530" y="4064"/>
                  </a:lnTo>
                  <a:lnTo>
                    <a:pt x="2870" y="3886"/>
                  </a:lnTo>
                  <a:lnTo>
                    <a:pt x="2501" y="3924"/>
                  </a:lnTo>
                  <a:lnTo>
                    <a:pt x="2819" y="3505"/>
                  </a:lnTo>
                  <a:lnTo>
                    <a:pt x="3606" y="2730"/>
                  </a:lnTo>
                  <a:lnTo>
                    <a:pt x="4064" y="2463"/>
                  </a:lnTo>
                  <a:lnTo>
                    <a:pt x="4584" y="2628"/>
                  </a:lnTo>
                  <a:lnTo>
                    <a:pt x="4991" y="2336"/>
                  </a:lnTo>
                  <a:lnTo>
                    <a:pt x="5118" y="223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3019921" y="1881447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749" y="0"/>
                  </a:moveTo>
                  <a:lnTo>
                    <a:pt x="584" y="139"/>
                  </a:lnTo>
                  <a:lnTo>
                    <a:pt x="317" y="38"/>
                  </a:lnTo>
                  <a:lnTo>
                    <a:pt x="0" y="571"/>
                  </a:lnTo>
                  <a:lnTo>
                    <a:pt x="673" y="1460"/>
                  </a:lnTo>
                  <a:lnTo>
                    <a:pt x="1143" y="2514"/>
                  </a:lnTo>
                  <a:lnTo>
                    <a:pt x="1295" y="3175"/>
                  </a:lnTo>
                  <a:lnTo>
                    <a:pt x="1879" y="3962"/>
                  </a:lnTo>
                  <a:lnTo>
                    <a:pt x="2159" y="4076"/>
                  </a:lnTo>
                  <a:lnTo>
                    <a:pt x="2514" y="4838"/>
                  </a:lnTo>
                  <a:lnTo>
                    <a:pt x="2552" y="5219"/>
                  </a:lnTo>
                  <a:lnTo>
                    <a:pt x="2908" y="5397"/>
                  </a:lnTo>
                  <a:lnTo>
                    <a:pt x="3378" y="5651"/>
                  </a:lnTo>
                  <a:lnTo>
                    <a:pt x="3937" y="5295"/>
                  </a:lnTo>
                  <a:lnTo>
                    <a:pt x="4229" y="4914"/>
                  </a:lnTo>
                  <a:lnTo>
                    <a:pt x="4038" y="4546"/>
                  </a:lnTo>
                  <a:lnTo>
                    <a:pt x="3949" y="4356"/>
                  </a:lnTo>
                  <a:lnTo>
                    <a:pt x="4076" y="3187"/>
                  </a:lnTo>
                  <a:lnTo>
                    <a:pt x="4140" y="1968"/>
                  </a:lnTo>
                  <a:lnTo>
                    <a:pt x="2527" y="1104"/>
                  </a:lnTo>
                  <a:lnTo>
                    <a:pt x="2095" y="736"/>
                  </a:lnTo>
                  <a:lnTo>
                    <a:pt x="1663" y="546"/>
                  </a:lnTo>
                  <a:lnTo>
                    <a:pt x="1473" y="584"/>
                  </a:lnTo>
                  <a:lnTo>
                    <a:pt x="1206" y="457"/>
                  </a:lnTo>
                  <a:lnTo>
                    <a:pt x="1117" y="215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3020872" y="1882228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3937" y="4419"/>
                  </a:moveTo>
                  <a:lnTo>
                    <a:pt x="2667" y="3810"/>
                  </a:lnTo>
                  <a:lnTo>
                    <a:pt x="2933" y="3695"/>
                  </a:lnTo>
                  <a:lnTo>
                    <a:pt x="2819" y="3429"/>
                  </a:lnTo>
                  <a:lnTo>
                    <a:pt x="2755" y="3175"/>
                  </a:lnTo>
                  <a:lnTo>
                    <a:pt x="2768" y="2844"/>
                  </a:lnTo>
                  <a:lnTo>
                    <a:pt x="2679" y="2527"/>
                  </a:lnTo>
                  <a:lnTo>
                    <a:pt x="2616" y="2336"/>
                  </a:lnTo>
                  <a:lnTo>
                    <a:pt x="2387" y="2438"/>
                  </a:lnTo>
                  <a:lnTo>
                    <a:pt x="2451" y="2616"/>
                  </a:lnTo>
                  <a:lnTo>
                    <a:pt x="2540" y="2921"/>
                  </a:lnTo>
                  <a:lnTo>
                    <a:pt x="2514" y="3225"/>
                  </a:lnTo>
                  <a:lnTo>
                    <a:pt x="2552" y="3530"/>
                  </a:lnTo>
                  <a:lnTo>
                    <a:pt x="2387" y="3594"/>
                  </a:lnTo>
                  <a:lnTo>
                    <a:pt x="2235" y="3581"/>
                  </a:lnTo>
                  <a:lnTo>
                    <a:pt x="1892" y="2438"/>
                  </a:lnTo>
                  <a:lnTo>
                    <a:pt x="2159" y="2273"/>
                  </a:lnTo>
                  <a:lnTo>
                    <a:pt x="2019" y="1714"/>
                  </a:lnTo>
                  <a:lnTo>
                    <a:pt x="1993" y="1282"/>
                  </a:lnTo>
                  <a:lnTo>
                    <a:pt x="1968" y="1092"/>
                  </a:lnTo>
                  <a:lnTo>
                    <a:pt x="1727" y="1117"/>
                  </a:lnTo>
                  <a:lnTo>
                    <a:pt x="1739" y="1308"/>
                  </a:lnTo>
                  <a:lnTo>
                    <a:pt x="1765" y="1562"/>
                  </a:lnTo>
                  <a:lnTo>
                    <a:pt x="1905" y="2082"/>
                  </a:lnTo>
                  <a:lnTo>
                    <a:pt x="1651" y="1562"/>
                  </a:lnTo>
                  <a:lnTo>
                    <a:pt x="1358" y="1155"/>
                  </a:lnTo>
                  <a:lnTo>
                    <a:pt x="1371" y="825"/>
                  </a:lnTo>
                  <a:lnTo>
                    <a:pt x="1358" y="609"/>
                  </a:lnTo>
                  <a:lnTo>
                    <a:pt x="1320" y="457"/>
                  </a:lnTo>
                  <a:lnTo>
                    <a:pt x="1181" y="431"/>
                  </a:lnTo>
                  <a:lnTo>
                    <a:pt x="1104" y="558"/>
                  </a:lnTo>
                  <a:lnTo>
                    <a:pt x="1117" y="723"/>
                  </a:lnTo>
                  <a:lnTo>
                    <a:pt x="558" y="0"/>
                  </a:lnTo>
                  <a:lnTo>
                    <a:pt x="368" y="165"/>
                  </a:lnTo>
                  <a:lnTo>
                    <a:pt x="863" y="889"/>
                  </a:lnTo>
                  <a:lnTo>
                    <a:pt x="558" y="977"/>
                  </a:lnTo>
                  <a:lnTo>
                    <a:pt x="241" y="800"/>
                  </a:lnTo>
                  <a:lnTo>
                    <a:pt x="88" y="723"/>
                  </a:lnTo>
                  <a:lnTo>
                    <a:pt x="0" y="977"/>
                  </a:lnTo>
                  <a:lnTo>
                    <a:pt x="152" y="1066"/>
                  </a:lnTo>
                  <a:lnTo>
                    <a:pt x="469" y="1244"/>
                  </a:lnTo>
                  <a:lnTo>
                    <a:pt x="825" y="1130"/>
                  </a:lnTo>
                  <a:lnTo>
                    <a:pt x="1028" y="1270"/>
                  </a:lnTo>
                  <a:lnTo>
                    <a:pt x="1231" y="1422"/>
                  </a:lnTo>
                  <a:lnTo>
                    <a:pt x="1485" y="1765"/>
                  </a:lnTo>
                  <a:lnTo>
                    <a:pt x="1600" y="2184"/>
                  </a:lnTo>
                  <a:lnTo>
                    <a:pt x="1168" y="2298"/>
                  </a:lnTo>
                  <a:lnTo>
                    <a:pt x="1028" y="2209"/>
                  </a:lnTo>
                  <a:lnTo>
                    <a:pt x="812" y="2057"/>
                  </a:lnTo>
                  <a:lnTo>
                    <a:pt x="749" y="2298"/>
                  </a:lnTo>
                  <a:lnTo>
                    <a:pt x="850" y="2578"/>
                  </a:lnTo>
                  <a:lnTo>
                    <a:pt x="901" y="2438"/>
                  </a:lnTo>
                  <a:lnTo>
                    <a:pt x="977" y="2209"/>
                  </a:lnTo>
                  <a:lnTo>
                    <a:pt x="1130" y="2590"/>
                  </a:lnTo>
                  <a:lnTo>
                    <a:pt x="1600" y="2489"/>
                  </a:lnTo>
                  <a:lnTo>
                    <a:pt x="2006" y="3556"/>
                  </a:lnTo>
                  <a:lnTo>
                    <a:pt x="1612" y="3517"/>
                  </a:lnTo>
                  <a:lnTo>
                    <a:pt x="1587" y="3797"/>
                  </a:lnTo>
                  <a:lnTo>
                    <a:pt x="1752" y="3822"/>
                  </a:lnTo>
                  <a:lnTo>
                    <a:pt x="2108" y="3848"/>
                  </a:lnTo>
                  <a:lnTo>
                    <a:pt x="3695" y="4610"/>
                  </a:lnTo>
                  <a:lnTo>
                    <a:pt x="3848" y="4686"/>
                  </a:lnTo>
                  <a:lnTo>
                    <a:pt x="3937" y="4419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3014217" y="189658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525" y="6032"/>
                  </a:moveTo>
                  <a:lnTo>
                    <a:pt x="3505" y="6032"/>
                  </a:lnTo>
                  <a:lnTo>
                    <a:pt x="3759" y="6096"/>
                  </a:lnTo>
                  <a:lnTo>
                    <a:pt x="3898" y="6248"/>
                  </a:lnTo>
                  <a:lnTo>
                    <a:pt x="4025" y="6223"/>
                  </a:lnTo>
                  <a:lnTo>
                    <a:pt x="4152" y="6159"/>
                  </a:lnTo>
                  <a:lnTo>
                    <a:pt x="4525" y="6032"/>
                  </a:lnTo>
                  <a:close/>
                </a:path>
                <a:path w="6985" h="6350">
                  <a:moveTo>
                    <a:pt x="292" y="0"/>
                  </a:moveTo>
                  <a:lnTo>
                    <a:pt x="0" y="876"/>
                  </a:lnTo>
                  <a:lnTo>
                    <a:pt x="330" y="1231"/>
                  </a:lnTo>
                  <a:lnTo>
                    <a:pt x="689" y="2019"/>
                  </a:lnTo>
                  <a:lnTo>
                    <a:pt x="1282" y="3835"/>
                  </a:lnTo>
                  <a:lnTo>
                    <a:pt x="1409" y="3949"/>
                  </a:lnTo>
                  <a:lnTo>
                    <a:pt x="1600" y="4013"/>
                  </a:lnTo>
                  <a:lnTo>
                    <a:pt x="1790" y="4140"/>
                  </a:lnTo>
                  <a:lnTo>
                    <a:pt x="2031" y="4394"/>
                  </a:lnTo>
                  <a:lnTo>
                    <a:pt x="2616" y="5372"/>
                  </a:lnTo>
                  <a:lnTo>
                    <a:pt x="2971" y="5829"/>
                  </a:lnTo>
                  <a:lnTo>
                    <a:pt x="3352" y="6057"/>
                  </a:lnTo>
                  <a:lnTo>
                    <a:pt x="3505" y="6032"/>
                  </a:lnTo>
                  <a:lnTo>
                    <a:pt x="4525" y="6032"/>
                  </a:lnTo>
                  <a:lnTo>
                    <a:pt x="5270" y="5829"/>
                  </a:lnTo>
                  <a:lnTo>
                    <a:pt x="5460" y="5727"/>
                  </a:lnTo>
                  <a:lnTo>
                    <a:pt x="5740" y="5410"/>
                  </a:lnTo>
                  <a:lnTo>
                    <a:pt x="5816" y="4597"/>
                  </a:lnTo>
                  <a:lnTo>
                    <a:pt x="6197" y="4279"/>
                  </a:lnTo>
                  <a:lnTo>
                    <a:pt x="6301" y="3835"/>
                  </a:lnTo>
                  <a:lnTo>
                    <a:pt x="6388" y="2933"/>
                  </a:lnTo>
                  <a:lnTo>
                    <a:pt x="6116" y="1930"/>
                  </a:lnTo>
                  <a:lnTo>
                    <a:pt x="5841" y="520"/>
                  </a:lnTo>
                  <a:lnTo>
                    <a:pt x="5542" y="393"/>
                  </a:lnTo>
                  <a:lnTo>
                    <a:pt x="4025" y="393"/>
                  </a:lnTo>
                  <a:lnTo>
                    <a:pt x="3721" y="355"/>
                  </a:lnTo>
                  <a:lnTo>
                    <a:pt x="3146" y="317"/>
                  </a:lnTo>
                  <a:lnTo>
                    <a:pt x="2982" y="266"/>
                  </a:lnTo>
                  <a:lnTo>
                    <a:pt x="888" y="266"/>
                  </a:lnTo>
                  <a:lnTo>
                    <a:pt x="292" y="0"/>
                  </a:lnTo>
                  <a:close/>
                </a:path>
                <a:path w="6985" h="6350">
                  <a:moveTo>
                    <a:pt x="5846" y="5410"/>
                  </a:moveTo>
                  <a:close/>
                </a:path>
                <a:path w="6985" h="6350">
                  <a:moveTo>
                    <a:pt x="5092" y="203"/>
                  </a:moveTo>
                  <a:lnTo>
                    <a:pt x="4698" y="317"/>
                  </a:lnTo>
                  <a:lnTo>
                    <a:pt x="4178" y="355"/>
                  </a:lnTo>
                  <a:lnTo>
                    <a:pt x="4025" y="393"/>
                  </a:lnTo>
                  <a:lnTo>
                    <a:pt x="5542" y="393"/>
                  </a:lnTo>
                  <a:lnTo>
                    <a:pt x="5092" y="203"/>
                  </a:lnTo>
                  <a:close/>
                </a:path>
                <a:path w="6985" h="6350">
                  <a:moveTo>
                    <a:pt x="3479" y="215"/>
                  </a:moveTo>
                  <a:lnTo>
                    <a:pt x="3187" y="330"/>
                  </a:lnTo>
                  <a:lnTo>
                    <a:pt x="3702" y="330"/>
                  </a:lnTo>
                  <a:lnTo>
                    <a:pt x="3479" y="215"/>
                  </a:lnTo>
                  <a:close/>
                </a:path>
                <a:path w="6985" h="6350">
                  <a:moveTo>
                    <a:pt x="2489" y="114"/>
                  </a:moveTo>
                  <a:lnTo>
                    <a:pt x="1625" y="241"/>
                  </a:lnTo>
                  <a:lnTo>
                    <a:pt x="888" y="266"/>
                  </a:lnTo>
                  <a:lnTo>
                    <a:pt x="2982" y="266"/>
                  </a:lnTo>
                  <a:lnTo>
                    <a:pt x="2489" y="114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3014980" y="189713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511" y="5168"/>
                  </a:moveTo>
                  <a:lnTo>
                    <a:pt x="4711" y="3898"/>
                  </a:lnTo>
                  <a:lnTo>
                    <a:pt x="4432" y="3594"/>
                  </a:lnTo>
                  <a:lnTo>
                    <a:pt x="4330" y="3009"/>
                  </a:lnTo>
                  <a:lnTo>
                    <a:pt x="4851" y="1866"/>
                  </a:lnTo>
                  <a:lnTo>
                    <a:pt x="4127" y="1346"/>
                  </a:lnTo>
                  <a:lnTo>
                    <a:pt x="3949" y="1549"/>
                  </a:lnTo>
                  <a:lnTo>
                    <a:pt x="4368" y="1854"/>
                  </a:lnTo>
                  <a:lnTo>
                    <a:pt x="4254" y="2425"/>
                  </a:lnTo>
                  <a:lnTo>
                    <a:pt x="4178" y="3009"/>
                  </a:lnTo>
                  <a:lnTo>
                    <a:pt x="4127" y="3225"/>
                  </a:lnTo>
                  <a:lnTo>
                    <a:pt x="3873" y="2908"/>
                  </a:lnTo>
                  <a:lnTo>
                    <a:pt x="3098" y="2133"/>
                  </a:lnTo>
                  <a:lnTo>
                    <a:pt x="3276" y="1651"/>
                  </a:lnTo>
                  <a:lnTo>
                    <a:pt x="3060" y="965"/>
                  </a:lnTo>
                  <a:lnTo>
                    <a:pt x="2857" y="406"/>
                  </a:lnTo>
                  <a:lnTo>
                    <a:pt x="2806" y="228"/>
                  </a:lnTo>
                  <a:lnTo>
                    <a:pt x="2552" y="317"/>
                  </a:lnTo>
                  <a:lnTo>
                    <a:pt x="2616" y="495"/>
                  </a:lnTo>
                  <a:lnTo>
                    <a:pt x="2781" y="990"/>
                  </a:lnTo>
                  <a:lnTo>
                    <a:pt x="2997" y="1587"/>
                  </a:lnTo>
                  <a:lnTo>
                    <a:pt x="2857" y="1879"/>
                  </a:lnTo>
                  <a:lnTo>
                    <a:pt x="2654" y="1663"/>
                  </a:lnTo>
                  <a:lnTo>
                    <a:pt x="2311" y="1257"/>
                  </a:lnTo>
                  <a:lnTo>
                    <a:pt x="1917" y="1066"/>
                  </a:lnTo>
                  <a:lnTo>
                    <a:pt x="1866" y="838"/>
                  </a:lnTo>
                  <a:lnTo>
                    <a:pt x="1879" y="508"/>
                  </a:lnTo>
                  <a:lnTo>
                    <a:pt x="1790" y="177"/>
                  </a:lnTo>
                  <a:lnTo>
                    <a:pt x="1752" y="0"/>
                  </a:lnTo>
                  <a:lnTo>
                    <a:pt x="1511" y="88"/>
                  </a:lnTo>
                  <a:lnTo>
                    <a:pt x="1549" y="266"/>
                  </a:lnTo>
                  <a:lnTo>
                    <a:pt x="1612" y="546"/>
                  </a:lnTo>
                  <a:lnTo>
                    <a:pt x="1587" y="927"/>
                  </a:lnTo>
                  <a:lnTo>
                    <a:pt x="1397" y="838"/>
                  </a:lnTo>
                  <a:lnTo>
                    <a:pt x="774" y="800"/>
                  </a:lnTo>
                  <a:lnTo>
                    <a:pt x="177" y="342"/>
                  </a:lnTo>
                  <a:lnTo>
                    <a:pt x="0" y="546"/>
                  </a:lnTo>
                  <a:lnTo>
                    <a:pt x="469" y="914"/>
                  </a:lnTo>
                  <a:lnTo>
                    <a:pt x="736" y="952"/>
                  </a:lnTo>
                  <a:lnTo>
                    <a:pt x="1549" y="1231"/>
                  </a:lnTo>
                  <a:lnTo>
                    <a:pt x="1282" y="1600"/>
                  </a:lnTo>
                  <a:lnTo>
                    <a:pt x="1003" y="1511"/>
                  </a:lnTo>
                  <a:lnTo>
                    <a:pt x="850" y="1460"/>
                  </a:lnTo>
                  <a:lnTo>
                    <a:pt x="800" y="1739"/>
                  </a:lnTo>
                  <a:lnTo>
                    <a:pt x="1333" y="1905"/>
                  </a:lnTo>
                  <a:lnTo>
                    <a:pt x="1587" y="1562"/>
                  </a:lnTo>
                  <a:lnTo>
                    <a:pt x="1841" y="1358"/>
                  </a:lnTo>
                  <a:lnTo>
                    <a:pt x="2260" y="1651"/>
                  </a:lnTo>
                  <a:lnTo>
                    <a:pt x="2717" y="2146"/>
                  </a:lnTo>
                  <a:lnTo>
                    <a:pt x="2527" y="2209"/>
                  </a:lnTo>
                  <a:lnTo>
                    <a:pt x="2108" y="2286"/>
                  </a:lnTo>
                  <a:lnTo>
                    <a:pt x="1727" y="2146"/>
                  </a:lnTo>
                  <a:lnTo>
                    <a:pt x="1562" y="2082"/>
                  </a:lnTo>
                  <a:lnTo>
                    <a:pt x="1447" y="2336"/>
                  </a:lnTo>
                  <a:lnTo>
                    <a:pt x="1612" y="2387"/>
                  </a:lnTo>
                  <a:lnTo>
                    <a:pt x="2070" y="2565"/>
                  </a:lnTo>
                  <a:lnTo>
                    <a:pt x="2540" y="2501"/>
                  </a:lnTo>
                  <a:lnTo>
                    <a:pt x="2933" y="2387"/>
                  </a:lnTo>
                  <a:lnTo>
                    <a:pt x="3670" y="3111"/>
                  </a:lnTo>
                  <a:lnTo>
                    <a:pt x="4152" y="3695"/>
                  </a:lnTo>
                  <a:lnTo>
                    <a:pt x="3670" y="4114"/>
                  </a:lnTo>
                  <a:lnTo>
                    <a:pt x="3098" y="4051"/>
                  </a:lnTo>
                  <a:lnTo>
                    <a:pt x="2438" y="3911"/>
                  </a:lnTo>
                  <a:lnTo>
                    <a:pt x="2273" y="3860"/>
                  </a:lnTo>
                  <a:lnTo>
                    <a:pt x="2222" y="4140"/>
                  </a:lnTo>
                  <a:lnTo>
                    <a:pt x="3111" y="4343"/>
                  </a:lnTo>
                  <a:lnTo>
                    <a:pt x="3759" y="4394"/>
                  </a:lnTo>
                  <a:lnTo>
                    <a:pt x="4330" y="3886"/>
                  </a:lnTo>
                  <a:lnTo>
                    <a:pt x="4508" y="4076"/>
                  </a:lnTo>
                  <a:lnTo>
                    <a:pt x="5194" y="5168"/>
                  </a:lnTo>
                  <a:lnTo>
                    <a:pt x="5295" y="5321"/>
                  </a:lnTo>
                  <a:lnTo>
                    <a:pt x="5511" y="5168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3018036" y="1900107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3936" y="215"/>
                  </a:moveTo>
                  <a:lnTo>
                    <a:pt x="0" y="4000"/>
                  </a:lnTo>
                  <a:lnTo>
                    <a:pt x="431" y="4698"/>
                  </a:lnTo>
                  <a:lnTo>
                    <a:pt x="774" y="4775"/>
                  </a:lnTo>
                  <a:lnTo>
                    <a:pt x="1142" y="5206"/>
                  </a:lnTo>
                  <a:lnTo>
                    <a:pt x="1435" y="5740"/>
                  </a:lnTo>
                  <a:lnTo>
                    <a:pt x="1955" y="6083"/>
                  </a:lnTo>
                  <a:lnTo>
                    <a:pt x="2641" y="6222"/>
                  </a:lnTo>
                  <a:lnTo>
                    <a:pt x="3708" y="5575"/>
                  </a:lnTo>
                  <a:lnTo>
                    <a:pt x="4000" y="4940"/>
                  </a:lnTo>
                  <a:lnTo>
                    <a:pt x="4546" y="4000"/>
                  </a:lnTo>
                  <a:lnTo>
                    <a:pt x="4660" y="3771"/>
                  </a:lnTo>
                  <a:lnTo>
                    <a:pt x="4838" y="3073"/>
                  </a:lnTo>
                  <a:lnTo>
                    <a:pt x="4978" y="2730"/>
                  </a:lnTo>
                  <a:lnTo>
                    <a:pt x="5103" y="2273"/>
                  </a:lnTo>
                  <a:lnTo>
                    <a:pt x="5105" y="1498"/>
                  </a:lnTo>
                  <a:lnTo>
                    <a:pt x="5245" y="787"/>
                  </a:lnTo>
                  <a:lnTo>
                    <a:pt x="5510" y="304"/>
                  </a:lnTo>
                  <a:lnTo>
                    <a:pt x="4762" y="304"/>
                  </a:lnTo>
                  <a:lnTo>
                    <a:pt x="3936" y="215"/>
                  </a:lnTo>
                  <a:close/>
                </a:path>
                <a:path w="5714" h="6350">
                  <a:moveTo>
                    <a:pt x="5270" y="0"/>
                  </a:moveTo>
                  <a:lnTo>
                    <a:pt x="4762" y="304"/>
                  </a:lnTo>
                  <a:lnTo>
                    <a:pt x="5510" y="304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 descr=""/>
            <p:cNvSpPr/>
            <p:nvPr/>
          </p:nvSpPr>
          <p:spPr>
            <a:xfrm>
              <a:off x="3018485" y="190040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762" y="139"/>
                  </a:moveTo>
                  <a:lnTo>
                    <a:pt x="4533" y="0"/>
                  </a:lnTo>
                  <a:lnTo>
                    <a:pt x="3810" y="990"/>
                  </a:lnTo>
                  <a:lnTo>
                    <a:pt x="3175" y="1333"/>
                  </a:lnTo>
                  <a:lnTo>
                    <a:pt x="3187" y="1028"/>
                  </a:lnTo>
                  <a:lnTo>
                    <a:pt x="3251" y="647"/>
                  </a:lnTo>
                  <a:lnTo>
                    <a:pt x="3276" y="469"/>
                  </a:lnTo>
                  <a:lnTo>
                    <a:pt x="3022" y="381"/>
                  </a:lnTo>
                  <a:lnTo>
                    <a:pt x="2933" y="977"/>
                  </a:lnTo>
                  <a:lnTo>
                    <a:pt x="2908" y="1473"/>
                  </a:lnTo>
                  <a:lnTo>
                    <a:pt x="2235" y="2336"/>
                  </a:lnTo>
                  <a:lnTo>
                    <a:pt x="1943" y="2717"/>
                  </a:lnTo>
                  <a:lnTo>
                    <a:pt x="1752" y="2146"/>
                  </a:lnTo>
                  <a:lnTo>
                    <a:pt x="1905" y="1460"/>
                  </a:lnTo>
                  <a:lnTo>
                    <a:pt x="1663" y="1371"/>
                  </a:lnTo>
                  <a:lnTo>
                    <a:pt x="1612" y="1549"/>
                  </a:lnTo>
                  <a:lnTo>
                    <a:pt x="1485" y="2120"/>
                  </a:lnTo>
                  <a:lnTo>
                    <a:pt x="1663" y="2667"/>
                  </a:lnTo>
                  <a:lnTo>
                    <a:pt x="1739" y="3009"/>
                  </a:lnTo>
                  <a:lnTo>
                    <a:pt x="1587" y="3213"/>
                  </a:lnTo>
                  <a:lnTo>
                    <a:pt x="977" y="4152"/>
                  </a:lnTo>
                  <a:lnTo>
                    <a:pt x="901" y="3771"/>
                  </a:lnTo>
                  <a:lnTo>
                    <a:pt x="698" y="3124"/>
                  </a:lnTo>
                  <a:lnTo>
                    <a:pt x="635" y="2451"/>
                  </a:lnTo>
                  <a:lnTo>
                    <a:pt x="622" y="2273"/>
                  </a:lnTo>
                  <a:lnTo>
                    <a:pt x="355" y="2336"/>
                  </a:lnTo>
                  <a:lnTo>
                    <a:pt x="368" y="2514"/>
                  </a:lnTo>
                  <a:lnTo>
                    <a:pt x="431" y="3187"/>
                  </a:lnTo>
                  <a:lnTo>
                    <a:pt x="635" y="3822"/>
                  </a:lnTo>
                  <a:lnTo>
                    <a:pt x="762" y="4394"/>
                  </a:lnTo>
                  <a:lnTo>
                    <a:pt x="127" y="4965"/>
                  </a:lnTo>
                  <a:lnTo>
                    <a:pt x="0" y="5080"/>
                  </a:lnTo>
                  <a:lnTo>
                    <a:pt x="177" y="5283"/>
                  </a:lnTo>
                  <a:lnTo>
                    <a:pt x="850" y="4660"/>
                  </a:lnTo>
                  <a:lnTo>
                    <a:pt x="1092" y="4597"/>
                  </a:lnTo>
                  <a:lnTo>
                    <a:pt x="1447" y="4381"/>
                  </a:lnTo>
                  <a:lnTo>
                    <a:pt x="1892" y="4406"/>
                  </a:lnTo>
                  <a:lnTo>
                    <a:pt x="2463" y="4216"/>
                  </a:lnTo>
                  <a:lnTo>
                    <a:pt x="2413" y="3937"/>
                  </a:lnTo>
                  <a:lnTo>
                    <a:pt x="2247" y="4000"/>
                  </a:lnTo>
                  <a:lnTo>
                    <a:pt x="1816" y="4140"/>
                  </a:lnTo>
                  <a:lnTo>
                    <a:pt x="1346" y="4127"/>
                  </a:lnTo>
                  <a:lnTo>
                    <a:pt x="1651" y="3581"/>
                  </a:lnTo>
                  <a:lnTo>
                    <a:pt x="1816" y="3340"/>
                  </a:lnTo>
                  <a:lnTo>
                    <a:pt x="2108" y="3340"/>
                  </a:lnTo>
                  <a:lnTo>
                    <a:pt x="2463" y="3238"/>
                  </a:lnTo>
                  <a:lnTo>
                    <a:pt x="2997" y="3352"/>
                  </a:lnTo>
                  <a:lnTo>
                    <a:pt x="3327" y="2933"/>
                  </a:lnTo>
                  <a:lnTo>
                    <a:pt x="3429" y="2794"/>
                  </a:lnTo>
                  <a:lnTo>
                    <a:pt x="3251" y="2578"/>
                  </a:lnTo>
                  <a:lnTo>
                    <a:pt x="3136" y="2717"/>
                  </a:lnTo>
                  <a:lnTo>
                    <a:pt x="2857" y="3086"/>
                  </a:lnTo>
                  <a:lnTo>
                    <a:pt x="2349" y="2971"/>
                  </a:lnTo>
                  <a:lnTo>
                    <a:pt x="2070" y="3009"/>
                  </a:lnTo>
                  <a:lnTo>
                    <a:pt x="2260" y="2755"/>
                  </a:lnTo>
                  <a:lnTo>
                    <a:pt x="2908" y="1905"/>
                  </a:lnTo>
                  <a:lnTo>
                    <a:pt x="3162" y="2006"/>
                  </a:lnTo>
                  <a:lnTo>
                    <a:pt x="3479" y="1854"/>
                  </a:lnTo>
                  <a:lnTo>
                    <a:pt x="4025" y="1943"/>
                  </a:lnTo>
                  <a:lnTo>
                    <a:pt x="4267" y="1600"/>
                  </a:lnTo>
                  <a:lnTo>
                    <a:pt x="4368" y="1460"/>
                  </a:lnTo>
                  <a:lnTo>
                    <a:pt x="4140" y="1308"/>
                  </a:lnTo>
                  <a:lnTo>
                    <a:pt x="4038" y="1447"/>
                  </a:lnTo>
                  <a:lnTo>
                    <a:pt x="3949" y="1574"/>
                  </a:lnTo>
                  <a:lnTo>
                    <a:pt x="3683" y="1587"/>
                  </a:lnTo>
                  <a:lnTo>
                    <a:pt x="3543" y="1600"/>
                  </a:lnTo>
                  <a:lnTo>
                    <a:pt x="3378" y="1625"/>
                  </a:lnTo>
                  <a:lnTo>
                    <a:pt x="3962" y="1231"/>
                  </a:lnTo>
                  <a:lnTo>
                    <a:pt x="4762" y="139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3020058" y="188657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2374" y="0"/>
                  </a:moveTo>
                  <a:lnTo>
                    <a:pt x="0" y="3251"/>
                  </a:lnTo>
                  <a:lnTo>
                    <a:pt x="63" y="4140"/>
                  </a:lnTo>
                  <a:lnTo>
                    <a:pt x="495" y="4635"/>
                  </a:lnTo>
                  <a:lnTo>
                    <a:pt x="901" y="5245"/>
                  </a:lnTo>
                  <a:lnTo>
                    <a:pt x="1295" y="5969"/>
                  </a:lnTo>
                  <a:lnTo>
                    <a:pt x="1435" y="6045"/>
                  </a:lnTo>
                  <a:lnTo>
                    <a:pt x="1574" y="6197"/>
                  </a:lnTo>
                  <a:lnTo>
                    <a:pt x="1676" y="6388"/>
                  </a:lnTo>
                  <a:lnTo>
                    <a:pt x="2019" y="6565"/>
                  </a:lnTo>
                  <a:lnTo>
                    <a:pt x="2146" y="6654"/>
                  </a:lnTo>
                  <a:lnTo>
                    <a:pt x="2273" y="6578"/>
                  </a:lnTo>
                  <a:lnTo>
                    <a:pt x="2425" y="6362"/>
                  </a:lnTo>
                  <a:lnTo>
                    <a:pt x="2654" y="5969"/>
                  </a:lnTo>
                  <a:lnTo>
                    <a:pt x="2984" y="5689"/>
                  </a:lnTo>
                  <a:lnTo>
                    <a:pt x="3213" y="4673"/>
                  </a:lnTo>
                  <a:lnTo>
                    <a:pt x="3568" y="4114"/>
                  </a:lnTo>
                  <a:lnTo>
                    <a:pt x="3530" y="3048"/>
                  </a:lnTo>
                  <a:lnTo>
                    <a:pt x="2984" y="1206"/>
                  </a:lnTo>
                  <a:lnTo>
                    <a:pt x="2730" y="444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3020644" y="1887461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2540" y="2057"/>
                  </a:moveTo>
                  <a:lnTo>
                    <a:pt x="2286" y="2006"/>
                  </a:lnTo>
                  <a:lnTo>
                    <a:pt x="2247" y="2184"/>
                  </a:lnTo>
                  <a:lnTo>
                    <a:pt x="2222" y="2349"/>
                  </a:lnTo>
                  <a:lnTo>
                    <a:pt x="1968" y="1841"/>
                  </a:lnTo>
                  <a:lnTo>
                    <a:pt x="2019" y="1676"/>
                  </a:lnTo>
                  <a:lnTo>
                    <a:pt x="2184" y="1409"/>
                  </a:lnTo>
                  <a:lnTo>
                    <a:pt x="1955" y="1193"/>
                  </a:lnTo>
                  <a:lnTo>
                    <a:pt x="1854" y="1371"/>
                  </a:lnTo>
                  <a:lnTo>
                    <a:pt x="1549" y="330"/>
                  </a:lnTo>
                  <a:lnTo>
                    <a:pt x="1320" y="431"/>
                  </a:lnTo>
                  <a:lnTo>
                    <a:pt x="1460" y="965"/>
                  </a:lnTo>
                  <a:lnTo>
                    <a:pt x="1219" y="723"/>
                  </a:lnTo>
                  <a:lnTo>
                    <a:pt x="1041" y="177"/>
                  </a:lnTo>
                  <a:lnTo>
                    <a:pt x="990" y="0"/>
                  </a:lnTo>
                  <a:lnTo>
                    <a:pt x="749" y="88"/>
                  </a:lnTo>
                  <a:lnTo>
                    <a:pt x="812" y="266"/>
                  </a:lnTo>
                  <a:lnTo>
                    <a:pt x="990" y="812"/>
                  </a:lnTo>
                  <a:lnTo>
                    <a:pt x="1397" y="1219"/>
                  </a:lnTo>
                  <a:lnTo>
                    <a:pt x="1574" y="1752"/>
                  </a:lnTo>
                  <a:lnTo>
                    <a:pt x="1638" y="1930"/>
                  </a:lnTo>
                  <a:lnTo>
                    <a:pt x="1879" y="2552"/>
                  </a:lnTo>
                  <a:lnTo>
                    <a:pt x="1498" y="2374"/>
                  </a:lnTo>
                  <a:lnTo>
                    <a:pt x="1143" y="2324"/>
                  </a:lnTo>
                  <a:lnTo>
                    <a:pt x="889" y="2082"/>
                  </a:lnTo>
                  <a:lnTo>
                    <a:pt x="673" y="1892"/>
                  </a:lnTo>
                  <a:lnTo>
                    <a:pt x="508" y="1651"/>
                  </a:lnTo>
                  <a:lnTo>
                    <a:pt x="317" y="1435"/>
                  </a:lnTo>
                  <a:lnTo>
                    <a:pt x="203" y="1295"/>
                  </a:lnTo>
                  <a:lnTo>
                    <a:pt x="50" y="1524"/>
                  </a:lnTo>
                  <a:lnTo>
                    <a:pt x="393" y="1905"/>
                  </a:lnTo>
                  <a:lnTo>
                    <a:pt x="571" y="2171"/>
                  </a:lnTo>
                  <a:lnTo>
                    <a:pt x="825" y="2374"/>
                  </a:lnTo>
                  <a:lnTo>
                    <a:pt x="1092" y="2578"/>
                  </a:lnTo>
                  <a:lnTo>
                    <a:pt x="1422" y="2641"/>
                  </a:lnTo>
                  <a:lnTo>
                    <a:pt x="1701" y="2755"/>
                  </a:lnTo>
                  <a:lnTo>
                    <a:pt x="1854" y="2819"/>
                  </a:lnTo>
                  <a:lnTo>
                    <a:pt x="1816" y="3479"/>
                  </a:lnTo>
                  <a:lnTo>
                    <a:pt x="1358" y="3949"/>
                  </a:lnTo>
                  <a:lnTo>
                    <a:pt x="622" y="3619"/>
                  </a:lnTo>
                  <a:lnTo>
                    <a:pt x="279" y="3263"/>
                  </a:lnTo>
                  <a:lnTo>
                    <a:pt x="152" y="3136"/>
                  </a:lnTo>
                  <a:lnTo>
                    <a:pt x="0" y="3352"/>
                  </a:lnTo>
                  <a:lnTo>
                    <a:pt x="127" y="3479"/>
                  </a:lnTo>
                  <a:lnTo>
                    <a:pt x="546" y="3924"/>
                  </a:lnTo>
                  <a:lnTo>
                    <a:pt x="1435" y="4279"/>
                  </a:lnTo>
                  <a:lnTo>
                    <a:pt x="1739" y="3949"/>
                  </a:lnTo>
                  <a:lnTo>
                    <a:pt x="1625" y="4749"/>
                  </a:lnTo>
                  <a:lnTo>
                    <a:pt x="1587" y="6794"/>
                  </a:lnTo>
                  <a:lnTo>
                    <a:pt x="1587" y="6972"/>
                  </a:lnTo>
                  <a:lnTo>
                    <a:pt x="1841" y="7035"/>
                  </a:lnTo>
                  <a:lnTo>
                    <a:pt x="1879" y="4737"/>
                  </a:lnTo>
                  <a:lnTo>
                    <a:pt x="2006" y="3873"/>
                  </a:lnTo>
                  <a:lnTo>
                    <a:pt x="2159" y="3810"/>
                  </a:lnTo>
                  <a:lnTo>
                    <a:pt x="2298" y="3683"/>
                  </a:lnTo>
                  <a:lnTo>
                    <a:pt x="2387" y="3517"/>
                  </a:lnTo>
                  <a:lnTo>
                    <a:pt x="2425" y="3378"/>
                  </a:lnTo>
                  <a:lnTo>
                    <a:pt x="2222" y="3263"/>
                  </a:lnTo>
                  <a:lnTo>
                    <a:pt x="2120" y="3454"/>
                  </a:lnTo>
                  <a:lnTo>
                    <a:pt x="2184" y="2667"/>
                  </a:lnTo>
                  <a:lnTo>
                    <a:pt x="2451" y="2514"/>
                  </a:lnTo>
                  <a:lnTo>
                    <a:pt x="2501" y="2235"/>
                  </a:lnTo>
                  <a:lnTo>
                    <a:pt x="2540" y="2057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3023284" y="1874920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4" h="10794">
                  <a:moveTo>
                    <a:pt x="5130" y="0"/>
                  </a:moveTo>
                  <a:lnTo>
                    <a:pt x="4851" y="126"/>
                  </a:lnTo>
                  <a:lnTo>
                    <a:pt x="4076" y="304"/>
                  </a:lnTo>
                  <a:lnTo>
                    <a:pt x="3784" y="609"/>
                  </a:lnTo>
                  <a:lnTo>
                    <a:pt x="2933" y="1041"/>
                  </a:lnTo>
                  <a:lnTo>
                    <a:pt x="1828" y="2514"/>
                  </a:lnTo>
                  <a:lnTo>
                    <a:pt x="1600" y="2692"/>
                  </a:lnTo>
                  <a:lnTo>
                    <a:pt x="1130" y="3200"/>
                  </a:lnTo>
                  <a:lnTo>
                    <a:pt x="1016" y="3530"/>
                  </a:lnTo>
                  <a:lnTo>
                    <a:pt x="495" y="4114"/>
                  </a:lnTo>
                  <a:lnTo>
                    <a:pt x="254" y="4178"/>
                  </a:lnTo>
                  <a:lnTo>
                    <a:pt x="32" y="4737"/>
                  </a:lnTo>
                  <a:lnTo>
                    <a:pt x="0" y="6388"/>
                  </a:lnTo>
                  <a:lnTo>
                    <a:pt x="533" y="8572"/>
                  </a:lnTo>
                  <a:lnTo>
                    <a:pt x="673" y="8991"/>
                  </a:lnTo>
                  <a:lnTo>
                    <a:pt x="914" y="9486"/>
                  </a:lnTo>
                  <a:lnTo>
                    <a:pt x="1028" y="9918"/>
                  </a:lnTo>
                  <a:lnTo>
                    <a:pt x="1612" y="10337"/>
                  </a:lnTo>
                  <a:lnTo>
                    <a:pt x="2336" y="10452"/>
                  </a:lnTo>
                  <a:lnTo>
                    <a:pt x="3429" y="9651"/>
                  </a:lnTo>
                  <a:lnTo>
                    <a:pt x="3568" y="8991"/>
                  </a:lnTo>
                  <a:lnTo>
                    <a:pt x="3680" y="8572"/>
                  </a:lnTo>
                  <a:lnTo>
                    <a:pt x="4089" y="7391"/>
                  </a:lnTo>
                  <a:lnTo>
                    <a:pt x="4457" y="6832"/>
                  </a:lnTo>
                  <a:lnTo>
                    <a:pt x="4978" y="5499"/>
                  </a:lnTo>
                  <a:lnTo>
                    <a:pt x="4876" y="4737"/>
                  </a:lnTo>
                  <a:lnTo>
                    <a:pt x="5192" y="3530"/>
                  </a:lnTo>
                  <a:lnTo>
                    <a:pt x="5257" y="1346"/>
                  </a:lnTo>
                  <a:lnTo>
                    <a:pt x="5435" y="546"/>
                  </a:lnTo>
                  <a:lnTo>
                    <a:pt x="5295" y="431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3023666" y="1876374"/>
              <a:ext cx="4445" cy="10160"/>
            </a:xfrm>
            <a:custGeom>
              <a:avLst/>
              <a:gdLst/>
              <a:ahLst/>
              <a:cxnLst/>
              <a:rect l="l" t="t" r="r" b="b"/>
              <a:pathLst>
                <a:path w="4444" h="10160">
                  <a:moveTo>
                    <a:pt x="4229" y="1562"/>
                  </a:moveTo>
                  <a:lnTo>
                    <a:pt x="4064" y="1320"/>
                  </a:lnTo>
                  <a:lnTo>
                    <a:pt x="3619" y="1752"/>
                  </a:lnTo>
                  <a:lnTo>
                    <a:pt x="3162" y="1689"/>
                  </a:lnTo>
                  <a:lnTo>
                    <a:pt x="3543" y="863"/>
                  </a:lnTo>
                  <a:lnTo>
                    <a:pt x="4000" y="190"/>
                  </a:lnTo>
                  <a:lnTo>
                    <a:pt x="3797" y="0"/>
                  </a:lnTo>
                  <a:lnTo>
                    <a:pt x="3187" y="889"/>
                  </a:lnTo>
                  <a:lnTo>
                    <a:pt x="2933" y="1752"/>
                  </a:lnTo>
                  <a:lnTo>
                    <a:pt x="2743" y="1917"/>
                  </a:lnTo>
                  <a:lnTo>
                    <a:pt x="2616" y="2006"/>
                  </a:lnTo>
                  <a:lnTo>
                    <a:pt x="2679" y="2184"/>
                  </a:lnTo>
                  <a:lnTo>
                    <a:pt x="2146" y="3111"/>
                  </a:lnTo>
                  <a:lnTo>
                    <a:pt x="1943" y="3416"/>
                  </a:lnTo>
                  <a:lnTo>
                    <a:pt x="1790" y="3073"/>
                  </a:lnTo>
                  <a:lnTo>
                    <a:pt x="1409" y="2565"/>
                  </a:lnTo>
                  <a:lnTo>
                    <a:pt x="1409" y="1714"/>
                  </a:lnTo>
                  <a:lnTo>
                    <a:pt x="1168" y="1651"/>
                  </a:lnTo>
                  <a:lnTo>
                    <a:pt x="1168" y="1841"/>
                  </a:lnTo>
                  <a:lnTo>
                    <a:pt x="1155" y="2578"/>
                  </a:lnTo>
                  <a:lnTo>
                    <a:pt x="1536" y="3124"/>
                  </a:lnTo>
                  <a:lnTo>
                    <a:pt x="1778" y="3644"/>
                  </a:lnTo>
                  <a:lnTo>
                    <a:pt x="1562" y="4343"/>
                  </a:lnTo>
                  <a:lnTo>
                    <a:pt x="1168" y="5842"/>
                  </a:lnTo>
                  <a:lnTo>
                    <a:pt x="1143" y="6172"/>
                  </a:lnTo>
                  <a:lnTo>
                    <a:pt x="546" y="5842"/>
                  </a:lnTo>
                  <a:lnTo>
                    <a:pt x="228" y="4546"/>
                  </a:lnTo>
                  <a:lnTo>
                    <a:pt x="355" y="3568"/>
                  </a:lnTo>
                  <a:lnTo>
                    <a:pt x="368" y="3403"/>
                  </a:lnTo>
                  <a:lnTo>
                    <a:pt x="152" y="3365"/>
                  </a:lnTo>
                  <a:lnTo>
                    <a:pt x="139" y="3517"/>
                  </a:lnTo>
                  <a:lnTo>
                    <a:pt x="0" y="4622"/>
                  </a:lnTo>
                  <a:lnTo>
                    <a:pt x="393" y="6019"/>
                  </a:lnTo>
                  <a:lnTo>
                    <a:pt x="1117" y="6426"/>
                  </a:lnTo>
                  <a:lnTo>
                    <a:pt x="1104" y="7632"/>
                  </a:lnTo>
                  <a:lnTo>
                    <a:pt x="635" y="9626"/>
                  </a:lnTo>
                  <a:lnTo>
                    <a:pt x="812" y="9791"/>
                  </a:lnTo>
                  <a:lnTo>
                    <a:pt x="901" y="9613"/>
                  </a:lnTo>
                  <a:lnTo>
                    <a:pt x="977" y="9448"/>
                  </a:lnTo>
                  <a:lnTo>
                    <a:pt x="1079" y="9144"/>
                  </a:lnTo>
                  <a:lnTo>
                    <a:pt x="1219" y="8382"/>
                  </a:lnTo>
                  <a:lnTo>
                    <a:pt x="1079" y="8801"/>
                  </a:lnTo>
                  <a:lnTo>
                    <a:pt x="1231" y="8305"/>
                  </a:lnTo>
                  <a:lnTo>
                    <a:pt x="1333" y="7632"/>
                  </a:lnTo>
                  <a:lnTo>
                    <a:pt x="1397" y="6578"/>
                  </a:lnTo>
                  <a:lnTo>
                    <a:pt x="1524" y="6527"/>
                  </a:lnTo>
                  <a:lnTo>
                    <a:pt x="1866" y="6362"/>
                  </a:lnTo>
                  <a:lnTo>
                    <a:pt x="2438" y="6159"/>
                  </a:lnTo>
                  <a:lnTo>
                    <a:pt x="2654" y="5524"/>
                  </a:lnTo>
                  <a:lnTo>
                    <a:pt x="2705" y="5359"/>
                  </a:lnTo>
                  <a:lnTo>
                    <a:pt x="2476" y="5232"/>
                  </a:lnTo>
                  <a:lnTo>
                    <a:pt x="2413" y="5397"/>
                  </a:lnTo>
                  <a:lnTo>
                    <a:pt x="2235" y="5943"/>
                  </a:lnTo>
                  <a:lnTo>
                    <a:pt x="1676" y="6121"/>
                  </a:lnTo>
                  <a:lnTo>
                    <a:pt x="1422" y="6235"/>
                  </a:lnTo>
                  <a:lnTo>
                    <a:pt x="1485" y="5384"/>
                  </a:lnTo>
                  <a:lnTo>
                    <a:pt x="1981" y="3937"/>
                  </a:lnTo>
                  <a:lnTo>
                    <a:pt x="2603" y="3975"/>
                  </a:lnTo>
                  <a:lnTo>
                    <a:pt x="3276" y="3987"/>
                  </a:lnTo>
                  <a:lnTo>
                    <a:pt x="3543" y="3213"/>
                  </a:lnTo>
                  <a:lnTo>
                    <a:pt x="3606" y="3048"/>
                  </a:lnTo>
                  <a:lnTo>
                    <a:pt x="3365" y="2921"/>
                  </a:lnTo>
                  <a:lnTo>
                    <a:pt x="3314" y="3098"/>
                  </a:lnTo>
                  <a:lnTo>
                    <a:pt x="3086" y="3721"/>
                  </a:lnTo>
                  <a:lnTo>
                    <a:pt x="2489" y="3670"/>
                  </a:lnTo>
                  <a:lnTo>
                    <a:pt x="2082" y="3644"/>
                  </a:lnTo>
                  <a:lnTo>
                    <a:pt x="2590" y="2971"/>
                  </a:lnTo>
                  <a:lnTo>
                    <a:pt x="2971" y="2133"/>
                  </a:lnTo>
                  <a:lnTo>
                    <a:pt x="3251" y="1943"/>
                  </a:lnTo>
                  <a:lnTo>
                    <a:pt x="3759" y="2019"/>
                  </a:lnTo>
                  <a:lnTo>
                    <a:pt x="4114" y="1676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4" name="object 43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979634" y="1876105"/>
              <a:ext cx="83883" cy="68934"/>
            </a:xfrm>
            <a:prstGeom prst="rect">
              <a:avLst/>
            </a:prstGeom>
          </p:spPr>
        </p:pic>
        <p:pic>
          <p:nvPicPr>
            <p:cNvPr id="435" name="object 435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82591" y="1717600"/>
              <a:ext cx="432588" cy="332357"/>
            </a:xfrm>
            <a:prstGeom prst="rect">
              <a:avLst/>
            </a:prstGeom>
          </p:spPr>
        </p:pic>
        <p:pic>
          <p:nvPicPr>
            <p:cNvPr id="436" name="object 436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813419" y="2260312"/>
              <a:ext cx="219125" cy="157340"/>
            </a:xfrm>
            <a:prstGeom prst="rect">
              <a:avLst/>
            </a:prstGeom>
          </p:spPr>
        </p:pic>
        <p:pic>
          <p:nvPicPr>
            <p:cNvPr id="437" name="object 437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924194" y="2324265"/>
              <a:ext cx="16782" cy="15462"/>
            </a:xfrm>
            <a:prstGeom prst="rect">
              <a:avLst/>
            </a:prstGeom>
          </p:spPr>
        </p:pic>
        <p:sp>
          <p:nvSpPr>
            <p:cNvPr id="438" name="object 438" descr=""/>
            <p:cNvSpPr/>
            <p:nvPr/>
          </p:nvSpPr>
          <p:spPr>
            <a:xfrm>
              <a:off x="2924380" y="2325581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69" h="13335">
                  <a:moveTo>
                    <a:pt x="5702" y="0"/>
                  </a:moveTo>
                  <a:lnTo>
                    <a:pt x="2273" y="177"/>
                  </a:lnTo>
                  <a:lnTo>
                    <a:pt x="0" y="4952"/>
                  </a:lnTo>
                  <a:lnTo>
                    <a:pt x="1574" y="8648"/>
                  </a:lnTo>
                  <a:lnTo>
                    <a:pt x="7747" y="12992"/>
                  </a:lnTo>
                  <a:lnTo>
                    <a:pt x="11188" y="12814"/>
                  </a:lnTo>
                  <a:lnTo>
                    <a:pt x="11393" y="12382"/>
                  </a:lnTo>
                  <a:lnTo>
                    <a:pt x="7429" y="12382"/>
                  </a:lnTo>
                  <a:lnTo>
                    <a:pt x="2247" y="8686"/>
                  </a:lnTo>
                  <a:lnTo>
                    <a:pt x="990" y="5384"/>
                  </a:lnTo>
                  <a:lnTo>
                    <a:pt x="3086" y="914"/>
                  </a:lnTo>
                  <a:lnTo>
                    <a:pt x="6019" y="609"/>
                  </a:lnTo>
                  <a:lnTo>
                    <a:pt x="6573" y="609"/>
                  </a:lnTo>
                  <a:lnTo>
                    <a:pt x="5702" y="0"/>
                  </a:lnTo>
                  <a:close/>
                </a:path>
                <a:path w="13969" h="13335">
                  <a:moveTo>
                    <a:pt x="6573" y="609"/>
                  </a:moveTo>
                  <a:lnTo>
                    <a:pt x="6019" y="609"/>
                  </a:lnTo>
                  <a:lnTo>
                    <a:pt x="11201" y="4292"/>
                  </a:lnTo>
                  <a:lnTo>
                    <a:pt x="12458" y="7607"/>
                  </a:lnTo>
                  <a:lnTo>
                    <a:pt x="10375" y="12077"/>
                  </a:lnTo>
                  <a:lnTo>
                    <a:pt x="7429" y="12382"/>
                  </a:lnTo>
                  <a:lnTo>
                    <a:pt x="11393" y="12382"/>
                  </a:lnTo>
                  <a:lnTo>
                    <a:pt x="13462" y="8026"/>
                  </a:lnTo>
                  <a:lnTo>
                    <a:pt x="11874" y="4330"/>
                  </a:lnTo>
                  <a:lnTo>
                    <a:pt x="6573" y="609"/>
                  </a:lnTo>
                  <a:close/>
                </a:path>
              </a:pathLst>
            </a:custGeom>
            <a:solidFill>
              <a:srgbClr val="8AB9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9" name="object 43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915032" y="2316404"/>
              <a:ext cx="11713" cy="17411"/>
            </a:xfrm>
            <a:prstGeom prst="rect">
              <a:avLst/>
            </a:prstGeom>
          </p:spPr>
        </p:pic>
        <p:sp>
          <p:nvSpPr>
            <p:cNvPr id="440" name="object 440" descr=""/>
            <p:cNvSpPr/>
            <p:nvPr/>
          </p:nvSpPr>
          <p:spPr>
            <a:xfrm>
              <a:off x="2915747" y="2318107"/>
              <a:ext cx="10795" cy="13970"/>
            </a:xfrm>
            <a:custGeom>
              <a:avLst/>
              <a:gdLst/>
              <a:ahLst/>
              <a:cxnLst/>
              <a:rect l="l" t="t" r="r" b="b"/>
              <a:pathLst>
                <a:path w="10794" h="13969">
                  <a:moveTo>
                    <a:pt x="8508" y="0"/>
                  </a:moveTo>
                  <a:lnTo>
                    <a:pt x="3225" y="342"/>
                  </a:lnTo>
                  <a:lnTo>
                    <a:pt x="813" y="3479"/>
                  </a:lnTo>
                  <a:lnTo>
                    <a:pt x="711" y="4140"/>
                  </a:lnTo>
                  <a:lnTo>
                    <a:pt x="0" y="11036"/>
                  </a:lnTo>
                  <a:lnTo>
                    <a:pt x="1828" y="13944"/>
                  </a:lnTo>
                  <a:lnTo>
                    <a:pt x="7111" y="13601"/>
                  </a:lnTo>
                  <a:lnTo>
                    <a:pt x="7668" y="12877"/>
                  </a:lnTo>
                  <a:lnTo>
                    <a:pt x="2070" y="12877"/>
                  </a:lnTo>
                  <a:lnTo>
                    <a:pt x="368" y="10464"/>
                  </a:lnTo>
                  <a:lnTo>
                    <a:pt x="1066" y="4140"/>
                  </a:lnTo>
                  <a:lnTo>
                    <a:pt x="3340" y="1422"/>
                  </a:lnTo>
                  <a:lnTo>
                    <a:pt x="8254" y="1066"/>
                  </a:lnTo>
                  <a:lnTo>
                    <a:pt x="9179" y="1066"/>
                  </a:lnTo>
                  <a:lnTo>
                    <a:pt x="8508" y="0"/>
                  </a:lnTo>
                  <a:close/>
                </a:path>
                <a:path w="10794" h="13969">
                  <a:moveTo>
                    <a:pt x="9179" y="1066"/>
                  </a:moveTo>
                  <a:lnTo>
                    <a:pt x="8254" y="1066"/>
                  </a:lnTo>
                  <a:lnTo>
                    <a:pt x="9969" y="3479"/>
                  </a:lnTo>
                  <a:lnTo>
                    <a:pt x="9270" y="9804"/>
                  </a:lnTo>
                  <a:lnTo>
                    <a:pt x="6997" y="12522"/>
                  </a:lnTo>
                  <a:lnTo>
                    <a:pt x="2070" y="12877"/>
                  </a:lnTo>
                  <a:lnTo>
                    <a:pt x="7668" y="12877"/>
                  </a:lnTo>
                  <a:lnTo>
                    <a:pt x="9524" y="10464"/>
                  </a:lnTo>
                  <a:lnTo>
                    <a:pt x="9627" y="9804"/>
                  </a:lnTo>
                  <a:lnTo>
                    <a:pt x="10337" y="2908"/>
                  </a:lnTo>
                  <a:lnTo>
                    <a:pt x="9179" y="1066"/>
                  </a:lnTo>
                  <a:close/>
                </a:path>
              </a:pathLst>
            </a:custGeom>
            <a:solidFill>
              <a:srgbClr val="8AB9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1" name="object 44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913456" y="2337588"/>
              <a:ext cx="17246" cy="14552"/>
            </a:xfrm>
            <a:prstGeom prst="rect">
              <a:avLst/>
            </a:prstGeom>
          </p:spPr>
        </p:pic>
        <p:sp>
          <p:nvSpPr>
            <p:cNvPr id="442" name="object 442" descr=""/>
            <p:cNvSpPr/>
            <p:nvPr/>
          </p:nvSpPr>
          <p:spPr>
            <a:xfrm>
              <a:off x="2914062" y="2338640"/>
              <a:ext cx="13970" cy="12700"/>
            </a:xfrm>
            <a:custGeom>
              <a:avLst/>
              <a:gdLst/>
              <a:ahLst/>
              <a:cxnLst/>
              <a:rect l="l" t="t" r="r" b="b"/>
              <a:pathLst>
                <a:path w="13969" h="12700">
                  <a:moveTo>
                    <a:pt x="4927" y="0"/>
                  </a:moveTo>
                  <a:lnTo>
                    <a:pt x="1562" y="673"/>
                  </a:lnTo>
                  <a:lnTo>
                    <a:pt x="0" y="5740"/>
                  </a:lnTo>
                  <a:lnTo>
                    <a:pt x="2108" y="9169"/>
                  </a:lnTo>
                  <a:lnTo>
                    <a:pt x="8839" y="12560"/>
                  </a:lnTo>
                  <a:lnTo>
                    <a:pt x="11569" y="12014"/>
                  </a:lnTo>
                  <a:lnTo>
                    <a:pt x="8432" y="12014"/>
                  </a:lnTo>
                  <a:lnTo>
                    <a:pt x="2768" y="9105"/>
                  </a:lnTo>
                  <a:lnTo>
                    <a:pt x="1054" y="6007"/>
                  </a:lnTo>
                  <a:lnTo>
                    <a:pt x="2463" y="1295"/>
                  </a:lnTo>
                  <a:lnTo>
                    <a:pt x="5333" y="558"/>
                  </a:lnTo>
                  <a:lnTo>
                    <a:pt x="6036" y="558"/>
                  </a:lnTo>
                  <a:lnTo>
                    <a:pt x="4927" y="0"/>
                  </a:lnTo>
                  <a:close/>
                </a:path>
                <a:path w="13969" h="12700">
                  <a:moveTo>
                    <a:pt x="6036" y="558"/>
                  </a:moveTo>
                  <a:lnTo>
                    <a:pt x="5333" y="558"/>
                  </a:lnTo>
                  <a:lnTo>
                    <a:pt x="10998" y="3454"/>
                  </a:lnTo>
                  <a:lnTo>
                    <a:pt x="12725" y="6553"/>
                  </a:lnTo>
                  <a:lnTo>
                    <a:pt x="11302" y="11277"/>
                  </a:lnTo>
                  <a:lnTo>
                    <a:pt x="8432" y="12014"/>
                  </a:lnTo>
                  <a:lnTo>
                    <a:pt x="11569" y="12014"/>
                  </a:lnTo>
                  <a:lnTo>
                    <a:pt x="12204" y="11887"/>
                  </a:lnTo>
                  <a:lnTo>
                    <a:pt x="13779" y="6832"/>
                  </a:lnTo>
                  <a:lnTo>
                    <a:pt x="11671" y="3403"/>
                  </a:lnTo>
                  <a:lnTo>
                    <a:pt x="6036" y="558"/>
                  </a:lnTo>
                  <a:close/>
                </a:path>
              </a:pathLst>
            </a:custGeom>
            <a:solidFill>
              <a:srgbClr val="8AB9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2936896" y="2337427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69">
                  <a:moveTo>
                    <a:pt x="4034" y="0"/>
                  </a:moveTo>
                  <a:lnTo>
                    <a:pt x="157" y="1765"/>
                  </a:lnTo>
                  <a:lnTo>
                    <a:pt x="0" y="6666"/>
                  </a:lnTo>
                  <a:lnTo>
                    <a:pt x="3421" y="11211"/>
                  </a:lnTo>
                  <a:lnTo>
                    <a:pt x="8204" y="13502"/>
                  </a:lnTo>
                  <a:lnTo>
                    <a:pt x="11461" y="11963"/>
                  </a:lnTo>
                  <a:lnTo>
                    <a:pt x="6685" y="11963"/>
                  </a:lnTo>
                  <a:lnTo>
                    <a:pt x="2138" y="8725"/>
                  </a:lnTo>
                  <a:lnTo>
                    <a:pt x="1033" y="5816"/>
                  </a:lnTo>
                  <a:lnTo>
                    <a:pt x="2862" y="1905"/>
                  </a:lnTo>
                  <a:lnTo>
                    <a:pt x="5453" y="1625"/>
                  </a:lnTo>
                  <a:lnTo>
                    <a:pt x="7222" y="1625"/>
                  </a:lnTo>
                  <a:lnTo>
                    <a:pt x="4034" y="0"/>
                  </a:lnTo>
                  <a:close/>
                </a:path>
                <a:path w="12700" h="13969">
                  <a:moveTo>
                    <a:pt x="7222" y="1625"/>
                  </a:moveTo>
                  <a:lnTo>
                    <a:pt x="5453" y="1625"/>
                  </a:lnTo>
                  <a:lnTo>
                    <a:pt x="9987" y="4864"/>
                  </a:lnTo>
                  <a:lnTo>
                    <a:pt x="11092" y="7772"/>
                  </a:lnTo>
                  <a:lnTo>
                    <a:pt x="9263" y="11684"/>
                  </a:lnTo>
                  <a:lnTo>
                    <a:pt x="6685" y="11963"/>
                  </a:lnTo>
                  <a:lnTo>
                    <a:pt x="11461" y="11963"/>
                  </a:lnTo>
                  <a:lnTo>
                    <a:pt x="12053" y="11684"/>
                  </a:lnTo>
                  <a:lnTo>
                    <a:pt x="12164" y="6960"/>
                  </a:lnTo>
                  <a:lnTo>
                    <a:pt x="8750" y="2405"/>
                  </a:lnTo>
                  <a:lnTo>
                    <a:pt x="7222" y="1625"/>
                  </a:lnTo>
                  <a:close/>
                </a:path>
              </a:pathLst>
            </a:custGeom>
            <a:solidFill>
              <a:srgbClr val="CADF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2937054" y="2338520"/>
              <a:ext cx="12065" cy="11430"/>
            </a:xfrm>
            <a:custGeom>
              <a:avLst/>
              <a:gdLst/>
              <a:ahLst/>
              <a:cxnLst/>
              <a:rect l="l" t="t" r="r" b="b"/>
              <a:pathLst>
                <a:path w="12064" h="11430">
                  <a:moveTo>
                    <a:pt x="5003" y="0"/>
                  </a:moveTo>
                  <a:lnTo>
                    <a:pt x="2006" y="165"/>
                  </a:lnTo>
                  <a:lnTo>
                    <a:pt x="0" y="4356"/>
                  </a:lnTo>
                  <a:lnTo>
                    <a:pt x="1396" y="7594"/>
                  </a:lnTo>
                  <a:lnTo>
                    <a:pt x="6807" y="11404"/>
                  </a:lnTo>
                  <a:lnTo>
                    <a:pt x="9817" y="11239"/>
                  </a:lnTo>
                  <a:lnTo>
                    <a:pt x="9992" y="10871"/>
                  </a:lnTo>
                  <a:lnTo>
                    <a:pt x="6527" y="10871"/>
                  </a:lnTo>
                  <a:lnTo>
                    <a:pt x="1981" y="7632"/>
                  </a:lnTo>
                  <a:lnTo>
                    <a:pt x="876" y="4724"/>
                  </a:lnTo>
                  <a:lnTo>
                    <a:pt x="2705" y="812"/>
                  </a:lnTo>
                  <a:lnTo>
                    <a:pt x="5295" y="533"/>
                  </a:lnTo>
                  <a:lnTo>
                    <a:pt x="5764" y="533"/>
                  </a:lnTo>
                  <a:lnTo>
                    <a:pt x="5003" y="0"/>
                  </a:lnTo>
                  <a:close/>
                </a:path>
                <a:path w="12064" h="11430">
                  <a:moveTo>
                    <a:pt x="5764" y="533"/>
                  </a:moveTo>
                  <a:lnTo>
                    <a:pt x="5295" y="533"/>
                  </a:lnTo>
                  <a:lnTo>
                    <a:pt x="9829" y="3771"/>
                  </a:lnTo>
                  <a:lnTo>
                    <a:pt x="10934" y="6680"/>
                  </a:lnTo>
                  <a:lnTo>
                    <a:pt x="9105" y="10591"/>
                  </a:lnTo>
                  <a:lnTo>
                    <a:pt x="6527" y="10871"/>
                  </a:lnTo>
                  <a:lnTo>
                    <a:pt x="9992" y="10871"/>
                  </a:lnTo>
                  <a:lnTo>
                    <a:pt x="11810" y="7048"/>
                  </a:lnTo>
                  <a:lnTo>
                    <a:pt x="10426" y="3809"/>
                  </a:lnTo>
                  <a:lnTo>
                    <a:pt x="5764" y="533"/>
                  </a:lnTo>
                  <a:close/>
                </a:path>
              </a:pathLst>
            </a:custGeom>
            <a:solidFill>
              <a:srgbClr val="82A3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2905683" y="2325459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69">
                  <a:moveTo>
                    <a:pt x="4034" y="0"/>
                  </a:moveTo>
                  <a:lnTo>
                    <a:pt x="157" y="1767"/>
                  </a:lnTo>
                  <a:lnTo>
                    <a:pt x="0" y="6668"/>
                  </a:lnTo>
                  <a:lnTo>
                    <a:pt x="3421" y="11212"/>
                  </a:lnTo>
                  <a:lnTo>
                    <a:pt x="8204" y="13504"/>
                  </a:lnTo>
                  <a:lnTo>
                    <a:pt x="11461" y="11965"/>
                  </a:lnTo>
                  <a:lnTo>
                    <a:pt x="6685" y="11965"/>
                  </a:lnTo>
                  <a:lnTo>
                    <a:pt x="2138" y="8714"/>
                  </a:lnTo>
                  <a:lnTo>
                    <a:pt x="1033" y="5818"/>
                  </a:lnTo>
                  <a:lnTo>
                    <a:pt x="2862" y="1906"/>
                  </a:lnTo>
                  <a:lnTo>
                    <a:pt x="5453" y="1627"/>
                  </a:lnTo>
                  <a:lnTo>
                    <a:pt x="7229" y="1627"/>
                  </a:lnTo>
                  <a:lnTo>
                    <a:pt x="4034" y="0"/>
                  </a:lnTo>
                  <a:close/>
                </a:path>
                <a:path w="12700" h="13969">
                  <a:moveTo>
                    <a:pt x="7229" y="1627"/>
                  </a:moveTo>
                  <a:lnTo>
                    <a:pt x="5453" y="1627"/>
                  </a:lnTo>
                  <a:lnTo>
                    <a:pt x="9987" y="4866"/>
                  </a:lnTo>
                  <a:lnTo>
                    <a:pt x="11092" y="7774"/>
                  </a:lnTo>
                  <a:lnTo>
                    <a:pt x="9263" y="11685"/>
                  </a:lnTo>
                  <a:lnTo>
                    <a:pt x="6685" y="11965"/>
                  </a:lnTo>
                  <a:lnTo>
                    <a:pt x="11461" y="11965"/>
                  </a:lnTo>
                  <a:lnTo>
                    <a:pt x="12053" y="11685"/>
                  </a:lnTo>
                  <a:lnTo>
                    <a:pt x="12164" y="6957"/>
                  </a:lnTo>
                  <a:lnTo>
                    <a:pt x="8750" y="2402"/>
                  </a:lnTo>
                  <a:lnTo>
                    <a:pt x="7229" y="1627"/>
                  </a:lnTo>
                  <a:close/>
                </a:path>
              </a:pathLst>
            </a:custGeom>
            <a:solidFill>
              <a:srgbClr val="CADF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2905841" y="2326554"/>
              <a:ext cx="12065" cy="11430"/>
            </a:xfrm>
            <a:custGeom>
              <a:avLst/>
              <a:gdLst/>
              <a:ahLst/>
              <a:cxnLst/>
              <a:rect l="l" t="t" r="r" b="b"/>
              <a:pathLst>
                <a:path w="12064" h="11430">
                  <a:moveTo>
                    <a:pt x="5003" y="0"/>
                  </a:moveTo>
                  <a:lnTo>
                    <a:pt x="2006" y="165"/>
                  </a:lnTo>
                  <a:lnTo>
                    <a:pt x="0" y="4356"/>
                  </a:lnTo>
                  <a:lnTo>
                    <a:pt x="1384" y="7594"/>
                  </a:lnTo>
                  <a:lnTo>
                    <a:pt x="6807" y="11404"/>
                  </a:lnTo>
                  <a:lnTo>
                    <a:pt x="9817" y="11239"/>
                  </a:lnTo>
                  <a:lnTo>
                    <a:pt x="9992" y="10871"/>
                  </a:lnTo>
                  <a:lnTo>
                    <a:pt x="6527" y="10871"/>
                  </a:lnTo>
                  <a:lnTo>
                    <a:pt x="1981" y="7619"/>
                  </a:lnTo>
                  <a:lnTo>
                    <a:pt x="876" y="4724"/>
                  </a:lnTo>
                  <a:lnTo>
                    <a:pt x="2705" y="812"/>
                  </a:lnTo>
                  <a:lnTo>
                    <a:pt x="5295" y="533"/>
                  </a:lnTo>
                  <a:lnTo>
                    <a:pt x="5764" y="533"/>
                  </a:lnTo>
                  <a:lnTo>
                    <a:pt x="5003" y="0"/>
                  </a:lnTo>
                  <a:close/>
                </a:path>
                <a:path w="12064" h="11430">
                  <a:moveTo>
                    <a:pt x="5764" y="533"/>
                  </a:moveTo>
                  <a:lnTo>
                    <a:pt x="5295" y="533"/>
                  </a:lnTo>
                  <a:lnTo>
                    <a:pt x="9829" y="3771"/>
                  </a:lnTo>
                  <a:lnTo>
                    <a:pt x="10934" y="6680"/>
                  </a:lnTo>
                  <a:lnTo>
                    <a:pt x="9105" y="10591"/>
                  </a:lnTo>
                  <a:lnTo>
                    <a:pt x="6527" y="10871"/>
                  </a:lnTo>
                  <a:lnTo>
                    <a:pt x="9992" y="10871"/>
                  </a:lnTo>
                  <a:lnTo>
                    <a:pt x="11810" y="7048"/>
                  </a:lnTo>
                  <a:lnTo>
                    <a:pt x="10426" y="3809"/>
                  </a:lnTo>
                  <a:lnTo>
                    <a:pt x="5764" y="533"/>
                  </a:lnTo>
                  <a:close/>
                </a:path>
              </a:pathLst>
            </a:custGeom>
            <a:solidFill>
              <a:srgbClr val="82A3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2926253" y="2330733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60" h="15239">
                  <a:moveTo>
                    <a:pt x="2766" y="0"/>
                  </a:moveTo>
                  <a:lnTo>
                    <a:pt x="23" y="3848"/>
                  </a:lnTo>
                  <a:lnTo>
                    <a:pt x="0" y="5275"/>
                  </a:lnTo>
                  <a:lnTo>
                    <a:pt x="258" y="9661"/>
                  </a:lnTo>
                  <a:lnTo>
                    <a:pt x="2973" y="14216"/>
                  </a:lnTo>
                  <a:lnTo>
                    <a:pt x="7275" y="14846"/>
                  </a:lnTo>
                  <a:lnTo>
                    <a:pt x="8317" y="13296"/>
                  </a:lnTo>
                  <a:lnTo>
                    <a:pt x="4862" y="13296"/>
                  </a:lnTo>
                  <a:lnTo>
                    <a:pt x="2550" y="12090"/>
                  </a:lnTo>
                  <a:lnTo>
                    <a:pt x="556" y="6883"/>
                  </a:lnTo>
                  <a:lnTo>
                    <a:pt x="1255" y="3848"/>
                  </a:lnTo>
                  <a:lnTo>
                    <a:pt x="4938" y="1600"/>
                  </a:lnTo>
                  <a:lnTo>
                    <a:pt x="7498" y="1600"/>
                  </a:lnTo>
                  <a:lnTo>
                    <a:pt x="6973" y="667"/>
                  </a:lnTo>
                  <a:lnTo>
                    <a:pt x="2766" y="0"/>
                  </a:lnTo>
                  <a:close/>
                </a:path>
                <a:path w="10160" h="15239">
                  <a:moveTo>
                    <a:pt x="7498" y="1600"/>
                  </a:moveTo>
                  <a:lnTo>
                    <a:pt x="4938" y="1600"/>
                  </a:lnTo>
                  <a:lnTo>
                    <a:pt x="7249" y="2806"/>
                  </a:lnTo>
                  <a:lnTo>
                    <a:pt x="9243" y="8013"/>
                  </a:lnTo>
                  <a:lnTo>
                    <a:pt x="8545" y="11048"/>
                  </a:lnTo>
                  <a:lnTo>
                    <a:pt x="4862" y="13296"/>
                  </a:lnTo>
                  <a:lnTo>
                    <a:pt x="8317" y="13296"/>
                  </a:lnTo>
                  <a:lnTo>
                    <a:pt x="9828" y="11048"/>
                  </a:lnTo>
                  <a:lnTo>
                    <a:pt x="9724" y="8013"/>
                  </a:lnTo>
                  <a:lnTo>
                    <a:pt x="9569" y="5275"/>
                  </a:lnTo>
                  <a:lnTo>
                    <a:pt x="7498" y="1600"/>
                  </a:lnTo>
                  <a:close/>
                </a:path>
              </a:pathLst>
            </a:custGeom>
            <a:solidFill>
              <a:srgbClr val="CADF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2926340" y="2331406"/>
              <a:ext cx="10160" cy="13970"/>
            </a:xfrm>
            <a:custGeom>
              <a:avLst/>
              <a:gdLst/>
              <a:ahLst/>
              <a:cxnLst/>
              <a:rect l="l" t="t" r="r" b="b"/>
              <a:pathLst>
                <a:path w="10160" h="13969">
                  <a:moveTo>
                    <a:pt x="4622" y="0"/>
                  </a:moveTo>
                  <a:lnTo>
                    <a:pt x="634" y="2387"/>
                  </a:lnTo>
                  <a:lnTo>
                    <a:pt x="0" y="5854"/>
                  </a:lnTo>
                  <a:lnTo>
                    <a:pt x="2412" y="12026"/>
                  </a:lnTo>
                  <a:lnTo>
                    <a:pt x="5003" y="13550"/>
                  </a:lnTo>
                  <a:lnTo>
                    <a:pt x="6552" y="12623"/>
                  </a:lnTo>
                  <a:lnTo>
                    <a:pt x="4775" y="12623"/>
                  </a:lnTo>
                  <a:lnTo>
                    <a:pt x="2463" y="11417"/>
                  </a:lnTo>
                  <a:lnTo>
                    <a:pt x="469" y="6210"/>
                  </a:lnTo>
                  <a:lnTo>
                    <a:pt x="1168" y="3174"/>
                  </a:lnTo>
                  <a:lnTo>
                    <a:pt x="4851" y="927"/>
                  </a:lnTo>
                  <a:lnTo>
                    <a:pt x="6198" y="927"/>
                  </a:lnTo>
                  <a:lnTo>
                    <a:pt x="4622" y="0"/>
                  </a:lnTo>
                  <a:close/>
                </a:path>
                <a:path w="10160" h="13969">
                  <a:moveTo>
                    <a:pt x="6198" y="927"/>
                  </a:moveTo>
                  <a:lnTo>
                    <a:pt x="4851" y="927"/>
                  </a:lnTo>
                  <a:lnTo>
                    <a:pt x="7162" y="2133"/>
                  </a:lnTo>
                  <a:lnTo>
                    <a:pt x="9156" y="7340"/>
                  </a:lnTo>
                  <a:lnTo>
                    <a:pt x="8458" y="10375"/>
                  </a:lnTo>
                  <a:lnTo>
                    <a:pt x="4775" y="12623"/>
                  </a:lnTo>
                  <a:lnTo>
                    <a:pt x="6552" y="12623"/>
                  </a:lnTo>
                  <a:lnTo>
                    <a:pt x="8991" y="11163"/>
                  </a:lnTo>
                  <a:lnTo>
                    <a:pt x="9626" y="7696"/>
                  </a:lnTo>
                  <a:lnTo>
                    <a:pt x="7213" y="1523"/>
                  </a:lnTo>
                  <a:lnTo>
                    <a:pt x="6198" y="927"/>
                  </a:lnTo>
                  <a:close/>
                </a:path>
              </a:pathLst>
            </a:custGeom>
            <a:solidFill>
              <a:srgbClr val="82A3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2920965" y="2337679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80" h="14605">
                  <a:moveTo>
                    <a:pt x="0" y="0"/>
                  </a:moveTo>
                  <a:lnTo>
                    <a:pt x="1625" y="13881"/>
                  </a:lnTo>
                  <a:lnTo>
                    <a:pt x="17157" y="14516"/>
                  </a:lnTo>
                  <a:lnTo>
                    <a:pt x="16776" y="11277"/>
                  </a:lnTo>
                  <a:lnTo>
                    <a:pt x="6642" y="11277"/>
                  </a:lnTo>
                  <a:lnTo>
                    <a:pt x="4000" y="9664"/>
                  </a:lnTo>
                  <a:lnTo>
                    <a:pt x="3035" y="5448"/>
                  </a:lnTo>
                  <a:lnTo>
                    <a:pt x="4902" y="3644"/>
                  </a:lnTo>
                  <a:lnTo>
                    <a:pt x="10477" y="3416"/>
                  </a:lnTo>
                  <a:lnTo>
                    <a:pt x="15851" y="3416"/>
                  </a:lnTo>
                  <a:lnTo>
                    <a:pt x="15582" y="1130"/>
                  </a:lnTo>
                  <a:lnTo>
                    <a:pt x="0" y="0"/>
                  </a:lnTo>
                  <a:close/>
                </a:path>
                <a:path w="17780" h="14605">
                  <a:moveTo>
                    <a:pt x="15851" y="3416"/>
                  </a:moveTo>
                  <a:lnTo>
                    <a:pt x="10477" y="3416"/>
                  </a:lnTo>
                  <a:lnTo>
                    <a:pt x="13131" y="5029"/>
                  </a:lnTo>
                  <a:lnTo>
                    <a:pt x="14097" y="9245"/>
                  </a:lnTo>
                  <a:lnTo>
                    <a:pt x="12217" y="11049"/>
                  </a:lnTo>
                  <a:lnTo>
                    <a:pt x="6642" y="11277"/>
                  </a:lnTo>
                  <a:lnTo>
                    <a:pt x="16776" y="11277"/>
                  </a:lnTo>
                  <a:lnTo>
                    <a:pt x="15851" y="3416"/>
                  </a:lnTo>
                  <a:close/>
                </a:path>
              </a:pathLst>
            </a:custGeom>
            <a:solidFill>
              <a:srgbClr val="647C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2923048" y="2340752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5" h="8889">
                  <a:moveTo>
                    <a:pt x="8889" y="0"/>
                  </a:moveTo>
                  <a:lnTo>
                    <a:pt x="2258" y="342"/>
                  </a:lnTo>
                  <a:lnTo>
                    <a:pt x="0" y="2298"/>
                  </a:lnTo>
                  <a:lnTo>
                    <a:pt x="1003" y="6832"/>
                  </a:lnTo>
                  <a:lnTo>
                    <a:pt x="4076" y="8534"/>
                  </a:lnTo>
                  <a:lnTo>
                    <a:pt x="10708" y="8204"/>
                  </a:lnTo>
                  <a:lnTo>
                    <a:pt x="4559" y="8204"/>
                  </a:lnTo>
                  <a:lnTo>
                    <a:pt x="1917" y="6591"/>
                  </a:lnTo>
                  <a:lnTo>
                    <a:pt x="952" y="2374"/>
                  </a:lnTo>
                  <a:lnTo>
                    <a:pt x="2819" y="571"/>
                  </a:lnTo>
                  <a:lnTo>
                    <a:pt x="8394" y="342"/>
                  </a:lnTo>
                  <a:lnTo>
                    <a:pt x="9504" y="342"/>
                  </a:lnTo>
                  <a:lnTo>
                    <a:pt x="8889" y="0"/>
                  </a:lnTo>
                  <a:close/>
                </a:path>
                <a:path w="13335" h="8889">
                  <a:moveTo>
                    <a:pt x="9504" y="342"/>
                  </a:moveTo>
                  <a:lnTo>
                    <a:pt x="8394" y="342"/>
                  </a:lnTo>
                  <a:lnTo>
                    <a:pt x="11048" y="1955"/>
                  </a:lnTo>
                  <a:lnTo>
                    <a:pt x="12014" y="6172"/>
                  </a:lnTo>
                  <a:lnTo>
                    <a:pt x="10134" y="7975"/>
                  </a:lnTo>
                  <a:lnTo>
                    <a:pt x="4559" y="8204"/>
                  </a:lnTo>
                  <a:lnTo>
                    <a:pt x="10708" y="8204"/>
                  </a:lnTo>
                  <a:lnTo>
                    <a:pt x="12966" y="6248"/>
                  </a:lnTo>
                  <a:lnTo>
                    <a:pt x="11963" y="1714"/>
                  </a:lnTo>
                  <a:lnTo>
                    <a:pt x="9504" y="342"/>
                  </a:lnTo>
                  <a:close/>
                </a:path>
              </a:pathLst>
            </a:custGeom>
            <a:solidFill>
              <a:srgbClr val="758F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2942273" y="2326729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80" h="14605">
                  <a:moveTo>
                    <a:pt x="0" y="0"/>
                  </a:moveTo>
                  <a:lnTo>
                    <a:pt x="1638" y="13893"/>
                  </a:lnTo>
                  <a:lnTo>
                    <a:pt x="17157" y="14528"/>
                  </a:lnTo>
                  <a:lnTo>
                    <a:pt x="16776" y="11290"/>
                  </a:lnTo>
                  <a:lnTo>
                    <a:pt x="6654" y="11290"/>
                  </a:lnTo>
                  <a:lnTo>
                    <a:pt x="4000" y="9677"/>
                  </a:lnTo>
                  <a:lnTo>
                    <a:pt x="3035" y="5460"/>
                  </a:lnTo>
                  <a:lnTo>
                    <a:pt x="4902" y="3657"/>
                  </a:lnTo>
                  <a:lnTo>
                    <a:pt x="10477" y="3428"/>
                  </a:lnTo>
                  <a:lnTo>
                    <a:pt x="15851" y="3428"/>
                  </a:lnTo>
                  <a:lnTo>
                    <a:pt x="15582" y="1142"/>
                  </a:lnTo>
                  <a:lnTo>
                    <a:pt x="0" y="0"/>
                  </a:lnTo>
                  <a:close/>
                </a:path>
                <a:path w="17780" h="14605">
                  <a:moveTo>
                    <a:pt x="15851" y="3428"/>
                  </a:moveTo>
                  <a:lnTo>
                    <a:pt x="10477" y="3428"/>
                  </a:lnTo>
                  <a:lnTo>
                    <a:pt x="13131" y="5041"/>
                  </a:lnTo>
                  <a:lnTo>
                    <a:pt x="14097" y="9258"/>
                  </a:lnTo>
                  <a:lnTo>
                    <a:pt x="12230" y="11061"/>
                  </a:lnTo>
                  <a:lnTo>
                    <a:pt x="6654" y="11290"/>
                  </a:lnTo>
                  <a:lnTo>
                    <a:pt x="16776" y="11290"/>
                  </a:lnTo>
                  <a:lnTo>
                    <a:pt x="15851" y="3428"/>
                  </a:lnTo>
                  <a:close/>
                </a:path>
              </a:pathLst>
            </a:custGeom>
            <a:solidFill>
              <a:srgbClr val="647C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2944356" y="2329815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5" h="8889">
                  <a:moveTo>
                    <a:pt x="8889" y="0"/>
                  </a:moveTo>
                  <a:lnTo>
                    <a:pt x="2258" y="342"/>
                  </a:lnTo>
                  <a:lnTo>
                    <a:pt x="0" y="2298"/>
                  </a:lnTo>
                  <a:lnTo>
                    <a:pt x="990" y="6832"/>
                  </a:lnTo>
                  <a:lnTo>
                    <a:pt x="4076" y="8547"/>
                  </a:lnTo>
                  <a:lnTo>
                    <a:pt x="10708" y="8204"/>
                  </a:lnTo>
                  <a:lnTo>
                    <a:pt x="4571" y="8204"/>
                  </a:lnTo>
                  <a:lnTo>
                    <a:pt x="1917" y="6591"/>
                  </a:lnTo>
                  <a:lnTo>
                    <a:pt x="952" y="2374"/>
                  </a:lnTo>
                  <a:lnTo>
                    <a:pt x="2819" y="571"/>
                  </a:lnTo>
                  <a:lnTo>
                    <a:pt x="8394" y="342"/>
                  </a:lnTo>
                  <a:lnTo>
                    <a:pt x="9507" y="342"/>
                  </a:lnTo>
                  <a:lnTo>
                    <a:pt x="8889" y="0"/>
                  </a:lnTo>
                  <a:close/>
                </a:path>
                <a:path w="13335" h="8889">
                  <a:moveTo>
                    <a:pt x="9507" y="342"/>
                  </a:moveTo>
                  <a:lnTo>
                    <a:pt x="8394" y="342"/>
                  </a:lnTo>
                  <a:lnTo>
                    <a:pt x="11048" y="1955"/>
                  </a:lnTo>
                  <a:lnTo>
                    <a:pt x="12014" y="6172"/>
                  </a:lnTo>
                  <a:lnTo>
                    <a:pt x="10147" y="7975"/>
                  </a:lnTo>
                  <a:lnTo>
                    <a:pt x="4571" y="8204"/>
                  </a:lnTo>
                  <a:lnTo>
                    <a:pt x="10708" y="8204"/>
                  </a:lnTo>
                  <a:lnTo>
                    <a:pt x="12966" y="6248"/>
                  </a:lnTo>
                  <a:lnTo>
                    <a:pt x="11976" y="1714"/>
                  </a:lnTo>
                  <a:lnTo>
                    <a:pt x="9507" y="342"/>
                  </a:lnTo>
                  <a:close/>
                </a:path>
              </a:pathLst>
            </a:custGeom>
            <a:solidFill>
              <a:srgbClr val="758F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3" name="object 453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943081" y="2332863"/>
              <a:ext cx="15484" cy="16765"/>
            </a:xfrm>
            <a:prstGeom prst="rect">
              <a:avLst/>
            </a:prstGeom>
          </p:spPr>
        </p:pic>
        <p:sp>
          <p:nvSpPr>
            <p:cNvPr id="454" name="object 454" descr=""/>
            <p:cNvSpPr/>
            <p:nvPr/>
          </p:nvSpPr>
          <p:spPr>
            <a:xfrm>
              <a:off x="2943753" y="2334060"/>
              <a:ext cx="11430" cy="15240"/>
            </a:xfrm>
            <a:custGeom>
              <a:avLst/>
              <a:gdLst/>
              <a:ahLst/>
              <a:cxnLst/>
              <a:rect l="l" t="t" r="r" b="b"/>
              <a:pathLst>
                <a:path w="11430" h="15239">
                  <a:moveTo>
                    <a:pt x="4135" y="0"/>
                  </a:moveTo>
                  <a:lnTo>
                    <a:pt x="71" y="3390"/>
                  </a:lnTo>
                  <a:lnTo>
                    <a:pt x="0" y="7467"/>
                  </a:lnTo>
                  <a:lnTo>
                    <a:pt x="3767" y="13931"/>
                  </a:lnTo>
                  <a:lnTo>
                    <a:pt x="6968" y="15201"/>
                  </a:lnTo>
                  <a:lnTo>
                    <a:pt x="8173" y="14185"/>
                  </a:lnTo>
                  <a:lnTo>
                    <a:pt x="6536" y="14185"/>
                  </a:lnTo>
                  <a:lnTo>
                    <a:pt x="3729" y="13246"/>
                  </a:lnTo>
                  <a:lnTo>
                    <a:pt x="603" y="7785"/>
                  </a:lnTo>
                  <a:lnTo>
                    <a:pt x="588" y="7416"/>
                  </a:lnTo>
                  <a:lnTo>
                    <a:pt x="808" y="4190"/>
                  </a:lnTo>
                  <a:lnTo>
                    <a:pt x="4567" y="1003"/>
                  </a:lnTo>
                  <a:lnTo>
                    <a:pt x="6664" y="1003"/>
                  </a:lnTo>
                  <a:lnTo>
                    <a:pt x="4135" y="0"/>
                  </a:lnTo>
                  <a:close/>
                </a:path>
                <a:path w="11430" h="15239">
                  <a:moveTo>
                    <a:pt x="6664" y="1003"/>
                  </a:moveTo>
                  <a:lnTo>
                    <a:pt x="4567" y="1003"/>
                  </a:lnTo>
                  <a:lnTo>
                    <a:pt x="7374" y="1943"/>
                  </a:lnTo>
                  <a:lnTo>
                    <a:pt x="10507" y="7416"/>
                  </a:lnTo>
                  <a:lnTo>
                    <a:pt x="10515" y="7785"/>
                  </a:lnTo>
                  <a:lnTo>
                    <a:pt x="10295" y="10998"/>
                  </a:lnTo>
                  <a:lnTo>
                    <a:pt x="6536" y="14185"/>
                  </a:lnTo>
                  <a:lnTo>
                    <a:pt x="8173" y="14185"/>
                  </a:lnTo>
                  <a:lnTo>
                    <a:pt x="11032" y="11810"/>
                  </a:lnTo>
                  <a:lnTo>
                    <a:pt x="11096" y="7721"/>
                  </a:lnTo>
                  <a:lnTo>
                    <a:pt x="7336" y="1269"/>
                  </a:lnTo>
                  <a:lnTo>
                    <a:pt x="6664" y="1003"/>
                  </a:lnTo>
                  <a:close/>
                </a:path>
              </a:pathLst>
            </a:custGeom>
            <a:solidFill>
              <a:srgbClr val="8AB9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5" name="object 455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951985" y="2415005"/>
              <a:ext cx="201595" cy="133055"/>
            </a:xfrm>
            <a:prstGeom prst="rect">
              <a:avLst/>
            </a:prstGeom>
          </p:spPr>
        </p:pic>
        <p:pic>
          <p:nvPicPr>
            <p:cNvPr id="456" name="object 456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015983" y="2447925"/>
              <a:ext cx="80111" cy="65608"/>
            </a:xfrm>
            <a:prstGeom prst="rect">
              <a:avLst/>
            </a:prstGeom>
          </p:spPr>
        </p:pic>
        <p:sp>
          <p:nvSpPr>
            <p:cNvPr id="457" name="object 457" descr=""/>
            <p:cNvSpPr/>
            <p:nvPr/>
          </p:nvSpPr>
          <p:spPr>
            <a:xfrm>
              <a:off x="2970577" y="2429836"/>
              <a:ext cx="179705" cy="111760"/>
            </a:xfrm>
            <a:custGeom>
              <a:avLst/>
              <a:gdLst/>
              <a:ahLst/>
              <a:cxnLst/>
              <a:rect l="l" t="t" r="r" b="b"/>
              <a:pathLst>
                <a:path w="179705" h="111760">
                  <a:moveTo>
                    <a:pt x="177774" y="0"/>
                  </a:moveTo>
                  <a:lnTo>
                    <a:pt x="136713" y="19179"/>
                  </a:lnTo>
                  <a:lnTo>
                    <a:pt x="108084" y="53995"/>
                  </a:lnTo>
                  <a:lnTo>
                    <a:pt x="102915" y="60456"/>
                  </a:lnTo>
                  <a:lnTo>
                    <a:pt x="96862" y="66001"/>
                  </a:lnTo>
                  <a:lnTo>
                    <a:pt x="88184" y="70999"/>
                  </a:lnTo>
                  <a:lnTo>
                    <a:pt x="78725" y="74299"/>
                  </a:lnTo>
                  <a:lnTo>
                    <a:pt x="59093" y="78701"/>
                  </a:lnTo>
                  <a:lnTo>
                    <a:pt x="43138" y="83339"/>
                  </a:lnTo>
                  <a:lnTo>
                    <a:pt x="27913" y="89992"/>
                  </a:lnTo>
                  <a:lnTo>
                    <a:pt x="13857" y="98768"/>
                  </a:lnTo>
                  <a:lnTo>
                    <a:pt x="1409" y="109778"/>
                  </a:lnTo>
                  <a:lnTo>
                    <a:pt x="0" y="111264"/>
                  </a:lnTo>
                  <a:lnTo>
                    <a:pt x="3238" y="111556"/>
                  </a:lnTo>
                  <a:lnTo>
                    <a:pt x="4152" y="110578"/>
                  </a:lnTo>
                  <a:lnTo>
                    <a:pt x="19059" y="98007"/>
                  </a:lnTo>
                  <a:lnTo>
                    <a:pt x="35652" y="89085"/>
                  </a:lnTo>
                  <a:lnTo>
                    <a:pt x="53544" y="82766"/>
                  </a:lnTo>
                  <a:lnTo>
                    <a:pt x="79598" y="76191"/>
                  </a:lnTo>
                  <a:lnTo>
                    <a:pt x="86712" y="73869"/>
                  </a:lnTo>
                  <a:lnTo>
                    <a:pt x="93497" y="70795"/>
                  </a:lnTo>
                  <a:lnTo>
                    <a:pt x="99758" y="66725"/>
                  </a:lnTo>
                  <a:lnTo>
                    <a:pt x="106235" y="61645"/>
                  </a:lnTo>
                  <a:lnTo>
                    <a:pt x="123672" y="35390"/>
                  </a:lnTo>
                  <a:lnTo>
                    <a:pt x="128185" y="29423"/>
                  </a:lnTo>
                  <a:lnTo>
                    <a:pt x="133299" y="24002"/>
                  </a:lnTo>
                  <a:lnTo>
                    <a:pt x="137706" y="19964"/>
                  </a:lnTo>
                  <a:lnTo>
                    <a:pt x="179654" y="1511"/>
                  </a:lnTo>
                  <a:lnTo>
                    <a:pt x="177774" y="0"/>
                  </a:lnTo>
                  <a:close/>
                </a:path>
              </a:pathLst>
            </a:custGeom>
            <a:solidFill>
              <a:srgbClr val="C49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2994964" y="2436888"/>
              <a:ext cx="132715" cy="93980"/>
            </a:xfrm>
            <a:custGeom>
              <a:avLst/>
              <a:gdLst/>
              <a:ahLst/>
              <a:cxnLst/>
              <a:rect l="l" t="t" r="r" b="b"/>
              <a:pathLst>
                <a:path w="132714" h="93980">
                  <a:moveTo>
                    <a:pt x="28867" y="77978"/>
                  </a:moveTo>
                  <a:lnTo>
                    <a:pt x="26403" y="77520"/>
                  </a:lnTo>
                  <a:lnTo>
                    <a:pt x="26403" y="81216"/>
                  </a:lnTo>
                  <a:lnTo>
                    <a:pt x="24104" y="82346"/>
                  </a:lnTo>
                  <a:lnTo>
                    <a:pt x="22250" y="82156"/>
                  </a:lnTo>
                  <a:lnTo>
                    <a:pt x="21539" y="81788"/>
                  </a:lnTo>
                  <a:lnTo>
                    <a:pt x="20904" y="81280"/>
                  </a:lnTo>
                  <a:lnTo>
                    <a:pt x="20853" y="81038"/>
                  </a:lnTo>
                  <a:lnTo>
                    <a:pt x="20713" y="80797"/>
                  </a:lnTo>
                  <a:lnTo>
                    <a:pt x="20485" y="80568"/>
                  </a:lnTo>
                  <a:lnTo>
                    <a:pt x="21018" y="80289"/>
                  </a:lnTo>
                  <a:lnTo>
                    <a:pt x="21971" y="79781"/>
                  </a:lnTo>
                  <a:lnTo>
                    <a:pt x="23710" y="79273"/>
                  </a:lnTo>
                  <a:lnTo>
                    <a:pt x="26403" y="81216"/>
                  </a:lnTo>
                  <a:lnTo>
                    <a:pt x="26403" y="77520"/>
                  </a:lnTo>
                  <a:lnTo>
                    <a:pt x="25755" y="77393"/>
                  </a:lnTo>
                  <a:lnTo>
                    <a:pt x="22771" y="77508"/>
                  </a:lnTo>
                  <a:lnTo>
                    <a:pt x="21767" y="77685"/>
                  </a:lnTo>
                  <a:lnTo>
                    <a:pt x="20789" y="77978"/>
                  </a:lnTo>
                  <a:lnTo>
                    <a:pt x="21158" y="75679"/>
                  </a:lnTo>
                  <a:lnTo>
                    <a:pt x="20828" y="73228"/>
                  </a:lnTo>
                  <a:lnTo>
                    <a:pt x="17691" y="66890"/>
                  </a:lnTo>
                  <a:lnTo>
                    <a:pt x="17691" y="75679"/>
                  </a:lnTo>
                  <a:lnTo>
                    <a:pt x="17665" y="77393"/>
                  </a:lnTo>
                  <a:lnTo>
                    <a:pt x="17602" y="78143"/>
                  </a:lnTo>
                  <a:lnTo>
                    <a:pt x="17018" y="79857"/>
                  </a:lnTo>
                  <a:lnTo>
                    <a:pt x="16446" y="80289"/>
                  </a:lnTo>
                  <a:lnTo>
                    <a:pt x="16725" y="77393"/>
                  </a:lnTo>
                  <a:lnTo>
                    <a:pt x="16611" y="75679"/>
                  </a:lnTo>
                  <a:lnTo>
                    <a:pt x="15938" y="72745"/>
                  </a:lnTo>
                  <a:lnTo>
                    <a:pt x="13042" y="68465"/>
                  </a:lnTo>
                  <a:lnTo>
                    <a:pt x="12192" y="67525"/>
                  </a:lnTo>
                  <a:lnTo>
                    <a:pt x="11264" y="66751"/>
                  </a:lnTo>
                  <a:lnTo>
                    <a:pt x="13004" y="67665"/>
                  </a:lnTo>
                  <a:lnTo>
                    <a:pt x="14528" y="69011"/>
                  </a:lnTo>
                  <a:lnTo>
                    <a:pt x="16560" y="72085"/>
                  </a:lnTo>
                  <a:lnTo>
                    <a:pt x="17310" y="73583"/>
                  </a:lnTo>
                  <a:lnTo>
                    <a:pt x="17691" y="75679"/>
                  </a:lnTo>
                  <a:lnTo>
                    <a:pt x="17691" y="66890"/>
                  </a:lnTo>
                  <a:lnTo>
                    <a:pt x="17627" y="66751"/>
                  </a:lnTo>
                  <a:lnTo>
                    <a:pt x="17094" y="65684"/>
                  </a:lnTo>
                  <a:lnTo>
                    <a:pt x="16903" y="65290"/>
                  </a:lnTo>
                  <a:lnTo>
                    <a:pt x="10858" y="62344"/>
                  </a:lnTo>
                  <a:lnTo>
                    <a:pt x="3187" y="63385"/>
                  </a:lnTo>
                  <a:lnTo>
                    <a:pt x="2438" y="64541"/>
                  </a:lnTo>
                  <a:lnTo>
                    <a:pt x="2806" y="65151"/>
                  </a:lnTo>
                  <a:lnTo>
                    <a:pt x="2298" y="65366"/>
                  </a:lnTo>
                  <a:lnTo>
                    <a:pt x="0" y="66560"/>
                  </a:lnTo>
                  <a:lnTo>
                    <a:pt x="1879" y="67792"/>
                  </a:lnTo>
                  <a:lnTo>
                    <a:pt x="5918" y="65684"/>
                  </a:lnTo>
                  <a:lnTo>
                    <a:pt x="8597" y="68199"/>
                  </a:lnTo>
                  <a:lnTo>
                    <a:pt x="11201" y="71488"/>
                  </a:lnTo>
                  <a:lnTo>
                    <a:pt x="12077" y="73228"/>
                  </a:lnTo>
                  <a:lnTo>
                    <a:pt x="13474" y="78143"/>
                  </a:lnTo>
                  <a:lnTo>
                    <a:pt x="13576" y="79273"/>
                  </a:lnTo>
                  <a:lnTo>
                    <a:pt x="13258" y="82346"/>
                  </a:lnTo>
                  <a:lnTo>
                    <a:pt x="11417" y="86817"/>
                  </a:lnTo>
                  <a:lnTo>
                    <a:pt x="14757" y="86448"/>
                  </a:lnTo>
                  <a:lnTo>
                    <a:pt x="15303" y="85140"/>
                  </a:lnTo>
                  <a:lnTo>
                    <a:pt x="15392" y="84836"/>
                  </a:lnTo>
                  <a:lnTo>
                    <a:pt x="15875" y="84670"/>
                  </a:lnTo>
                  <a:lnTo>
                    <a:pt x="16319" y="84467"/>
                  </a:lnTo>
                  <a:lnTo>
                    <a:pt x="16738" y="84226"/>
                  </a:lnTo>
                  <a:lnTo>
                    <a:pt x="17246" y="86817"/>
                  </a:lnTo>
                  <a:lnTo>
                    <a:pt x="17424" y="89408"/>
                  </a:lnTo>
                  <a:lnTo>
                    <a:pt x="17056" y="93662"/>
                  </a:lnTo>
                  <a:lnTo>
                    <a:pt x="20447" y="93129"/>
                  </a:lnTo>
                  <a:lnTo>
                    <a:pt x="20777" y="89408"/>
                  </a:lnTo>
                  <a:lnTo>
                    <a:pt x="20675" y="86702"/>
                  </a:lnTo>
                  <a:lnTo>
                    <a:pt x="20256" y="84226"/>
                  </a:lnTo>
                  <a:lnTo>
                    <a:pt x="21259" y="84582"/>
                  </a:lnTo>
                  <a:lnTo>
                    <a:pt x="28816" y="79273"/>
                  </a:lnTo>
                  <a:lnTo>
                    <a:pt x="28867" y="77978"/>
                  </a:lnTo>
                  <a:close/>
                </a:path>
                <a:path w="132714" h="93980">
                  <a:moveTo>
                    <a:pt x="105943" y="419"/>
                  </a:moveTo>
                  <a:lnTo>
                    <a:pt x="105308" y="0"/>
                  </a:lnTo>
                  <a:lnTo>
                    <a:pt x="103530" y="279"/>
                  </a:lnTo>
                  <a:lnTo>
                    <a:pt x="105943" y="419"/>
                  </a:lnTo>
                  <a:close/>
                </a:path>
                <a:path w="132714" h="93980">
                  <a:moveTo>
                    <a:pt x="132715" y="22364"/>
                  </a:moveTo>
                  <a:lnTo>
                    <a:pt x="132118" y="18732"/>
                  </a:lnTo>
                  <a:lnTo>
                    <a:pt x="131749" y="16446"/>
                  </a:lnTo>
                  <a:lnTo>
                    <a:pt x="129171" y="16357"/>
                  </a:lnTo>
                  <a:lnTo>
                    <a:pt x="129171" y="20218"/>
                  </a:lnTo>
                  <a:lnTo>
                    <a:pt x="129171" y="20764"/>
                  </a:lnTo>
                  <a:lnTo>
                    <a:pt x="127876" y="21361"/>
                  </a:lnTo>
                  <a:lnTo>
                    <a:pt x="126873" y="22263"/>
                  </a:lnTo>
                  <a:lnTo>
                    <a:pt x="126161" y="22453"/>
                  </a:lnTo>
                  <a:lnTo>
                    <a:pt x="123418" y="22186"/>
                  </a:lnTo>
                  <a:lnTo>
                    <a:pt x="122199" y="21615"/>
                  </a:lnTo>
                  <a:lnTo>
                    <a:pt x="121069" y="20828"/>
                  </a:lnTo>
                  <a:lnTo>
                    <a:pt x="122758" y="19723"/>
                  </a:lnTo>
                  <a:lnTo>
                    <a:pt x="123418" y="19418"/>
                  </a:lnTo>
                  <a:lnTo>
                    <a:pt x="124663" y="18846"/>
                  </a:lnTo>
                  <a:lnTo>
                    <a:pt x="126390" y="18961"/>
                  </a:lnTo>
                  <a:lnTo>
                    <a:pt x="126720" y="18846"/>
                  </a:lnTo>
                  <a:lnTo>
                    <a:pt x="127038" y="18732"/>
                  </a:lnTo>
                  <a:lnTo>
                    <a:pt x="127533" y="18973"/>
                  </a:lnTo>
                  <a:lnTo>
                    <a:pt x="127901" y="19685"/>
                  </a:lnTo>
                  <a:lnTo>
                    <a:pt x="129171" y="20218"/>
                  </a:lnTo>
                  <a:lnTo>
                    <a:pt x="129171" y="16357"/>
                  </a:lnTo>
                  <a:lnTo>
                    <a:pt x="128320" y="16319"/>
                  </a:lnTo>
                  <a:lnTo>
                    <a:pt x="123532" y="17106"/>
                  </a:lnTo>
                  <a:lnTo>
                    <a:pt x="121119" y="18059"/>
                  </a:lnTo>
                  <a:lnTo>
                    <a:pt x="118935" y="19418"/>
                  </a:lnTo>
                  <a:lnTo>
                    <a:pt x="118465" y="11010"/>
                  </a:lnTo>
                  <a:lnTo>
                    <a:pt x="117513" y="9525"/>
                  </a:lnTo>
                  <a:lnTo>
                    <a:pt x="114211" y="4432"/>
                  </a:lnTo>
                  <a:lnTo>
                    <a:pt x="107238" y="495"/>
                  </a:lnTo>
                  <a:lnTo>
                    <a:pt x="105943" y="419"/>
                  </a:lnTo>
                  <a:lnTo>
                    <a:pt x="111201" y="3886"/>
                  </a:lnTo>
                  <a:lnTo>
                    <a:pt x="114058" y="9525"/>
                  </a:lnTo>
                  <a:lnTo>
                    <a:pt x="110375" y="4749"/>
                  </a:lnTo>
                  <a:lnTo>
                    <a:pt x="104724" y="1663"/>
                  </a:lnTo>
                  <a:lnTo>
                    <a:pt x="98171" y="1104"/>
                  </a:lnTo>
                  <a:lnTo>
                    <a:pt x="103530" y="279"/>
                  </a:lnTo>
                  <a:lnTo>
                    <a:pt x="98640" y="0"/>
                  </a:lnTo>
                  <a:lnTo>
                    <a:pt x="97612" y="177"/>
                  </a:lnTo>
                  <a:lnTo>
                    <a:pt x="96304" y="1028"/>
                  </a:lnTo>
                  <a:lnTo>
                    <a:pt x="97028" y="1168"/>
                  </a:lnTo>
                  <a:lnTo>
                    <a:pt x="95935" y="1473"/>
                  </a:lnTo>
                  <a:lnTo>
                    <a:pt x="94272" y="2247"/>
                  </a:lnTo>
                  <a:lnTo>
                    <a:pt x="95529" y="2324"/>
                  </a:lnTo>
                  <a:lnTo>
                    <a:pt x="102857" y="4165"/>
                  </a:lnTo>
                  <a:lnTo>
                    <a:pt x="108813" y="8267"/>
                  </a:lnTo>
                  <a:lnTo>
                    <a:pt x="112991" y="14160"/>
                  </a:lnTo>
                  <a:lnTo>
                    <a:pt x="115049" y="21361"/>
                  </a:lnTo>
                  <a:lnTo>
                    <a:pt x="114173" y="22263"/>
                  </a:lnTo>
                  <a:lnTo>
                    <a:pt x="114084" y="22453"/>
                  </a:lnTo>
                  <a:lnTo>
                    <a:pt x="113690" y="23660"/>
                  </a:lnTo>
                  <a:lnTo>
                    <a:pt x="115125" y="25387"/>
                  </a:lnTo>
                  <a:lnTo>
                    <a:pt x="115798" y="25654"/>
                  </a:lnTo>
                  <a:lnTo>
                    <a:pt x="116535" y="25717"/>
                  </a:lnTo>
                  <a:lnTo>
                    <a:pt x="116725" y="28371"/>
                  </a:lnTo>
                  <a:lnTo>
                    <a:pt x="116789" y="32346"/>
                  </a:lnTo>
                  <a:lnTo>
                    <a:pt x="116522" y="37198"/>
                  </a:lnTo>
                  <a:lnTo>
                    <a:pt x="119900" y="36601"/>
                  </a:lnTo>
                  <a:lnTo>
                    <a:pt x="120129" y="32346"/>
                  </a:lnTo>
                  <a:lnTo>
                    <a:pt x="120129" y="28371"/>
                  </a:lnTo>
                  <a:lnTo>
                    <a:pt x="119888" y="24904"/>
                  </a:lnTo>
                  <a:lnTo>
                    <a:pt x="120319" y="24638"/>
                  </a:lnTo>
                  <a:lnTo>
                    <a:pt x="120611" y="24333"/>
                  </a:lnTo>
                  <a:lnTo>
                    <a:pt x="120853" y="23977"/>
                  </a:lnTo>
                  <a:lnTo>
                    <a:pt x="122720" y="24701"/>
                  </a:lnTo>
                  <a:lnTo>
                    <a:pt x="124764" y="24917"/>
                  </a:lnTo>
                  <a:lnTo>
                    <a:pt x="129286" y="24079"/>
                  </a:lnTo>
                  <a:lnTo>
                    <a:pt x="129489" y="23977"/>
                  </a:lnTo>
                  <a:lnTo>
                    <a:pt x="132537" y="22453"/>
                  </a:lnTo>
                  <a:lnTo>
                    <a:pt x="132715" y="22364"/>
                  </a:lnTo>
                  <a:close/>
                </a:path>
              </a:pathLst>
            </a:custGeom>
            <a:solidFill>
              <a:srgbClr val="DBC1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9" name="object 45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032950" y="2464969"/>
              <a:ext cx="46316" cy="31952"/>
            </a:xfrm>
            <a:prstGeom prst="rect">
              <a:avLst/>
            </a:prstGeom>
          </p:spPr>
        </p:pic>
        <p:pic>
          <p:nvPicPr>
            <p:cNvPr id="460" name="object 460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972634" y="2437590"/>
              <a:ext cx="213125" cy="140672"/>
            </a:xfrm>
            <a:prstGeom prst="rect">
              <a:avLst/>
            </a:prstGeom>
          </p:spPr>
        </p:pic>
        <p:pic>
          <p:nvPicPr>
            <p:cNvPr id="461" name="object 461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040290" y="2472398"/>
              <a:ext cx="84709" cy="69367"/>
            </a:xfrm>
            <a:prstGeom prst="rect">
              <a:avLst/>
            </a:prstGeom>
          </p:spPr>
        </p:pic>
        <p:sp>
          <p:nvSpPr>
            <p:cNvPr id="462" name="object 462" descr=""/>
            <p:cNvSpPr/>
            <p:nvPr/>
          </p:nvSpPr>
          <p:spPr>
            <a:xfrm>
              <a:off x="2992277" y="2453274"/>
              <a:ext cx="190500" cy="118110"/>
            </a:xfrm>
            <a:custGeom>
              <a:avLst/>
              <a:gdLst/>
              <a:ahLst/>
              <a:cxnLst/>
              <a:rect l="l" t="t" r="r" b="b"/>
              <a:pathLst>
                <a:path w="190500" h="118110">
                  <a:moveTo>
                    <a:pt x="187947" y="0"/>
                  </a:moveTo>
                  <a:lnTo>
                    <a:pt x="144535" y="20274"/>
                  </a:lnTo>
                  <a:lnTo>
                    <a:pt x="114268" y="57089"/>
                  </a:lnTo>
                  <a:lnTo>
                    <a:pt x="108800" y="63921"/>
                  </a:lnTo>
                  <a:lnTo>
                    <a:pt x="102400" y="69786"/>
                  </a:lnTo>
                  <a:lnTo>
                    <a:pt x="93225" y="75064"/>
                  </a:lnTo>
                  <a:lnTo>
                    <a:pt x="83226" y="78549"/>
                  </a:lnTo>
                  <a:lnTo>
                    <a:pt x="62471" y="83197"/>
                  </a:lnTo>
                  <a:lnTo>
                    <a:pt x="45603" y="88100"/>
                  </a:lnTo>
                  <a:lnTo>
                    <a:pt x="29506" y="95134"/>
                  </a:lnTo>
                  <a:lnTo>
                    <a:pt x="14645" y="104412"/>
                  </a:lnTo>
                  <a:lnTo>
                    <a:pt x="1485" y="116052"/>
                  </a:lnTo>
                  <a:lnTo>
                    <a:pt x="0" y="117627"/>
                  </a:lnTo>
                  <a:lnTo>
                    <a:pt x="3429" y="117932"/>
                  </a:lnTo>
                  <a:lnTo>
                    <a:pt x="4394" y="116903"/>
                  </a:lnTo>
                  <a:lnTo>
                    <a:pt x="20156" y="103610"/>
                  </a:lnTo>
                  <a:lnTo>
                    <a:pt x="37699" y="94176"/>
                  </a:lnTo>
                  <a:lnTo>
                    <a:pt x="56615" y="87496"/>
                  </a:lnTo>
                  <a:lnTo>
                    <a:pt x="84149" y="80544"/>
                  </a:lnTo>
                  <a:lnTo>
                    <a:pt x="91667" y="78089"/>
                  </a:lnTo>
                  <a:lnTo>
                    <a:pt x="130748" y="37412"/>
                  </a:lnTo>
                  <a:lnTo>
                    <a:pt x="135520" y="31103"/>
                  </a:lnTo>
                  <a:lnTo>
                    <a:pt x="140931" y="25374"/>
                  </a:lnTo>
                  <a:lnTo>
                    <a:pt x="145580" y="21094"/>
                  </a:lnTo>
                  <a:lnTo>
                    <a:pt x="189941" y="1587"/>
                  </a:lnTo>
                  <a:lnTo>
                    <a:pt x="187947" y="0"/>
                  </a:lnTo>
                  <a:close/>
                </a:path>
              </a:pathLst>
            </a:custGeom>
            <a:solidFill>
              <a:srgbClr val="C49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3018066" y="2460739"/>
              <a:ext cx="140335" cy="99060"/>
            </a:xfrm>
            <a:custGeom>
              <a:avLst/>
              <a:gdLst/>
              <a:ahLst/>
              <a:cxnLst/>
              <a:rect l="l" t="t" r="r" b="b"/>
              <a:pathLst>
                <a:path w="140335" h="99060">
                  <a:moveTo>
                    <a:pt x="30594" y="82448"/>
                  </a:moveTo>
                  <a:lnTo>
                    <a:pt x="30454" y="82423"/>
                  </a:lnTo>
                  <a:lnTo>
                    <a:pt x="27914" y="81953"/>
                  </a:lnTo>
                  <a:lnTo>
                    <a:pt x="27914" y="85852"/>
                  </a:lnTo>
                  <a:lnTo>
                    <a:pt x="25488" y="87045"/>
                  </a:lnTo>
                  <a:lnTo>
                    <a:pt x="23533" y="86855"/>
                  </a:lnTo>
                  <a:lnTo>
                    <a:pt x="22771" y="86461"/>
                  </a:lnTo>
                  <a:lnTo>
                    <a:pt x="22110" y="85928"/>
                  </a:lnTo>
                  <a:lnTo>
                    <a:pt x="22047" y="85661"/>
                  </a:lnTo>
                  <a:lnTo>
                    <a:pt x="21894" y="85407"/>
                  </a:lnTo>
                  <a:lnTo>
                    <a:pt x="21666" y="85166"/>
                  </a:lnTo>
                  <a:lnTo>
                    <a:pt x="22186" y="84886"/>
                  </a:lnTo>
                  <a:lnTo>
                    <a:pt x="23228" y="84340"/>
                  </a:lnTo>
                  <a:lnTo>
                    <a:pt x="25069" y="83794"/>
                  </a:lnTo>
                  <a:lnTo>
                    <a:pt x="27914" y="85852"/>
                  </a:lnTo>
                  <a:lnTo>
                    <a:pt x="27914" y="81953"/>
                  </a:lnTo>
                  <a:lnTo>
                    <a:pt x="27228" y="81813"/>
                  </a:lnTo>
                  <a:lnTo>
                    <a:pt x="24079" y="81927"/>
                  </a:lnTo>
                  <a:lnTo>
                    <a:pt x="23012" y="82118"/>
                  </a:lnTo>
                  <a:lnTo>
                    <a:pt x="21983" y="82423"/>
                  </a:lnTo>
                  <a:lnTo>
                    <a:pt x="22377" y="80010"/>
                  </a:lnTo>
                  <a:lnTo>
                    <a:pt x="22021" y="77406"/>
                  </a:lnTo>
                  <a:lnTo>
                    <a:pt x="18694" y="70675"/>
                  </a:lnTo>
                  <a:lnTo>
                    <a:pt x="18694" y="80010"/>
                  </a:lnTo>
                  <a:lnTo>
                    <a:pt x="18669" y="81813"/>
                  </a:lnTo>
                  <a:lnTo>
                    <a:pt x="18605" y="82613"/>
                  </a:lnTo>
                  <a:lnTo>
                    <a:pt x="17983" y="84416"/>
                  </a:lnTo>
                  <a:lnTo>
                    <a:pt x="17386" y="84886"/>
                  </a:lnTo>
                  <a:lnTo>
                    <a:pt x="17678" y="81813"/>
                  </a:lnTo>
                  <a:lnTo>
                    <a:pt x="17551" y="80010"/>
                  </a:lnTo>
                  <a:lnTo>
                    <a:pt x="16840" y="76898"/>
                  </a:lnTo>
                  <a:lnTo>
                    <a:pt x="13779" y="72377"/>
                  </a:lnTo>
                  <a:lnTo>
                    <a:pt x="12890" y="71386"/>
                  </a:lnTo>
                  <a:lnTo>
                    <a:pt x="11912" y="70561"/>
                  </a:lnTo>
                  <a:lnTo>
                    <a:pt x="13754" y="71526"/>
                  </a:lnTo>
                  <a:lnTo>
                    <a:pt x="15367" y="72948"/>
                  </a:lnTo>
                  <a:lnTo>
                    <a:pt x="17513" y="76200"/>
                  </a:lnTo>
                  <a:lnTo>
                    <a:pt x="18300" y="77787"/>
                  </a:lnTo>
                  <a:lnTo>
                    <a:pt x="18694" y="80010"/>
                  </a:lnTo>
                  <a:lnTo>
                    <a:pt x="18694" y="70675"/>
                  </a:lnTo>
                  <a:lnTo>
                    <a:pt x="18084" y="69430"/>
                  </a:lnTo>
                  <a:lnTo>
                    <a:pt x="17881" y="69011"/>
                  </a:lnTo>
                  <a:lnTo>
                    <a:pt x="11480" y="65913"/>
                  </a:lnTo>
                  <a:lnTo>
                    <a:pt x="3378" y="67005"/>
                  </a:lnTo>
                  <a:lnTo>
                    <a:pt x="2578" y="68224"/>
                  </a:lnTo>
                  <a:lnTo>
                    <a:pt x="2971" y="68872"/>
                  </a:lnTo>
                  <a:lnTo>
                    <a:pt x="2159" y="69240"/>
                  </a:lnTo>
                  <a:lnTo>
                    <a:pt x="0" y="70370"/>
                  </a:lnTo>
                  <a:lnTo>
                    <a:pt x="1981" y="71653"/>
                  </a:lnTo>
                  <a:lnTo>
                    <a:pt x="6248" y="69430"/>
                  </a:lnTo>
                  <a:lnTo>
                    <a:pt x="9093" y="72085"/>
                  </a:lnTo>
                  <a:lnTo>
                    <a:pt x="11849" y="75565"/>
                  </a:lnTo>
                  <a:lnTo>
                    <a:pt x="12750" y="77406"/>
                  </a:lnTo>
                  <a:lnTo>
                    <a:pt x="14249" y="82613"/>
                  </a:lnTo>
                  <a:lnTo>
                    <a:pt x="14351" y="83794"/>
                  </a:lnTo>
                  <a:lnTo>
                    <a:pt x="14020" y="87045"/>
                  </a:lnTo>
                  <a:lnTo>
                    <a:pt x="12065" y="91770"/>
                  </a:lnTo>
                  <a:lnTo>
                    <a:pt x="15595" y="91376"/>
                  </a:lnTo>
                  <a:lnTo>
                    <a:pt x="16167" y="90004"/>
                  </a:lnTo>
                  <a:lnTo>
                    <a:pt x="16268" y="89674"/>
                  </a:lnTo>
                  <a:lnTo>
                    <a:pt x="16789" y="89509"/>
                  </a:lnTo>
                  <a:lnTo>
                    <a:pt x="17246" y="89293"/>
                  </a:lnTo>
                  <a:lnTo>
                    <a:pt x="17691" y="89039"/>
                  </a:lnTo>
                  <a:lnTo>
                    <a:pt x="18237" y="91770"/>
                  </a:lnTo>
                  <a:lnTo>
                    <a:pt x="18415" y="94513"/>
                  </a:lnTo>
                  <a:lnTo>
                    <a:pt x="18034" y="99009"/>
                  </a:lnTo>
                  <a:lnTo>
                    <a:pt x="21615" y="98450"/>
                  </a:lnTo>
                  <a:lnTo>
                    <a:pt x="21945" y="94513"/>
                  </a:lnTo>
                  <a:lnTo>
                    <a:pt x="21869" y="91655"/>
                  </a:lnTo>
                  <a:lnTo>
                    <a:pt x="21424" y="89039"/>
                  </a:lnTo>
                  <a:lnTo>
                    <a:pt x="22479" y="89408"/>
                  </a:lnTo>
                  <a:lnTo>
                    <a:pt x="30187" y="87045"/>
                  </a:lnTo>
                  <a:lnTo>
                    <a:pt x="30480" y="83794"/>
                  </a:lnTo>
                  <a:lnTo>
                    <a:pt x="30594" y="82448"/>
                  </a:lnTo>
                  <a:close/>
                </a:path>
                <a:path w="140335" h="99060">
                  <a:moveTo>
                    <a:pt x="112001" y="431"/>
                  </a:moveTo>
                  <a:lnTo>
                    <a:pt x="111328" y="0"/>
                  </a:lnTo>
                  <a:lnTo>
                    <a:pt x="109448" y="292"/>
                  </a:lnTo>
                  <a:lnTo>
                    <a:pt x="112001" y="431"/>
                  </a:lnTo>
                  <a:close/>
                </a:path>
                <a:path w="140335" h="99060">
                  <a:moveTo>
                    <a:pt x="140296" y="23647"/>
                  </a:moveTo>
                  <a:lnTo>
                    <a:pt x="139674" y="19799"/>
                  </a:lnTo>
                  <a:lnTo>
                    <a:pt x="139280" y="17386"/>
                  </a:lnTo>
                  <a:lnTo>
                    <a:pt x="136550" y="17297"/>
                  </a:lnTo>
                  <a:lnTo>
                    <a:pt x="136550" y="21361"/>
                  </a:lnTo>
                  <a:lnTo>
                    <a:pt x="136550" y="21945"/>
                  </a:lnTo>
                  <a:lnTo>
                    <a:pt x="135191" y="22580"/>
                  </a:lnTo>
                  <a:lnTo>
                    <a:pt x="134124" y="23533"/>
                  </a:lnTo>
                  <a:lnTo>
                    <a:pt x="133375" y="23736"/>
                  </a:lnTo>
                  <a:lnTo>
                    <a:pt x="130479" y="23456"/>
                  </a:lnTo>
                  <a:lnTo>
                    <a:pt x="129184" y="22847"/>
                  </a:lnTo>
                  <a:lnTo>
                    <a:pt x="127990" y="22021"/>
                  </a:lnTo>
                  <a:lnTo>
                    <a:pt x="129781" y="20853"/>
                  </a:lnTo>
                  <a:lnTo>
                    <a:pt x="130505" y="20523"/>
                  </a:lnTo>
                  <a:lnTo>
                    <a:pt x="131800" y="19926"/>
                  </a:lnTo>
                  <a:lnTo>
                    <a:pt x="133616" y="20053"/>
                  </a:lnTo>
                  <a:lnTo>
                    <a:pt x="133959" y="19926"/>
                  </a:lnTo>
                  <a:lnTo>
                    <a:pt x="134302" y="19799"/>
                  </a:lnTo>
                  <a:lnTo>
                    <a:pt x="134823" y="20053"/>
                  </a:lnTo>
                  <a:lnTo>
                    <a:pt x="135216" y="20802"/>
                  </a:lnTo>
                  <a:lnTo>
                    <a:pt x="136550" y="21361"/>
                  </a:lnTo>
                  <a:lnTo>
                    <a:pt x="136550" y="17297"/>
                  </a:lnTo>
                  <a:lnTo>
                    <a:pt x="135661" y="17259"/>
                  </a:lnTo>
                  <a:lnTo>
                    <a:pt x="130606" y="18072"/>
                  </a:lnTo>
                  <a:lnTo>
                    <a:pt x="128041" y="19088"/>
                  </a:lnTo>
                  <a:lnTo>
                    <a:pt x="125742" y="20523"/>
                  </a:lnTo>
                  <a:lnTo>
                    <a:pt x="125234" y="11633"/>
                  </a:lnTo>
                  <a:lnTo>
                    <a:pt x="124231" y="10071"/>
                  </a:lnTo>
                  <a:lnTo>
                    <a:pt x="120738" y="4673"/>
                  </a:lnTo>
                  <a:lnTo>
                    <a:pt x="113372" y="508"/>
                  </a:lnTo>
                  <a:lnTo>
                    <a:pt x="112001" y="431"/>
                  </a:lnTo>
                  <a:lnTo>
                    <a:pt x="117563" y="4102"/>
                  </a:lnTo>
                  <a:lnTo>
                    <a:pt x="120573" y="10071"/>
                  </a:lnTo>
                  <a:lnTo>
                    <a:pt x="116687" y="5016"/>
                  </a:lnTo>
                  <a:lnTo>
                    <a:pt x="110718" y="1765"/>
                  </a:lnTo>
                  <a:lnTo>
                    <a:pt x="103784" y="1168"/>
                  </a:lnTo>
                  <a:lnTo>
                    <a:pt x="109448" y="292"/>
                  </a:lnTo>
                  <a:lnTo>
                    <a:pt x="104279" y="0"/>
                  </a:lnTo>
                  <a:lnTo>
                    <a:pt x="103200" y="177"/>
                  </a:lnTo>
                  <a:lnTo>
                    <a:pt x="101815" y="1092"/>
                  </a:lnTo>
                  <a:lnTo>
                    <a:pt x="102577" y="1231"/>
                  </a:lnTo>
                  <a:lnTo>
                    <a:pt x="101422" y="1549"/>
                  </a:lnTo>
                  <a:lnTo>
                    <a:pt x="99669" y="2374"/>
                  </a:lnTo>
                  <a:lnTo>
                    <a:pt x="100990" y="2463"/>
                  </a:lnTo>
                  <a:lnTo>
                    <a:pt x="108750" y="4394"/>
                  </a:lnTo>
                  <a:lnTo>
                    <a:pt x="115036" y="8737"/>
                  </a:lnTo>
                  <a:lnTo>
                    <a:pt x="119456" y="14960"/>
                  </a:lnTo>
                  <a:lnTo>
                    <a:pt x="121627" y="22580"/>
                  </a:lnTo>
                  <a:lnTo>
                    <a:pt x="120700" y="23533"/>
                  </a:lnTo>
                  <a:lnTo>
                    <a:pt x="120611" y="23736"/>
                  </a:lnTo>
                  <a:lnTo>
                    <a:pt x="120192" y="25019"/>
                  </a:lnTo>
                  <a:lnTo>
                    <a:pt x="121716" y="26835"/>
                  </a:lnTo>
                  <a:lnTo>
                    <a:pt x="122428" y="27114"/>
                  </a:lnTo>
                  <a:lnTo>
                    <a:pt x="123202" y="27190"/>
                  </a:lnTo>
                  <a:lnTo>
                    <a:pt x="123405" y="29997"/>
                  </a:lnTo>
                  <a:lnTo>
                    <a:pt x="123469" y="34201"/>
                  </a:lnTo>
                  <a:lnTo>
                    <a:pt x="123190" y="39331"/>
                  </a:lnTo>
                  <a:lnTo>
                    <a:pt x="126758" y="38696"/>
                  </a:lnTo>
                  <a:lnTo>
                    <a:pt x="127012" y="34201"/>
                  </a:lnTo>
                  <a:lnTo>
                    <a:pt x="127000" y="29997"/>
                  </a:lnTo>
                  <a:lnTo>
                    <a:pt x="126746" y="26327"/>
                  </a:lnTo>
                  <a:lnTo>
                    <a:pt x="127203" y="26047"/>
                  </a:lnTo>
                  <a:lnTo>
                    <a:pt x="127520" y="25717"/>
                  </a:lnTo>
                  <a:lnTo>
                    <a:pt x="127762" y="25349"/>
                  </a:lnTo>
                  <a:lnTo>
                    <a:pt x="129743" y="26111"/>
                  </a:lnTo>
                  <a:lnTo>
                    <a:pt x="131902" y="26339"/>
                  </a:lnTo>
                  <a:lnTo>
                    <a:pt x="136677" y="25463"/>
                  </a:lnTo>
                  <a:lnTo>
                    <a:pt x="136906" y="25349"/>
                  </a:lnTo>
                  <a:lnTo>
                    <a:pt x="140119" y="23736"/>
                  </a:lnTo>
                  <a:lnTo>
                    <a:pt x="140296" y="23647"/>
                  </a:lnTo>
                  <a:close/>
                </a:path>
              </a:pathLst>
            </a:custGeom>
            <a:solidFill>
              <a:srgbClr val="DBC1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4" name="object 464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058223" y="2490420"/>
              <a:ext cx="48971" cy="33768"/>
            </a:xfrm>
            <a:prstGeom prst="rect">
              <a:avLst/>
            </a:prstGeom>
          </p:spPr>
        </p:pic>
        <p:sp>
          <p:nvSpPr>
            <p:cNvPr id="465" name="object 465" descr=""/>
            <p:cNvSpPr/>
            <p:nvPr/>
          </p:nvSpPr>
          <p:spPr>
            <a:xfrm>
              <a:off x="3044571" y="2475547"/>
              <a:ext cx="73660" cy="59055"/>
            </a:xfrm>
            <a:custGeom>
              <a:avLst/>
              <a:gdLst/>
              <a:ahLst/>
              <a:cxnLst/>
              <a:rect l="l" t="t" r="r" b="b"/>
              <a:pathLst>
                <a:path w="73660" h="59055">
                  <a:moveTo>
                    <a:pt x="13093" y="51244"/>
                  </a:moveTo>
                  <a:lnTo>
                    <a:pt x="12255" y="50419"/>
                  </a:lnTo>
                  <a:lnTo>
                    <a:pt x="9613" y="48806"/>
                  </a:lnTo>
                  <a:lnTo>
                    <a:pt x="8280" y="48348"/>
                  </a:lnTo>
                  <a:lnTo>
                    <a:pt x="6781" y="48641"/>
                  </a:lnTo>
                  <a:lnTo>
                    <a:pt x="5791" y="48158"/>
                  </a:lnTo>
                  <a:lnTo>
                    <a:pt x="4699" y="47942"/>
                  </a:lnTo>
                  <a:lnTo>
                    <a:pt x="1473" y="48653"/>
                  </a:lnTo>
                  <a:lnTo>
                    <a:pt x="0" y="50444"/>
                  </a:lnTo>
                  <a:lnTo>
                    <a:pt x="317" y="53238"/>
                  </a:lnTo>
                  <a:lnTo>
                    <a:pt x="1422" y="52806"/>
                  </a:lnTo>
                  <a:lnTo>
                    <a:pt x="2527" y="50850"/>
                  </a:lnTo>
                  <a:lnTo>
                    <a:pt x="4089" y="49949"/>
                  </a:lnTo>
                  <a:lnTo>
                    <a:pt x="5765" y="49834"/>
                  </a:lnTo>
                  <a:lnTo>
                    <a:pt x="6235" y="49834"/>
                  </a:lnTo>
                  <a:lnTo>
                    <a:pt x="7785" y="50939"/>
                  </a:lnTo>
                  <a:lnTo>
                    <a:pt x="8674" y="52044"/>
                  </a:lnTo>
                  <a:lnTo>
                    <a:pt x="9690" y="51854"/>
                  </a:lnTo>
                  <a:lnTo>
                    <a:pt x="9740" y="50558"/>
                  </a:lnTo>
                  <a:lnTo>
                    <a:pt x="10325" y="51181"/>
                  </a:lnTo>
                  <a:lnTo>
                    <a:pt x="10807" y="51879"/>
                  </a:lnTo>
                  <a:lnTo>
                    <a:pt x="11417" y="53276"/>
                  </a:lnTo>
                  <a:lnTo>
                    <a:pt x="12369" y="53174"/>
                  </a:lnTo>
                  <a:lnTo>
                    <a:pt x="13093" y="51244"/>
                  </a:lnTo>
                  <a:close/>
                </a:path>
                <a:path w="73660" h="59055">
                  <a:moveTo>
                    <a:pt x="14351" y="56299"/>
                  </a:moveTo>
                  <a:lnTo>
                    <a:pt x="11404" y="54406"/>
                  </a:lnTo>
                  <a:lnTo>
                    <a:pt x="6235" y="54864"/>
                  </a:lnTo>
                  <a:lnTo>
                    <a:pt x="3568" y="58394"/>
                  </a:lnTo>
                  <a:lnTo>
                    <a:pt x="3327" y="58712"/>
                  </a:lnTo>
                  <a:lnTo>
                    <a:pt x="4775" y="58458"/>
                  </a:lnTo>
                  <a:lnTo>
                    <a:pt x="5295" y="57658"/>
                  </a:lnTo>
                  <a:lnTo>
                    <a:pt x="5702" y="57251"/>
                  </a:lnTo>
                  <a:lnTo>
                    <a:pt x="6146" y="56896"/>
                  </a:lnTo>
                  <a:lnTo>
                    <a:pt x="6743" y="56603"/>
                  </a:lnTo>
                  <a:lnTo>
                    <a:pt x="7467" y="56616"/>
                  </a:lnTo>
                  <a:lnTo>
                    <a:pt x="8521" y="57238"/>
                  </a:lnTo>
                  <a:lnTo>
                    <a:pt x="9499" y="56819"/>
                  </a:lnTo>
                  <a:lnTo>
                    <a:pt x="9550" y="56616"/>
                  </a:lnTo>
                  <a:lnTo>
                    <a:pt x="13195" y="56667"/>
                  </a:lnTo>
                  <a:lnTo>
                    <a:pt x="14351" y="56299"/>
                  </a:lnTo>
                  <a:close/>
                </a:path>
                <a:path w="73660" h="59055">
                  <a:moveTo>
                    <a:pt x="15900" y="34582"/>
                  </a:moveTo>
                  <a:lnTo>
                    <a:pt x="14452" y="33693"/>
                  </a:lnTo>
                  <a:lnTo>
                    <a:pt x="12636" y="33794"/>
                  </a:lnTo>
                  <a:lnTo>
                    <a:pt x="11112" y="33883"/>
                  </a:lnTo>
                  <a:lnTo>
                    <a:pt x="9537" y="34010"/>
                  </a:lnTo>
                  <a:lnTo>
                    <a:pt x="7721" y="35102"/>
                  </a:lnTo>
                  <a:lnTo>
                    <a:pt x="5537" y="36106"/>
                  </a:lnTo>
                  <a:lnTo>
                    <a:pt x="4254" y="38366"/>
                  </a:lnTo>
                  <a:lnTo>
                    <a:pt x="4051" y="42799"/>
                  </a:lnTo>
                  <a:lnTo>
                    <a:pt x="6756" y="38785"/>
                  </a:lnTo>
                  <a:lnTo>
                    <a:pt x="7543" y="37922"/>
                  </a:lnTo>
                  <a:lnTo>
                    <a:pt x="7874" y="38112"/>
                  </a:lnTo>
                  <a:lnTo>
                    <a:pt x="8293" y="38214"/>
                  </a:lnTo>
                  <a:lnTo>
                    <a:pt x="10236" y="38011"/>
                  </a:lnTo>
                  <a:lnTo>
                    <a:pt x="10960" y="37172"/>
                  </a:lnTo>
                  <a:lnTo>
                    <a:pt x="11391" y="36029"/>
                  </a:lnTo>
                  <a:lnTo>
                    <a:pt x="11658" y="36017"/>
                  </a:lnTo>
                  <a:lnTo>
                    <a:pt x="13462" y="36283"/>
                  </a:lnTo>
                  <a:lnTo>
                    <a:pt x="14236" y="37122"/>
                  </a:lnTo>
                  <a:lnTo>
                    <a:pt x="15367" y="36817"/>
                  </a:lnTo>
                  <a:lnTo>
                    <a:pt x="15900" y="34582"/>
                  </a:lnTo>
                  <a:close/>
                </a:path>
                <a:path w="73660" h="59055">
                  <a:moveTo>
                    <a:pt x="24841" y="23368"/>
                  </a:moveTo>
                  <a:lnTo>
                    <a:pt x="22631" y="23317"/>
                  </a:lnTo>
                  <a:lnTo>
                    <a:pt x="22326" y="23444"/>
                  </a:lnTo>
                  <a:lnTo>
                    <a:pt x="21501" y="23837"/>
                  </a:lnTo>
                  <a:lnTo>
                    <a:pt x="19583" y="21894"/>
                  </a:lnTo>
                  <a:lnTo>
                    <a:pt x="19189" y="20904"/>
                  </a:lnTo>
                  <a:lnTo>
                    <a:pt x="19024" y="20624"/>
                  </a:lnTo>
                  <a:lnTo>
                    <a:pt x="17678" y="21069"/>
                  </a:lnTo>
                  <a:lnTo>
                    <a:pt x="17767" y="21285"/>
                  </a:lnTo>
                  <a:lnTo>
                    <a:pt x="17970" y="21640"/>
                  </a:lnTo>
                  <a:lnTo>
                    <a:pt x="18503" y="23241"/>
                  </a:lnTo>
                  <a:lnTo>
                    <a:pt x="16687" y="22047"/>
                  </a:lnTo>
                  <a:lnTo>
                    <a:pt x="17881" y="19431"/>
                  </a:lnTo>
                  <a:lnTo>
                    <a:pt x="15189" y="19926"/>
                  </a:lnTo>
                  <a:lnTo>
                    <a:pt x="13677" y="22098"/>
                  </a:lnTo>
                  <a:lnTo>
                    <a:pt x="17284" y="25539"/>
                  </a:lnTo>
                  <a:lnTo>
                    <a:pt x="19469" y="25577"/>
                  </a:lnTo>
                  <a:lnTo>
                    <a:pt x="21602" y="24739"/>
                  </a:lnTo>
                  <a:lnTo>
                    <a:pt x="24003" y="23774"/>
                  </a:lnTo>
                  <a:lnTo>
                    <a:pt x="24841" y="23368"/>
                  </a:lnTo>
                  <a:close/>
                </a:path>
                <a:path w="73660" h="59055">
                  <a:moveTo>
                    <a:pt x="26314" y="53365"/>
                  </a:moveTo>
                  <a:lnTo>
                    <a:pt x="25438" y="52984"/>
                  </a:lnTo>
                  <a:lnTo>
                    <a:pt x="25184" y="52946"/>
                  </a:lnTo>
                  <a:lnTo>
                    <a:pt x="22644" y="51612"/>
                  </a:lnTo>
                  <a:lnTo>
                    <a:pt x="19329" y="52451"/>
                  </a:lnTo>
                  <a:lnTo>
                    <a:pt x="17195" y="55397"/>
                  </a:lnTo>
                  <a:lnTo>
                    <a:pt x="18529" y="55270"/>
                  </a:lnTo>
                  <a:lnTo>
                    <a:pt x="20472" y="54076"/>
                  </a:lnTo>
                  <a:lnTo>
                    <a:pt x="22390" y="53670"/>
                  </a:lnTo>
                  <a:lnTo>
                    <a:pt x="24358" y="53873"/>
                  </a:lnTo>
                  <a:lnTo>
                    <a:pt x="24523" y="53962"/>
                  </a:lnTo>
                  <a:lnTo>
                    <a:pt x="26238" y="54000"/>
                  </a:lnTo>
                  <a:lnTo>
                    <a:pt x="26085" y="53581"/>
                  </a:lnTo>
                  <a:lnTo>
                    <a:pt x="26314" y="53365"/>
                  </a:lnTo>
                  <a:close/>
                </a:path>
                <a:path w="73660" h="59055">
                  <a:moveTo>
                    <a:pt x="28105" y="36906"/>
                  </a:moveTo>
                  <a:lnTo>
                    <a:pt x="27139" y="36918"/>
                  </a:lnTo>
                  <a:lnTo>
                    <a:pt x="25476" y="36499"/>
                  </a:lnTo>
                  <a:lnTo>
                    <a:pt x="23876" y="37338"/>
                  </a:lnTo>
                  <a:lnTo>
                    <a:pt x="20154" y="37388"/>
                  </a:lnTo>
                  <a:lnTo>
                    <a:pt x="18262" y="36182"/>
                  </a:lnTo>
                  <a:lnTo>
                    <a:pt x="15836" y="38633"/>
                  </a:lnTo>
                  <a:lnTo>
                    <a:pt x="15113" y="40017"/>
                  </a:lnTo>
                  <a:lnTo>
                    <a:pt x="15811" y="42430"/>
                  </a:lnTo>
                  <a:lnTo>
                    <a:pt x="17119" y="42049"/>
                  </a:lnTo>
                  <a:lnTo>
                    <a:pt x="16878" y="40322"/>
                  </a:lnTo>
                  <a:lnTo>
                    <a:pt x="17399" y="40106"/>
                  </a:lnTo>
                  <a:lnTo>
                    <a:pt x="17310" y="41503"/>
                  </a:lnTo>
                  <a:lnTo>
                    <a:pt x="18224" y="41478"/>
                  </a:lnTo>
                  <a:lnTo>
                    <a:pt x="20980" y="39103"/>
                  </a:lnTo>
                  <a:lnTo>
                    <a:pt x="23812" y="38036"/>
                  </a:lnTo>
                  <a:lnTo>
                    <a:pt x="27025" y="37998"/>
                  </a:lnTo>
                  <a:lnTo>
                    <a:pt x="27838" y="37947"/>
                  </a:lnTo>
                  <a:lnTo>
                    <a:pt x="28105" y="36906"/>
                  </a:lnTo>
                  <a:close/>
                </a:path>
                <a:path w="73660" h="59055">
                  <a:moveTo>
                    <a:pt x="31407" y="26098"/>
                  </a:moveTo>
                  <a:lnTo>
                    <a:pt x="29451" y="27203"/>
                  </a:lnTo>
                  <a:lnTo>
                    <a:pt x="28333" y="28829"/>
                  </a:lnTo>
                  <a:lnTo>
                    <a:pt x="27609" y="28346"/>
                  </a:lnTo>
                  <a:lnTo>
                    <a:pt x="26657" y="28232"/>
                  </a:lnTo>
                  <a:lnTo>
                    <a:pt x="24714" y="29400"/>
                  </a:lnTo>
                  <a:lnTo>
                    <a:pt x="24803" y="31457"/>
                  </a:lnTo>
                  <a:lnTo>
                    <a:pt x="24180" y="31127"/>
                  </a:lnTo>
                  <a:lnTo>
                    <a:pt x="23596" y="31216"/>
                  </a:lnTo>
                  <a:lnTo>
                    <a:pt x="22860" y="31559"/>
                  </a:lnTo>
                  <a:lnTo>
                    <a:pt x="20091" y="32981"/>
                  </a:lnTo>
                  <a:lnTo>
                    <a:pt x="19850" y="33045"/>
                  </a:lnTo>
                  <a:lnTo>
                    <a:pt x="19532" y="32499"/>
                  </a:lnTo>
                  <a:lnTo>
                    <a:pt x="19431" y="31877"/>
                  </a:lnTo>
                  <a:lnTo>
                    <a:pt x="20281" y="30581"/>
                  </a:lnTo>
                  <a:lnTo>
                    <a:pt x="18973" y="30302"/>
                  </a:lnTo>
                  <a:lnTo>
                    <a:pt x="16370" y="34226"/>
                  </a:lnTo>
                  <a:lnTo>
                    <a:pt x="21424" y="36169"/>
                  </a:lnTo>
                  <a:lnTo>
                    <a:pt x="24511" y="35458"/>
                  </a:lnTo>
                  <a:lnTo>
                    <a:pt x="25222" y="35356"/>
                  </a:lnTo>
                  <a:lnTo>
                    <a:pt x="26581" y="34836"/>
                  </a:lnTo>
                  <a:lnTo>
                    <a:pt x="30213" y="32766"/>
                  </a:lnTo>
                  <a:lnTo>
                    <a:pt x="31165" y="30772"/>
                  </a:lnTo>
                  <a:lnTo>
                    <a:pt x="31407" y="26098"/>
                  </a:lnTo>
                  <a:close/>
                </a:path>
                <a:path w="73660" h="59055">
                  <a:moveTo>
                    <a:pt x="33528" y="12306"/>
                  </a:moveTo>
                  <a:lnTo>
                    <a:pt x="31242" y="9728"/>
                  </a:lnTo>
                  <a:lnTo>
                    <a:pt x="27584" y="9867"/>
                  </a:lnTo>
                  <a:lnTo>
                    <a:pt x="25006" y="12331"/>
                  </a:lnTo>
                  <a:lnTo>
                    <a:pt x="26200" y="12268"/>
                  </a:lnTo>
                  <a:lnTo>
                    <a:pt x="26581" y="12026"/>
                  </a:lnTo>
                  <a:lnTo>
                    <a:pt x="29095" y="11455"/>
                  </a:lnTo>
                  <a:lnTo>
                    <a:pt x="30238" y="12357"/>
                  </a:lnTo>
                  <a:lnTo>
                    <a:pt x="32270" y="12534"/>
                  </a:lnTo>
                  <a:lnTo>
                    <a:pt x="33528" y="12306"/>
                  </a:lnTo>
                  <a:close/>
                </a:path>
                <a:path w="73660" h="59055">
                  <a:moveTo>
                    <a:pt x="38709" y="25806"/>
                  </a:moveTo>
                  <a:lnTo>
                    <a:pt x="36347" y="24663"/>
                  </a:lnTo>
                  <a:lnTo>
                    <a:pt x="33972" y="23774"/>
                  </a:lnTo>
                  <a:lnTo>
                    <a:pt x="34277" y="20091"/>
                  </a:lnTo>
                  <a:lnTo>
                    <a:pt x="33362" y="21259"/>
                  </a:lnTo>
                  <a:lnTo>
                    <a:pt x="32727" y="22796"/>
                  </a:lnTo>
                  <a:lnTo>
                    <a:pt x="32943" y="23914"/>
                  </a:lnTo>
                  <a:lnTo>
                    <a:pt x="33553" y="24726"/>
                  </a:lnTo>
                  <a:lnTo>
                    <a:pt x="32867" y="24409"/>
                  </a:lnTo>
                  <a:lnTo>
                    <a:pt x="32219" y="24028"/>
                  </a:lnTo>
                  <a:lnTo>
                    <a:pt x="30911" y="22872"/>
                  </a:lnTo>
                  <a:lnTo>
                    <a:pt x="30264" y="22085"/>
                  </a:lnTo>
                  <a:lnTo>
                    <a:pt x="29730" y="20396"/>
                  </a:lnTo>
                  <a:lnTo>
                    <a:pt x="29743" y="17995"/>
                  </a:lnTo>
                  <a:lnTo>
                    <a:pt x="31534" y="18376"/>
                  </a:lnTo>
                  <a:lnTo>
                    <a:pt x="32753" y="17843"/>
                  </a:lnTo>
                  <a:lnTo>
                    <a:pt x="29959" y="17246"/>
                  </a:lnTo>
                  <a:lnTo>
                    <a:pt x="27698" y="19316"/>
                  </a:lnTo>
                  <a:lnTo>
                    <a:pt x="29756" y="24714"/>
                  </a:lnTo>
                  <a:lnTo>
                    <a:pt x="34899" y="26060"/>
                  </a:lnTo>
                  <a:lnTo>
                    <a:pt x="37592" y="25984"/>
                  </a:lnTo>
                  <a:lnTo>
                    <a:pt x="38709" y="25819"/>
                  </a:lnTo>
                  <a:close/>
                </a:path>
                <a:path w="73660" h="59055">
                  <a:moveTo>
                    <a:pt x="41351" y="38455"/>
                  </a:moveTo>
                  <a:lnTo>
                    <a:pt x="38912" y="36842"/>
                  </a:lnTo>
                  <a:lnTo>
                    <a:pt x="35115" y="37922"/>
                  </a:lnTo>
                  <a:lnTo>
                    <a:pt x="34544" y="38087"/>
                  </a:lnTo>
                  <a:lnTo>
                    <a:pt x="33439" y="38658"/>
                  </a:lnTo>
                  <a:lnTo>
                    <a:pt x="32854" y="38811"/>
                  </a:lnTo>
                  <a:lnTo>
                    <a:pt x="30238" y="38227"/>
                  </a:lnTo>
                  <a:lnTo>
                    <a:pt x="27635" y="40220"/>
                  </a:lnTo>
                  <a:lnTo>
                    <a:pt x="28562" y="43954"/>
                  </a:lnTo>
                  <a:lnTo>
                    <a:pt x="29718" y="43599"/>
                  </a:lnTo>
                  <a:lnTo>
                    <a:pt x="30060" y="41668"/>
                  </a:lnTo>
                  <a:lnTo>
                    <a:pt x="30886" y="40805"/>
                  </a:lnTo>
                  <a:lnTo>
                    <a:pt x="31953" y="40271"/>
                  </a:lnTo>
                  <a:lnTo>
                    <a:pt x="31750" y="40665"/>
                  </a:lnTo>
                  <a:lnTo>
                    <a:pt x="32054" y="41148"/>
                  </a:lnTo>
                  <a:lnTo>
                    <a:pt x="35140" y="40157"/>
                  </a:lnTo>
                  <a:lnTo>
                    <a:pt x="37553" y="40703"/>
                  </a:lnTo>
                  <a:lnTo>
                    <a:pt x="39890" y="42722"/>
                  </a:lnTo>
                  <a:lnTo>
                    <a:pt x="40665" y="42392"/>
                  </a:lnTo>
                  <a:lnTo>
                    <a:pt x="41351" y="38455"/>
                  </a:lnTo>
                  <a:close/>
                </a:path>
                <a:path w="73660" h="59055">
                  <a:moveTo>
                    <a:pt x="42875" y="33667"/>
                  </a:moveTo>
                  <a:lnTo>
                    <a:pt x="42481" y="32956"/>
                  </a:lnTo>
                  <a:lnTo>
                    <a:pt x="39497" y="33782"/>
                  </a:lnTo>
                  <a:lnTo>
                    <a:pt x="42176" y="32156"/>
                  </a:lnTo>
                  <a:lnTo>
                    <a:pt x="40855" y="30416"/>
                  </a:lnTo>
                  <a:lnTo>
                    <a:pt x="38557" y="32105"/>
                  </a:lnTo>
                  <a:lnTo>
                    <a:pt x="38633" y="32537"/>
                  </a:lnTo>
                  <a:lnTo>
                    <a:pt x="35877" y="34975"/>
                  </a:lnTo>
                  <a:lnTo>
                    <a:pt x="34010" y="34467"/>
                  </a:lnTo>
                  <a:lnTo>
                    <a:pt x="34683" y="35610"/>
                  </a:lnTo>
                  <a:lnTo>
                    <a:pt x="34874" y="36322"/>
                  </a:lnTo>
                  <a:lnTo>
                    <a:pt x="37719" y="36283"/>
                  </a:lnTo>
                  <a:lnTo>
                    <a:pt x="39433" y="35750"/>
                  </a:lnTo>
                  <a:lnTo>
                    <a:pt x="41554" y="34975"/>
                  </a:lnTo>
                  <a:lnTo>
                    <a:pt x="42875" y="34493"/>
                  </a:lnTo>
                  <a:lnTo>
                    <a:pt x="42875" y="33782"/>
                  </a:lnTo>
                  <a:close/>
                </a:path>
                <a:path w="73660" h="59055">
                  <a:moveTo>
                    <a:pt x="43014" y="30378"/>
                  </a:moveTo>
                  <a:lnTo>
                    <a:pt x="40982" y="25336"/>
                  </a:lnTo>
                  <a:lnTo>
                    <a:pt x="40157" y="25158"/>
                  </a:lnTo>
                  <a:lnTo>
                    <a:pt x="40627" y="29692"/>
                  </a:lnTo>
                  <a:lnTo>
                    <a:pt x="43014" y="30378"/>
                  </a:lnTo>
                  <a:close/>
                </a:path>
                <a:path w="73660" h="59055">
                  <a:moveTo>
                    <a:pt x="43853" y="8597"/>
                  </a:moveTo>
                  <a:lnTo>
                    <a:pt x="41135" y="6985"/>
                  </a:lnTo>
                  <a:lnTo>
                    <a:pt x="39179" y="6705"/>
                  </a:lnTo>
                  <a:lnTo>
                    <a:pt x="34899" y="10071"/>
                  </a:lnTo>
                  <a:lnTo>
                    <a:pt x="37071" y="9702"/>
                  </a:lnTo>
                  <a:lnTo>
                    <a:pt x="37515" y="9525"/>
                  </a:lnTo>
                  <a:lnTo>
                    <a:pt x="40055" y="8496"/>
                  </a:lnTo>
                  <a:lnTo>
                    <a:pt x="43853" y="8597"/>
                  </a:lnTo>
                  <a:close/>
                </a:path>
                <a:path w="73660" h="59055">
                  <a:moveTo>
                    <a:pt x="44069" y="30683"/>
                  </a:moveTo>
                  <a:lnTo>
                    <a:pt x="43014" y="30378"/>
                  </a:lnTo>
                  <a:lnTo>
                    <a:pt x="43370" y="31254"/>
                  </a:lnTo>
                  <a:lnTo>
                    <a:pt x="44069" y="30683"/>
                  </a:lnTo>
                  <a:close/>
                </a:path>
                <a:path w="73660" h="59055">
                  <a:moveTo>
                    <a:pt x="55549" y="19862"/>
                  </a:moveTo>
                  <a:lnTo>
                    <a:pt x="50673" y="18224"/>
                  </a:lnTo>
                  <a:lnTo>
                    <a:pt x="50419" y="18846"/>
                  </a:lnTo>
                  <a:lnTo>
                    <a:pt x="53213" y="22580"/>
                  </a:lnTo>
                  <a:lnTo>
                    <a:pt x="48818" y="25895"/>
                  </a:lnTo>
                  <a:lnTo>
                    <a:pt x="45491" y="24028"/>
                  </a:lnTo>
                  <a:lnTo>
                    <a:pt x="44792" y="23558"/>
                  </a:lnTo>
                  <a:lnTo>
                    <a:pt x="45453" y="25755"/>
                  </a:lnTo>
                  <a:lnTo>
                    <a:pt x="46964" y="26136"/>
                  </a:lnTo>
                  <a:lnTo>
                    <a:pt x="49136" y="25895"/>
                  </a:lnTo>
                  <a:lnTo>
                    <a:pt x="50063" y="25793"/>
                  </a:lnTo>
                  <a:lnTo>
                    <a:pt x="44069" y="30683"/>
                  </a:lnTo>
                  <a:lnTo>
                    <a:pt x="48577" y="28549"/>
                  </a:lnTo>
                  <a:lnTo>
                    <a:pt x="51257" y="26022"/>
                  </a:lnTo>
                  <a:lnTo>
                    <a:pt x="51371" y="25793"/>
                  </a:lnTo>
                  <a:lnTo>
                    <a:pt x="52006" y="24663"/>
                  </a:lnTo>
                  <a:lnTo>
                    <a:pt x="52171" y="24574"/>
                  </a:lnTo>
                  <a:lnTo>
                    <a:pt x="55549" y="19862"/>
                  </a:lnTo>
                  <a:close/>
                </a:path>
                <a:path w="73660" h="59055">
                  <a:moveTo>
                    <a:pt x="56565" y="10642"/>
                  </a:moveTo>
                  <a:lnTo>
                    <a:pt x="56134" y="9359"/>
                  </a:lnTo>
                  <a:lnTo>
                    <a:pt x="54952" y="10045"/>
                  </a:lnTo>
                  <a:lnTo>
                    <a:pt x="54584" y="10045"/>
                  </a:lnTo>
                  <a:lnTo>
                    <a:pt x="52908" y="10045"/>
                  </a:lnTo>
                  <a:lnTo>
                    <a:pt x="52946" y="8686"/>
                  </a:lnTo>
                  <a:lnTo>
                    <a:pt x="51841" y="8483"/>
                  </a:lnTo>
                  <a:lnTo>
                    <a:pt x="51003" y="8636"/>
                  </a:lnTo>
                  <a:lnTo>
                    <a:pt x="49631" y="10579"/>
                  </a:lnTo>
                  <a:lnTo>
                    <a:pt x="47637" y="10071"/>
                  </a:lnTo>
                  <a:lnTo>
                    <a:pt x="47498" y="7632"/>
                  </a:lnTo>
                  <a:lnTo>
                    <a:pt x="46075" y="7823"/>
                  </a:lnTo>
                  <a:lnTo>
                    <a:pt x="46202" y="10325"/>
                  </a:lnTo>
                  <a:lnTo>
                    <a:pt x="48006" y="11518"/>
                  </a:lnTo>
                  <a:lnTo>
                    <a:pt x="51396" y="12407"/>
                  </a:lnTo>
                  <a:lnTo>
                    <a:pt x="54610" y="11506"/>
                  </a:lnTo>
                  <a:lnTo>
                    <a:pt x="55778" y="11290"/>
                  </a:lnTo>
                  <a:lnTo>
                    <a:pt x="56565" y="10642"/>
                  </a:lnTo>
                  <a:close/>
                </a:path>
                <a:path w="73660" h="59055">
                  <a:moveTo>
                    <a:pt x="62623" y="29883"/>
                  </a:moveTo>
                  <a:lnTo>
                    <a:pt x="60960" y="30607"/>
                  </a:lnTo>
                  <a:lnTo>
                    <a:pt x="60515" y="31127"/>
                  </a:lnTo>
                  <a:lnTo>
                    <a:pt x="60375" y="31280"/>
                  </a:lnTo>
                  <a:lnTo>
                    <a:pt x="59169" y="34988"/>
                  </a:lnTo>
                  <a:lnTo>
                    <a:pt x="56362" y="36652"/>
                  </a:lnTo>
                  <a:lnTo>
                    <a:pt x="57543" y="37122"/>
                  </a:lnTo>
                  <a:lnTo>
                    <a:pt x="59651" y="36131"/>
                  </a:lnTo>
                  <a:lnTo>
                    <a:pt x="60921" y="34721"/>
                  </a:lnTo>
                  <a:lnTo>
                    <a:pt x="61455" y="32943"/>
                  </a:lnTo>
                  <a:lnTo>
                    <a:pt x="61607" y="32766"/>
                  </a:lnTo>
                  <a:lnTo>
                    <a:pt x="62471" y="32131"/>
                  </a:lnTo>
                  <a:lnTo>
                    <a:pt x="62496" y="31902"/>
                  </a:lnTo>
                  <a:lnTo>
                    <a:pt x="62623" y="29883"/>
                  </a:lnTo>
                  <a:close/>
                </a:path>
                <a:path w="73660" h="59055">
                  <a:moveTo>
                    <a:pt x="64084" y="20650"/>
                  </a:moveTo>
                  <a:lnTo>
                    <a:pt x="62382" y="20497"/>
                  </a:lnTo>
                  <a:lnTo>
                    <a:pt x="61048" y="23368"/>
                  </a:lnTo>
                  <a:lnTo>
                    <a:pt x="61455" y="24968"/>
                  </a:lnTo>
                  <a:lnTo>
                    <a:pt x="62509" y="26644"/>
                  </a:lnTo>
                  <a:lnTo>
                    <a:pt x="63830" y="26111"/>
                  </a:lnTo>
                  <a:lnTo>
                    <a:pt x="62915" y="24676"/>
                  </a:lnTo>
                  <a:lnTo>
                    <a:pt x="63042" y="23304"/>
                  </a:lnTo>
                  <a:lnTo>
                    <a:pt x="63576" y="21945"/>
                  </a:lnTo>
                  <a:lnTo>
                    <a:pt x="64084" y="20650"/>
                  </a:lnTo>
                  <a:close/>
                </a:path>
                <a:path w="73660" h="59055">
                  <a:moveTo>
                    <a:pt x="73164" y="1879"/>
                  </a:moveTo>
                  <a:lnTo>
                    <a:pt x="71843" y="1816"/>
                  </a:lnTo>
                  <a:lnTo>
                    <a:pt x="71513" y="2032"/>
                  </a:lnTo>
                  <a:lnTo>
                    <a:pt x="70523" y="2819"/>
                  </a:lnTo>
                  <a:lnTo>
                    <a:pt x="69329" y="2997"/>
                  </a:lnTo>
                  <a:lnTo>
                    <a:pt x="67945" y="2540"/>
                  </a:lnTo>
                  <a:lnTo>
                    <a:pt x="67462" y="1447"/>
                  </a:lnTo>
                  <a:lnTo>
                    <a:pt x="67271" y="876"/>
                  </a:lnTo>
                  <a:lnTo>
                    <a:pt x="66890" y="469"/>
                  </a:lnTo>
                  <a:lnTo>
                    <a:pt x="65989" y="0"/>
                  </a:lnTo>
                  <a:lnTo>
                    <a:pt x="65087" y="152"/>
                  </a:lnTo>
                  <a:lnTo>
                    <a:pt x="62966" y="1511"/>
                  </a:lnTo>
                  <a:lnTo>
                    <a:pt x="63969" y="3175"/>
                  </a:lnTo>
                  <a:lnTo>
                    <a:pt x="65862" y="3302"/>
                  </a:lnTo>
                  <a:lnTo>
                    <a:pt x="62890" y="4368"/>
                  </a:lnTo>
                  <a:lnTo>
                    <a:pt x="60007" y="2794"/>
                  </a:lnTo>
                  <a:lnTo>
                    <a:pt x="58712" y="3416"/>
                  </a:lnTo>
                  <a:lnTo>
                    <a:pt x="66344" y="7480"/>
                  </a:lnTo>
                  <a:lnTo>
                    <a:pt x="65608" y="9880"/>
                  </a:lnTo>
                  <a:lnTo>
                    <a:pt x="66167" y="11671"/>
                  </a:lnTo>
                  <a:lnTo>
                    <a:pt x="67919" y="12674"/>
                  </a:lnTo>
                  <a:lnTo>
                    <a:pt x="68973" y="12573"/>
                  </a:lnTo>
                  <a:lnTo>
                    <a:pt x="69024" y="12153"/>
                  </a:lnTo>
                  <a:lnTo>
                    <a:pt x="69202" y="10312"/>
                  </a:lnTo>
                  <a:lnTo>
                    <a:pt x="69850" y="8686"/>
                  </a:lnTo>
                  <a:lnTo>
                    <a:pt x="71348" y="6819"/>
                  </a:lnTo>
                  <a:lnTo>
                    <a:pt x="69964" y="6972"/>
                  </a:lnTo>
                  <a:lnTo>
                    <a:pt x="69723" y="7277"/>
                  </a:lnTo>
                  <a:lnTo>
                    <a:pt x="68808" y="8407"/>
                  </a:lnTo>
                  <a:lnTo>
                    <a:pt x="68186" y="9652"/>
                  </a:lnTo>
                  <a:lnTo>
                    <a:pt x="67856" y="11023"/>
                  </a:lnTo>
                  <a:lnTo>
                    <a:pt x="66395" y="8991"/>
                  </a:lnTo>
                  <a:lnTo>
                    <a:pt x="70281" y="5092"/>
                  </a:lnTo>
                  <a:lnTo>
                    <a:pt x="69481" y="5549"/>
                  </a:lnTo>
                  <a:lnTo>
                    <a:pt x="72529" y="2400"/>
                  </a:lnTo>
                  <a:lnTo>
                    <a:pt x="73164" y="1879"/>
                  </a:lnTo>
                  <a:close/>
                </a:path>
              </a:pathLst>
            </a:custGeom>
            <a:solidFill>
              <a:srgbClr val="B68A5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6" name="object 466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676270" y="2534717"/>
              <a:ext cx="178956" cy="144010"/>
            </a:xfrm>
            <a:prstGeom prst="rect">
              <a:avLst/>
            </a:prstGeom>
          </p:spPr>
        </p:pic>
        <p:pic>
          <p:nvPicPr>
            <p:cNvPr id="467" name="object 467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773439" y="2547404"/>
              <a:ext cx="35547" cy="39066"/>
            </a:xfrm>
            <a:prstGeom prst="rect">
              <a:avLst/>
            </a:prstGeom>
          </p:spPr>
        </p:pic>
        <p:pic>
          <p:nvPicPr>
            <p:cNvPr id="468" name="object 468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725305" y="2490191"/>
              <a:ext cx="141164" cy="153885"/>
            </a:xfrm>
            <a:prstGeom prst="rect">
              <a:avLst/>
            </a:prstGeom>
          </p:spPr>
        </p:pic>
        <p:sp>
          <p:nvSpPr>
            <p:cNvPr id="469" name="object 469" descr=""/>
            <p:cNvSpPr/>
            <p:nvPr/>
          </p:nvSpPr>
          <p:spPr>
            <a:xfrm>
              <a:off x="2756302" y="2538111"/>
              <a:ext cx="29845" cy="48260"/>
            </a:xfrm>
            <a:custGeom>
              <a:avLst/>
              <a:gdLst/>
              <a:ahLst/>
              <a:cxnLst/>
              <a:rect l="l" t="t" r="r" b="b"/>
              <a:pathLst>
                <a:path w="29844" h="48260">
                  <a:moveTo>
                    <a:pt x="7738" y="0"/>
                  </a:moveTo>
                  <a:lnTo>
                    <a:pt x="1092" y="231"/>
                  </a:lnTo>
                  <a:lnTo>
                    <a:pt x="342" y="396"/>
                  </a:lnTo>
                  <a:lnTo>
                    <a:pt x="0" y="1056"/>
                  </a:lnTo>
                  <a:lnTo>
                    <a:pt x="1473" y="3088"/>
                  </a:lnTo>
                  <a:lnTo>
                    <a:pt x="2679" y="3507"/>
                  </a:lnTo>
                  <a:lnTo>
                    <a:pt x="3746" y="4968"/>
                  </a:lnTo>
                  <a:lnTo>
                    <a:pt x="6908" y="10302"/>
                  </a:lnTo>
                  <a:lnTo>
                    <a:pt x="7632" y="17973"/>
                  </a:lnTo>
                  <a:lnTo>
                    <a:pt x="12014" y="30038"/>
                  </a:lnTo>
                  <a:lnTo>
                    <a:pt x="12496" y="30889"/>
                  </a:lnTo>
                  <a:lnTo>
                    <a:pt x="11988" y="37277"/>
                  </a:lnTo>
                  <a:lnTo>
                    <a:pt x="11099" y="40401"/>
                  </a:lnTo>
                  <a:lnTo>
                    <a:pt x="10591" y="44186"/>
                  </a:lnTo>
                  <a:lnTo>
                    <a:pt x="9652" y="46065"/>
                  </a:lnTo>
                  <a:lnTo>
                    <a:pt x="8851" y="48046"/>
                  </a:lnTo>
                  <a:lnTo>
                    <a:pt x="9652" y="47907"/>
                  </a:lnTo>
                  <a:lnTo>
                    <a:pt x="17991" y="44633"/>
                  </a:lnTo>
                  <a:lnTo>
                    <a:pt x="24412" y="38872"/>
                  </a:lnTo>
                  <a:lnTo>
                    <a:pt x="28447" y="31628"/>
                  </a:lnTo>
                  <a:lnTo>
                    <a:pt x="29629" y="23904"/>
                  </a:lnTo>
                  <a:lnTo>
                    <a:pt x="29413" y="19776"/>
                  </a:lnTo>
                  <a:lnTo>
                    <a:pt x="28168" y="14404"/>
                  </a:lnTo>
                  <a:lnTo>
                    <a:pt x="25057" y="10569"/>
                  </a:lnTo>
                  <a:lnTo>
                    <a:pt x="20132" y="5685"/>
                  </a:lnTo>
                  <a:lnTo>
                    <a:pt x="14222" y="1990"/>
                  </a:lnTo>
                  <a:lnTo>
                    <a:pt x="7738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0" name="object 470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756915" y="2539454"/>
              <a:ext cx="25095" cy="43624"/>
            </a:xfrm>
            <a:prstGeom prst="rect">
              <a:avLst/>
            </a:prstGeom>
          </p:spPr>
        </p:pic>
        <p:pic>
          <p:nvPicPr>
            <p:cNvPr id="471" name="object 471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700515" y="2481110"/>
              <a:ext cx="140388" cy="154270"/>
            </a:xfrm>
            <a:prstGeom prst="rect">
              <a:avLst/>
            </a:prstGeom>
          </p:spPr>
        </p:pic>
        <p:sp>
          <p:nvSpPr>
            <p:cNvPr id="472" name="object 472" descr=""/>
            <p:cNvSpPr/>
            <p:nvPr/>
          </p:nvSpPr>
          <p:spPr>
            <a:xfrm>
              <a:off x="2717930" y="2545893"/>
              <a:ext cx="49530" cy="39370"/>
            </a:xfrm>
            <a:custGeom>
              <a:avLst/>
              <a:gdLst/>
              <a:ahLst/>
              <a:cxnLst/>
              <a:rect l="l" t="t" r="r" b="b"/>
              <a:pathLst>
                <a:path w="49530" h="39369">
                  <a:moveTo>
                    <a:pt x="20122" y="0"/>
                  </a:moveTo>
                  <a:lnTo>
                    <a:pt x="12461" y="712"/>
                  </a:lnTo>
                  <a:lnTo>
                    <a:pt x="5653" y="3180"/>
                  </a:lnTo>
                  <a:lnTo>
                    <a:pt x="469" y="7588"/>
                  </a:lnTo>
                  <a:lnTo>
                    <a:pt x="0" y="8210"/>
                  </a:lnTo>
                  <a:lnTo>
                    <a:pt x="292" y="8972"/>
                  </a:lnTo>
                  <a:lnTo>
                    <a:pt x="3238" y="9671"/>
                  </a:lnTo>
                  <a:lnTo>
                    <a:pt x="4597" y="9226"/>
                  </a:lnTo>
                  <a:lnTo>
                    <a:pt x="6692" y="9722"/>
                  </a:lnTo>
                  <a:lnTo>
                    <a:pt x="13690" y="11957"/>
                  </a:lnTo>
                  <a:lnTo>
                    <a:pt x="20535" y="17519"/>
                  </a:lnTo>
                  <a:lnTo>
                    <a:pt x="33413" y="23946"/>
                  </a:lnTo>
                  <a:lnTo>
                    <a:pt x="34429" y="24288"/>
                  </a:lnTo>
                  <a:lnTo>
                    <a:pt x="38963" y="29368"/>
                  </a:lnTo>
                  <a:lnTo>
                    <a:pt x="40690" y="32251"/>
                  </a:lnTo>
                  <a:lnTo>
                    <a:pt x="43192" y="35337"/>
                  </a:lnTo>
                  <a:lnTo>
                    <a:pt x="43942" y="37306"/>
                  </a:lnTo>
                  <a:lnTo>
                    <a:pt x="44869" y="39262"/>
                  </a:lnTo>
                  <a:lnTo>
                    <a:pt x="45326" y="38639"/>
                  </a:lnTo>
                  <a:lnTo>
                    <a:pt x="48718" y="30993"/>
                  </a:lnTo>
                  <a:lnTo>
                    <a:pt x="48936" y="22749"/>
                  </a:lnTo>
                  <a:lnTo>
                    <a:pt x="46387" y="14890"/>
                  </a:lnTo>
                  <a:lnTo>
                    <a:pt x="41478" y="8401"/>
                  </a:lnTo>
                  <a:lnTo>
                    <a:pt x="38201" y="5378"/>
                  </a:lnTo>
                  <a:lnTo>
                    <a:pt x="33172" y="1987"/>
                  </a:lnTo>
                  <a:lnTo>
                    <a:pt x="27863" y="857"/>
                  </a:lnTo>
                  <a:lnTo>
                    <a:pt x="20122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3" name="object 473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719424" y="2548624"/>
              <a:ext cx="44323" cy="33502"/>
            </a:xfrm>
            <a:prstGeom prst="rect">
              <a:avLst/>
            </a:prstGeom>
          </p:spPr>
        </p:pic>
        <p:pic>
          <p:nvPicPr>
            <p:cNvPr id="474" name="object 474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661894" y="2490980"/>
              <a:ext cx="160063" cy="140007"/>
            </a:xfrm>
            <a:prstGeom prst="rect">
              <a:avLst/>
            </a:prstGeom>
          </p:spPr>
        </p:pic>
        <p:sp>
          <p:nvSpPr>
            <p:cNvPr id="475" name="object 475" descr=""/>
            <p:cNvSpPr/>
            <p:nvPr/>
          </p:nvSpPr>
          <p:spPr>
            <a:xfrm>
              <a:off x="2778789" y="2567233"/>
              <a:ext cx="53340" cy="37465"/>
            </a:xfrm>
            <a:custGeom>
              <a:avLst/>
              <a:gdLst/>
              <a:ahLst/>
              <a:cxnLst/>
              <a:rect l="l" t="t" r="r" b="b"/>
              <a:pathLst>
                <a:path w="53339" h="37464">
                  <a:moveTo>
                    <a:pt x="47383" y="50"/>
                  </a:moveTo>
                  <a:lnTo>
                    <a:pt x="46482" y="0"/>
                  </a:lnTo>
                  <a:lnTo>
                    <a:pt x="44945" y="1968"/>
                  </a:lnTo>
                  <a:lnTo>
                    <a:pt x="45059" y="3174"/>
                  </a:lnTo>
                  <a:lnTo>
                    <a:pt x="43954" y="4610"/>
                  </a:lnTo>
                  <a:lnTo>
                    <a:pt x="39509" y="9270"/>
                  </a:lnTo>
                  <a:lnTo>
                    <a:pt x="31343" y="12547"/>
                  </a:lnTo>
                  <a:lnTo>
                    <a:pt x="20116" y="20535"/>
                  </a:lnTo>
                  <a:lnTo>
                    <a:pt x="19392" y="21247"/>
                  </a:lnTo>
                  <a:lnTo>
                    <a:pt x="12357" y="22859"/>
                  </a:lnTo>
                  <a:lnTo>
                    <a:pt x="8724" y="23037"/>
                  </a:lnTo>
                  <a:lnTo>
                    <a:pt x="4584" y="23787"/>
                  </a:lnTo>
                  <a:lnTo>
                    <a:pt x="2311" y="23520"/>
                  </a:lnTo>
                  <a:lnTo>
                    <a:pt x="0" y="23444"/>
                  </a:lnTo>
                  <a:lnTo>
                    <a:pt x="419" y="24104"/>
                  </a:lnTo>
                  <a:lnTo>
                    <a:pt x="7062" y="30925"/>
                  </a:lnTo>
                  <a:lnTo>
                    <a:pt x="15916" y="35255"/>
                  </a:lnTo>
                  <a:lnTo>
                    <a:pt x="25650" y="36870"/>
                  </a:lnTo>
                  <a:lnTo>
                    <a:pt x="34937" y="35547"/>
                  </a:lnTo>
                  <a:lnTo>
                    <a:pt x="52741" y="13179"/>
                  </a:lnTo>
                  <a:lnTo>
                    <a:pt x="51669" y="6521"/>
                  </a:lnTo>
                  <a:lnTo>
                    <a:pt x="47955" y="634"/>
                  </a:lnTo>
                  <a:lnTo>
                    <a:pt x="47383" y="5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6" name="object 476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782379" y="2568016"/>
              <a:ext cx="46178" cy="31795"/>
            </a:xfrm>
            <a:prstGeom prst="rect">
              <a:avLst/>
            </a:prstGeom>
          </p:spPr>
        </p:pic>
        <p:pic>
          <p:nvPicPr>
            <p:cNvPr id="477" name="object 477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732869" y="2511657"/>
              <a:ext cx="154663" cy="146564"/>
            </a:xfrm>
            <a:prstGeom prst="rect">
              <a:avLst/>
            </a:prstGeom>
          </p:spPr>
        </p:pic>
        <p:sp>
          <p:nvSpPr>
            <p:cNvPr id="478" name="object 478" descr=""/>
            <p:cNvSpPr/>
            <p:nvPr/>
          </p:nvSpPr>
          <p:spPr>
            <a:xfrm>
              <a:off x="2713278" y="2599119"/>
              <a:ext cx="45085" cy="60325"/>
            </a:xfrm>
            <a:custGeom>
              <a:avLst/>
              <a:gdLst/>
              <a:ahLst/>
              <a:cxnLst/>
              <a:rect l="l" t="t" r="r" b="b"/>
              <a:pathLst>
                <a:path w="45085" h="60325">
                  <a:moveTo>
                    <a:pt x="35235" y="0"/>
                  </a:moveTo>
                  <a:lnTo>
                    <a:pt x="1697" y="22433"/>
                  </a:lnTo>
                  <a:lnTo>
                    <a:pt x="0" y="38143"/>
                  </a:lnTo>
                  <a:lnTo>
                    <a:pt x="1593" y="47100"/>
                  </a:lnTo>
                  <a:lnTo>
                    <a:pt x="5572" y="54529"/>
                  </a:lnTo>
                  <a:lnTo>
                    <a:pt x="12137" y="59352"/>
                  </a:lnTo>
                  <a:lnTo>
                    <a:pt x="13038" y="59708"/>
                  </a:lnTo>
                  <a:lnTo>
                    <a:pt x="14042" y="59073"/>
                  </a:lnTo>
                  <a:lnTo>
                    <a:pt x="14664" y="55161"/>
                  </a:lnTo>
                  <a:lnTo>
                    <a:pt x="13940" y="53650"/>
                  </a:lnTo>
                  <a:lnTo>
                    <a:pt x="14372" y="50920"/>
                  </a:lnTo>
                  <a:lnTo>
                    <a:pt x="16697" y="44072"/>
                  </a:lnTo>
                  <a:lnTo>
                    <a:pt x="19888" y="37248"/>
                  </a:lnTo>
                  <a:lnTo>
                    <a:pt x="23268" y="30624"/>
                  </a:lnTo>
                  <a:lnTo>
                    <a:pt x="26158" y="24377"/>
                  </a:lnTo>
                  <a:lnTo>
                    <a:pt x="29206" y="16820"/>
                  </a:lnTo>
                  <a:lnTo>
                    <a:pt x="29485" y="15690"/>
                  </a:lnTo>
                  <a:lnTo>
                    <a:pt x="34832" y="9924"/>
                  </a:lnTo>
                  <a:lnTo>
                    <a:pt x="37867" y="7613"/>
                  </a:lnTo>
                  <a:lnTo>
                    <a:pt x="40978" y="4539"/>
                  </a:lnTo>
                  <a:lnTo>
                    <a:pt x="43036" y="3447"/>
                  </a:lnTo>
                  <a:lnTo>
                    <a:pt x="45030" y="2177"/>
                  </a:lnTo>
                  <a:lnTo>
                    <a:pt x="44293" y="1859"/>
                  </a:lnTo>
                  <a:lnTo>
                    <a:pt x="35235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9" name="object 479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717087" y="2602129"/>
              <a:ext cx="38114" cy="54571"/>
            </a:xfrm>
            <a:prstGeom prst="rect">
              <a:avLst/>
            </a:prstGeom>
          </p:spPr>
        </p:pic>
        <p:pic>
          <p:nvPicPr>
            <p:cNvPr id="480" name="object 480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659024" y="2545296"/>
              <a:ext cx="143861" cy="168922"/>
            </a:xfrm>
            <a:prstGeom prst="rect">
              <a:avLst/>
            </a:prstGeom>
          </p:spPr>
        </p:pic>
        <p:sp>
          <p:nvSpPr>
            <p:cNvPr id="481" name="object 481" descr=""/>
            <p:cNvSpPr/>
            <p:nvPr/>
          </p:nvSpPr>
          <p:spPr>
            <a:xfrm>
              <a:off x="2739652" y="2601344"/>
              <a:ext cx="35560" cy="67310"/>
            </a:xfrm>
            <a:custGeom>
              <a:avLst/>
              <a:gdLst/>
              <a:ahLst/>
              <a:cxnLst/>
              <a:rect l="l" t="t" r="r" b="b"/>
              <a:pathLst>
                <a:path w="35560" h="67310">
                  <a:moveTo>
                    <a:pt x="27152" y="0"/>
                  </a:moveTo>
                  <a:lnTo>
                    <a:pt x="736" y="28587"/>
                  </a:lnTo>
                  <a:lnTo>
                    <a:pt x="0" y="34455"/>
                  </a:lnTo>
                  <a:lnTo>
                    <a:pt x="215" y="42532"/>
                  </a:lnTo>
                  <a:lnTo>
                    <a:pt x="3276" y="48653"/>
                  </a:lnTo>
                  <a:lnTo>
                    <a:pt x="8816" y="57022"/>
                  </a:lnTo>
                  <a:lnTo>
                    <a:pt x="16059" y="63433"/>
                  </a:lnTo>
                  <a:lnTo>
                    <a:pt x="24454" y="66848"/>
                  </a:lnTo>
                  <a:lnTo>
                    <a:pt x="33451" y="66230"/>
                  </a:lnTo>
                  <a:lnTo>
                    <a:pt x="34467" y="65900"/>
                  </a:lnTo>
                  <a:lnTo>
                    <a:pt x="34937" y="64693"/>
                  </a:lnTo>
                  <a:lnTo>
                    <a:pt x="33070" y="61099"/>
                  </a:lnTo>
                  <a:lnTo>
                    <a:pt x="31508" y="60363"/>
                  </a:lnTo>
                  <a:lnTo>
                    <a:pt x="30200" y="57835"/>
                  </a:lnTo>
                  <a:lnTo>
                    <a:pt x="28014" y="50734"/>
                  </a:lnTo>
                  <a:lnTo>
                    <a:pt x="26614" y="43116"/>
                  </a:lnTo>
                  <a:lnTo>
                    <a:pt x="25512" y="35565"/>
                  </a:lnTo>
                  <a:lnTo>
                    <a:pt x="24218" y="28663"/>
                  </a:lnTo>
                  <a:lnTo>
                    <a:pt x="22288" y="20662"/>
                  </a:lnTo>
                  <a:lnTo>
                    <a:pt x="21831" y="19583"/>
                  </a:lnTo>
                  <a:lnTo>
                    <a:pt x="23012" y="11823"/>
                  </a:lnTo>
                  <a:lnTo>
                    <a:pt x="24256" y="8255"/>
                  </a:lnTo>
                  <a:lnTo>
                    <a:pt x="25095" y="4064"/>
                  </a:lnTo>
                  <a:lnTo>
                    <a:pt x="26212" y="2082"/>
                  </a:lnTo>
                  <a:lnTo>
                    <a:pt x="27152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2" name="object 482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744292" y="2604579"/>
              <a:ext cx="29502" cy="60603"/>
            </a:xfrm>
            <a:prstGeom prst="rect">
              <a:avLst/>
            </a:prstGeom>
          </p:spPr>
        </p:pic>
        <p:pic>
          <p:nvPicPr>
            <p:cNvPr id="483" name="object 483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686129" y="2552646"/>
              <a:ext cx="143864" cy="172019"/>
            </a:xfrm>
            <a:prstGeom prst="rect">
              <a:avLst/>
            </a:prstGeom>
          </p:spPr>
        </p:pic>
        <p:sp>
          <p:nvSpPr>
            <p:cNvPr id="484" name="object 484" descr=""/>
            <p:cNvSpPr/>
            <p:nvPr/>
          </p:nvSpPr>
          <p:spPr>
            <a:xfrm>
              <a:off x="2765053" y="2603933"/>
              <a:ext cx="56515" cy="52705"/>
            </a:xfrm>
            <a:custGeom>
              <a:avLst/>
              <a:gdLst/>
              <a:ahLst/>
              <a:cxnLst/>
              <a:rect l="l" t="t" r="r" b="b"/>
              <a:pathLst>
                <a:path w="56514" h="52705">
                  <a:moveTo>
                    <a:pt x="5649" y="0"/>
                  </a:moveTo>
                  <a:lnTo>
                    <a:pt x="5141" y="647"/>
                  </a:lnTo>
                  <a:lnTo>
                    <a:pt x="882" y="9453"/>
                  </a:lnTo>
                  <a:lnTo>
                    <a:pt x="0" y="19631"/>
                  </a:lnTo>
                  <a:lnTo>
                    <a:pt x="2282" y="29879"/>
                  </a:lnTo>
                  <a:lnTo>
                    <a:pt x="33875" y="52287"/>
                  </a:lnTo>
                  <a:lnTo>
                    <a:pt x="43102" y="51223"/>
                  </a:lnTo>
                  <a:lnTo>
                    <a:pt x="50852" y="47405"/>
                  </a:lnTo>
                  <a:lnTo>
                    <a:pt x="56081" y="40601"/>
                  </a:lnTo>
                  <a:lnTo>
                    <a:pt x="56475" y="39687"/>
                  </a:lnTo>
                  <a:lnTo>
                    <a:pt x="55967" y="38582"/>
                  </a:lnTo>
                  <a:lnTo>
                    <a:pt x="52449" y="37541"/>
                  </a:lnTo>
                  <a:lnTo>
                    <a:pt x="50988" y="38150"/>
                  </a:lnTo>
                  <a:lnTo>
                    <a:pt x="48487" y="37414"/>
                  </a:lnTo>
                  <a:lnTo>
                    <a:pt x="42221" y="34237"/>
                  </a:lnTo>
                  <a:lnTo>
                    <a:pt x="36055" y="30129"/>
                  </a:lnTo>
                  <a:lnTo>
                    <a:pt x="30072" y="25818"/>
                  </a:lnTo>
                  <a:lnTo>
                    <a:pt x="24357" y="22034"/>
                  </a:lnTo>
                  <a:lnTo>
                    <a:pt x="17257" y="17856"/>
                  </a:lnTo>
                  <a:lnTo>
                    <a:pt x="16152" y="17411"/>
                  </a:lnTo>
                  <a:lnTo>
                    <a:pt x="11339" y="11176"/>
                  </a:lnTo>
                  <a:lnTo>
                    <a:pt x="9612" y="7810"/>
                  </a:lnTo>
                  <a:lnTo>
                    <a:pt x="7148" y="4279"/>
                  </a:lnTo>
                  <a:lnTo>
                    <a:pt x="6488" y="2108"/>
                  </a:lnTo>
                  <a:lnTo>
                    <a:pt x="5649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5" name="object 485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769011" y="2607234"/>
              <a:ext cx="50655" cy="44530"/>
            </a:xfrm>
            <a:prstGeom prst="rect">
              <a:avLst/>
            </a:prstGeom>
          </p:spPr>
        </p:pic>
        <p:pic>
          <p:nvPicPr>
            <p:cNvPr id="486" name="object 486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710780" y="2559810"/>
              <a:ext cx="167005" cy="149649"/>
            </a:xfrm>
            <a:prstGeom prst="rect">
              <a:avLst/>
            </a:prstGeom>
          </p:spPr>
        </p:pic>
        <p:sp>
          <p:nvSpPr>
            <p:cNvPr id="487" name="object 487" descr=""/>
            <p:cNvSpPr/>
            <p:nvPr/>
          </p:nvSpPr>
          <p:spPr>
            <a:xfrm>
              <a:off x="2773414" y="2595024"/>
              <a:ext cx="59690" cy="34925"/>
            </a:xfrm>
            <a:custGeom>
              <a:avLst/>
              <a:gdLst/>
              <a:ahLst/>
              <a:cxnLst/>
              <a:rect l="l" t="t" r="r" b="b"/>
              <a:pathLst>
                <a:path w="59689" h="34925">
                  <a:moveTo>
                    <a:pt x="101" y="0"/>
                  </a:moveTo>
                  <a:lnTo>
                    <a:pt x="26898" y="33362"/>
                  </a:lnTo>
                  <a:lnTo>
                    <a:pt x="34467" y="34747"/>
                  </a:lnTo>
                  <a:lnTo>
                    <a:pt x="40551" y="33058"/>
                  </a:lnTo>
                  <a:lnTo>
                    <a:pt x="48509" y="29732"/>
                  </a:lnTo>
                  <a:lnTo>
                    <a:pt x="54890" y="24690"/>
                  </a:lnTo>
                  <a:lnTo>
                    <a:pt x="58855" y="18222"/>
                  </a:lnTo>
                  <a:lnTo>
                    <a:pt x="59562" y="10617"/>
                  </a:lnTo>
                  <a:lnTo>
                    <a:pt x="59435" y="9740"/>
                  </a:lnTo>
                  <a:lnTo>
                    <a:pt x="58559" y="9093"/>
                  </a:lnTo>
                  <a:lnTo>
                    <a:pt x="55524" y="9804"/>
                  </a:lnTo>
                  <a:lnTo>
                    <a:pt x="54736" y="10909"/>
                  </a:lnTo>
                  <a:lnTo>
                    <a:pt x="52552" y="11430"/>
                  </a:lnTo>
                  <a:lnTo>
                    <a:pt x="46342" y="11665"/>
                  </a:lnTo>
                  <a:lnTo>
                    <a:pt x="39685" y="11115"/>
                  </a:lnTo>
                  <a:lnTo>
                    <a:pt x="32998" y="10322"/>
                  </a:lnTo>
                  <a:lnTo>
                    <a:pt x="26695" y="9829"/>
                  </a:lnTo>
                  <a:lnTo>
                    <a:pt x="18910" y="9626"/>
                  </a:lnTo>
                  <a:lnTo>
                    <a:pt x="17779" y="9766"/>
                  </a:lnTo>
                  <a:lnTo>
                    <a:pt x="10655" y="6781"/>
                  </a:lnTo>
                  <a:lnTo>
                    <a:pt x="7492" y="4762"/>
                  </a:lnTo>
                  <a:lnTo>
                    <a:pt x="3594" y="2921"/>
                  </a:lnTo>
                  <a:lnTo>
                    <a:pt x="1904" y="139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8" name="object 488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776321" y="2597214"/>
              <a:ext cx="54597" cy="28003"/>
            </a:xfrm>
            <a:prstGeom prst="rect">
              <a:avLst/>
            </a:prstGeom>
          </p:spPr>
        </p:pic>
        <p:pic>
          <p:nvPicPr>
            <p:cNvPr id="489" name="object 489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721268" y="2548815"/>
              <a:ext cx="169320" cy="133450"/>
            </a:xfrm>
            <a:prstGeom prst="rect">
              <a:avLst/>
            </a:prstGeom>
          </p:spPr>
        </p:pic>
        <p:sp>
          <p:nvSpPr>
            <p:cNvPr id="490" name="object 490" descr=""/>
            <p:cNvSpPr/>
            <p:nvPr/>
          </p:nvSpPr>
          <p:spPr>
            <a:xfrm>
              <a:off x="2697582" y="2562073"/>
              <a:ext cx="62230" cy="29209"/>
            </a:xfrm>
            <a:custGeom>
              <a:avLst/>
              <a:gdLst/>
              <a:ahLst/>
              <a:cxnLst/>
              <a:rect l="l" t="t" r="r" b="b"/>
              <a:pathLst>
                <a:path w="62230" h="29210">
                  <a:moveTo>
                    <a:pt x="28828" y="0"/>
                  </a:moveTo>
                  <a:lnTo>
                    <a:pt x="0" y="22186"/>
                  </a:lnTo>
                  <a:lnTo>
                    <a:pt x="825" y="22783"/>
                  </a:lnTo>
                  <a:lnTo>
                    <a:pt x="4330" y="21945"/>
                  </a:lnTo>
                  <a:lnTo>
                    <a:pt x="5422" y="20827"/>
                  </a:lnTo>
                  <a:lnTo>
                    <a:pt x="7886" y="20243"/>
                  </a:lnTo>
                  <a:lnTo>
                    <a:pt x="14531" y="19759"/>
                  </a:lnTo>
                  <a:lnTo>
                    <a:pt x="21478" y="19996"/>
                  </a:lnTo>
                  <a:lnTo>
                    <a:pt x="28364" y="20461"/>
                  </a:lnTo>
                  <a:lnTo>
                    <a:pt x="34823" y="20662"/>
                  </a:lnTo>
                  <a:lnTo>
                    <a:pt x="42671" y="20523"/>
                  </a:lnTo>
                  <a:lnTo>
                    <a:pt x="43802" y="20345"/>
                  </a:lnTo>
                  <a:lnTo>
                    <a:pt x="50901" y="22809"/>
                  </a:lnTo>
                  <a:lnTo>
                    <a:pt x="54101" y="24574"/>
                  </a:lnTo>
                  <a:lnTo>
                    <a:pt x="58077" y="26149"/>
                  </a:lnTo>
                  <a:lnTo>
                    <a:pt x="59842" y="27533"/>
                  </a:lnTo>
                  <a:lnTo>
                    <a:pt x="61747" y="28816"/>
                  </a:lnTo>
                  <a:lnTo>
                    <a:pt x="61785" y="28054"/>
                  </a:lnTo>
                  <a:lnTo>
                    <a:pt x="60327" y="19636"/>
                  </a:lnTo>
                  <a:lnTo>
                    <a:pt x="55722" y="12071"/>
                  </a:lnTo>
                  <a:lnTo>
                    <a:pt x="48853" y="6058"/>
                  </a:lnTo>
                  <a:lnTo>
                    <a:pt x="40601" y="2298"/>
                  </a:lnTo>
                  <a:lnTo>
                    <a:pt x="35712" y="939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1" name="object 491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699715" y="2566174"/>
              <a:ext cx="56667" cy="22720"/>
            </a:xfrm>
            <a:prstGeom prst="rect">
              <a:avLst/>
            </a:prstGeom>
          </p:spPr>
        </p:pic>
        <p:pic>
          <p:nvPicPr>
            <p:cNvPr id="492" name="object 492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642188" y="2508296"/>
              <a:ext cx="168934" cy="132679"/>
            </a:xfrm>
            <a:prstGeom prst="rect">
              <a:avLst/>
            </a:prstGeom>
          </p:spPr>
        </p:pic>
        <p:sp>
          <p:nvSpPr>
            <p:cNvPr id="493" name="object 493" descr=""/>
            <p:cNvSpPr/>
            <p:nvPr/>
          </p:nvSpPr>
          <p:spPr>
            <a:xfrm>
              <a:off x="2696336" y="2584609"/>
              <a:ext cx="60960" cy="34290"/>
            </a:xfrm>
            <a:custGeom>
              <a:avLst/>
              <a:gdLst/>
              <a:ahLst/>
              <a:cxnLst/>
              <a:rect l="l" t="t" r="r" b="b"/>
              <a:pathLst>
                <a:path w="60960" h="34289">
                  <a:moveTo>
                    <a:pt x="30670" y="0"/>
                  </a:moveTo>
                  <a:lnTo>
                    <a:pt x="0" y="25906"/>
                  </a:lnTo>
                  <a:lnTo>
                    <a:pt x="571" y="33172"/>
                  </a:lnTo>
                  <a:lnTo>
                    <a:pt x="850" y="33985"/>
                  </a:lnTo>
                  <a:lnTo>
                    <a:pt x="1841" y="34213"/>
                  </a:lnTo>
                  <a:lnTo>
                    <a:pt x="4762" y="32092"/>
                  </a:lnTo>
                  <a:lnTo>
                    <a:pt x="5333" y="30645"/>
                  </a:lnTo>
                  <a:lnTo>
                    <a:pt x="7391" y="29159"/>
                  </a:lnTo>
                  <a:lnTo>
                    <a:pt x="13339" y="26149"/>
                  </a:lnTo>
                  <a:lnTo>
                    <a:pt x="19843" y="23690"/>
                  </a:lnTo>
                  <a:lnTo>
                    <a:pt x="26375" y="21467"/>
                  </a:lnTo>
                  <a:lnTo>
                    <a:pt x="32410" y="19164"/>
                  </a:lnTo>
                  <a:lnTo>
                    <a:pt x="39598" y="16027"/>
                  </a:lnTo>
                  <a:lnTo>
                    <a:pt x="40576" y="15430"/>
                  </a:lnTo>
                  <a:lnTo>
                    <a:pt x="48069" y="14960"/>
                  </a:lnTo>
                  <a:lnTo>
                    <a:pt x="51714" y="15366"/>
                  </a:lnTo>
                  <a:lnTo>
                    <a:pt x="55981" y="15290"/>
                  </a:lnTo>
                  <a:lnTo>
                    <a:pt x="58140" y="15887"/>
                  </a:lnTo>
                  <a:lnTo>
                    <a:pt x="60400" y="16332"/>
                  </a:lnTo>
                  <a:lnTo>
                    <a:pt x="60134" y="15620"/>
                  </a:lnTo>
                  <a:lnTo>
                    <a:pt x="55551" y="8411"/>
                  </a:lnTo>
                  <a:lnTo>
                    <a:pt x="48392" y="3200"/>
                  </a:lnTo>
                  <a:lnTo>
                    <a:pt x="39738" y="294"/>
                  </a:lnTo>
                  <a:lnTo>
                    <a:pt x="30670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4" name="object 494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698752" y="2588184"/>
              <a:ext cx="54480" cy="29768"/>
            </a:xfrm>
            <a:prstGeom prst="rect">
              <a:avLst/>
            </a:prstGeom>
          </p:spPr>
        </p:pic>
        <p:pic>
          <p:nvPicPr>
            <p:cNvPr id="495" name="object 495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640571" y="2530043"/>
              <a:ext cx="164304" cy="143852"/>
            </a:xfrm>
            <a:prstGeom prst="rect">
              <a:avLst/>
            </a:prstGeom>
          </p:spPr>
        </p:pic>
        <p:sp>
          <p:nvSpPr>
            <p:cNvPr id="496" name="object 496" descr=""/>
            <p:cNvSpPr/>
            <p:nvPr/>
          </p:nvSpPr>
          <p:spPr>
            <a:xfrm>
              <a:off x="2664752" y="2728999"/>
              <a:ext cx="149225" cy="83820"/>
            </a:xfrm>
            <a:custGeom>
              <a:avLst/>
              <a:gdLst/>
              <a:ahLst/>
              <a:cxnLst/>
              <a:rect l="l" t="t" r="r" b="b"/>
              <a:pathLst>
                <a:path w="149225" h="83819">
                  <a:moveTo>
                    <a:pt x="75222" y="0"/>
                  </a:moveTo>
                  <a:lnTo>
                    <a:pt x="67957" y="192"/>
                  </a:lnTo>
                  <a:lnTo>
                    <a:pt x="60890" y="757"/>
                  </a:lnTo>
                  <a:lnTo>
                    <a:pt x="54051" y="1676"/>
                  </a:lnTo>
                  <a:lnTo>
                    <a:pt x="47472" y="2933"/>
                  </a:lnTo>
                  <a:lnTo>
                    <a:pt x="165" y="2933"/>
                  </a:lnTo>
                  <a:lnTo>
                    <a:pt x="0" y="41859"/>
                  </a:lnTo>
                  <a:lnTo>
                    <a:pt x="45943" y="80440"/>
                  </a:lnTo>
                  <a:lnTo>
                    <a:pt x="75222" y="83731"/>
                  </a:lnTo>
                  <a:lnTo>
                    <a:pt x="104302" y="80440"/>
                  </a:lnTo>
                  <a:lnTo>
                    <a:pt x="127776" y="71467"/>
                  </a:lnTo>
                  <a:lnTo>
                    <a:pt x="143460" y="58158"/>
                  </a:lnTo>
                  <a:lnTo>
                    <a:pt x="149174" y="41859"/>
                  </a:lnTo>
                  <a:lnTo>
                    <a:pt x="149174" y="38963"/>
                  </a:lnTo>
                  <a:lnTo>
                    <a:pt x="148907" y="33400"/>
                  </a:lnTo>
                  <a:lnTo>
                    <a:pt x="148907" y="2933"/>
                  </a:lnTo>
                  <a:lnTo>
                    <a:pt x="102971" y="2933"/>
                  </a:lnTo>
                  <a:lnTo>
                    <a:pt x="96392" y="1676"/>
                  </a:lnTo>
                  <a:lnTo>
                    <a:pt x="89554" y="757"/>
                  </a:lnTo>
                  <a:lnTo>
                    <a:pt x="82486" y="192"/>
                  </a:lnTo>
                  <a:lnTo>
                    <a:pt x="75222" y="0"/>
                  </a:lnTo>
                  <a:close/>
                </a:path>
              </a:pathLst>
            </a:custGeom>
            <a:solidFill>
              <a:srgbClr val="E8B5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2664750" y="2689849"/>
              <a:ext cx="150495" cy="83820"/>
            </a:xfrm>
            <a:custGeom>
              <a:avLst/>
              <a:gdLst/>
              <a:ahLst/>
              <a:cxnLst/>
              <a:rect l="l" t="t" r="r" b="b"/>
              <a:pathLst>
                <a:path w="150494" h="83819">
                  <a:moveTo>
                    <a:pt x="75222" y="0"/>
                  </a:moveTo>
                  <a:lnTo>
                    <a:pt x="45943" y="3290"/>
                  </a:lnTo>
                  <a:lnTo>
                    <a:pt x="22032" y="12263"/>
                  </a:lnTo>
                  <a:lnTo>
                    <a:pt x="5911" y="25572"/>
                  </a:lnTo>
                  <a:lnTo>
                    <a:pt x="0" y="41871"/>
                  </a:lnTo>
                  <a:lnTo>
                    <a:pt x="5911" y="58170"/>
                  </a:lnTo>
                  <a:lnTo>
                    <a:pt x="22032" y="71480"/>
                  </a:lnTo>
                  <a:lnTo>
                    <a:pt x="45943" y="80453"/>
                  </a:lnTo>
                  <a:lnTo>
                    <a:pt x="75222" y="83743"/>
                  </a:lnTo>
                  <a:lnTo>
                    <a:pt x="104500" y="80453"/>
                  </a:lnTo>
                  <a:lnTo>
                    <a:pt x="128411" y="71480"/>
                  </a:lnTo>
                  <a:lnTo>
                    <a:pt x="144532" y="58170"/>
                  </a:lnTo>
                  <a:lnTo>
                    <a:pt x="150444" y="41871"/>
                  </a:lnTo>
                  <a:lnTo>
                    <a:pt x="144532" y="25572"/>
                  </a:lnTo>
                  <a:lnTo>
                    <a:pt x="128411" y="12263"/>
                  </a:lnTo>
                  <a:lnTo>
                    <a:pt x="104500" y="3290"/>
                  </a:lnTo>
                  <a:lnTo>
                    <a:pt x="75222" y="0"/>
                  </a:lnTo>
                  <a:close/>
                </a:path>
              </a:pathLst>
            </a:custGeom>
            <a:solidFill>
              <a:srgbClr val="CC8B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2663299" y="2691635"/>
              <a:ext cx="59690" cy="41275"/>
            </a:xfrm>
            <a:custGeom>
              <a:avLst/>
              <a:gdLst/>
              <a:ahLst/>
              <a:cxnLst/>
              <a:rect l="l" t="t" r="r" b="b"/>
              <a:pathLst>
                <a:path w="59689" h="41275">
                  <a:moveTo>
                    <a:pt x="0" y="40701"/>
                  </a:moveTo>
                  <a:lnTo>
                    <a:pt x="59098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2667376" y="2690500"/>
              <a:ext cx="76835" cy="53340"/>
            </a:xfrm>
            <a:custGeom>
              <a:avLst/>
              <a:gdLst/>
              <a:ahLst/>
              <a:cxnLst/>
              <a:rect l="l" t="t" r="r" b="b"/>
              <a:pathLst>
                <a:path w="76835" h="53339">
                  <a:moveTo>
                    <a:pt x="0" y="53073"/>
                  </a:moveTo>
                  <a:lnTo>
                    <a:pt x="76737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2675890" y="2692456"/>
              <a:ext cx="85725" cy="61594"/>
            </a:xfrm>
            <a:custGeom>
              <a:avLst/>
              <a:gdLst/>
              <a:ahLst/>
              <a:cxnLst/>
              <a:rect l="l" t="t" r="r" b="b"/>
              <a:pathLst>
                <a:path w="85725" h="61594">
                  <a:moveTo>
                    <a:pt x="0" y="61256"/>
                  </a:moveTo>
                  <a:lnTo>
                    <a:pt x="85627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2685766" y="2697005"/>
              <a:ext cx="92710" cy="64769"/>
            </a:xfrm>
            <a:custGeom>
              <a:avLst/>
              <a:gdLst/>
              <a:ahLst/>
              <a:cxnLst/>
              <a:rect l="l" t="t" r="r" b="b"/>
              <a:pathLst>
                <a:path w="92710" h="64769">
                  <a:moveTo>
                    <a:pt x="0" y="64564"/>
                  </a:moveTo>
                  <a:lnTo>
                    <a:pt x="92127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2699211" y="2702474"/>
              <a:ext cx="93345" cy="64769"/>
            </a:xfrm>
            <a:custGeom>
              <a:avLst/>
              <a:gdLst/>
              <a:ahLst/>
              <a:cxnLst/>
              <a:rect l="l" t="t" r="r" b="b"/>
              <a:pathLst>
                <a:path w="93344" h="64769">
                  <a:moveTo>
                    <a:pt x="0" y="64141"/>
                  </a:moveTo>
                  <a:lnTo>
                    <a:pt x="92721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2715474" y="2710998"/>
              <a:ext cx="86995" cy="60325"/>
            </a:xfrm>
            <a:custGeom>
              <a:avLst/>
              <a:gdLst/>
              <a:ahLst/>
              <a:cxnLst/>
              <a:rect l="l" t="t" r="r" b="b"/>
              <a:pathLst>
                <a:path w="86994" h="60325">
                  <a:moveTo>
                    <a:pt x="0" y="60026"/>
                  </a:moveTo>
                  <a:lnTo>
                    <a:pt x="86789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2734355" y="2721060"/>
              <a:ext cx="75565" cy="52705"/>
            </a:xfrm>
            <a:custGeom>
              <a:avLst/>
              <a:gdLst/>
              <a:ahLst/>
              <a:cxnLst/>
              <a:rect l="l" t="t" r="r" b="b"/>
              <a:pathLst>
                <a:path w="75564" h="52705">
                  <a:moveTo>
                    <a:pt x="0" y="52087"/>
                  </a:moveTo>
                  <a:lnTo>
                    <a:pt x="75310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2760719" y="2735491"/>
              <a:ext cx="52069" cy="36195"/>
            </a:xfrm>
            <a:custGeom>
              <a:avLst/>
              <a:gdLst/>
              <a:ahLst/>
              <a:cxnLst/>
              <a:rect l="l" t="t" r="r" b="b"/>
              <a:pathLst>
                <a:path w="52069" h="36194">
                  <a:moveTo>
                    <a:pt x="0" y="35580"/>
                  </a:moveTo>
                  <a:lnTo>
                    <a:pt x="51444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2671188" y="2699904"/>
              <a:ext cx="20320" cy="13970"/>
            </a:xfrm>
            <a:custGeom>
              <a:avLst/>
              <a:gdLst/>
              <a:ahLst/>
              <a:cxnLst/>
              <a:rect l="l" t="t" r="r" b="b"/>
              <a:pathLst>
                <a:path w="20319" h="13969">
                  <a:moveTo>
                    <a:pt x="0" y="13699"/>
                  </a:moveTo>
                  <a:lnTo>
                    <a:pt x="19804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2663187" y="2688283"/>
              <a:ext cx="150495" cy="54610"/>
            </a:xfrm>
            <a:custGeom>
              <a:avLst/>
              <a:gdLst/>
              <a:ahLst/>
              <a:cxnLst/>
              <a:rect l="l" t="t" r="r" b="b"/>
              <a:pathLst>
                <a:path w="150494" h="54610">
                  <a:moveTo>
                    <a:pt x="75222" y="0"/>
                  </a:moveTo>
                  <a:lnTo>
                    <a:pt x="45943" y="3290"/>
                  </a:lnTo>
                  <a:lnTo>
                    <a:pt x="22032" y="12263"/>
                  </a:lnTo>
                  <a:lnTo>
                    <a:pt x="5911" y="25572"/>
                  </a:lnTo>
                  <a:lnTo>
                    <a:pt x="0" y="41871"/>
                  </a:lnTo>
                  <a:lnTo>
                    <a:pt x="0" y="46253"/>
                  </a:lnTo>
                  <a:lnTo>
                    <a:pt x="1206" y="50469"/>
                  </a:lnTo>
                  <a:lnTo>
                    <a:pt x="3441" y="54444"/>
                  </a:lnTo>
                  <a:lnTo>
                    <a:pt x="13092" y="41503"/>
                  </a:lnTo>
                  <a:lnTo>
                    <a:pt x="29564" y="31195"/>
                  </a:lnTo>
                  <a:lnTo>
                    <a:pt x="51310" y="24382"/>
                  </a:lnTo>
                  <a:lnTo>
                    <a:pt x="76784" y="21920"/>
                  </a:lnTo>
                  <a:lnTo>
                    <a:pt x="100858" y="24110"/>
                  </a:lnTo>
                  <a:lnTo>
                    <a:pt x="121702" y="30202"/>
                  </a:lnTo>
                  <a:lnTo>
                    <a:pt x="138029" y="39477"/>
                  </a:lnTo>
                  <a:lnTo>
                    <a:pt x="148551" y="51219"/>
                  </a:lnTo>
                  <a:lnTo>
                    <a:pt x="149796" y="48221"/>
                  </a:lnTo>
                  <a:lnTo>
                    <a:pt x="150444" y="45084"/>
                  </a:lnTo>
                  <a:lnTo>
                    <a:pt x="150444" y="41871"/>
                  </a:lnTo>
                  <a:lnTo>
                    <a:pt x="144532" y="25572"/>
                  </a:lnTo>
                  <a:lnTo>
                    <a:pt x="128411" y="12263"/>
                  </a:lnTo>
                  <a:lnTo>
                    <a:pt x="104500" y="3290"/>
                  </a:lnTo>
                  <a:lnTo>
                    <a:pt x="75222" y="0"/>
                  </a:lnTo>
                  <a:close/>
                </a:path>
              </a:pathLst>
            </a:custGeom>
            <a:solidFill>
              <a:srgbClr val="D698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2663905" y="2689423"/>
              <a:ext cx="150495" cy="83820"/>
            </a:xfrm>
            <a:custGeom>
              <a:avLst/>
              <a:gdLst/>
              <a:ahLst/>
              <a:cxnLst/>
              <a:rect l="l" t="t" r="r" b="b"/>
              <a:pathLst>
                <a:path w="150494" h="83819">
                  <a:moveTo>
                    <a:pt x="150444" y="41871"/>
                  </a:moveTo>
                  <a:lnTo>
                    <a:pt x="144532" y="58170"/>
                  </a:lnTo>
                  <a:lnTo>
                    <a:pt x="128411" y="71480"/>
                  </a:lnTo>
                  <a:lnTo>
                    <a:pt x="104500" y="80453"/>
                  </a:lnTo>
                  <a:lnTo>
                    <a:pt x="75222" y="83743"/>
                  </a:lnTo>
                  <a:lnTo>
                    <a:pt x="45943" y="80453"/>
                  </a:lnTo>
                  <a:lnTo>
                    <a:pt x="22032" y="71480"/>
                  </a:lnTo>
                  <a:lnTo>
                    <a:pt x="5911" y="58170"/>
                  </a:lnTo>
                  <a:lnTo>
                    <a:pt x="0" y="41871"/>
                  </a:lnTo>
                  <a:lnTo>
                    <a:pt x="5911" y="25572"/>
                  </a:lnTo>
                  <a:lnTo>
                    <a:pt x="22032" y="12263"/>
                  </a:lnTo>
                  <a:lnTo>
                    <a:pt x="45943" y="3290"/>
                  </a:lnTo>
                  <a:lnTo>
                    <a:pt x="75222" y="0"/>
                  </a:lnTo>
                  <a:lnTo>
                    <a:pt x="104500" y="3290"/>
                  </a:lnTo>
                  <a:lnTo>
                    <a:pt x="128411" y="12263"/>
                  </a:lnTo>
                  <a:lnTo>
                    <a:pt x="144532" y="25572"/>
                  </a:lnTo>
                  <a:lnTo>
                    <a:pt x="150444" y="41871"/>
                  </a:lnTo>
                  <a:close/>
                </a:path>
              </a:pathLst>
            </a:custGeom>
            <a:ln w="3175">
              <a:solidFill>
                <a:srgbClr val="F2CE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2686939" y="2768371"/>
              <a:ext cx="14604" cy="35560"/>
            </a:xfrm>
            <a:custGeom>
              <a:avLst/>
              <a:gdLst/>
              <a:ahLst/>
              <a:cxnLst/>
              <a:rect l="l" t="t" r="r" b="b"/>
              <a:pathLst>
                <a:path w="14605" h="35560">
                  <a:moveTo>
                    <a:pt x="6845" y="26377"/>
                  </a:moveTo>
                  <a:lnTo>
                    <a:pt x="6832" y="20154"/>
                  </a:lnTo>
                  <a:lnTo>
                    <a:pt x="0" y="17995"/>
                  </a:lnTo>
                  <a:lnTo>
                    <a:pt x="12" y="24218"/>
                  </a:lnTo>
                  <a:lnTo>
                    <a:pt x="6845" y="26377"/>
                  </a:lnTo>
                  <a:close/>
                </a:path>
                <a:path w="14605" h="35560">
                  <a:moveTo>
                    <a:pt x="7124" y="12992"/>
                  </a:moveTo>
                  <a:lnTo>
                    <a:pt x="7112" y="6769"/>
                  </a:lnTo>
                  <a:lnTo>
                    <a:pt x="279" y="4610"/>
                  </a:lnTo>
                  <a:lnTo>
                    <a:pt x="292" y="10833"/>
                  </a:lnTo>
                  <a:lnTo>
                    <a:pt x="7124" y="12992"/>
                  </a:lnTo>
                  <a:close/>
                </a:path>
                <a:path w="14605" h="35560">
                  <a:moveTo>
                    <a:pt x="13995" y="35560"/>
                  </a:moveTo>
                  <a:lnTo>
                    <a:pt x="13982" y="29324"/>
                  </a:lnTo>
                  <a:lnTo>
                    <a:pt x="7150" y="26390"/>
                  </a:lnTo>
                  <a:lnTo>
                    <a:pt x="7162" y="32613"/>
                  </a:lnTo>
                  <a:lnTo>
                    <a:pt x="13995" y="35560"/>
                  </a:lnTo>
                  <a:close/>
                </a:path>
                <a:path w="14605" h="35560">
                  <a:moveTo>
                    <a:pt x="14084" y="22567"/>
                  </a:moveTo>
                  <a:lnTo>
                    <a:pt x="14071" y="16332"/>
                  </a:lnTo>
                  <a:lnTo>
                    <a:pt x="7239" y="13398"/>
                  </a:lnTo>
                  <a:lnTo>
                    <a:pt x="7251" y="19621"/>
                  </a:lnTo>
                  <a:lnTo>
                    <a:pt x="14084" y="22567"/>
                  </a:lnTo>
                  <a:close/>
                </a:path>
                <a:path w="14605" h="35560">
                  <a:moveTo>
                    <a:pt x="14160" y="9169"/>
                  </a:moveTo>
                  <a:lnTo>
                    <a:pt x="14147" y="2946"/>
                  </a:lnTo>
                  <a:lnTo>
                    <a:pt x="7315" y="0"/>
                  </a:lnTo>
                  <a:lnTo>
                    <a:pt x="7327" y="6235"/>
                  </a:lnTo>
                  <a:lnTo>
                    <a:pt x="14160" y="9169"/>
                  </a:lnTo>
                  <a:close/>
                </a:path>
              </a:pathLst>
            </a:custGeom>
            <a:solidFill>
              <a:srgbClr val="C391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0" name="object 510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684802" y="2654782"/>
              <a:ext cx="119730" cy="116468"/>
            </a:xfrm>
            <a:prstGeom prst="rect">
              <a:avLst/>
            </a:prstGeom>
          </p:spPr>
        </p:pic>
        <p:sp>
          <p:nvSpPr>
            <p:cNvPr id="511" name="object 511" descr=""/>
            <p:cNvSpPr/>
            <p:nvPr/>
          </p:nvSpPr>
          <p:spPr>
            <a:xfrm>
              <a:off x="2631555" y="2266606"/>
              <a:ext cx="132715" cy="100330"/>
            </a:xfrm>
            <a:custGeom>
              <a:avLst/>
              <a:gdLst/>
              <a:ahLst/>
              <a:cxnLst/>
              <a:rect l="l" t="t" r="r" b="b"/>
              <a:pathLst>
                <a:path w="132714" h="100330">
                  <a:moveTo>
                    <a:pt x="47624" y="0"/>
                  </a:moveTo>
                  <a:lnTo>
                    <a:pt x="24101" y="33459"/>
                  </a:lnTo>
                  <a:lnTo>
                    <a:pt x="11310" y="50504"/>
                  </a:lnTo>
                  <a:lnTo>
                    <a:pt x="4800" y="56439"/>
                  </a:lnTo>
                  <a:lnTo>
                    <a:pt x="114" y="56565"/>
                  </a:lnTo>
                  <a:lnTo>
                    <a:pt x="2273" y="66827"/>
                  </a:lnTo>
                  <a:lnTo>
                    <a:pt x="16396" y="73262"/>
                  </a:lnTo>
                  <a:lnTo>
                    <a:pt x="41375" y="82734"/>
                  </a:lnTo>
                  <a:lnTo>
                    <a:pt x="68465" y="92319"/>
                  </a:lnTo>
                  <a:lnTo>
                    <a:pt x="88925" y="99098"/>
                  </a:lnTo>
                  <a:lnTo>
                    <a:pt x="90919" y="99961"/>
                  </a:lnTo>
                  <a:lnTo>
                    <a:pt x="91884" y="99415"/>
                  </a:lnTo>
                  <a:lnTo>
                    <a:pt x="92379" y="97142"/>
                  </a:lnTo>
                  <a:lnTo>
                    <a:pt x="99281" y="83197"/>
                  </a:lnTo>
                  <a:lnTo>
                    <a:pt x="113029" y="59156"/>
                  </a:lnTo>
                  <a:lnTo>
                    <a:pt x="126501" y="36391"/>
                  </a:lnTo>
                  <a:lnTo>
                    <a:pt x="132575" y="26276"/>
                  </a:lnTo>
                  <a:lnTo>
                    <a:pt x="47624" y="0"/>
                  </a:lnTo>
                  <a:close/>
                </a:path>
                <a:path w="132714" h="100330">
                  <a:moveTo>
                    <a:pt x="0" y="56311"/>
                  </a:moveTo>
                  <a:lnTo>
                    <a:pt x="54" y="56565"/>
                  </a:lnTo>
                  <a:lnTo>
                    <a:pt x="0" y="56311"/>
                  </a:lnTo>
                  <a:close/>
                </a:path>
              </a:pathLst>
            </a:custGeom>
            <a:solidFill>
              <a:srgbClr val="A18F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2" name="object 512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594190" y="2233854"/>
              <a:ext cx="202171" cy="127952"/>
            </a:xfrm>
            <a:prstGeom prst="rect">
              <a:avLst/>
            </a:prstGeom>
          </p:spPr>
        </p:pic>
        <p:sp>
          <p:nvSpPr>
            <p:cNvPr id="513" name="object 513" descr=""/>
            <p:cNvSpPr/>
            <p:nvPr/>
          </p:nvSpPr>
          <p:spPr>
            <a:xfrm>
              <a:off x="2593343" y="2268635"/>
              <a:ext cx="204470" cy="100330"/>
            </a:xfrm>
            <a:custGeom>
              <a:avLst/>
              <a:gdLst/>
              <a:ahLst/>
              <a:cxnLst/>
              <a:rect l="l" t="t" r="r" b="b"/>
              <a:pathLst>
                <a:path w="204469" h="100330">
                  <a:moveTo>
                    <a:pt x="203466" y="114"/>
                  </a:moveTo>
                  <a:lnTo>
                    <a:pt x="203022" y="0"/>
                  </a:lnTo>
                  <a:lnTo>
                    <a:pt x="188690" y="25107"/>
                  </a:lnTo>
                  <a:lnTo>
                    <a:pt x="173434" y="50765"/>
                  </a:lnTo>
                  <a:lnTo>
                    <a:pt x="159488" y="73169"/>
                  </a:lnTo>
                  <a:lnTo>
                    <a:pt x="149085" y="88519"/>
                  </a:lnTo>
                  <a:lnTo>
                    <a:pt x="146862" y="91490"/>
                  </a:lnTo>
                  <a:lnTo>
                    <a:pt x="145326" y="93167"/>
                  </a:lnTo>
                  <a:lnTo>
                    <a:pt x="144081" y="93167"/>
                  </a:lnTo>
                  <a:lnTo>
                    <a:pt x="76239" y="69983"/>
                  </a:lnTo>
                  <a:lnTo>
                    <a:pt x="36846" y="54477"/>
                  </a:lnTo>
                  <a:lnTo>
                    <a:pt x="850" y="38277"/>
                  </a:lnTo>
                  <a:lnTo>
                    <a:pt x="546" y="38531"/>
                  </a:lnTo>
                  <a:lnTo>
                    <a:pt x="35787" y="60533"/>
                  </a:lnTo>
                  <a:lnTo>
                    <a:pt x="135902" y="97002"/>
                  </a:lnTo>
                  <a:lnTo>
                    <a:pt x="142582" y="99885"/>
                  </a:lnTo>
                  <a:lnTo>
                    <a:pt x="196631" y="20357"/>
                  </a:lnTo>
                  <a:lnTo>
                    <a:pt x="204190" y="5803"/>
                  </a:lnTo>
                  <a:lnTo>
                    <a:pt x="203466" y="114"/>
                  </a:lnTo>
                  <a:close/>
                </a:path>
              </a:pathLst>
            </a:custGeom>
            <a:solidFill>
              <a:srgbClr val="B2A2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2616164" y="2254760"/>
              <a:ext cx="180975" cy="63500"/>
            </a:xfrm>
            <a:custGeom>
              <a:avLst/>
              <a:gdLst/>
              <a:ahLst/>
              <a:cxnLst/>
              <a:rect l="l" t="t" r="r" b="b"/>
              <a:pathLst>
                <a:path w="180975" h="63500">
                  <a:moveTo>
                    <a:pt x="136944" y="0"/>
                  </a:moveTo>
                  <a:lnTo>
                    <a:pt x="115068" y="551"/>
                  </a:lnTo>
                  <a:lnTo>
                    <a:pt x="93192" y="3741"/>
                  </a:lnTo>
                  <a:lnTo>
                    <a:pt x="69276" y="9015"/>
                  </a:lnTo>
                  <a:lnTo>
                    <a:pt x="57264" y="11303"/>
                  </a:lnTo>
                  <a:lnTo>
                    <a:pt x="45161" y="12822"/>
                  </a:lnTo>
                  <a:lnTo>
                    <a:pt x="38203" y="13126"/>
                  </a:lnTo>
                  <a:lnTo>
                    <a:pt x="31318" y="12933"/>
                  </a:lnTo>
                  <a:lnTo>
                    <a:pt x="24451" y="12297"/>
                  </a:lnTo>
                  <a:lnTo>
                    <a:pt x="11874" y="10282"/>
                  </a:lnTo>
                  <a:lnTo>
                    <a:pt x="6934" y="8948"/>
                  </a:lnTo>
                  <a:lnTo>
                    <a:pt x="749" y="10383"/>
                  </a:lnTo>
                  <a:lnTo>
                    <a:pt x="25" y="11107"/>
                  </a:lnTo>
                  <a:lnTo>
                    <a:pt x="0" y="12047"/>
                  </a:lnTo>
                  <a:lnTo>
                    <a:pt x="1986" y="24872"/>
                  </a:lnTo>
                  <a:lnTo>
                    <a:pt x="7100" y="41274"/>
                  </a:lnTo>
                  <a:lnTo>
                    <a:pt x="13532" y="55694"/>
                  </a:lnTo>
                  <a:lnTo>
                    <a:pt x="19469" y="62568"/>
                  </a:lnTo>
                  <a:lnTo>
                    <a:pt x="26083" y="63371"/>
                  </a:lnTo>
                  <a:lnTo>
                    <a:pt x="33000" y="63061"/>
                  </a:lnTo>
                  <a:lnTo>
                    <a:pt x="76047" y="57500"/>
                  </a:lnTo>
                  <a:lnTo>
                    <a:pt x="117115" y="44924"/>
                  </a:lnTo>
                  <a:lnTo>
                    <a:pt x="153276" y="20696"/>
                  </a:lnTo>
                  <a:lnTo>
                    <a:pt x="159741" y="16642"/>
                  </a:lnTo>
                  <a:lnTo>
                    <a:pt x="166452" y="13212"/>
                  </a:lnTo>
                  <a:lnTo>
                    <a:pt x="173353" y="10273"/>
                  </a:lnTo>
                  <a:lnTo>
                    <a:pt x="180848" y="7539"/>
                  </a:lnTo>
                  <a:lnTo>
                    <a:pt x="180924" y="7145"/>
                  </a:lnTo>
                  <a:lnTo>
                    <a:pt x="180390" y="6992"/>
                  </a:lnTo>
                  <a:lnTo>
                    <a:pt x="158743" y="2132"/>
                  </a:lnTo>
                  <a:lnTo>
                    <a:pt x="136944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2607221" y="2261489"/>
              <a:ext cx="205740" cy="57150"/>
            </a:xfrm>
            <a:custGeom>
              <a:avLst/>
              <a:gdLst/>
              <a:ahLst/>
              <a:cxnLst/>
              <a:rect l="l" t="t" r="r" b="b"/>
              <a:pathLst>
                <a:path w="205739" h="57150">
                  <a:moveTo>
                    <a:pt x="205130" y="44805"/>
                  </a:moveTo>
                  <a:lnTo>
                    <a:pt x="162763" y="28194"/>
                  </a:lnTo>
                  <a:lnTo>
                    <a:pt x="124650" y="19050"/>
                  </a:lnTo>
                  <a:lnTo>
                    <a:pt x="107823" y="16027"/>
                  </a:lnTo>
                  <a:lnTo>
                    <a:pt x="117144" y="13601"/>
                  </a:lnTo>
                  <a:lnTo>
                    <a:pt x="140462" y="8039"/>
                  </a:lnTo>
                  <a:lnTo>
                    <a:pt x="163969" y="3759"/>
                  </a:lnTo>
                  <a:lnTo>
                    <a:pt x="187655" y="1574"/>
                  </a:lnTo>
                  <a:lnTo>
                    <a:pt x="189788" y="812"/>
                  </a:lnTo>
                  <a:lnTo>
                    <a:pt x="189865" y="419"/>
                  </a:lnTo>
                  <a:lnTo>
                    <a:pt x="189331" y="266"/>
                  </a:lnTo>
                  <a:lnTo>
                    <a:pt x="188353" y="0"/>
                  </a:lnTo>
                  <a:lnTo>
                    <a:pt x="166243" y="1854"/>
                  </a:lnTo>
                  <a:lnTo>
                    <a:pt x="144284" y="5562"/>
                  </a:lnTo>
                  <a:lnTo>
                    <a:pt x="122491" y="10515"/>
                  </a:lnTo>
                  <a:lnTo>
                    <a:pt x="103339" y="15379"/>
                  </a:lnTo>
                  <a:lnTo>
                    <a:pt x="80683" y="12052"/>
                  </a:lnTo>
                  <a:lnTo>
                    <a:pt x="46126" y="8064"/>
                  </a:lnTo>
                  <a:lnTo>
                    <a:pt x="17665" y="5448"/>
                  </a:lnTo>
                  <a:lnTo>
                    <a:pt x="4775" y="5080"/>
                  </a:lnTo>
                  <a:lnTo>
                    <a:pt x="2184" y="6438"/>
                  </a:lnTo>
                  <a:lnTo>
                    <a:pt x="1308" y="18707"/>
                  </a:lnTo>
                  <a:lnTo>
                    <a:pt x="1689" y="33439"/>
                  </a:lnTo>
                  <a:lnTo>
                    <a:pt x="0" y="42113"/>
                  </a:lnTo>
                  <a:lnTo>
                    <a:pt x="36017" y="55473"/>
                  </a:lnTo>
                  <a:lnTo>
                    <a:pt x="55867" y="56553"/>
                  </a:lnTo>
                  <a:lnTo>
                    <a:pt x="70993" y="56222"/>
                  </a:lnTo>
                  <a:lnTo>
                    <a:pt x="101219" y="54737"/>
                  </a:lnTo>
                  <a:lnTo>
                    <a:pt x="116332" y="54317"/>
                  </a:lnTo>
                  <a:lnTo>
                    <a:pt x="127762" y="54737"/>
                  </a:lnTo>
                  <a:lnTo>
                    <a:pt x="150533" y="56794"/>
                  </a:lnTo>
                  <a:lnTo>
                    <a:pt x="161925" y="57111"/>
                  </a:lnTo>
                  <a:lnTo>
                    <a:pt x="173228" y="56857"/>
                  </a:lnTo>
                  <a:lnTo>
                    <a:pt x="184683" y="55689"/>
                  </a:lnTo>
                  <a:lnTo>
                    <a:pt x="195503" y="52235"/>
                  </a:lnTo>
                  <a:lnTo>
                    <a:pt x="205130" y="44805"/>
                  </a:lnTo>
                  <a:close/>
                </a:path>
              </a:pathLst>
            </a:custGeom>
            <a:solidFill>
              <a:srgbClr val="009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2608700" y="2286135"/>
              <a:ext cx="203835" cy="21590"/>
            </a:xfrm>
            <a:custGeom>
              <a:avLst/>
              <a:gdLst/>
              <a:ahLst/>
              <a:cxnLst/>
              <a:rect l="l" t="t" r="r" b="b"/>
              <a:pathLst>
                <a:path w="203835" h="21589">
                  <a:moveTo>
                    <a:pt x="0" y="0"/>
                  </a:moveTo>
                  <a:lnTo>
                    <a:pt x="25" y="1498"/>
                  </a:lnTo>
                  <a:lnTo>
                    <a:pt x="27343" y="3936"/>
                  </a:lnTo>
                  <a:lnTo>
                    <a:pt x="54538" y="7618"/>
                  </a:lnTo>
                  <a:lnTo>
                    <a:pt x="108851" y="15874"/>
                  </a:lnTo>
                  <a:lnTo>
                    <a:pt x="155584" y="19977"/>
                  </a:lnTo>
                  <a:lnTo>
                    <a:pt x="202488" y="21374"/>
                  </a:lnTo>
                  <a:lnTo>
                    <a:pt x="203555" y="20256"/>
                  </a:lnTo>
                  <a:lnTo>
                    <a:pt x="203454" y="19786"/>
                  </a:lnTo>
                  <a:lnTo>
                    <a:pt x="178795" y="19236"/>
                  </a:lnTo>
                  <a:lnTo>
                    <a:pt x="154146" y="18253"/>
                  </a:lnTo>
                  <a:lnTo>
                    <a:pt x="129544" y="16521"/>
                  </a:lnTo>
                  <a:lnTo>
                    <a:pt x="105029" y="13728"/>
                  </a:lnTo>
                  <a:lnTo>
                    <a:pt x="52619" y="5697"/>
                  </a:lnTo>
                  <a:lnTo>
                    <a:pt x="26365" y="2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2635299" y="2298891"/>
              <a:ext cx="57785" cy="31115"/>
            </a:xfrm>
            <a:custGeom>
              <a:avLst/>
              <a:gdLst/>
              <a:ahLst/>
              <a:cxnLst/>
              <a:rect l="l" t="t" r="r" b="b"/>
              <a:pathLst>
                <a:path w="57785" h="31114">
                  <a:moveTo>
                    <a:pt x="53709" y="29121"/>
                  </a:moveTo>
                  <a:lnTo>
                    <a:pt x="44716" y="29121"/>
                  </a:lnTo>
                  <a:lnTo>
                    <a:pt x="45592" y="30098"/>
                  </a:lnTo>
                  <a:lnTo>
                    <a:pt x="46850" y="30772"/>
                  </a:lnTo>
                  <a:lnTo>
                    <a:pt x="48729" y="30594"/>
                  </a:lnTo>
                  <a:lnTo>
                    <a:pt x="49364" y="30365"/>
                  </a:lnTo>
                  <a:lnTo>
                    <a:pt x="49834" y="30010"/>
                  </a:lnTo>
                  <a:lnTo>
                    <a:pt x="52485" y="30010"/>
                  </a:lnTo>
                  <a:lnTo>
                    <a:pt x="53682" y="29260"/>
                  </a:lnTo>
                  <a:lnTo>
                    <a:pt x="53709" y="29121"/>
                  </a:lnTo>
                  <a:close/>
                </a:path>
                <a:path w="57785" h="31114">
                  <a:moveTo>
                    <a:pt x="52485" y="30010"/>
                  </a:moveTo>
                  <a:lnTo>
                    <a:pt x="49834" y="30010"/>
                  </a:lnTo>
                  <a:lnTo>
                    <a:pt x="50723" y="30429"/>
                  </a:lnTo>
                  <a:lnTo>
                    <a:pt x="51714" y="30492"/>
                  </a:lnTo>
                  <a:lnTo>
                    <a:pt x="52485" y="30010"/>
                  </a:lnTo>
                  <a:close/>
                </a:path>
                <a:path w="57785" h="31114">
                  <a:moveTo>
                    <a:pt x="54752" y="27609"/>
                  </a:moveTo>
                  <a:lnTo>
                    <a:pt x="39738" y="27609"/>
                  </a:lnTo>
                  <a:lnTo>
                    <a:pt x="40126" y="28079"/>
                  </a:lnTo>
                  <a:lnTo>
                    <a:pt x="41427" y="29654"/>
                  </a:lnTo>
                  <a:lnTo>
                    <a:pt x="43306" y="29933"/>
                  </a:lnTo>
                  <a:lnTo>
                    <a:pt x="44716" y="29121"/>
                  </a:lnTo>
                  <a:lnTo>
                    <a:pt x="53709" y="29121"/>
                  </a:lnTo>
                  <a:lnTo>
                    <a:pt x="53797" y="28651"/>
                  </a:lnTo>
                  <a:lnTo>
                    <a:pt x="53530" y="28079"/>
                  </a:lnTo>
                  <a:lnTo>
                    <a:pt x="54648" y="27749"/>
                  </a:lnTo>
                  <a:lnTo>
                    <a:pt x="54752" y="27609"/>
                  </a:lnTo>
                  <a:close/>
                </a:path>
                <a:path w="57785" h="31114">
                  <a:moveTo>
                    <a:pt x="55309" y="26860"/>
                  </a:moveTo>
                  <a:lnTo>
                    <a:pt x="36207" y="26860"/>
                  </a:lnTo>
                  <a:lnTo>
                    <a:pt x="36563" y="27330"/>
                  </a:lnTo>
                  <a:lnTo>
                    <a:pt x="37045" y="27698"/>
                  </a:lnTo>
                  <a:lnTo>
                    <a:pt x="38150" y="27990"/>
                  </a:lnTo>
                  <a:lnTo>
                    <a:pt x="38620" y="28016"/>
                  </a:lnTo>
                  <a:lnTo>
                    <a:pt x="39923" y="27833"/>
                  </a:lnTo>
                  <a:lnTo>
                    <a:pt x="39738" y="27609"/>
                  </a:lnTo>
                  <a:lnTo>
                    <a:pt x="54752" y="27609"/>
                  </a:lnTo>
                  <a:lnTo>
                    <a:pt x="55309" y="26860"/>
                  </a:lnTo>
                  <a:close/>
                </a:path>
                <a:path w="57785" h="31114">
                  <a:moveTo>
                    <a:pt x="39738" y="27609"/>
                  </a:moveTo>
                  <a:lnTo>
                    <a:pt x="39923" y="27833"/>
                  </a:lnTo>
                  <a:lnTo>
                    <a:pt x="39837" y="27698"/>
                  </a:lnTo>
                  <a:close/>
                </a:path>
                <a:path w="57785" h="31114">
                  <a:moveTo>
                    <a:pt x="55274" y="26149"/>
                  </a:moveTo>
                  <a:lnTo>
                    <a:pt x="33388" y="26149"/>
                  </a:lnTo>
                  <a:lnTo>
                    <a:pt x="33820" y="26796"/>
                  </a:lnTo>
                  <a:lnTo>
                    <a:pt x="34518" y="27139"/>
                  </a:lnTo>
                  <a:lnTo>
                    <a:pt x="35712" y="26987"/>
                  </a:lnTo>
                  <a:lnTo>
                    <a:pt x="35966" y="26936"/>
                  </a:lnTo>
                  <a:lnTo>
                    <a:pt x="36207" y="26860"/>
                  </a:lnTo>
                  <a:lnTo>
                    <a:pt x="55309" y="26860"/>
                  </a:lnTo>
                  <a:lnTo>
                    <a:pt x="55422" y="26708"/>
                  </a:lnTo>
                  <a:lnTo>
                    <a:pt x="55274" y="26149"/>
                  </a:lnTo>
                  <a:close/>
                </a:path>
                <a:path w="57785" h="31114">
                  <a:moveTo>
                    <a:pt x="56514" y="24637"/>
                  </a:moveTo>
                  <a:lnTo>
                    <a:pt x="28409" y="24637"/>
                  </a:lnTo>
                  <a:lnTo>
                    <a:pt x="28828" y="26835"/>
                  </a:lnTo>
                  <a:lnTo>
                    <a:pt x="31495" y="27127"/>
                  </a:lnTo>
                  <a:lnTo>
                    <a:pt x="33388" y="26149"/>
                  </a:lnTo>
                  <a:lnTo>
                    <a:pt x="55274" y="26149"/>
                  </a:lnTo>
                  <a:lnTo>
                    <a:pt x="55156" y="25704"/>
                  </a:lnTo>
                  <a:lnTo>
                    <a:pt x="56273" y="25145"/>
                  </a:lnTo>
                  <a:lnTo>
                    <a:pt x="56514" y="24637"/>
                  </a:lnTo>
                  <a:close/>
                </a:path>
                <a:path w="57785" h="31114">
                  <a:moveTo>
                    <a:pt x="57330" y="20764"/>
                  </a:moveTo>
                  <a:lnTo>
                    <a:pt x="19113" y="20764"/>
                  </a:lnTo>
                  <a:lnTo>
                    <a:pt x="21335" y="21031"/>
                  </a:lnTo>
                  <a:lnTo>
                    <a:pt x="20231" y="21120"/>
                  </a:lnTo>
                  <a:lnTo>
                    <a:pt x="21831" y="22097"/>
                  </a:lnTo>
                  <a:lnTo>
                    <a:pt x="23990" y="22529"/>
                  </a:lnTo>
                  <a:lnTo>
                    <a:pt x="24256" y="22644"/>
                  </a:lnTo>
                  <a:lnTo>
                    <a:pt x="25488" y="24104"/>
                  </a:lnTo>
                  <a:lnTo>
                    <a:pt x="25895" y="24460"/>
                  </a:lnTo>
                  <a:lnTo>
                    <a:pt x="27228" y="24803"/>
                  </a:lnTo>
                  <a:lnTo>
                    <a:pt x="27825" y="24777"/>
                  </a:lnTo>
                  <a:lnTo>
                    <a:pt x="28409" y="24637"/>
                  </a:lnTo>
                  <a:lnTo>
                    <a:pt x="56514" y="24637"/>
                  </a:lnTo>
                  <a:lnTo>
                    <a:pt x="56857" y="23914"/>
                  </a:lnTo>
                  <a:lnTo>
                    <a:pt x="56286" y="22936"/>
                  </a:lnTo>
                  <a:lnTo>
                    <a:pt x="57073" y="22440"/>
                  </a:lnTo>
                  <a:lnTo>
                    <a:pt x="57543" y="21539"/>
                  </a:lnTo>
                  <a:lnTo>
                    <a:pt x="57330" y="20764"/>
                  </a:lnTo>
                  <a:close/>
                </a:path>
                <a:path w="57785" h="31114">
                  <a:moveTo>
                    <a:pt x="55493" y="18402"/>
                  </a:moveTo>
                  <a:lnTo>
                    <a:pt x="16078" y="18402"/>
                  </a:lnTo>
                  <a:lnTo>
                    <a:pt x="16205" y="19659"/>
                  </a:lnTo>
                  <a:lnTo>
                    <a:pt x="16979" y="20599"/>
                  </a:lnTo>
                  <a:lnTo>
                    <a:pt x="18757" y="20840"/>
                  </a:lnTo>
                  <a:lnTo>
                    <a:pt x="19113" y="20764"/>
                  </a:lnTo>
                  <a:lnTo>
                    <a:pt x="57330" y="20764"/>
                  </a:lnTo>
                  <a:lnTo>
                    <a:pt x="56794" y="18808"/>
                  </a:lnTo>
                  <a:lnTo>
                    <a:pt x="55493" y="18402"/>
                  </a:lnTo>
                  <a:close/>
                </a:path>
                <a:path w="57785" h="31114">
                  <a:moveTo>
                    <a:pt x="50779" y="17043"/>
                  </a:moveTo>
                  <a:lnTo>
                    <a:pt x="12242" y="17043"/>
                  </a:lnTo>
                  <a:lnTo>
                    <a:pt x="12509" y="17691"/>
                  </a:lnTo>
                  <a:lnTo>
                    <a:pt x="13296" y="18732"/>
                  </a:lnTo>
                  <a:lnTo>
                    <a:pt x="14160" y="18897"/>
                  </a:lnTo>
                  <a:lnTo>
                    <a:pt x="15392" y="18668"/>
                  </a:lnTo>
                  <a:lnTo>
                    <a:pt x="15747" y="18567"/>
                  </a:lnTo>
                  <a:lnTo>
                    <a:pt x="16078" y="18402"/>
                  </a:lnTo>
                  <a:lnTo>
                    <a:pt x="55493" y="18402"/>
                  </a:lnTo>
                  <a:lnTo>
                    <a:pt x="50779" y="17043"/>
                  </a:lnTo>
                  <a:close/>
                </a:path>
                <a:path w="57785" h="31114">
                  <a:moveTo>
                    <a:pt x="40294" y="14909"/>
                  </a:moveTo>
                  <a:lnTo>
                    <a:pt x="8496" y="14909"/>
                  </a:lnTo>
                  <a:lnTo>
                    <a:pt x="8521" y="15900"/>
                  </a:lnTo>
                  <a:lnTo>
                    <a:pt x="8818" y="16802"/>
                  </a:lnTo>
                  <a:lnTo>
                    <a:pt x="10591" y="17564"/>
                  </a:lnTo>
                  <a:lnTo>
                    <a:pt x="11531" y="17462"/>
                  </a:lnTo>
                  <a:lnTo>
                    <a:pt x="12242" y="17043"/>
                  </a:lnTo>
                  <a:lnTo>
                    <a:pt x="50779" y="17043"/>
                  </a:lnTo>
                  <a:lnTo>
                    <a:pt x="50291" y="16903"/>
                  </a:lnTo>
                  <a:lnTo>
                    <a:pt x="46418" y="16802"/>
                  </a:lnTo>
                  <a:lnTo>
                    <a:pt x="40294" y="14909"/>
                  </a:lnTo>
                  <a:close/>
                </a:path>
                <a:path w="57785" h="31114">
                  <a:moveTo>
                    <a:pt x="34770" y="13144"/>
                  </a:moveTo>
                  <a:lnTo>
                    <a:pt x="5473" y="13144"/>
                  </a:lnTo>
                  <a:lnTo>
                    <a:pt x="5689" y="14516"/>
                  </a:lnTo>
                  <a:lnTo>
                    <a:pt x="7111" y="15151"/>
                  </a:lnTo>
                  <a:lnTo>
                    <a:pt x="8496" y="14909"/>
                  </a:lnTo>
                  <a:lnTo>
                    <a:pt x="40294" y="14909"/>
                  </a:lnTo>
                  <a:lnTo>
                    <a:pt x="35674" y="13474"/>
                  </a:lnTo>
                  <a:lnTo>
                    <a:pt x="34770" y="13144"/>
                  </a:lnTo>
                  <a:close/>
                </a:path>
                <a:path w="57785" h="31114">
                  <a:moveTo>
                    <a:pt x="26986" y="10083"/>
                  </a:moveTo>
                  <a:lnTo>
                    <a:pt x="2641" y="10083"/>
                  </a:lnTo>
                  <a:lnTo>
                    <a:pt x="2006" y="10960"/>
                  </a:lnTo>
                  <a:lnTo>
                    <a:pt x="1676" y="11988"/>
                  </a:lnTo>
                  <a:lnTo>
                    <a:pt x="2971" y="13474"/>
                  </a:lnTo>
                  <a:lnTo>
                    <a:pt x="3657" y="13665"/>
                  </a:lnTo>
                  <a:lnTo>
                    <a:pt x="4737" y="13500"/>
                  </a:lnTo>
                  <a:lnTo>
                    <a:pt x="5092" y="13347"/>
                  </a:lnTo>
                  <a:lnTo>
                    <a:pt x="5473" y="13144"/>
                  </a:lnTo>
                  <a:lnTo>
                    <a:pt x="34770" y="13144"/>
                  </a:lnTo>
                  <a:lnTo>
                    <a:pt x="28752" y="10947"/>
                  </a:lnTo>
                  <a:lnTo>
                    <a:pt x="26986" y="10083"/>
                  </a:lnTo>
                  <a:close/>
                </a:path>
                <a:path w="57785" h="31114">
                  <a:moveTo>
                    <a:pt x="5499" y="0"/>
                  </a:moveTo>
                  <a:lnTo>
                    <a:pt x="4241" y="0"/>
                  </a:lnTo>
                  <a:lnTo>
                    <a:pt x="2514" y="774"/>
                  </a:lnTo>
                  <a:lnTo>
                    <a:pt x="1930" y="1295"/>
                  </a:lnTo>
                  <a:lnTo>
                    <a:pt x="1676" y="2743"/>
                  </a:lnTo>
                  <a:lnTo>
                    <a:pt x="1930" y="3378"/>
                  </a:lnTo>
                  <a:lnTo>
                    <a:pt x="2260" y="3975"/>
                  </a:lnTo>
                  <a:lnTo>
                    <a:pt x="1917" y="4063"/>
                  </a:lnTo>
                  <a:lnTo>
                    <a:pt x="1104" y="4406"/>
                  </a:lnTo>
                  <a:lnTo>
                    <a:pt x="419" y="4965"/>
                  </a:lnTo>
                  <a:lnTo>
                    <a:pt x="241" y="6375"/>
                  </a:lnTo>
                  <a:lnTo>
                    <a:pt x="660" y="6972"/>
                  </a:lnTo>
                  <a:lnTo>
                    <a:pt x="1358" y="7353"/>
                  </a:lnTo>
                  <a:lnTo>
                    <a:pt x="1638" y="7442"/>
                  </a:lnTo>
                  <a:lnTo>
                    <a:pt x="444" y="8115"/>
                  </a:lnTo>
                  <a:lnTo>
                    <a:pt x="0" y="9232"/>
                  </a:lnTo>
                  <a:lnTo>
                    <a:pt x="393" y="9766"/>
                  </a:lnTo>
                  <a:lnTo>
                    <a:pt x="1435" y="10210"/>
                  </a:lnTo>
                  <a:lnTo>
                    <a:pt x="2057" y="10172"/>
                  </a:lnTo>
                  <a:lnTo>
                    <a:pt x="2641" y="10083"/>
                  </a:lnTo>
                  <a:lnTo>
                    <a:pt x="26986" y="10083"/>
                  </a:lnTo>
                  <a:lnTo>
                    <a:pt x="16751" y="5079"/>
                  </a:lnTo>
                  <a:lnTo>
                    <a:pt x="12153" y="1638"/>
                  </a:lnTo>
                  <a:lnTo>
                    <a:pt x="6070" y="812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ECE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2635799" y="2292957"/>
              <a:ext cx="60325" cy="28575"/>
            </a:xfrm>
            <a:custGeom>
              <a:avLst/>
              <a:gdLst/>
              <a:ahLst/>
              <a:cxnLst/>
              <a:rect l="l" t="t" r="r" b="b"/>
              <a:pathLst>
                <a:path w="60325" h="28575">
                  <a:moveTo>
                    <a:pt x="10264" y="0"/>
                  </a:moveTo>
                  <a:lnTo>
                    <a:pt x="4635" y="2257"/>
                  </a:lnTo>
                  <a:lnTo>
                    <a:pt x="0" y="6867"/>
                  </a:lnTo>
                  <a:lnTo>
                    <a:pt x="8470" y="11274"/>
                  </a:lnTo>
                  <a:lnTo>
                    <a:pt x="17119" y="16862"/>
                  </a:lnTo>
                  <a:lnTo>
                    <a:pt x="22745" y="20252"/>
                  </a:lnTo>
                  <a:lnTo>
                    <a:pt x="34734" y="25472"/>
                  </a:lnTo>
                  <a:lnTo>
                    <a:pt x="41732" y="27961"/>
                  </a:lnTo>
                  <a:lnTo>
                    <a:pt x="50914" y="28190"/>
                  </a:lnTo>
                  <a:lnTo>
                    <a:pt x="55524" y="27504"/>
                  </a:lnTo>
                  <a:lnTo>
                    <a:pt x="60147" y="21307"/>
                  </a:lnTo>
                  <a:lnTo>
                    <a:pt x="54444" y="18436"/>
                  </a:lnTo>
                  <a:lnTo>
                    <a:pt x="51371" y="17662"/>
                  </a:lnTo>
                  <a:lnTo>
                    <a:pt x="43751" y="15757"/>
                  </a:lnTo>
                  <a:lnTo>
                    <a:pt x="36372" y="14893"/>
                  </a:lnTo>
                  <a:lnTo>
                    <a:pt x="29438" y="10854"/>
                  </a:lnTo>
                  <a:lnTo>
                    <a:pt x="24309" y="7239"/>
                  </a:lnTo>
                  <a:lnTo>
                    <a:pt x="17370" y="2641"/>
                  </a:lnTo>
                  <a:lnTo>
                    <a:pt x="10264" y="0"/>
                  </a:lnTo>
                  <a:close/>
                </a:path>
              </a:pathLst>
            </a:custGeom>
            <a:solidFill>
              <a:srgbClr val="F36C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2643670" y="2292908"/>
              <a:ext cx="48260" cy="27305"/>
            </a:xfrm>
            <a:custGeom>
              <a:avLst/>
              <a:gdLst/>
              <a:ahLst/>
              <a:cxnLst/>
              <a:rect l="l" t="t" r="r" b="b"/>
              <a:pathLst>
                <a:path w="48260" h="27305">
                  <a:moveTo>
                    <a:pt x="6159" y="14897"/>
                  </a:moveTo>
                  <a:lnTo>
                    <a:pt x="5842" y="9664"/>
                  </a:lnTo>
                  <a:lnTo>
                    <a:pt x="4343" y="4597"/>
                  </a:lnTo>
                  <a:lnTo>
                    <a:pt x="1739" y="12"/>
                  </a:lnTo>
                  <a:lnTo>
                    <a:pt x="1143" y="0"/>
                  </a:lnTo>
                  <a:lnTo>
                    <a:pt x="558" y="38"/>
                  </a:lnTo>
                  <a:lnTo>
                    <a:pt x="0" y="165"/>
                  </a:lnTo>
                  <a:lnTo>
                    <a:pt x="2476" y="4381"/>
                  </a:lnTo>
                  <a:lnTo>
                    <a:pt x="3987" y="9017"/>
                  </a:lnTo>
                  <a:lnTo>
                    <a:pt x="4470" y="13817"/>
                  </a:lnTo>
                  <a:lnTo>
                    <a:pt x="6159" y="14897"/>
                  </a:lnTo>
                  <a:close/>
                </a:path>
                <a:path w="48260" h="27305">
                  <a:moveTo>
                    <a:pt x="17386" y="16268"/>
                  </a:moveTo>
                  <a:lnTo>
                    <a:pt x="16789" y="11341"/>
                  </a:lnTo>
                  <a:lnTo>
                    <a:pt x="15468" y="6591"/>
                  </a:lnTo>
                  <a:lnTo>
                    <a:pt x="13347" y="5105"/>
                  </a:lnTo>
                  <a:lnTo>
                    <a:pt x="14935" y="10058"/>
                  </a:lnTo>
                  <a:lnTo>
                    <a:pt x="15748" y="15227"/>
                  </a:lnTo>
                  <a:lnTo>
                    <a:pt x="15748" y="20459"/>
                  </a:lnTo>
                  <a:lnTo>
                    <a:pt x="17272" y="21234"/>
                  </a:lnTo>
                  <a:lnTo>
                    <a:pt x="17386" y="16268"/>
                  </a:lnTo>
                  <a:close/>
                </a:path>
                <a:path w="48260" h="27305">
                  <a:moveTo>
                    <a:pt x="32524" y="27038"/>
                  </a:moveTo>
                  <a:lnTo>
                    <a:pt x="31699" y="22707"/>
                  </a:lnTo>
                  <a:lnTo>
                    <a:pt x="30619" y="18440"/>
                  </a:lnTo>
                  <a:lnTo>
                    <a:pt x="29260" y="14249"/>
                  </a:lnTo>
                  <a:lnTo>
                    <a:pt x="27368" y="13601"/>
                  </a:lnTo>
                  <a:lnTo>
                    <a:pt x="28790" y="17856"/>
                  </a:lnTo>
                  <a:lnTo>
                    <a:pt x="29933" y="22186"/>
                  </a:lnTo>
                  <a:lnTo>
                    <a:pt x="30810" y="26581"/>
                  </a:lnTo>
                  <a:lnTo>
                    <a:pt x="32524" y="27038"/>
                  </a:lnTo>
                  <a:close/>
                </a:path>
                <a:path w="48260" h="27305">
                  <a:moveTo>
                    <a:pt x="47764" y="26606"/>
                  </a:moveTo>
                  <a:lnTo>
                    <a:pt x="43116" y="17627"/>
                  </a:lnTo>
                  <a:lnTo>
                    <a:pt x="44500" y="20739"/>
                  </a:lnTo>
                  <a:lnTo>
                    <a:pt x="45542" y="23977"/>
                  </a:lnTo>
                  <a:lnTo>
                    <a:pt x="46278" y="27279"/>
                  </a:lnTo>
                  <a:lnTo>
                    <a:pt x="46799" y="27089"/>
                  </a:lnTo>
                  <a:lnTo>
                    <a:pt x="47307" y="26873"/>
                  </a:lnTo>
                  <a:lnTo>
                    <a:pt x="47764" y="26606"/>
                  </a:lnTo>
                  <a:close/>
                </a:path>
              </a:pathLst>
            </a:custGeom>
            <a:solidFill>
              <a:srgbClr val="F792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2639825" y="2282461"/>
              <a:ext cx="60325" cy="34925"/>
            </a:xfrm>
            <a:custGeom>
              <a:avLst/>
              <a:gdLst/>
              <a:ahLst/>
              <a:cxnLst/>
              <a:rect l="l" t="t" r="r" b="b"/>
              <a:pathLst>
                <a:path w="60325" h="34925">
                  <a:moveTo>
                    <a:pt x="8737" y="0"/>
                  </a:moveTo>
                  <a:lnTo>
                    <a:pt x="4203" y="2362"/>
                  </a:lnTo>
                  <a:lnTo>
                    <a:pt x="4203" y="4000"/>
                  </a:lnTo>
                  <a:lnTo>
                    <a:pt x="4597" y="5511"/>
                  </a:lnTo>
                  <a:lnTo>
                    <a:pt x="3721" y="5448"/>
                  </a:lnTo>
                  <a:lnTo>
                    <a:pt x="2781" y="5689"/>
                  </a:lnTo>
                  <a:lnTo>
                    <a:pt x="1003" y="7264"/>
                  </a:lnTo>
                  <a:lnTo>
                    <a:pt x="1943" y="9093"/>
                  </a:lnTo>
                  <a:lnTo>
                    <a:pt x="914" y="9397"/>
                  </a:lnTo>
                  <a:lnTo>
                    <a:pt x="38" y="10198"/>
                  </a:lnTo>
                  <a:lnTo>
                    <a:pt x="0" y="12471"/>
                  </a:lnTo>
                  <a:lnTo>
                    <a:pt x="774" y="13334"/>
                  </a:lnTo>
                  <a:lnTo>
                    <a:pt x="2273" y="13550"/>
                  </a:lnTo>
                  <a:lnTo>
                    <a:pt x="2146" y="14211"/>
                  </a:lnTo>
                  <a:lnTo>
                    <a:pt x="2590" y="15798"/>
                  </a:lnTo>
                  <a:lnTo>
                    <a:pt x="4051" y="16217"/>
                  </a:lnTo>
                  <a:lnTo>
                    <a:pt x="5715" y="15735"/>
                  </a:lnTo>
                  <a:lnTo>
                    <a:pt x="5575" y="15874"/>
                  </a:lnTo>
                  <a:lnTo>
                    <a:pt x="5740" y="17056"/>
                  </a:lnTo>
                  <a:lnTo>
                    <a:pt x="6083" y="17652"/>
                  </a:lnTo>
                  <a:lnTo>
                    <a:pt x="7289" y="18453"/>
                  </a:lnTo>
                  <a:lnTo>
                    <a:pt x="8039" y="18516"/>
                  </a:lnTo>
                  <a:lnTo>
                    <a:pt x="8763" y="18351"/>
                  </a:lnTo>
                  <a:lnTo>
                    <a:pt x="8661" y="19380"/>
                  </a:lnTo>
                  <a:lnTo>
                    <a:pt x="9156" y="20434"/>
                  </a:lnTo>
                  <a:lnTo>
                    <a:pt x="10922" y="21183"/>
                  </a:lnTo>
                  <a:lnTo>
                    <a:pt x="11798" y="21183"/>
                  </a:lnTo>
                  <a:lnTo>
                    <a:pt x="12636" y="20967"/>
                  </a:lnTo>
                  <a:lnTo>
                    <a:pt x="12573" y="21780"/>
                  </a:lnTo>
                  <a:lnTo>
                    <a:pt x="13131" y="22491"/>
                  </a:lnTo>
                  <a:lnTo>
                    <a:pt x="14757" y="22682"/>
                  </a:lnTo>
                  <a:lnTo>
                    <a:pt x="15405" y="22364"/>
                  </a:lnTo>
                  <a:lnTo>
                    <a:pt x="16129" y="23571"/>
                  </a:lnTo>
                  <a:lnTo>
                    <a:pt x="16040" y="24168"/>
                  </a:lnTo>
                  <a:lnTo>
                    <a:pt x="17437" y="25793"/>
                  </a:lnTo>
                  <a:lnTo>
                    <a:pt x="19126" y="25755"/>
                  </a:lnTo>
                  <a:lnTo>
                    <a:pt x="20459" y="25107"/>
                  </a:lnTo>
                  <a:lnTo>
                    <a:pt x="20586" y="26454"/>
                  </a:lnTo>
                  <a:lnTo>
                    <a:pt x="21132" y="27762"/>
                  </a:lnTo>
                  <a:lnTo>
                    <a:pt x="23317" y="28079"/>
                  </a:lnTo>
                  <a:lnTo>
                    <a:pt x="24218" y="27927"/>
                  </a:lnTo>
                  <a:lnTo>
                    <a:pt x="24930" y="27546"/>
                  </a:lnTo>
                  <a:lnTo>
                    <a:pt x="25552" y="28460"/>
                  </a:lnTo>
                  <a:lnTo>
                    <a:pt x="26784" y="28676"/>
                  </a:lnTo>
                  <a:lnTo>
                    <a:pt x="27940" y="28409"/>
                  </a:lnTo>
                  <a:lnTo>
                    <a:pt x="27990" y="30213"/>
                  </a:lnTo>
                  <a:lnTo>
                    <a:pt x="30124" y="30695"/>
                  </a:lnTo>
                  <a:lnTo>
                    <a:pt x="31889" y="30175"/>
                  </a:lnTo>
                  <a:lnTo>
                    <a:pt x="32296" y="31724"/>
                  </a:lnTo>
                  <a:lnTo>
                    <a:pt x="34594" y="31991"/>
                  </a:lnTo>
                  <a:lnTo>
                    <a:pt x="36258" y="31191"/>
                  </a:lnTo>
                  <a:lnTo>
                    <a:pt x="37185" y="32448"/>
                  </a:lnTo>
                  <a:lnTo>
                    <a:pt x="38747" y="33007"/>
                  </a:lnTo>
                  <a:lnTo>
                    <a:pt x="40995" y="32461"/>
                  </a:lnTo>
                  <a:lnTo>
                    <a:pt x="41605" y="33693"/>
                  </a:lnTo>
                  <a:lnTo>
                    <a:pt x="42710" y="33096"/>
                  </a:lnTo>
                  <a:lnTo>
                    <a:pt x="43319" y="32346"/>
                  </a:lnTo>
                  <a:lnTo>
                    <a:pt x="43383" y="33032"/>
                  </a:lnTo>
                  <a:lnTo>
                    <a:pt x="43624" y="33870"/>
                  </a:lnTo>
                  <a:lnTo>
                    <a:pt x="44462" y="34289"/>
                  </a:lnTo>
                  <a:lnTo>
                    <a:pt x="46342" y="34391"/>
                  </a:lnTo>
                  <a:lnTo>
                    <a:pt x="47180" y="34048"/>
                  </a:lnTo>
                  <a:lnTo>
                    <a:pt x="47853" y="33477"/>
                  </a:lnTo>
                  <a:lnTo>
                    <a:pt x="48615" y="34543"/>
                  </a:lnTo>
                  <a:lnTo>
                    <a:pt x="50444" y="34645"/>
                  </a:lnTo>
                  <a:lnTo>
                    <a:pt x="51727" y="33959"/>
                  </a:lnTo>
                  <a:lnTo>
                    <a:pt x="52514" y="34531"/>
                  </a:lnTo>
                  <a:lnTo>
                    <a:pt x="53695" y="34645"/>
                  </a:lnTo>
                  <a:lnTo>
                    <a:pt x="56159" y="33705"/>
                  </a:lnTo>
                  <a:lnTo>
                    <a:pt x="56870" y="32359"/>
                  </a:lnTo>
                  <a:lnTo>
                    <a:pt x="56464" y="31191"/>
                  </a:lnTo>
                  <a:lnTo>
                    <a:pt x="56972" y="30797"/>
                  </a:lnTo>
                  <a:lnTo>
                    <a:pt x="57480" y="30238"/>
                  </a:lnTo>
                  <a:lnTo>
                    <a:pt x="57429" y="29527"/>
                  </a:lnTo>
                  <a:lnTo>
                    <a:pt x="57073" y="28994"/>
                  </a:lnTo>
                  <a:lnTo>
                    <a:pt x="57810" y="28803"/>
                  </a:lnTo>
                  <a:lnTo>
                    <a:pt x="58496" y="28498"/>
                  </a:lnTo>
                  <a:lnTo>
                    <a:pt x="59550" y="27228"/>
                  </a:lnTo>
                  <a:lnTo>
                    <a:pt x="59626" y="26288"/>
                  </a:lnTo>
                  <a:lnTo>
                    <a:pt x="58966" y="25666"/>
                  </a:lnTo>
                  <a:lnTo>
                    <a:pt x="60071" y="23075"/>
                  </a:lnTo>
                  <a:lnTo>
                    <a:pt x="57188" y="22199"/>
                  </a:lnTo>
                  <a:lnTo>
                    <a:pt x="49263" y="20510"/>
                  </a:lnTo>
                  <a:lnTo>
                    <a:pt x="43548" y="19850"/>
                  </a:lnTo>
                  <a:lnTo>
                    <a:pt x="32118" y="16217"/>
                  </a:lnTo>
                  <a:lnTo>
                    <a:pt x="21780" y="11874"/>
                  </a:lnTo>
                  <a:lnTo>
                    <a:pt x="12598" y="5956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CE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2645460" y="2280182"/>
              <a:ext cx="55880" cy="27305"/>
            </a:xfrm>
            <a:custGeom>
              <a:avLst/>
              <a:gdLst/>
              <a:ahLst/>
              <a:cxnLst/>
              <a:rect l="l" t="t" r="r" b="b"/>
              <a:pathLst>
                <a:path w="55880" h="27305">
                  <a:moveTo>
                    <a:pt x="1765" y="0"/>
                  </a:moveTo>
                  <a:lnTo>
                    <a:pt x="914" y="546"/>
                  </a:lnTo>
                  <a:lnTo>
                    <a:pt x="88" y="2032"/>
                  </a:lnTo>
                  <a:lnTo>
                    <a:pt x="0" y="3848"/>
                  </a:lnTo>
                  <a:lnTo>
                    <a:pt x="1528" y="6416"/>
                  </a:lnTo>
                  <a:lnTo>
                    <a:pt x="38415" y="25960"/>
                  </a:lnTo>
                  <a:lnTo>
                    <a:pt x="46490" y="26962"/>
                  </a:lnTo>
                  <a:lnTo>
                    <a:pt x="52933" y="26212"/>
                  </a:lnTo>
                  <a:lnTo>
                    <a:pt x="55181" y="25476"/>
                  </a:lnTo>
                  <a:lnTo>
                    <a:pt x="55244" y="23698"/>
                  </a:lnTo>
                  <a:lnTo>
                    <a:pt x="55841" y="21526"/>
                  </a:lnTo>
                  <a:lnTo>
                    <a:pt x="12817" y="10512"/>
                  </a:lnTo>
                  <a:lnTo>
                    <a:pt x="6680" y="575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F36C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2647218" y="2268125"/>
              <a:ext cx="63500" cy="33655"/>
            </a:xfrm>
            <a:custGeom>
              <a:avLst/>
              <a:gdLst/>
              <a:ahLst/>
              <a:cxnLst/>
              <a:rect l="l" t="t" r="r" b="b"/>
              <a:pathLst>
                <a:path w="63500" h="33655">
                  <a:moveTo>
                    <a:pt x="62826" y="0"/>
                  </a:moveTo>
                  <a:lnTo>
                    <a:pt x="47927" y="2429"/>
                  </a:lnTo>
                  <a:lnTo>
                    <a:pt x="28630" y="5935"/>
                  </a:lnTo>
                  <a:lnTo>
                    <a:pt x="10665" y="9468"/>
                  </a:lnTo>
                  <a:lnTo>
                    <a:pt x="0" y="12064"/>
                  </a:lnTo>
                  <a:lnTo>
                    <a:pt x="4922" y="17817"/>
                  </a:lnTo>
                  <a:lnTo>
                    <a:pt x="46681" y="33531"/>
                  </a:lnTo>
                  <a:lnTo>
                    <a:pt x="54076" y="33591"/>
                  </a:lnTo>
                  <a:lnTo>
                    <a:pt x="61937" y="5025"/>
                  </a:lnTo>
                  <a:lnTo>
                    <a:pt x="63080" y="393"/>
                  </a:lnTo>
                  <a:lnTo>
                    <a:pt x="63068" y="165"/>
                  </a:lnTo>
                  <a:lnTo>
                    <a:pt x="62826" y="0"/>
                  </a:lnTo>
                  <a:close/>
                </a:path>
              </a:pathLst>
            </a:custGeom>
            <a:solidFill>
              <a:srgbClr val="F47D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2638450" y="2288082"/>
              <a:ext cx="57150" cy="39370"/>
            </a:xfrm>
            <a:custGeom>
              <a:avLst/>
              <a:gdLst/>
              <a:ahLst/>
              <a:cxnLst/>
              <a:rect l="l" t="t" r="r" b="b"/>
              <a:pathLst>
                <a:path w="57150" h="39369">
                  <a:moveTo>
                    <a:pt x="5143" y="18211"/>
                  </a:moveTo>
                  <a:lnTo>
                    <a:pt x="4267" y="17589"/>
                  </a:lnTo>
                  <a:lnTo>
                    <a:pt x="3606" y="17170"/>
                  </a:lnTo>
                  <a:lnTo>
                    <a:pt x="2806" y="17132"/>
                  </a:lnTo>
                  <a:lnTo>
                    <a:pt x="2108" y="17106"/>
                  </a:lnTo>
                  <a:lnTo>
                    <a:pt x="1295" y="17322"/>
                  </a:lnTo>
                  <a:lnTo>
                    <a:pt x="736" y="17741"/>
                  </a:lnTo>
                  <a:lnTo>
                    <a:pt x="215" y="18148"/>
                  </a:lnTo>
                  <a:lnTo>
                    <a:pt x="0" y="18757"/>
                  </a:lnTo>
                  <a:lnTo>
                    <a:pt x="355" y="19354"/>
                  </a:lnTo>
                  <a:lnTo>
                    <a:pt x="762" y="20066"/>
                  </a:lnTo>
                  <a:lnTo>
                    <a:pt x="2311" y="20447"/>
                  </a:lnTo>
                  <a:lnTo>
                    <a:pt x="2654" y="20523"/>
                  </a:lnTo>
                  <a:lnTo>
                    <a:pt x="3098" y="20408"/>
                  </a:lnTo>
                  <a:lnTo>
                    <a:pt x="3403" y="20256"/>
                  </a:lnTo>
                  <a:lnTo>
                    <a:pt x="3937" y="19913"/>
                  </a:lnTo>
                  <a:lnTo>
                    <a:pt x="2844" y="19659"/>
                  </a:lnTo>
                  <a:lnTo>
                    <a:pt x="1790" y="19367"/>
                  </a:lnTo>
                  <a:lnTo>
                    <a:pt x="1727" y="18427"/>
                  </a:lnTo>
                  <a:lnTo>
                    <a:pt x="1727" y="18275"/>
                  </a:lnTo>
                  <a:lnTo>
                    <a:pt x="1739" y="18072"/>
                  </a:lnTo>
                  <a:lnTo>
                    <a:pt x="2006" y="17741"/>
                  </a:lnTo>
                  <a:lnTo>
                    <a:pt x="2679" y="18034"/>
                  </a:lnTo>
                  <a:lnTo>
                    <a:pt x="3060" y="18313"/>
                  </a:lnTo>
                  <a:lnTo>
                    <a:pt x="3797" y="18834"/>
                  </a:lnTo>
                  <a:lnTo>
                    <a:pt x="5143" y="18211"/>
                  </a:lnTo>
                  <a:close/>
                </a:path>
                <a:path w="57150" h="39369">
                  <a:moveTo>
                    <a:pt x="7175" y="3086"/>
                  </a:moveTo>
                  <a:lnTo>
                    <a:pt x="6921" y="1955"/>
                  </a:lnTo>
                  <a:lnTo>
                    <a:pt x="6578" y="1155"/>
                  </a:lnTo>
                  <a:lnTo>
                    <a:pt x="5499" y="0"/>
                  </a:lnTo>
                  <a:lnTo>
                    <a:pt x="4864" y="0"/>
                  </a:lnTo>
                  <a:lnTo>
                    <a:pt x="4178" y="215"/>
                  </a:lnTo>
                  <a:lnTo>
                    <a:pt x="2514" y="736"/>
                  </a:lnTo>
                  <a:lnTo>
                    <a:pt x="2794" y="2781"/>
                  </a:lnTo>
                  <a:lnTo>
                    <a:pt x="3581" y="4394"/>
                  </a:lnTo>
                  <a:lnTo>
                    <a:pt x="5080" y="3848"/>
                  </a:lnTo>
                  <a:lnTo>
                    <a:pt x="4965" y="3632"/>
                  </a:lnTo>
                  <a:lnTo>
                    <a:pt x="4737" y="3162"/>
                  </a:lnTo>
                  <a:lnTo>
                    <a:pt x="4584" y="2679"/>
                  </a:lnTo>
                  <a:lnTo>
                    <a:pt x="4521" y="2146"/>
                  </a:lnTo>
                  <a:lnTo>
                    <a:pt x="4495" y="1866"/>
                  </a:lnTo>
                  <a:lnTo>
                    <a:pt x="4495" y="1587"/>
                  </a:lnTo>
                  <a:lnTo>
                    <a:pt x="4521" y="1282"/>
                  </a:lnTo>
                  <a:lnTo>
                    <a:pt x="4572" y="1104"/>
                  </a:lnTo>
                  <a:lnTo>
                    <a:pt x="5613" y="3467"/>
                  </a:lnTo>
                  <a:lnTo>
                    <a:pt x="7175" y="3086"/>
                  </a:lnTo>
                  <a:close/>
                </a:path>
                <a:path w="57150" h="39369">
                  <a:moveTo>
                    <a:pt x="12344" y="25412"/>
                  </a:moveTo>
                  <a:lnTo>
                    <a:pt x="11734" y="24955"/>
                  </a:lnTo>
                  <a:lnTo>
                    <a:pt x="11188" y="25069"/>
                  </a:lnTo>
                  <a:lnTo>
                    <a:pt x="10922" y="25285"/>
                  </a:lnTo>
                  <a:lnTo>
                    <a:pt x="10591" y="25539"/>
                  </a:lnTo>
                  <a:lnTo>
                    <a:pt x="9893" y="26212"/>
                  </a:lnTo>
                  <a:lnTo>
                    <a:pt x="9080" y="24866"/>
                  </a:lnTo>
                  <a:lnTo>
                    <a:pt x="10261" y="24815"/>
                  </a:lnTo>
                  <a:lnTo>
                    <a:pt x="10655" y="24828"/>
                  </a:lnTo>
                  <a:lnTo>
                    <a:pt x="11023" y="24828"/>
                  </a:lnTo>
                  <a:lnTo>
                    <a:pt x="11506" y="24726"/>
                  </a:lnTo>
                  <a:lnTo>
                    <a:pt x="11823" y="24028"/>
                  </a:lnTo>
                  <a:lnTo>
                    <a:pt x="11531" y="23736"/>
                  </a:lnTo>
                  <a:lnTo>
                    <a:pt x="11201" y="23736"/>
                  </a:lnTo>
                  <a:lnTo>
                    <a:pt x="10375" y="23710"/>
                  </a:lnTo>
                  <a:lnTo>
                    <a:pt x="9474" y="23723"/>
                  </a:lnTo>
                  <a:lnTo>
                    <a:pt x="8178" y="24599"/>
                  </a:lnTo>
                  <a:lnTo>
                    <a:pt x="7696" y="25336"/>
                  </a:lnTo>
                  <a:lnTo>
                    <a:pt x="8242" y="26708"/>
                  </a:lnTo>
                  <a:lnTo>
                    <a:pt x="9029" y="26974"/>
                  </a:lnTo>
                  <a:lnTo>
                    <a:pt x="10553" y="26936"/>
                  </a:lnTo>
                  <a:lnTo>
                    <a:pt x="11277" y="26479"/>
                  </a:lnTo>
                  <a:lnTo>
                    <a:pt x="12204" y="25755"/>
                  </a:lnTo>
                  <a:lnTo>
                    <a:pt x="12344" y="25412"/>
                  </a:lnTo>
                  <a:close/>
                </a:path>
                <a:path w="57150" h="39369">
                  <a:moveTo>
                    <a:pt x="14465" y="5905"/>
                  </a:moveTo>
                  <a:lnTo>
                    <a:pt x="14325" y="5156"/>
                  </a:lnTo>
                  <a:lnTo>
                    <a:pt x="13220" y="4089"/>
                  </a:lnTo>
                  <a:lnTo>
                    <a:pt x="12382" y="4038"/>
                  </a:lnTo>
                  <a:lnTo>
                    <a:pt x="11645" y="4191"/>
                  </a:lnTo>
                  <a:lnTo>
                    <a:pt x="10960" y="4343"/>
                  </a:lnTo>
                  <a:lnTo>
                    <a:pt x="10134" y="4737"/>
                  </a:lnTo>
                  <a:lnTo>
                    <a:pt x="9702" y="6273"/>
                  </a:lnTo>
                  <a:lnTo>
                    <a:pt x="10312" y="7010"/>
                  </a:lnTo>
                  <a:lnTo>
                    <a:pt x="11176" y="7861"/>
                  </a:lnTo>
                  <a:lnTo>
                    <a:pt x="12636" y="7289"/>
                  </a:lnTo>
                  <a:lnTo>
                    <a:pt x="12293" y="6959"/>
                  </a:lnTo>
                  <a:lnTo>
                    <a:pt x="11938" y="6616"/>
                  </a:lnTo>
                  <a:lnTo>
                    <a:pt x="11582" y="6223"/>
                  </a:lnTo>
                  <a:lnTo>
                    <a:pt x="11417" y="5486"/>
                  </a:lnTo>
                  <a:lnTo>
                    <a:pt x="11506" y="4914"/>
                  </a:lnTo>
                  <a:lnTo>
                    <a:pt x="12052" y="4787"/>
                  </a:lnTo>
                  <a:lnTo>
                    <a:pt x="12484" y="5334"/>
                  </a:lnTo>
                  <a:lnTo>
                    <a:pt x="12623" y="5613"/>
                  </a:lnTo>
                  <a:lnTo>
                    <a:pt x="12827" y="5994"/>
                  </a:lnTo>
                  <a:lnTo>
                    <a:pt x="12877" y="6426"/>
                  </a:lnTo>
                  <a:lnTo>
                    <a:pt x="12827" y="6858"/>
                  </a:lnTo>
                  <a:lnTo>
                    <a:pt x="12750" y="7353"/>
                  </a:lnTo>
                  <a:lnTo>
                    <a:pt x="14300" y="7073"/>
                  </a:lnTo>
                  <a:lnTo>
                    <a:pt x="14465" y="5905"/>
                  </a:lnTo>
                  <a:close/>
                </a:path>
                <a:path w="57150" h="39369">
                  <a:moveTo>
                    <a:pt x="14820" y="14173"/>
                  </a:moveTo>
                  <a:lnTo>
                    <a:pt x="14719" y="13169"/>
                  </a:lnTo>
                  <a:lnTo>
                    <a:pt x="14643" y="12509"/>
                  </a:lnTo>
                  <a:lnTo>
                    <a:pt x="14173" y="12065"/>
                  </a:lnTo>
                  <a:lnTo>
                    <a:pt x="13716" y="11620"/>
                  </a:lnTo>
                  <a:lnTo>
                    <a:pt x="13081" y="11620"/>
                  </a:lnTo>
                  <a:lnTo>
                    <a:pt x="12496" y="11760"/>
                  </a:lnTo>
                  <a:lnTo>
                    <a:pt x="11925" y="11899"/>
                  </a:lnTo>
                  <a:lnTo>
                    <a:pt x="11303" y="12179"/>
                  </a:lnTo>
                  <a:lnTo>
                    <a:pt x="11023" y="12738"/>
                  </a:lnTo>
                  <a:lnTo>
                    <a:pt x="10744" y="13335"/>
                  </a:lnTo>
                  <a:lnTo>
                    <a:pt x="10922" y="13995"/>
                  </a:lnTo>
                  <a:lnTo>
                    <a:pt x="11315" y="14935"/>
                  </a:lnTo>
                  <a:lnTo>
                    <a:pt x="12827" y="14414"/>
                  </a:lnTo>
                  <a:lnTo>
                    <a:pt x="12560" y="13766"/>
                  </a:lnTo>
                  <a:lnTo>
                    <a:pt x="12407" y="13347"/>
                  </a:lnTo>
                  <a:lnTo>
                    <a:pt x="12446" y="12763"/>
                  </a:lnTo>
                  <a:lnTo>
                    <a:pt x="12484" y="12611"/>
                  </a:lnTo>
                  <a:lnTo>
                    <a:pt x="12560" y="12458"/>
                  </a:lnTo>
                  <a:lnTo>
                    <a:pt x="12700" y="12585"/>
                  </a:lnTo>
                  <a:lnTo>
                    <a:pt x="12827" y="12700"/>
                  </a:lnTo>
                  <a:lnTo>
                    <a:pt x="12915" y="12852"/>
                  </a:lnTo>
                  <a:lnTo>
                    <a:pt x="13144" y="13373"/>
                  </a:lnTo>
                  <a:lnTo>
                    <a:pt x="13220" y="14198"/>
                  </a:lnTo>
                  <a:lnTo>
                    <a:pt x="13258" y="14465"/>
                  </a:lnTo>
                  <a:lnTo>
                    <a:pt x="14820" y="14173"/>
                  </a:lnTo>
                  <a:close/>
                </a:path>
                <a:path w="57150" h="39369">
                  <a:moveTo>
                    <a:pt x="26492" y="14541"/>
                  </a:moveTo>
                  <a:lnTo>
                    <a:pt x="25565" y="13411"/>
                  </a:lnTo>
                  <a:lnTo>
                    <a:pt x="24853" y="13220"/>
                  </a:lnTo>
                  <a:lnTo>
                    <a:pt x="24193" y="13373"/>
                  </a:lnTo>
                  <a:lnTo>
                    <a:pt x="23977" y="13436"/>
                  </a:lnTo>
                  <a:lnTo>
                    <a:pt x="23774" y="13525"/>
                  </a:lnTo>
                  <a:lnTo>
                    <a:pt x="23583" y="13639"/>
                  </a:lnTo>
                  <a:lnTo>
                    <a:pt x="23368" y="13652"/>
                  </a:lnTo>
                  <a:lnTo>
                    <a:pt x="23126" y="13716"/>
                  </a:lnTo>
                  <a:lnTo>
                    <a:pt x="22936" y="13830"/>
                  </a:lnTo>
                  <a:lnTo>
                    <a:pt x="22758" y="13804"/>
                  </a:lnTo>
                  <a:lnTo>
                    <a:pt x="22466" y="13728"/>
                  </a:lnTo>
                  <a:lnTo>
                    <a:pt x="22237" y="13639"/>
                  </a:lnTo>
                  <a:lnTo>
                    <a:pt x="21729" y="13373"/>
                  </a:lnTo>
                  <a:lnTo>
                    <a:pt x="21361" y="13106"/>
                  </a:lnTo>
                  <a:lnTo>
                    <a:pt x="21450" y="12674"/>
                  </a:lnTo>
                  <a:lnTo>
                    <a:pt x="21577" y="12585"/>
                  </a:lnTo>
                  <a:lnTo>
                    <a:pt x="22034" y="12700"/>
                  </a:lnTo>
                  <a:lnTo>
                    <a:pt x="22377" y="12865"/>
                  </a:lnTo>
                  <a:lnTo>
                    <a:pt x="22948" y="13474"/>
                  </a:lnTo>
                  <a:lnTo>
                    <a:pt x="24422" y="12915"/>
                  </a:lnTo>
                  <a:lnTo>
                    <a:pt x="23558" y="11988"/>
                  </a:lnTo>
                  <a:lnTo>
                    <a:pt x="22694" y="11747"/>
                  </a:lnTo>
                  <a:lnTo>
                    <a:pt x="21209" y="11747"/>
                  </a:lnTo>
                  <a:lnTo>
                    <a:pt x="20091" y="12065"/>
                  </a:lnTo>
                  <a:lnTo>
                    <a:pt x="19710" y="13728"/>
                  </a:lnTo>
                  <a:lnTo>
                    <a:pt x="20599" y="14224"/>
                  </a:lnTo>
                  <a:lnTo>
                    <a:pt x="21704" y="14592"/>
                  </a:lnTo>
                  <a:lnTo>
                    <a:pt x="22225" y="14668"/>
                  </a:lnTo>
                  <a:lnTo>
                    <a:pt x="22733" y="14617"/>
                  </a:lnTo>
                  <a:lnTo>
                    <a:pt x="22453" y="15278"/>
                  </a:lnTo>
                  <a:lnTo>
                    <a:pt x="22580" y="16027"/>
                  </a:lnTo>
                  <a:lnTo>
                    <a:pt x="22872" y="17399"/>
                  </a:lnTo>
                  <a:lnTo>
                    <a:pt x="24434" y="17005"/>
                  </a:lnTo>
                  <a:lnTo>
                    <a:pt x="24155" y="15684"/>
                  </a:lnTo>
                  <a:lnTo>
                    <a:pt x="23977" y="14973"/>
                  </a:lnTo>
                  <a:lnTo>
                    <a:pt x="24409" y="14465"/>
                  </a:lnTo>
                  <a:lnTo>
                    <a:pt x="24638" y="14668"/>
                  </a:lnTo>
                  <a:lnTo>
                    <a:pt x="24714" y="14820"/>
                  </a:lnTo>
                  <a:lnTo>
                    <a:pt x="24917" y="15341"/>
                  </a:lnTo>
                  <a:lnTo>
                    <a:pt x="24866" y="15786"/>
                  </a:lnTo>
                  <a:lnTo>
                    <a:pt x="24777" y="16954"/>
                  </a:lnTo>
                  <a:lnTo>
                    <a:pt x="26365" y="16725"/>
                  </a:lnTo>
                  <a:lnTo>
                    <a:pt x="26454" y="15328"/>
                  </a:lnTo>
                  <a:lnTo>
                    <a:pt x="26492" y="14541"/>
                  </a:lnTo>
                  <a:close/>
                </a:path>
                <a:path w="57150" h="39369">
                  <a:moveTo>
                    <a:pt x="29248" y="30416"/>
                  </a:moveTo>
                  <a:lnTo>
                    <a:pt x="29235" y="29946"/>
                  </a:lnTo>
                  <a:lnTo>
                    <a:pt x="29197" y="29718"/>
                  </a:lnTo>
                  <a:lnTo>
                    <a:pt x="27533" y="28943"/>
                  </a:lnTo>
                  <a:lnTo>
                    <a:pt x="25996" y="29578"/>
                  </a:lnTo>
                  <a:lnTo>
                    <a:pt x="24955" y="30251"/>
                  </a:lnTo>
                  <a:lnTo>
                    <a:pt x="24866" y="28295"/>
                  </a:lnTo>
                  <a:lnTo>
                    <a:pt x="24714" y="27393"/>
                  </a:lnTo>
                  <a:lnTo>
                    <a:pt x="22745" y="27165"/>
                  </a:lnTo>
                  <a:lnTo>
                    <a:pt x="21996" y="27482"/>
                  </a:lnTo>
                  <a:lnTo>
                    <a:pt x="21120" y="28549"/>
                  </a:lnTo>
                  <a:lnTo>
                    <a:pt x="21082" y="29121"/>
                  </a:lnTo>
                  <a:lnTo>
                    <a:pt x="21183" y="29565"/>
                  </a:lnTo>
                  <a:lnTo>
                    <a:pt x="21666" y="30988"/>
                  </a:lnTo>
                  <a:lnTo>
                    <a:pt x="23215" y="30543"/>
                  </a:lnTo>
                  <a:lnTo>
                    <a:pt x="22834" y="29451"/>
                  </a:lnTo>
                  <a:lnTo>
                    <a:pt x="22872" y="28295"/>
                  </a:lnTo>
                  <a:lnTo>
                    <a:pt x="23228" y="29121"/>
                  </a:lnTo>
                  <a:lnTo>
                    <a:pt x="23317" y="31496"/>
                  </a:lnTo>
                  <a:lnTo>
                    <a:pt x="23215" y="32219"/>
                  </a:lnTo>
                  <a:lnTo>
                    <a:pt x="24777" y="31965"/>
                  </a:lnTo>
                  <a:lnTo>
                    <a:pt x="24904" y="31076"/>
                  </a:lnTo>
                  <a:lnTo>
                    <a:pt x="25171" y="31026"/>
                  </a:lnTo>
                  <a:lnTo>
                    <a:pt x="25438" y="30924"/>
                  </a:lnTo>
                  <a:lnTo>
                    <a:pt x="26314" y="30251"/>
                  </a:lnTo>
                  <a:lnTo>
                    <a:pt x="26708" y="29946"/>
                  </a:lnTo>
                  <a:lnTo>
                    <a:pt x="27520" y="30137"/>
                  </a:lnTo>
                  <a:lnTo>
                    <a:pt x="27533" y="31089"/>
                  </a:lnTo>
                  <a:lnTo>
                    <a:pt x="27216" y="31229"/>
                  </a:lnTo>
                  <a:lnTo>
                    <a:pt x="26314" y="31496"/>
                  </a:lnTo>
                  <a:lnTo>
                    <a:pt x="26200" y="31953"/>
                  </a:lnTo>
                  <a:lnTo>
                    <a:pt x="26250" y="32118"/>
                  </a:lnTo>
                  <a:lnTo>
                    <a:pt x="27025" y="31953"/>
                  </a:lnTo>
                  <a:lnTo>
                    <a:pt x="28575" y="31496"/>
                  </a:lnTo>
                  <a:lnTo>
                    <a:pt x="29248" y="30416"/>
                  </a:lnTo>
                  <a:close/>
                </a:path>
                <a:path w="57150" h="39369">
                  <a:moveTo>
                    <a:pt x="35128" y="17335"/>
                  </a:moveTo>
                  <a:lnTo>
                    <a:pt x="32753" y="15354"/>
                  </a:lnTo>
                  <a:lnTo>
                    <a:pt x="31889" y="15544"/>
                  </a:lnTo>
                  <a:lnTo>
                    <a:pt x="30873" y="16700"/>
                  </a:lnTo>
                  <a:lnTo>
                    <a:pt x="30683" y="17691"/>
                  </a:lnTo>
                  <a:lnTo>
                    <a:pt x="31305" y="18796"/>
                  </a:lnTo>
                  <a:lnTo>
                    <a:pt x="32766" y="18211"/>
                  </a:lnTo>
                  <a:lnTo>
                    <a:pt x="32346" y="17449"/>
                  </a:lnTo>
                  <a:lnTo>
                    <a:pt x="32372" y="16891"/>
                  </a:lnTo>
                  <a:lnTo>
                    <a:pt x="32753" y="16090"/>
                  </a:lnTo>
                  <a:lnTo>
                    <a:pt x="33553" y="16421"/>
                  </a:lnTo>
                  <a:lnTo>
                    <a:pt x="33616" y="17551"/>
                  </a:lnTo>
                  <a:lnTo>
                    <a:pt x="33312" y="18415"/>
                  </a:lnTo>
                  <a:lnTo>
                    <a:pt x="33921" y="18300"/>
                  </a:lnTo>
                  <a:lnTo>
                    <a:pt x="34239" y="18249"/>
                  </a:lnTo>
                  <a:lnTo>
                    <a:pt x="34848" y="18135"/>
                  </a:lnTo>
                  <a:lnTo>
                    <a:pt x="35128" y="17335"/>
                  </a:lnTo>
                  <a:close/>
                </a:path>
                <a:path w="57150" h="39369">
                  <a:moveTo>
                    <a:pt x="39560" y="35585"/>
                  </a:moveTo>
                  <a:lnTo>
                    <a:pt x="39039" y="34950"/>
                  </a:lnTo>
                  <a:lnTo>
                    <a:pt x="38277" y="34226"/>
                  </a:lnTo>
                  <a:lnTo>
                    <a:pt x="37833" y="34251"/>
                  </a:lnTo>
                  <a:lnTo>
                    <a:pt x="37299" y="34505"/>
                  </a:lnTo>
                  <a:lnTo>
                    <a:pt x="36855" y="34861"/>
                  </a:lnTo>
                  <a:lnTo>
                    <a:pt x="37388" y="35394"/>
                  </a:lnTo>
                  <a:lnTo>
                    <a:pt x="37846" y="35775"/>
                  </a:lnTo>
                  <a:lnTo>
                    <a:pt x="37769" y="36385"/>
                  </a:lnTo>
                  <a:lnTo>
                    <a:pt x="37617" y="36271"/>
                  </a:lnTo>
                  <a:lnTo>
                    <a:pt x="37477" y="36245"/>
                  </a:lnTo>
                  <a:lnTo>
                    <a:pt x="37249" y="36004"/>
                  </a:lnTo>
                  <a:lnTo>
                    <a:pt x="36931" y="35369"/>
                  </a:lnTo>
                  <a:lnTo>
                    <a:pt x="36703" y="33921"/>
                  </a:lnTo>
                  <a:lnTo>
                    <a:pt x="35356" y="34251"/>
                  </a:lnTo>
                  <a:lnTo>
                    <a:pt x="35229" y="34861"/>
                  </a:lnTo>
                  <a:lnTo>
                    <a:pt x="35471" y="36385"/>
                  </a:lnTo>
                  <a:lnTo>
                    <a:pt x="36195" y="37617"/>
                  </a:lnTo>
                  <a:lnTo>
                    <a:pt x="38404" y="37312"/>
                  </a:lnTo>
                  <a:lnTo>
                    <a:pt x="39116" y="36957"/>
                  </a:lnTo>
                  <a:lnTo>
                    <a:pt x="39306" y="36385"/>
                  </a:lnTo>
                  <a:lnTo>
                    <a:pt x="39560" y="35585"/>
                  </a:lnTo>
                  <a:close/>
                </a:path>
                <a:path w="57150" h="39369">
                  <a:moveTo>
                    <a:pt x="42583" y="24358"/>
                  </a:moveTo>
                  <a:lnTo>
                    <a:pt x="41338" y="23291"/>
                  </a:lnTo>
                  <a:lnTo>
                    <a:pt x="40398" y="22466"/>
                  </a:lnTo>
                  <a:lnTo>
                    <a:pt x="38633" y="22948"/>
                  </a:lnTo>
                  <a:lnTo>
                    <a:pt x="37871" y="23787"/>
                  </a:lnTo>
                  <a:lnTo>
                    <a:pt x="37642" y="24041"/>
                  </a:lnTo>
                  <a:lnTo>
                    <a:pt x="38074" y="24079"/>
                  </a:lnTo>
                  <a:lnTo>
                    <a:pt x="38252" y="24079"/>
                  </a:lnTo>
                  <a:lnTo>
                    <a:pt x="38569" y="24053"/>
                  </a:lnTo>
                  <a:lnTo>
                    <a:pt x="39052" y="23952"/>
                  </a:lnTo>
                  <a:lnTo>
                    <a:pt x="39319" y="23647"/>
                  </a:lnTo>
                  <a:lnTo>
                    <a:pt x="39484" y="23596"/>
                  </a:lnTo>
                  <a:lnTo>
                    <a:pt x="39624" y="23736"/>
                  </a:lnTo>
                  <a:lnTo>
                    <a:pt x="39839" y="23749"/>
                  </a:lnTo>
                  <a:lnTo>
                    <a:pt x="40271" y="24295"/>
                  </a:lnTo>
                  <a:lnTo>
                    <a:pt x="39966" y="24663"/>
                  </a:lnTo>
                  <a:lnTo>
                    <a:pt x="39573" y="24714"/>
                  </a:lnTo>
                  <a:lnTo>
                    <a:pt x="39357" y="24752"/>
                  </a:lnTo>
                  <a:lnTo>
                    <a:pt x="38709" y="24892"/>
                  </a:lnTo>
                  <a:lnTo>
                    <a:pt x="38658" y="25158"/>
                  </a:lnTo>
                  <a:lnTo>
                    <a:pt x="38620" y="25438"/>
                  </a:lnTo>
                  <a:lnTo>
                    <a:pt x="40030" y="25234"/>
                  </a:lnTo>
                  <a:lnTo>
                    <a:pt x="42583" y="24358"/>
                  </a:lnTo>
                  <a:close/>
                </a:path>
                <a:path w="57150" h="39369">
                  <a:moveTo>
                    <a:pt x="49428" y="19558"/>
                  </a:moveTo>
                  <a:lnTo>
                    <a:pt x="48806" y="19240"/>
                  </a:lnTo>
                  <a:lnTo>
                    <a:pt x="46799" y="19189"/>
                  </a:lnTo>
                  <a:lnTo>
                    <a:pt x="45466" y="19951"/>
                  </a:lnTo>
                  <a:lnTo>
                    <a:pt x="44513" y="21297"/>
                  </a:lnTo>
                  <a:lnTo>
                    <a:pt x="45237" y="21234"/>
                  </a:lnTo>
                  <a:lnTo>
                    <a:pt x="45605" y="21170"/>
                  </a:lnTo>
                  <a:lnTo>
                    <a:pt x="46024" y="21056"/>
                  </a:lnTo>
                  <a:lnTo>
                    <a:pt x="46875" y="19875"/>
                  </a:lnTo>
                  <a:lnTo>
                    <a:pt x="47269" y="19862"/>
                  </a:lnTo>
                  <a:lnTo>
                    <a:pt x="47536" y="19862"/>
                  </a:lnTo>
                  <a:lnTo>
                    <a:pt x="47726" y="20180"/>
                  </a:lnTo>
                  <a:lnTo>
                    <a:pt x="47726" y="20434"/>
                  </a:lnTo>
                  <a:lnTo>
                    <a:pt x="47713" y="20828"/>
                  </a:lnTo>
                  <a:lnTo>
                    <a:pt x="47409" y="21056"/>
                  </a:lnTo>
                  <a:lnTo>
                    <a:pt x="46926" y="21247"/>
                  </a:lnTo>
                  <a:lnTo>
                    <a:pt x="46431" y="21424"/>
                  </a:lnTo>
                  <a:lnTo>
                    <a:pt x="46761" y="21831"/>
                  </a:lnTo>
                  <a:lnTo>
                    <a:pt x="47447" y="21615"/>
                  </a:lnTo>
                  <a:lnTo>
                    <a:pt x="48221" y="21310"/>
                  </a:lnTo>
                  <a:lnTo>
                    <a:pt x="49072" y="20993"/>
                  </a:lnTo>
                  <a:lnTo>
                    <a:pt x="49428" y="19558"/>
                  </a:lnTo>
                  <a:close/>
                </a:path>
                <a:path w="57150" h="39369">
                  <a:moveTo>
                    <a:pt x="49707" y="36842"/>
                  </a:moveTo>
                  <a:lnTo>
                    <a:pt x="48221" y="34925"/>
                  </a:lnTo>
                  <a:lnTo>
                    <a:pt x="47371" y="34848"/>
                  </a:lnTo>
                  <a:lnTo>
                    <a:pt x="46685" y="35026"/>
                  </a:lnTo>
                  <a:lnTo>
                    <a:pt x="45834" y="35255"/>
                  </a:lnTo>
                  <a:lnTo>
                    <a:pt x="45262" y="35877"/>
                  </a:lnTo>
                  <a:lnTo>
                    <a:pt x="44208" y="37350"/>
                  </a:lnTo>
                  <a:lnTo>
                    <a:pt x="45669" y="37515"/>
                  </a:lnTo>
                  <a:lnTo>
                    <a:pt x="46342" y="36576"/>
                  </a:lnTo>
                  <a:lnTo>
                    <a:pt x="47053" y="35483"/>
                  </a:lnTo>
                  <a:lnTo>
                    <a:pt x="47371" y="36423"/>
                  </a:lnTo>
                  <a:lnTo>
                    <a:pt x="47637" y="37147"/>
                  </a:lnTo>
                  <a:lnTo>
                    <a:pt x="47002" y="37642"/>
                  </a:lnTo>
                  <a:lnTo>
                    <a:pt x="46126" y="38011"/>
                  </a:lnTo>
                  <a:lnTo>
                    <a:pt x="45808" y="38354"/>
                  </a:lnTo>
                  <a:lnTo>
                    <a:pt x="46253" y="38963"/>
                  </a:lnTo>
                  <a:lnTo>
                    <a:pt x="46786" y="38862"/>
                  </a:lnTo>
                  <a:lnTo>
                    <a:pt x="47078" y="38747"/>
                  </a:lnTo>
                  <a:lnTo>
                    <a:pt x="48247" y="38252"/>
                  </a:lnTo>
                  <a:lnTo>
                    <a:pt x="49707" y="36842"/>
                  </a:lnTo>
                  <a:close/>
                </a:path>
                <a:path w="57150" h="39369">
                  <a:moveTo>
                    <a:pt x="53225" y="26708"/>
                  </a:moveTo>
                  <a:lnTo>
                    <a:pt x="52781" y="26035"/>
                  </a:lnTo>
                  <a:lnTo>
                    <a:pt x="52298" y="25641"/>
                  </a:lnTo>
                  <a:lnTo>
                    <a:pt x="51981" y="25374"/>
                  </a:lnTo>
                  <a:lnTo>
                    <a:pt x="50609" y="25984"/>
                  </a:lnTo>
                  <a:lnTo>
                    <a:pt x="51130" y="26416"/>
                  </a:lnTo>
                  <a:lnTo>
                    <a:pt x="51358" y="26720"/>
                  </a:lnTo>
                  <a:lnTo>
                    <a:pt x="51498" y="27228"/>
                  </a:lnTo>
                  <a:lnTo>
                    <a:pt x="51485" y="27393"/>
                  </a:lnTo>
                  <a:lnTo>
                    <a:pt x="50901" y="27266"/>
                  </a:lnTo>
                  <a:lnTo>
                    <a:pt x="50380" y="26822"/>
                  </a:lnTo>
                  <a:lnTo>
                    <a:pt x="49809" y="25882"/>
                  </a:lnTo>
                  <a:lnTo>
                    <a:pt x="48361" y="26479"/>
                  </a:lnTo>
                  <a:lnTo>
                    <a:pt x="49149" y="27762"/>
                  </a:lnTo>
                  <a:lnTo>
                    <a:pt x="50393" y="28473"/>
                  </a:lnTo>
                  <a:lnTo>
                    <a:pt x="51676" y="28244"/>
                  </a:lnTo>
                  <a:lnTo>
                    <a:pt x="52184" y="28143"/>
                  </a:lnTo>
                  <a:lnTo>
                    <a:pt x="52920" y="27927"/>
                  </a:lnTo>
                  <a:lnTo>
                    <a:pt x="53225" y="26708"/>
                  </a:lnTo>
                  <a:close/>
                </a:path>
                <a:path w="57150" h="39369">
                  <a:moveTo>
                    <a:pt x="56807" y="22821"/>
                  </a:moveTo>
                  <a:lnTo>
                    <a:pt x="56464" y="22326"/>
                  </a:lnTo>
                  <a:lnTo>
                    <a:pt x="56057" y="21742"/>
                  </a:lnTo>
                  <a:lnTo>
                    <a:pt x="55613" y="21170"/>
                  </a:lnTo>
                  <a:lnTo>
                    <a:pt x="54203" y="20751"/>
                  </a:lnTo>
                  <a:lnTo>
                    <a:pt x="53403" y="20878"/>
                  </a:lnTo>
                  <a:lnTo>
                    <a:pt x="52819" y="21297"/>
                  </a:lnTo>
                  <a:lnTo>
                    <a:pt x="51600" y="22136"/>
                  </a:lnTo>
                  <a:lnTo>
                    <a:pt x="52184" y="23622"/>
                  </a:lnTo>
                  <a:lnTo>
                    <a:pt x="53682" y="24295"/>
                  </a:lnTo>
                  <a:lnTo>
                    <a:pt x="54152" y="24168"/>
                  </a:lnTo>
                  <a:lnTo>
                    <a:pt x="54648" y="23876"/>
                  </a:lnTo>
                  <a:lnTo>
                    <a:pt x="54940" y="23571"/>
                  </a:lnTo>
                  <a:lnTo>
                    <a:pt x="53911" y="23101"/>
                  </a:lnTo>
                  <a:lnTo>
                    <a:pt x="53657" y="22606"/>
                  </a:lnTo>
                  <a:lnTo>
                    <a:pt x="53746" y="21894"/>
                  </a:lnTo>
                  <a:lnTo>
                    <a:pt x="53809" y="21742"/>
                  </a:lnTo>
                  <a:lnTo>
                    <a:pt x="54190" y="21945"/>
                  </a:lnTo>
                  <a:lnTo>
                    <a:pt x="54610" y="22313"/>
                  </a:lnTo>
                  <a:lnTo>
                    <a:pt x="54813" y="22631"/>
                  </a:lnTo>
                  <a:lnTo>
                    <a:pt x="55295" y="23329"/>
                  </a:lnTo>
                  <a:lnTo>
                    <a:pt x="56807" y="22821"/>
                  </a:lnTo>
                  <a:close/>
                </a:path>
              </a:pathLst>
            </a:custGeom>
            <a:solidFill>
              <a:srgbClr val="D1CF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2647264" y="2269540"/>
              <a:ext cx="62230" cy="30480"/>
            </a:xfrm>
            <a:custGeom>
              <a:avLst/>
              <a:gdLst/>
              <a:ahLst/>
              <a:cxnLst/>
              <a:rect l="l" t="t" r="r" b="b"/>
              <a:pathLst>
                <a:path w="62230" h="30480">
                  <a:moveTo>
                    <a:pt x="55130" y="28333"/>
                  </a:moveTo>
                  <a:lnTo>
                    <a:pt x="47396" y="28841"/>
                  </a:lnTo>
                  <a:lnTo>
                    <a:pt x="39738" y="28333"/>
                  </a:lnTo>
                  <a:lnTo>
                    <a:pt x="32219" y="26695"/>
                  </a:lnTo>
                  <a:lnTo>
                    <a:pt x="24917" y="23761"/>
                  </a:lnTo>
                  <a:lnTo>
                    <a:pt x="18707" y="20383"/>
                  </a:lnTo>
                  <a:lnTo>
                    <a:pt x="12611" y="16852"/>
                  </a:lnTo>
                  <a:lnTo>
                    <a:pt x="6438" y="13512"/>
                  </a:lnTo>
                  <a:lnTo>
                    <a:pt x="0" y="10706"/>
                  </a:lnTo>
                  <a:lnTo>
                    <a:pt x="1231" y="12407"/>
                  </a:lnTo>
                  <a:lnTo>
                    <a:pt x="8686" y="16129"/>
                  </a:lnTo>
                  <a:lnTo>
                    <a:pt x="15913" y="20320"/>
                  </a:lnTo>
                  <a:lnTo>
                    <a:pt x="23228" y="24345"/>
                  </a:lnTo>
                  <a:lnTo>
                    <a:pt x="30937" y="27533"/>
                  </a:lnTo>
                  <a:lnTo>
                    <a:pt x="38684" y="29997"/>
                  </a:lnTo>
                  <a:lnTo>
                    <a:pt x="46875" y="30213"/>
                  </a:lnTo>
                  <a:lnTo>
                    <a:pt x="54889" y="29171"/>
                  </a:lnTo>
                  <a:lnTo>
                    <a:pt x="55130" y="28333"/>
                  </a:lnTo>
                  <a:close/>
                </a:path>
                <a:path w="62230" h="30480">
                  <a:moveTo>
                    <a:pt x="56692" y="22707"/>
                  </a:moveTo>
                  <a:lnTo>
                    <a:pt x="43992" y="22326"/>
                  </a:lnTo>
                  <a:lnTo>
                    <a:pt x="31699" y="19265"/>
                  </a:lnTo>
                  <a:lnTo>
                    <a:pt x="19824" y="14389"/>
                  </a:lnTo>
                  <a:lnTo>
                    <a:pt x="8369" y="8534"/>
                  </a:lnTo>
                  <a:lnTo>
                    <a:pt x="6400" y="8966"/>
                  </a:lnTo>
                  <a:lnTo>
                    <a:pt x="18262" y="15036"/>
                  </a:lnTo>
                  <a:lnTo>
                    <a:pt x="30556" y="20091"/>
                  </a:lnTo>
                  <a:lnTo>
                    <a:pt x="43268" y="23291"/>
                  </a:lnTo>
                  <a:lnTo>
                    <a:pt x="56413" y="23723"/>
                  </a:lnTo>
                  <a:lnTo>
                    <a:pt x="56692" y="22707"/>
                  </a:lnTo>
                  <a:close/>
                </a:path>
                <a:path w="62230" h="30480">
                  <a:moveTo>
                    <a:pt x="58318" y="16789"/>
                  </a:moveTo>
                  <a:lnTo>
                    <a:pt x="24028" y="8394"/>
                  </a:lnTo>
                  <a:lnTo>
                    <a:pt x="19291" y="6311"/>
                  </a:lnTo>
                  <a:lnTo>
                    <a:pt x="17145" y="6743"/>
                  </a:lnTo>
                  <a:lnTo>
                    <a:pt x="24307" y="9766"/>
                  </a:lnTo>
                  <a:lnTo>
                    <a:pt x="31000" y="13919"/>
                  </a:lnTo>
                  <a:lnTo>
                    <a:pt x="44869" y="18161"/>
                  </a:lnTo>
                  <a:lnTo>
                    <a:pt x="51485" y="18567"/>
                  </a:lnTo>
                  <a:lnTo>
                    <a:pt x="58051" y="17754"/>
                  </a:lnTo>
                  <a:lnTo>
                    <a:pt x="58318" y="16789"/>
                  </a:lnTo>
                  <a:close/>
                </a:path>
                <a:path w="62230" h="30480">
                  <a:moveTo>
                    <a:pt x="59969" y="10756"/>
                  </a:moveTo>
                  <a:lnTo>
                    <a:pt x="51777" y="10452"/>
                  </a:lnTo>
                  <a:lnTo>
                    <a:pt x="43726" y="8915"/>
                  </a:lnTo>
                  <a:lnTo>
                    <a:pt x="27736" y="4686"/>
                  </a:lnTo>
                  <a:lnTo>
                    <a:pt x="24980" y="5207"/>
                  </a:lnTo>
                  <a:lnTo>
                    <a:pt x="33616" y="7340"/>
                  </a:lnTo>
                  <a:lnTo>
                    <a:pt x="42227" y="9652"/>
                  </a:lnTo>
                  <a:lnTo>
                    <a:pt x="50888" y="11379"/>
                  </a:lnTo>
                  <a:lnTo>
                    <a:pt x="59702" y="11734"/>
                  </a:lnTo>
                  <a:lnTo>
                    <a:pt x="59969" y="10756"/>
                  </a:lnTo>
                  <a:close/>
                </a:path>
                <a:path w="62230" h="30480">
                  <a:moveTo>
                    <a:pt x="61112" y="6553"/>
                  </a:moveTo>
                  <a:lnTo>
                    <a:pt x="54724" y="5461"/>
                  </a:lnTo>
                  <a:lnTo>
                    <a:pt x="48285" y="3276"/>
                  </a:lnTo>
                  <a:lnTo>
                    <a:pt x="41808" y="2095"/>
                  </a:lnTo>
                  <a:lnTo>
                    <a:pt x="38950" y="2616"/>
                  </a:lnTo>
                  <a:lnTo>
                    <a:pt x="46291" y="3619"/>
                  </a:lnTo>
                  <a:lnTo>
                    <a:pt x="53644" y="6324"/>
                  </a:lnTo>
                  <a:lnTo>
                    <a:pt x="60845" y="7518"/>
                  </a:lnTo>
                  <a:lnTo>
                    <a:pt x="61112" y="6553"/>
                  </a:lnTo>
                  <a:close/>
                </a:path>
                <a:path w="62230" h="30480">
                  <a:moveTo>
                    <a:pt x="62141" y="2616"/>
                  </a:moveTo>
                  <a:lnTo>
                    <a:pt x="58851" y="2425"/>
                  </a:lnTo>
                  <a:lnTo>
                    <a:pt x="53860" y="0"/>
                  </a:lnTo>
                  <a:lnTo>
                    <a:pt x="50749" y="533"/>
                  </a:lnTo>
                  <a:lnTo>
                    <a:pt x="53073" y="1511"/>
                  </a:lnTo>
                  <a:lnTo>
                    <a:pt x="55333" y="2641"/>
                  </a:lnTo>
                  <a:lnTo>
                    <a:pt x="59232" y="3695"/>
                  </a:lnTo>
                  <a:lnTo>
                    <a:pt x="60528" y="3822"/>
                  </a:lnTo>
                  <a:lnTo>
                    <a:pt x="61823" y="3835"/>
                  </a:lnTo>
                  <a:lnTo>
                    <a:pt x="62141" y="2616"/>
                  </a:lnTo>
                  <a:close/>
                </a:path>
              </a:pathLst>
            </a:custGeom>
            <a:solidFill>
              <a:srgbClr val="F792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2685375" y="2268488"/>
              <a:ext cx="51435" cy="52705"/>
            </a:xfrm>
            <a:custGeom>
              <a:avLst/>
              <a:gdLst/>
              <a:ahLst/>
              <a:cxnLst/>
              <a:rect l="l" t="t" r="r" b="b"/>
              <a:pathLst>
                <a:path w="51435" h="52705">
                  <a:moveTo>
                    <a:pt x="48709" y="49720"/>
                  </a:moveTo>
                  <a:lnTo>
                    <a:pt x="39395" y="49720"/>
                  </a:lnTo>
                  <a:lnTo>
                    <a:pt x="40347" y="49898"/>
                  </a:lnTo>
                  <a:lnTo>
                    <a:pt x="40500" y="50596"/>
                  </a:lnTo>
                  <a:lnTo>
                    <a:pt x="41401" y="51828"/>
                  </a:lnTo>
                  <a:lnTo>
                    <a:pt x="42798" y="52184"/>
                  </a:lnTo>
                  <a:lnTo>
                    <a:pt x="43535" y="51549"/>
                  </a:lnTo>
                  <a:lnTo>
                    <a:pt x="46830" y="51549"/>
                  </a:lnTo>
                  <a:lnTo>
                    <a:pt x="47370" y="51155"/>
                  </a:lnTo>
                  <a:lnTo>
                    <a:pt x="47599" y="50672"/>
                  </a:lnTo>
                  <a:lnTo>
                    <a:pt x="47409" y="50177"/>
                  </a:lnTo>
                  <a:lnTo>
                    <a:pt x="47726" y="50152"/>
                  </a:lnTo>
                  <a:lnTo>
                    <a:pt x="48031" y="50076"/>
                  </a:lnTo>
                  <a:lnTo>
                    <a:pt x="48709" y="49720"/>
                  </a:lnTo>
                  <a:close/>
                </a:path>
                <a:path w="51435" h="52705">
                  <a:moveTo>
                    <a:pt x="46830" y="51549"/>
                  </a:moveTo>
                  <a:lnTo>
                    <a:pt x="43535" y="51549"/>
                  </a:lnTo>
                  <a:lnTo>
                    <a:pt x="44640" y="51968"/>
                  </a:lnTo>
                  <a:lnTo>
                    <a:pt x="46012" y="52146"/>
                  </a:lnTo>
                  <a:lnTo>
                    <a:pt x="46830" y="51549"/>
                  </a:lnTo>
                  <a:close/>
                </a:path>
                <a:path w="51435" h="52705">
                  <a:moveTo>
                    <a:pt x="49509" y="48501"/>
                  </a:moveTo>
                  <a:lnTo>
                    <a:pt x="37769" y="48501"/>
                  </a:lnTo>
                  <a:lnTo>
                    <a:pt x="37896" y="49034"/>
                  </a:lnTo>
                  <a:lnTo>
                    <a:pt x="38150" y="49491"/>
                  </a:lnTo>
                  <a:lnTo>
                    <a:pt x="39065" y="49847"/>
                  </a:lnTo>
                  <a:lnTo>
                    <a:pt x="39395" y="49720"/>
                  </a:lnTo>
                  <a:lnTo>
                    <a:pt x="48709" y="49720"/>
                  </a:lnTo>
                  <a:lnTo>
                    <a:pt x="49161" y="49123"/>
                  </a:lnTo>
                  <a:lnTo>
                    <a:pt x="48996" y="48628"/>
                  </a:lnTo>
                  <a:lnTo>
                    <a:pt x="49509" y="48501"/>
                  </a:lnTo>
                  <a:close/>
                </a:path>
                <a:path w="51435" h="52705">
                  <a:moveTo>
                    <a:pt x="48309" y="45008"/>
                  </a:moveTo>
                  <a:lnTo>
                    <a:pt x="33718" y="45008"/>
                  </a:lnTo>
                  <a:lnTo>
                    <a:pt x="35077" y="45923"/>
                  </a:lnTo>
                  <a:lnTo>
                    <a:pt x="34785" y="46786"/>
                  </a:lnTo>
                  <a:lnTo>
                    <a:pt x="35864" y="48399"/>
                  </a:lnTo>
                  <a:lnTo>
                    <a:pt x="36842" y="48628"/>
                  </a:lnTo>
                  <a:lnTo>
                    <a:pt x="37769" y="48501"/>
                  </a:lnTo>
                  <a:lnTo>
                    <a:pt x="49509" y="48501"/>
                  </a:lnTo>
                  <a:lnTo>
                    <a:pt x="49898" y="48323"/>
                  </a:lnTo>
                  <a:lnTo>
                    <a:pt x="50939" y="47231"/>
                  </a:lnTo>
                  <a:lnTo>
                    <a:pt x="50736" y="46100"/>
                  </a:lnTo>
                  <a:lnTo>
                    <a:pt x="49874" y="45440"/>
                  </a:lnTo>
                  <a:lnTo>
                    <a:pt x="49187" y="45440"/>
                  </a:lnTo>
                  <a:lnTo>
                    <a:pt x="48309" y="45008"/>
                  </a:lnTo>
                  <a:close/>
                </a:path>
                <a:path w="51435" h="52705">
                  <a:moveTo>
                    <a:pt x="44307" y="43040"/>
                  </a:moveTo>
                  <a:lnTo>
                    <a:pt x="30733" y="43040"/>
                  </a:lnTo>
                  <a:lnTo>
                    <a:pt x="30873" y="43726"/>
                  </a:lnTo>
                  <a:lnTo>
                    <a:pt x="31127" y="44640"/>
                  </a:lnTo>
                  <a:lnTo>
                    <a:pt x="31318" y="45199"/>
                  </a:lnTo>
                  <a:lnTo>
                    <a:pt x="32511" y="45592"/>
                  </a:lnTo>
                  <a:lnTo>
                    <a:pt x="33185" y="45465"/>
                  </a:lnTo>
                  <a:lnTo>
                    <a:pt x="33718" y="45008"/>
                  </a:lnTo>
                  <a:lnTo>
                    <a:pt x="48309" y="45008"/>
                  </a:lnTo>
                  <a:lnTo>
                    <a:pt x="44307" y="43040"/>
                  </a:lnTo>
                  <a:close/>
                </a:path>
                <a:path w="51435" h="52705">
                  <a:moveTo>
                    <a:pt x="49796" y="45377"/>
                  </a:moveTo>
                  <a:lnTo>
                    <a:pt x="49491" y="45389"/>
                  </a:lnTo>
                  <a:lnTo>
                    <a:pt x="49187" y="45440"/>
                  </a:lnTo>
                  <a:lnTo>
                    <a:pt x="49874" y="45440"/>
                  </a:lnTo>
                  <a:close/>
                </a:path>
                <a:path w="51435" h="52705">
                  <a:moveTo>
                    <a:pt x="27967" y="40775"/>
                  </a:moveTo>
                  <a:lnTo>
                    <a:pt x="28409" y="41643"/>
                  </a:lnTo>
                  <a:lnTo>
                    <a:pt x="28054" y="42202"/>
                  </a:lnTo>
                  <a:lnTo>
                    <a:pt x="29273" y="43179"/>
                  </a:lnTo>
                  <a:lnTo>
                    <a:pt x="30048" y="43218"/>
                  </a:lnTo>
                  <a:lnTo>
                    <a:pt x="30733" y="43040"/>
                  </a:lnTo>
                  <a:lnTo>
                    <a:pt x="44307" y="43040"/>
                  </a:lnTo>
                  <a:lnTo>
                    <a:pt x="41434" y="41626"/>
                  </a:lnTo>
                  <a:lnTo>
                    <a:pt x="40542" y="40779"/>
                  </a:lnTo>
                  <a:lnTo>
                    <a:pt x="27967" y="40775"/>
                  </a:lnTo>
                  <a:close/>
                </a:path>
                <a:path w="51435" h="52705">
                  <a:moveTo>
                    <a:pt x="32432" y="32169"/>
                  </a:moveTo>
                  <a:lnTo>
                    <a:pt x="21742" y="32169"/>
                  </a:lnTo>
                  <a:lnTo>
                    <a:pt x="22174" y="32473"/>
                  </a:lnTo>
                  <a:lnTo>
                    <a:pt x="22034" y="32765"/>
                  </a:lnTo>
                  <a:lnTo>
                    <a:pt x="21907" y="34289"/>
                  </a:lnTo>
                  <a:lnTo>
                    <a:pt x="22847" y="35166"/>
                  </a:lnTo>
                  <a:lnTo>
                    <a:pt x="23253" y="35318"/>
                  </a:lnTo>
                  <a:lnTo>
                    <a:pt x="23698" y="35382"/>
                  </a:lnTo>
                  <a:lnTo>
                    <a:pt x="23037" y="36525"/>
                  </a:lnTo>
                  <a:lnTo>
                    <a:pt x="24561" y="36944"/>
                  </a:lnTo>
                  <a:lnTo>
                    <a:pt x="26314" y="38582"/>
                  </a:lnTo>
                  <a:lnTo>
                    <a:pt x="24879" y="40538"/>
                  </a:lnTo>
                  <a:lnTo>
                    <a:pt x="27000" y="40843"/>
                  </a:lnTo>
                  <a:lnTo>
                    <a:pt x="27266" y="40754"/>
                  </a:lnTo>
                  <a:lnTo>
                    <a:pt x="27956" y="40754"/>
                  </a:lnTo>
                  <a:lnTo>
                    <a:pt x="27736" y="40322"/>
                  </a:lnTo>
                  <a:lnTo>
                    <a:pt x="40061" y="40322"/>
                  </a:lnTo>
                  <a:lnTo>
                    <a:pt x="35283" y="35783"/>
                  </a:lnTo>
                  <a:lnTo>
                    <a:pt x="32432" y="32169"/>
                  </a:lnTo>
                  <a:close/>
                </a:path>
                <a:path w="51435" h="52705">
                  <a:moveTo>
                    <a:pt x="27736" y="40322"/>
                  </a:moveTo>
                  <a:lnTo>
                    <a:pt x="27967" y="40775"/>
                  </a:lnTo>
                  <a:lnTo>
                    <a:pt x="28117" y="40779"/>
                  </a:lnTo>
                  <a:lnTo>
                    <a:pt x="27736" y="40322"/>
                  </a:lnTo>
                  <a:close/>
                </a:path>
                <a:path w="51435" h="52705">
                  <a:moveTo>
                    <a:pt x="40061" y="40322"/>
                  </a:moveTo>
                  <a:lnTo>
                    <a:pt x="27736" y="40322"/>
                  </a:lnTo>
                  <a:lnTo>
                    <a:pt x="28117" y="40779"/>
                  </a:lnTo>
                  <a:lnTo>
                    <a:pt x="40542" y="40779"/>
                  </a:lnTo>
                  <a:lnTo>
                    <a:pt x="40061" y="40322"/>
                  </a:lnTo>
                  <a:close/>
                </a:path>
                <a:path w="51435" h="52705">
                  <a:moveTo>
                    <a:pt x="27956" y="40754"/>
                  </a:moveTo>
                  <a:lnTo>
                    <a:pt x="27266" y="40754"/>
                  </a:lnTo>
                  <a:lnTo>
                    <a:pt x="27967" y="40775"/>
                  </a:lnTo>
                  <a:close/>
                </a:path>
                <a:path w="51435" h="52705">
                  <a:moveTo>
                    <a:pt x="31350" y="30797"/>
                  </a:moveTo>
                  <a:lnTo>
                    <a:pt x="20129" y="30797"/>
                  </a:lnTo>
                  <a:lnTo>
                    <a:pt x="20192" y="31140"/>
                  </a:lnTo>
                  <a:lnTo>
                    <a:pt x="20358" y="31457"/>
                  </a:lnTo>
                  <a:lnTo>
                    <a:pt x="20827" y="31902"/>
                  </a:lnTo>
                  <a:lnTo>
                    <a:pt x="21056" y="32042"/>
                  </a:lnTo>
                  <a:lnTo>
                    <a:pt x="21450" y="32181"/>
                  </a:lnTo>
                  <a:lnTo>
                    <a:pt x="21742" y="32169"/>
                  </a:lnTo>
                  <a:lnTo>
                    <a:pt x="32432" y="32169"/>
                  </a:lnTo>
                  <a:lnTo>
                    <a:pt x="31350" y="30797"/>
                  </a:lnTo>
                  <a:close/>
                </a:path>
                <a:path w="51435" h="52705">
                  <a:moveTo>
                    <a:pt x="24218" y="21869"/>
                  </a:moveTo>
                  <a:lnTo>
                    <a:pt x="12318" y="21869"/>
                  </a:lnTo>
                  <a:lnTo>
                    <a:pt x="12407" y="22478"/>
                  </a:lnTo>
                  <a:lnTo>
                    <a:pt x="12738" y="23025"/>
                  </a:lnTo>
                  <a:lnTo>
                    <a:pt x="13576" y="23558"/>
                  </a:lnTo>
                  <a:lnTo>
                    <a:pt x="13995" y="23558"/>
                  </a:lnTo>
                  <a:lnTo>
                    <a:pt x="14706" y="24028"/>
                  </a:lnTo>
                  <a:lnTo>
                    <a:pt x="14274" y="24574"/>
                  </a:lnTo>
                  <a:lnTo>
                    <a:pt x="14122" y="26161"/>
                  </a:lnTo>
                  <a:lnTo>
                    <a:pt x="15036" y="26631"/>
                  </a:lnTo>
                  <a:lnTo>
                    <a:pt x="16001" y="26644"/>
                  </a:lnTo>
                  <a:lnTo>
                    <a:pt x="15887" y="27165"/>
                  </a:lnTo>
                  <a:lnTo>
                    <a:pt x="16128" y="27711"/>
                  </a:lnTo>
                  <a:lnTo>
                    <a:pt x="16954" y="28397"/>
                  </a:lnTo>
                  <a:lnTo>
                    <a:pt x="17462" y="28498"/>
                  </a:lnTo>
                  <a:lnTo>
                    <a:pt x="17995" y="28498"/>
                  </a:lnTo>
                  <a:lnTo>
                    <a:pt x="17759" y="28971"/>
                  </a:lnTo>
                  <a:lnTo>
                    <a:pt x="17741" y="29933"/>
                  </a:lnTo>
                  <a:lnTo>
                    <a:pt x="18846" y="30772"/>
                  </a:lnTo>
                  <a:lnTo>
                    <a:pt x="19507" y="30886"/>
                  </a:lnTo>
                  <a:lnTo>
                    <a:pt x="20129" y="30797"/>
                  </a:lnTo>
                  <a:lnTo>
                    <a:pt x="31350" y="30797"/>
                  </a:lnTo>
                  <a:lnTo>
                    <a:pt x="24599" y="22301"/>
                  </a:lnTo>
                  <a:lnTo>
                    <a:pt x="24218" y="21869"/>
                  </a:lnTo>
                  <a:close/>
                </a:path>
                <a:path w="51435" h="52705">
                  <a:moveTo>
                    <a:pt x="18911" y="15798"/>
                  </a:moveTo>
                  <a:lnTo>
                    <a:pt x="7797" y="15798"/>
                  </a:lnTo>
                  <a:lnTo>
                    <a:pt x="7937" y="15989"/>
                  </a:lnTo>
                  <a:lnTo>
                    <a:pt x="8127" y="16141"/>
                  </a:lnTo>
                  <a:lnTo>
                    <a:pt x="8585" y="16408"/>
                  </a:lnTo>
                  <a:lnTo>
                    <a:pt x="8928" y="16471"/>
                  </a:lnTo>
                  <a:lnTo>
                    <a:pt x="9359" y="16929"/>
                  </a:lnTo>
                  <a:lnTo>
                    <a:pt x="9461" y="18643"/>
                  </a:lnTo>
                  <a:lnTo>
                    <a:pt x="9664" y="19519"/>
                  </a:lnTo>
                  <a:lnTo>
                    <a:pt x="10566" y="19862"/>
                  </a:lnTo>
                  <a:lnTo>
                    <a:pt x="10274" y="20421"/>
                  </a:lnTo>
                  <a:lnTo>
                    <a:pt x="10299" y="21120"/>
                  </a:lnTo>
                  <a:lnTo>
                    <a:pt x="11264" y="21843"/>
                  </a:lnTo>
                  <a:lnTo>
                    <a:pt x="11810" y="21945"/>
                  </a:lnTo>
                  <a:lnTo>
                    <a:pt x="12318" y="21869"/>
                  </a:lnTo>
                  <a:lnTo>
                    <a:pt x="24218" y="21869"/>
                  </a:lnTo>
                  <a:lnTo>
                    <a:pt x="21297" y="18567"/>
                  </a:lnTo>
                  <a:lnTo>
                    <a:pt x="18911" y="15798"/>
                  </a:lnTo>
                  <a:close/>
                </a:path>
                <a:path w="51435" h="52705">
                  <a:moveTo>
                    <a:pt x="17434" y="13779"/>
                  </a:moveTo>
                  <a:lnTo>
                    <a:pt x="5981" y="13779"/>
                  </a:lnTo>
                  <a:lnTo>
                    <a:pt x="5803" y="14528"/>
                  </a:lnTo>
                  <a:lnTo>
                    <a:pt x="5689" y="15265"/>
                  </a:lnTo>
                  <a:lnTo>
                    <a:pt x="6908" y="15900"/>
                  </a:lnTo>
                  <a:lnTo>
                    <a:pt x="7425" y="15900"/>
                  </a:lnTo>
                  <a:lnTo>
                    <a:pt x="7797" y="15798"/>
                  </a:lnTo>
                  <a:lnTo>
                    <a:pt x="18911" y="15798"/>
                  </a:lnTo>
                  <a:lnTo>
                    <a:pt x="18122" y="14884"/>
                  </a:lnTo>
                  <a:lnTo>
                    <a:pt x="17434" y="13779"/>
                  </a:lnTo>
                  <a:close/>
                </a:path>
                <a:path w="51435" h="52705">
                  <a:moveTo>
                    <a:pt x="15093" y="10020"/>
                  </a:moveTo>
                  <a:lnTo>
                    <a:pt x="2412" y="10020"/>
                  </a:lnTo>
                  <a:lnTo>
                    <a:pt x="2463" y="10706"/>
                  </a:lnTo>
                  <a:lnTo>
                    <a:pt x="2946" y="11201"/>
                  </a:lnTo>
                  <a:lnTo>
                    <a:pt x="3225" y="11252"/>
                  </a:lnTo>
                  <a:lnTo>
                    <a:pt x="4038" y="11518"/>
                  </a:lnTo>
                  <a:lnTo>
                    <a:pt x="4127" y="11734"/>
                  </a:lnTo>
                  <a:lnTo>
                    <a:pt x="4470" y="13461"/>
                  </a:lnTo>
                  <a:lnTo>
                    <a:pt x="5384" y="13779"/>
                  </a:lnTo>
                  <a:lnTo>
                    <a:pt x="5689" y="13817"/>
                  </a:lnTo>
                  <a:lnTo>
                    <a:pt x="5981" y="13779"/>
                  </a:lnTo>
                  <a:lnTo>
                    <a:pt x="17434" y="13779"/>
                  </a:lnTo>
                  <a:lnTo>
                    <a:pt x="15093" y="10020"/>
                  </a:lnTo>
                  <a:close/>
                </a:path>
                <a:path w="51435" h="52705">
                  <a:moveTo>
                    <a:pt x="5359" y="0"/>
                  </a:moveTo>
                  <a:lnTo>
                    <a:pt x="3517" y="685"/>
                  </a:lnTo>
                  <a:lnTo>
                    <a:pt x="3289" y="1650"/>
                  </a:lnTo>
                  <a:lnTo>
                    <a:pt x="3543" y="2565"/>
                  </a:lnTo>
                  <a:lnTo>
                    <a:pt x="2928" y="2565"/>
                  </a:lnTo>
                  <a:lnTo>
                    <a:pt x="2425" y="2679"/>
                  </a:lnTo>
                  <a:lnTo>
                    <a:pt x="1435" y="3530"/>
                  </a:lnTo>
                  <a:lnTo>
                    <a:pt x="1440" y="4305"/>
                  </a:lnTo>
                  <a:lnTo>
                    <a:pt x="1701" y="4673"/>
                  </a:lnTo>
                  <a:lnTo>
                    <a:pt x="952" y="4787"/>
                  </a:lnTo>
                  <a:lnTo>
                    <a:pt x="266" y="5194"/>
                  </a:lnTo>
                  <a:lnTo>
                    <a:pt x="0" y="6451"/>
                  </a:lnTo>
                  <a:lnTo>
                    <a:pt x="292" y="6972"/>
                  </a:lnTo>
                  <a:lnTo>
                    <a:pt x="888" y="7416"/>
                  </a:lnTo>
                  <a:lnTo>
                    <a:pt x="1244" y="7556"/>
                  </a:lnTo>
                  <a:lnTo>
                    <a:pt x="723" y="8026"/>
                  </a:lnTo>
                  <a:lnTo>
                    <a:pt x="380" y="8623"/>
                  </a:lnTo>
                  <a:lnTo>
                    <a:pt x="1117" y="9918"/>
                  </a:lnTo>
                  <a:lnTo>
                    <a:pt x="1752" y="10071"/>
                  </a:lnTo>
                  <a:lnTo>
                    <a:pt x="2412" y="10020"/>
                  </a:lnTo>
                  <a:lnTo>
                    <a:pt x="15093" y="10020"/>
                  </a:lnTo>
                  <a:lnTo>
                    <a:pt x="14452" y="8991"/>
                  </a:lnTo>
                  <a:lnTo>
                    <a:pt x="13601" y="7340"/>
                  </a:lnTo>
                  <a:lnTo>
                    <a:pt x="10388" y="4305"/>
                  </a:lnTo>
                  <a:lnTo>
                    <a:pt x="8343" y="3136"/>
                  </a:lnTo>
                  <a:lnTo>
                    <a:pt x="7938" y="2565"/>
                  </a:lnTo>
                  <a:lnTo>
                    <a:pt x="2984" y="2552"/>
                  </a:lnTo>
                  <a:lnTo>
                    <a:pt x="7929" y="2552"/>
                  </a:lnTo>
                  <a:lnTo>
                    <a:pt x="6794" y="952"/>
                  </a:lnTo>
                  <a:lnTo>
                    <a:pt x="6375" y="241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rgbClr val="ECE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2689919" y="2265811"/>
              <a:ext cx="52705" cy="50800"/>
            </a:xfrm>
            <a:custGeom>
              <a:avLst/>
              <a:gdLst/>
              <a:ahLst/>
              <a:cxnLst/>
              <a:rect l="l" t="t" r="r" b="b"/>
              <a:pathLst>
                <a:path w="52705" h="50800">
                  <a:moveTo>
                    <a:pt x="4038" y="0"/>
                  </a:moveTo>
                  <a:lnTo>
                    <a:pt x="2298" y="2285"/>
                  </a:lnTo>
                  <a:lnTo>
                    <a:pt x="0" y="4254"/>
                  </a:lnTo>
                  <a:lnTo>
                    <a:pt x="4038" y="8381"/>
                  </a:lnTo>
                  <a:lnTo>
                    <a:pt x="34671" y="45910"/>
                  </a:lnTo>
                  <a:lnTo>
                    <a:pt x="42557" y="50457"/>
                  </a:lnTo>
                  <a:lnTo>
                    <a:pt x="45339" y="50253"/>
                  </a:lnTo>
                  <a:lnTo>
                    <a:pt x="51015" y="47116"/>
                  </a:lnTo>
                  <a:lnTo>
                    <a:pt x="52666" y="45237"/>
                  </a:lnTo>
                  <a:lnTo>
                    <a:pt x="49085" y="43802"/>
                  </a:lnTo>
                  <a:lnTo>
                    <a:pt x="42735" y="41274"/>
                  </a:lnTo>
                  <a:lnTo>
                    <a:pt x="38303" y="38150"/>
                  </a:lnTo>
                  <a:lnTo>
                    <a:pt x="30302" y="27939"/>
                  </a:lnTo>
                  <a:lnTo>
                    <a:pt x="26708" y="23113"/>
                  </a:lnTo>
                  <a:lnTo>
                    <a:pt x="18110" y="13538"/>
                  </a:lnTo>
                  <a:lnTo>
                    <a:pt x="6908" y="2349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F36C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2693403" y="2269909"/>
              <a:ext cx="45085" cy="46355"/>
            </a:xfrm>
            <a:custGeom>
              <a:avLst/>
              <a:gdLst/>
              <a:ahLst/>
              <a:cxnLst/>
              <a:rect l="l" t="t" r="r" b="b"/>
              <a:pathLst>
                <a:path w="45085" h="46355">
                  <a:moveTo>
                    <a:pt x="4368" y="152"/>
                  </a:moveTo>
                  <a:lnTo>
                    <a:pt x="2857" y="0"/>
                  </a:lnTo>
                  <a:lnTo>
                    <a:pt x="2628" y="368"/>
                  </a:lnTo>
                  <a:lnTo>
                    <a:pt x="1854" y="1574"/>
                  </a:lnTo>
                  <a:lnTo>
                    <a:pt x="977" y="2705"/>
                  </a:lnTo>
                  <a:lnTo>
                    <a:pt x="0" y="3746"/>
                  </a:lnTo>
                  <a:lnTo>
                    <a:pt x="228" y="4064"/>
                  </a:lnTo>
                  <a:lnTo>
                    <a:pt x="685" y="4648"/>
                  </a:lnTo>
                  <a:lnTo>
                    <a:pt x="2044" y="3352"/>
                  </a:lnTo>
                  <a:lnTo>
                    <a:pt x="3225" y="1930"/>
                  </a:lnTo>
                  <a:lnTo>
                    <a:pt x="4368" y="152"/>
                  </a:lnTo>
                  <a:close/>
                </a:path>
                <a:path w="45085" h="46355">
                  <a:moveTo>
                    <a:pt x="11417" y="6197"/>
                  </a:moveTo>
                  <a:lnTo>
                    <a:pt x="9829" y="6121"/>
                  </a:lnTo>
                  <a:lnTo>
                    <a:pt x="8610" y="8509"/>
                  </a:lnTo>
                  <a:lnTo>
                    <a:pt x="7239" y="10185"/>
                  </a:lnTo>
                  <a:lnTo>
                    <a:pt x="5524" y="11493"/>
                  </a:lnTo>
                  <a:lnTo>
                    <a:pt x="6083" y="12293"/>
                  </a:lnTo>
                  <a:lnTo>
                    <a:pt x="8267" y="10858"/>
                  </a:lnTo>
                  <a:lnTo>
                    <a:pt x="10020" y="8940"/>
                  </a:lnTo>
                  <a:lnTo>
                    <a:pt x="11226" y="6578"/>
                  </a:lnTo>
                  <a:lnTo>
                    <a:pt x="11417" y="6197"/>
                  </a:lnTo>
                  <a:close/>
                </a:path>
                <a:path w="45085" h="46355">
                  <a:moveTo>
                    <a:pt x="16116" y="13004"/>
                  </a:moveTo>
                  <a:lnTo>
                    <a:pt x="14528" y="12915"/>
                  </a:lnTo>
                  <a:lnTo>
                    <a:pt x="14249" y="13373"/>
                  </a:lnTo>
                  <a:lnTo>
                    <a:pt x="13169" y="15189"/>
                  </a:lnTo>
                  <a:lnTo>
                    <a:pt x="11950" y="16865"/>
                  </a:lnTo>
                  <a:lnTo>
                    <a:pt x="10553" y="18427"/>
                  </a:lnTo>
                  <a:lnTo>
                    <a:pt x="11315" y="19431"/>
                  </a:lnTo>
                  <a:lnTo>
                    <a:pt x="13055" y="17602"/>
                  </a:lnTo>
                  <a:lnTo>
                    <a:pt x="14579" y="15608"/>
                  </a:lnTo>
                  <a:lnTo>
                    <a:pt x="16116" y="13004"/>
                  </a:lnTo>
                  <a:close/>
                </a:path>
                <a:path w="45085" h="46355">
                  <a:moveTo>
                    <a:pt x="22034" y="19748"/>
                  </a:moveTo>
                  <a:lnTo>
                    <a:pt x="20383" y="19685"/>
                  </a:lnTo>
                  <a:lnTo>
                    <a:pt x="20116" y="20269"/>
                  </a:lnTo>
                  <a:lnTo>
                    <a:pt x="19164" y="22352"/>
                  </a:lnTo>
                  <a:lnTo>
                    <a:pt x="18008" y="24307"/>
                  </a:lnTo>
                  <a:lnTo>
                    <a:pt x="16675" y="26149"/>
                  </a:lnTo>
                  <a:lnTo>
                    <a:pt x="17589" y="27241"/>
                  </a:lnTo>
                  <a:lnTo>
                    <a:pt x="19227" y="25120"/>
                  </a:lnTo>
                  <a:lnTo>
                    <a:pt x="20624" y="22847"/>
                  </a:lnTo>
                  <a:lnTo>
                    <a:pt x="22034" y="19748"/>
                  </a:lnTo>
                  <a:close/>
                </a:path>
                <a:path w="45085" h="46355">
                  <a:moveTo>
                    <a:pt x="28371" y="26873"/>
                  </a:moveTo>
                  <a:lnTo>
                    <a:pt x="26733" y="26797"/>
                  </a:lnTo>
                  <a:lnTo>
                    <a:pt x="26454" y="27368"/>
                  </a:lnTo>
                  <a:lnTo>
                    <a:pt x="25463" y="29413"/>
                  </a:lnTo>
                  <a:lnTo>
                    <a:pt x="24257" y="31305"/>
                  </a:lnTo>
                  <a:lnTo>
                    <a:pt x="22847" y="33045"/>
                  </a:lnTo>
                  <a:lnTo>
                    <a:pt x="23787" y="34036"/>
                  </a:lnTo>
                  <a:lnTo>
                    <a:pt x="25488" y="32042"/>
                  </a:lnTo>
                  <a:lnTo>
                    <a:pt x="26924" y="29857"/>
                  </a:lnTo>
                  <a:lnTo>
                    <a:pt x="28371" y="26873"/>
                  </a:lnTo>
                  <a:close/>
                </a:path>
                <a:path w="45085" h="46355">
                  <a:moveTo>
                    <a:pt x="34759" y="34772"/>
                  </a:moveTo>
                  <a:lnTo>
                    <a:pt x="33108" y="34696"/>
                  </a:lnTo>
                  <a:lnTo>
                    <a:pt x="32893" y="35394"/>
                  </a:lnTo>
                  <a:lnTo>
                    <a:pt x="32308" y="37249"/>
                  </a:lnTo>
                  <a:lnTo>
                    <a:pt x="31419" y="38900"/>
                  </a:lnTo>
                  <a:lnTo>
                    <a:pt x="30226" y="40347"/>
                  </a:lnTo>
                  <a:lnTo>
                    <a:pt x="30949" y="40970"/>
                  </a:lnTo>
                  <a:lnTo>
                    <a:pt x="31305" y="41262"/>
                  </a:lnTo>
                  <a:lnTo>
                    <a:pt x="32766" y="39611"/>
                  </a:lnTo>
                  <a:lnTo>
                    <a:pt x="33845" y="37693"/>
                  </a:lnTo>
                  <a:lnTo>
                    <a:pt x="34759" y="34772"/>
                  </a:lnTo>
                  <a:close/>
                </a:path>
                <a:path w="45085" h="46355">
                  <a:moveTo>
                    <a:pt x="44691" y="39573"/>
                  </a:moveTo>
                  <a:lnTo>
                    <a:pt x="43053" y="39522"/>
                  </a:lnTo>
                  <a:lnTo>
                    <a:pt x="42811" y="40055"/>
                  </a:lnTo>
                  <a:lnTo>
                    <a:pt x="41795" y="42329"/>
                  </a:lnTo>
                  <a:lnTo>
                    <a:pt x="40182" y="44208"/>
                  </a:lnTo>
                  <a:lnTo>
                    <a:pt x="38125" y="45542"/>
                  </a:lnTo>
                  <a:lnTo>
                    <a:pt x="38658" y="45694"/>
                  </a:lnTo>
                  <a:lnTo>
                    <a:pt x="39179" y="45796"/>
                  </a:lnTo>
                  <a:lnTo>
                    <a:pt x="39700" y="45834"/>
                  </a:lnTo>
                  <a:lnTo>
                    <a:pt x="41744" y="44411"/>
                  </a:lnTo>
                  <a:lnTo>
                    <a:pt x="43383" y="42494"/>
                  </a:lnTo>
                  <a:lnTo>
                    <a:pt x="44424" y="40144"/>
                  </a:lnTo>
                  <a:lnTo>
                    <a:pt x="44691" y="39573"/>
                  </a:lnTo>
                  <a:close/>
                </a:path>
              </a:pathLst>
            </a:custGeom>
            <a:solidFill>
              <a:srgbClr val="F587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2692474" y="2260424"/>
              <a:ext cx="55880" cy="53340"/>
            </a:xfrm>
            <a:custGeom>
              <a:avLst/>
              <a:gdLst/>
              <a:ahLst/>
              <a:cxnLst/>
              <a:rect l="l" t="t" r="r" b="b"/>
              <a:pathLst>
                <a:path w="55880" h="53339">
                  <a:moveTo>
                    <a:pt x="50252" y="51790"/>
                  </a:moveTo>
                  <a:lnTo>
                    <a:pt x="46685" y="51790"/>
                  </a:lnTo>
                  <a:lnTo>
                    <a:pt x="48031" y="52870"/>
                  </a:lnTo>
                  <a:lnTo>
                    <a:pt x="49974" y="52171"/>
                  </a:lnTo>
                  <a:lnTo>
                    <a:pt x="50252" y="51790"/>
                  </a:lnTo>
                  <a:close/>
                </a:path>
                <a:path w="55880" h="53339">
                  <a:moveTo>
                    <a:pt x="46643" y="51815"/>
                  </a:moveTo>
                  <a:lnTo>
                    <a:pt x="43040" y="51815"/>
                  </a:lnTo>
                  <a:lnTo>
                    <a:pt x="43573" y="52806"/>
                  </a:lnTo>
                  <a:lnTo>
                    <a:pt x="45592" y="52450"/>
                  </a:lnTo>
                  <a:lnTo>
                    <a:pt x="46643" y="51815"/>
                  </a:lnTo>
                  <a:close/>
                </a:path>
                <a:path w="55880" h="53339">
                  <a:moveTo>
                    <a:pt x="54700" y="47764"/>
                  </a:moveTo>
                  <a:lnTo>
                    <a:pt x="35318" y="47764"/>
                  </a:lnTo>
                  <a:lnTo>
                    <a:pt x="35267" y="48590"/>
                  </a:lnTo>
                  <a:lnTo>
                    <a:pt x="35877" y="49250"/>
                  </a:lnTo>
                  <a:lnTo>
                    <a:pt x="36690" y="49491"/>
                  </a:lnTo>
                  <a:lnTo>
                    <a:pt x="36436" y="50431"/>
                  </a:lnTo>
                  <a:lnTo>
                    <a:pt x="36855" y="51511"/>
                  </a:lnTo>
                  <a:lnTo>
                    <a:pt x="38760" y="52387"/>
                  </a:lnTo>
                  <a:lnTo>
                    <a:pt x="39916" y="52095"/>
                  </a:lnTo>
                  <a:lnTo>
                    <a:pt x="40627" y="51371"/>
                  </a:lnTo>
                  <a:lnTo>
                    <a:pt x="50557" y="51371"/>
                  </a:lnTo>
                  <a:lnTo>
                    <a:pt x="52120" y="49225"/>
                  </a:lnTo>
                  <a:lnTo>
                    <a:pt x="54355" y="48844"/>
                  </a:lnTo>
                  <a:lnTo>
                    <a:pt x="54700" y="47764"/>
                  </a:lnTo>
                  <a:close/>
                </a:path>
                <a:path w="55880" h="53339">
                  <a:moveTo>
                    <a:pt x="50557" y="51371"/>
                  </a:moveTo>
                  <a:lnTo>
                    <a:pt x="40627" y="51371"/>
                  </a:lnTo>
                  <a:lnTo>
                    <a:pt x="41211" y="51879"/>
                  </a:lnTo>
                  <a:lnTo>
                    <a:pt x="43002" y="51815"/>
                  </a:lnTo>
                  <a:lnTo>
                    <a:pt x="46643" y="51815"/>
                  </a:lnTo>
                  <a:lnTo>
                    <a:pt x="50252" y="51790"/>
                  </a:lnTo>
                  <a:lnTo>
                    <a:pt x="50557" y="51371"/>
                  </a:lnTo>
                  <a:close/>
                </a:path>
                <a:path w="55880" h="53339">
                  <a:moveTo>
                    <a:pt x="50084" y="34505"/>
                  </a:moveTo>
                  <a:lnTo>
                    <a:pt x="23088" y="34505"/>
                  </a:lnTo>
                  <a:lnTo>
                    <a:pt x="23240" y="35077"/>
                  </a:lnTo>
                  <a:lnTo>
                    <a:pt x="23685" y="35521"/>
                  </a:lnTo>
                  <a:lnTo>
                    <a:pt x="24358" y="35686"/>
                  </a:lnTo>
                  <a:lnTo>
                    <a:pt x="24752" y="36575"/>
                  </a:lnTo>
                  <a:lnTo>
                    <a:pt x="25666" y="37299"/>
                  </a:lnTo>
                  <a:lnTo>
                    <a:pt x="26250" y="37490"/>
                  </a:lnTo>
                  <a:lnTo>
                    <a:pt x="26136" y="38849"/>
                  </a:lnTo>
                  <a:lnTo>
                    <a:pt x="26835" y="39687"/>
                  </a:lnTo>
                  <a:lnTo>
                    <a:pt x="26796" y="39877"/>
                  </a:lnTo>
                  <a:lnTo>
                    <a:pt x="29298" y="41694"/>
                  </a:lnTo>
                  <a:lnTo>
                    <a:pt x="29590" y="42735"/>
                  </a:lnTo>
                  <a:lnTo>
                    <a:pt x="30505" y="43332"/>
                  </a:lnTo>
                  <a:lnTo>
                    <a:pt x="31521" y="43421"/>
                  </a:lnTo>
                  <a:lnTo>
                    <a:pt x="31521" y="44907"/>
                  </a:lnTo>
                  <a:lnTo>
                    <a:pt x="32461" y="45453"/>
                  </a:lnTo>
                  <a:lnTo>
                    <a:pt x="32677" y="45516"/>
                  </a:lnTo>
                  <a:lnTo>
                    <a:pt x="32787" y="46532"/>
                  </a:lnTo>
                  <a:lnTo>
                    <a:pt x="32854" y="46812"/>
                  </a:lnTo>
                  <a:lnTo>
                    <a:pt x="33845" y="47777"/>
                  </a:lnTo>
                  <a:lnTo>
                    <a:pt x="34620" y="47853"/>
                  </a:lnTo>
                  <a:lnTo>
                    <a:pt x="35305" y="47764"/>
                  </a:lnTo>
                  <a:lnTo>
                    <a:pt x="54700" y="47764"/>
                  </a:lnTo>
                  <a:lnTo>
                    <a:pt x="55003" y="46812"/>
                  </a:lnTo>
                  <a:lnTo>
                    <a:pt x="55041" y="46177"/>
                  </a:lnTo>
                  <a:lnTo>
                    <a:pt x="55295" y="45364"/>
                  </a:lnTo>
                  <a:lnTo>
                    <a:pt x="55715" y="44907"/>
                  </a:lnTo>
                  <a:lnTo>
                    <a:pt x="55727" y="43967"/>
                  </a:lnTo>
                  <a:lnTo>
                    <a:pt x="50660" y="35318"/>
                  </a:lnTo>
                  <a:lnTo>
                    <a:pt x="50084" y="34505"/>
                  </a:lnTo>
                  <a:close/>
                </a:path>
                <a:path w="55880" h="53339">
                  <a:moveTo>
                    <a:pt x="48319" y="32016"/>
                  </a:moveTo>
                  <a:lnTo>
                    <a:pt x="20637" y="32016"/>
                  </a:lnTo>
                  <a:lnTo>
                    <a:pt x="20281" y="32524"/>
                  </a:lnTo>
                  <a:lnTo>
                    <a:pt x="20205" y="33159"/>
                  </a:lnTo>
                  <a:lnTo>
                    <a:pt x="21196" y="34658"/>
                  </a:lnTo>
                  <a:lnTo>
                    <a:pt x="22237" y="34823"/>
                  </a:lnTo>
                  <a:lnTo>
                    <a:pt x="23088" y="34505"/>
                  </a:lnTo>
                  <a:lnTo>
                    <a:pt x="50084" y="34505"/>
                  </a:lnTo>
                  <a:lnTo>
                    <a:pt x="48319" y="32016"/>
                  </a:lnTo>
                  <a:close/>
                </a:path>
                <a:path w="55880" h="53339">
                  <a:moveTo>
                    <a:pt x="44623" y="27127"/>
                  </a:moveTo>
                  <a:lnTo>
                    <a:pt x="16484" y="27127"/>
                  </a:lnTo>
                  <a:lnTo>
                    <a:pt x="16471" y="27711"/>
                  </a:lnTo>
                  <a:lnTo>
                    <a:pt x="16675" y="28270"/>
                  </a:lnTo>
                  <a:lnTo>
                    <a:pt x="17322" y="29006"/>
                  </a:lnTo>
                  <a:lnTo>
                    <a:pt x="17614" y="29133"/>
                  </a:lnTo>
                  <a:lnTo>
                    <a:pt x="18541" y="29679"/>
                  </a:lnTo>
                  <a:lnTo>
                    <a:pt x="18351" y="29870"/>
                  </a:lnTo>
                  <a:lnTo>
                    <a:pt x="18364" y="31699"/>
                  </a:lnTo>
                  <a:lnTo>
                    <a:pt x="19570" y="32080"/>
                  </a:lnTo>
                  <a:lnTo>
                    <a:pt x="20637" y="32016"/>
                  </a:lnTo>
                  <a:lnTo>
                    <a:pt x="48319" y="32016"/>
                  </a:lnTo>
                  <a:lnTo>
                    <a:pt x="45250" y="27685"/>
                  </a:lnTo>
                  <a:lnTo>
                    <a:pt x="44623" y="27127"/>
                  </a:lnTo>
                  <a:close/>
                </a:path>
                <a:path w="55880" h="53339">
                  <a:moveTo>
                    <a:pt x="26848" y="13106"/>
                  </a:moveTo>
                  <a:lnTo>
                    <a:pt x="5676" y="13106"/>
                  </a:lnTo>
                  <a:lnTo>
                    <a:pt x="5206" y="13665"/>
                  </a:lnTo>
                  <a:lnTo>
                    <a:pt x="5067" y="14452"/>
                  </a:lnTo>
                  <a:lnTo>
                    <a:pt x="5930" y="15544"/>
                  </a:lnTo>
                  <a:lnTo>
                    <a:pt x="6476" y="15747"/>
                  </a:lnTo>
                  <a:lnTo>
                    <a:pt x="7048" y="15760"/>
                  </a:lnTo>
                  <a:lnTo>
                    <a:pt x="7289" y="16738"/>
                  </a:lnTo>
                  <a:lnTo>
                    <a:pt x="8089" y="17462"/>
                  </a:lnTo>
                  <a:lnTo>
                    <a:pt x="9118" y="17703"/>
                  </a:lnTo>
                  <a:lnTo>
                    <a:pt x="8953" y="18275"/>
                  </a:lnTo>
                  <a:lnTo>
                    <a:pt x="8966" y="18922"/>
                  </a:lnTo>
                  <a:lnTo>
                    <a:pt x="9639" y="19964"/>
                  </a:lnTo>
                  <a:lnTo>
                    <a:pt x="10172" y="20231"/>
                  </a:lnTo>
                  <a:lnTo>
                    <a:pt x="10731" y="20358"/>
                  </a:lnTo>
                  <a:lnTo>
                    <a:pt x="10909" y="21348"/>
                  </a:lnTo>
                  <a:lnTo>
                    <a:pt x="11620" y="22161"/>
                  </a:lnTo>
                  <a:lnTo>
                    <a:pt x="12687" y="22504"/>
                  </a:lnTo>
                  <a:lnTo>
                    <a:pt x="13690" y="24396"/>
                  </a:lnTo>
                  <a:lnTo>
                    <a:pt x="14617" y="24803"/>
                  </a:lnTo>
                  <a:lnTo>
                    <a:pt x="14312" y="25082"/>
                  </a:lnTo>
                  <a:lnTo>
                    <a:pt x="14135" y="25463"/>
                  </a:lnTo>
                  <a:lnTo>
                    <a:pt x="14579" y="26885"/>
                  </a:lnTo>
                  <a:lnTo>
                    <a:pt x="15582" y="27139"/>
                  </a:lnTo>
                  <a:lnTo>
                    <a:pt x="16484" y="27127"/>
                  </a:lnTo>
                  <a:lnTo>
                    <a:pt x="44623" y="27127"/>
                  </a:lnTo>
                  <a:lnTo>
                    <a:pt x="41560" y="24396"/>
                  </a:lnTo>
                  <a:lnTo>
                    <a:pt x="37807" y="21450"/>
                  </a:lnTo>
                  <a:lnTo>
                    <a:pt x="30000" y="15459"/>
                  </a:lnTo>
                  <a:lnTo>
                    <a:pt x="26848" y="13106"/>
                  </a:lnTo>
                  <a:close/>
                </a:path>
                <a:path w="55880" h="53339">
                  <a:moveTo>
                    <a:pt x="7670" y="0"/>
                  </a:moveTo>
                  <a:lnTo>
                    <a:pt x="5702" y="1587"/>
                  </a:lnTo>
                  <a:lnTo>
                    <a:pt x="5524" y="2222"/>
                  </a:lnTo>
                  <a:lnTo>
                    <a:pt x="5727" y="2666"/>
                  </a:lnTo>
                  <a:lnTo>
                    <a:pt x="5156" y="2882"/>
                  </a:lnTo>
                  <a:lnTo>
                    <a:pt x="4648" y="3378"/>
                  </a:lnTo>
                  <a:lnTo>
                    <a:pt x="4648" y="3949"/>
                  </a:lnTo>
                  <a:lnTo>
                    <a:pt x="4178" y="4013"/>
                  </a:lnTo>
                  <a:lnTo>
                    <a:pt x="3403" y="4254"/>
                  </a:lnTo>
                  <a:lnTo>
                    <a:pt x="2870" y="4610"/>
                  </a:lnTo>
                  <a:lnTo>
                    <a:pt x="2781" y="5283"/>
                  </a:lnTo>
                  <a:lnTo>
                    <a:pt x="1257" y="5613"/>
                  </a:lnTo>
                  <a:lnTo>
                    <a:pt x="0" y="7175"/>
                  </a:lnTo>
                  <a:lnTo>
                    <a:pt x="533" y="8445"/>
                  </a:lnTo>
                  <a:lnTo>
                    <a:pt x="1803" y="8699"/>
                  </a:lnTo>
                  <a:lnTo>
                    <a:pt x="2031" y="8762"/>
                  </a:lnTo>
                  <a:lnTo>
                    <a:pt x="1701" y="9461"/>
                  </a:lnTo>
                  <a:lnTo>
                    <a:pt x="2158" y="10083"/>
                  </a:lnTo>
                  <a:lnTo>
                    <a:pt x="3022" y="10706"/>
                  </a:lnTo>
                  <a:lnTo>
                    <a:pt x="3416" y="10858"/>
                  </a:lnTo>
                  <a:lnTo>
                    <a:pt x="4076" y="11506"/>
                  </a:lnTo>
                  <a:lnTo>
                    <a:pt x="4063" y="11988"/>
                  </a:lnTo>
                  <a:lnTo>
                    <a:pt x="4584" y="12903"/>
                  </a:lnTo>
                  <a:lnTo>
                    <a:pt x="5130" y="13131"/>
                  </a:lnTo>
                  <a:lnTo>
                    <a:pt x="5676" y="13106"/>
                  </a:lnTo>
                  <a:lnTo>
                    <a:pt x="26848" y="13106"/>
                  </a:lnTo>
                  <a:lnTo>
                    <a:pt x="20942" y="8699"/>
                  </a:lnTo>
                  <a:lnTo>
                    <a:pt x="13379" y="3248"/>
                  </a:lnTo>
                  <a:lnTo>
                    <a:pt x="9372" y="685"/>
                  </a:lnTo>
                  <a:lnTo>
                    <a:pt x="8712" y="457"/>
                  </a:lnTo>
                  <a:lnTo>
                    <a:pt x="7670" y="0"/>
                  </a:lnTo>
                  <a:close/>
                </a:path>
              </a:pathLst>
            </a:custGeom>
            <a:solidFill>
              <a:srgbClr val="ECE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2701380" y="2258892"/>
              <a:ext cx="46355" cy="48895"/>
            </a:xfrm>
            <a:custGeom>
              <a:avLst/>
              <a:gdLst/>
              <a:ahLst/>
              <a:cxnLst/>
              <a:rect l="l" t="t" r="r" b="b"/>
              <a:pathLst>
                <a:path w="46355" h="48894">
                  <a:moveTo>
                    <a:pt x="1689" y="0"/>
                  </a:moveTo>
                  <a:lnTo>
                    <a:pt x="0" y="774"/>
                  </a:lnTo>
                  <a:lnTo>
                    <a:pt x="266" y="3441"/>
                  </a:lnTo>
                  <a:lnTo>
                    <a:pt x="1993" y="6184"/>
                  </a:lnTo>
                  <a:lnTo>
                    <a:pt x="30863" y="41171"/>
                  </a:lnTo>
                  <a:lnTo>
                    <a:pt x="40817" y="48615"/>
                  </a:lnTo>
                  <a:lnTo>
                    <a:pt x="43497" y="47332"/>
                  </a:lnTo>
                  <a:lnTo>
                    <a:pt x="45783" y="45542"/>
                  </a:lnTo>
                  <a:lnTo>
                    <a:pt x="43522" y="45542"/>
                  </a:lnTo>
                  <a:lnTo>
                    <a:pt x="41224" y="44843"/>
                  </a:lnTo>
                  <a:lnTo>
                    <a:pt x="13832" y="15896"/>
                  </a:lnTo>
                  <a:lnTo>
                    <a:pt x="6578" y="5994"/>
                  </a:lnTo>
                  <a:lnTo>
                    <a:pt x="3479" y="3060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F36C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2703071" y="2258578"/>
              <a:ext cx="58419" cy="46355"/>
            </a:xfrm>
            <a:custGeom>
              <a:avLst/>
              <a:gdLst/>
              <a:ahLst/>
              <a:cxnLst/>
              <a:rect l="l" t="t" r="r" b="b"/>
              <a:pathLst>
                <a:path w="58419" h="46355">
                  <a:moveTo>
                    <a:pt x="1384" y="0"/>
                  </a:moveTo>
                  <a:lnTo>
                    <a:pt x="571" y="50"/>
                  </a:lnTo>
                  <a:lnTo>
                    <a:pt x="0" y="317"/>
                  </a:lnTo>
                  <a:lnTo>
                    <a:pt x="1790" y="3365"/>
                  </a:lnTo>
                  <a:lnTo>
                    <a:pt x="4876" y="6311"/>
                  </a:lnTo>
                  <a:lnTo>
                    <a:pt x="12136" y="16213"/>
                  </a:lnTo>
                  <a:lnTo>
                    <a:pt x="39535" y="45161"/>
                  </a:lnTo>
                  <a:lnTo>
                    <a:pt x="41833" y="45859"/>
                  </a:lnTo>
                  <a:lnTo>
                    <a:pt x="44094" y="45859"/>
                  </a:lnTo>
                  <a:lnTo>
                    <a:pt x="58321" y="20723"/>
                  </a:lnTo>
                  <a:lnTo>
                    <a:pt x="57416" y="16446"/>
                  </a:lnTo>
                  <a:lnTo>
                    <a:pt x="46777" y="13198"/>
                  </a:lnTo>
                  <a:lnTo>
                    <a:pt x="2438" y="241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F47D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2705735" y="2258885"/>
              <a:ext cx="55880" cy="45720"/>
            </a:xfrm>
            <a:custGeom>
              <a:avLst/>
              <a:gdLst/>
              <a:ahLst/>
              <a:cxnLst/>
              <a:rect l="l" t="t" r="r" b="b"/>
              <a:pathLst>
                <a:path w="55880" h="45719">
                  <a:moveTo>
                    <a:pt x="2171" y="4267"/>
                  </a:moveTo>
                  <a:lnTo>
                    <a:pt x="2006" y="2362"/>
                  </a:lnTo>
                  <a:lnTo>
                    <a:pt x="1663" y="469"/>
                  </a:lnTo>
                  <a:lnTo>
                    <a:pt x="876" y="241"/>
                  </a:lnTo>
                  <a:lnTo>
                    <a:pt x="0" y="0"/>
                  </a:lnTo>
                  <a:lnTo>
                    <a:pt x="292" y="1435"/>
                  </a:lnTo>
                  <a:lnTo>
                    <a:pt x="482" y="2882"/>
                  </a:lnTo>
                  <a:lnTo>
                    <a:pt x="558" y="4330"/>
                  </a:lnTo>
                  <a:lnTo>
                    <a:pt x="1092" y="4965"/>
                  </a:lnTo>
                  <a:lnTo>
                    <a:pt x="2146" y="6184"/>
                  </a:lnTo>
                  <a:lnTo>
                    <a:pt x="2171" y="4267"/>
                  </a:lnTo>
                  <a:close/>
                </a:path>
                <a:path w="55880" h="45719">
                  <a:moveTo>
                    <a:pt x="9055" y="14909"/>
                  </a:moveTo>
                  <a:lnTo>
                    <a:pt x="8991" y="14744"/>
                  </a:lnTo>
                  <a:lnTo>
                    <a:pt x="7226" y="10490"/>
                  </a:lnTo>
                  <a:lnTo>
                    <a:pt x="6083" y="6108"/>
                  </a:lnTo>
                  <a:lnTo>
                    <a:pt x="5524" y="1574"/>
                  </a:lnTo>
                  <a:lnTo>
                    <a:pt x="3898" y="1117"/>
                  </a:lnTo>
                  <a:lnTo>
                    <a:pt x="4305" y="4660"/>
                  </a:lnTo>
                  <a:lnTo>
                    <a:pt x="5067" y="8128"/>
                  </a:lnTo>
                  <a:lnTo>
                    <a:pt x="6184" y="11506"/>
                  </a:lnTo>
                  <a:lnTo>
                    <a:pt x="7988" y="13957"/>
                  </a:lnTo>
                  <a:lnTo>
                    <a:pt x="8902" y="15163"/>
                  </a:lnTo>
                  <a:lnTo>
                    <a:pt x="9055" y="14909"/>
                  </a:lnTo>
                  <a:close/>
                </a:path>
                <a:path w="55880" h="45719">
                  <a:moveTo>
                    <a:pt x="17716" y="26111"/>
                  </a:moveTo>
                  <a:lnTo>
                    <a:pt x="9461" y="2717"/>
                  </a:lnTo>
                  <a:lnTo>
                    <a:pt x="7683" y="2197"/>
                  </a:lnTo>
                  <a:lnTo>
                    <a:pt x="15113" y="23101"/>
                  </a:lnTo>
                  <a:lnTo>
                    <a:pt x="17640" y="26174"/>
                  </a:lnTo>
                  <a:close/>
                </a:path>
                <a:path w="55880" h="45719">
                  <a:moveTo>
                    <a:pt x="27635" y="37604"/>
                  </a:moveTo>
                  <a:lnTo>
                    <a:pt x="23749" y="29349"/>
                  </a:lnTo>
                  <a:lnTo>
                    <a:pt x="20142" y="20993"/>
                  </a:lnTo>
                  <a:lnTo>
                    <a:pt x="16776" y="12522"/>
                  </a:lnTo>
                  <a:lnTo>
                    <a:pt x="13677" y="3937"/>
                  </a:lnTo>
                  <a:lnTo>
                    <a:pt x="11912" y="3429"/>
                  </a:lnTo>
                  <a:lnTo>
                    <a:pt x="14668" y="11163"/>
                  </a:lnTo>
                  <a:lnTo>
                    <a:pt x="17653" y="18808"/>
                  </a:lnTo>
                  <a:lnTo>
                    <a:pt x="20828" y="26365"/>
                  </a:lnTo>
                  <a:lnTo>
                    <a:pt x="24218" y="33832"/>
                  </a:lnTo>
                  <a:lnTo>
                    <a:pt x="27635" y="37604"/>
                  </a:lnTo>
                  <a:close/>
                </a:path>
                <a:path w="55880" h="45719">
                  <a:moveTo>
                    <a:pt x="41211" y="45554"/>
                  </a:moveTo>
                  <a:lnTo>
                    <a:pt x="34836" y="35941"/>
                  </a:lnTo>
                  <a:lnTo>
                    <a:pt x="28536" y="26123"/>
                  </a:lnTo>
                  <a:lnTo>
                    <a:pt x="22898" y="15963"/>
                  </a:lnTo>
                  <a:lnTo>
                    <a:pt x="18542" y="5359"/>
                  </a:lnTo>
                  <a:lnTo>
                    <a:pt x="16789" y="4851"/>
                  </a:lnTo>
                  <a:lnTo>
                    <a:pt x="39433" y="45377"/>
                  </a:lnTo>
                  <a:lnTo>
                    <a:pt x="40627" y="45542"/>
                  </a:lnTo>
                  <a:lnTo>
                    <a:pt x="41211" y="45554"/>
                  </a:lnTo>
                  <a:close/>
                </a:path>
                <a:path w="55880" h="45719">
                  <a:moveTo>
                    <a:pt x="54597" y="24104"/>
                  </a:moveTo>
                  <a:lnTo>
                    <a:pt x="49657" y="21285"/>
                  </a:lnTo>
                  <a:lnTo>
                    <a:pt x="43116" y="17627"/>
                  </a:lnTo>
                  <a:lnTo>
                    <a:pt x="42113" y="18262"/>
                  </a:lnTo>
                  <a:lnTo>
                    <a:pt x="40462" y="19304"/>
                  </a:lnTo>
                  <a:lnTo>
                    <a:pt x="51066" y="32181"/>
                  </a:lnTo>
                  <a:lnTo>
                    <a:pt x="51727" y="30848"/>
                  </a:lnTo>
                  <a:lnTo>
                    <a:pt x="43522" y="20650"/>
                  </a:lnTo>
                  <a:lnTo>
                    <a:pt x="42849" y="18402"/>
                  </a:lnTo>
                  <a:lnTo>
                    <a:pt x="54254" y="25057"/>
                  </a:lnTo>
                  <a:lnTo>
                    <a:pt x="54597" y="24104"/>
                  </a:lnTo>
                  <a:close/>
                </a:path>
                <a:path w="55880" h="45719">
                  <a:moveTo>
                    <a:pt x="55613" y="20535"/>
                  </a:moveTo>
                  <a:lnTo>
                    <a:pt x="48844" y="17119"/>
                  </a:lnTo>
                  <a:lnTo>
                    <a:pt x="41719" y="14579"/>
                  </a:lnTo>
                  <a:lnTo>
                    <a:pt x="33947" y="12903"/>
                  </a:lnTo>
                  <a:lnTo>
                    <a:pt x="32893" y="13042"/>
                  </a:lnTo>
                  <a:lnTo>
                    <a:pt x="36563" y="19773"/>
                  </a:lnTo>
                  <a:lnTo>
                    <a:pt x="40220" y="25755"/>
                  </a:lnTo>
                  <a:lnTo>
                    <a:pt x="44132" y="31572"/>
                  </a:lnTo>
                  <a:lnTo>
                    <a:pt x="48298" y="37198"/>
                  </a:lnTo>
                  <a:lnTo>
                    <a:pt x="49047" y="35915"/>
                  </a:lnTo>
                  <a:lnTo>
                    <a:pt x="45262" y="30721"/>
                  </a:lnTo>
                  <a:lnTo>
                    <a:pt x="41681" y="25374"/>
                  </a:lnTo>
                  <a:lnTo>
                    <a:pt x="38328" y="19875"/>
                  </a:lnTo>
                  <a:lnTo>
                    <a:pt x="35191" y="14236"/>
                  </a:lnTo>
                  <a:lnTo>
                    <a:pt x="42214" y="15887"/>
                  </a:lnTo>
                  <a:lnTo>
                    <a:pt x="48945" y="18376"/>
                  </a:lnTo>
                  <a:lnTo>
                    <a:pt x="55346" y="21678"/>
                  </a:lnTo>
                  <a:lnTo>
                    <a:pt x="55613" y="20535"/>
                  </a:lnTo>
                  <a:close/>
                </a:path>
                <a:path w="55880" h="45719">
                  <a:moveTo>
                    <a:pt x="55816" y="17691"/>
                  </a:moveTo>
                  <a:lnTo>
                    <a:pt x="24358" y="8877"/>
                  </a:lnTo>
                  <a:lnTo>
                    <a:pt x="23710" y="8953"/>
                  </a:lnTo>
                  <a:lnTo>
                    <a:pt x="23317" y="10172"/>
                  </a:lnTo>
                  <a:lnTo>
                    <a:pt x="23977" y="11023"/>
                  </a:lnTo>
                  <a:lnTo>
                    <a:pt x="24396" y="11950"/>
                  </a:lnTo>
                  <a:lnTo>
                    <a:pt x="26733" y="15760"/>
                  </a:lnTo>
                  <a:lnTo>
                    <a:pt x="31838" y="23456"/>
                  </a:lnTo>
                  <a:lnTo>
                    <a:pt x="38379" y="32943"/>
                  </a:lnTo>
                  <a:lnTo>
                    <a:pt x="45034" y="42087"/>
                  </a:lnTo>
                  <a:lnTo>
                    <a:pt x="45720" y="41186"/>
                  </a:lnTo>
                  <a:lnTo>
                    <a:pt x="38684" y="31610"/>
                  </a:lnTo>
                  <a:lnTo>
                    <a:pt x="32194" y="22034"/>
                  </a:lnTo>
                  <a:lnTo>
                    <a:pt x="27457" y="14503"/>
                  </a:lnTo>
                  <a:lnTo>
                    <a:pt x="25615" y="11087"/>
                  </a:lnTo>
                  <a:lnTo>
                    <a:pt x="29032" y="10756"/>
                  </a:lnTo>
                  <a:lnTo>
                    <a:pt x="37211" y="12420"/>
                  </a:lnTo>
                  <a:lnTo>
                    <a:pt x="47142" y="15074"/>
                  </a:lnTo>
                  <a:lnTo>
                    <a:pt x="55816" y="17691"/>
                  </a:lnTo>
                  <a:close/>
                </a:path>
              </a:pathLst>
            </a:custGeom>
            <a:solidFill>
              <a:srgbClr val="F792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2685059" y="2266530"/>
              <a:ext cx="56515" cy="53340"/>
            </a:xfrm>
            <a:custGeom>
              <a:avLst/>
              <a:gdLst/>
              <a:ahLst/>
              <a:cxnLst/>
              <a:rect l="l" t="t" r="r" b="b"/>
              <a:pathLst>
                <a:path w="56514" h="53339">
                  <a:moveTo>
                    <a:pt x="4826" y="8559"/>
                  </a:moveTo>
                  <a:lnTo>
                    <a:pt x="3568" y="6972"/>
                  </a:lnTo>
                  <a:lnTo>
                    <a:pt x="1930" y="6210"/>
                  </a:lnTo>
                  <a:lnTo>
                    <a:pt x="749" y="7175"/>
                  </a:lnTo>
                  <a:lnTo>
                    <a:pt x="215" y="7607"/>
                  </a:lnTo>
                  <a:lnTo>
                    <a:pt x="0" y="8318"/>
                  </a:lnTo>
                  <a:lnTo>
                    <a:pt x="749" y="9588"/>
                  </a:lnTo>
                  <a:lnTo>
                    <a:pt x="1524" y="9829"/>
                  </a:lnTo>
                  <a:lnTo>
                    <a:pt x="2476" y="10045"/>
                  </a:lnTo>
                  <a:lnTo>
                    <a:pt x="2882" y="10020"/>
                  </a:lnTo>
                  <a:lnTo>
                    <a:pt x="3187" y="9512"/>
                  </a:lnTo>
                  <a:lnTo>
                    <a:pt x="3035" y="9245"/>
                  </a:lnTo>
                  <a:lnTo>
                    <a:pt x="2768" y="9194"/>
                  </a:lnTo>
                  <a:lnTo>
                    <a:pt x="2400" y="9105"/>
                  </a:lnTo>
                  <a:lnTo>
                    <a:pt x="1955" y="9029"/>
                  </a:lnTo>
                  <a:lnTo>
                    <a:pt x="1358" y="8470"/>
                  </a:lnTo>
                  <a:lnTo>
                    <a:pt x="1295" y="7975"/>
                  </a:lnTo>
                  <a:lnTo>
                    <a:pt x="1676" y="7696"/>
                  </a:lnTo>
                  <a:lnTo>
                    <a:pt x="2260" y="7289"/>
                  </a:lnTo>
                  <a:lnTo>
                    <a:pt x="3035" y="8115"/>
                  </a:lnTo>
                  <a:lnTo>
                    <a:pt x="3365" y="8534"/>
                  </a:lnTo>
                  <a:lnTo>
                    <a:pt x="3708" y="8953"/>
                  </a:lnTo>
                  <a:lnTo>
                    <a:pt x="4826" y="8559"/>
                  </a:lnTo>
                  <a:close/>
                </a:path>
                <a:path w="56514" h="53339">
                  <a:moveTo>
                    <a:pt x="11049" y="12636"/>
                  </a:moveTo>
                  <a:lnTo>
                    <a:pt x="10668" y="12204"/>
                  </a:lnTo>
                  <a:lnTo>
                    <a:pt x="10299" y="11772"/>
                  </a:lnTo>
                  <a:lnTo>
                    <a:pt x="9715" y="11633"/>
                  </a:lnTo>
                  <a:lnTo>
                    <a:pt x="9182" y="11760"/>
                  </a:lnTo>
                  <a:lnTo>
                    <a:pt x="8712" y="11874"/>
                  </a:lnTo>
                  <a:lnTo>
                    <a:pt x="8280" y="12192"/>
                  </a:lnTo>
                  <a:lnTo>
                    <a:pt x="7912" y="13220"/>
                  </a:lnTo>
                  <a:lnTo>
                    <a:pt x="8331" y="14338"/>
                  </a:lnTo>
                  <a:lnTo>
                    <a:pt x="8470" y="14744"/>
                  </a:lnTo>
                  <a:lnTo>
                    <a:pt x="9677" y="14554"/>
                  </a:lnTo>
                  <a:lnTo>
                    <a:pt x="9067" y="12852"/>
                  </a:lnTo>
                  <a:lnTo>
                    <a:pt x="9461" y="12471"/>
                  </a:lnTo>
                  <a:lnTo>
                    <a:pt x="9613" y="12636"/>
                  </a:lnTo>
                  <a:lnTo>
                    <a:pt x="9740" y="12890"/>
                  </a:lnTo>
                  <a:lnTo>
                    <a:pt x="9817" y="13309"/>
                  </a:lnTo>
                  <a:lnTo>
                    <a:pt x="9804" y="13601"/>
                  </a:lnTo>
                  <a:lnTo>
                    <a:pt x="9779" y="13881"/>
                  </a:lnTo>
                  <a:lnTo>
                    <a:pt x="9753" y="14312"/>
                  </a:lnTo>
                  <a:lnTo>
                    <a:pt x="10985" y="14262"/>
                  </a:lnTo>
                  <a:lnTo>
                    <a:pt x="11023" y="13779"/>
                  </a:lnTo>
                  <a:lnTo>
                    <a:pt x="11049" y="13220"/>
                  </a:lnTo>
                  <a:lnTo>
                    <a:pt x="11049" y="12636"/>
                  </a:lnTo>
                  <a:close/>
                </a:path>
                <a:path w="56514" h="53339">
                  <a:moveTo>
                    <a:pt x="14020" y="19697"/>
                  </a:moveTo>
                  <a:lnTo>
                    <a:pt x="13754" y="19011"/>
                  </a:lnTo>
                  <a:lnTo>
                    <a:pt x="13423" y="18161"/>
                  </a:lnTo>
                  <a:lnTo>
                    <a:pt x="11747" y="18072"/>
                  </a:lnTo>
                  <a:lnTo>
                    <a:pt x="10922" y="19088"/>
                  </a:lnTo>
                  <a:lnTo>
                    <a:pt x="10795" y="19875"/>
                  </a:lnTo>
                  <a:lnTo>
                    <a:pt x="11430" y="20599"/>
                  </a:lnTo>
                  <a:lnTo>
                    <a:pt x="12077" y="20688"/>
                  </a:lnTo>
                  <a:lnTo>
                    <a:pt x="12776" y="20497"/>
                  </a:lnTo>
                  <a:lnTo>
                    <a:pt x="13131" y="20358"/>
                  </a:lnTo>
                  <a:lnTo>
                    <a:pt x="12928" y="19977"/>
                  </a:lnTo>
                  <a:lnTo>
                    <a:pt x="12547" y="19926"/>
                  </a:lnTo>
                  <a:lnTo>
                    <a:pt x="12331" y="19951"/>
                  </a:lnTo>
                  <a:lnTo>
                    <a:pt x="12090" y="19697"/>
                  </a:lnTo>
                  <a:lnTo>
                    <a:pt x="12217" y="19024"/>
                  </a:lnTo>
                  <a:lnTo>
                    <a:pt x="12344" y="19088"/>
                  </a:lnTo>
                  <a:lnTo>
                    <a:pt x="12573" y="19291"/>
                  </a:lnTo>
                  <a:lnTo>
                    <a:pt x="12814" y="19875"/>
                  </a:lnTo>
                  <a:lnTo>
                    <a:pt x="14020" y="19697"/>
                  </a:lnTo>
                  <a:close/>
                </a:path>
                <a:path w="56514" h="53339">
                  <a:moveTo>
                    <a:pt x="17818" y="1917"/>
                  </a:moveTo>
                  <a:lnTo>
                    <a:pt x="17246" y="0"/>
                  </a:lnTo>
                  <a:lnTo>
                    <a:pt x="15316" y="444"/>
                  </a:lnTo>
                  <a:lnTo>
                    <a:pt x="14389" y="800"/>
                  </a:lnTo>
                  <a:lnTo>
                    <a:pt x="14185" y="876"/>
                  </a:lnTo>
                  <a:lnTo>
                    <a:pt x="14008" y="1028"/>
                  </a:lnTo>
                  <a:lnTo>
                    <a:pt x="14389" y="1397"/>
                  </a:lnTo>
                  <a:lnTo>
                    <a:pt x="14846" y="1320"/>
                  </a:lnTo>
                  <a:lnTo>
                    <a:pt x="15519" y="1066"/>
                  </a:lnTo>
                  <a:lnTo>
                    <a:pt x="16116" y="825"/>
                  </a:lnTo>
                  <a:lnTo>
                    <a:pt x="16497" y="1638"/>
                  </a:lnTo>
                  <a:lnTo>
                    <a:pt x="16471" y="1879"/>
                  </a:lnTo>
                  <a:lnTo>
                    <a:pt x="16090" y="2298"/>
                  </a:lnTo>
                  <a:lnTo>
                    <a:pt x="15811" y="2235"/>
                  </a:lnTo>
                  <a:lnTo>
                    <a:pt x="15519" y="2197"/>
                  </a:lnTo>
                  <a:lnTo>
                    <a:pt x="15392" y="2171"/>
                  </a:lnTo>
                  <a:lnTo>
                    <a:pt x="15201" y="2171"/>
                  </a:lnTo>
                  <a:lnTo>
                    <a:pt x="15036" y="2197"/>
                  </a:lnTo>
                  <a:lnTo>
                    <a:pt x="14884" y="2070"/>
                  </a:lnTo>
                  <a:lnTo>
                    <a:pt x="14211" y="1689"/>
                  </a:lnTo>
                  <a:lnTo>
                    <a:pt x="13398" y="1828"/>
                  </a:lnTo>
                  <a:lnTo>
                    <a:pt x="12966" y="2362"/>
                  </a:lnTo>
                  <a:lnTo>
                    <a:pt x="12446" y="3048"/>
                  </a:lnTo>
                  <a:lnTo>
                    <a:pt x="12700" y="4254"/>
                  </a:lnTo>
                  <a:lnTo>
                    <a:pt x="12788" y="5600"/>
                  </a:lnTo>
                  <a:lnTo>
                    <a:pt x="14020" y="5499"/>
                  </a:lnTo>
                  <a:lnTo>
                    <a:pt x="13995" y="4940"/>
                  </a:lnTo>
                  <a:lnTo>
                    <a:pt x="13957" y="4419"/>
                  </a:lnTo>
                  <a:lnTo>
                    <a:pt x="13931" y="3898"/>
                  </a:lnTo>
                  <a:lnTo>
                    <a:pt x="13931" y="3238"/>
                  </a:lnTo>
                  <a:lnTo>
                    <a:pt x="13881" y="2844"/>
                  </a:lnTo>
                  <a:lnTo>
                    <a:pt x="14020" y="2743"/>
                  </a:lnTo>
                  <a:lnTo>
                    <a:pt x="14211" y="2984"/>
                  </a:lnTo>
                  <a:lnTo>
                    <a:pt x="14236" y="3124"/>
                  </a:lnTo>
                  <a:lnTo>
                    <a:pt x="14249" y="3263"/>
                  </a:lnTo>
                  <a:lnTo>
                    <a:pt x="14287" y="3505"/>
                  </a:lnTo>
                  <a:lnTo>
                    <a:pt x="14236" y="3771"/>
                  </a:lnTo>
                  <a:lnTo>
                    <a:pt x="14160" y="4533"/>
                  </a:lnTo>
                  <a:lnTo>
                    <a:pt x="15379" y="4457"/>
                  </a:lnTo>
                  <a:lnTo>
                    <a:pt x="15494" y="3530"/>
                  </a:lnTo>
                  <a:lnTo>
                    <a:pt x="15494" y="3136"/>
                  </a:lnTo>
                  <a:lnTo>
                    <a:pt x="15392" y="2794"/>
                  </a:lnTo>
                  <a:lnTo>
                    <a:pt x="15913" y="2844"/>
                  </a:lnTo>
                  <a:lnTo>
                    <a:pt x="16421" y="2819"/>
                  </a:lnTo>
                  <a:lnTo>
                    <a:pt x="17386" y="2387"/>
                  </a:lnTo>
                  <a:lnTo>
                    <a:pt x="17818" y="1917"/>
                  </a:lnTo>
                  <a:close/>
                </a:path>
                <a:path w="56514" h="53339">
                  <a:moveTo>
                    <a:pt x="20510" y="6223"/>
                  </a:moveTo>
                  <a:lnTo>
                    <a:pt x="20332" y="5880"/>
                  </a:lnTo>
                  <a:lnTo>
                    <a:pt x="20040" y="5283"/>
                  </a:lnTo>
                  <a:lnTo>
                    <a:pt x="19469" y="5092"/>
                  </a:lnTo>
                  <a:lnTo>
                    <a:pt x="18427" y="5168"/>
                  </a:lnTo>
                  <a:lnTo>
                    <a:pt x="17881" y="5422"/>
                  </a:lnTo>
                  <a:lnTo>
                    <a:pt x="17183" y="6451"/>
                  </a:lnTo>
                  <a:lnTo>
                    <a:pt x="17411" y="8356"/>
                  </a:lnTo>
                  <a:lnTo>
                    <a:pt x="18643" y="8242"/>
                  </a:lnTo>
                  <a:lnTo>
                    <a:pt x="18554" y="7683"/>
                  </a:lnTo>
                  <a:lnTo>
                    <a:pt x="18669" y="5892"/>
                  </a:lnTo>
                  <a:lnTo>
                    <a:pt x="18961" y="5880"/>
                  </a:lnTo>
                  <a:lnTo>
                    <a:pt x="19138" y="6781"/>
                  </a:lnTo>
                  <a:lnTo>
                    <a:pt x="18872" y="7683"/>
                  </a:lnTo>
                  <a:lnTo>
                    <a:pt x="20091" y="7708"/>
                  </a:lnTo>
                  <a:lnTo>
                    <a:pt x="20408" y="6629"/>
                  </a:lnTo>
                  <a:lnTo>
                    <a:pt x="20510" y="6223"/>
                  </a:lnTo>
                  <a:close/>
                </a:path>
                <a:path w="56514" h="53339">
                  <a:moveTo>
                    <a:pt x="22352" y="29603"/>
                  </a:moveTo>
                  <a:lnTo>
                    <a:pt x="22326" y="29413"/>
                  </a:lnTo>
                  <a:lnTo>
                    <a:pt x="22098" y="29298"/>
                  </a:lnTo>
                  <a:lnTo>
                    <a:pt x="21526" y="29006"/>
                  </a:lnTo>
                  <a:lnTo>
                    <a:pt x="20929" y="28778"/>
                  </a:lnTo>
                  <a:lnTo>
                    <a:pt x="20281" y="28854"/>
                  </a:lnTo>
                  <a:lnTo>
                    <a:pt x="19773" y="28905"/>
                  </a:lnTo>
                  <a:lnTo>
                    <a:pt x="19164" y="29171"/>
                  </a:lnTo>
                  <a:lnTo>
                    <a:pt x="18961" y="29667"/>
                  </a:lnTo>
                  <a:lnTo>
                    <a:pt x="18757" y="30111"/>
                  </a:lnTo>
                  <a:lnTo>
                    <a:pt x="18986" y="30568"/>
                  </a:lnTo>
                  <a:lnTo>
                    <a:pt x="19900" y="31216"/>
                  </a:lnTo>
                  <a:lnTo>
                    <a:pt x="20586" y="31203"/>
                  </a:lnTo>
                  <a:lnTo>
                    <a:pt x="21221" y="31178"/>
                  </a:lnTo>
                  <a:lnTo>
                    <a:pt x="21412" y="31165"/>
                  </a:lnTo>
                  <a:lnTo>
                    <a:pt x="21831" y="31051"/>
                  </a:lnTo>
                  <a:lnTo>
                    <a:pt x="21780" y="30530"/>
                  </a:lnTo>
                  <a:lnTo>
                    <a:pt x="21348" y="30518"/>
                  </a:lnTo>
                  <a:lnTo>
                    <a:pt x="21158" y="30518"/>
                  </a:lnTo>
                  <a:lnTo>
                    <a:pt x="20739" y="30543"/>
                  </a:lnTo>
                  <a:lnTo>
                    <a:pt x="20002" y="30454"/>
                  </a:lnTo>
                  <a:lnTo>
                    <a:pt x="20129" y="29845"/>
                  </a:lnTo>
                  <a:lnTo>
                    <a:pt x="20243" y="29210"/>
                  </a:lnTo>
                  <a:lnTo>
                    <a:pt x="20942" y="29667"/>
                  </a:lnTo>
                  <a:lnTo>
                    <a:pt x="21513" y="29959"/>
                  </a:lnTo>
                  <a:lnTo>
                    <a:pt x="21920" y="29921"/>
                  </a:lnTo>
                  <a:lnTo>
                    <a:pt x="22136" y="29756"/>
                  </a:lnTo>
                  <a:lnTo>
                    <a:pt x="22352" y="29603"/>
                  </a:lnTo>
                  <a:close/>
                </a:path>
                <a:path w="56514" h="53339">
                  <a:moveTo>
                    <a:pt x="26504" y="12585"/>
                  </a:moveTo>
                  <a:lnTo>
                    <a:pt x="24765" y="12230"/>
                  </a:lnTo>
                  <a:lnTo>
                    <a:pt x="23888" y="12890"/>
                  </a:lnTo>
                  <a:lnTo>
                    <a:pt x="23418" y="13246"/>
                  </a:lnTo>
                  <a:lnTo>
                    <a:pt x="23291" y="13843"/>
                  </a:lnTo>
                  <a:lnTo>
                    <a:pt x="23723" y="15024"/>
                  </a:lnTo>
                  <a:lnTo>
                    <a:pt x="25260" y="16040"/>
                  </a:lnTo>
                  <a:lnTo>
                    <a:pt x="26289" y="15557"/>
                  </a:lnTo>
                  <a:lnTo>
                    <a:pt x="25666" y="15151"/>
                  </a:lnTo>
                  <a:lnTo>
                    <a:pt x="25196" y="14833"/>
                  </a:lnTo>
                  <a:lnTo>
                    <a:pt x="24574" y="14401"/>
                  </a:lnTo>
                  <a:lnTo>
                    <a:pt x="24638" y="13614"/>
                  </a:lnTo>
                  <a:lnTo>
                    <a:pt x="24739" y="13322"/>
                  </a:lnTo>
                  <a:lnTo>
                    <a:pt x="24879" y="13322"/>
                  </a:lnTo>
                  <a:lnTo>
                    <a:pt x="25133" y="13347"/>
                  </a:lnTo>
                  <a:lnTo>
                    <a:pt x="25158" y="13855"/>
                  </a:lnTo>
                  <a:lnTo>
                    <a:pt x="25095" y="14503"/>
                  </a:lnTo>
                  <a:lnTo>
                    <a:pt x="26327" y="14439"/>
                  </a:lnTo>
                  <a:lnTo>
                    <a:pt x="26504" y="12585"/>
                  </a:lnTo>
                  <a:close/>
                </a:path>
                <a:path w="56514" h="53339">
                  <a:moveTo>
                    <a:pt x="33464" y="42545"/>
                  </a:moveTo>
                  <a:lnTo>
                    <a:pt x="33439" y="41795"/>
                  </a:lnTo>
                  <a:lnTo>
                    <a:pt x="32131" y="41795"/>
                  </a:lnTo>
                  <a:lnTo>
                    <a:pt x="33439" y="41783"/>
                  </a:lnTo>
                  <a:lnTo>
                    <a:pt x="33401" y="40906"/>
                  </a:lnTo>
                  <a:lnTo>
                    <a:pt x="33375" y="40132"/>
                  </a:lnTo>
                  <a:lnTo>
                    <a:pt x="31610" y="40043"/>
                  </a:lnTo>
                  <a:lnTo>
                    <a:pt x="30441" y="40474"/>
                  </a:lnTo>
                  <a:lnTo>
                    <a:pt x="30149" y="40652"/>
                  </a:lnTo>
                  <a:lnTo>
                    <a:pt x="30403" y="41186"/>
                  </a:lnTo>
                  <a:lnTo>
                    <a:pt x="30835" y="41249"/>
                  </a:lnTo>
                  <a:lnTo>
                    <a:pt x="31432" y="41021"/>
                  </a:lnTo>
                  <a:lnTo>
                    <a:pt x="31851" y="40906"/>
                  </a:lnTo>
                  <a:lnTo>
                    <a:pt x="32054" y="41249"/>
                  </a:lnTo>
                  <a:lnTo>
                    <a:pt x="32156" y="41706"/>
                  </a:lnTo>
                  <a:lnTo>
                    <a:pt x="31762" y="41414"/>
                  </a:lnTo>
                  <a:lnTo>
                    <a:pt x="30784" y="41783"/>
                  </a:lnTo>
                  <a:lnTo>
                    <a:pt x="31838" y="43002"/>
                  </a:lnTo>
                  <a:lnTo>
                    <a:pt x="33464" y="42545"/>
                  </a:lnTo>
                  <a:close/>
                </a:path>
                <a:path w="56514" h="53339">
                  <a:moveTo>
                    <a:pt x="34747" y="22860"/>
                  </a:moveTo>
                  <a:lnTo>
                    <a:pt x="34556" y="22669"/>
                  </a:lnTo>
                  <a:lnTo>
                    <a:pt x="34366" y="22491"/>
                  </a:lnTo>
                  <a:lnTo>
                    <a:pt x="33909" y="22555"/>
                  </a:lnTo>
                  <a:lnTo>
                    <a:pt x="33134" y="22860"/>
                  </a:lnTo>
                  <a:lnTo>
                    <a:pt x="32232" y="23164"/>
                  </a:lnTo>
                  <a:lnTo>
                    <a:pt x="31889" y="21615"/>
                  </a:lnTo>
                  <a:lnTo>
                    <a:pt x="32550" y="21602"/>
                  </a:lnTo>
                  <a:lnTo>
                    <a:pt x="33235" y="21704"/>
                  </a:lnTo>
                  <a:lnTo>
                    <a:pt x="33667" y="21704"/>
                  </a:lnTo>
                  <a:lnTo>
                    <a:pt x="33832" y="21488"/>
                  </a:lnTo>
                  <a:lnTo>
                    <a:pt x="33985" y="21272"/>
                  </a:lnTo>
                  <a:lnTo>
                    <a:pt x="33794" y="21120"/>
                  </a:lnTo>
                  <a:lnTo>
                    <a:pt x="33578" y="21094"/>
                  </a:lnTo>
                  <a:lnTo>
                    <a:pt x="32715" y="20967"/>
                  </a:lnTo>
                  <a:lnTo>
                    <a:pt x="30543" y="20967"/>
                  </a:lnTo>
                  <a:lnTo>
                    <a:pt x="30797" y="22390"/>
                  </a:lnTo>
                  <a:lnTo>
                    <a:pt x="30911" y="22987"/>
                  </a:lnTo>
                  <a:lnTo>
                    <a:pt x="31496" y="23368"/>
                  </a:lnTo>
                  <a:lnTo>
                    <a:pt x="32842" y="23647"/>
                  </a:lnTo>
                  <a:lnTo>
                    <a:pt x="33642" y="23393"/>
                  </a:lnTo>
                  <a:lnTo>
                    <a:pt x="34366" y="23101"/>
                  </a:lnTo>
                  <a:lnTo>
                    <a:pt x="34569" y="23025"/>
                  </a:lnTo>
                  <a:lnTo>
                    <a:pt x="34747" y="22860"/>
                  </a:lnTo>
                  <a:close/>
                </a:path>
                <a:path w="56514" h="53339">
                  <a:moveTo>
                    <a:pt x="40055" y="47040"/>
                  </a:moveTo>
                  <a:lnTo>
                    <a:pt x="40043" y="46723"/>
                  </a:lnTo>
                  <a:lnTo>
                    <a:pt x="39916" y="46405"/>
                  </a:lnTo>
                  <a:lnTo>
                    <a:pt x="39027" y="45707"/>
                  </a:lnTo>
                  <a:lnTo>
                    <a:pt x="38328" y="45681"/>
                  </a:lnTo>
                  <a:lnTo>
                    <a:pt x="37490" y="45377"/>
                  </a:lnTo>
                  <a:lnTo>
                    <a:pt x="37084" y="45415"/>
                  </a:lnTo>
                  <a:lnTo>
                    <a:pt x="36652" y="45656"/>
                  </a:lnTo>
                  <a:lnTo>
                    <a:pt x="37465" y="46062"/>
                  </a:lnTo>
                  <a:lnTo>
                    <a:pt x="38506" y="46062"/>
                  </a:lnTo>
                  <a:lnTo>
                    <a:pt x="38608" y="46405"/>
                  </a:lnTo>
                  <a:lnTo>
                    <a:pt x="38722" y="47358"/>
                  </a:lnTo>
                  <a:lnTo>
                    <a:pt x="38239" y="47307"/>
                  </a:lnTo>
                  <a:lnTo>
                    <a:pt x="38112" y="47294"/>
                  </a:lnTo>
                  <a:lnTo>
                    <a:pt x="37071" y="46723"/>
                  </a:lnTo>
                  <a:lnTo>
                    <a:pt x="36690" y="46774"/>
                  </a:lnTo>
                  <a:lnTo>
                    <a:pt x="36309" y="46888"/>
                  </a:lnTo>
                  <a:lnTo>
                    <a:pt x="36068" y="47066"/>
                  </a:lnTo>
                  <a:lnTo>
                    <a:pt x="36499" y="47320"/>
                  </a:lnTo>
                  <a:lnTo>
                    <a:pt x="36664" y="47307"/>
                  </a:lnTo>
                  <a:lnTo>
                    <a:pt x="37007" y="47536"/>
                  </a:lnTo>
                  <a:lnTo>
                    <a:pt x="37414" y="47650"/>
                  </a:lnTo>
                  <a:lnTo>
                    <a:pt x="37312" y="47815"/>
                  </a:lnTo>
                  <a:lnTo>
                    <a:pt x="37465" y="48272"/>
                  </a:lnTo>
                  <a:lnTo>
                    <a:pt x="37477" y="49161"/>
                  </a:lnTo>
                  <a:lnTo>
                    <a:pt x="37325" y="49326"/>
                  </a:lnTo>
                  <a:lnTo>
                    <a:pt x="36715" y="49022"/>
                  </a:lnTo>
                  <a:lnTo>
                    <a:pt x="36588" y="47371"/>
                  </a:lnTo>
                  <a:lnTo>
                    <a:pt x="35433" y="47371"/>
                  </a:lnTo>
                  <a:lnTo>
                    <a:pt x="35521" y="49161"/>
                  </a:lnTo>
                  <a:lnTo>
                    <a:pt x="35941" y="49923"/>
                  </a:lnTo>
                  <a:lnTo>
                    <a:pt x="37655" y="49987"/>
                  </a:lnTo>
                  <a:lnTo>
                    <a:pt x="38239" y="49834"/>
                  </a:lnTo>
                  <a:lnTo>
                    <a:pt x="38595" y="49326"/>
                  </a:lnTo>
                  <a:lnTo>
                    <a:pt x="38811" y="49022"/>
                  </a:lnTo>
                  <a:lnTo>
                    <a:pt x="38735" y="48272"/>
                  </a:lnTo>
                  <a:lnTo>
                    <a:pt x="38582" y="47815"/>
                  </a:lnTo>
                  <a:lnTo>
                    <a:pt x="39039" y="47815"/>
                  </a:lnTo>
                  <a:lnTo>
                    <a:pt x="39573" y="47726"/>
                  </a:lnTo>
                  <a:lnTo>
                    <a:pt x="39827" y="47358"/>
                  </a:lnTo>
                  <a:lnTo>
                    <a:pt x="40055" y="47040"/>
                  </a:lnTo>
                  <a:close/>
                </a:path>
                <a:path w="56514" h="53339">
                  <a:moveTo>
                    <a:pt x="43357" y="31750"/>
                  </a:moveTo>
                  <a:lnTo>
                    <a:pt x="43040" y="31305"/>
                  </a:lnTo>
                  <a:lnTo>
                    <a:pt x="42341" y="31242"/>
                  </a:lnTo>
                  <a:lnTo>
                    <a:pt x="41871" y="31191"/>
                  </a:lnTo>
                  <a:lnTo>
                    <a:pt x="41376" y="31229"/>
                  </a:lnTo>
                  <a:lnTo>
                    <a:pt x="40894" y="31330"/>
                  </a:lnTo>
                  <a:lnTo>
                    <a:pt x="40830" y="30645"/>
                  </a:lnTo>
                  <a:lnTo>
                    <a:pt x="40690" y="29908"/>
                  </a:lnTo>
                  <a:lnTo>
                    <a:pt x="40195" y="29413"/>
                  </a:lnTo>
                  <a:lnTo>
                    <a:pt x="39738" y="28981"/>
                  </a:lnTo>
                  <a:lnTo>
                    <a:pt x="39077" y="28816"/>
                  </a:lnTo>
                  <a:lnTo>
                    <a:pt x="37833" y="28943"/>
                  </a:lnTo>
                  <a:lnTo>
                    <a:pt x="37172" y="29222"/>
                  </a:lnTo>
                  <a:lnTo>
                    <a:pt x="37020" y="29895"/>
                  </a:lnTo>
                  <a:lnTo>
                    <a:pt x="36855" y="30556"/>
                  </a:lnTo>
                  <a:lnTo>
                    <a:pt x="37363" y="31178"/>
                  </a:lnTo>
                  <a:lnTo>
                    <a:pt x="38011" y="31902"/>
                  </a:lnTo>
                  <a:lnTo>
                    <a:pt x="39141" y="31635"/>
                  </a:lnTo>
                  <a:lnTo>
                    <a:pt x="38963" y="31419"/>
                  </a:lnTo>
                  <a:lnTo>
                    <a:pt x="38404" y="30797"/>
                  </a:lnTo>
                  <a:lnTo>
                    <a:pt x="38176" y="30073"/>
                  </a:lnTo>
                  <a:lnTo>
                    <a:pt x="38214" y="29375"/>
                  </a:lnTo>
                  <a:lnTo>
                    <a:pt x="39001" y="29375"/>
                  </a:lnTo>
                  <a:lnTo>
                    <a:pt x="39357" y="30099"/>
                  </a:lnTo>
                  <a:lnTo>
                    <a:pt x="39611" y="30822"/>
                  </a:lnTo>
                  <a:lnTo>
                    <a:pt x="39700" y="31762"/>
                  </a:lnTo>
                  <a:lnTo>
                    <a:pt x="39281" y="32080"/>
                  </a:lnTo>
                  <a:lnTo>
                    <a:pt x="38938" y="32499"/>
                  </a:lnTo>
                  <a:lnTo>
                    <a:pt x="38747" y="33058"/>
                  </a:lnTo>
                  <a:lnTo>
                    <a:pt x="39878" y="33286"/>
                  </a:lnTo>
                  <a:lnTo>
                    <a:pt x="40132" y="32512"/>
                  </a:lnTo>
                  <a:lnTo>
                    <a:pt x="40398" y="32092"/>
                  </a:lnTo>
                  <a:lnTo>
                    <a:pt x="41148" y="31610"/>
                  </a:lnTo>
                  <a:lnTo>
                    <a:pt x="41795" y="31419"/>
                  </a:lnTo>
                  <a:lnTo>
                    <a:pt x="42316" y="32854"/>
                  </a:lnTo>
                  <a:lnTo>
                    <a:pt x="41529" y="33604"/>
                  </a:lnTo>
                  <a:lnTo>
                    <a:pt x="40589" y="34163"/>
                  </a:lnTo>
                  <a:lnTo>
                    <a:pt x="41313" y="34277"/>
                  </a:lnTo>
                  <a:lnTo>
                    <a:pt x="43268" y="32461"/>
                  </a:lnTo>
                  <a:lnTo>
                    <a:pt x="43357" y="31750"/>
                  </a:lnTo>
                  <a:close/>
                </a:path>
                <a:path w="56514" h="53339">
                  <a:moveTo>
                    <a:pt x="46901" y="50482"/>
                  </a:moveTo>
                  <a:lnTo>
                    <a:pt x="46824" y="49974"/>
                  </a:lnTo>
                  <a:lnTo>
                    <a:pt x="46520" y="49314"/>
                  </a:lnTo>
                  <a:lnTo>
                    <a:pt x="45110" y="48958"/>
                  </a:lnTo>
                  <a:lnTo>
                    <a:pt x="44729" y="48971"/>
                  </a:lnTo>
                  <a:lnTo>
                    <a:pt x="44297" y="49199"/>
                  </a:lnTo>
                  <a:lnTo>
                    <a:pt x="44970" y="49491"/>
                  </a:lnTo>
                  <a:lnTo>
                    <a:pt x="46024" y="49974"/>
                  </a:lnTo>
                  <a:lnTo>
                    <a:pt x="45453" y="50660"/>
                  </a:lnTo>
                  <a:lnTo>
                    <a:pt x="45173" y="50469"/>
                  </a:lnTo>
                  <a:lnTo>
                    <a:pt x="44907" y="50203"/>
                  </a:lnTo>
                  <a:lnTo>
                    <a:pt x="44691" y="49885"/>
                  </a:lnTo>
                  <a:lnTo>
                    <a:pt x="44691" y="52209"/>
                  </a:lnTo>
                  <a:lnTo>
                    <a:pt x="43815" y="52209"/>
                  </a:lnTo>
                  <a:lnTo>
                    <a:pt x="43865" y="51358"/>
                  </a:lnTo>
                  <a:lnTo>
                    <a:pt x="44145" y="50914"/>
                  </a:lnTo>
                  <a:lnTo>
                    <a:pt x="44081" y="50774"/>
                  </a:lnTo>
                  <a:lnTo>
                    <a:pt x="44348" y="50914"/>
                  </a:lnTo>
                  <a:lnTo>
                    <a:pt x="44335" y="51104"/>
                  </a:lnTo>
                  <a:lnTo>
                    <a:pt x="44602" y="51422"/>
                  </a:lnTo>
                  <a:lnTo>
                    <a:pt x="44691" y="52209"/>
                  </a:lnTo>
                  <a:lnTo>
                    <a:pt x="44691" y="49885"/>
                  </a:lnTo>
                  <a:lnTo>
                    <a:pt x="44411" y="49453"/>
                  </a:lnTo>
                  <a:lnTo>
                    <a:pt x="43243" y="49682"/>
                  </a:lnTo>
                  <a:lnTo>
                    <a:pt x="43776" y="50469"/>
                  </a:lnTo>
                  <a:lnTo>
                    <a:pt x="44310" y="50647"/>
                  </a:lnTo>
                  <a:lnTo>
                    <a:pt x="43865" y="50584"/>
                  </a:lnTo>
                  <a:lnTo>
                    <a:pt x="43116" y="50469"/>
                  </a:lnTo>
                  <a:lnTo>
                    <a:pt x="42570" y="51358"/>
                  </a:lnTo>
                  <a:lnTo>
                    <a:pt x="42519" y="51904"/>
                  </a:lnTo>
                  <a:lnTo>
                    <a:pt x="43129" y="52870"/>
                  </a:lnTo>
                  <a:lnTo>
                    <a:pt x="43751" y="53073"/>
                  </a:lnTo>
                  <a:lnTo>
                    <a:pt x="44894" y="52984"/>
                  </a:lnTo>
                  <a:lnTo>
                    <a:pt x="45466" y="52692"/>
                  </a:lnTo>
                  <a:lnTo>
                    <a:pt x="45681" y="52209"/>
                  </a:lnTo>
                  <a:lnTo>
                    <a:pt x="45808" y="51904"/>
                  </a:lnTo>
                  <a:lnTo>
                    <a:pt x="45694" y="51092"/>
                  </a:lnTo>
                  <a:lnTo>
                    <a:pt x="46113" y="51003"/>
                  </a:lnTo>
                  <a:lnTo>
                    <a:pt x="46697" y="50761"/>
                  </a:lnTo>
                  <a:lnTo>
                    <a:pt x="46901" y="50482"/>
                  </a:lnTo>
                  <a:close/>
                </a:path>
                <a:path w="56514" h="53339">
                  <a:moveTo>
                    <a:pt x="48996" y="43446"/>
                  </a:moveTo>
                  <a:lnTo>
                    <a:pt x="48856" y="41452"/>
                  </a:lnTo>
                  <a:lnTo>
                    <a:pt x="47853" y="41567"/>
                  </a:lnTo>
                  <a:lnTo>
                    <a:pt x="47752" y="42303"/>
                  </a:lnTo>
                  <a:lnTo>
                    <a:pt x="47866" y="42926"/>
                  </a:lnTo>
                  <a:lnTo>
                    <a:pt x="47713" y="43319"/>
                  </a:lnTo>
                  <a:lnTo>
                    <a:pt x="47599" y="43561"/>
                  </a:lnTo>
                  <a:lnTo>
                    <a:pt x="47485" y="43700"/>
                  </a:lnTo>
                  <a:lnTo>
                    <a:pt x="47193" y="43408"/>
                  </a:lnTo>
                  <a:lnTo>
                    <a:pt x="46888" y="42875"/>
                  </a:lnTo>
                  <a:lnTo>
                    <a:pt x="46850" y="42506"/>
                  </a:lnTo>
                  <a:lnTo>
                    <a:pt x="47066" y="41897"/>
                  </a:lnTo>
                  <a:lnTo>
                    <a:pt x="46977" y="41351"/>
                  </a:lnTo>
                  <a:lnTo>
                    <a:pt x="46748" y="40601"/>
                  </a:lnTo>
                  <a:lnTo>
                    <a:pt x="45720" y="40754"/>
                  </a:lnTo>
                  <a:lnTo>
                    <a:pt x="45593" y="40944"/>
                  </a:lnTo>
                  <a:lnTo>
                    <a:pt x="45656" y="41186"/>
                  </a:lnTo>
                  <a:lnTo>
                    <a:pt x="45758" y="40970"/>
                  </a:lnTo>
                  <a:lnTo>
                    <a:pt x="45745" y="41897"/>
                  </a:lnTo>
                  <a:lnTo>
                    <a:pt x="45478" y="41960"/>
                  </a:lnTo>
                  <a:lnTo>
                    <a:pt x="45046" y="42303"/>
                  </a:lnTo>
                  <a:lnTo>
                    <a:pt x="44526" y="42506"/>
                  </a:lnTo>
                  <a:lnTo>
                    <a:pt x="43929" y="42176"/>
                  </a:lnTo>
                  <a:lnTo>
                    <a:pt x="43751" y="41960"/>
                  </a:lnTo>
                  <a:lnTo>
                    <a:pt x="44094" y="41567"/>
                  </a:lnTo>
                  <a:lnTo>
                    <a:pt x="44462" y="41681"/>
                  </a:lnTo>
                  <a:lnTo>
                    <a:pt x="45364" y="41808"/>
                  </a:lnTo>
                  <a:lnTo>
                    <a:pt x="43535" y="40741"/>
                  </a:lnTo>
                  <a:lnTo>
                    <a:pt x="42608" y="41567"/>
                  </a:lnTo>
                  <a:lnTo>
                    <a:pt x="42583" y="42303"/>
                  </a:lnTo>
                  <a:lnTo>
                    <a:pt x="43599" y="43446"/>
                  </a:lnTo>
                  <a:lnTo>
                    <a:pt x="44881" y="43345"/>
                  </a:lnTo>
                  <a:lnTo>
                    <a:pt x="45808" y="42875"/>
                  </a:lnTo>
                  <a:lnTo>
                    <a:pt x="45872" y="43319"/>
                  </a:lnTo>
                  <a:lnTo>
                    <a:pt x="45948" y="43713"/>
                  </a:lnTo>
                  <a:lnTo>
                    <a:pt x="46113" y="44170"/>
                  </a:lnTo>
                  <a:lnTo>
                    <a:pt x="47523" y="44437"/>
                  </a:lnTo>
                  <a:lnTo>
                    <a:pt x="48183" y="44284"/>
                  </a:lnTo>
                  <a:lnTo>
                    <a:pt x="48742" y="43713"/>
                  </a:lnTo>
                  <a:lnTo>
                    <a:pt x="48996" y="43446"/>
                  </a:lnTo>
                  <a:close/>
                </a:path>
                <a:path w="56514" h="53339">
                  <a:moveTo>
                    <a:pt x="56134" y="41325"/>
                  </a:moveTo>
                  <a:lnTo>
                    <a:pt x="55232" y="39674"/>
                  </a:lnTo>
                  <a:lnTo>
                    <a:pt x="54521" y="38366"/>
                  </a:lnTo>
                  <a:lnTo>
                    <a:pt x="52120" y="38646"/>
                  </a:lnTo>
                  <a:lnTo>
                    <a:pt x="51473" y="40208"/>
                  </a:lnTo>
                  <a:lnTo>
                    <a:pt x="52654" y="40233"/>
                  </a:lnTo>
                  <a:lnTo>
                    <a:pt x="52882" y="39687"/>
                  </a:lnTo>
                  <a:lnTo>
                    <a:pt x="53136" y="39217"/>
                  </a:lnTo>
                  <a:lnTo>
                    <a:pt x="54216" y="40652"/>
                  </a:lnTo>
                  <a:lnTo>
                    <a:pt x="54102" y="40932"/>
                  </a:lnTo>
                  <a:lnTo>
                    <a:pt x="54025" y="41097"/>
                  </a:lnTo>
                  <a:lnTo>
                    <a:pt x="53708" y="41567"/>
                  </a:lnTo>
                  <a:lnTo>
                    <a:pt x="53505" y="41529"/>
                  </a:lnTo>
                  <a:lnTo>
                    <a:pt x="53251" y="41465"/>
                  </a:lnTo>
                  <a:lnTo>
                    <a:pt x="52870" y="41465"/>
                  </a:lnTo>
                  <a:lnTo>
                    <a:pt x="52641" y="41605"/>
                  </a:lnTo>
                  <a:lnTo>
                    <a:pt x="52451" y="41706"/>
                  </a:lnTo>
                  <a:lnTo>
                    <a:pt x="53936" y="42151"/>
                  </a:lnTo>
                  <a:lnTo>
                    <a:pt x="56134" y="41325"/>
                  </a:lnTo>
                  <a:close/>
                </a:path>
              </a:pathLst>
            </a:custGeom>
            <a:solidFill>
              <a:srgbClr val="D1CF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2704935" y="2263216"/>
              <a:ext cx="42545" cy="43180"/>
            </a:xfrm>
            <a:custGeom>
              <a:avLst/>
              <a:gdLst/>
              <a:ahLst/>
              <a:cxnLst/>
              <a:rect l="l" t="t" r="r" b="b"/>
              <a:pathLst>
                <a:path w="42544" h="43180">
                  <a:moveTo>
                    <a:pt x="2933" y="1854"/>
                  </a:moveTo>
                  <a:lnTo>
                    <a:pt x="1346" y="0"/>
                  </a:lnTo>
                  <a:lnTo>
                    <a:pt x="1181" y="1485"/>
                  </a:lnTo>
                  <a:lnTo>
                    <a:pt x="723" y="2921"/>
                  </a:lnTo>
                  <a:lnTo>
                    <a:pt x="0" y="4191"/>
                  </a:lnTo>
                  <a:lnTo>
                    <a:pt x="292" y="4622"/>
                  </a:lnTo>
                  <a:lnTo>
                    <a:pt x="952" y="5537"/>
                  </a:lnTo>
                  <a:lnTo>
                    <a:pt x="1752" y="4318"/>
                  </a:lnTo>
                  <a:lnTo>
                    <a:pt x="2552" y="3238"/>
                  </a:lnTo>
                  <a:lnTo>
                    <a:pt x="2933" y="1854"/>
                  </a:lnTo>
                  <a:close/>
                </a:path>
                <a:path w="42544" h="43180">
                  <a:moveTo>
                    <a:pt x="9715" y="10833"/>
                  </a:moveTo>
                  <a:lnTo>
                    <a:pt x="6997" y="7188"/>
                  </a:lnTo>
                  <a:lnTo>
                    <a:pt x="6959" y="8877"/>
                  </a:lnTo>
                  <a:lnTo>
                    <a:pt x="7213" y="11341"/>
                  </a:lnTo>
                  <a:lnTo>
                    <a:pt x="6642" y="12992"/>
                  </a:lnTo>
                  <a:lnTo>
                    <a:pt x="7721" y="14351"/>
                  </a:lnTo>
                  <a:lnTo>
                    <a:pt x="8407" y="12979"/>
                  </a:lnTo>
                  <a:lnTo>
                    <a:pt x="9169" y="12344"/>
                  </a:lnTo>
                  <a:lnTo>
                    <a:pt x="9715" y="10833"/>
                  </a:lnTo>
                  <a:close/>
                </a:path>
                <a:path w="42544" h="43180">
                  <a:moveTo>
                    <a:pt x="18440" y="21844"/>
                  </a:moveTo>
                  <a:lnTo>
                    <a:pt x="15913" y="18770"/>
                  </a:lnTo>
                  <a:lnTo>
                    <a:pt x="15938" y="20307"/>
                  </a:lnTo>
                  <a:lnTo>
                    <a:pt x="15748" y="21945"/>
                  </a:lnTo>
                  <a:lnTo>
                    <a:pt x="15240" y="23456"/>
                  </a:lnTo>
                  <a:lnTo>
                    <a:pt x="16903" y="25412"/>
                  </a:lnTo>
                  <a:lnTo>
                    <a:pt x="17576" y="24193"/>
                  </a:lnTo>
                  <a:lnTo>
                    <a:pt x="18313" y="23291"/>
                  </a:lnTo>
                  <a:lnTo>
                    <a:pt x="18440" y="21844"/>
                  </a:lnTo>
                  <a:close/>
                </a:path>
                <a:path w="42544" h="43180">
                  <a:moveTo>
                    <a:pt x="28422" y="33286"/>
                  </a:moveTo>
                  <a:lnTo>
                    <a:pt x="25019" y="29502"/>
                  </a:lnTo>
                  <a:lnTo>
                    <a:pt x="25654" y="31673"/>
                  </a:lnTo>
                  <a:lnTo>
                    <a:pt x="25819" y="33528"/>
                  </a:lnTo>
                  <a:lnTo>
                    <a:pt x="25311" y="34785"/>
                  </a:lnTo>
                  <a:lnTo>
                    <a:pt x="26898" y="36449"/>
                  </a:lnTo>
                  <a:lnTo>
                    <a:pt x="27482" y="35369"/>
                  </a:lnTo>
                  <a:lnTo>
                    <a:pt x="28181" y="34493"/>
                  </a:lnTo>
                  <a:lnTo>
                    <a:pt x="28422" y="33286"/>
                  </a:lnTo>
                  <a:close/>
                </a:path>
                <a:path w="42544" h="43180">
                  <a:moveTo>
                    <a:pt x="42011" y="41224"/>
                  </a:moveTo>
                  <a:lnTo>
                    <a:pt x="41490" y="41198"/>
                  </a:lnTo>
                  <a:lnTo>
                    <a:pt x="40754" y="41135"/>
                  </a:lnTo>
                  <a:lnTo>
                    <a:pt x="40233" y="41046"/>
                  </a:lnTo>
                  <a:lnTo>
                    <a:pt x="39979" y="41808"/>
                  </a:lnTo>
                  <a:lnTo>
                    <a:pt x="39585" y="42506"/>
                  </a:lnTo>
                  <a:lnTo>
                    <a:pt x="39039" y="43116"/>
                  </a:lnTo>
                  <a:lnTo>
                    <a:pt x="39941" y="42773"/>
                  </a:lnTo>
                  <a:lnTo>
                    <a:pt x="40817" y="42252"/>
                  </a:lnTo>
                  <a:lnTo>
                    <a:pt x="41656" y="41656"/>
                  </a:lnTo>
                  <a:lnTo>
                    <a:pt x="41719" y="41516"/>
                  </a:lnTo>
                  <a:lnTo>
                    <a:pt x="41960" y="41376"/>
                  </a:lnTo>
                  <a:lnTo>
                    <a:pt x="42011" y="41224"/>
                  </a:lnTo>
                  <a:close/>
                </a:path>
              </a:pathLst>
            </a:custGeom>
            <a:solidFill>
              <a:srgbClr val="F587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2321110" y="2742989"/>
              <a:ext cx="232410" cy="168275"/>
            </a:xfrm>
            <a:custGeom>
              <a:avLst/>
              <a:gdLst/>
              <a:ahLst/>
              <a:cxnLst/>
              <a:rect l="l" t="t" r="r" b="b"/>
              <a:pathLst>
                <a:path w="232410" h="168275">
                  <a:moveTo>
                    <a:pt x="131914" y="0"/>
                  </a:moveTo>
                  <a:lnTo>
                    <a:pt x="114442" y="12916"/>
                  </a:lnTo>
                  <a:lnTo>
                    <a:pt x="75101" y="43254"/>
                  </a:lnTo>
                  <a:lnTo>
                    <a:pt x="31188" y="77486"/>
                  </a:lnTo>
                  <a:lnTo>
                    <a:pt x="0" y="102082"/>
                  </a:lnTo>
                  <a:lnTo>
                    <a:pt x="29366" y="119811"/>
                  </a:lnTo>
                  <a:lnTo>
                    <a:pt x="60021" y="136747"/>
                  </a:lnTo>
                  <a:lnTo>
                    <a:pt x="91127" y="152806"/>
                  </a:lnTo>
                  <a:lnTo>
                    <a:pt x="121843" y="167906"/>
                  </a:lnTo>
                  <a:lnTo>
                    <a:pt x="188125" y="90512"/>
                  </a:lnTo>
                  <a:lnTo>
                    <a:pt x="232003" y="40093"/>
                  </a:lnTo>
                  <a:lnTo>
                    <a:pt x="207708" y="29216"/>
                  </a:lnTo>
                  <a:lnTo>
                    <a:pt x="181725" y="18899"/>
                  </a:lnTo>
                  <a:lnTo>
                    <a:pt x="131914" y="0"/>
                  </a:lnTo>
                  <a:close/>
                </a:path>
              </a:pathLst>
            </a:custGeom>
            <a:solidFill>
              <a:srgbClr val="C9B9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2319914" y="2783082"/>
              <a:ext cx="234315" cy="135890"/>
            </a:xfrm>
            <a:custGeom>
              <a:avLst/>
              <a:gdLst/>
              <a:ahLst/>
              <a:cxnLst/>
              <a:rect l="l" t="t" r="r" b="b"/>
              <a:pathLst>
                <a:path w="234314" h="135889">
                  <a:moveTo>
                    <a:pt x="233197" y="0"/>
                  </a:moveTo>
                  <a:lnTo>
                    <a:pt x="123037" y="127812"/>
                  </a:lnTo>
                  <a:lnTo>
                    <a:pt x="92321" y="112714"/>
                  </a:lnTo>
                  <a:lnTo>
                    <a:pt x="61215" y="96658"/>
                  </a:lnTo>
                  <a:lnTo>
                    <a:pt x="30559" y="79722"/>
                  </a:lnTo>
                  <a:lnTo>
                    <a:pt x="1193" y="61988"/>
                  </a:lnTo>
                  <a:lnTo>
                    <a:pt x="0" y="65125"/>
                  </a:lnTo>
                  <a:lnTo>
                    <a:pt x="63290" y="104438"/>
                  </a:lnTo>
                  <a:lnTo>
                    <a:pt x="124053" y="135280"/>
                  </a:lnTo>
                  <a:lnTo>
                    <a:pt x="231806" y="5744"/>
                  </a:lnTo>
                  <a:lnTo>
                    <a:pt x="233654" y="3289"/>
                  </a:lnTo>
                  <a:lnTo>
                    <a:pt x="234226" y="1600"/>
                  </a:lnTo>
                  <a:lnTo>
                    <a:pt x="233908" y="342"/>
                  </a:lnTo>
                  <a:lnTo>
                    <a:pt x="233197" y="0"/>
                  </a:lnTo>
                  <a:close/>
                </a:path>
              </a:pathLst>
            </a:custGeom>
            <a:solidFill>
              <a:srgbClr val="A793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2398195" y="2769942"/>
              <a:ext cx="128270" cy="80010"/>
            </a:xfrm>
            <a:custGeom>
              <a:avLst/>
              <a:gdLst/>
              <a:ahLst/>
              <a:cxnLst/>
              <a:rect l="l" t="t" r="r" b="b"/>
              <a:pathLst>
                <a:path w="128269" h="80010">
                  <a:moveTo>
                    <a:pt x="127996" y="0"/>
                  </a:moveTo>
                  <a:lnTo>
                    <a:pt x="106390" y="3530"/>
                  </a:lnTo>
                  <a:lnTo>
                    <a:pt x="82348" y="7016"/>
                  </a:lnTo>
                  <a:lnTo>
                    <a:pt x="58575" y="11455"/>
                  </a:lnTo>
                  <a:lnTo>
                    <a:pt x="37776" y="17843"/>
                  </a:lnTo>
                  <a:lnTo>
                    <a:pt x="21655" y="26439"/>
                  </a:lnTo>
                  <a:lnTo>
                    <a:pt x="6753" y="39243"/>
                  </a:lnTo>
                  <a:lnTo>
                    <a:pt x="0" y="54865"/>
                  </a:lnTo>
                  <a:lnTo>
                    <a:pt x="8324" y="71920"/>
                  </a:lnTo>
                  <a:lnTo>
                    <a:pt x="21663" y="78052"/>
                  </a:lnTo>
                  <a:lnTo>
                    <a:pt x="40424" y="79878"/>
                  </a:lnTo>
                  <a:lnTo>
                    <a:pt x="59184" y="77744"/>
                  </a:lnTo>
                  <a:lnTo>
                    <a:pt x="72523" y="71996"/>
                  </a:lnTo>
                  <a:lnTo>
                    <a:pt x="89408" y="53876"/>
                  </a:lnTo>
                  <a:lnTo>
                    <a:pt x="107732" y="29859"/>
                  </a:lnTo>
                  <a:lnTo>
                    <a:pt x="122320" y="8911"/>
                  </a:lnTo>
                  <a:lnTo>
                    <a:pt x="127996" y="0"/>
                  </a:lnTo>
                  <a:close/>
                </a:path>
              </a:pathLst>
            </a:custGeom>
            <a:solidFill>
              <a:srgbClr val="009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2420156" y="2757853"/>
              <a:ext cx="86360" cy="78105"/>
            </a:xfrm>
            <a:custGeom>
              <a:avLst/>
              <a:gdLst/>
              <a:ahLst/>
              <a:cxnLst/>
              <a:rect l="l" t="t" r="r" b="b"/>
              <a:pathLst>
                <a:path w="86360" h="78105">
                  <a:moveTo>
                    <a:pt x="65345" y="76377"/>
                  </a:moveTo>
                  <a:lnTo>
                    <a:pt x="59410" y="76377"/>
                  </a:lnTo>
                  <a:lnTo>
                    <a:pt x="61048" y="78092"/>
                  </a:lnTo>
                  <a:lnTo>
                    <a:pt x="62534" y="78092"/>
                  </a:lnTo>
                  <a:lnTo>
                    <a:pt x="65062" y="77609"/>
                  </a:lnTo>
                  <a:lnTo>
                    <a:pt x="64994" y="76911"/>
                  </a:lnTo>
                  <a:lnTo>
                    <a:pt x="65345" y="76377"/>
                  </a:lnTo>
                  <a:close/>
                </a:path>
                <a:path w="86360" h="78105">
                  <a:moveTo>
                    <a:pt x="65505" y="76136"/>
                  </a:moveTo>
                  <a:lnTo>
                    <a:pt x="51790" y="76136"/>
                  </a:lnTo>
                  <a:lnTo>
                    <a:pt x="53682" y="78066"/>
                  </a:lnTo>
                  <a:lnTo>
                    <a:pt x="57238" y="77850"/>
                  </a:lnTo>
                  <a:lnTo>
                    <a:pt x="59410" y="76377"/>
                  </a:lnTo>
                  <a:lnTo>
                    <a:pt x="65345" y="76377"/>
                  </a:lnTo>
                  <a:lnTo>
                    <a:pt x="65505" y="76136"/>
                  </a:lnTo>
                  <a:close/>
                </a:path>
                <a:path w="86360" h="78105">
                  <a:moveTo>
                    <a:pt x="26827" y="75501"/>
                  </a:moveTo>
                  <a:lnTo>
                    <a:pt x="12280" y="75501"/>
                  </a:lnTo>
                  <a:lnTo>
                    <a:pt x="13868" y="77977"/>
                  </a:lnTo>
                  <a:lnTo>
                    <a:pt x="15455" y="75552"/>
                  </a:lnTo>
                  <a:lnTo>
                    <a:pt x="26279" y="75552"/>
                  </a:lnTo>
                  <a:lnTo>
                    <a:pt x="26827" y="75501"/>
                  </a:lnTo>
                  <a:close/>
                </a:path>
                <a:path w="86360" h="78105">
                  <a:moveTo>
                    <a:pt x="69660" y="75768"/>
                  </a:moveTo>
                  <a:lnTo>
                    <a:pt x="65747" y="75768"/>
                  </a:lnTo>
                  <a:lnTo>
                    <a:pt x="66255" y="76428"/>
                  </a:lnTo>
                  <a:lnTo>
                    <a:pt x="68707" y="77558"/>
                  </a:lnTo>
                  <a:lnTo>
                    <a:pt x="69660" y="75768"/>
                  </a:lnTo>
                  <a:close/>
                </a:path>
                <a:path w="86360" h="78105">
                  <a:moveTo>
                    <a:pt x="25085" y="76377"/>
                  </a:moveTo>
                  <a:lnTo>
                    <a:pt x="20624" y="76377"/>
                  </a:lnTo>
                  <a:lnTo>
                    <a:pt x="22580" y="77381"/>
                  </a:lnTo>
                  <a:lnTo>
                    <a:pt x="25044" y="76682"/>
                  </a:lnTo>
                  <a:lnTo>
                    <a:pt x="25085" y="76377"/>
                  </a:lnTo>
                  <a:close/>
                </a:path>
                <a:path w="86360" h="78105">
                  <a:moveTo>
                    <a:pt x="26279" y="75552"/>
                  </a:moveTo>
                  <a:lnTo>
                    <a:pt x="15455" y="75552"/>
                  </a:lnTo>
                  <a:lnTo>
                    <a:pt x="16103" y="76911"/>
                  </a:lnTo>
                  <a:lnTo>
                    <a:pt x="19278" y="77266"/>
                  </a:lnTo>
                  <a:lnTo>
                    <a:pt x="20624" y="76377"/>
                  </a:lnTo>
                  <a:lnTo>
                    <a:pt x="25085" y="76377"/>
                  </a:lnTo>
                  <a:lnTo>
                    <a:pt x="25184" y="75653"/>
                  </a:lnTo>
                  <a:lnTo>
                    <a:pt x="26279" y="75552"/>
                  </a:lnTo>
                  <a:close/>
                </a:path>
                <a:path w="86360" h="78105">
                  <a:moveTo>
                    <a:pt x="74461" y="74828"/>
                  </a:moveTo>
                  <a:lnTo>
                    <a:pt x="34086" y="74828"/>
                  </a:lnTo>
                  <a:lnTo>
                    <a:pt x="51701" y="76161"/>
                  </a:lnTo>
                  <a:lnTo>
                    <a:pt x="65505" y="76136"/>
                  </a:lnTo>
                  <a:lnTo>
                    <a:pt x="65747" y="75768"/>
                  </a:lnTo>
                  <a:lnTo>
                    <a:pt x="69660" y="75768"/>
                  </a:lnTo>
                  <a:lnTo>
                    <a:pt x="69964" y="75196"/>
                  </a:lnTo>
                  <a:lnTo>
                    <a:pt x="74351" y="75196"/>
                  </a:lnTo>
                  <a:lnTo>
                    <a:pt x="74461" y="74828"/>
                  </a:lnTo>
                  <a:close/>
                </a:path>
                <a:path w="86360" h="78105">
                  <a:moveTo>
                    <a:pt x="74351" y="75196"/>
                  </a:moveTo>
                  <a:lnTo>
                    <a:pt x="69964" y="75196"/>
                  </a:lnTo>
                  <a:lnTo>
                    <a:pt x="70345" y="75717"/>
                  </a:lnTo>
                  <a:lnTo>
                    <a:pt x="71894" y="76111"/>
                  </a:lnTo>
                  <a:lnTo>
                    <a:pt x="74180" y="76149"/>
                  </a:lnTo>
                  <a:lnTo>
                    <a:pt x="74351" y="75196"/>
                  </a:lnTo>
                  <a:close/>
                </a:path>
                <a:path w="86360" h="78105">
                  <a:moveTo>
                    <a:pt x="75044" y="73799"/>
                  </a:moveTo>
                  <a:lnTo>
                    <a:pt x="8216" y="73799"/>
                  </a:lnTo>
                  <a:lnTo>
                    <a:pt x="8940" y="75463"/>
                  </a:lnTo>
                  <a:lnTo>
                    <a:pt x="11252" y="76034"/>
                  </a:lnTo>
                  <a:lnTo>
                    <a:pt x="12280" y="75501"/>
                  </a:lnTo>
                  <a:lnTo>
                    <a:pt x="26827" y="75501"/>
                  </a:lnTo>
                  <a:lnTo>
                    <a:pt x="34086" y="74828"/>
                  </a:lnTo>
                  <a:lnTo>
                    <a:pt x="74468" y="74815"/>
                  </a:lnTo>
                  <a:lnTo>
                    <a:pt x="75044" y="73799"/>
                  </a:lnTo>
                  <a:close/>
                </a:path>
                <a:path w="86360" h="78105">
                  <a:moveTo>
                    <a:pt x="79173" y="73799"/>
                  </a:moveTo>
                  <a:lnTo>
                    <a:pt x="75044" y="73799"/>
                  </a:lnTo>
                  <a:lnTo>
                    <a:pt x="75857" y="74548"/>
                  </a:lnTo>
                  <a:lnTo>
                    <a:pt x="77165" y="74815"/>
                  </a:lnTo>
                  <a:lnTo>
                    <a:pt x="79173" y="73799"/>
                  </a:lnTo>
                  <a:close/>
                </a:path>
                <a:path w="86360" h="78105">
                  <a:moveTo>
                    <a:pt x="79696" y="72656"/>
                  </a:moveTo>
                  <a:lnTo>
                    <a:pt x="4838" y="72656"/>
                  </a:lnTo>
                  <a:lnTo>
                    <a:pt x="4818" y="73520"/>
                  </a:lnTo>
                  <a:lnTo>
                    <a:pt x="4965" y="73952"/>
                  </a:lnTo>
                  <a:lnTo>
                    <a:pt x="6400" y="74548"/>
                  </a:lnTo>
                  <a:lnTo>
                    <a:pt x="7556" y="74345"/>
                  </a:lnTo>
                  <a:lnTo>
                    <a:pt x="8216" y="73799"/>
                  </a:lnTo>
                  <a:lnTo>
                    <a:pt x="79173" y="73799"/>
                  </a:lnTo>
                  <a:lnTo>
                    <a:pt x="79705" y="72745"/>
                  </a:lnTo>
                  <a:close/>
                </a:path>
                <a:path w="86360" h="78105">
                  <a:moveTo>
                    <a:pt x="20256" y="9321"/>
                  </a:moveTo>
                  <a:lnTo>
                    <a:pt x="16370" y="11696"/>
                  </a:lnTo>
                  <a:lnTo>
                    <a:pt x="17183" y="14808"/>
                  </a:lnTo>
                  <a:lnTo>
                    <a:pt x="16548" y="14858"/>
                  </a:lnTo>
                  <a:lnTo>
                    <a:pt x="14566" y="15544"/>
                  </a:lnTo>
                  <a:lnTo>
                    <a:pt x="13525" y="17792"/>
                  </a:lnTo>
                  <a:lnTo>
                    <a:pt x="14706" y="19227"/>
                  </a:lnTo>
                  <a:lnTo>
                    <a:pt x="14262" y="19316"/>
                  </a:lnTo>
                  <a:lnTo>
                    <a:pt x="13843" y="19481"/>
                  </a:lnTo>
                  <a:lnTo>
                    <a:pt x="11341" y="21196"/>
                  </a:lnTo>
                  <a:lnTo>
                    <a:pt x="12166" y="23634"/>
                  </a:lnTo>
                  <a:lnTo>
                    <a:pt x="13347" y="25450"/>
                  </a:lnTo>
                  <a:lnTo>
                    <a:pt x="12522" y="25615"/>
                  </a:lnTo>
                  <a:lnTo>
                    <a:pt x="11734" y="26022"/>
                  </a:lnTo>
                  <a:lnTo>
                    <a:pt x="10452" y="27711"/>
                  </a:lnTo>
                  <a:lnTo>
                    <a:pt x="10629" y="28854"/>
                  </a:lnTo>
                  <a:lnTo>
                    <a:pt x="11303" y="29679"/>
                  </a:lnTo>
                  <a:lnTo>
                    <a:pt x="11163" y="29768"/>
                  </a:lnTo>
                  <a:lnTo>
                    <a:pt x="9804" y="31076"/>
                  </a:lnTo>
                  <a:lnTo>
                    <a:pt x="10102" y="33083"/>
                  </a:lnTo>
                  <a:lnTo>
                    <a:pt x="10185" y="34924"/>
                  </a:lnTo>
                  <a:lnTo>
                    <a:pt x="8834" y="41408"/>
                  </a:lnTo>
                  <a:lnTo>
                    <a:pt x="5880" y="51763"/>
                  </a:lnTo>
                  <a:lnTo>
                    <a:pt x="2916" y="61401"/>
                  </a:lnTo>
                  <a:lnTo>
                    <a:pt x="1536" y="65735"/>
                  </a:lnTo>
                  <a:lnTo>
                    <a:pt x="1358" y="65735"/>
                  </a:lnTo>
                  <a:lnTo>
                    <a:pt x="38" y="67208"/>
                  </a:lnTo>
                  <a:lnTo>
                    <a:pt x="0" y="70497"/>
                  </a:lnTo>
                  <a:lnTo>
                    <a:pt x="863" y="70954"/>
                  </a:lnTo>
                  <a:lnTo>
                    <a:pt x="1206" y="73317"/>
                  </a:lnTo>
                  <a:lnTo>
                    <a:pt x="3149" y="73520"/>
                  </a:lnTo>
                  <a:lnTo>
                    <a:pt x="4838" y="72656"/>
                  </a:lnTo>
                  <a:lnTo>
                    <a:pt x="79696" y="72656"/>
                  </a:lnTo>
                  <a:lnTo>
                    <a:pt x="79603" y="71729"/>
                  </a:lnTo>
                  <a:lnTo>
                    <a:pt x="79832" y="71691"/>
                  </a:lnTo>
                  <a:lnTo>
                    <a:pt x="82961" y="71691"/>
                  </a:lnTo>
                  <a:lnTo>
                    <a:pt x="82372" y="68059"/>
                  </a:lnTo>
                  <a:lnTo>
                    <a:pt x="83934" y="68008"/>
                  </a:lnTo>
                  <a:lnTo>
                    <a:pt x="84404" y="66700"/>
                  </a:lnTo>
                  <a:lnTo>
                    <a:pt x="84340" y="65138"/>
                  </a:lnTo>
                  <a:lnTo>
                    <a:pt x="84505" y="65112"/>
                  </a:lnTo>
                  <a:lnTo>
                    <a:pt x="85953" y="64198"/>
                  </a:lnTo>
                  <a:lnTo>
                    <a:pt x="86093" y="62280"/>
                  </a:lnTo>
                  <a:lnTo>
                    <a:pt x="85140" y="60540"/>
                  </a:lnTo>
                  <a:lnTo>
                    <a:pt x="83845" y="60236"/>
                  </a:lnTo>
                  <a:lnTo>
                    <a:pt x="80281" y="50187"/>
                  </a:lnTo>
                  <a:lnTo>
                    <a:pt x="75831" y="41078"/>
                  </a:lnTo>
                  <a:lnTo>
                    <a:pt x="71048" y="33083"/>
                  </a:lnTo>
                  <a:lnTo>
                    <a:pt x="66840" y="27381"/>
                  </a:lnTo>
                  <a:lnTo>
                    <a:pt x="67691" y="24968"/>
                  </a:lnTo>
                  <a:lnTo>
                    <a:pt x="64185" y="24345"/>
                  </a:lnTo>
                  <a:lnTo>
                    <a:pt x="65836" y="23609"/>
                  </a:lnTo>
                  <a:lnTo>
                    <a:pt x="65112" y="20700"/>
                  </a:lnTo>
                  <a:lnTo>
                    <a:pt x="64268" y="20243"/>
                  </a:lnTo>
                  <a:lnTo>
                    <a:pt x="63169" y="20243"/>
                  </a:lnTo>
                  <a:lnTo>
                    <a:pt x="64566" y="18402"/>
                  </a:lnTo>
                  <a:lnTo>
                    <a:pt x="63157" y="16484"/>
                  </a:lnTo>
                  <a:lnTo>
                    <a:pt x="61010" y="16306"/>
                  </a:lnTo>
                  <a:lnTo>
                    <a:pt x="61722" y="14719"/>
                  </a:lnTo>
                  <a:lnTo>
                    <a:pt x="60591" y="13652"/>
                  </a:lnTo>
                  <a:lnTo>
                    <a:pt x="59067" y="13563"/>
                  </a:lnTo>
                  <a:lnTo>
                    <a:pt x="60083" y="10731"/>
                  </a:lnTo>
                  <a:lnTo>
                    <a:pt x="59892" y="10617"/>
                  </a:lnTo>
                  <a:lnTo>
                    <a:pt x="23012" y="10617"/>
                  </a:lnTo>
                  <a:lnTo>
                    <a:pt x="20256" y="9321"/>
                  </a:lnTo>
                  <a:close/>
                </a:path>
                <a:path w="86360" h="78105">
                  <a:moveTo>
                    <a:pt x="82961" y="71691"/>
                  </a:moveTo>
                  <a:lnTo>
                    <a:pt x="79832" y="71691"/>
                  </a:lnTo>
                  <a:lnTo>
                    <a:pt x="82981" y="71818"/>
                  </a:lnTo>
                  <a:close/>
                </a:path>
                <a:path w="86360" h="78105">
                  <a:moveTo>
                    <a:pt x="64198" y="20205"/>
                  </a:moveTo>
                  <a:lnTo>
                    <a:pt x="63169" y="20243"/>
                  </a:lnTo>
                  <a:lnTo>
                    <a:pt x="64268" y="20243"/>
                  </a:lnTo>
                  <a:close/>
                </a:path>
                <a:path w="86360" h="78105">
                  <a:moveTo>
                    <a:pt x="28575" y="3797"/>
                  </a:moveTo>
                  <a:lnTo>
                    <a:pt x="25082" y="5968"/>
                  </a:lnTo>
                  <a:lnTo>
                    <a:pt x="25247" y="7111"/>
                  </a:lnTo>
                  <a:lnTo>
                    <a:pt x="26022" y="8064"/>
                  </a:lnTo>
                  <a:lnTo>
                    <a:pt x="24612" y="8318"/>
                  </a:lnTo>
                  <a:lnTo>
                    <a:pt x="23479" y="9194"/>
                  </a:lnTo>
                  <a:lnTo>
                    <a:pt x="23012" y="10617"/>
                  </a:lnTo>
                  <a:lnTo>
                    <a:pt x="59892" y="10617"/>
                  </a:lnTo>
                  <a:lnTo>
                    <a:pt x="58663" y="9880"/>
                  </a:lnTo>
                  <a:lnTo>
                    <a:pt x="55016" y="9880"/>
                  </a:lnTo>
                  <a:lnTo>
                    <a:pt x="54419" y="7899"/>
                  </a:lnTo>
                  <a:lnTo>
                    <a:pt x="54003" y="7746"/>
                  </a:lnTo>
                  <a:lnTo>
                    <a:pt x="51028" y="7746"/>
                  </a:lnTo>
                  <a:lnTo>
                    <a:pt x="51321" y="5892"/>
                  </a:lnTo>
                  <a:lnTo>
                    <a:pt x="32207" y="5892"/>
                  </a:lnTo>
                  <a:lnTo>
                    <a:pt x="30353" y="5105"/>
                  </a:lnTo>
                  <a:lnTo>
                    <a:pt x="28575" y="3797"/>
                  </a:lnTo>
                  <a:close/>
                </a:path>
                <a:path w="86360" h="78105">
                  <a:moveTo>
                    <a:pt x="57518" y="9194"/>
                  </a:moveTo>
                  <a:lnTo>
                    <a:pt x="55016" y="9880"/>
                  </a:lnTo>
                  <a:lnTo>
                    <a:pt x="58663" y="9880"/>
                  </a:lnTo>
                  <a:lnTo>
                    <a:pt x="57518" y="9194"/>
                  </a:lnTo>
                  <a:close/>
                </a:path>
                <a:path w="86360" h="78105">
                  <a:moveTo>
                    <a:pt x="52755" y="7289"/>
                  </a:moveTo>
                  <a:lnTo>
                    <a:pt x="51028" y="7746"/>
                  </a:lnTo>
                  <a:lnTo>
                    <a:pt x="54003" y="7746"/>
                  </a:lnTo>
                  <a:lnTo>
                    <a:pt x="52755" y="7289"/>
                  </a:lnTo>
                  <a:close/>
                </a:path>
                <a:path w="86360" h="78105">
                  <a:moveTo>
                    <a:pt x="37198" y="0"/>
                  </a:moveTo>
                  <a:lnTo>
                    <a:pt x="31267" y="2374"/>
                  </a:lnTo>
                  <a:lnTo>
                    <a:pt x="32207" y="5892"/>
                  </a:lnTo>
                  <a:lnTo>
                    <a:pt x="51321" y="5892"/>
                  </a:lnTo>
                  <a:lnTo>
                    <a:pt x="51409" y="5333"/>
                  </a:lnTo>
                  <a:lnTo>
                    <a:pt x="50821" y="5016"/>
                  </a:lnTo>
                  <a:lnTo>
                    <a:pt x="47510" y="5016"/>
                  </a:lnTo>
                  <a:lnTo>
                    <a:pt x="46901" y="4241"/>
                  </a:lnTo>
                  <a:lnTo>
                    <a:pt x="46600" y="4152"/>
                  </a:lnTo>
                  <a:lnTo>
                    <a:pt x="45135" y="4152"/>
                  </a:lnTo>
                  <a:lnTo>
                    <a:pt x="45214" y="3517"/>
                  </a:lnTo>
                  <a:lnTo>
                    <a:pt x="38938" y="3517"/>
                  </a:lnTo>
                  <a:lnTo>
                    <a:pt x="37198" y="0"/>
                  </a:lnTo>
                  <a:close/>
                </a:path>
                <a:path w="86360" h="78105">
                  <a:moveTo>
                    <a:pt x="49034" y="4051"/>
                  </a:moveTo>
                  <a:lnTo>
                    <a:pt x="47510" y="5016"/>
                  </a:lnTo>
                  <a:lnTo>
                    <a:pt x="50821" y="5016"/>
                  </a:lnTo>
                  <a:lnTo>
                    <a:pt x="49034" y="4051"/>
                  </a:lnTo>
                  <a:close/>
                </a:path>
                <a:path w="86360" h="78105">
                  <a:moveTo>
                    <a:pt x="45999" y="3975"/>
                  </a:moveTo>
                  <a:lnTo>
                    <a:pt x="45135" y="4152"/>
                  </a:lnTo>
                  <a:lnTo>
                    <a:pt x="46600" y="4152"/>
                  </a:lnTo>
                  <a:lnTo>
                    <a:pt x="45999" y="3975"/>
                  </a:lnTo>
                  <a:close/>
                </a:path>
                <a:path w="86360" h="78105">
                  <a:moveTo>
                    <a:pt x="41389" y="571"/>
                  </a:moveTo>
                  <a:lnTo>
                    <a:pt x="39344" y="1739"/>
                  </a:lnTo>
                  <a:lnTo>
                    <a:pt x="38938" y="3517"/>
                  </a:lnTo>
                  <a:lnTo>
                    <a:pt x="45214" y="3517"/>
                  </a:lnTo>
                  <a:lnTo>
                    <a:pt x="45300" y="2819"/>
                  </a:lnTo>
                  <a:lnTo>
                    <a:pt x="44513" y="1447"/>
                  </a:lnTo>
                  <a:lnTo>
                    <a:pt x="41389" y="571"/>
                  </a:lnTo>
                  <a:close/>
                </a:path>
              </a:pathLst>
            </a:custGeom>
            <a:solidFill>
              <a:srgbClr val="F2EEE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8" name="object 538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438209" y="2747314"/>
              <a:ext cx="34302" cy="47308"/>
            </a:xfrm>
            <a:prstGeom prst="rect">
              <a:avLst/>
            </a:prstGeom>
          </p:spPr>
        </p:pic>
        <p:sp>
          <p:nvSpPr>
            <p:cNvPr id="539" name="object 539" descr=""/>
            <p:cNvSpPr/>
            <p:nvPr/>
          </p:nvSpPr>
          <p:spPr>
            <a:xfrm>
              <a:off x="2437324" y="2772780"/>
              <a:ext cx="46355" cy="26034"/>
            </a:xfrm>
            <a:custGeom>
              <a:avLst/>
              <a:gdLst/>
              <a:ahLst/>
              <a:cxnLst/>
              <a:rect l="l" t="t" r="r" b="b"/>
              <a:pathLst>
                <a:path w="46355" h="26035">
                  <a:moveTo>
                    <a:pt x="34912" y="0"/>
                  </a:moveTo>
                  <a:lnTo>
                    <a:pt x="30848" y="1384"/>
                  </a:lnTo>
                  <a:lnTo>
                    <a:pt x="29883" y="2768"/>
                  </a:lnTo>
                  <a:lnTo>
                    <a:pt x="30187" y="3873"/>
                  </a:lnTo>
                  <a:lnTo>
                    <a:pt x="29552" y="3809"/>
                  </a:lnTo>
                  <a:lnTo>
                    <a:pt x="28867" y="3962"/>
                  </a:lnTo>
                  <a:lnTo>
                    <a:pt x="27330" y="4571"/>
                  </a:lnTo>
                  <a:lnTo>
                    <a:pt x="26784" y="5270"/>
                  </a:lnTo>
                  <a:lnTo>
                    <a:pt x="26441" y="6108"/>
                  </a:lnTo>
                  <a:lnTo>
                    <a:pt x="25615" y="6057"/>
                  </a:lnTo>
                  <a:lnTo>
                    <a:pt x="23799" y="6578"/>
                  </a:lnTo>
                  <a:lnTo>
                    <a:pt x="23304" y="7645"/>
                  </a:lnTo>
                  <a:lnTo>
                    <a:pt x="23304" y="8877"/>
                  </a:lnTo>
                  <a:lnTo>
                    <a:pt x="22733" y="8521"/>
                  </a:lnTo>
                  <a:lnTo>
                    <a:pt x="21907" y="8178"/>
                  </a:lnTo>
                  <a:lnTo>
                    <a:pt x="20878" y="8280"/>
                  </a:lnTo>
                  <a:lnTo>
                    <a:pt x="19685" y="9093"/>
                  </a:lnTo>
                  <a:lnTo>
                    <a:pt x="19519" y="9296"/>
                  </a:lnTo>
                  <a:lnTo>
                    <a:pt x="18948" y="9093"/>
                  </a:lnTo>
                  <a:lnTo>
                    <a:pt x="18008" y="8978"/>
                  </a:lnTo>
                  <a:lnTo>
                    <a:pt x="17348" y="9093"/>
                  </a:lnTo>
                  <a:lnTo>
                    <a:pt x="16776" y="9359"/>
                  </a:lnTo>
                  <a:lnTo>
                    <a:pt x="16446" y="8877"/>
                  </a:lnTo>
                  <a:lnTo>
                    <a:pt x="15925" y="8521"/>
                  </a:lnTo>
                  <a:lnTo>
                    <a:pt x="14719" y="8394"/>
                  </a:lnTo>
                  <a:lnTo>
                    <a:pt x="14224" y="8483"/>
                  </a:lnTo>
                  <a:lnTo>
                    <a:pt x="13754" y="8674"/>
                  </a:lnTo>
                  <a:lnTo>
                    <a:pt x="13208" y="7315"/>
                  </a:lnTo>
                  <a:lnTo>
                    <a:pt x="11379" y="6680"/>
                  </a:lnTo>
                  <a:lnTo>
                    <a:pt x="9664" y="7099"/>
                  </a:lnTo>
                  <a:lnTo>
                    <a:pt x="9575" y="4356"/>
                  </a:lnTo>
                  <a:lnTo>
                    <a:pt x="7162" y="2539"/>
                  </a:lnTo>
                  <a:lnTo>
                    <a:pt x="2095" y="4317"/>
                  </a:lnTo>
                  <a:lnTo>
                    <a:pt x="1231" y="7124"/>
                  </a:lnTo>
                  <a:lnTo>
                    <a:pt x="2870" y="8559"/>
                  </a:lnTo>
                  <a:lnTo>
                    <a:pt x="1993" y="8864"/>
                  </a:lnTo>
                  <a:lnTo>
                    <a:pt x="1231" y="9423"/>
                  </a:lnTo>
                  <a:lnTo>
                    <a:pt x="0" y="12153"/>
                  </a:lnTo>
                  <a:lnTo>
                    <a:pt x="1524" y="13855"/>
                  </a:lnTo>
                  <a:lnTo>
                    <a:pt x="3327" y="14122"/>
                  </a:lnTo>
                  <a:lnTo>
                    <a:pt x="1714" y="15913"/>
                  </a:lnTo>
                  <a:lnTo>
                    <a:pt x="2997" y="17868"/>
                  </a:lnTo>
                  <a:lnTo>
                    <a:pt x="5016" y="18186"/>
                  </a:lnTo>
                  <a:lnTo>
                    <a:pt x="4457" y="18668"/>
                  </a:lnTo>
                  <a:lnTo>
                    <a:pt x="4216" y="19354"/>
                  </a:lnTo>
                  <a:lnTo>
                    <a:pt x="5740" y="21247"/>
                  </a:lnTo>
                  <a:lnTo>
                    <a:pt x="7315" y="21031"/>
                  </a:lnTo>
                  <a:lnTo>
                    <a:pt x="8610" y="20612"/>
                  </a:lnTo>
                  <a:lnTo>
                    <a:pt x="8458" y="23266"/>
                  </a:lnTo>
                  <a:lnTo>
                    <a:pt x="11061" y="23990"/>
                  </a:lnTo>
                  <a:lnTo>
                    <a:pt x="13233" y="23253"/>
                  </a:lnTo>
                  <a:lnTo>
                    <a:pt x="13055" y="24320"/>
                  </a:lnTo>
                  <a:lnTo>
                    <a:pt x="14668" y="25323"/>
                  </a:lnTo>
                  <a:lnTo>
                    <a:pt x="16294" y="25488"/>
                  </a:lnTo>
                  <a:lnTo>
                    <a:pt x="17424" y="25247"/>
                  </a:lnTo>
                  <a:lnTo>
                    <a:pt x="19253" y="24650"/>
                  </a:lnTo>
                  <a:lnTo>
                    <a:pt x="21031" y="24663"/>
                  </a:lnTo>
                  <a:lnTo>
                    <a:pt x="22771" y="25272"/>
                  </a:lnTo>
                  <a:lnTo>
                    <a:pt x="23418" y="25184"/>
                  </a:lnTo>
                  <a:lnTo>
                    <a:pt x="23596" y="25412"/>
                  </a:lnTo>
                  <a:lnTo>
                    <a:pt x="25133" y="24599"/>
                  </a:lnTo>
                  <a:lnTo>
                    <a:pt x="25501" y="24256"/>
                  </a:lnTo>
                  <a:lnTo>
                    <a:pt x="25641" y="23748"/>
                  </a:lnTo>
                  <a:lnTo>
                    <a:pt x="26962" y="24015"/>
                  </a:lnTo>
                  <a:lnTo>
                    <a:pt x="28092" y="23748"/>
                  </a:lnTo>
                  <a:lnTo>
                    <a:pt x="29222" y="22986"/>
                  </a:lnTo>
                  <a:lnTo>
                    <a:pt x="30734" y="24574"/>
                  </a:lnTo>
                  <a:lnTo>
                    <a:pt x="32893" y="23164"/>
                  </a:lnTo>
                  <a:lnTo>
                    <a:pt x="35902" y="20497"/>
                  </a:lnTo>
                  <a:lnTo>
                    <a:pt x="37109" y="19164"/>
                  </a:lnTo>
                  <a:lnTo>
                    <a:pt x="39674" y="17538"/>
                  </a:lnTo>
                  <a:lnTo>
                    <a:pt x="40538" y="17284"/>
                  </a:lnTo>
                  <a:lnTo>
                    <a:pt x="42329" y="15493"/>
                  </a:lnTo>
                  <a:lnTo>
                    <a:pt x="42722" y="14617"/>
                  </a:lnTo>
                  <a:lnTo>
                    <a:pt x="42659" y="13258"/>
                  </a:lnTo>
                  <a:lnTo>
                    <a:pt x="43268" y="13157"/>
                  </a:lnTo>
                  <a:lnTo>
                    <a:pt x="43840" y="12903"/>
                  </a:lnTo>
                  <a:lnTo>
                    <a:pt x="45872" y="10820"/>
                  </a:lnTo>
                  <a:lnTo>
                    <a:pt x="44145" y="8889"/>
                  </a:lnTo>
                  <a:lnTo>
                    <a:pt x="42506" y="8267"/>
                  </a:lnTo>
                  <a:lnTo>
                    <a:pt x="42087" y="8102"/>
                  </a:lnTo>
                  <a:lnTo>
                    <a:pt x="40868" y="8127"/>
                  </a:lnTo>
                  <a:lnTo>
                    <a:pt x="40703" y="7607"/>
                  </a:lnTo>
                  <a:lnTo>
                    <a:pt x="41135" y="7048"/>
                  </a:lnTo>
                  <a:lnTo>
                    <a:pt x="41414" y="6083"/>
                  </a:lnTo>
                  <a:lnTo>
                    <a:pt x="41224" y="5321"/>
                  </a:lnTo>
                  <a:lnTo>
                    <a:pt x="39941" y="4330"/>
                  </a:lnTo>
                  <a:lnTo>
                    <a:pt x="39116" y="4343"/>
                  </a:lnTo>
                  <a:lnTo>
                    <a:pt x="38341" y="4546"/>
                  </a:lnTo>
                  <a:lnTo>
                    <a:pt x="37706" y="1816"/>
                  </a:lnTo>
                  <a:lnTo>
                    <a:pt x="34912" y="0"/>
                  </a:lnTo>
                  <a:close/>
                </a:path>
              </a:pathLst>
            </a:custGeom>
            <a:solidFill>
              <a:srgbClr val="F2EE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2421138" y="2789363"/>
              <a:ext cx="44450" cy="42545"/>
            </a:xfrm>
            <a:custGeom>
              <a:avLst/>
              <a:gdLst/>
              <a:ahLst/>
              <a:cxnLst/>
              <a:rect l="l" t="t" r="r" b="b"/>
              <a:pathLst>
                <a:path w="44450" h="42544">
                  <a:moveTo>
                    <a:pt x="12496" y="0"/>
                  </a:moveTo>
                  <a:lnTo>
                    <a:pt x="0" y="34137"/>
                  </a:lnTo>
                  <a:lnTo>
                    <a:pt x="4276" y="37395"/>
                  </a:lnTo>
                  <a:lnTo>
                    <a:pt x="12763" y="40178"/>
                  </a:lnTo>
                  <a:lnTo>
                    <a:pt x="22145" y="41943"/>
                  </a:lnTo>
                  <a:lnTo>
                    <a:pt x="29108" y="42151"/>
                  </a:lnTo>
                  <a:lnTo>
                    <a:pt x="36515" y="38215"/>
                  </a:lnTo>
                  <a:lnTo>
                    <a:pt x="41090" y="31146"/>
                  </a:lnTo>
                  <a:lnTo>
                    <a:pt x="43456" y="23706"/>
                  </a:lnTo>
                  <a:lnTo>
                    <a:pt x="44234" y="18656"/>
                  </a:lnTo>
                  <a:lnTo>
                    <a:pt x="44323" y="18427"/>
                  </a:lnTo>
                  <a:lnTo>
                    <a:pt x="43891" y="16141"/>
                  </a:lnTo>
                  <a:lnTo>
                    <a:pt x="35648" y="12039"/>
                  </a:lnTo>
                  <a:lnTo>
                    <a:pt x="30632" y="9956"/>
                  </a:lnTo>
                  <a:lnTo>
                    <a:pt x="20345" y="5194"/>
                  </a:lnTo>
                  <a:lnTo>
                    <a:pt x="12496" y="0"/>
                  </a:lnTo>
                  <a:close/>
                </a:path>
              </a:pathLst>
            </a:custGeom>
            <a:solidFill>
              <a:srgbClr val="00300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1" name="object 541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425852" y="2743517"/>
              <a:ext cx="17919" cy="11646"/>
            </a:xfrm>
            <a:prstGeom prst="rect">
              <a:avLst/>
            </a:prstGeom>
          </p:spPr>
        </p:pic>
        <p:sp>
          <p:nvSpPr>
            <p:cNvPr id="542" name="object 542" descr=""/>
            <p:cNvSpPr/>
            <p:nvPr/>
          </p:nvSpPr>
          <p:spPr>
            <a:xfrm>
              <a:off x="2429751" y="2769628"/>
              <a:ext cx="70485" cy="64135"/>
            </a:xfrm>
            <a:custGeom>
              <a:avLst/>
              <a:gdLst/>
              <a:ahLst/>
              <a:cxnLst/>
              <a:rect l="l" t="t" r="r" b="b"/>
              <a:pathLst>
                <a:path w="70485" h="64135">
                  <a:moveTo>
                    <a:pt x="4229" y="17043"/>
                  </a:moveTo>
                  <a:lnTo>
                    <a:pt x="3937" y="16662"/>
                  </a:lnTo>
                  <a:lnTo>
                    <a:pt x="3784" y="17272"/>
                  </a:lnTo>
                  <a:lnTo>
                    <a:pt x="4229" y="17043"/>
                  </a:lnTo>
                  <a:close/>
                </a:path>
                <a:path w="70485" h="64135">
                  <a:moveTo>
                    <a:pt x="5156" y="19405"/>
                  </a:moveTo>
                  <a:lnTo>
                    <a:pt x="4292" y="19113"/>
                  </a:lnTo>
                  <a:lnTo>
                    <a:pt x="3454" y="18796"/>
                  </a:lnTo>
                  <a:lnTo>
                    <a:pt x="3429" y="18618"/>
                  </a:lnTo>
                  <a:lnTo>
                    <a:pt x="3784" y="17272"/>
                  </a:lnTo>
                  <a:lnTo>
                    <a:pt x="2997" y="17665"/>
                  </a:lnTo>
                  <a:lnTo>
                    <a:pt x="2628" y="18059"/>
                  </a:lnTo>
                  <a:lnTo>
                    <a:pt x="2895" y="19202"/>
                  </a:lnTo>
                  <a:lnTo>
                    <a:pt x="3670" y="19481"/>
                  </a:lnTo>
                  <a:lnTo>
                    <a:pt x="4419" y="19710"/>
                  </a:lnTo>
                  <a:lnTo>
                    <a:pt x="5156" y="19405"/>
                  </a:lnTo>
                  <a:close/>
                </a:path>
                <a:path w="70485" h="64135">
                  <a:moveTo>
                    <a:pt x="6096" y="62496"/>
                  </a:moveTo>
                  <a:lnTo>
                    <a:pt x="5308" y="62306"/>
                  </a:lnTo>
                  <a:lnTo>
                    <a:pt x="5029" y="62598"/>
                  </a:lnTo>
                  <a:lnTo>
                    <a:pt x="4635" y="63004"/>
                  </a:lnTo>
                  <a:lnTo>
                    <a:pt x="4013" y="62839"/>
                  </a:lnTo>
                  <a:lnTo>
                    <a:pt x="3822" y="62344"/>
                  </a:lnTo>
                  <a:lnTo>
                    <a:pt x="3657" y="61950"/>
                  </a:lnTo>
                  <a:lnTo>
                    <a:pt x="3784" y="61188"/>
                  </a:lnTo>
                  <a:lnTo>
                    <a:pt x="4902" y="61493"/>
                  </a:lnTo>
                  <a:lnTo>
                    <a:pt x="5499" y="60947"/>
                  </a:lnTo>
                  <a:lnTo>
                    <a:pt x="4267" y="60591"/>
                  </a:lnTo>
                  <a:lnTo>
                    <a:pt x="3429" y="60896"/>
                  </a:lnTo>
                  <a:lnTo>
                    <a:pt x="3086" y="61493"/>
                  </a:lnTo>
                  <a:lnTo>
                    <a:pt x="2832" y="61468"/>
                  </a:lnTo>
                  <a:lnTo>
                    <a:pt x="2590" y="61468"/>
                  </a:lnTo>
                  <a:lnTo>
                    <a:pt x="2324" y="61506"/>
                  </a:lnTo>
                  <a:lnTo>
                    <a:pt x="1993" y="61531"/>
                  </a:lnTo>
                  <a:lnTo>
                    <a:pt x="1638" y="61645"/>
                  </a:lnTo>
                  <a:lnTo>
                    <a:pt x="762" y="61048"/>
                  </a:lnTo>
                  <a:lnTo>
                    <a:pt x="1549" y="60744"/>
                  </a:lnTo>
                  <a:lnTo>
                    <a:pt x="2374" y="60858"/>
                  </a:lnTo>
                  <a:lnTo>
                    <a:pt x="2832" y="60286"/>
                  </a:lnTo>
                  <a:lnTo>
                    <a:pt x="1574" y="60121"/>
                  </a:lnTo>
                  <a:lnTo>
                    <a:pt x="0" y="60261"/>
                  </a:lnTo>
                  <a:lnTo>
                    <a:pt x="533" y="62547"/>
                  </a:lnTo>
                  <a:lnTo>
                    <a:pt x="2108" y="61976"/>
                  </a:lnTo>
                  <a:lnTo>
                    <a:pt x="2908" y="62090"/>
                  </a:lnTo>
                  <a:lnTo>
                    <a:pt x="2908" y="62242"/>
                  </a:lnTo>
                  <a:lnTo>
                    <a:pt x="2933" y="62407"/>
                  </a:lnTo>
                  <a:lnTo>
                    <a:pt x="3416" y="63804"/>
                  </a:lnTo>
                  <a:lnTo>
                    <a:pt x="4965" y="63677"/>
                  </a:lnTo>
                  <a:lnTo>
                    <a:pt x="6096" y="62496"/>
                  </a:lnTo>
                  <a:close/>
                </a:path>
                <a:path w="70485" h="64135">
                  <a:moveTo>
                    <a:pt x="6540" y="18796"/>
                  </a:moveTo>
                  <a:lnTo>
                    <a:pt x="5727" y="17614"/>
                  </a:lnTo>
                  <a:lnTo>
                    <a:pt x="4737" y="16776"/>
                  </a:lnTo>
                  <a:lnTo>
                    <a:pt x="4229" y="17043"/>
                  </a:lnTo>
                  <a:lnTo>
                    <a:pt x="5562" y="18796"/>
                  </a:lnTo>
                  <a:lnTo>
                    <a:pt x="5778" y="19113"/>
                  </a:lnTo>
                  <a:lnTo>
                    <a:pt x="6540" y="18796"/>
                  </a:lnTo>
                  <a:close/>
                </a:path>
                <a:path w="70485" h="64135">
                  <a:moveTo>
                    <a:pt x="10655" y="2590"/>
                  </a:moveTo>
                  <a:lnTo>
                    <a:pt x="10185" y="2273"/>
                  </a:lnTo>
                  <a:lnTo>
                    <a:pt x="10172" y="2641"/>
                  </a:lnTo>
                  <a:lnTo>
                    <a:pt x="10655" y="2590"/>
                  </a:lnTo>
                  <a:close/>
                </a:path>
                <a:path w="70485" h="64135">
                  <a:moveTo>
                    <a:pt x="10718" y="4826"/>
                  </a:moveTo>
                  <a:lnTo>
                    <a:pt x="10160" y="4114"/>
                  </a:lnTo>
                  <a:lnTo>
                    <a:pt x="10172" y="2641"/>
                  </a:lnTo>
                  <a:lnTo>
                    <a:pt x="9829" y="2692"/>
                  </a:lnTo>
                  <a:lnTo>
                    <a:pt x="8940" y="3848"/>
                  </a:lnTo>
                  <a:lnTo>
                    <a:pt x="9918" y="5105"/>
                  </a:lnTo>
                  <a:lnTo>
                    <a:pt x="10718" y="4826"/>
                  </a:lnTo>
                  <a:close/>
                </a:path>
                <a:path w="70485" h="64135">
                  <a:moveTo>
                    <a:pt x="13182" y="3632"/>
                  </a:moveTo>
                  <a:lnTo>
                    <a:pt x="12319" y="2387"/>
                  </a:lnTo>
                  <a:lnTo>
                    <a:pt x="10655" y="2590"/>
                  </a:lnTo>
                  <a:lnTo>
                    <a:pt x="11988" y="3492"/>
                  </a:lnTo>
                  <a:lnTo>
                    <a:pt x="11963" y="4305"/>
                  </a:lnTo>
                  <a:lnTo>
                    <a:pt x="11442" y="5016"/>
                  </a:lnTo>
                  <a:lnTo>
                    <a:pt x="12255" y="4914"/>
                  </a:lnTo>
                  <a:lnTo>
                    <a:pt x="13182" y="3632"/>
                  </a:lnTo>
                  <a:close/>
                </a:path>
                <a:path w="70485" h="64135">
                  <a:moveTo>
                    <a:pt x="13741" y="13284"/>
                  </a:moveTo>
                  <a:lnTo>
                    <a:pt x="13385" y="12992"/>
                  </a:lnTo>
                  <a:lnTo>
                    <a:pt x="12446" y="12230"/>
                  </a:lnTo>
                  <a:lnTo>
                    <a:pt x="11137" y="11506"/>
                  </a:lnTo>
                  <a:lnTo>
                    <a:pt x="9982" y="12357"/>
                  </a:lnTo>
                  <a:lnTo>
                    <a:pt x="8674" y="13335"/>
                  </a:lnTo>
                  <a:lnTo>
                    <a:pt x="9918" y="14668"/>
                  </a:lnTo>
                  <a:lnTo>
                    <a:pt x="11163" y="15455"/>
                  </a:lnTo>
                  <a:lnTo>
                    <a:pt x="11912" y="15062"/>
                  </a:lnTo>
                  <a:lnTo>
                    <a:pt x="10972" y="14465"/>
                  </a:lnTo>
                  <a:lnTo>
                    <a:pt x="9715" y="13576"/>
                  </a:lnTo>
                  <a:lnTo>
                    <a:pt x="11112" y="12052"/>
                  </a:lnTo>
                  <a:lnTo>
                    <a:pt x="12242" y="13055"/>
                  </a:lnTo>
                  <a:lnTo>
                    <a:pt x="13004" y="13665"/>
                  </a:lnTo>
                  <a:lnTo>
                    <a:pt x="13741" y="13284"/>
                  </a:lnTo>
                  <a:close/>
                </a:path>
                <a:path w="70485" h="64135">
                  <a:moveTo>
                    <a:pt x="21818" y="19773"/>
                  </a:moveTo>
                  <a:lnTo>
                    <a:pt x="21551" y="19088"/>
                  </a:lnTo>
                  <a:lnTo>
                    <a:pt x="21374" y="18618"/>
                  </a:lnTo>
                  <a:lnTo>
                    <a:pt x="20942" y="18402"/>
                  </a:lnTo>
                  <a:lnTo>
                    <a:pt x="19126" y="18465"/>
                  </a:lnTo>
                  <a:lnTo>
                    <a:pt x="18745" y="19570"/>
                  </a:lnTo>
                  <a:lnTo>
                    <a:pt x="18745" y="20688"/>
                  </a:lnTo>
                  <a:lnTo>
                    <a:pt x="18300" y="20218"/>
                  </a:lnTo>
                  <a:lnTo>
                    <a:pt x="17691" y="20002"/>
                  </a:lnTo>
                  <a:lnTo>
                    <a:pt x="15519" y="21005"/>
                  </a:lnTo>
                  <a:lnTo>
                    <a:pt x="16179" y="22567"/>
                  </a:lnTo>
                  <a:lnTo>
                    <a:pt x="17462" y="23291"/>
                  </a:lnTo>
                  <a:lnTo>
                    <a:pt x="18224" y="22948"/>
                  </a:lnTo>
                  <a:lnTo>
                    <a:pt x="17538" y="22567"/>
                  </a:lnTo>
                  <a:lnTo>
                    <a:pt x="17221" y="22326"/>
                  </a:lnTo>
                  <a:lnTo>
                    <a:pt x="16865" y="21551"/>
                  </a:lnTo>
                  <a:lnTo>
                    <a:pt x="16814" y="20561"/>
                  </a:lnTo>
                  <a:lnTo>
                    <a:pt x="18402" y="20891"/>
                  </a:lnTo>
                  <a:lnTo>
                    <a:pt x="18618" y="22047"/>
                  </a:lnTo>
                  <a:lnTo>
                    <a:pt x="18821" y="22923"/>
                  </a:lnTo>
                  <a:lnTo>
                    <a:pt x="19659" y="22707"/>
                  </a:lnTo>
                  <a:lnTo>
                    <a:pt x="19494" y="22009"/>
                  </a:lnTo>
                  <a:lnTo>
                    <a:pt x="19329" y="21577"/>
                  </a:lnTo>
                  <a:lnTo>
                    <a:pt x="19113" y="21196"/>
                  </a:lnTo>
                  <a:lnTo>
                    <a:pt x="19342" y="21158"/>
                  </a:lnTo>
                  <a:lnTo>
                    <a:pt x="19596" y="21043"/>
                  </a:lnTo>
                  <a:lnTo>
                    <a:pt x="19519" y="20142"/>
                  </a:lnTo>
                  <a:lnTo>
                    <a:pt x="19672" y="19342"/>
                  </a:lnTo>
                  <a:lnTo>
                    <a:pt x="20116" y="18529"/>
                  </a:lnTo>
                  <a:lnTo>
                    <a:pt x="20624" y="19151"/>
                  </a:lnTo>
                  <a:lnTo>
                    <a:pt x="21082" y="19735"/>
                  </a:lnTo>
                  <a:lnTo>
                    <a:pt x="20574" y="20523"/>
                  </a:lnTo>
                  <a:lnTo>
                    <a:pt x="20231" y="20993"/>
                  </a:lnTo>
                  <a:lnTo>
                    <a:pt x="20040" y="21272"/>
                  </a:lnTo>
                  <a:lnTo>
                    <a:pt x="20866" y="21183"/>
                  </a:lnTo>
                  <a:lnTo>
                    <a:pt x="21386" y="20447"/>
                  </a:lnTo>
                  <a:lnTo>
                    <a:pt x="21818" y="19773"/>
                  </a:lnTo>
                  <a:close/>
                </a:path>
                <a:path w="70485" h="64135">
                  <a:moveTo>
                    <a:pt x="25552" y="25692"/>
                  </a:moveTo>
                  <a:lnTo>
                    <a:pt x="25133" y="25082"/>
                  </a:lnTo>
                  <a:lnTo>
                    <a:pt x="23355" y="24511"/>
                  </a:lnTo>
                  <a:lnTo>
                    <a:pt x="21971" y="25501"/>
                  </a:lnTo>
                  <a:lnTo>
                    <a:pt x="22440" y="26746"/>
                  </a:lnTo>
                  <a:lnTo>
                    <a:pt x="22542" y="26987"/>
                  </a:lnTo>
                  <a:lnTo>
                    <a:pt x="23368" y="26733"/>
                  </a:lnTo>
                  <a:lnTo>
                    <a:pt x="23279" y="26517"/>
                  </a:lnTo>
                  <a:lnTo>
                    <a:pt x="23190" y="26276"/>
                  </a:lnTo>
                  <a:lnTo>
                    <a:pt x="23114" y="26022"/>
                  </a:lnTo>
                  <a:lnTo>
                    <a:pt x="23368" y="25387"/>
                  </a:lnTo>
                  <a:lnTo>
                    <a:pt x="23888" y="25171"/>
                  </a:lnTo>
                  <a:lnTo>
                    <a:pt x="24218" y="25463"/>
                  </a:lnTo>
                  <a:lnTo>
                    <a:pt x="24663" y="25844"/>
                  </a:lnTo>
                  <a:lnTo>
                    <a:pt x="24714" y="26847"/>
                  </a:lnTo>
                  <a:lnTo>
                    <a:pt x="23533" y="27190"/>
                  </a:lnTo>
                  <a:lnTo>
                    <a:pt x="23609" y="27546"/>
                  </a:lnTo>
                  <a:lnTo>
                    <a:pt x="24104" y="27393"/>
                  </a:lnTo>
                  <a:lnTo>
                    <a:pt x="24650" y="27241"/>
                  </a:lnTo>
                  <a:lnTo>
                    <a:pt x="25158" y="26936"/>
                  </a:lnTo>
                  <a:lnTo>
                    <a:pt x="25552" y="25692"/>
                  </a:lnTo>
                  <a:close/>
                </a:path>
                <a:path w="70485" h="64135">
                  <a:moveTo>
                    <a:pt x="33540" y="15748"/>
                  </a:moveTo>
                  <a:lnTo>
                    <a:pt x="33312" y="15455"/>
                  </a:lnTo>
                  <a:lnTo>
                    <a:pt x="32448" y="14300"/>
                  </a:lnTo>
                  <a:lnTo>
                    <a:pt x="31178" y="13195"/>
                  </a:lnTo>
                  <a:lnTo>
                    <a:pt x="29692" y="14046"/>
                  </a:lnTo>
                  <a:lnTo>
                    <a:pt x="29210" y="14312"/>
                  </a:lnTo>
                  <a:lnTo>
                    <a:pt x="28867" y="14795"/>
                  </a:lnTo>
                  <a:lnTo>
                    <a:pt x="29095" y="16141"/>
                  </a:lnTo>
                  <a:lnTo>
                    <a:pt x="29870" y="16624"/>
                  </a:lnTo>
                  <a:lnTo>
                    <a:pt x="30759" y="17106"/>
                  </a:lnTo>
                  <a:lnTo>
                    <a:pt x="31521" y="16738"/>
                  </a:lnTo>
                  <a:lnTo>
                    <a:pt x="30530" y="16192"/>
                  </a:lnTo>
                  <a:lnTo>
                    <a:pt x="29108" y="15189"/>
                  </a:lnTo>
                  <a:lnTo>
                    <a:pt x="30111" y="14465"/>
                  </a:lnTo>
                  <a:lnTo>
                    <a:pt x="31038" y="13779"/>
                  </a:lnTo>
                  <a:lnTo>
                    <a:pt x="32727" y="16052"/>
                  </a:lnTo>
                  <a:lnTo>
                    <a:pt x="33540" y="15748"/>
                  </a:lnTo>
                  <a:close/>
                </a:path>
                <a:path w="70485" h="64135">
                  <a:moveTo>
                    <a:pt x="35102" y="23266"/>
                  </a:moveTo>
                  <a:lnTo>
                    <a:pt x="34912" y="22555"/>
                  </a:lnTo>
                  <a:lnTo>
                    <a:pt x="34874" y="22390"/>
                  </a:lnTo>
                  <a:lnTo>
                    <a:pt x="34417" y="22542"/>
                  </a:lnTo>
                  <a:lnTo>
                    <a:pt x="33172" y="22974"/>
                  </a:lnTo>
                  <a:lnTo>
                    <a:pt x="32258" y="23799"/>
                  </a:lnTo>
                  <a:lnTo>
                    <a:pt x="31775" y="25158"/>
                  </a:lnTo>
                  <a:lnTo>
                    <a:pt x="32575" y="25069"/>
                  </a:lnTo>
                  <a:lnTo>
                    <a:pt x="32664" y="24841"/>
                  </a:lnTo>
                  <a:lnTo>
                    <a:pt x="32931" y="24079"/>
                  </a:lnTo>
                  <a:lnTo>
                    <a:pt x="33426" y="23444"/>
                  </a:lnTo>
                  <a:lnTo>
                    <a:pt x="34112" y="23037"/>
                  </a:lnTo>
                  <a:lnTo>
                    <a:pt x="34226" y="23622"/>
                  </a:lnTo>
                  <a:lnTo>
                    <a:pt x="34201" y="24180"/>
                  </a:lnTo>
                  <a:lnTo>
                    <a:pt x="33934" y="24955"/>
                  </a:lnTo>
                  <a:lnTo>
                    <a:pt x="34747" y="24866"/>
                  </a:lnTo>
                  <a:lnTo>
                    <a:pt x="35064" y="23939"/>
                  </a:lnTo>
                  <a:lnTo>
                    <a:pt x="35102" y="23266"/>
                  </a:lnTo>
                  <a:close/>
                </a:path>
                <a:path w="70485" h="64135">
                  <a:moveTo>
                    <a:pt x="41071" y="2844"/>
                  </a:moveTo>
                  <a:lnTo>
                    <a:pt x="40767" y="2286"/>
                  </a:lnTo>
                  <a:lnTo>
                    <a:pt x="40030" y="469"/>
                  </a:lnTo>
                  <a:lnTo>
                    <a:pt x="39458" y="584"/>
                  </a:lnTo>
                  <a:lnTo>
                    <a:pt x="39598" y="1892"/>
                  </a:lnTo>
                  <a:lnTo>
                    <a:pt x="40284" y="3162"/>
                  </a:lnTo>
                  <a:lnTo>
                    <a:pt x="41071" y="2844"/>
                  </a:lnTo>
                  <a:close/>
                </a:path>
                <a:path w="70485" h="64135">
                  <a:moveTo>
                    <a:pt x="42926" y="1511"/>
                  </a:moveTo>
                  <a:lnTo>
                    <a:pt x="42494" y="0"/>
                  </a:lnTo>
                  <a:lnTo>
                    <a:pt x="40246" y="431"/>
                  </a:lnTo>
                  <a:lnTo>
                    <a:pt x="42062" y="863"/>
                  </a:lnTo>
                  <a:lnTo>
                    <a:pt x="42049" y="3111"/>
                  </a:lnTo>
                  <a:lnTo>
                    <a:pt x="42887" y="3009"/>
                  </a:lnTo>
                  <a:lnTo>
                    <a:pt x="42926" y="1511"/>
                  </a:lnTo>
                  <a:close/>
                </a:path>
                <a:path w="70485" h="64135">
                  <a:moveTo>
                    <a:pt x="44627" y="14922"/>
                  </a:moveTo>
                  <a:lnTo>
                    <a:pt x="44056" y="13576"/>
                  </a:lnTo>
                  <a:lnTo>
                    <a:pt x="42811" y="13728"/>
                  </a:lnTo>
                  <a:lnTo>
                    <a:pt x="42684" y="13741"/>
                  </a:lnTo>
                  <a:lnTo>
                    <a:pt x="42443" y="13830"/>
                  </a:lnTo>
                  <a:lnTo>
                    <a:pt x="42570" y="12725"/>
                  </a:lnTo>
                  <a:lnTo>
                    <a:pt x="41668" y="11468"/>
                  </a:lnTo>
                  <a:lnTo>
                    <a:pt x="39865" y="11912"/>
                  </a:lnTo>
                  <a:lnTo>
                    <a:pt x="39585" y="12458"/>
                  </a:lnTo>
                  <a:lnTo>
                    <a:pt x="38849" y="13779"/>
                  </a:lnTo>
                  <a:lnTo>
                    <a:pt x="38849" y="14681"/>
                  </a:lnTo>
                  <a:lnTo>
                    <a:pt x="39408" y="15887"/>
                  </a:lnTo>
                  <a:lnTo>
                    <a:pt x="40233" y="15633"/>
                  </a:lnTo>
                  <a:lnTo>
                    <a:pt x="39687" y="14465"/>
                  </a:lnTo>
                  <a:lnTo>
                    <a:pt x="39674" y="13462"/>
                  </a:lnTo>
                  <a:lnTo>
                    <a:pt x="40474" y="12471"/>
                  </a:lnTo>
                  <a:lnTo>
                    <a:pt x="40347" y="12446"/>
                  </a:lnTo>
                  <a:lnTo>
                    <a:pt x="40690" y="12433"/>
                  </a:lnTo>
                  <a:lnTo>
                    <a:pt x="40995" y="12407"/>
                  </a:lnTo>
                  <a:lnTo>
                    <a:pt x="41173" y="12573"/>
                  </a:lnTo>
                  <a:lnTo>
                    <a:pt x="41668" y="13208"/>
                  </a:lnTo>
                  <a:lnTo>
                    <a:pt x="41744" y="13741"/>
                  </a:lnTo>
                  <a:lnTo>
                    <a:pt x="41554" y="14211"/>
                  </a:lnTo>
                  <a:lnTo>
                    <a:pt x="41541" y="14389"/>
                  </a:lnTo>
                  <a:lnTo>
                    <a:pt x="41224" y="15113"/>
                  </a:lnTo>
                  <a:lnTo>
                    <a:pt x="41516" y="16052"/>
                  </a:lnTo>
                  <a:lnTo>
                    <a:pt x="41389" y="16979"/>
                  </a:lnTo>
                  <a:lnTo>
                    <a:pt x="42202" y="16840"/>
                  </a:lnTo>
                  <a:lnTo>
                    <a:pt x="42240" y="16637"/>
                  </a:lnTo>
                  <a:lnTo>
                    <a:pt x="42329" y="16014"/>
                  </a:lnTo>
                  <a:lnTo>
                    <a:pt x="42176" y="15379"/>
                  </a:lnTo>
                  <a:lnTo>
                    <a:pt x="42341" y="14287"/>
                  </a:lnTo>
                  <a:lnTo>
                    <a:pt x="42837" y="13931"/>
                  </a:lnTo>
                  <a:lnTo>
                    <a:pt x="43434" y="14795"/>
                  </a:lnTo>
                  <a:lnTo>
                    <a:pt x="43332" y="15341"/>
                  </a:lnTo>
                  <a:lnTo>
                    <a:pt x="42595" y="15849"/>
                  </a:lnTo>
                  <a:lnTo>
                    <a:pt x="43421" y="15748"/>
                  </a:lnTo>
                  <a:lnTo>
                    <a:pt x="44627" y="14922"/>
                  </a:lnTo>
                  <a:close/>
                </a:path>
                <a:path w="70485" h="64135">
                  <a:moveTo>
                    <a:pt x="48348" y="6604"/>
                  </a:moveTo>
                  <a:lnTo>
                    <a:pt x="46951" y="5803"/>
                  </a:lnTo>
                  <a:lnTo>
                    <a:pt x="45618" y="5029"/>
                  </a:lnTo>
                  <a:lnTo>
                    <a:pt x="44500" y="6324"/>
                  </a:lnTo>
                  <a:lnTo>
                    <a:pt x="43637" y="7772"/>
                  </a:lnTo>
                  <a:lnTo>
                    <a:pt x="44475" y="7810"/>
                  </a:lnTo>
                  <a:lnTo>
                    <a:pt x="44678" y="7480"/>
                  </a:lnTo>
                  <a:lnTo>
                    <a:pt x="44996" y="6959"/>
                  </a:lnTo>
                  <a:lnTo>
                    <a:pt x="45567" y="5969"/>
                  </a:lnTo>
                  <a:lnTo>
                    <a:pt x="46316" y="6299"/>
                  </a:lnTo>
                  <a:lnTo>
                    <a:pt x="47294" y="6743"/>
                  </a:lnTo>
                  <a:lnTo>
                    <a:pt x="46177" y="7543"/>
                  </a:lnTo>
                  <a:lnTo>
                    <a:pt x="45681" y="7772"/>
                  </a:lnTo>
                  <a:lnTo>
                    <a:pt x="45161" y="8001"/>
                  </a:lnTo>
                  <a:lnTo>
                    <a:pt x="45618" y="8496"/>
                  </a:lnTo>
                  <a:lnTo>
                    <a:pt x="46964" y="7886"/>
                  </a:lnTo>
                  <a:lnTo>
                    <a:pt x="48348" y="6604"/>
                  </a:lnTo>
                  <a:close/>
                </a:path>
                <a:path w="70485" h="64135">
                  <a:moveTo>
                    <a:pt x="70078" y="59474"/>
                  </a:moveTo>
                  <a:lnTo>
                    <a:pt x="68707" y="56400"/>
                  </a:lnTo>
                  <a:lnTo>
                    <a:pt x="66713" y="57391"/>
                  </a:lnTo>
                  <a:lnTo>
                    <a:pt x="65405" y="58343"/>
                  </a:lnTo>
                  <a:lnTo>
                    <a:pt x="66103" y="58496"/>
                  </a:lnTo>
                  <a:lnTo>
                    <a:pt x="66382" y="58293"/>
                  </a:lnTo>
                  <a:lnTo>
                    <a:pt x="66929" y="57899"/>
                  </a:lnTo>
                  <a:lnTo>
                    <a:pt x="67881" y="57238"/>
                  </a:lnTo>
                  <a:lnTo>
                    <a:pt x="68440" y="57975"/>
                  </a:lnTo>
                  <a:lnTo>
                    <a:pt x="68745" y="58356"/>
                  </a:lnTo>
                  <a:lnTo>
                    <a:pt x="68567" y="58902"/>
                  </a:lnTo>
                  <a:lnTo>
                    <a:pt x="67830" y="59385"/>
                  </a:lnTo>
                  <a:lnTo>
                    <a:pt x="67259" y="59334"/>
                  </a:lnTo>
                  <a:lnTo>
                    <a:pt x="66865" y="59321"/>
                  </a:lnTo>
                  <a:lnTo>
                    <a:pt x="66522" y="59321"/>
                  </a:lnTo>
                  <a:lnTo>
                    <a:pt x="65989" y="59817"/>
                  </a:lnTo>
                  <a:lnTo>
                    <a:pt x="66548" y="59829"/>
                  </a:lnTo>
                  <a:lnTo>
                    <a:pt x="67525" y="59867"/>
                  </a:lnTo>
                  <a:lnTo>
                    <a:pt x="70078" y="59474"/>
                  </a:lnTo>
                  <a:close/>
                </a:path>
              </a:pathLst>
            </a:custGeom>
            <a:solidFill>
              <a:srgbClr val="E2D0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2436025" y="2783985"/>
              <a:ext cx="69215" cy="51435"/>
            </a:xfrm>
            <a:custGeom>
              <a:avLst/>
              <a:gdLst/>
              <a:ahLst/>
              <a:cxnLst/>
              <a:rect l="l" t="t" r="r" b="b"/>
              <a:pathLst>
                <a:path w="69214" h="51435">
                  <a:moveTo>
                    <a:pt x="49783" y="0"/>
                  </a:moveTo>
                  <a:lnTo>
                    <a:pt x="48425" y="609"/>
                  </a:lnTo>
                  <a:lnTo>
                    <a:pt x="43421" y="3416"/>
                  </a:lnTo>
                  <a:lnTo>
                    <a:pt x="38188" y="8991"/>
                  </a:lnTo>
                  <a:lnTo>
                    <a:pt x="34455" y="11163"/>
                  </a:lnTo>
                  <a:lnTo>
                    <a:pt x="26543" y="14710"/>
                  </a:lnTo>
                  <a:lnTo>
                    <a:pt x="17965" y="17576"/>
                  </a:lnTo>
                  <a:lnTo>
                    <a:pt x="9914" y="20557"/>
                  </a:lnTo>
                  <a:lnTo>
                    <a:pt x="3581" y="24447"/>
                  </a:lnTo>
                  <a:lnTo>
                    <a:pt x="0" y="38353"/>
                  </a:lnTo>
                  <a:lnTo>
                    <a:pt x="1460" y="46418"/>
                  </a:lnTo>
                  <a:lnTo>
                    <a:pt x="6723" y="48558"/>
                  </a:lnTo>
                  <a:lnTo>
                    <a:pt x="18945" y="50447"/>
                  </a:lnTo>
                  <a:lnTo>
                    <a:pt x="33771" y="50865"/>
                  </a:lnTo>
                  <a:lnTo>
                    <a:pt x="46850" y="48590"/>
                  </a:lnTo>
                  <a:lnTo>
                    <a:pt x="53403" y="46139"/>
                  </a:lnTo>
                  <a:lnTo>
                    <a:pt x="59486" y="42430"/>
                  </a:lnTo>
                  <a:lnTo>
                    <a:pt x="65747" y="36677"/>
                  </a:lnTo>
                  <a:lnTo>
                    <a:pt x="68567" y="34658"/>
                  </a:lnTo>
                  <a:lnTo>
                    <a:pt x="69214" y="32473"/>
                  </a:lnTo>
                  <a:lnTo>
                    <a:pt x="65582" y="21716"/>
                  </a:lnTo>
                  <a:lnTo>
                    <a:pt x="62229" y="14554"/>
                  </a:lnTo>
                  <a:lnTo>
                    <a:pt x="54508" y="939"/>
                  </a:lnTo>
                  <a:lnTo>
                    <a:pt x="49783" y="0"/>
                  </a:lnTo>
                  <a:close/>
                </a:path>
              </a:pathLst>
            </a:custGeom>
            <a:solidFill>
              <a:srgbClr val="003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2368976" y="2783298"/>
              <a:ext cx="106680" cy="96520"/>
            </a:xfrm>
            <a:custGeom>
              <a:avLst/>
              <a:gdLst/>
              <a:ahLst/>
              <a:cxnLst/>
              <a:rect l="l" t="t" r="r" b="b"/>
              <a:pathLst>
                <a:path w="106680" h="96519">
                  <a:moveTo>
                    <a:pt x="80518" y="94107"/>
                  </a:moveTo>
                  <a:lnTo>
                    <a:pt x="73202" y="94107"/>
                  </a:lnTo>
                  <a:lnTo>
                    <a:pt x="75222" y="96227"/>
                  </a:lnTo>
                  <a:lnTo>
                    <a:pt x="77050" y="96227"/>
                  </a:lnTo>
                  <a:lnTo>
                    <a:pt x="80175" y="95618"/>
                  </a:lnTo>
                  <a:lnTo>
                    <a:pt x="80081" y="94767"/>
                  </a:lnTo>
                  <a:lnTo>
                    <a:pt x="80518" y="94107"/>
                  </a:lnTo>
                  <a:close/>
                </a:path>
                <a:path w="106680" h="96519">
                  <a:moveTo>
                    <a:pt x="86138" y="92811"/>
                  </a:moveTo>
                  <a:lnTo>
                    <a:pt x="41555" y="92811"/>
                  </a:lnTo>
                  <a:lnTo>
                    <a:pt x="51728" y="93122"/>
                  </a:lnTo>
                  <a:lnTo>
                    <a:pt x="63829" y="93827"/>
                  </a:lnTo>
                  <a:lnTo>
                    <a:pt x="66154" y="96202"/>
                  </a:lnTo>
                  <a:lnTo>
                    <a:pt x="70523" y="95923"/>
                  </a:lnTo>
                  <a:lnTo>
                    <a:pt x="73202" y="94107"/>
                  </a:lnTo>
                  <a:lnTo>
                    <a:pt x="80518" y="94107"/>
                  </a:lnTo>
                  <a:lnTo>
                    <a:pt x="81013" y="93357"/>
                  </a:lnTo>
                  <a:lnTo>
                    <a:pt x="85845" y="93357"/>
                  </a:lnTo>
                  <a:lnTo>
                    <a:pt x="86138" y="92811"/>
                  </a:lnTo>
                  <a:close/>
                </a:path>
                <a:path w="106680" h="96519">
                  <a:moveTo>
                    <a:pt x="32905" y="93040"/>
                  </a:moveTo>
                  <a:lnTo>
                    <a:pt x="15125" y="93040"/>
                  </a:lnTo>
                  <a:lnTo>
                    <a:pt x="17094" y="96088"/>
                  </a:lnTo>
                  <a:lnTo>
                    <a:pt x="19049" y="93103"/>
                  </a:lnTo>
                  <a:lnTo>
                    <a:pt x="32234" y="93103"/>
                  </a:lnTo>
                  <a:lnTo>
                    <a:pt x="32905" y="93040"/>
                  </a:lnTo>
                  <a:close/>
                </a:path>
                <a:path w="106680" h="96519">
                  <a:moveTo>
                    <a:pt x="85845" y="93357"/>
                  </a:moveTo>
                  <a:lnTo>
                    <a:pt x="81013" y="93357"/>
                  </a:lnTo>
                  <a:lnTo>
                    <a:pt x="81635" y="94170"/>
                  </a:lnTo>
                  <a:lnTo>
                    <a:pt x="84658" y="95567"/>
                  </a:lnTo>
                  <a:lnTo>
                    <a:pt x="85845" y="93357"/>
                  </a:lnTo>
                  <a:close/>
                </a:path>
                <a:path w="106680" h="96519">
                  <a:moveTo>
                    <a:pt x="30901" y="94107"/>
                  </a:moveTo>
                  <a:lnTo>
                    <a:pt x="25425" y="94107"/>
                  </a:lnTo>
                  <a:lnTo>
                    <a:pt x="27825" y="95351"/>
                  </a:lnTo>
                  <a:lnTo>
                    <a:pt x="30848" y="94488"/>
                  </a:lnTo>
                  <a:lnTo>
                    <a:pt x="30901" y="94107"/>
                  </a:lnTo>
                  <a:close/>
                </a:path>
                <a:path w="106680" h="96519">
                  <a:moveTo>
                    <a:pt x="32234" y="93103"/>
                  </a:moveTo>
                  <a:lnTo>
                    <a:pt x="19049" y="93103"/>
                  </a:lnTo>
                  <a:lnTo>
                    <a:pt x="19837" y="94767"/>
                  </a:lnTo>
                  <a:lnTo>
                    <a:pt x="23748" y="95211"/>
                  </a:lnTo>
                  <a:lnTo>
                    <a:pt x="25425" y="94107"/>
                  </a:lnTo>
                  <a:lnTo>
                    <a:pt x="30901" y="94107"/>
                  </a:lnTo>
                  <a:lnTo>
                    <a:pt x="31026" y="93218"/>
                  </a:lnTo>
                  <a:lnTo>
                    <a:pt x="32234" y="93103"/>
                  </a:lnTo>
                  <a:close/>
                </a:path>
                <a:path w="106680" h="96519">
                  <a:moveTo>
                    <a:pt x="91621" y="92659"/>
                  </a:moveTo>
                  <a:lnTo>
                    <a:pt x="86220" y="92659"/>
                  </a:lnTo>
                  <a:lnTo>
                    <a:pt x="86677" y="93306"/>
                  </a:lnTo>
                  <a:lnTo>
                    <a:pt x="88582" y="93789"/>
                  </a:lnTo>
                  <a:lnTo>
                    <a:pt x="91401" y="93827"/>
                  </a:lnTo>
                  <a:lnTo>
                    <a:pt x="91621" y="92659"/>
                  </a:lnTo>
                  <a:close/>
                </a:path>
                <a:path w="106680" h="96519">
                  <a:moveTo>
                    <a:pt x="92468" y="90932"/>
                  </a:moveTo>
                  <a:lnTo>
                    <a:pt x="10121" y="90932"/>
                  </a:lnTo>
                  <a:lnTo>
                    <a:pt x="11023" y="92976"/>
                  </a:lnTo>
                  <a:lnTo>
                    <a:pt x="13868" y="93700"/>
                  </a:lnTo>
                  <a:lnTo>
                    <a:pt x="15125" y="93040"/>
                  </a:lnTo>
                  <a:lnTo>
                    <a:pt x="32905" y="93040"/>
                  </a:lnTo>
                  <a:lnTo>
                    <a:pt x="41555" y="92811"/>
                  </a:lnTo>
                  <a:lnTo>
                    <a:pt x="86138" y="92811"/>
                  </a:lnTo>
                  <a:lnTo>
                    <a:pt x="86220" y="92659"/>
                  </a:lnTo>
                  <a:lnTo>
                    <a:pt x="91621" y="92659"/>
                  </a:lnTo>
                  <a:lnTo>
                    <a:pt x="91681" y="92341"/>
                  </a:lnTo>
                  <a:lnTo>
                    <a:pt x="92468" y="90932"/>
                  </a:lnTo>
                  <a:close/>
                </a:path>
                <a:path w="106680" h="96519">
                  <a:moveTo>
                    <a:pt x="97562" y="90932"/>
                  </a:moveTo>
                  <a:lnTo>
                    <a:pt x="92468" y="90932"/>
                  </a:lnTo>
                  <a:lnTo>
                    <a:pt x="93471" y="91846"/>
                  </a:lnTo>
                  <a:lnTo>
                    <a:pt x="95072" y="92189"/>
                  </a:lnTo>
                  <a:lnTo>
                    <a:pt x="97562" y="90932"/>
                  </a:lnTo>
                  <a:close/>
                </a:path>
                <a:path w="106680" h="96519">
                  <a:moveTo>
                    <a:pt x="98197" y="89522"/>
                  </a:moveTo>
                  <a:lnTo>
                    <a:pt x="5956" y="89522"/>
                  </a:lnTo>
                  <a:lnTo>
                    <a:pt x="5933" y="90576"/>
                  </a:lnTo>
                  <a:lnTo>
                    <a:pt x="6121" y="91122"/>
                  </a:lnTo>
                  <a:lnTo>
                    <a:pt x="7886" y="91859"/>
                  </a:lnTo>
                  <a:lnTo>
                    <a:pt x="9309" y="91605"/>
                  </a:lnTo>
                  <a:lnTo>
                    <a:pt x="10121" y="90932"/>
                  </a:lnTo>
                  <a:lnTo>
                    <a:pt x="97562" y="90932"/>
                  </a:lnTo>
                  <a:lnTo>
                    <a:pt x="98209" y="89636"/>
                  </a:lnTo>
                  <a:close/>
                </a:path>
                <a:path w="106680" h="96519">
                  <a:moveTo>
                    <a:pt x="24968" y="11493"/>
                  </a:moveTo>
                  <a:lnTo>
                    <a:pt x="20180" y="14414"/>
                  </a:lnTo>
                  <a:lnTo>
                    <a:pt x="21170" y="18249"/>
                  </a:lnTo>
                  <a:lnTo>
                    <a:pt x="20789" y="18262"/>
                  </a:lnTo>
                  <a:lnTo>
                    <a:pt x="20396" y="18313"/>
                  </a:lnTo>
                  <a:lnTo>
                    <a:pt x="17945" y="19138"/>
                  </a:lnTo>
                  <a:lnTo>
                    <a:pt x="16675" y="21920"/>
                  </a:lnTo>
                  <a:lnTo>
                    <a:pt x="18110" y="23685"/>
                  </a:lnTo>
                  <a:lnTo>
                    <a:pt x="17564" y="23799"/>
                  </a:lnTo>
                  <a:lnTo>
                    <a:pt x="17043" y="24003"/>
                  </a:lnTo>
                  <a:lnTo>
                    <a:pt x="13969" y="26111"/>
                  </a:lnTo>
                  <a:lnTo>
                    <a:pt x="14985" y="29108"/>
                  </a:lnTo>
                  <a:lnTo>
                    <a:pt x="16446" y="31356"/>
                  </a:lnTo>
                  <a:lnTo>
                    <a:pt x="15417" y="31559"/>
                  </a:lnTo>
                  <a:lnTo>
                    <a:pt x="14465" y="32067"/>
                  </a:lnTo>
                  <a:lnTo>
                    <a:pt x="12865" y="34150"/>
                  </a:lnTo>
                  <a:lnTo>
                    <a:pt x="13093" y="35547"/>
                  </a:lnTo>
                  <a:lnTo>
                    <a:pt x="13919" y="36563"/>
                  </a:lnTo>
                  <a:lnTo>
                    <a:pt x="13588" y="36817"/>
                  </a:lnTo>
                  <a:lnTo>
                    <a:pt x="12077" y="38290"/>
                  </a:lnTo>
                  <a:lnTo>
                    <a:pt x="12446" y="40761"/>
                  </a:lnTo>
                  <a:lnTo>
                    <a:pt x="12547" y="43027"/>
                  </a:lnTo>
                  <a:lnTo>
                    <a:pt x="10886" y="51021"/>
                  </a:lnTo>
                  <a:lnTo>
                    <a:pt x="7248" y="63785"/>
                  </a:lnTo>
                  <a:lnTo>
                    <a:pt x="3596" y="75663"/>
                  </a:lnTo>
                  <a:lnTo>
                    <a:pt x="1892" y="81000"/>
                  </a:lnTo>
                  <a:lnTo>
                    <a:pt x="1676" y="81000"/>
                  </a:lnTo>
                  <a:lnTo>
                    <a:pt x="50" y="82816"/>
                  </a:lnTo>
                  <a:lnTo>
                    <a:pt x="0" y="86868"/>
                  </a:lnTo>
                  <a:lnTo>
                    <a:pt x="1066" y="87426"/>
                  </a:lnTo>
                  <a:lnTo>
                    <a:pt x="1485" y="90347"/>
                  </a:lnTo>
                  <a:lnTo>
                    <a:pt x="3873" y="90576"/>
                  </a:lnTo>
                  <a:lnTo>
                    <a:pt x="5956" y="89522"/>
                  </a:lnTo>
                  <a:lnTo>
                    <a:pt x="98197" y="89522"/>
                  </a:lnTo>
                  <a:lnTo>
                    <a:pt x="98082" y="88392"/>
                  </a:lnTo>
                  <a:lnTo>
                    <a:pt x="98374" y="88341"/>
                  </a:lnTo>
                  <a:lnTo>
                    <a:pt x="102222" y="88341"/>
                  </a:lnTo>
                  <a:lnTo>
                    <a:pt x="101498" y="83870"/>
                  </a:lnTo>
                  <a:lnTo>
                    <a:pt x="103428" y="83794"/>
                  </a:lnTo>
                  <a:lnTo>
                    <a:pt x="104000" y="82181"/>
                  </a:lnTo>
                  <a:lnTo>
                    <a:pt x="103936" y="80264"/>
                  </a:lnTo>
                  <a:lnTo>
                    <a:pt x="104127" y="80225"/>
                  </a:lnTo>
                  <a:lnTo>
                    <a:pt x="105917" y="79095"/>
                  </a:lnTo>
                  <a:lnTo>
                    <a:pt x="106083" y="76746"/>
                  </a:lnTo>
                  <a:lnTo>
                    <a:pt x="104901" y="74587"/>
                  </a:lnTo>
                  <a:lnTo>
                    <a:pt x="103314" y="74218"/>
                  </a:lnTo>
                  <a:lnTo>
                    <a:pt x="98920" y="61836"/>
                  </a:lnTo>
                  <a:lnTo>
                    <a:pt x="93438" y="50614"/>
                  </a:lnTo>
                  <a:lnTo>
                    <a:pt x="87544" y="40761"/>
                  </a:lnTo>
                  <a:lnTo>
                    <a:pt x="82359" y="33731"/>
                  </a:lnTo>
                  <a:lnTo>
                    <a:pt x="83413" y="30772"/>
                  </a:lnTo>
                  <a:lnTo>
                    <a:pt x="79082" y="29997"/>
                  </a:lnTo>
                  <a:lnTo>
                    <a:pt x="81127" y="29095"/>
                  </a:lnTo>
                  <a:lnTo>
                    <a:pt x="80238" y="25501"/>
                  </a:lnTo>
                  <a:lnTo>
                    <a:pt x="79168" y="24942"/>
                  </a:lnTo>
                  <a:lnTo>
                    <a:pt x="77838" y="24942"/>
                  </a:lnTo>
                  <a:lnTo>
                    <a:pt x="79552" y="22669"/>
                  </a:lnTo>
                  <a:lnTo>
                    <a:pt x="77825" y="20307"/>
                  </a:lnTo>
                  <a:lnTo>
                    <a:pt x="75183" y="20091"/>
                  </a:lnTo>
                  <a:lnTo>
                    <a:pt x="76047" y="18122"/>
                  </a:lnTo>
                  <a:lnTo>
                    <a:pt x="74663" y="16827"/>
                  </a:lnTo>
                  <a:lnTo>
                    <a:pt x="72783" y="16713"/>
                  </a:lnTo>
                  <a:lnTo>
                    <a:pt x="74028" y="13220"/>
                  </a:lnTo>
                  <a:lnTo>
                    <a:pt x="73795" y="13081"/>
                  </a:lnTo>
                  <a:lnTo>
                    <a:pt x="28359" y="13081"/>
                  </a:lnTo>
                  <a:lnTo>
                    <a:pt x="24968" y="11493"/>
                  </a:lnTo>
                  <a:close/>
                </a:path>
                <a:path w="106680" h="96519">
                  <a:moveTo>
                    <a:pt x="102222" y="88341"/>
                  </a:moveTo>
                  <a:lnTo>
                    <a:pt x="98374" y="88341"/>
                  </a:lnTo>
                  <a:lnTo>
                    <a:pt x="102247" y="88493"/>
                  </a:lnTo>
                  <a:lnTo>
                    <a:pt x="102222" y="88341"/>
                  </a:lnTo>
                  <a:close/>
                </a:path>
                <a:path w="106680" h="96519">
                  <a:moveTo>
                    <a:pt x="79095" y="24904"/>
                  </a:moveTo>
                  <a:lnTo>
                    <a:pt x="77838" y="24942"/>
                  </a:lnTo>
                  <a:lnTo>
                    <a:pt x="79168" y="24942"/>
                  </a:lnTo>
                  <a:close/>
                </a:path>
                <a:path w="106680" h="96519">
                  <a:moveTo>
                    <a:pt x="35217" y="4686"/>
                  </a:moveTo>
                  <a:lnTo>
                    <a:pt x="30899" y="7353"/>
                  </a:lnTo>
                  <a:lnTo>
                    <a:pt x="31114" y="8763"/>
                  </a:lnTo>
                  <a:lnTo>
                    <a:pt x="32054" y="9931"/>
                  </a:lnTo>
                  <a:lnTo>
                    <a:pt x="30327" y="10248"/>
                  </a:lnTo>
                  <a:lnTo>
                    <a:pt x="28816" y="11417"/>
                  </a:lnTo>
                  <a:lnTo>
                    <a:pt x="28359" y="13081"/>
                  </a:lnTo>
                  <a:lnTo>
                    <a:pt x="73795" y="13081"/>
                  </a:lnTo>
                  <a:lnTo>
                    <a:pt x="72273" y="12166"/>
                  </a:lnTo>
                  <a:lnTo>
                    <a:pt x="67779" y="12166"/>
                  </a:lnTo>
                  <a:lnTo>
                    <a:pt x="67055" y="9728"/>
                  </a:lnTo>
                  <a:lnTo>
                    <a:pt x="66570" y="9550"/>
                  </a:lnTo>
                  <a:lnTo>
                    <a:pt x="62877" y="9550"/>
                  </a:lnTo>
                  <a:lnTo>
                    <a:pt x="63239" y="7264"/>
                  </a:lnTo>
                  <a:lnTo>
                    <a:pt x="39687" y="7264"/>
                  </a:lnTo>
                  <a:lnTo>
                    <a:pt x="37388" y="6286"/>
                  </a:lnTo>
                  <a:lnTo>
                    <a:pt x="35217" y="4686"/>
                  </a:lnTo>
                  <a:close/>
                </a:path>
                <a:path w="106680" h="96519">
                  <a:moveTo>
                    <a:pt x="70878" y="11328"/>
                  </a:moveTo>
                  <a:lnTo>
                    <a:pt x="67779" y="12166"/>
                  </a:lnTo>
                  <a:lnTo>
                    <a:pt x="72273" y="12166"/>
                  </a:lnTo>
                  <a:lnTo>
                    <a:pt x="70878" y="11328"/>
                  </a:lnTo>
                  <a:close/>
                </a:path>
                <a:path w="106680" h="96519">
                  <a:moveTo>
                    <a:pt x="65011" y="8978"/>
                  </a:moveTo>
                  <a:lnTo>
                    <a:pt x="62877" y="9550"/>
                  </a:lnTo>
                  <a:lnTo>
                    <a:pt x="66570" y="9550"/>
                  </a:lnTo>
                  <a:lnTo>
                    <a:pt x="65011" y="8978"/>
                  </a:lnTo>
                  <a:close/>
                </a:path>
                <a:path w="106680" h="96519">
                  <a:moveTo>
                    <a:pt x="45834" y="0"/>
                  </a:moveTo>
                  <a:lnTo>
                    <a:pt x="38519" y="2921"/>
                  </a:lnTo>
                  <a:lnTo>
                    <a:pt x="39687" y="7264"/>
                  </a:lnTo>
                  <a:lnTo>
                    <a:pt x="63239" y="7264"/>
                  </a:lnTo>
                  <a:lnTo>
                    <a:pt x="63347" y="6578"/>
                  </a:lnTo>
                  <a:lnTo>
                    <a:pt x="62599" y="6172"/>
                  </a:lnTo>
                  <a:lnTo>
                    <a:pt x="58534" y="6172"/>
                  </a:lnTo>
                  <a:lnTo>
                    <a:pt x="57784" y="5219"/>
                  </a:lnTo>
                  <a:lnTo>
                    <a:pt x="57431" y="5118"/>
                  </a:lnTo>
                  <a:lnTo>
                    <a:pt x="55613" y="5118"/>
                  </a:lnTo>
                  <a:lnTo>
                    <a:pt x="55710" y="4330"/>
                  </a:lnTo>
                  <a:lnTo>
                    <a:pt x="47980" y="4330"/>
                  </a:lnTo>
                  <a:lnTo>
                    <a:pt x="45834" y="0"/>
                  </a:lnTo>
                  <a:close/>
                </a:path>
                <a:path w="106680" h="96519">
                  <a:moveTo>
                    <a:pt x="60426" y="4991"/>
                  </a:moveTo>
                  <a:lnTo>
                    <a:pt x="58534" y="6172"/>
                  </a:lnTo>
                  <a:lnTo>
                    <a:pt x="62599" y="6172"/>
                  </a:lnTo>
                  <a:lnTo>
                    <a:pt x="60426" y="4991"/>
                  </a:lnTo>
                  <a:close/>
                </a:path>
                <a:path w="106680" h="96519">
                  <a:moveTo>
                    <a:pt x="56680" y="4902"/>
                  </a:moveTo>
                  <a:lnTo>
                    <a:pt x="55613" y="5118"/>
                  </a:lnTo>
                  <a:lnTo>
                    <a:pt x="57431" y="5118"/>
                  </a:lnTo>
                  <a:lnTo>
                    <a:pt x="56680" y="4902"/>
                  </a:lnTo>
                  <a:close/>
                </a:path>
                <a:path w="106680" h="96519">
                  <a:moveTo>
                    <a:pt x="50990" y="711"/>
                  </a:moveTo>
                  <a:lnTo>
                    <a:pt x="48475" y="2146"/>
                  </a:lnTo>
                  <a:lnTo>
                    <a:pt x="47980" y="4330"/>
                  </a:lnTo>
                  <a:lnTo>
                    <a:pt x="55710" y="4330"/>
                  </a:lnTo>
                  <a:lnTo>
                    <a:pt x="55816" y="3479"/>
                  </a:lnTo>
                  <a:lnTo>
                    <a:pt x="54851" y="1778"/>
                  </a:lnTo>
                  <a:lnTo>
                    <a:pt x="50990" y="711"/>
                  </a:lnTo>
                  <a:close/>
                </a:path>
              </a:pathLst>
            </a:custGeom>
            <a:solidFill>
              <a:srgbClr val="F2EEE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5" name="object 545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391219" y="2770302"/>
              <a:ext cx="41732" cy="54958"/>
            </a:xfrm>
            <a:prstGeom prst="rect">
              <a:avLst/>
            </a:prstGeom>
          </p:spPr>
        </p:pic>
        <p:sp>
          <p:nvSpPr>
            <p:cNvPr id="546" name="object 546" descr=""/>
            <p:cNvSpPr/>
            <p:nvPr/>
          </p:nvSpPr>
          <p:spPr>
            <a:xfrm>
              <a:off x="2390131" y="2801689"/>
              <a:ext cx="57150" cy="31750"/>
            </a:xfrm>
            <a:custGeom>
              <a:avLst/>
              <a:gdLst/>
              <a:ahLst/>
              <a:cxnLst/>
              <a:rect l="l" t="t" r="r" b="b"/>
              <a:pathLst>
                <a:path w="57150" h="31750">
                  <a:moveTo>
                    <a:pt x="43027" y="0"/>
                  </a:moveTo>
                  <a:lnTo>
                    <a:pt x="38011" y="1701"/>
                  </a:lnTo>
                  <a:lnTo>
                    <a:pt x="36817" y="3403"/>
                  </a:lnTo>
                  <a:lnTo>
                    <a:pt x="37198" y="4762"/>
                  </a:lnTo>
                  <a:lnTo>
                    <a:pt x="36410" y="4699"/>
                  </a:lnTo>
                  <a:lnTo>
                    <a:pt x="35572" y="4889"/>
                  </a:lnTo>
                  <a:lnTo>
                    <a:pt x="33667" y="5638"/>
                  </a:lnTo>
                  <a:lnTo>
                    <a:pt x="32994" y="6502"/>
                  </a:lnTo>
                  <a:lnTo>
                    <a:pt x="32575" y="7518"/>
                  </a:lnTo>
                  <a:lnTo>
                    <a:pt x="31572" y="7454"/>
                  </a:lnTo>
                  <a:lnTo>
                    <a:pt x="29324" y="8102"/>
                  </a:lnTo>
                  <a:lnTo>
                    <a:pt x="28714" y="9410"/>
                  </a:lnTo>
                  <a:lnTo>
                    <a:pt x="28714" y="10934"/>
                  </a:lnTo>
                  <a:lnTo>
                    <a:pt x="28016" y="10502"/>
                  </a:lnTo>
                  <a:lnTo>
                    <a:pt x="26987" y="10071"/>
                  </a:lnTo>
                  <a:lnTo>
                    <a:pt x="25730" y="10198"/>
                  </a:lnTo>
                  <a:lnTo>
                    <a:pt x="24498" y="10960"/>
                  </a:lnTo>
                  <a:lnTo>
                    <a:pt x="24053" y="11455"/>
                  </a:lnTo>
                  <a:lnTo>
                    <a:pt x="23355" y="11214"/>
                  </a:lnTo>
                  <a:lnTo>
                    <a:pt x="22186" y="11061"/>
                  </a:lnTo>
                  <a:lnTo>
                    <a:pt x="21386" y="11201"/>
                  </a:lnTo>
                  <a:lnTo>
                    <a:pt x="20675" y="11531"/>
                  </a:lnTo>
                  <a:lnTo>
                    <a:pt x="20269" y="10934"/>
                  </a:lnTo>
                  <a:lnTo>
                    <a:pt x="19621" y="10490"/>
                  </a:lnTo>
                  <a:lnTo>
                    <a:pt x="18135" y="10337"/>
                  </a:lnTo>
                  <a:lnTo>
                    <a:pt x="17513" y="10452"/>
                  </a:lnTo>
                  <a:lnTo>
                    <a:pt x="16941" y="10680"/>
                  </a:lnTo>
                  <a:lnTo>
                    <a:pt x="16268" y="9004"/>
                  </a:lnTo>
                  <a:lnTo>
                    <a:pt x="14020" y="8229"/>
                  </a:lnTo>
                  <a:lnTo>
                    <a:pt x="11899" y="8737"/>
                  </a:lnTo>
                  <a:lnTo>
                    <a:pt x="11798" y="5372"/>
                  </a:lnTo>
                  <a:lnTo>
                    <a:pt x="8826" y="3124"/>
                  </a:lnTo>
                  <a:lnTo>
                    <a:pt x="2590" y="5321"/>
                  </a:lnTo>
                  <a:lnTo>
                    <a:pt x="1511" y="8775"/>
                  </a:lnTo>
                  <a:lnTo>
                    <a:pt x="3530" y="10553"/>
                  </a:lnTo>
                  <a:lnTo>
                    <a:pt x="2463" y="10909"/>
                  </a:lnTo>
                  <a:lnTo>
                    <a:pt x="1511" y="11607"/>
                  </a:lnTo>
                  <a:lnTo>
                    <a:pt x="0" y="14973"/>
                  </a:lnTo>
                  <a:lnTo>
                    <a:pt x="1879" y="17068"/>
                  </a:lnTo>
                  <a:lnTo>
                    <a:pt x="4102" y="17399"/>
                  </a:lnTo>
                  <a:lnTo>
                    <a:pt x="2108" y="19608"/>
                  </a:lnTo>
                  <a:lnTo>
                    <a:pt x="3695" y="22021"/>
                  </a:lnTo>
                  <a:lnTo>
                    <a:pt x="6184" y="22415"/>
                  </a:lnTo>
                  <a:lnTo>
                    <a:pt x="5499" y="23012"/>
                  </a:lnTo>
                  <a:lnTo>
                    <a:pt x="5194" y="23850"/>
                  </a:lnTo>
                  <a:lnTo>
                    <a:pt x="7061" y="26174"/>
                  </a:lnTo>
                  <a:lnTo>
                    <a:pt x="9004" y="25920"/>
                  </a:lnTo>
                  <a:lnTo>
                    <a:pt x="10617" y="25400"/>
                  </a:lnTo>
                  <a:lnTo>
                    <a:pt x="10413" y="28676"/>
                  </a:lnTo>
                  <a:lnTo>
                    <a:pt x="13627" y="29565"/>
                  </a:lnTo>
                  <a:lnTo>
                    <a:pt x="16306" y="28638"/>
                  </a:lnTo>
                  <a:lnTo>
                    <a:pt x="16078" y="29972"/>
                  </a:lnTo>
                  <a:lnTo>
                    <a:pt x="18072" y="31203"/>
                  </a:lnTo>
                  <a:lnTo>
                    <a:pt x="20065" y="31407"/>
                  </a:lnTo>
                  <a:lnTo>
                    <a:pt x="21462" y="31102"/>
                  </a:lnTo>
                  <a:lnTo>
                    <a:pt x="23710" y="30365"/>
                  </a:lnTo>
                  <a:lnTo>
                    <a:pt x="25907" y="30391"/>
                  </a:lnTo>
                  <a:lnTo>
                    <a:pt x="28054" y="31140"/>
                  </a:lnTo>
                  <a:lnTo>
                    <a:pt x="28854" y="31038"/>
                  </a:lnTo>
                  <a:lnTo>
                    <a:pt x="29082" y="31305"/>
                  </a:lnTo>
                  <a:lnTo>
                    <a:pt x="30975" y="30302"/>
                  </a:lnTo>
                  <a:lnTo>
                    <a:pt x="31419" y="29883"/>
                  </a:lnTo>
                  <a:lnTo>
                    <a:pt x="31584" y="29260"/>
                  </a:lnTo>
                  <a:lnTo>
                    <a:pt x="33223" y="29591"/>
                  </a:lnTo>
                  <a:lnTo>
                    <a:pt x="34620" y="29260"/>
                  </a:lnTo>
                  <a:lnTo>
                    <a:pt x="36004" y="28321"/>
                  </a:lnTo>
                  <a:lnTo>
                    <a:pt x="37858" y="30276"/>
                  </a:lnTo>
                  <a:lnTo>
                    <a:pt x="40525" y="28536"/>
                  </a:lnTo>
                  <a:lnTo>
                    <a:pt x="44246" y="25260"/>
                  </a:lnTo>
                  <a:lnTo>
                    <a:pt x="45732" y="23609"/>
                  </a:lnTo>
                  <a:lnTo>
                    <a:pt x="48894" y="21615"/>
                  </a:lnTo>
                  <a:lnTo>
                    <a:pt x="49949" y="21285"/>
                  </a:lnTo>
                  <a:lnTo>
                    <a:pt x="52146" y="19088"/>
                  </a:lnTo>
                  <a:lnTo>
                    <a:pt x="52641" y="18008"/>
                  </a:lnTo>
                  <a:lnTo>
                    <a:pt x="52565" y="16344"/>
                  </a:lnTo>
                  <a:lnTo>
                    <a:pt x="53314" y="16217"/>
                  </a:lnTo>
                  <a:lnTo>
                    <a:pt x="54025" y="15900"/>
                  </a:lnTo>
                  <a:lnTo>
                    <a:pt x="56527" y="13335"/>
                  </a:lnTo>
                  <a:lnTo>
                    <a:pt x="54381" y="10960"/>
                  </a:lnTo>
                  <a:lnTo>
                    <a:pt x="52374" y="10185"/>
                  </a:lnTo>
                  <a:lnTo>
                    <a:pt x="51854" y="9982"/>
                  </a:lnTo>
                  <a:lnTo>
                    <a:pt x="50342" y="10007"/>
                  </a:lnTo>
                  <a:lnTo>
                    <a:pt x="50152" y="9372"/>
                  </a:lnTo>
                  <a:lnTo>
                    <a:pt x="50685" y="8686"/>
                  </a:lnTo>
                  <a:lnTo>
                    <a:pt x="51028" y="7505"/>
                  </a:lnTo>
                  <a:lnTo>
                    <a:pt x="50799" y="6553"/>
                  </a:lnTo>
                  <a:lnTo>
                    <a:pt x="49212" y="5334"/>
                  </a:lnTo>
                  <a:lnTo>
                    <a:pt x="48196" y="5346"/>
                  </a:lnTo>
                  <a:lnTo>
                    <a:pt x="47231" y="5600"/>
                  </a:lnTo>
                  <a:lnTo>
                    <a:pt x="46469" y="2235"/>
                  </a:lnTo>
                  <a:lnTo>
                    <a:pt x="43027" y="0"/>
                  </a:lnTo>
                  <a:close/>
                </a:path>
              </a:pathLst>
            </a:custGeom>
            <a:solidFill>
              <a:srgbClr val="F2EE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2370181" y="2822123"/>
              <a:ext cx="55244" cy="52069"/>
            </a:xfrm>
            <a:custGeom>
              <a:avLst/>
              <a:gdLst/>
              <a:ahLst/>
              <a:cxnLst/>
              <a:rect l="l" t="t" r="r" b="b"/>
              <a:pathLst>
                <a:path w="55244" h="52069">
                  <a:moveTo>
                    <a:pt x="15405" y="0"/>
                  </a:moveTo>
                  <a:lnTo>
                    <a:pt x="0" y="42062"/>
                  </a:lnTo>
                  <a:lnTo>
                    <a:pt x="5275" y="46077"/>
                  </a:lnTo>
                  <a:lnTo>
                    <a:pt x="15733" y="49507"/>
                  </a:lnTo>
                  <a:lnTo>
                    <a:pt x="27294" y="51685"/>
                  </a:lnTo>
                  <a:lnTo>
                    <a:pt x="35877" y="51942"/>
                  </a:lnTo>
                  <a:lnTo>
                    <a:pt x="44996" y="47090"/>
                  </a:lnTo>
                  <a:lnTo>
                    <a:pt x="50631" y="38379"/>
                  </a:lnTo>
                  <a:lnTo>
                    <a:pt x="53547" y="29211"/>
                  </a:lnTo>
                  <a:lnTo>
                    <a:pt x="54508" y="22986"/>
                  </a:lnTo>
                  <a:lnTo>
                    <a:pt x="54622" y="22707"/>
                  </a:lnTo>
                  <a:lnTo>
                    <a:pt x="54076" y="19888"/>
                  </a:lnTo>
                  <a:lnTo>
                    <a:pt x="46450" y="16180"/>
                  </a:lnTo>
                  <a:lnTo>
                    <a:pt x="25082" y="6400"/>
                  </a:lnTo>
                  <a:lnTo>
                    <a:pt x="15405" y="0"/>
                  </a:lnTo>
                  <a:close/>
                </a:path>
              </a:pathLst>
            </a:custGeom>
            <a:solidFill>
              <a:srgbClr val="00300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8" name="object 548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375992" y="2765628"/>
              <a:ext cx="22072" cy="14351"/>
            </a:xfrm>
            <a:prstGeom prst="rect">
              <a:avLst/>
            </a:prstGeom>
          </p:spPr>
        </p:pic>
        <p:sp>
          <p:nvSpPr>
            <p:cNvPr id="549" name="object 549" descr=""/>
            <p:cNvSpPr/>
            <p:nvPr/>
          </p:nvSpPr>
          <p:spPr>
            <a:xfrm>
              <a:off x="2380742" y="2797822"/>
              <a:ext cx="86360" cy="78740"/>
            </a:xfrm>
            <a:custGeom>
              <a:avLst/>
              <a:gdLst/>
              <a:ahLst/>
              <a:cxnLst/>
              <a:rect l="l" t="t" r="r" b="b"/>
              <a:pathLst>
                <a:path w="86360" h="78739">
                  <a:moveTo>
                    <a:pt x="4191" y="75184"/>
                  </a:moveTo>
                  <a:lnTo>
                    <a:pt x="4025" y="75133"/>
                  </a:lnTo>
                  <a:lnTo>
                    <a:pt x="4076" y="75374"/>
                  </a:lnTo>
                  <a:lnTo>
                    <a:pt x="4191" y="75184"/>
                  </a:lnTo>
                  <a:close/>
                </a:path>
                <a:path w="86360" h="78739">
                  <a:moveTo>
                    <a:pt x="4826" y="78549"/>
                  </a:moveTo>
                  <a:lnTo>
                    <a:pt x="4305" y="76327"/>
                  </a:lnTo>
                  <a:lnTo>
                    <a:pt x="4203" y="75869"/>
                  </a:lnTo>
                  <a:lnTo>
                    <a:pt x="4165" y="75742"/>
                  </a:lnTo>
                  <a:lnTo>
                    <a:pt x="4076" y="75374"/>
                  </a:lnTo>
                  <a:lnTo>
                    <a:pt x="3860" y="75742"/>
                  </a:lnTo>
                  <a:lnTo>
                    <a:pt x="3441" y="75717"/>
                  </a:lnTo>
                  <a:lnTo>
                    <a:pt x="3035" y="75780"/>
                  </a:lnTo>
                  <a:lnTo>
                    <a:pt x="1714" y="75869"/>
                  </a:lnTo>
                  <a:lnTo>
                    <a:pt x="1066" y="74815"/>
                  </a:lnTo>
                  <a:lnTo>
                    <a:pt x="2120" y="74853"/>
                  </a:lnTo>
                  <a:lnTo>
                    <a:pt x="2997" y="74968"/>
                  </a:lnTo>
                  <a:lnTo>
                    <a:pt x="3111" y="74815"/>
                  </a:lnTo>
                  <a:lnTo>
                    <a:pt x="3543" y="74269"/>
                  </a:lnTo>
                  <a:lnTo>
                    <a:pt x="1993" y="74053"/>
                  </a:lnTo>
                  <a:lnTo>
                    <a:pt x="0" y="74256"/>
                  </a:lnTo>
                  <a:lnTo>
                    <a:pt x="825" y="77063"/>
                  </a:lnTo>
                  <a:lnTo>
                    <a:pt x="2641" y="76327"/>
                  </a:lnTo>
                  <a:lnTo>
                    <a:pt x="3644" y="76492"/>
                  </a:lnTo>
                  <a:lnTo>
                    <a:pt x="3746" y="77114"/>
                  </a:lnTo>
                  <a:lnTo>
                    <a:pt x="4165" y="78574"/>
                  </a:lnTo>
                  <a:lnTo>
                    <a:pt x="4826" y="78549"/>
                  </a:lnTo>
                  <a:close/>
                </a:path>
                <a:path w="86360" h="78739">
                  <a:moveTo>
                    <a:pt x="5308" y="20980"/>
                  </a:moveTo>
                  <a:lnTo>
                    <a:pt x="5105" y="20701"/>
                  </a:lnTo>
                  <a:lnTo>
                    <a:pt x="4902" y="21183"/>
                  </a:lnTo>
                  <a:lnTo>
                    <a:pt x="5308" y="20980"/>
                  </a:lnTo>
                  <a:close/>
                </a:path>
                <a:path w="86360" h="78739">
                  <a:moveTo>
                    <a:pt x="6413" y="23888"/>
                  </a:moveTo>
                  <a:lnTo>
                    <a:pt x="5321" y="23533"/>
                  </a:lnTo>
                  <a:lnTo>
                    <a:pt x="4089" y="23012"/>
                  </a:lnTo>
                  <a:lnTo>
                    <a:pt x="4902" y="21183"/>
                  </a:lnTo>
                  <a:lnTo>
                    <a:pt x="3733" y="21767"/>
                  </a:lnTo>
                  <a:lnTo>
                    <a:pt x="3276" y="22263"/>
                  </a:lnTo>
                  <a:lnTo>
                    <a:pt x="3683" y="23660"/>
                  </a:lnTo>
                  <a:lnTo>
                    <a:pt x="4597" y="23990"/>
                  </a:lnTo>
                  <a:lnTo>
                    <a:pt x="5499" y="24269"/>
                  </a:lnTo>
                  <a:lnTo>
                    <a:pt x="6413" y="23888"/>
                  </a:lnTo>
                  <a:close/>
                </a:path>
                <a:path w="86360" h="78739">
                  <a:moveTo>
                    <a:pt x="6832" y="75082"/>
                  </a:moveTo>
                  <a:lnTo>
                    <a:pt x="5321" y="74625"/>
                  </a:lnTo>
                  <a:lnTo>
                    <a:pt x="4292" y="75006"/>
                  </a:lnTo>
                  <a:lnTo>
                    <a:pt x="4191" y="75184"/>
                  </a:lnTo>
                  <a:lnTo>
                    <a:pt x="6096" y="75768"/>
                  </a:lnTo>
                  <a:lnTo>
                    <a:pt x="6832" y="75082"/>
                  </a:lnTo>
                  <a:close/>
                </a:path>
                <a:path w="86360" h="78739">
                  <a:moveTo>
                    <a:pt x="7569" y="76974"/>
                  </a:moveTo>
                  <a:lnTo>
                    <a:pt x="6604" y="76746"/>
                  </a:lnTo>
                  <a:lnTo>
                    <a:pt x="4927" y="78549"/>
                  </a:lnTo>
                  <a:lnTo>
                    <a:pt x="6172" y="78486"/>
                  </a:lnTo>
                  <a:lnTo>
                    <a:pt x="7569" y="76974"/>
                  </a:lnTo>
                  <a:close/>
                </a:path>
                <a:path w="86360" h="78739">
                  <a:moveTo>
                    <a:pt x="8115" y="23139"/>
                  </a:moveTo>
                  <a:lnTo>
                    <a:pt x="7112" y="21666"/>
                  </a:lnTo>
                  <a:lnTo>
                    <a:pt x="5905" y="20662"/>
                  </a:lnTo>
                  <a:lnTo>
                    <a:pt x="5308" y="20980"/>
                  </a:lnTo>
                  <a:lnTo>
                    <a:pt x="6908" y="23139"/>
                  </a:lnTo>
                  <a:lnTo>
                    <a:pt x="7175" y="23533"/>
                  </a:lnTo>
                  <a:lnTo>
                    <a:pt x="8115" y="23139"/>
                  </a:lnTo>
                  <a:close/>
                </a:path>
                <a:path w="86360" h="78739">
                  <a:moveTo>
                    <a:pt x="12801" y="3200"/>
                  </a:moveTo>
                  <a:lnTo>
                    <a:pt x="12598" y="3124"/>
                  </a:lnTo>
                  <a:lnTo>
                    <a:pt x="12801" y="3200"/>
                  </a:lnTo>
                  <a:close/>
                </a:path>
                <a:path w="86360" h="78739">
                  <a:moveTo>
                    <a:pt x="13246" y="5930"/>
                  </a:moveTo>
                  <a:lnTo>
                    <a:pt x="12522" y="5016"/>
                  </a:lnTo>
                  <a:lnTo>
                    <a:pt x="12598" y="3225"/>
                  </a:lnTo>
                  <a:lnTo>
                    <a:pt x="12179" y="3276"/>
                  </a:lnTo>
                  <a:lnTo>
                    <a:pt x="11036" y="4724"/>
                  </a:lnTo>
                  <a:lnTo>
                    <a:pt x="12268" y="6273"/>
                  </a:lnTo>
                  <a:lnTo>
                    <a:pt x="13246" y="5930"/>
                  </a:lnTo>
                  <a:close/>
                </a:path>
                <a:path w="86360" h="78739">
                  <a:moveTo>
                    <a:pt x="16306" y="4483"/>
                  </a:moveTo>
                  <a:lnTo>
                    <a:pt x="15227" y="2946"/>
                  </a:lnTo>
                  <a:lnTo>
                    <a:pt x="12801" y="3200"/>
                  </a:lnTo>
                  <a:lnTo>
                    <a:pt x="14770" y="4064"/>
                  </a:lnTo>
                  <a:lnTo>
                    <a:pt x="14859" y="5207"/>
                  </a:lnTo>
                  <a:lnTo>
                    <a:pt x="14147" y="6159"/>
                  </a:lnTo>
                  <a:lnTo>
                    <a:pt x="15138" y="6032"/>
                  </a:lnTo>
                  <a:lnTo>
                    <a:pt x="16306" y="4483"/>
                  </a:lnTo>
                  <a:close/>
                </a:path>
                <a:path w="86360" h="78739">
                  <a:moveTo>
                    <a:pt x="16992" y="16357"/>
                  </a:moveTo>
                  <a:lnTo>
                    <a:pt x="16548" y="16002"/>
                  </a:lnTo>
                  <a:lnTo>
                    <a:pt x="15367" y="15036"/>
                  </a:lnTo>
                  <a:lnTo>
                    <a:pt x="13754" y="14160"/>
                  </a:lnTo>
                  <a:lnTo>
                    <a:pt x="11798" y="15646"/>
                  </a:lnTo>
                  <a:lnTo>
                    <a:pt x="11557" y="16281"/>
                  </a:lnTo>
                  <a:lnTo>
                    <a:pt x="11938" y="17830"/>
                  </a:lnTo>
                  <a:lnTo>
                    <a:pt x="12738" y="18364"/>
                  </a:lnTo>
                  <a:lnTo>
                    <a:pt x="13817" y="19050"/>
                  </a:lnTo>
                  <a:lnTo>
                    <a:pt x="14732" y="18554"/>
                  </a:lnTo>
                  <a:lnTo>
                    <a:pt x="13563" y="17805"/>
                  </a:lnTo>
                  <a:lnTo>
                    <a:pt x="11988" y="16649"/>
                  </a:lnTo>
                  <a:lnTo>
                    <a:pt x="13830" y="14935"/>
                  </a:lnTo>
                  <a:lnTo>
                    <a:pt x="15074" y="16014"/>
                  </a:lnTo>
                  <a:lnTo>
                    <a:pt x="16078" y="16840"/>
                  </a:lnTo>
                  <a:lnTo>
                    <a:pt x="16992" y="16357"/>
                  </a:lnTo>
                  <a:close/>
                </a:path>
                <a:path w="86360" h="78739">
                  <a:moveTo>
                    <a:pt x="24295" y="27965"/>
                  </a:moveTo>
                  <a:lnTo>
                    <a:pt x="24091" y="27101"/>
                  </a:lnTo>
                  <a:lnTo>
                    <a:pt x="23939" y="26568"/>
                  </a:lnTo>
                  <a:lnTo>
                    <a:pt x="23736" y="26187"/>
                  </a:lnTo>
                  <a:lnTo>
                    <a:pt x="23952" y="26035"/>
                  </a:lnTo>
                  <a:lnTo>
                    <a:pt x="24130" y="25933"/>
                  </a:lnTo>
                  <a:lnTo>
                    <a:pt x="24168" y="25400"/>
                  </a:lnTo>
                  <a:lnTo>
                    <a:pt x="24117" y="22783"/>
                  </a:lnTo>
                  <a:lnTo>
                    <a:pt x="23609" y="22834"/>
                  </a:lnTo>
                  <a:lnTo>
                    <a:pt x="23215" y="23939"/>
                  </a:lnTo>
                  <a:lnTo>
                    <a:pt x="23152" y="25400"/>
                  </a:lnTo>
                  <a:lnTo>
                    <a:pt x="22402" y="24828"/>
                  </a:lnTo>
                  <a:lnTo>
                    <a:pt x="21590" y="24752"/>
                  </a:lnTo>
                  <a:lnTo>
                    <a:pt x="20370" y="25311"/>
                  </a:lnTo>
                  <a:lnTo>
                    <a:pt x="20015" y="25755"/>
                  </a:lnTo>
                  <a:lnTo>
                    <a:pt x="19900" y="27495"/>
                  </a:lnTo>
                  <a:lnTo>
                    <a:pt x="20574" y="28130"/>
                  </a:lnTo>
                  <a:lnTo>
                    <a:pt x="21577" y="28676"/>
                  </a:lnTo>
                  <a:lnTo>
                    <a:pt x="22529" y="28257"/>
                  </a:lnTo>
                  <a:lnTo>
                    <a:pt x="21678" y="27800"/>
                  </a:lnTo>
                  <a:lnTo>
                    <a:pt x="21259" y="27457"/>
                  </a:lnTo>
                  <a:lnTo>
                    <a:pt x="20866" y="26568"/>
                  </a:lnTo>
                  <a:lnTo>
                    <a:pt x="20853" y="25755"/>
                  </a:lnTo>
                  <a:lnTo>
                    <a:pt x="22593" y="25311"/>
                  </a:lnTo>
                  <a:lnTo>
                    <a:pt x="23253" y="28219"/>
                  </a:lnTo>
                  <a:lnTo>
                    <a:pt x="24295" y="27965"/>
                  </a:lnTo>
                  <a:close/>
                </a:path>
                <a:path w="86360" h="78739">
                  <a:moveTo>
                    <a:pt x="24396" y="22758"/>
                  </a:moveTo>
                  <a:lnTo>
                    <a:pt x="24117" y="22567"/>
                  </a:lnTo>
                  <a:lnTo>
                    <a:pt x="24117" y="22783"/>
                  </a:lnTo>
                  <a:lnTo>
                    <a:pt x="24396" y="22758"/>
                  </a:lnTo>
                  <a:close/>
                </a:path>
                <a:path w="86360" h="78739">
                  <a:moveTo>
                    <a:pt x="26682" y="24752"/>
                  </a:moveTo>
                  <a:lnTo>
                    <a:pt x="26657" y="23609"/>
                  </a:lnTo>
                  <a:lnTo>
                    <a:pt x="26454" y="22936"/>
                  </a:lnTo>
                  <a:lnTo>
                    <a:pt x="25844" y="22618"/>
                  </a:lnTo>
                  <a:lnTo>
                    <a:pt x="24396" y="22758"/>
                  </a:lnTo>
                  <a:lnTo>
                    <a:pt x="26187" y="23939"/>
                  </a:lnTo>
                  <a:lnTo>
                    <a:pt x="25311" y="25400"/>
                  </a:lnTo>
                  <a:lnTo>
                    <a:pt x="24752" y="26187"/>
                  </a:lnTo>
                  <a:lnTo>
                    <a:pt x="25768" y="26085"/>
                  </a:lnTo>
                  <a:lnTo>
                    <a:pt x="26403" y="25209"/>
                  </a:lnTo>
                  <a:lnTo>
                    <a:pt x="26682" y="24752"/>
                  </a:lnTo>
                  <a:close/>
                </a:path>
                <a:path w="86360" h="78739">
                  <a:moveTo>
                    <a:pt x="31483" y="31559"/>
                  </a:moveTo>
                  <a:lnTo>
                    <a:pt x="31000" y="30886"/>
                  </a:lnTo>
                  <a:lnTo>
                    <a:pt x="28892" y="30162"/>
                  </a:lnTo>
                  <a:lnTo>
                    <a:pt x="27089" y="31381"/>
                  </a:lnTo>
                  <a:lnTo>
                    <a:pt x="27838" y="33235"/>
                  </a:lnTo>
                  <a:lnTo>
                    <a:pt x="28841" y="32918"/>
                  </a:lnTo>
                  <a:lnTo>
                    <a:pt x="28740" y="32651"/>
                  </a:lnTo>
                  <a:lnTo>
                    <a:pt x="28435" y="31889"/>
                  </a:lnTo>
                  <a:lnTo>
                    <a:pt x="28956" y="30480"/>
                  </a:lnTo>
                  <a:lnTo>
                    <a:pt x="29933" y="31369"/>
                  </a:lnTo>
                  <a:lnTo>
                    <a:pt x="30467" y="31864"/>
                  </a:lnTo>
                  <a:lnTo>
                    <a:pt x="30480" y="33083"/>
                  </a:lnTo>
                  <a:lnTo>
                    <a:pt x="29044" y="33477"/>
                  </a:lnTo>
                  <a:lnTo>
                    <a:pt x="29146" y="33896"/>
                  </a:lnTo>
                  <a:lnTo>
                    <a:pt x="30467" y="33540"/>
                  </a:lnTo>
                  <a:lnTo>
                    <a:pt x="31153" y="33096"/>
                  </a:lnTo>
                  <a:lnTo>
                    <a:pt x="31483" y="31559"/>
                  </a:lnTo>
                  <a:close/>
                </a:path>
                <a:path w="86360" h="78739">
                  <a:moveTo>
                    <a:pt x="41376" y="19392"/>
                  </a:moveTo>
                  <a:lnTo>
                    <a:pt x="41097" y="19024"/>
                  </a:lnTo>
                  <a:lnTo>
                    <a:pt x="40043" y="17614"/>
                  </a:lnTo>
                  <a:lnTo>
                    <a:pt x="38493" y="16243"/>
                  </a:lnTo>
                  <a:lnTo>
                    <a:pt x="36042" y="17614"/>
                  </a:lnTo>
                  <a:lnTo>
                    <a:pt x="35598" y="18237"/>
                  </a:lnTo>
                  <a:lnTo>
                    <a:pt x="35915" y="19888"/>
                  </a:lnTo>
                  <a:lnTo>
                    <a:pt x="36880" y="20472"/>
                  </a:lnTo>
                  <a:lnTo>
                    <a:pt x="37960" y="21056"/>
                  </a:lnTo>
                  <a:lnTo>
                    <a:pt x="38887" y="20599"/>
                  </a:lnTo>
                  <a:lnTo>
                    <a:pt x="38442" y="20345"/>
                  </a:lnTo>
                  <a:lnTo>
                    <a:pt x="37693" y="19951"/>
                  </a:lnTo>
                  <a:lnTo>
                    <a:pt x="35826" y="18605"/>
                  </a:lnTo>
                  <a:lnTo>
                    <a:pt x="38341" y="16979"/>
                  </a:lnTo>
                  <a:lnTo>
                    <a:pt x="39560" y="18656"/>
                  </a:lnTo>
                  <a:lnTo>
                    <a:pt x="40386" y="19761"/>
                  </a:lnTo>
                  <a:lnTo>
                    <a:pt x="41376" y="19392"/>
                  </a:lnTo>
                  <a:close/>
                </a:path>
                <a:path w="86360" h="78739">
                  <a:moveTo>
                    <a:pt x="43294" y="28651"/>
                  </a:moveTo>
                  <a:lnTo>
                    <a:pt x="43065" y="27774"/>
                  </a:lnTo>
                  <a:lnTo>
                    <a:pt x="43014" y="27571"/>
                  </a:lnTo>
                  <a:lnTo>
                    <a:pt x="42456" y="27749"/>
                  </a:lnTo>
                  <a:lnTo>
                    <a:pt x="40932" y="28282"/>
                  </a:lnTo>
                  <a:lnTo>
                    <a:pt x="39776" y="29311"/>
                  </a:lnTo>
                  <a:lnTo>
                    <a:pt x="39268" y="30772"/>
                  </a:lnTo>
                  <a:lnTo>
                    <a:pt x="39204" y="30988"/>
                  </a:lnTo>
                  <a:lnTo>
                    <a:pt x="40195" y="30873"/>
                  </a:lnTo>
                  <a:lnTo>
                    <a:pt x="40284" y="30594"/>
                  </a:lnTo>
                  <a:lnTo>
                    <a:pt x="40614" y="29641"/>
                  </a:lnTo>
                  <a:lnTo>
                    <a:pt x="41236" y="28854"/>
                  </a:lnTo>
                  <a:lnTo>
                    <a:pt x="42100" y="28359"/>
                  </a:lnTo>
                  <a:lnTo>
                    <a:pt x="42240" y="29083"/>
                  </a:lnTo>
                  <a:lnTo>
                    <a:pt x="42202" y="29794"/>
                  </a:lnTo>
                  <a:lnTo>
                    <a:pt x="41859" y="30721"/>
                  </a:lnTo>
                  <a:lnTo>
                    <a:pt x="42849" y="30619"/>
                  </a:lnTo>
                  <a:lnTo>
                    <a:pt x="43256" y="29489"/>
                  </a:lnTo>
                  <a:lnTo>
                    <a:pt x="43294" y="28651"/>
                  </a:lnTo>
                  <a:close/>
                </a:path>
                <a:path w="86360" h="78739">
                  <a:moveTo>
                    <a:pt x="52946" y="1892"/>
                  </a:moveTo>
                  <a:lnTo>
                    <a:pt x="52476" y="0"/>
                  </a:lnTo>
                  <a:lnTo>
                    <a:pt x="49999" y="431"/>
                  </a:lnTo>
                  <a:lnTo>
                    <a:pt x="49428" y="673"/>
                  </a:lnTo>
                  <a:lnTo>
                    <a:pt x="49149" y="1206"/>
                  </a:lnTo>
                  <a:lnTo>
                    <a:pt x="48742" y="2019"/>
                  </a:lnTo>
                  <a:lnTo>
                    <a:pt x="49174" y="2908"/>
                  </a:lnTo>
                  <a:lnTo>
                    <a:pt x="49695" y="3860"/>
                  </a:lnTo>
                  <a:lnTo>
                    <a:pt x="50660" y="3492"/>
                  </a:lnTo>
                  <a:lnTo>
                    <a:pt x="50355" y="2921"/>
                  </a:lnTo>
                  <a:lnTo>
                    <a:pt x="50088" y="2451"/>
                  </a:lnTo>
                  <a:lnTo>
                    <a:pt x="49949" y="1384"/>
                  </a:lnTo>
                  <a:lnTo>
                    <a:pt x="50165" y="457"/>
                  </a:lnTo>
                  <a:lnTo>
                    <a:pt x="51892" y="1397"/>
                  </a:lnTo>
                  <a:lnTo>
                    <a:pt x="51904" y="2679"/>
                  </a:lnTo>
                  <a:lnTo>
                    <a:pt x="51879" y="3797"/>
                  </a:lnTo>
                  <a:lnTo>
                    <a:pt x="52895" y="3683"/>
                  </a:lnTo>
                  <a:lnTo>
                    <a:pt x="52908" y="3403"/>
                  </a:lnTo>
                  <a:lnTo>
                    <a:pt x="52946" y="1892"/>
                  </a:lnTo>
                  <a:close/>
                </a:path>
                <a:path w="86360" h="78739">
                  <a:moveTo>
                    <a:pt x="55130" y="18351"/>
                  </a:moveTo>
                  <a:lnTo>
                    <a:pt x="54267" y="16662"/>
                  </a:lnTo>
                  <a:lnTo>
                    <a:pt x="52730" y="16903"/>
                  </a:lnTo>
                  <a:lnTo>
                    <a:pt x="52374" y="16992"/>
                  </a:lnTo>
                  <a:lnTo>
                    <a:pt x="52527" y="15608"/>
                  </a:lnTo>
                  <a:lnTo>
                    <a:pt x="51333" y="14033"/>
                  </a:lnTo>
                  <a:lnTo>
                    <a:pt x="49110" y="14719"/>
                  </a:lnTo>
                  <a:lnTo>
                    <a:pt x="48691" y="15506"/>
                  </a:lnTo>
                  <a:lnTo>
                    <a:pt x="47904" y="17094"/>
                  </a:lnTo>
                  <a:lnTo>
                    <a:pt x="47967" y="18186"/>
                  </a:lnTo>
                  <a:lnTo>
                    <a:pt x="48615" y="19545"/>
                  </a:lnTo>
                  <a:lnTo>
                    <a:pt x="49631" y="19240"/>
                  </a:lnTo>
                  <a:lnTo>
                    <a:pt x="48856" y="17627"/>
                  </a:lnTo>
                  <a:lnTo>
                    <a:pt x="49098" y="16548"/>
                  </a:lnTo>
                  <a:lnTo>
                    <a:pt x="49923" y="15265"/>
                  </a:lnTo>
                  <a:lnTo>
                    <a:pt x="50457" y="15138"/>
                  </a:lnTo>
                  <a:lnTo>
                    <a:pt x="50838" y="15532"/>
                  </a:lnTo>
                  <a:lnTo>
                    <a:pt x="51015" y="15748"/>
                  </a:lnTo>
                  <a:lnTo>
                    <a:pt x="51396" y="16256"/>
                  </a:lnTo>
                  <a:lnTo>
                    <a:pt x="51511" y="16903"/>
                  </a:lnTo>
                  <a:lnTo>
                    <a:pt x="51206" y="17614"/>
                  </a:lnTo>
                  <a:lnTo>
                    <a:pt x="51308" y="17767"/>
                  </a:lnTo>
                  <a:lnTo>
                    <a:pt x="50850" y="18707"/>
                  </a:lnTo>
                  <a:lnTo>
                    <a:pt x="51231" y="19761"/>
                  </a:lnTo>
                  <a:lnTo>
                    <a:pt x="51054" y="20904"/>
                  </a:lnTo>
                  <a:lnTo>
                    <a:pt x="52057" y="20726"/>
                  </a:lnTo>
                  <a:lnTo>
                    <a:pt x="52222" y="19672"/>
                  </a:lnTo>
                  <a:lnTo>
                    <a:pt x="51879" y="18630"/>
                  </a:lnTo>
                  <a:lnTo>
                    <a:pt x="52438" y="17246"/>
                  </a:lnTo>
                  <a:lnTo>
                    <a:pt x="53073" y="17233"/>
                  </a:lnTo>
                  <a:lnTo>
                    <a:pt x="53568" y="18338"/>
                  </a:lnTo>
                  <a:lnTo>
                    <a:pt x="53390" y="18935"/>
                  </a:lnTo>
                  <a:lnTo>
                    <a:pt x="52539" y="19494"/>
                  </a:lnTo>
                  <a:lnTo>
                    <a:pt x="53555" y="19380"/>
                  </a:lnTo>
                  <a:lnTo>
                    <a:pt x="55130" y="18351"/>
                  </a:lnTo>
                  <a:close/>
                </a:path>
                <a:path w="86360" h="78739">
                  <a:moveTo>
                    <a:pt x="58788" y="8039"/>
                  </a:moveTo>
                  <a:lnTo>
                    <a:pt x="58470" y="7404"/>
                  </a:lnTo>
                  <a:lnTo>
                    <a:pt x="57848" y="7099"/>
                  </a:lnTo>
                  <a:lnTo>
                    <a:pt x="56184" y="6261"/>
                  </a:lnTo>
                  <a:lnTo>
                    <a:pt x="54889" y="7785"/>
                  </a:lnTo>
                  <a:lnTo>
                    <a:pt x="53822" y="9575"/>
                  </a:lnTo>
                  <a:lnTo>
                    <a:pt x="54876" y="9613"/>
                  </a:lnTo>
                  <a:lnTo>
                    <a:pt x="55118" y="9207"/>
                  </a:lnTo>
                  <a:lnTo>
                    <a:pt x="55511" y="8547"/>
                  </a:lnTo>
                  <a:lnTo>
                    <a:pt x="56210" y="7327"/>
                  </a:lnTo>
                  <a:lnTo>
                    <a:pt x="57162" y="7772"/>
                  </a:lnTo>
                  <a:lnTo>
                    <a:pt x="58318" y="8331"/>
                  </a:lnTo>
                  <a:lnTo>
                    <a:pt x="56946" y="9283"/>
                  </a:lnTo>
                  <a:lnTo>
                    <a:pt x="55714" y="9855"/>
                  </a:lnTo>
                  <a:lnTo>
                    <a:pt x="56273" y="10464"/>
                  </a:lnTo>
                  <a:lnTo>
                    <a:pt x="57492" y="9906"/>
                  </a:lnTo>
                  <a:lnTo>
                    <a:pt x="58318" y="9474"/>
                  </a:lnTo>
                  <a:lnTo>
                    <a:pt x="58788" y="8039"/>
                  </a:lnTo>
                  <a:close/>
                </a:path>
                <a:path w="86360" h="78739">
                  <a:moveTo>
                    <a:pt x="85864" y="72021"/>
                  </a:moveTo>
                  <a:lnTo>
                    <a:pt x="85496" y="71247"/>
                  </a:lnTo>
                  <a:lnTo>
                    <a:pt x="84632" y="69507"/>
                  </a:lnTo>
                  <a:lnTo>
                    <a:pt x="82257" y="70700"/>
                  </a:lnTo>
                  <a:lnTo>
                    <a:pt x="80645" y="71882"/>
                  </a:lnTo>
                  <a:lnTo>
                    <a:pt x="81508" y="72072"/>
                  </a:lnTo>
                  <a:lnTo>
                    <a:pt x="81851" y="71818"/>
                  </a:lnTo>
                  <a:lnTo>
                    <a:pt x="82550" y="71310"/>
                  </a:lnTo>
                  <a:lnTo>
                    <a:pt x="83731" y="70472"/>
                  </a:lnTo>
                  <a:lnTo>
                    <a:pt x="84721" y="71932"/>
                  </a:lnTo>
                  <a:lnTo>
                    <a:pt x="84556" y="72415"/>
                  </a:lnTo>
                  <a:lnTo>
                    <a:pt x="84175" y="72758"/>
                  </a:lnTo>
                  <a:lnTo>
                    <a:pt x="83693" y="73164"/>
                  </a:lnTo>
                  <a:lnTo>
                    <a:pt x="83045" y="73113"/>
                  </a:lnTo>
                  <a:lnTo>
                    <a:pt x="82029" y="73075"/>
                  </a:lnTo>
                  <a:lnTo>
                    <a:pt x="81368" y="73698"/>
                  </a:lnTo>
                  <a:lnTo>
                    <a:pt x="82943" y="73748"/>
                  </a:lnTo>
                  <a:lnTo>
                    <a:pt x="83908" y="73748"/>
                  </a:lnTo>
                  <a:lnTo>
                    <a:pt x="85344" y="72834"/>
                  </a:lnTo>
                  <a:lnTo>
                    <a:pt x="85864" y="72021"/>
                  </a:lnTo>
                  <a:close/>
                </a:path>
              </a:pathLst>
            </a:custGeom>
            <a:solidFill>
              <a:srgbClr val="E2D0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2389308" y="2815497"/>
              <a:ext cx="85090" cy="62865"/>
            </a:xfrm>
            <a:custGeom>
              <a:avLst/>
              <a:gdLst/>
              <a:ahLst/>
              <a:cxnLst/>
              <a:rect l="l" t="t" r="r" b="b"/>
              <a:pathLst>
                <a:path w="85089" h="62864">
                  <a:moveTo>
                    <a:pt x="60566" y="0"/>
                  </a:moveTo>
                  <a:lnTo>
                    <a:pt x="57365" y="1600"/>
                  </a:lnTo>
                  <a:lnTo>
                    <a:pt x="52717" y="4203"/>
                  </a:lnTo>
                  <a:lnTo>
                    <a:pt x="46278" y="11087"/>
                  </a:lnTo>
                  <a:lnTo>
                    <a:pt x="41681" y="13741"/>
                  </a:lnTo>
                  <a:lnTo>
                    <a:pt x="31926" y="18122"/>
                  </a:lnTo>
                  <a:lnTo>
                    <a:pt x="21356" y="21656"/>
                  </a:lnTo>
                  <a:lnTo>
                    <a:pt x="11436" y="25328"/>
                  </a:lnTo>
                  <a:lnTo>
                    <a:pt x="3632" y="30124"/>
                  </a:lnTo>
                  <a:lnTo>
                    <a:pt x="1112" y="40177"/>
                  </a:lnTo>
                  <a:lnTo>
                    <a:pt x="0" y="46348"/>
                  </a:lnTo>
                  <a:lnTo>
                    <a:pt x="49" y="51177"/>
                  </a:lnTo>
                  <a:lnTo>
                    <a:pt x="1015" y="57200"/>
                  </a:lnTo>
                  <a:lnTo>
                    <a:pt x="7503" y="59834"/>
                  </a:lnTo>
                  <a:lnTo>
                    <a:pt x="22566" y="62160"/>
                  </a:lnTo>
                  <a:lnTo>
                    <a:pt x="40837" y="62676"/>
                  </a:lnTo>
                  <a:lnTo>
                    <a:pt x="56946" y="59880"/>
                  </a:lnTo>
                  <a:lnTo>
                    <a:pt x="62886" y="57327"/>
                  </a:lnTo>
                  <a:lnTo>
                    <a:pt x="68554" y="54221"/>
                  </a:lnTo>
                  <a:lnTo>
                    <a:pt x="73898" y="50588"/>
                  </a:lnTo>
                  <a:lnTo>
                    <a:pt x="80238" y="45199"/>
                  </a:lnTo>
                  <a:lnTo>
                    <a:pt x="83718" y="42697"/>
                  </a:lnTo>
                  <a:lnTo>
                    <a:pt x="66211" y="3498"/>
                  </a:lnTo>
                  <a:lnTo>
                    <a:pt x="62382" y="355"/>
                  </a:lnTo>
                  <a:lnTo>
                    <a:pt x="60566" y="0"/>
                  </a:lnTo>
                  <a:close/>
                </a:path>
              </a:pathLst>
            </a:custGeom>
            <a:solidFill>
              <a:srgbClr val="003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1945938" y="2680362"/>
              <a:ext cx="93345" cy="41275"/>
            </a:xfrm>
            <a:custGeom>
              <a:avLst/>
              <a:gdLst/>
              <a:ahLst/>
              <a:cxnLst/>
              <a:rect l="l" t="t" r="r" b="b"/>
              <a:pathLst>
                <a:path w="93344" h="41275">
                  <a:moveTo>
                    <a:pt x="2552" y="0"/>
                  </a:moveTo>
                  <a:lnTo>
                    <a:pt x="495" y="190"/>
                  </a:lnTo>
                  <a:lnTo>
                    <a:pt x="0" y="1904"/>
                  </a:lnTo>
                  <a:lnTo>
                    <a:pt x="114" y="3619"/>
                  </a:lnTo>
                  <a:lnTo>
                    <a:pt x="34366" y="32372"/>
                  </a:lnTo>
                  <a:lnTo>
                    <a:pt x="77837" y="40882"/>
                  </a:lnTo>
                  <a:lnTo>
                    <a:pt x="92748" y="40805"/>
                  </a:lnTo>
                  <a:lnTo>
                    <a:pt x="93192" y="40131"/>
                  </a:lnTo>
                  <a:lnTo>
                    <a:pt x="90373" y="37553"/>
                  </a:lnTo>
                  <a:lnTo>
                    <a:pt x="87591" y="35915"/>
                  </a:lnTo>
                  <a:lnTo>
                    <a:pt x="85915" y="35445"/>
                  </a:lnTo>
                  <a:lnTo>
                    <a:pt x="80302" y="34988"/>
                  </a:lnTo>
                  <a:lnTo>
                    <a:pt x="76174" y="35648"/>
                  </a:lnTo>
                  <a:lnTo>
                    <a:pt x="69240" y="34086"/>
                  </a:lnTo>
                  <a:lnTo>
                    <a:pt x="66230" y="34315"/>
                  </a:lnTo>
                  <a:lnTo>
                    <a:pt x="63372" y="33451"/>
                  </a:lnTo>
                  <a:lnTo>
                    <a:pt x="61899" y="33248"/>
                  </a:lnTo>
                  <a:lnTo>
                    <a:pt x="60401" y="33299"/>
                  </a:lnTo>
                  <a:lnTo>
                    <a:pt x="58953" y="32854"/>
                  </a:lnTo>
                  <a:lnTo>
                    <a:pt x="55308" y="32105"/>
                  </a:lnTo>
                  <a:lnTo>
                    <a:pt x="38861" y="27482"/>
                  </a:lnTo>
                  <a:lnTo>
                    <a:pt x="30708" y="23494"/>
                  </a:lnTo>
                  <a:lnTo>
                    <a:pt x="24104" y="20396"/>
                  </a:lnTo>
                  <a:lnTo>
                    <a:pt x="19113" y="17335"/>
                  </a:lnTo>
                  <a:lnTo>
                    <a:pt x="12903" y="12064"/>
                  </a:lnTo>
                  <a:lnTo>
                    <a:pt x="10871" y="11036"/>
                  </a:lnTo>
                  <a:lnTo>
                    <a:pt x="6934" y="6057"/>
                  </a:lnTo>
                  <a:lnTo>
                    <a:pt x="3124" y="1816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9E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2083926" y="2627118"/>
              <a:ext cx="33655" cy="36830"/>
            </a:xfrm>
            <a:custGeom>
              <a:avLst/>
              <a:gdLst/>
              <a:ahLst/>
              <a:cxnLst/>
              <a:rect l="l" t="t" r="r" b="b"/>
              <a:pathLst>
                <a:path w="33655" h="36830">
                  <a:moveTo>
                    <a:pt x="855" y="25069"/>
                  </a:moveTo>
                  <a:lnTo>
                    <a:pt x="411" y="25273"/>
                  </a:lnTo>
                  <a:lnTo>
                    <a:pt x="106" y="25603"/>
                  </a:lnTo>
                  <a:lnTo>
                    <a:pt x="0" y="26831"/>
                  </a:lnTo>
                  <a:lnTo>
                    <a:pt x="247" y="27495"/>
                  </a:lnTo>
                  <a:lnTo>
                    <a:pt x="1325" y="29476"/>
                  </a:lnTo>
                  <a:lnTo>
                    <a:pt x="2337" y="30797"/>
                  </a:lnTo>
                  <a:lnTo>
                    <a:pt x="3116" y="32067"/>
                  </a:lnTo>
                  <a:lnTo>
                    <a:pt x="3776" y="33007"/>
                  </a:lnTo>
                  <a:lnTo>
                    <a:pt x="4526" y="33883"/>
                  </a:lnTo>
                  <a:lnTo>
                    <a:pt x="5465" y="34556"/>
                  </a:lnTo>
                  <a:lnTo>
                    <a:pt x="8907" y="36398"/>
                  </a:lnTo>
                  <a:lnTo>
                    <a:pt x="9771" y="32918"/>
                  </a:lnTo>
                  <a:lnTo>
                    <a:pt x="11663" y="31559"/>
                  </a:lnTo>
                  <a:lnTo>
                    <a:pt x="13352" y="30797"/>
                  </a:lnTo>
                  <a:lnTo>
                    <a:pt x="14863" y="28409"/>
                  </a:lnTo>
                  <a:lnTo>
                    <a:pt x="21507" y="28409"/>
                  </a:lnTo>
                  <a:lnTo>
                    <a:pt x="21582" y="27152"/>
                  </a:lnTo>
                  <a:lnTo>
                    <a:pt x="21705" y="26885"/>
                  </a:lnTo>
                  <a:lnTo>
                    <a:pt x="4462" y="26885"/>
                  </a:lnTo>
                  <a:lnTo>
                    <a:pt x="855" y="25069"/>
                  </a:lnTo>
                  <a:close/>
                </a:path>
                <a:path w="33655" h="36830">
                  <a:moveTo>
                    <a:pt x="21507" y="28409"/>
                  </a:moveTo>
                  <a:lnTo>
                    <a:pt x="14863" y="28409"/>
                  </a:lnTo>
                  <a:lnTo>
                    <a:pt x="21404" y="30975"/>
                  </a:lnTo>
                  <a:lnTo>
                    <a:pt x="21507" y="28409"/>
                  </a:lnTo>
                  <a:close/>
                </a:path>
                <a:path w="33655" h="36830">
                  <a:moveTo>
                    <a:pt x="24020" y="23037"/>
                  </a:moveTo>
                  <a:lnTo>
                    <a:pt x="23334" y="23368"/>
                  </a:lnTo>
                  <a:lnTo>
                    <a:pt x="21740" y="26809"/>
                  </a:lnTo>
                  <a:lnTo>
                    <a:pt x="21633" y="27176"/>
                  </a:lnTo>
                  <a:lnTo>
                    <a:pt x="23601" y="28092"/>
                  </a:lnTo>
                  <a:lnTo>
                    <a:pt x="26890" y="28067"/>
                  </a:lnTo>
                  <a:lnTo>
                    <a:pt x="30345" y="26339"/>
                  </a:lnTo>
                  <a:lnTo>
                    <a:pt x="33253" y="24815"/>
                  </a:lnTo>
                  <a:lnTo>
                    <a:pt x="33111" y="24625"/>
                  </a:lnTo>
                  <a:lnTo>
                    <a:pt x="25811" y="24625"/>
                  </a:lnTo>
                  <a:lnTo>
                    <a:pt x="25290" y="24574"/>
                  </a:lnTo>
                  <a:lnTo>
                    <a:pt x="25455" y="23952"/>
                  </a:lnTo>
                  <a:lnTo>
                    <a:pt x="25087" y="23787"/>
                  </a:lnTo>
                  <a:lnTo>
                    <a:pt x="24579" y="23329"/>
                  </a:lnTo>
                  <a:lnTo>
                    <a:pt x="24020" y="23037"/>
                  </a:lnTo>
                  <a:close/>
                </a:path>
                <a:path w="33655" h="36830">
                  <a:moveTo>
                    <a:pt x="7725" y="20739"/>
                  </a:moveTo>
                  <a:lnTo>
                    <a:pt x="5313" y="21818"/>
                  </a:lnTo>
                  <a:lnTo>
                    <a:pt x="3344" y="22237"/>
                  </a:lnTo>
                  <a:lnTo>
                    <a:pt x="4462" y="26885"/>
                  </a:lnTo>
                  <a:lnTo>
                    <a:pt x="21705" y="26885"/>
                  </a:lnTo>
                  <a:lnTo>
                    <a:pt x="22090" y="25552"/>
                  </a:lnTo>
                  <a:lnTo>
                    <a:pt x="9009" y="25552"/>
                  </a:lnTo>
                  <a:lnTo>
                    <a:pt x="7205" y="24892"/>
                  </a:lnTo>
                  <a:lnTo>
                    <a:pt x="8214" y="23037"/>
                  </a:lnTo>
                  <a:lnTo>
                    <a:pt x="8087" y="22098"/>
                  </a:lnTo>
                  <a:lnTo>
                    <a:pt x="7725" y="20739"/>
                  </a:lnTo>
                  <a:close/>
                </a:path>
                <a:path w="33655" h="36830">
                  <a:moveTo>
                    <a:pt x="9585" y="20518"/>
                  </a:moveTo>
                  <a:lnTo>
                    <a:pt x="8525" y="22466"/>
                  </a:lnTo>
                  <a:lnTo>
                    <a:pt x="8416" y="23329"/>
                  </a:lnTo>
                  <a:lnTo>
                    <a:pt x="9009" y="25552"/>
                  </a:lnTo>
                  <a:lnTo>
                    <a:pt x="22090" y="25552"/>
                  </a:lnTo>
                  <a:lnTo>
                    <a:pt x="22276" y="24892"/>
                  </a:lnTo>
                  <a:lnTo>
                    <a:pt x="22217" y="23736"/>
                  </a:lnTo>
                  <a:lnTo>
                    <a:pt x="21970" y="22884"/>
                  </a:lnTo>
                  <a:lnTo>
                    <a:pt x="22025" y="22098"/>
                  </a:lnTo>
                  <a:lnTo>
                    <a:pt x="12857" y="22098"/>
                  </a:lnTo>
                  <a:lnTo>
                    <a:pt x="9585" y="20518"/>
                  </a:lnTo>
                  <a:close/>
                </a:path>
                <a:path w="33655" h="36830">
                  <a:moveTo>
                    <a:pt x="28253" y="16395"/>
                  </a:moveTo>
                  <a:lnTo>
                    <a:pt x="24592" y="16395"/>
                  </a:lnTo>
                  <a:lnTo>
                    <a:pt x="24603" y="17005"/>
                  </a:lnTo>
                  <a:lnTo>
                    <a:pt x="25303" y="19253"/>
                  </a:lnTo>
                  <a:lnTo>
                    <a:pt x="23347" y="21894"/>
                  </a:lnTo>
                  <a:lnTo>
                    <a:pt x="25695" y="23736"/>
                  </a:lnTo>
                  <a:lnTo>
                    <a:pt x="25811" y="24625"/>
                  </a:lnTo>
                  <a:lnTo>
                    <a:pt x="33111" y="24625"/>
                  </a:lnTo>
                  <a:lnTo>
                    <a:pt x="28287" y="18173"/>
                  </a:lnTo>
                  <a:lnTo>
                    <a:pt x="28253" y="16395"/>
                  </a:lnTo>
                  <a:close/>
                </a:path>
                <a:path w="33655" h="36830">
                  <a:moveTo>
                    <a:pt x="8927" y="20201"/>
                  </a:moveTo>
                  <a:lnTo>
                    <a:pt x="7725" y="20739"/>
                  </a:lnTo>
                  <a:lnTo>
                    <a:pt x="8297" y="22884"/>
                  </a:lnTo>
                  <a:lnTo>
                    <a:pt x="9465" y="20739"/>
                  </a:lnTo>
                  <a:lnTo>
                    <a:pt x="9436" y="20447"/>
                  </a:lnTo>
                  <a:lnTo>
                    <a:pt x="8927" y="20201"/>
                  </a:lnTo>
                  <a:close/>
                </a:path>
                <a:path w="33655" h="36830">
                  <a:moveTo>
                    <a:pt x="15600" y="20637"/>
                  </a:moveTo>
                  <a:lnTo>
                    <a:pt x="15308" y="20650"/>
                  </a:lnTo>
                  <a:lnTo>
                    <a:pt x="15033" y="20739"/>
                  </a:lnTo>
                  <a:lnTo>
                    <a:pt x="12857" y="22098"/>
                  </a:lnTo>
                  <a:lnTo>
                    <a:pt x="22025" y="22098"/>
                  </a:lnTo>
                  <a:lnTo>
                    <a:pt x="22166" y="21805"/>
                  </a:lnTo>
                  <a:lnTo>
                    <a:pt x="23245" y="20701"/>
                  </a:lnTo>
                  <a:lnTo>
                    <a:pt x="15905" y="20701"/>
                  </a:lnTo>
                  <a:lnTo>
                    <a:pt x="15600" y="20637"/>
                  </a:lnTo>
                  <a:close/>
                </a:path>
                <a:path w="33655" h="36830">
                  <a:moveTo>
                    <a:pt x="14609" y="4165"/>
                  </a:moveTo>
                  <a:lnTo>
                    <a:pt x="8221" y="8420"/>
                  </a:lnTo>
                  <a:lnTo>
                    <a:pt x="8691" y="11226"/>
                  </a:lnTo>
                  <a:lnTo>
                    <a:pt x="6545" y="12522"/>
                  </a:lnTo>
                  <a:lnTo>
                    <a:pt x="5502" y="13716"/>
                  </a:lnTo>
                  <a:lnTo>
                    <a:pt x="4843" y="15278"/>
                  </a:lnTo>
                  <a:lnTo>
                    <a:pt x="3446" y="16179"/>
                  </a:lnTo>
                  <a:lnTo>
                    <a:pt x="2671" y="16764"/>
                  </a:lnTo>
                  <a:lnTo>
                    <a:pt x="2082" y="17310"/>
                  </a:lnTo>
                  <a:lnTo>
                    <a:pt x="2049" y="18491"/>
                  </a:lnTo>
                  <a:lnTo>
                    <a:pt x="3611" y="21247"/>
                  </a:lnTo>
                  <a:lnTo>
                    <a:pt x="5935" y="20624"/>
                  </a:lnTo>
                  <a:lnTo>
                    <a:pt x="9720" y="16954"/>
                  </a:lnTo>
                  <a:lnTo>
                    <a:pt x="23807" y="16954"/>
                  </a:lnTo>
                  <a:lnTo>
                    <a:pt x="24592" y="16395"/>
                  </a:lnTo>
                  <a:lnTo>
                    <a:pt x="28253" y="16395"/>
                  </a:lnTo>
                  <a:lnTo>
                    <a:pt x="28213" y="14782"/>
                  </a:lnTo>
                  <a:lnTo>
                    <a:pt x="16679" y="14782"/>
                  </a:lnTo>
                  <a:lnTo>
                    <a:pt x="16592" y="13716"/>
                  </a:lnTo>
                  <a:lnTo>
                    <a:pt x="16768" y="12801"/>
                  </a:lnTo>
                  <a:lnTo>
                    <a:pt x="15726" y="11798"/>
                  </a:lnTo>
                  <a:lnTo>
                    <a:pt x="15080" y="11226"/>
                  </a:lnTo>
                  <a:lnTo>
                    <a:pt x="15079" y="9918"/>
                  </a:lnTo>
                  <a:lnTo>
                    <a:pt x="14559" y="6083"/>
                  </a:lnTo>
                  <a:lnTo>
                    <a:pt x="14609" y="4165"/>
                  </a:lnTo>
                  <a:close/>
                </a:path>
                <a:path w="33655" h="36830">
                  <a:moveTo>
                    <a:pt x="7383" y="19456"/>
                  </a:moveTo>
                  <a:lnTo>
                    <a:pt x="7725" y="20739"/>
                  </a:lnTo>
                  <a:lnTo>
                    <a:pt x="8927" y="20201"/>
                  </a:lnTo>
                  <a:lnTo>
                    <a:pt x="7383" y="19456"/>
                  </a:lnTo>
                  <a:close/>
                </a:path>
                <a:path w="33655" h="36830">
                  <a:moveTo>
                    <a:pt x="23807" y="16954"/>
                  </a:moveTo>
                  <a:lnTo>
                    <a:pt x="9720" y="16954"/>
                  </a:lnTo>
                  <a:lnTo>
                    <a:pt x="10964" y="17310"/>
                  </a:lnTo>
                  <a:lnTo>
                    <a:pt x="13022" y="20472"/>
                  </a:lnTo>
                  <a:lnTo>
                    <a:pt x="14101" y="20726"/>
                  </a:lnTo>
                  <a:lnTo>
                    <a:pt x="15232" y="20447"/>
                  </a:lnTo>
                  <a:lnTo>
                    <a:pt x="15638" y="20294"/>
                  </a:lnTo>
                  <a:lnTo>
                    <a:pt x="23642" y="20294"/>
                  </a:lnTo>
                  <a:lnTo>
                    <a:pt x="23779" y="20154"/>
                  </a:lnTo>
                  <a:lnTo>
                    <a:pt x="25188" y="19265"/>
                  </a:lnTo>
                  <a:lnTo>
                    <a:pt x="24453" y="17183"/>
                  </a:lnTo>
                  <a:lnTo>
                    <a:pt x="23487" y="17183"/>
                  </a:lnTo>
                  <a:lnTo>
                    <a:pt x="23807" y="16954"/>
                  </a:lnTo>
                  <a:close/>
                </a:path>
                <a:path w="33655" h="36830">
                  <a:moveTo>
                    <a:pt x="23642" y="20294"/>
                  </a:moveTo>
                  <a:lnTo>
                    <a:pt x="15638" y="20294"/>
                  </a:lnTo>
                  <a:lnTo>
                    <a:pt x="15854" y="20383"/>
                  </a:lnTo>
                  <a:lnTo>
                    <a:pt x="15905" y="20701"/>
                  </a:lnTo>
                  <a:lnTo>
                    <a:pt x="23245" y="20701"/>
                  </a:lnTo>
                  <a:lnTo>
                    <a:pt x="23642" y="20294"/>
                  </a:lnTo>
                  <a:close/>
                </a:path>
                <a:path w="33655" h="36830">
                  <a:moveTo>
                    <a:pt x="10025" y="19710"/>
                  </a:moveTo>
                  <a:lnTo>
                    <a:pt x="8927" y="20201"/>
                  </a:lnTo>
                  <a:lnTo>
                    <a:pt x="9585" y="20518"/>
                  </a:lnTo>
                  <a:lnTo>
                    <a:pt x="10025" y="19710"/>
                  </a:lnTo>
                  <a:close/>
                </a:path>
                <a:path w="33655" h="36830">
                  <a:moveTo>
                    <a:pt x="24426" y="17005"/>
                  </a:moveTo>
                  <a:lnTo>
                    <a:pt x="23487" y="17183"/>
                  </a:lnTo>
                  <a:lnTo>
                    <a:pt x="24453" y="17183"/>
                  </a:lnTo>
                  <a:lnTo>
                    <a:pt x="24426" y="17005"/>
                  </a:lnTo>
                  <a:close/>
                </a:path>
                <a:path w="33655" h="36830">
                  <a:moveTo>
                    <a:pt x="23715" y="0"/>
                  </a:moveTo>
                  <a:lnTo>
                    <a:pt x="17403" y="2882"/>
                  </a:lnTo>
                  <a:lnTo>
                    <a:pt x="15168" y="8826"/>
                  </a:lnTo>
                  <a:lnTo>
                    <a:pt x="15867" y="11899"/>
                  </a:lnTo>
                  <a:lnTo>
                    <a:pt x="17643" y="12369"/>
                  </a:lnTo>
                  <a:lnTo>
                    <a:pt x="17763" y="12522"/>
                  </a:lnTo>
                  <a:lnTo>
                    <a:pt x="16921" y="13716"/>
                  </a:lnTo>
                  <a:lnTo>
                    <a:pt x="16679" y="14782"/>
                  </a:lnTo>
                  <a:lnTo>
                    <a:pt x="28213" y="14782"/>
                  </a:lnTo>
                  <a:lnTo>
                    <a:pt x="27830" y="10515"/>
                  </a:lnTo>
                  <a:lnTo>
                    <a:pt x="32127" y="10515"/>
                  </a:lnTo>
                  <a:lnTo>
                    <a:pt x="30586" y="7797"/>
                  </a:lnTo>
                  <a:lnTo>
                    <a:pt x="28697" y="5372"/>
                  </a:lnTo>
                  <a:lnTo>
                    <a:pt x="23982" y="5372"/>
                  </a:lnTo>
                  <a:lnTo>
                    <a:pt x="22610" y="4114"/>
                  </a:lnTo>
                  <a:lnTo>
                    <a:pt x="23715" y="0"/>
                  </a:lnTo>
                  <a:close/>
                </a:path>
                <a:path w="33655" h="36830">
                  <a:moveTo>
                    <a:pt x="32127" y="10515"/>
                  </a:moveTo>
                  <a:lnTo>
                    <a:pt x="27830" y="10515"/>
                  </a:lnTo>
                  <a:lnTo>
                    <a:pt x="28973" y="11607"/>
                  </a:lnTo>
                  <a:lnTo>
                    <a:pt x="29646" y="11899"/>
                  </a:lnTo>
                  <a:lnTo>
                    <a:pt x="30002" y="12141"/>
                  </a:lnTo>
                  <a:lnTo>
                    <a:pt x="30434" y="12306"/>
                  </a:lnTo>
                  <a:lnTo>
                    <a:pt x="30916" y="12369"/>
                  </a:lnTo>
                  <a:lnTo>
                    <a:pt x="31678" y="12217"/>
                  </a:lnTo>
                  <a:lnTo>
                    <a:pt x="32212" y="11798"/>
                  </a:lnTo>
                  <a:lnTo>
                    <a:pt x="32415" y="11023"/>
                  </a:lnTo>
                  <a:lnTo>
                    <a:pt x="32127" y="10515"/>
                  </a:lnTo>
                  <a:close/>
                </a:path>
                <a:path w="33655" h="36830">
                  <a:moveTo>
                    <a:pt x="25328" y="2730"/>
                  </a:moveTo>
                  <a:lnTo>
                    <a:pt x="24109" y="3175"/>
                  </a:lnTo>
                  <a:lnTo>
                    <a:pt x="23982" y="5372"/>
                  </a:lnTo>
                  <a:lnTo>
                    <a:pt x="28697" y="5372"/>
                  </a:lnTo>
                  <a:lnTo>
                    <a:pt x="28351" y="4927"/>
                  </a:lnTo>
                  <a:lnTo>
                    <a:pt x="25328" y="2730"/>
                  </a:lnTo>
                  <a:close/>
                </a:path>
              </a:pathLst>
            </a:custGeom>
            <a:solidFill>
              <a:srgbClr val="305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1939874" y="2644249"/>
              <a:ext cx="20320" cy="40005"/>
            </a:xfrm>
            <a:custGeom>
              <a:avLst/>
              <a:gdLst/>
              <a:ahLst/>
              <a:cxnLst/>
              <a:rect l="l" t="t" r="r" b="b"/>
              <a:pathLst>
                <a:path w="20319" h="40005">
                  <a:moveTo>
                    <a:pt x="16563" y="19265"/>
                  </a:moveTo>
                  <a:lnTo>
                    <a:pt x="5273" y="19265"/>
                  </a:lnTo>
                  <a:lnTo>
                    <a:pt x="5768" y="21869"/>
                  </a:lnTo>
                  <a:lnTo>
                    <a:pt x="4523" y="23761"/>
                  </a:lnTo>
                  <a:lnTo>
                    <a:pt x="5158" y="25704"/>
                  </a:lnTo>
                  <a:lnTo>
                    <a:pt x="6720" y="27927"/>
                  </a:lnTo>
                  <a:lnTo>
                    <a:pt x="5260" y="30137"/>
                  </a:lnTo>
                  <a:lnTo>
                    <a:pt x="5120" y="32346"/>
                  </a:lnTo>
                  <a:lnTo>
                    <a:pt x="6555" y="36296"/>
                  </a:lnTo>
                  <a:lnTo>
                    <a:pt x="9502" y="39560"/>
                  </a:lnTo>
                  <a:lnTo>
                    <a:pt x="11953" y="39611"/>
                  </a:lnTo>
                  <a:lnTo>
                    <a:pt x="11292" y="37604"/>
                  </a:lnTo>
                  <a:lnTo>
                    <a:pt x="11991" y="33337"/>
                  </a:lnTo>
                  <a:lnTo>
                    <a:pt x="12639" y="30416"/>
                  </a:lnTo>
                  <a:lnTo>
                    <a:pt x="14417" y="27863"/>
                  </a:lnTo>
                  <a:lnTo>
                    <a:pt x="15179" y="25869"/>
                  </a:lnTo>
                  <a:lnTo>
                    <a:pt x="14594" y="23622"/>
                  </a:lnTo>
                  <a:lnTo>
                    <a:pt x="16195" y="20180"/>
                  </a:lnTo>
                  <a:lnTo>
                    <a:pt x="16563" y="19265"/>
                  </a:lnTo>
                  <a:close/>
                </a:path>
                <a:path w="20319" h="40005">
                  <a:moveTo>
                    <a:pt x="6924" y="1244"/>
                  </a:moveTo>
                  <a:lnTo>
                    <a:pt x="3228" y="4241"/>
                  </a:lnTo>
                  <a:lnTo>
                    <a:pt x="124" y="11709"/>
                  </a:lnTo>
                  <a:lnTo>
                    <a:pt x="0" y="14020"/>
                  </a:lnTo>
                  <a:lnTo>
                    <a:pt x="294" y="20180"/>
                  </a:lnTo>
                  <a:lnTo>
                    <a:pt x="3304" y="28143"/>
                  </a:lnTo>
                  <a:lnTo>
                    <a:pt x="4955" y="29070"/>
                  </a:lnTo>
                  <a:lnTo>
                    <a:pt x="5641" y="28384"/>
                  </a:lnTo>
                  <a:lnTo>
                    <a:pt x="5730" y="26682"/>
                  </a:lnTo>
                  <a:lnTo>
                    <a:pt x="4206" y="24523"/>
                  </a:lnTo>
                  <a:lnTo>
                    <a:pt x="5108" y="22212"/>
                  </a:lnTo>
                  <a:lnTo>
                    <a:pt x="5273" y="19265"/>
                  </a:lnTo>
                  <a:lnTo>
                    <a:pt x="16563" y="19265"/>
                  </a:lnTo>
                  <a:lnTo>
                    <a:pt x="17439" y="17183"/>
                  </a:lnTo>
                  <a:lnTo>
                    <a:pt x="17846" y="16332"/>
                  </a:lnTo>
                  <a:lnTo>
                    <a:pt x="18427" y="14719"/>
                  </a:lnTo>
                  <a:lnTo>
                    <a:pt x="6949" y="14719"/>
                  </a:lnTo>
                  <a:lnTo>
                    <a:pt x="6797" y="14020"/>
                  </a:lnTo>
                  <a:lnTo>
                    <a:pt x="7187" y="13398"/>
                  </a:lnTo>
                  <a:lnTo>
                    <a:pt x="7079" y="12217"/>
                  </a:lnTo>
                  <a:lnTo>
                    <a:pt x="7025" y="12026"/>
                  </a:lnTo>
                  <a:lnTo>
                    <a:pt x="6835" y="11709"/>
                  </a:lnTo>
                  <a:lnTo>
                    <a:pt x="6527" y="11353"/>
                  </a:lnTo>
                  <a:lnTo>
                    <a:pt x="5654" y="11353"/>
                  </a:lnTo>
                  <a:lnTo>
                    <a:pt x="5425" y="10706"/>
                  </a:lnTo>
                  <a:lnTo>
                    <a:pt x="6457" y="10706"/>
                  </a:lnTo>
                  <a:lnTo>
                    <a:pt x="6822" y="10337"/>
                  </a:lnTo>
                  <a:lnTo>
                    <a:pt x="7580" y="8910"/>
                  </a:lnTo>
                  <a:lnTo>
                    <a:pt x="7698" y="8470"/>
                  </a:lnTo>
                  <a:lnTo>
                    <a:pt x="8010" y="8018"/>
                  </a:lnTo>
                  <a:lnTo>
                    <a:pt x="8079" y="7874"/>
                  </a:lnTo>
                  <a:lnTo>
                    <a:pt x="8689" y="6883"/>
                  </a:lnTo>
                  <a:lnTo>
                    <a:pt x="7853" y="4293"/>
                  </a:lnTo>
                  <a:lnTo>
                    <a:pt x="7114" y="3149"/>
                  </a:lnTo>
                  <a:lnTo>
                    <a:pt x="6276" y="2044"/>
                  </a:lnTo>
                  <a:lnTo>
                    <a:pt x="6998" y="1490"/>
                  </a:lnTo>
                  <a:lnTo>
                    <a:pt x="6924" y="1244"/>
                  </a:lnTo>
                  <a:close/>
                </a:path>
                <a:path w="20319" h="40005">
                  <a:moveTo>
                    <a:pt x="8943" y="0"/>
                  </a:moveTo>
                  <a:lnTo>
                    <a:pt x="6998" y="1490"/>
                  </a:lnTo>
                  <a:lnTo>
                    <a:pt x="7853" y="4293"/>
                  </a:lnTo>
                  <a:lnTo>
                    <a:pt x="9108" y="6235"/>
                  </a:lnTo>
                  <a:lnTo>
                    <a:pt x="8371" y="7493"/>
                  </a:lnTo>
                  <a:lnTo>
                    <a:pt x="8010" y="8018"/>
                  </a:lnTo>
                  <a:lnTo>
                    <a:pt x="7575" y="8928"/>
                  </a:lnTo>
                  <a:lnTo>
                    <a:pt x="7151" y="10337"/>
                  </a:lnTo>
                  <a:lnTo>
                    <a:pt x="7083" y="11328"/>
                  </a:lnTo>
                  <a:lnTo>
                    <a:pt x="7207" y="11709"/>
                  </a:lnTo>
                  <a:lnTo>
                    <a:pt x="7241" y="13398"/>
                  </a:lnTo>
                  <a:lnTo>
                    <a:pt x="6942" y="14020"/>
                  </a:lnTo>
                  <a:lnTo>
                    <a:pt x="6949" y="14719"/>
                  </a:lnTo>
                  <a:lnTo>
                    <a:pt x="18427" y="14719"/>
                  </a:lnTo>
                  <a:lnTo>
                    <a:pt x="18633" y="14147"/>
                  </a:lnTo>
                  <a:lnTo>
                    <a:pt x="20030" y="12573"/>
                  </a:lnTo>
                  <a:lnTo>
                    <a:pt x="19213" y="10642"/>
                  </a:lnTo>
                  <a:lnTo>
                    <a:pt x="14328" y="10642"/>
                  </a:lnTo>
                  <a:lnTo>
                    <a:pt x="14417" y="9512"/>
                  </a:lnTo>
                  <a:lnTo>
                    <a:pt x="13223" y="6324"/>
                  </a:lnTo>
                  <a:lnTo>
                    <a:pt x="12778" y="3898"/>
                  </a:lnTo>
                  <a:lnTo>
                    <a:pt x="10086" y="1130"/>
                  </a:lnTo>
                  <a:lnTo>
                    <a:pt x="8943" y="0"/>
                  </a:lnTo>
                  <a:close/>
                </a:path>
                <a:path w="20319" h="40005">
                  <a:moveTo>
                    <a:pt x="6136" y="11137"/>
                  </a:moveTo>
                  <a:lnTo>
                    <a:pt x="5654" y="11353"/>
                  </a:lnTo>
                  <a:lnTo>
                    <a:pt x="6527" y="11353"/>
                  </a:lnTo>
                  <a:lnTo>
                    <a:pt x="6136" y="11137"/>
                  </a:lnTo>
                  <a:close/>
                </a:path>
                <a:path w="20319" h="40005">
                  <a:moveTo>
                    <a:pt x="6457" y="10706"/>
                  </a:moveTo>
                  <a:lnTo>
                    <a:pt x="5425" y="10706"/>
                  </a:lnTo>
                  <a:lnTo>
                    <a:pt x="6136" y="11125"/>
                  </a:lnTo>
                  <a:lnTo>
                    <a:pt x="6200" y="10858"/>
                  </a:lnTo>
                  <a:lnTo>
                    <a:pt x="6457" y="10706"/>
                  </a:lnTo>
                  <a:close/>
                </a:path>
                <a:path w="20319" h="40005">
                  <a:moveTo>
                    <a:pt x="17973" y="9740"/>
                  </a:moveTo>
                  <a:lnTo>
                    <a:pt x="17236" y="9740"/>
                  </a:lnTo>
                  <a:lnTo>
                    <a:pt x="16322" y="9867"/>
                  </a:lnTo>
                  <a:lnTo>
                    <a:pt x="15877" y="10007"/>
                  </a:lnTo>
                  <a:lnTo>
                    <a:pt x="14328" y="10642"/>
                  </a:lnTo>
                  <a:lnTo>
                    <a:pt x="19213" y="10642"/>
                  </a:lnTo>
                  <a:lnTo>
                    <a:pt x="19154" y="10502"/>
                  </a:lnTo>
                  <a:lnTo>
                    <a:pt x="18633" y="9944"/>
                  </a:lnTo>
                  <a:lnTo>
                    <a:pt x="17973" y="9740"/>
                  </a:lnTo>
                  <a:close/>
                </a:path>
                <a:path w="20319" h="40005">
                  <a:moveTo>
                    <a:pt x="8010" y="8018"/>
                  </a:moveTo>
                  <a:lnTo>
                    <a:pt x="7698" y="8470"/>
                  </a:lnTo>
                  <a:lnTo>
                    <a:pt x="7580" y="8910"/>
                  </a:lnTo>
                  <a:lnTo>
                    <a:pt x="8010" y="8018"/>
                  </a:lnTo>
                  <a:close/>
                </a:path>
                <a:path w="20319" h="40005">
                  <a:moveTo>
                    <a:pt x="6998" y="1490"/>
                  </a:moveTo>
                  <a:lnTo>
                    <a:pt x="6276" y="2044"/>
                  </a:lnTo>
                  <a:lnTo>
                    <a:pt x="7114" y="3149"/>
                  </a:lnTo>
                  <a:lnTo>
                    <a:pt x="7853" y="4293"/>
                  </a:lnTo>
                  <a:lnTo>
                    <a:pt x="6998" y="1490"/>
                  </a:lnTo>
                  <a:close/>
                </a:path>
              </a:pathLst>
            </a:custGeom>
            <a:solidFill>
              <a:srgbClr val="305B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1984439" y="2603014"/>
              <a:ext cx="50800" cy="21590"/>
            </a:xfrm>
            <a:custGeom>
              <a:avLst/>
              <a:gdLst/>
              <a:ahLst/>
              <a:cxnLst/>
              <a:rect l="l" t="t" r="r" b="b"/>
              <a:pathLst>
                <a:path w="50800" h="21589">
                  <a:moveTo>
                    <a:pt x="24434" y="1879"/>
                  </a:moveTo>
                  <a:lnTo>
                    <a:pt x="22682" y="2794"/>
                  </a:lnTo>
                  <a:lnTo>
                    <a:pt x="14770" y="3581"/>
                  </a:lnTo>
                  <a:lnTo>
                    <a:pt x="7226" y="5753"/>
                  </a:lnTo>
                  <a:lnTo>
                    <a:pt x="0" y="9029"/>
                  </a:lnTo>
                  <a:lnTo>
                    <a:pt x="38" y="9740"/>
                  </a:lnTo>
                  <a:lnTo>
                    <a:pt x="261" y="10299"/>
                  </a:lnTo>
                  <a:lnTo>
                    <a:pt x="334" y="10439"/>
                  </a:lnTo>
                  <a:lnTo>
                    <a:pt x="685" y="10960"/>
                  </a:lnTo>
                  <a:lnTo>
                    <a:pt x="2590" y="13042"/>
                  </a:lnTo>
                  <a:lnTo>
                    <a:pt x="168" y="14693"/>
                  </a:lnTo>
                  <a:lnTo>
                    <a:pt x="127" y="15722"/>
                  </a:lnTo>
                  <a:lnTo>
                    <a:pt x="533" y="19977"/>
                  </a:lnTo>
                  <a:lnTo>
                    <a:pt x="3682" y="20967"/>
                  </a:lnTo>
                  <a:lnTo>
                    <a:pt x="4013" y="19748"/>
                  </a:lnTo>
                  <a:lnTo>
                    <a:pt x="4419" y="18808"/>
                  </a:lnTo>
                  <a:lnTo>
                    <a:pt x="6121" y="14579"/>
                  </a:lnTo>
                  <a:lnTo>
                    <a:pt x="7543" y="10299"/>
                  </a:lnTo>
                  <a:lnTo>
                    <a:pt x="21286" y="10299"/>
                  </a:lnTo>
                  <a:lnTo>
                    <a:pt x="21297" y="9969"/>
                  </a:lnTo>
                  <a:lnTo>
                    <a:pt x="23622" y="8737"/>
                  </a:lnTo>
                  <a:lnTo>
                    <a:pt x="25869" y="6972"/>
                  </a:lnTo>
                  <a:lnTo>
                    <a:pt x="37112" y="6972"/>
                  </a:lnTo>
                  <a:lnTo>
                    <a:pt x="37604" y="6794"/>
                  </a:lnTo>
                  <a:lnTo>
                    <a:pt x="38760" y="6451"/>
                  </a:lnTo>
                  <a:lnTo>
                    <a:pt x="40360" y="6070"/>
                  </a:lnTo>
                  <a:lnTo>
                    <a:pt x="46084" y="6070"/>
                  </a:lnTo>
                  <a:lnTo>
                    <a:pt x="50258" y="6032"/>
                  </a:lnTo>
                  <a:lnTo>
                    <a:pt x="50507" y="5727"/>
                  </a:lnTo>
                  <a:lnTo>
                    <a:pt x="50266" y="3517"/>
                  </a:lnTo>
                  <a:lnTo>
                    <a:pt x="49927" y="3048"/>
                  </a:lnTo>
                  <a:lnTo>
                    <a:pt x="26530" y="3048"/>
                  </a:lnTo>
                  <a:lnTo>
                    <a:pt x="24434" y="1879"/>
                  </a:lnTo>
                  <a:close/>
                </a:path>
                <a:path w="50800" h="21589">
                  <a:moveTo>
                    <a:pt x="21282" y="10414"/>
                  </a:moveTo>
                  <a:lnTo>
                    <a:pt x="16230" y="10414"/>
                  </a:lnTo>
                  <a:lnTo>
                    <a:pt x="15592" y="12268"/>
                  </a:lnTo>
                  <a:lnTo>
                    <a:pt x="15533" y="13042"/>
                  </a:lnTo>
                  <a:lnTo>
                    <a:pt x="15822" y="13919"/>
                  </a:lnTo>
                  <a:lnTo>
                    <a:pt x="15963" y="14579"/>
                  </a:lnTo>
                  <a:lnTo>
                    <a:pt x="16256" y="15227"/>
                  </a:lnTo>
                  <a:lnTo>
                    <a:pt x="16802" y="15722"/>
                  </a:lnTo>
                  <a:lnTo>
                    <a:pt x="19253" y="16675"/>
                  </a:lnTo>
                  <a:lnTo>
                    <a:pt x="21094" y="16002"/>
                  </a:lnTo>
                  <a:lnTo>
                    <a:pt x="21209" y="12602"/>
                  </a:lnTo>
                  <a:lnTo>
                    <a:pt x="19418" y="11442"/>
                  </a:lnTo>
                  <a:lnTo>
                    <a:pt x="21207" y="10960"/>
                  </a:lnTo>
                  <a:lnTo>
                    <a:pt x="21282" y="10414"/>
                  </a:lnTo>
                  <a:close/>
                </a:path>
                <a:path w="50800" h="21589">
                  <a:moveTo>
                    <a:pt x="37112" y="6972"/>
                  </a:moveTo>
                  <a:lnTo>
                    <a:pt x="25869" y="6972"/>
                  </a:lnTo>
                  <a:lnTo>
                    <a:pt x="25539" y="9791"/>
                  </a:lnTo>
                  <a:lnTo>
                    <a:pt x="21265" y="10944"/>
                  </a:lnTo>
                  <a:lnTo>
                    <a:pt x="21209" y="12602"/>
                  </a:lnTo>
                  <a:lnTo>
                    <a:pt x="24676" y="14846"/>
                  </a:lnTo>
                  <a:lnTo>
                    <a:pt x="25158" y="14884"/>
                  </a:lnTo>
                  <a:lnTo>
                    <a:pt x="25643" y="14782"/>
                  </a:lnTo>
                  <a:lnTo>
                    <a:pt x="26081" y="14579"/>
                  </a:lnTo>
                  <a:lnTo>
                    <a:pt x="27165" y="13919"/>
                  </a:lnTo>
                  <a:lnTo>
                    <a:pt x="27317" y="12268"/>
                  </a:lnTo>
                  <a:lnTo>
                    <a:pt x="28752" y="11925"/>
                  </a:lnTo>
                  <a:lnTo>
                    <a:pt x="33388" y="8940"/>
                  </a:lnTo>
                  <a:lnTo>
                    <a:pt x="33782" y="8597"/>
                  </a:lnTo>
                  <a:lnTo>
                    <a:pt x="34188" y="8280"/>
                  </a:lnTo>
                  <a:lnTo>
                    <a:pt x="35123" y="7810"/>
                  </a:lnTo>
                  <a:lnTo>
                    <a:pt x="35475" y="7670"/>
                  </a:lnTo>
                  <a:lnTo>
                    <a:pt x="36550" y="7175"/>
                  </a:lnTo>
                  <a:lnTo>
                    <a:pt x="37112" y="6972"/>
                  </a:lnTo>
                  <a:close/>
                </a:path>
                <a:path w="50800" h="21589">
                  <a:moveTo>
                    <a:pt x="21265" y="10944"/>
                  </a:moveTo>
                  <a:lnTo>
                    <a:pt x="19418" y="11442"/>
                  </a:lnTo>
                  <a:lnTo>
                    <a:pt x="21209" y="12602"/>
                  </a:lnTo>
                  <a:lnTo>
                    <a:pt x="21265" y="10944"/>
                  </a:lnTo>
                  <a:close/>
                </a:path>
                <a:path w="50800" h="21589">
                  <a:moveTo>
                    <a:pt x="21286" y="10299"/>
                  </a:moveTo>
                  <a:lnTo>
                    <a:pt x="7543" y="10299"/>
                  </a:lnTo>
                  <a:lnTo>
                    <a:pt x="13512" y="11620"/>
                  </a:lnTo>
                  <a:lnTo>
                    <a:pt x="16230" y="10414"/>
                  </a:lnTo>
                  <a:lnTo>
                    <a:pt x="21282" y="10414"/>
                  </a:lnTo>
                  <a:close/>
                </a:path>
                <a:path w="50800" h="21589">
                  <a:moveTo>
                    <a:pt x="50258" y="6032"/>
                  </a:moveTo>
                  <a:lnTo>
                    <a:pt x="46151" y="6032"/>
                  </a:lnTo>
                  <a:lnTo>
                    <a:pt x="46916" y="6451"/>
                  </a:lnTo>
                  <a:lnTo>
                    <a:pt x="47409" y="7670"/>
                  </a:lnTo>
                  <a:lnTo>
                    <a:pt x="47853" y="7810"/>
                  </a:lnTo>
                  <a:lnTo>
                    <a:pt x="48323" y="7861"/>
                  </a:lnTo>
                  <a:lnTo>
                    <a:pt x="48806" y="7810"/>
                  </a:lnTo>
                  <a:lnTo>
                    <a:pt x="50258" y="6032"/>
                  </a:lnTo>
                  <a:close/>
                </a:path>
                <a:path w="50800" h="21589">
                  <a:moveTo>
                    <a:pt x="46084" y="6070"/>
                  </a:moveTo>
                  <a:lnTo>
                    <a:pt x="40360" y="6070"/>
                  </a:lnTo>
                  <a:lnTo>
                    <a:pt x="41960" y="6235"/>
                  </a:lnTo>
                  <a:lnTo>
                    <a:pt x="43561" y="6642"/>
                  </a:lnTo>
                  <a:lnTo>
                    <a:pt x="44018" y="6718"/>
                  </a:lnTo>
                  <a:lnTo>
                    <a:pt x="44475" y="6756"/>
                  </a:lnTo>
                  <a:lnTo>
                    <a:pt x="44932" y="6718"/>
                  </a:lnTo>
                  <a:lnTo>
                    <a:pt x="46084" y="6070"/>
                  </a:lnTo>
                  <a:close/>
                </a:path>
                <a:path w="50800" h="21589">
                  <a:moveTo>
                    <a:pt x="28778" y="1600"/>
                  </a:moveTo>
                  <a:lnTo>
                    <a:pt x="28498" y="1625"/>
                  </a:lnTo>
                  <a:lnTo>
                    <a:pt x="28257" y="1892"/>
                  </a:lnTo>
                  <a:lnTo>
                    <a:pt x="26530" y="3048"/>
                  </a:lnTo>
                  <a:lnTo>
                    <a:pt x="49927" y="3048"/>
                  </a:lnTo>
                  <a:lnTo>
                    <a:pt x="49378" y="2286"/>
                  </a:lnTo>
                  <a:lnTo>
                    <a:pt x="36271" y="2286"/>
                  </a:lnTo>
                  <a:lnTo>
                    <a:pt x="35200" y="1790"/>
                  </a:lnTo>
                  <a:lnTo>
                    <a:pt x="29083" y="1790"/>
                  </a:lnTo>
                  <a:lnTo>
                    <a:pt x="28778" y="1600"/>
                  </a:lnTo>
                  <a:close/>
                </a:path>
                <a:path w="50800" h="21589">
                  <a:moveTo>
                    <a:pt x="40754" y="419"/>
                  </a:moveTo>
                  <a:lnTo>
                    <a:pt x="40220" y="469"/>
                  </a:lnTo>
                  <a:lnTo>
                    <a:pt x="39700" y="774"/>
                  </a:lnTo>
                  <a:lnTo>
                    <a:pt x="36271" y="2286"/>
                  </a:lnTo>
                  <a:lnTo>
                    <a:pt x="49378" y="2286"/>
                  </a:lnTo>
                  <a:lnTo>
                    <a:pt x="48260" y="736"/>
                  </a:lnTo>
                  <a:lnTo>
                    <a:pt x="41300" y="736"/>
                  </a:lnTo>
                  <a:lnTo>
                    <a:pt x="40754" y="419"/>
                  </a:lnTo>
                  <a:close/>
                </a:path>
                <a:path w="50800" h="21589">
                  <a:moveTo>
                    <a:pt x="32537" y="558"/>
                  </a:moveTo>
                  <a:lnTo>
                    <a:pt x="29083" y="1790"/>
                  </a:lnTo>
                  <a:lnTo>
                    <a:pt x="35200" y="1790"/>
                  </a:lnTo>
                  <a:lnTo>
                    <a:pt x="32537" y="558"/>
                  </a:lnTo>
                  <a:close/>
                </a:path>
                <a:path w="50800" h="21589">
                  <a:moveTo>
                    <a:pt x="43484" y="0"/>
                  </a:moveTo>
                  <a:lnTo>
                    <a:pt x="41300" y="736"/>
                  </a:lnTo>
                  <a:lnTo>
                    <a:pt x="48260" y="736"/>
                  </a:lnTo>
                  <a:lnTo>
                    <a:pt x="48068" y="469"/>
                  </a:lnTo>
                  <a:lnTo>
                    <a:pt x="45745" y="469"/>
                  </a:lnTo>
                  <a:lnTo>
                    <a:pt x="43484" y="0"/>
                  </a:lnTo>
                  <a:close/>
                </a:path>
                <a:path w="50800" h="21589">
                  <a:moveTo>
                    <a:pt x="47967" y="330"/>
                  </a:moveTo>
                  <a:lnTo>
                    <a:pt x="45745" y="469"/>
                  </a:lnTo>
                  <a:lnTo>
                    <a:pt x="48068" y="469"/>
                  </a:lnTo>
                  <a:lnTo>
                    <a:pt x="47967" y="330"/>
                  </a:lnTo>
                  <a:close/>
                </a:path>
              </a:pathLst>
            </a:custGeom>
            <a:solidFill>
              <a:srgbClr val="305B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1944426" y="262304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8952" y="24337"/>
                  </a:moveTo>
                  <a:lnTo>
                    <a:pt x="8757" y="24726"/>
                  </a:lnTo>
                  <a:lnTo>
                    <a:pt x="6693" y="28511"/>
                  </a:lnTo>
                  <a:lnTo>
                    <a:pt x="9970" y="29844"/>
                  </a:lnTo>
                  <a:lnTo>
                    <a:pt x="12203" y="31672"/>
                  </a:lnTo>
                  <a:lnTo>
                    <a:pt x="13043" y="30645"/>
                  </a:lnTo>
                  <a:lnTo>
                    <a:pt x="14148" y="30187"/>
                  </a:lnTo>
                  <a:lnTo>
                    <a:pt x="15539" y="30187"/>
                  </a:lnTo>
                  <a:lnTo>
                    <a:pt x="15888" y="30124"/>
                  </a:lnTo>
                  <a:lnTo>
                    <a:pt x="16294" y="29984"/>
                  </a:lnTo>
                  <a:lnTo>
                    <a:pt x="16662" y="29756"/>
                  </a:lnTo>
                  <a:lnTo>
                    <a:pt x="17310" y="29133"/>
                  </a:lnTo>
                  <a:lnTo>
                    <a:pt x="17805" y="28397"/>
                  </a:lnTo>
                  <a:lnTo>
                    <a:pt x="19495" y="26009"/>
                  </a:lnTo>
                  <a:lnTo>
                    <a:pt x="20061" y="24726"/>
                  </a:lnTo>
                  <a:lnTo>
                    <a:pt x="13106" y="24726"/>
                  </a:lnTo>
                  <a:lnTo>
                    <a:pt x="12235" y="24409"/>
                  </a:lnTo>
                  <a:lnTo>
                    <a:pt x="9081" y="24409"/>
                  </a:lnTo>
                  <a:lnTo>
                    <a:pt x="8952" y="24337"/>
                  </a:lnTo>
                  <a:close/>
                </a:path>
                <a:path w="31750" h="31750">
                  <a:moveTo>
                    <a:pt x="15539" y="30187"/>
                  </a:moveTo>
                  <a:lnTo>
                    <a:pt x="14148" y="30187"/>
                  </a:lnTo>
                  <a:lnTo>
                    <a:pt x="15469" y="30200"/>
                  </a:lnTo>
                  <a:close/>
                </a:path>
                <a:path w="31750" h="31750">
                  <a:moveTo>
                    <a:pt x="16529" y="21399"/>
                  </a:moveTo>
                  <a:lnTo>
                    <a:pt x="11151" y="21399"/>
                  </a:lnTo>
                  <a:lnTo>
                    <a:pt x="13106" y="24726"/>
                  </a:lnTo>
                  <a:lnTo>
                    <a:pt x="20061" y="24726"/>
                  </a:lnTo>
                  <a:lnTo>
                    <a:pt x="20354" y="24079"/>
                  </a:lnTo>
                  <a:lnTo>
                    <a:pt x="21504" y="21945"/>
                  </a:lnTo>
                  <a:lnTo>
                    <a:pt x="16916" y="21945"/>
                  </a:lnTo>
                  <a:lnTo>
                    <a:pt x="16529" y="21399"/>
                  </a:lnTo>
                  <a:close/>
                </a:path>
                <a:path w="31750" h="31750">
                  <a:moveTo>
                    <a:pt x="9411" y="23380"/>
                  </a:moveTo>
                  <a:lnTo>
                    <a:pt x="8952" y="24337"/>
                  </a:lnTo>
                  <a:lnTo>
                    <a:pt x="9081" y="24409"/>
                  </a:lnTo>
                  <a:lnTo>
                    <a:pt x="10097" y="23672"/>
                  </a:lnTo>
                  <a:lnTo>
                    <a:pt x="9411" y="23380"/>
                  </a:lnTo>
                  <a:close/>
                </a:path>
                <a:path w="31750" h="31750">
                  <a:moveTo>
                    <a:pt x="10101" y="23632"/>
                  </a:moveTo>
                  <a:lnTo>
                    <a:pt x="9081" y="24409"/>
                  </a:lnTo>
                  <a:lnTo>
                    <a:pt x="12235" y="24409"/>
                  </a:lnTo>
                  <a:lnTo>
                    <a:pt x="10101" y="23632"/>
                  </a:lnTo>
                  <a:close/>
                </a:path>
                <a:path w="31750" h="31750">
                  <a:moveTo>
                    <a:pt x="21092" y="16776"/>
                  </a:moveTo>
                  <a:lnTo>
                    <a:pt x="7760" y="16776"/>
                  </a:lnTo>
                  <a:lnTo>
                    <a:pt x="5481" y="19748"/>
                  </a:lnTo>
                  <a:lnTo>
                    <a:pt x="5436" y="21564"/>
                  </a:lnTo>
                  <a:lnTo>
                    <a:pt x="4610" y="21800"/>
                  </a:lnTo>
                  <a:lnTo>
                    <a:pt x="4681" y="21945"/>
                  </a:lnTo>
                  <a:lnTo>
                    <a:pt x="8952" y="24337"/>
                  </a:lnTo>
                  <a:lnTo>
                    <a:pt x="9411" y="23380"/>
                  </a:lnTo>
                  <a:lnTo>
                    <a:pt x="10131" y="23380"/>
                  </a:lnTo>
                  <a:lnTo>
                    <a:pt x="10262" y="22263"/>
                  </a:lnTo>
                  <a:lnTo>
                    <a:pt x="11151" y="21399"/>
                  </a:lnTo>
                  <a:lnTo>
                    <a:pt x="16529" y="21399"/>
                  </a:lnTo>
                  <a:lnTo>
                    <a:pt x="15646" y="20154"/>
                  </a:lnTo>
                  <a:lnTo>
                    <a:pt x="14186" y="17729"/>
                  </a:lnTo>
                  <a:lnTo>
                    <a:pt x="13653" y="17449"/>
                  </a:lnTo>
                  <a:lnTo>
                    <a:pt x="14097" y="16929"/>
                  </a:lnTo>
                  <a:lnTo>
                    <a:pt x="20982" y="16929"/>
                  </a:lnTo>
                  <a:lnTo>
                    <a:pt x="21092" y="16776"/>
                  </a:lnTo>
                  <a:close/>
                </a:path>
                <a:path w="31750" h="31750">
                  <a:moveTo>
                    <a:pt x="11481" y="6400"/>
                  </a:moveTo>
                  <a:lnTo>
                    <a:pt x="10998" y="6667"/>
                  </a:lnTo>
                  <a:lnTo>
                    <a:pt x="6464" y="10375"/>
                  </a:lnTo>
                  <a:lnTo>
                    <a:pt x="3035" y="14909"/>
                  </a:lnTo>
                  <a:lnTo>
                    <a:pt x="787" y="20332"/>
                  </a:lnTo>
                  <a:lnTo>
                    <a:pt x="102" y="21247"/>
                  </a:lnTo>
                  <a:lnTo>
                    <a:pt x="0" y="22390"/>
                  </a:lnTo>
                  <a:lnTo>
                    <a:pt x="1664" y="24079"/>
                  </a:lnTo>
                  <a:lnTo>
                    <a:pt x="2019" y="22542"/>
                  </a:lnTo>
                  <a:lnTo>
                    <a:pt x="4610" y="21800"/>
                  </a:lnTo>
                  <a:lnTo>
                    <a:pt x="4458" y="21081"/>
                  </a:lnTo>
                  <a:lnTo>
                    <a:pt x="5366" y="19897"/>
                  </a:lnTo>
                  <a:lnTo>
                    <a:pt x="5296" y="18211"/>
                  </a:lnTo>
                  <a:lnTo>
                    <a:pt x="7760" y="16776"/>
                  </a:lnTo>
                  <a:lnTo>
                    <a:pt x="21092" y="16776"/>
                  </a:lnTo>
                  <a:lnTo>
                    <a:pt x="21590" y="16090"/>
                  </a:lnTo>
                  <a:lnTo>
                    <a:pt x="22479" y="13461"/>
                  </a:lnTo>
                  <a:lnTo>
                    <a:pt x="24168" y="13398"/>
                  </a:lnTo>
                  <a:lnTo>
                    <a:pt x="28305" y="13398"/>
                  </a:lnTo>
                  <a:lnTo>
                    <a:pt x="28308" y="11976"/>
                  </a:lnTo>
                  <a:lnTo>
                    <a:pt x="28854" y="11455"/>
                  </a:lnTo>
                  <a:lnTo>
                    <a:pt x="17666" y="11455"/>
                  </a:lnTo>
                  <a:lnTo>
                    <a:pt x="17589" y="11290"/>
                  </a:lnTo>
                  <a:lnTo>
                    <a:pt x="11468" y="11290"/>
                  </a:lnTo>
                  <a:lnTo>
                    <a:pt x="12370" y="6667"/>
                  </a:lnTo>
                  <a:lnTo>
                    <a:pt x="12312" y="6527"/>
                  </a:lnTo>
                  <a:lnTo>
                    <a:pt x="11481" y="6400"/>
                  </a:lnTo>
                  <a:close/>
                </a:path>
                <a:path w="31750" h="31750">
                  <a:moveTo>
                    <a:pt x="10131" y="23380"/>
                  </a:moveTo>
                  <a:lnTo>
                    <a:pt x="9411" y="23380"/>
                  </a:lnTo>
                  <a:lnTo>
                    <a:pt x="10101" y="23632"/>
                  </a:lnTo>
                  <a:lnTo>
                    <a:pt x="10131" y="23380"/>
                  </a:lnTo>
                  <a:close/>
                </a:path>
                <a:path w="31750" h="31750">
                  <a:moveTo>
                    <a:pt x="23495" y="13969"/>
                  </a:moveTo>
                  <a:lnTo>
                    <a:pt x="22504" y="15265"/>
                  </a:lnTo>
                  <a:lnTo>
                    <a:pt x="21486" y="16233"/>
                  </a:lnTo>
                  <a:lnTo>
                    <a:pt x="20853" y="17284"/>
                  </a:lnTo>
                  <a:lnTo>
                    <a:pt x="20488" y="17609"/>
                  </a:lnTo>
                  <a:lnTo>
                    <a:pt x="19977" y="18313"/>
                  </a:lnTo>
                  <a:lnTo>
                    <a:pt x="19359" y="18835"/>
                  </a:lnTo>
                  <a:lnTo>
                    <a:pt x="16916" y="21945"/>
                  </a:lnTo>
                  <a:lnTo>
                    <a:pt x="21504" y="21945"/>
                  </a:lnTo>
                  <a:lnTo>
                    <a:pt x="21908" y="21247"/>
                  </a:lnTo>
                  <a:lnTo>
                    <a:pt x="22289" y="20726"/>
                  </a:lnTo>
                  <a:lnTo>
                    <a:pt x="23235" y="19634"/>
                  </a:lnTo>
                  <a:lnTo>
                    <a:pt x="24119" y="18681"/>
                  </a:lnTo>
                  <a:lnTo>
                    <a:pt x="24981" y="17437"/>
                  </a:lnTo>
                  <a:lnTo>
                    <a:pt x="25271" y="16776"/>
                  </a:lnTo>
                  <a:lnTo>
                    <a:pt x="25180" y="16090"/>
                  </a:lnTo>
                  <a:lnTo>
                    <a:pt x="25019" y="15608"/>
                  </a:lnTo>
                  <a:lnTo>
                    <a:pt x="23495" y="13969"/>
                  </a:lnTo>
                  <a:close/>
                </a:path>
                <a:path w="31750" h="31750">
                  <a:moveTo>
                    <a:pt x="5366" y="19897"/>
                  </a:moveTo>
                  <a:lnTo>
                    <a:pt x="4594" y="20904"/>
                  </a:lnTo>
                  <a:lnTo>
                    <a:pt x="4493" y="21247"/>
                  </a:lnTo>
                  <a:lnTo>
                    <a:pt x="4610" y="21800"/>
                  </a:lnTo>
                  <a:lnTo>
                    <a:pt x="5436" y="21564"/>
                  </a:lnTo>
                  <a:lnTo>
                    <a:pt x="5366" y="19897"/>
                  </a:lnTo>
                  <a:close/>
                </a:path>
                <a:path w="31750" h="31750">
                  <a:moveTo>
                    <a:pt x="20936" y="16992"/>
                  </a:moveTo>
                  <a:lnTo>
                    <a:pt x="15367" y="16992"/>
                  </a:lnTo>
                  <a:lnTo>
                    <a:pt x="16726" y="17157"/>
                  </a:lnTo>
                  <a:lnTo>
                    <a:pt x="15850" y="17525"/>
                  </a:lnTo>
                  <a:lnTo>
                    <a:pt x="15709" y="18237"/>
                  </a:lnTo>
                  <a:lnTo>
                    <a:pt x="15583" y="19634"/>
                  </a:lnTo>
                  <a:lnTo>
                    <a:pt x="17463" y="20904"/>
                  </a:lnTo>
                  <a:lnTo>
                    <a:pt x="18174" y="19837"/>
                  </a:lnTo>
                  <a:lnTo>
                    <a:pt x="19359" y="18835"/>
                  </a:lnTo>
                  <a:lnTo>
                    <a:pt x="19939" y="18097"/>
                  </a:lnTo>
                  <a:lnTo>
                    <a:pt x="20488" y="17609"/>
                  </a:lnTo>
                  <a:lnTo>
                    <a:pt x="20936" y="16992"/>
                  </a:lnTo>
                  <a:close/>
                </a:path>
                <a:path w="31750" h="31750">
                  <a:moveTo>
                    <a:pt x="20488" y="17609"/>
                  </a:moveTo>
                  <a:lnTo>
                    <a:pt x="19939" y="18097"/>
                  </a:lnTo>
                  <a:lnTo>
                    <a:pt x="19359" y="18835"/>
                  </a:lnTo>
                  <a:lnTo>
                    <a:pt x="19977" y="18313"/>
                  </a:lnTo>
                  <a:lnTo>
                    <a:pt x="20488" y="17609"/>
                  </a:lnTo>
                  <a:close/>
                </a:path>
                <a:path w="31750" h="31750">
                  <a:moveTo>
                    <a:pt x="20982" y="16929"/>
                  </a:moveTo>
                  <a:lnTo>
                    <a:pt x="14097" y="16929"/>
                  </a:lnTo>
                  <a:lnTo>
                    <a:pt x="14707" y="17538"/>
                  </a:lnTo>
                  <a:lnTo>
                    <a:pt x="15367" y="16992"/>
                  </a:lnTo>
                  <a:lnTo>
                    <a:pt x="20936" y="16992"/>
                  </a:lnTo>
                  <a:close/>
                </a:path>
                <a:path w="31750" h="31750">
                  <a:moveTo>
                    <a:pt x="28305" y="13398"/>
                  </a:moveTo>
                  <a:lnTo>
                    <a:pt x="24168" y="13398"/>
                  </a:lnTo>
                  <a:lnTo>
                    <a:pt x="26276" y="14630"/>
                  </a:lnTo>
                  <a:lnTo>
                    <a:pt x="26721" y="14668"/>
                  </a:lnTo>
                  <a:lnTo>
                    <a:pt x="27153" y="14604"/>
                  </a:lnTo>
                  <a:lnTo>
                    <a:pt x="27584" y="14439"/>
                  </a:lnTo>
                  <a:lnTo>
                    <a:pt x="27940" y="14160"/>
                  </a:lnTo>
                  <a:lnTo>
                    <a:pt x="28181" y="13817"/>
                  </a:lnTo>
                  <a:lnTo>
                    <a:pt x="28305" y="13398"/>
                  </a:lnTo>
                  <a:close/>
                </a:path>
                <a:path w="31750" h="31750">
                  <a:moveTo>
                    <a:pt x="21793" y="0"/>
                  </a:moveTo>
                  <a:lnTo>
                    <a:pt x="19317" y="3073"/>
                  </a:lnTo>
                  <a:lnTo>
                    <a:pt x="19710" y="4914"/>
                  </a:lnTo>
                  <a:lnTo>
                    <a:pt x="18413" y="6400"/>
                  </a:lnTo>
                  <a:lnTo>
                    <a:pt x="18301" y="8153"/>
                  </a:lnTo>
                  <a:lnTo>
                    <a:pt x="17920" y="9194"/>
                  </a:lnTo>
                  <a:lnTo>
                    <a:pt x="18467" y="10172"/>
                  </a:lnTo>
                  <a:lnTo>
                    <a:pt x="18520" y="10579"/>
                  </a:lnTo>
                  <a:lnTo>
                    <a:pt x="17666" y="11455"/>
                  </a:lnTo>
                  <a:lnTo>
                    <a:pt x="28854" y="11455"/>
                  </a:lnTo>
                  <a:lnTo>
                    <a:pt x="29147" y="11175"/>
                  </a:lnTo>
                  <a:lnTo>
                    <a:pt x="30277" y="10579"/>
                  </a:lnTo>
                  <a:lnTo>
                    <a:pt x="30836" y="10172"/>
                  </a:lnTo>
                  <a:lnTo>
                    <a:pt x="31204" y="9651"/>
                  </a:lnTo>
                  <a:lnTo>
                    <a:pt x="31128" y="8000"/>
                  </a:lnTo>
                  <a:lnTo>
                    <a:pt x="30671" y="7213"/>
                  </a:lnTo>
                  <a:lnTo>
                    <a:pt x="29896" y="6400"/>
                  </a:lnTo>
                  <a:lnTo>
                    <a:pt x="29020" y="5600"/>
                  </a:lnTo>
                  <a:lnTo>
                    <a:pt x="27762" y="5067"/>
                  </a:lnTo>
                  <a:lnTo>
                    <a:pt x="25768" y="4076"/>
                  </a:lnTo>
                  <a:lnTo>
                    <a:pt x="25362" y="3911"/>
                  </a:lnTo>
                  <a:lnTo>
                    <a:pt x="23482" y="2628"/>
                  </a:lnTo>
                  <a:lnTo>
                    <a:pt x="21793" y="0"/>
                  </a:lnTo>
                  <a:close/>
                </a:path>
                <a:path w="31750" h="31750">
                  <a:moveTo>
                    <a:pt x="16561" y="9080"/>
                  </a:moveTo>
                  <a:lnTo>
                    <a:pt x="11468" y="11290"/>
                  </a:lnTo>
                  <a:lnTo>
                    <a:pt x="17589" y="11290"/>
                  </a:lnTo>
                  <a:lnTo>
                    <a:pt x="16561" y="9080"/>
                  </a:lnTo>
                  <a:close/>
                </a:path>
              </a:pathLst>
            </a:custGeom>
            <a:solidFill>
              <a:srgbClr val="2F5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2073348" y="2617850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80" h="27939">
                  <a:moveTo>
                    <a:pt x="17970" y="0"/>
                  </a:moveTo>
                  <a:lnTo>
                    <a:pt x="16078" y="1041"/>
                  </a:lnTo>
                  <a:lnTo>
                    <a:pt x="15722" y="7810"/>
                  </a:lnTo>
                  <a:lnTo>
                    <a:pt x="14439" y="9093"/>
                  </a:lnTo>
                  <a:lnTo>
                    <a:pt x="10274" y="5791"/>
                  </a:lnTo>
                  <a:lnTo>
                    <a:pt x="9156" y="6286"/>
                  </a:lnTo>
                  <a:lnTo>
                    <a:pt x="7645" y="7442"/>
                  </a:lnTo>
                  <a:lnTo>
                    <a:pt x="8559" y="9296"/>
                  </a:lnTo>
                  <a:lnTo>
                    <a:pt x="7886" y="10706"/>
                  </a:lnTo>
                  <a:lnTo>
                    <a:pt x="7467" y="12026"/>
                  </a:lnTo>
                  <a:lnTo>
                    <a:pt x="7454" y="12725"/>
                  </a:lnTo>
                  <a:lnTo>
                    <a:pt x="7607" y="13411"/>
                  </a:lnTo>
                  <a:lnTo>
                    <a:pt x="7797" y="13843"/>
                  </a:lnTo>
                  <a:lnTo>
                    <a:pt x="8305" y="14630"/>
                  </a:lnTo>
                  <a:lnTo>
                    <a:pt x="9550" y="15862"/>
                  </a:lnTo>
                  <a:lnTo>
                    <a:pt x="9982" y="17170"/>
                  </a:lnTo>
                  <a:lnTo>
                    <a:pt x="8636" y="18605"/>
                  </a:lnTo>
                  <a:lnTo>
                    <a:pt x="8051" y="17792"/>
                  </a:lnTo>
                  <a:lnTo>
                    <a:pt x="8763" y="16510"/>
                  </a:lnTo>
                  <a:lnTo>
                    <a:pt x="7213" y="15621"/>
                  </a:lnTo>
                  <a:lnTo>
                    <a:pt x="6731" y="15506"/>
                  </a:lnTo>
                  <a:lnTo>
                    <a:pt x="6223" y="15532"/>
                  </a:lnTo>
                  <a:lnTo>
                    <a:pt x="5499" y="15684"/>
                  </a:lnTo>
                  <a:lnTo>
                    <a:pt x="2451" y="19507"/>
                  </a:lnTo>
                  <a:lnTo>
                    <a:pt x="1231" y="20243"/>
                  </a:lnTo>
                  <a:lnTo>
                    <a:pt x="304" y="21221"/>
                  </a:lnTo>
                  <a:lnTo>
                    <a:pt x="101" y="21666"/>
                  </a:lnTo>
                  <a:lnTo>
                    <a:pt x="0" y="22136"/>
                  </a:lnTo>
                  <a:lnTo>
                    <a:pt x="25" y="22618"/>
                  </a:lnTo>
                  <a:lnTo>
                    <a:pt x="304" y="23939"/>
                  </a:lnTo>
                  <a:lnTo>
                    <a:pt x="1181" y="24739"/>
                  </a:lnTo>
                  <a:lnTo>
                    <a:pt x="2362" y="25285"/>
                  </a:lnTo>
                  <a:lnTo>
                    <a:pt x="6134" y="25120"/>
                  </a:lnTo>
                  <a:lnTo>
                    <a:pt x="9525" y="26708"/>
                  </a:lnTo>
                  <a:lnTo>
                    <a:pt x="13081" y="27533"/>
                  </a:lnTo>
                  <a:lnTo>
                    <a:pt x="13525" y="26695"/>
                  </a:lnTo>
                  <a:lnTo>
                    <a:pt x="14300" y="26517"/>
                  </a:lnTo>
                  <a:lnTo>
                    <a:pt x="15151" y="26492"/>
                  </a:lnTo>
                  <a:lnTo>
                    <a:pt x="16230" y="25095"/>
                  </a:lnTo>
                  <a:lnTo>
                    <a:pt x="15125" y="23964"/>
                  </a:lnTo>
                  <a:lnTo>
                    <a:pt x="14693" y="22758"/>
                  </a:lnTo>
                  <a:lnTo>
                    <a:pt x="15201" y="20701"/>
                  </a:lnTo>
                  <a:lnTo>
                    <a:pt x="13550" y="18059"/>
                  </a:lnTo>
                  <a:lnTo>
                    <a:pt x="16319" y="16598"/>
                  </a:lnTo>
                  <a:lnTo>
                    <a:pt x="19304" y="16992"/>
                  </a:lnTo>
                  <a:lnTo>
                    <a:pt x="21501" y="15062"/>
                  </a:lnTo>
                  <a:lnTo>
                    <a:pt x="30289" y="10680"/>
                  </a:lnTo>
                  <a:lnTo>
                    <a:pt x="26670" y="4445"/>
                  </a:lnTo>
                  <a:lnTo>
                    <a:pt x="24917" y="2578"/>
                  </a:lnTo>
                  <a:lnTo>
                    <a:pt x="22733" y="1422"/>
                  </a:lnTo>
                  <a:lnTo>
                    <a:pt x="20383" y="520"/>
                  </a:lnTo>
                  <a:lnTo>
                    <a:pt x="17970" y="0"/>
                  </a:lnTo>
                  <a:close/>
                </a:path>
              </a:pathLst>
            </a:custGeom>
            <a:solidFill>
              <a:srgbClr val="2E49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2042152" y="2604702"/>
              <a:ext cx="25400" cy="19685"/>
            </a:xfrm>
            <a:custGeom>
              <a:avLst/>
              <a:gdLst/>
              <a:ahLst/>
              <a:cxnLst/>
              <a:rect l="l" t="t" r="r" b="b"/>
              <a:pathLst>
                <a:path w="25400" h="19685">
                  <a:moveTo>
                    <a:pt x="8000" y="0"/>
                  </a:moveTo>
                  <a:lnTo>
                    <a:pt x="4889" y="850"/>
                  </a:lnTo>
                  <a:lnTo>
                    <a:pt x="4051" y="3886"/>
                  </a:lnTo>
                  <a:lnTo>
                    <a:pt x="2260" y="5994"/>
                  </a:lnTo>
                  <a:lnTo>
                    <a:pt x="1092" y="7238"/>
                  </a:lnTo>
                  <a:lnTo>
                    <a:pt x="190" y="8623"/>
                  </a:lnTo>
                  <a:lnTo>
                    <a:pt x="0" y="10363"/>
                  </a:lnTo>
                  <a:lnTo>
                    <a:pt x="25" y="10845"/>
                  </a:lnTo>
                  <a:lnTo>
                    <a:pt x="3047" y="13131"/>
                  </a:lnTo>
                  <a:lnTo>
                    <a:pt x="4216" y="14249"/>
                  </a:lnTo>
                  <a:lnTo>
                    <a:pt x="5486" y="15214"/>
                  </a:lnTo>
                  <a:lnTo>
                    <a:pt x="6299" y="15697"/>
                  </a:lnTo>
                  <a:lnTo>
                    <a:pt x="6730" y="15862"/>
                  </a:lnTo>
                  <a:lnTo>
                    <a:pt x="9220" y="16586"/>
                  </a:lnTo>
                  <a:lnTo>
                    <a:pt x="10591" y="19570"/>
                  </a:lnTo>
                  <a:lnTo>
                    <a:pt x="13601" y="19227"/>
                  </a:lnTo>
                  <a:lnTo>
                    <a:pt x="14960" y="18910"/>
                  </a:lnTo>
                  <a:lnTo>
                    <a:pt x="15709" y="18034"/>
                  </a:lnTo>
                  <a:lnTo>
                    <a:pt x="16001" y="16700"/>
                  </a:lnTo>
                  <a:lnTo>
                    <a:pt x="16509" y="15125"/>
                  </a:lnTo>
                  <a:lnTo>
                    <a:pt x="14414" y="13373"/>
                  </a:lnTo>
                  <a:lnTo>
                    <a:pt x="18541" y="9448"/>
                  </a:lnTo>
                  <a:lnTo>
                    <a:pt x="22212" y="6858"/>
                  </a:lnTo>
                  <a:lnTo>
                    <a:pt x="24828" y="3175"/>
                  </a:lnTo>
                  <a:lnTo>
                    <a:pt x="19405" y="1104"/>
                  </a:lnTo>
                  <a:lnTo>
                    <a:pt x="13779" y="190"/>
                  </a:lnTo>
                  <a:lnTo>
                    <a:pt x="8000" y="0"/>
                  </a:lnTo>
                  <a:close/>
                </a:path>
              </a:pathLst>
            </a:custGeom>
            <a:solidFill>
              <a:srgbClr val="2F5B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2058864" y="2608924"/>
              <a:ext cx="20955" cy="24765"/>
            </a:xfrm>
            <a:custGeom>
              <a:avLst/>
              <a:gdLst/>
              <a:ahLst/>
              <a:cxnLst/>
              <a:rect l="l" t="t" r="r" b="b"/>
              <a:pathLst>
                <a:path w="20955" h="24764">
                  <a:moveTo>
                    <a:pt x="12014" y="0"/>
                  </a:moveTo>
                  <a:lnTo>
                    <a:pt x="11353" y="1790"/>
                  </a:lnTo>
                  <a:lnTo>
                    <a:pt x="11899" y="3962"/>
                  </a:lnTo>
                  <a:lnTo>
                    <a:pt x="10299" y="5448"/>
                  </a:lnTo>
                  <a:lnTo>
                    <a:pt x="9067" y="1879"/>
                  </a:lnTo>
                  <a:lnTo>
                    <a:pt x="6781" y="990"/>
                  </a:lnTo>
                  <a:lnTo>
                    <a:pt x="1485" y="5930"/>
                  </a:lnTo>
                  <a:lnTo>
                    <a:pt x="939" y="9690"/>
                  </a:lnTo>
                  <a:lnTo>
                    <a:pt x="0" y="13233"/>
                  </a:lnTo>
                  <a:lnTo>
                    <a:pt x="723" y="14630"/>
                  </a:lnTo>
                  <a:lnTo>
                    <a:pt x="1168" y="16090"/>
                  </a:lnTo>
                  <a:lnTo>
                    <a:pt x="1282" y="17653"/>
                  </a:lnTo>
                  <a:lnTo>
                    <a:pt x="1511" y="18313"/>
                  </a:lnTo>
                  <a:lnTo>
                    <a:pt x="1866" y="18897"/>
                  </a:lnTo>
                  <a:lnTo>
                    <a:pt x="2349" y="19405"/>
                  </a:lnTo>
                  <a:lnTo>
                    <a:pt x="3873" y="20789"/>
                  </a:lnTo>
                  <a:lnTo>
                    <a:pt x="5740" y="21818"/>
                  </a:lnTo>
                  <a:lnTo>
                    <a:pt x="6908" y="23596"/>
                  </a:lnTo>
                  <a:lnTo>
                    <a:pt x="8966" y="24599"/>
                  </a:lnTo>
                  <a:lnTo>
                    <a:pt x="9448" y="24523"/>
                  </a:lnTo>
                  <a:lnTo>
                    <a:pt x="10591" y="24155"/>
                  </a:lnTo>
                  <a:lnTo>
                    <a:pt x="11544" y="23063"/>
                  </a:lnTo>
                  <a:lnTo>
                    <a:pt x="18033" y="23545"/>
                  </a:lnTo>
                  <a:lnTo>
                    <a:pt x="13754" y="15722"/>
                  </a:lnTo>
                  <a:lnTo>
                    <a:pt x="13258" y="18440"/>
                  </a:lnTo>
                  <a:lnTo>
                    <a:pt x="11315" y="17945"/>
                  </a:lnTo>
                  <a:lnTo>
                    <a:pt x="12674" y="15557"/>
                  </a:lnTo>
                  <a:lnTo>
                    <a:pt x="15125" y="14731"/>
                  </a:lnTo>
                  <a:lnTo>
                    <a:pt x="16776" y="13004"/>
                  </a:lnTo>
                  <a:lnTo>
                    <a:pt x="18338" y="11099"/>
                  </a:lnTo>
                  <a:lnTo>
                    <a:pt x="19507" y="8991"/>
                  </a:lnTo>
                  <a:lnTo>
                    <a:pt x="20053" y="6553"/>
                  </a:lnTo>
                  <a:lnTo>
                    <a:pt x="20396" y="4737"/>
                  </a:lnTo>
                  <a:lnTo>
                    <a:pt x="18821" y="3606"/>
                  </a:lnTo>
                  <a:lnTo>
                    <a:pt x="18453" y="2044"/>
                  </a:lnTo>
                  <a:lnTo>
                    <a:pt x="16497" y="787"/>
                  </a:lnTo>
                  <a:lnTo>
                    <a:pt x="14325" y="165"/>
                  </a:lnTo>
                  <a:lnTo>
                    <a:pt x="12014" y="0"/>
                  </a:lnTo>
                  <a:close/>
                </a:path>
              </a:pathLst>
            </a:custGeom>
            <a:solidFill>
              <a:srgbClr val="305C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2110304" y="2635723"/>
              <a:ext cx="13970" cy="31115"/>
            </a:xfrm>
            <a:custGeom>
              <a:avLst/>
              <a:gdLst/>
              <a:ahLst/>
              <a:cxnLst/>
              <a:rect l="l" t="t" r="r" b="b"/>
              <a:pathLst>
                <a:path w="13969" h="31114">
                  <a:moveTo>
                    <a:pt x="13449" y="19697"/>
                  </a:moveTo>
                  <a:lnTo>
                    <a:pt x="3492" y="19697"/>
                  </a:lnTo>
                  <a:lnTo>
                    <a:pt x="4279" y="21628"/>
                  </a:lnTo>
                  <a:lnTo>
                    <a:pt x="4711" y="22097"/>
                  </a:lnTo>
                  <a:lnTo>
                    <a:pt x="5181" y="22529"/>
                  </a:lnTo>
                  <a:lnTo>
                    <a:pt x="5740" y="22885"/>
                  </a:lnTo>
                  <a:lnTo>
                    <a:pt x="6578" y="23571"/>
                  </a:lnTo>
                  <a:lnTo>
                    <a:pt x="8153" y="23799"/>
                  </a:lnTo>
                  <a:lnTo>
                    <a:pt x="7416" y="25501"/>
                  </a:lnTo>
                  <a:lnTo>
                    <a:pt x="6946" y="26225"/>
                  </a:lnTo>
                  <a:lnTo>
                    <a:pt x="6210" y="26708"/>
                  </a:lnTo>
                  <a:lnTo>
                    <a:pt x="5651" y="27343"/>
                  </a:lnTo>
                  <a:lnTo>
                    <a:pt x="5029" y="28181"/>
                  </a:lnTo>
                  <a:lnTo>
                    <a:pt x="4737" y="29019"/>
                  </a:lnTo>
                  <a:lnTo>
                    <a:pt x="5638" y="29870"/>
                  </a:lnTo>
                  <a:lnTo>
                    <a:pt x="6070" y="30137"/>
                  </a:lnTo>
                  <a:lnTo>
                    <a:pt x="6527" y="30340"/>
                  </a:lnTo>
                  <a:lnTo>
                    <a:pt x="7010" y="30454"/>
                  </a:lnTo>
                  <a:lnTo>
                    <a:pt x="10642" y="30949"/>
                  </a:lnTo>
                  <a:lnTo>
                    <a:pt x="12560" y="29730"/>
                  </a:lnTo>
                  <a:lnTo>
                    <a:pt x="11899" y="24574"/>
                  </a:lnTo>
                  <a:lnTo>
                    <a:pt x="12458" y="23406"/>
                  </a:lnTo>
                  <a:lnTo>
                    <a:pt x="13449" y="19697"/>
                  </a:lnTo>
                  <a:close/>
                </a:path>
                <a:path w="13969" h="31114">
                  <a:moveTo>
                    <a:pt x="2146" y="15862"/>
                  </a:moveTo>
                  <a:lnTo>
                    <a:pt x="1790" y="18427"/>
                  </a:lnTo>
                  <a:lnTo>
                    <a:pt x="0" y="18999"/>
                  </a:lnTo>
                  <a:lnTo>
                    <a:pt x="101" y="22009"/>
                  </a:lnTo>
                  <a:lnTo>
                    <a:pt x="3492" y="19697"/>
                  </a:lnTo>
                  <a:lnTo>
                    <a:pt x="13449" y="19697"/>
                  </a:lnTo>
                  <a:lnTo>
                    <a:pt x="13741" y="18605"/>
                  </a:lnTo>
                  <a:lnTo>
                    <a:pt x="9525" y="18478"/>
                  </a:lnTo>
                  <a:lnTo>
                    <a:pt x="9145" y="17263"/>
                  </a:lnTo>
                  <a:lnTo>
                    <a:pt x="9017" y="17195"/>
                  </a:lnTo>
                  <a:lnTo>
                    <a:pt x="8785" y="16192"/>
                  </a:lnTo>
                  <a:lnTo>
                    <a:pt x="4419" y="16192"/>
                  </a:lnTo>
                  <a:lnTo>
                    <a:pt x="2146" y="15862"/>
                  </a:lnTo>
                  <a:close/>
                </a:path>
                <a:path w="13969" h="31114">
                  <a:moveTo>
                    <a:pt x="12298" y="15874"/>
                  </a:moveTo>
                  <a:lnTo>
                    <a:pt x="8712" y="15874"/>
                  </a:lnTo>
                  <a:lnTo>
                    <a:pt x="9145" y="17263"/>
                  </a:lnTo>
                  <a:lnTo>
                    <a:pt x="9931" y="17678"/>
                  </a:lnTo>
                  <a:lnTo>
                    <a:pt x="12509" y="16408"/>
                  </a:lnTo>
                  <a:lnTo>
                    <a:pt x="12298" y="15874"/>
                  </a:lnTo>
                  <a:close/>
                </a:path>
                <a:path w="13969" h="31114">
                  <a:moveTo>
                    <a:pt x="8712" y="15874"/>
                  </a:moveTo>
                  <a:lnTo>
                    <a:pt x="9017" y="17195"/>
                  </a:lnTo>
                  <a:lnTo>
                    <a:pt x="9145" y="17263"/>
                  </a:lnTo>
                  <a:lnTo>
                    <a:pt x="8712" y="15874"/>
                  </a:lnTo>
                  <a:close/>
                </a:path>
                <a:path w="13969" h="31114">
                  <a:moveTo>
                    <a:pt x="1574" y="0"/>
                  </a:moveTo>
                  <a:lnTo>
                    <a:pt x="63" y="1638"/>
                  </a:lnTo>
                  <a:lnTo>
                    <a:pt x="350" y="2819"/>
                  </a:lnTo>
                  <a:lnTo>
                    <a:pt x="423" y="4813"/>
                  </a:lnTo>
                  <a:lnTo>
                    <a:pt x="292" y="7365"/>
                  </a:lnTo>
                  <a:lnTo>
                    <a:pt x="2565" y="8572"/>
                  </a:lnTo>
                  <a:lnTo>
                    <a:pt x="507" y="12877"/>
                  </a:lnTo>
                  <a:lnTo>
                    <a:pt x="4178" y="13665"/>
                  </a:lnTo>
                  <a:lnTo>
                    <a:pt x="4419" y="16192"/>
                  </a:lnTo>
                  <a:lnTo>
                    <a:pt x="8785" y="16192"/>
                  </a:lnTo>
                  <a:lnTo>
                    <a:pt x="8712" y="15874"/>
                  </a:lnTo>
                  <a:lnTo>
                    <a:pt x="12298" y="15874"/>
                  </a:lnTo>
                  <a:lnTo>
                    <a:pt x="11950" y="14998"/>
                  </a:lnTo>
                  <a:lnTo>
                    <a:pt x="11523" y="13766"/>
                  </a:lnTo>
                  <a:lnTo>
                    <a:pt x="10363" y="12992"/>
                  </a:lnTo>
                  <a:lnTo>
                    <a:pt x="11303" y="11493"/>
                  </a:lnTo>
                  <a:lnTo>
                    <a:pt x="10439" y="10617"/>
                  </a:lnTo>
                  <a:lnTo>
                    <a:pt x="9563" y="7569"/>
                  </a:lnTo>
                  <a:lnTo>
                    <a:pt x="8140" y="4813"/>
                  </a:lnTo>
                  <a:lnTo>
                    <a:pt x="7304" y="3860"/>
                  </a:lnTo>
                  <a:lnTo>
                    <a:pt x="4064" y="3860"/>
                  </a:lnTo>
                  <a:lnTo>
                    <a:pt x="3759" y="3822"/>
                  </a:lnTo>
                  <a:lnTo>
                    <a:pt x="3831" y="3505"/>
                  </a:lnTo>
                  <a:lnTo>
                    <a:pt x="3467" y="3505"/>
                  </a:lnTo>
                  <a:lnTo>
                    <a:pt x="3837" y="3016"/>
                  </a:lnTo>
                  <a:lnTo>
                    <a:pt x="3376" y="2412"/>
                  </a:lnTo>
                  <a:lnTo>
                    <a:pt x="3340" y="431"/>
                  </a:lnTo>
                  <a:lnTo>
                    <a:pt x="1574" y="0"/>
                  </a:lnTo>
                  <a:close/>
                </a:path>
                <a:path w="13969" h="31114">
                  <a:moveTo>
                    <a:pt x="6032" y="2412"/>
                  </a:moveTo>
                  <a:lnTo>
                    <a:pt x="4176" y="3416"/>
                  </a:lnTo>
                  <a:lnTo>
                    <a:pt x="4064" y="3860"/>
                  </a:lnTo>
                  <a:lnTo>
                    <a:pt x="7304" y="3860"/>
                  </a:lnTo>
                  <a:lnTo>
                    <a:pt x="6032" y="2412"/>
                  </a:lnTo>
                  <a:close/>
                </a:path>
                <a:path w="13969" h="31114">
                  <a:moveTo>
                    <a:pt x="3837" y="3016"/>
                  </a:moveTo>
                  <a:lnTo>
                    <a:pt x="3467" y="3505"/>
                  </a:lnTo>
                  <a:lnTo>
                    <a:pt x="3841" y="3463"/>
                  </a:lnTo>
                  <a:lnTo>
                    <a:pt x="3837" y="3016"/>
                  </a:lnTo>
                  <a:close/>
                </a:path>
                <a:path w="13969" h="31114">
                  <a:moveTo>
                    <a:pt x="3841" y="3463"/>
                  </a:moveTo>
                  <a:lnTo>
                    <a:pt x="3467" y="3505"/>
                  </a:lnTo>
                  <a:lnTo>
                    <a:pt x="3831" y="3505"/>
                  </a:lnTo>
                  <a:close/>
                </a:path>
                <a:path w="13969" h="31114">
                  <a:moveTo>
                    <a:pt x="3918" y="3122"/>
                  </a:moveTo>
                  <a:lnTo>
                    <a:pt x="3841" y="3463"/>
                  </a:lnTo>
                  <a:lnTo>
                    <a:pt x="4152" y="3428"/>
                  </a:lnTo>
                  <a:lnTo>
                    <a:pt x="3918" y="3122"/>
                  </a:lnTo>
                  <a:close/>
                </a:path>
              </a:pathLst>
            </a:custGeom>
            <a:solidFill>
              <a:srgbClr val="2E4B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2073616" y="2690761"/>
              <a:ext cx="44450" cy="18415"/>
            </a:xfrm>
            <a:custGeom>
              <a:avLst/>
              <a:gdLst/>
              <a:ahLst/>
              <a:cxnLst/>
              <a:rect l="l" t="t" r="r" b="b"/>
              <a:pathLst>
                <a:path w="44450" h="18414">
                  <a:moveTo>
                    <a:pt x="5892" y="12"/>
                  </a:moveTo>
                  <a:lnTo>
                    <a:pt x="0" y="2095"/>
                  </a:lnTo>
                  <a:lnTo>
                    <a:pt x="419" y="3263"/>
                  </a:lnTo>
                  <a:lnTo>
                    <a:pt x="2171" y="4876"/>
                  </a:lnTo>
                  <a:lnTo>
                    <a:pt x="2908" y="5461"/>
                  </a:lnTo>
                  <a:lnTo>
                    <a:pt x="3708" y="5918"/>
                  </a:lnTo>
                  <a:lnTo>
                    <a:pt x="8686" y="8343"/>
                  </a:lnTo>
                  <a:lnTo>
                    <a:pt x="10706" y="9461"/>
                  </a:lnTo>
                  <a:lnTo>
                    <a:pt x="13246" y="10629"/>
                  </a:lnTo>
                  <a:lnTo>
                    <a:pt x="16027" y="11353"/>
                  </a:lnTo>
                  <a:lnTo>
                    <a:pt x="18097" y="13398"/>
                  </a:lnTo>
                  <a:lnTo>
                    <a:pt x="20358" y="14503"/>
                  </a:lnTo>
                  <a:lnTo>
                    <a:pt x="22669" y="15379"/>
                  </a:lnTo>
                  <a:lnTo>
                    <a:pt x="25272" y="14859"/>
                  </a:lnTo>
                  <a:lnTo>
                    <a:pt x="29438" y="14643"/>
                  </a:lnTo>
                  <a:lnTo>
                    <a:pt x="33337" y="16192"/>
                  </a:lnTo>
                  <a:lnTo>
                    <a:pt x="39509" y="16751"/>
                  </a:lnTo>
                  <a:lnTo>
                    <a:pt x="41998" y="18402"/>
                  </a:lnTo>
                  <a:lnTo>
                    <a:pt x="43891" y="15875"/>
                  </a:lnTo>
                  <a:lnTo>
                    <a:pt x="41173" y="13754"/>
                  </a:lnTo>
                  <a:lnTo>
                    <a:pt x="37376" y="14986"/>
                  </a:lnTo>
                  <a:lnTo>
                    <a:pt x="34645" y="12915"/>
                  </a:lnTo>
                  <a:lnTo>
                    <a:pt x="33083" y="12192"/>
                  </a:lnTo>
                  <a:lnTo>
                    <a:pt x="31419" y="11734"/>
                  </a:lnTo>
                  <a:lnTo>
                    <a:pt x="28651" y="10109"/>
                  </a:lnTo>
                  <a:lnTo>
                    <a:pt x="21120" y="6654"/>
                  </a:lnTo>
                  <a:lnTo>
                    <a:pt x="14350" y="3289"/>
                  </a:lnTo>
                  <a:lnTo>
                    <a:pt x="7429" y="266"/>
                  </a:lnTo>
                  <a:lnTo>
                    <a:pt x="5892" y="12"/>
                  </a:lnTo>
                  <a:close/>
                </a:path>
              </a:pathLst>
            </a:custGeom>
            <a:solidFill>
              <a:srgbClr val="7B9B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1969061" y="2612046"/>
              <a:ext cx="18415" cy="20320"/>
            </a:xfrm>
            <a:custGeom>
              <a:avLst/>
              <a:gdLst/>
              <a:ahLst/>
              <a:cxnLst/>
              <a:rect l="l" t="t" r="r" b="b"/>
              <a:pathLst>
                <a:path w="18414" h="20319">
                  <a:moveTo>
                    <a:pt x="15379" y="0"/>
                  </a:moveTo>
                  <a:lnTo>
                    <a:pt x="9829" y="1549"/>
                  </a:lnTo>
                  <a:lnTo>
                    <a:pt x="4686" y="3962"/>
                  </a:lnTo>
                  <a:lnTo>
                    <a:pt x="0" y="7340"/>
                  </a:lnTo>
                  <a:lnTo>
                    <a:pt x="850" y="9372"/>
                  </a:lnTo>
                  <a:lnTo>
                    <a:pt x="1130" y="11887"/>
                  </a:lnTo>
                  <a:lnTo>
                    <a:pt x="4063" y="12166"/>
                  </a:lnTo>
                  <a:lnTo>
                    <a:pt x="5714" y="13525"/>
                  </a:lnTo>
                  <a:lnTo>
                    <a:pt x="4698" y="15468"/>
                  </a:lnTo>
                  <a:lnTo>
                    <a:pt x="5130" y="17094"/>
                  </a:lnTo>
                  <a:lnTo>
                    <a:pt x="5219" y="17767"/>
                  </a:lnTo>
                  <a:lnTo>
                    <a:pt x="5219" y="18567"/>
                  </a:lnTo>
                  <a:lnTo>
                    <a:pt x="5359" y="19316"/>
                  </a:lnTo>
                  <a:lnTo>
                    <a:pt x="6045" y="19837"/>
                  </a:lnTo>
                  <a:lnTo>
                    <a:pt x="7492" y="19824"/>
                  </a:lnTo>
                  <a:lnTo>
                    <a:pt x="8496" y="18834"/>
                  </a:lnTo>
                  <a:lnTo>
                    <a:pt x="9651" y="18186"/>
                  </a:lnTo>
                  <a:lnTo>
                    <a:pt x="10782" y="17437"/>
                  </a:lnTo>
                  <a:lnTo>
                    <a:pt x="17284" y="15748"/>
                  </a:lnTo>
                  <a:lnTo>
                    <a:pt x="18072" y="13792"/>
                  </a:lnTo>
                  <a:lnTo>
                    <a:pt x="14858" y="7302"/>
                  </a:lnTo>
                  <a:lnTo>
                    <a:pt x="14465" y="7112"/>
                  </a:lnTo>
                  <a:lnTo>
                    <a:pt x="14071" y="7061"/>
                  </a:lnTo>
                  <a:lnTo>
                    <a:pt x="13639" y="7112"/>
                  </a:lnTo>
                  <a:lnTo>
                    <a:pt x="13373" y="7277"/>
                  </a:lnTo>
                  <a:lnTo>
                    <a:pt x="13080" y="8140"/>
                  </a:lnTo>
                  <a:lnTo>
                    <a:pt x="12915" y="7112"/>
                  </a:lnTo>
                  <a:lnTo>
                    <a:pt x="13144" y="5537"/>
                  </a:lnTo>
                  <a:lnTo>
                    <a:pt x="14427" y="4546"/>
                  </a:lnTo>
                  <a:lnTo>
                    <a:pt x="15201" y="3251"/>
                  </a:lnTo>
                  <a:lnTo>
                    <a:pt x="15722" y="2578"/>
                  </a:lnTo>
                  <a:lnTo>
                    <a:pt x="16052" y="1778"/>
                  </a:lnTo>
                  <a:lnTo>
                    <a:pt x="16636" y="1155"/>
                  </a:lnTo>
                  <a:lnTo>
                    <a:pt x="15379" y="0"/>
                  </a:lnTo>
                  <a:close/>
                </a:path>
              </a:pathLst>
            </a:custGeom>
            <a:solidFill>
              <a:srgbClr val="305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2057742" y="2699061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451" y="0"/>
                  </a:moveTo>
                  <a:lnTo>
                    <a:pt x="1003" y="139"/>
                  </a:lnTo>
                  <a:lnTo>
                    <a:pt x="279" y="1016"/>
                  </a:lnTo>
                  <a:lnTo>
                    <a:pt x="104" y="1905"/>
                  </a:lnTo>
                  <a:lnTo>
                    <a:pt x="0" y="3670"/>
                  </a:lnTo>
                  <a:lnTo>
                    <a:pt x="495" y="4775"/>
                  </a:lnTo>
                  <a:lnTo>
                    <a:pt x="1308" y="5765"/>
                  </a:lnTo>
                  <a:lnTo>
                    <a:pt x="2425" y="6819"/>
                  </a:lnTo>
                  <a:lnTo>
                    <a:pt x="5168" y="7416"/>
                  </a:lnTo>
                  <a:lnTo>
                    <a:pt x="2400" y="9575"/>
                  </a:lnTo>
                  <a:lnTo>
                    <a:pt x="2755" y="11023"/>
                  </a:lnTo>
                  <a:lnTo>
                    <a:pt x="3666" y="12268"/>
                  </a:lnTo>
                  <a:lnTo>
                    <a:pt x="4508" y="13335"/>
                  </a:lnTo>
                  <a:lnTo>
                    <a:pt x="9423" y="16522"/>
                  </a:lnTo>
                  <a:lnTo>
                    <a:pt x="13500" y="20866"/>
                  </a:lnTo>
                  <a:lnTo>
                    <a:pt x="18846" y="23431"/>
                  </a:lnTo>
                  <a:lnTo>
                    <a:pt x="20891" y="24168"/>
                  </a:lnTo>
                  <a:lnTo>
                    <a:pt x="23050" y="24549"/>
                  </a:lnTo>
                  <a:lnTo>
                    <a:pt x="25654" y="27546"/>
                  </a:lnTo>
                  <a:lnTo>
                    <a:pt x="26746" y="29146"/>
                  </a:lnTo>
                  <a:lnTo>
                    <a:pt x="28829" y="28308"/>
                  </a:lnTo>
                  <a:lnTo>
                    <a:pt x="27508" y="24714"/>
                  </a:lnTo>
                  <a:lnTo>
                    <a:pt x="24427" y="20916"/>
                  </a:lnTo>
                  <a:lnTo>
                    <a:pt x="21467" y="20904"/>
                  </a:lnTo>
                  <a:lnTo>
                    <a:pt x="21221" y="20904"/>
                  </a:lnTo>
                  <a:lnTo>
                    <a:pt x="20586" y="20662"/>
                  </a:lnTo>
                  <a:lnTo>
                    <a:pt x="21151" y="20662"/>
                  </a:lnTo>
                  <a:lnTo>
                    <a:pt x="21018" y="20574"/>
                  </a:lnTo>
                  <a:lnTo>
                    <a:pt x="20205" y="18402"/>
                  </a:lnTo>
                  <a:lnTo>
                    <a:pt x="18186" y="17119"/>
                  </a:lnTo>
                  <a:lnTo>
                    <a:pt x="17373" y="15049"/>
                  </a:lnTo>
                  <a:lnTo>
                    <a:pt x="16344" y="12268"/>
                  </a:lnTo>
                  <a:lnTo>
                    <a:pt x="13500" y="11214"/>
                  </a:lnTo>
                  <a:lnTo>
                    <a:pt x="11722" y="9144"/>
                  </a:lnTo>
                  <a:lnTo>
                    <a:pt x="7759" y="5410"/>
                  </a:lnTo>
                  <a:lnTo>
                    <a:pt x="6299" y="3073"/>
                  </a:lnTo>
                  <a:lnTo>
                    <a:pt x="5130" y="1905"/>
                  </a:lnTo>
                  <a:lnTo>
                    <a:pt x="4025" y="673"/>
                  </a:lnTo>
                  <a:lnTo>
                    <a:pt x="2451" y="0"/>
                  </a:lnTo>
                  <a:close/>
                </a:path>
                <a:path w="29210" h="29210">
                  <a:moveTo>
                    <a:pt x="20999" y="20500"/>
                  </a:moveTo>
                  <a:lnTo>
                    <a:pt x="21209" y="20701"/>
                  </a:lnTo>
                  <a:lnTo>
                    <a:pt x="21328" y="20866"/>
                  </a:lnTo>
                  <a:lnTo>
                    <a:pt x="21513" y="20916"/>
                  </a:lnTo>
                  <a:lnTo>
                    <a:pt x="20999" y="20500"/>
                  </a:lnTo>
                  <a:close/>
                </a:path>
                <a:path w="29210" h="29210">
                  <a:moveTo>
                    <a:pt x="21996" y="18440"/>
                  </a:moveTo>
                  <a:lnTo>
                    <a:pt x="21526" y="18605"/>
                  </a:lnTo>
                  <a:lnTo>
                    <a:pt x="20955" y="19075"/>
                  </a:lnTo>
                  <a:lnTo>
                    <a:pt x="20777" y="19659"/>
                  </a:lnTo>
                  <a:lnTo>
                    <a:pt x="20995" y="20485"/>
                  </a:lnTo>
                  <a:lnTo>
                    <a:pt x="21513" y="20916"/>
                  </a:lnTo>
                  <a:lnTo>
                    <a:pt x="24427" y="20916"/>
                  </a:lnTo>
                  <a:lnTo>
                    <a:pt x="22758" y="18859"/>
                  </a:lnTo>
                  <a:lnTo>
                    <a:pt x="22402" y="18529"/>
                  </a:lnTo>
                  <a:lnTo>
                    <a:pt x="21996" y="18440"/>
                  </a:lnTo>
                  <a:close/>
                </a:path>
                <a:path w="29210" h="29210">
                  <a:moveTo>
                    <a:pt x="21217" y="20835"/>
                  </a:moveTo>
                  <a:lnTo>
                    <a:pt x="21467" y="20904"/>
                  </a:lnTo>
                  <a:lnTo>
                    <a:pt x="21217" y="20835"/>
                  </a:lnTo>
                  <a:close/>
                </a:path>
                <a:path w="29210" h="29210">
                  <a:moveTo>
                    <a:pt x="21151" y="20662"/>
                  </a:moveTo>
                  <a:lnTo>
                    <a:pt x="20586" y="20662"/>
                  </a:lnTo>
                  <a:lnTo>
                    <a:pt x="21217" y="20835"/>
                  </a:lnTo>
                  <a:lnTo>
                    <a:pt x="21151" y="20662"/>
                  </a:lnTo>
                  <a:close/>
                </a:path>
              </a:pathLst>
            </a:custGeom>
            <a:solidFill>
              <a:srgbClr val="4B71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2086790" y="2622292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4" h="18414">
                  <a:moveTo>
                    <a:pt x="2730" y="10642"/>
                  </a:moveTo>
                  <a:lnTo>
                    <a:pt x="0" y="13119"/>
                  </a:lnTo>
                  <a:lnTo>
                    <a:pt x="1244" y="15354"/>
                  </a:lnTo>
                  <a:lnTo>
                    <a:pt x="3149" y="17551"/>
                  </a:lnTo>
                  <a:lnTo>
                    <a:pt x="3784" y="17894"/>
                  </a:lnTo>
                  <a:lnTo>
                    <a:pt x="5778" y="17703"/>
                  </a:lnTo>
                  <a:lnTo>
                    <a:pt x="6961" y="16865"/>
                  </a:lnTo>
                  <a:lnTo>
                    <a:pt x="6924" y="16217"/>
                  </a:lnTo>
                  <a:lnTo>
                    <a:pt x="6813" y="15278"/>
                  </a:lnTo>
                  <a:lnTo>
                    <a:pt x="6756" y="13182"/>
                  </a:lnTo>
                  <a:lnTo>
                    <a:pt x="9017" y="13182"/>
                  </a:lnTo>
                  <a:lnTo>
                    <a:pt x="8765" y="11963"/>
                  </a:lnTo>
                  <a:lnTo>
                    <a:pt x="6019" y="11963"/>
                  </a:lnTo>
                  <a:lnTo>
                    <a:pt x="2730" y="10642"/>
                  </a:lnTo>
                  <a:close/>
                </a:path>
                <a:path w="23494" h="18414">
                  <a:moveTo>
                    <a:pt x="14809" y="11087"/>
                  </a:moveTo>
                  <a:lnTo>
                    <a:pt x="8585" y="11087"/>
                  </a:lnTo>
                  <a:lnTo>
                    <a:pt x="10198" y="11175"/>
                  </a:lnTo>
                  <a:lnTo>
                    <a:pt x="11544" y="12217"/>
                  </a:lnTo>
                  <a:lnTo>
                    <a:pt x="11039" y="13385"/>
                  </a:lnTo>
                  <a:lnTo>
                    <a:pt x="10962" y="14147"/>
                  </a:lnTo>
                  <a:lnTo>
                    <a:pt x="11277" y="16217"/>
                  </a:lnTo>
                  <a:lnTo>
                    <a:pt x="12001" y="16713"/>
                  </a:lnTo>
                  <a:lnTo>
                    <a:pt x="13131" y="16865"/>
                  </a:lnTo>
                  <a:lnTo>
                    <a:pt x="12537" y="12484"/>
                  </a:lnTo>
                  <a:lnTo>
                    <a:pt x="12631" y="12217"/>
                  </a:lnTo>
                  <a:lnTo>
                    <a:pt x="14809" y="11087"/>
                  </a:lnTo>
                  <a:close/>
                </a:path>
                <a:path w="23494" h="18414">
                  <a:moveTo>
                    <a:pt x="9017" y="13182"/>
                  </a:moveTo>
                  <a:lnTo>
                    <a:pt x="6756" y="13182"/>
                  </a:lnTo>
                  <a:lnTo>
                    <a:pt x="9448" y="15278"/>
                  </a:lnTo>
                  <a:lnTo>
                    <a:pt x="9017" y="13182"/>
                  </a:lnTo>
                  <a:close/>
                </a:path>
                <a:path w="23494" h="18414">
                  <a:moveTo>
                    <a:pt x="21935" y="6718"/>
                  </a:moveTo>
                  <a:lnTo>
                    <a:pt x="18148" y="6718"/>
                  </a:lnTo>
                  <a:lnTo>
                    <a:pt x="20104" y="8229"/>
                  </a:lnTo>
                  <a:lnTo>
                    <a:pt x="18732" y="10426"/>
                  </a:lnTo>
                  <a:lnTo>
                    <a:pt x="20597" y="12217"/>
                  </a:lnTo>
                  <a:lnTo>
                    <a:pt x="20717" y="12484"/>
                  </a:lnTo>
                  <a:lnTo>
                    <a:pt x="21031" y="13385"/>
                  </a:lnTo>
                  <a:lnTo>
                    <a:pt x="22809" y="12484"/>
                  </a:lnTo>
                  <a:lnTo>
                    <a:pt x="23329" y="11544"/>
                  </a:lnTo>
                  <a:lnTo>
                    <a:pt x="22974" y="9651"/>
                  </a:lnTo>
                  <a:lnTo>
                    <a:pt x="21450" y="8902"/>
                  </a:lnTo>
                  <a:lnTo>
                    <a:pt x="22466" y="7556"/>
                  </a:lnTo>
                  <a:lnTo>
                    <a:pt x="21935" y="6718"/>
                  </a:lnTo>
                  <a:close/>
                </a:path>
                <a:path w="23494" h="18414">
                  <a:moveTo>
                    <a:pt x="13233" y="0"/>
                  </a:moveTo>
                  <a:lnTo>
                    <a:pt x="13141" y="2743"/>
                  </a:lnTo>
                  <a:lnTo>
                    <a:pt x="15138" y="4940"/>
                  </a:lnTo>
                  <a:lnTo>
                    <a:pt x="15405" y="5664"/>
                  </a:lnTo>
                  <a:lnTo>
                    <a:pt x="12382" y="6299"/>
                  </a:lnTo>
                  <a:lnTo>
                    <a:pt x="11658" y="7759"/>
                  </a:lnTo>
                  <a:lnTo>
                    <a:pt x="8039" y="9131"/>
                  </a:lnTo>
                  <a:lnTo>
                    <a:pt x="6019" y="11963"/>
                  </a:lnTo>
                  <a:lnTo>
                    <a:pt x="8765" y="11963"/>
                  </a:lnTo>
                  <a:lnTo>
                    <a:pt x="8585" y="11087"/>
                  </a:lnTo>
                  <a:lnTo>
                    <a:pt x="14809" y="11087"/>
                  </a:lnTo>
                  <a:lnTo>
                    <a:pt x="16497" y="10210"/>
                  </a:lnTo>
                  <a:lnTo>
                    <a:pt x="18148" y="6718"/>
                  </a:lnTo>
                  <a:lnTo>
                    <a:pt x="21935" y="6718"/>
                  </a:lnTo>
                  <a:lnTo>
                    <a:pt x="21259" y="5651"/>
                  </a:lnTo>
                  <a:lnTo>
                    <a:pt x="19545" y="4305"/>
                  </a:lnTo>
                  <a:lnTo>
                    <a:pt x="17627" y="3187"/>
                  </a:lnTo>
                  <a:lnTo>
                    <a:pt x="17005" y="3111"/>
                  </a:lnTo>
                  <a:lnTo>
                    <a:pt x="16586" y="2743"/>
                  </a:lnTo>
                  <a:lnTo>
                    <a:pt x="16326" y="2235"/>
                  </a:lnTo>
                  <a:lnTo>
                    <a:pt x="15887" y="2070"/>
                  </a:lnTo>
                  <a:lnTo>
                    <a:pt x="15582" y="1638"/>
                  </a:lnTo>
                  <a:lnTo>
                    <a:pt x="15138" y="1320"/>
                  </a:lnTo>
                  <a:lnTo>
                    <a:pt x="14897" y="965"/>
                  </a:lnTo>
                  <a:lnTo>
                    <a:pt x="14566" y="698"/>
                  </a:lnTo>
                  <a:lnTo>
                    <a:pt x="14173" y="520"/>
                  </a:lnTo>
                  <a:lnTo>
                    <a:pt x="13233" y="0"/>
                  </a:lnTo>
                  <a:close/>
                </a:path>
              </a:pathLst>
            </a:custGeom>
            <a:solidFill>
              <a:srgbClr val="2E4E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2067238" y="2721187"/>
              <a:ext cx="21590" cy="13335"/>
            </a:xfrm>
            <a:custGeom>
              <a:avLst/>
              <a:gdLst/>
              <a:ahLst/>
              <a:cxnLst/>
              <a:rect l="l" t="t" r="r" b="b"/>
              <a:pathLst>
                <a:path w="21589" h="13335">
                  <a:moveTo>
                    <a:pt x="6121" y="7048"/>
                  </a:moveTo>
                  <a:lnTo>
                    <a:pt x="4317" y="7861"/>
                  </a:lnTo>
                  <a:lnTo>
                    <a:pt x="3403" y="8610"/>
                  </a:lnTo>
                  <a:lnTo>
                    <a:pt x="1689" y="8928"/>
                  </a:lnTo>
                  <a:lnTo>
                    <a:pt x="2768" y="10756"/>
                  </a:lnTo>
                  <a:lnTo>
                    <a:pt x="5803" y="11480"/>
                  </a:lnTo>
                  <a:lnTo>
                    <a:pt x="8724" y="12839"/>
                  </a:lnTo>
                  <a:lnTo>
                    <a:pt x="11963" y="12649"/>
                  </a:lnTo>
                  <a:lnTo>
                    <a:pt x="21361" y="11150"/>
                  </a:lnTo>
                  <a:lnTo>
                    <a:pt x="21272" y="8915"/>
                  </a:lnTo>
                  <a:lnTo>
                    <a:pt x="21142" y="8636"/>
                  </a:lnTo>
                  <a:lnTo>
                    <a:pt x="7670" y="8636"/>
                  </a:lnTo>
                  <a:lnTo>
                    <a:pt x="7483" y="8574"/>
                  </a:lnTo>
                  <a:lnTo>
                    <a:pt x="6756" y="7699"/>
                  </a:lnTo>
                  <a:lnTo>
                    <a:pt x="6121" y="7048"/>
                  </a:lnTo>
                  <a:close/>
                </a:path>
                <a:path w="21589" h="13335">
                  <a:moveTo>
                    <a:pt x="21036" y="8407"/>
                  </a:moveTo>
                  <a:lnTo>
                    <a:pt x="9410" y="8407"/>
                  </a:lnTo>
                  <a:lnTo>
                    <a:pt x="7670" y="8636"/>
                  </a:lnTo>
                  <a:lnTo>
                    <a:pt x="21142" y="8636"/>
                  </a:lnTo>
                  <a:lnTo>
                    <a:pt x="21036" y="8407"/>
                  </a:lnTo>
                  <a:close/>
                </a:path>
                <a:path w="21589" h="13335">
                  <a:moveTo>
                    <a:pt x="6756" y="7699"/>
                  </a:moveTo>
                  <a:lnTo>
                    <a:pt x="7492" y="8585"/>
                  </a:lnTo>
                  <a:lnTo>
                    <a:pt x="6756" y="7699"/>
                  </a:lnTo>
                  <a:close/>
                </a:path>
                <a:path w="21589" h="13335">
                  <a:moveTo>
                    <a:pt x="7610" y="8574"/>
                  </a:moveTo>
                  <a:close/>
                </a:path>
                <a:path w="21589" h="13335">
                  <a:moveTo>
                    <a:pt x="19706" y="6553"/>
                  </a:moveTo>
                  <a:lnTo>
                    <a:pt x="5803" y="6553"/>
                  </a:lnTo>
                  <a:lnTo>
                    <a:pt x="6756" y="7699"/>
                  </a:lnTo>
                  <a:lnTo>
                    <a:pt x="7610" y="8574"/>
                  </a:lnTo>
                  <a:lnTo>
                    <a:pt x="9410" y="8407"/>
                  </a:lnTo>
                  <a:lnTo>
                    <a:pt x="21036" y="8407"/>
                  </a:lnTo>
                  <a:lnTo>
                    <a:pt x="20586" y="7442"/>
                  </a:lnTo>
                  <a:lnTo>
                    <a:pt x="19706" y="6553"/>
                  </a:lnTo>
                  <a:close/>
                </a:path>
                <a:path w="21589" h="13335">
                  <a:moveTo>
                    <a:pt x="3441" y="1917"/>
                  </a:moveTo>
                  <a:lnTo>
                    <a:pt x="1104" y="2641"/>
                  </a:lnTo>
                  <a:lnTo>
                    <a:pt x="469" y="2895"/>
                  </a:lnTo>
                  <a:lnTo>
                    <a:pt x="50" y="3454"/>
                  </a:lnTo>
                  <a:lnTo>
                    <a:pt x="0" y="5905"/>
                  </a:lnTo>
                  <a:lnTo>
                    <a:pt x="647" y="7200"/>
                  </a:lnTo>
                  <a:lnTo>
                    <a:pt x="2335" y="7861"/>
                  </a:lnTo>
                  <a:lnTo>
                    <a:pt x="2768" y="7950"/>
                  </a:lnTo>
                  <a:lnTo>
                    <a:pt x="3263" y="7937"/>
                  </a:lnTo>
                  <a:lnTo>
                    <a:pt x="3759" y="7835"/>
                  </a:lnTo>
                  <a:lnTo>
                    <a:pt x="5803" y="6553"/>
                  </a:lnTo>
                  <a:lnTo>
                    <a:pt x="19706" y="6553"/>
                  </a:lnTo>
                  <a:lnTo>
                    <a:pt x="19342" y="6184"/>
                  </a:lnTo>
                  <a:lnTo>
                    <a:pt x="16037" y="4470"/>
                  </a:lnTo>
                  <a:lnTo>
                    <a:pt x="5587" y="4470"/>
                  </a:lnTo>
                  <a:lnTo>
                    <a:pt x="3441" y="1917"/>
                  </a:lnTo>
                  <a:close/>
                </a:path>
                <a:path w="21589" h="13335">
                  <a:moveTo>
                    <a:pt x="8699" y="2463"/>
                  </a:moveTo>
                  <a:lnTo>
                    <a:pt x="8254" y="2540"/>
                  </a:lnTo>
                  <a:lnTo>
                    <a:pt x="7823" y="2717"/>
                  </a:lnTo>
                  <a:lnTo>
                    <a:pt x="5587" y="4470"/>
                  </a:lnTo>
                  <a:lnTo>
                    <a:pt x="16037" y="4470"/>
                  </a:lnTo>
                  <a:lnTo>
                    <a:pt x="15414" y="3048"/>
                  </a:lnTo>
                  <a:lnTo>
                    <a:pt x="10502" y="3048"/>
                  </a:lnTo>
                  <a:lnTo>
                    <a:pt x="10071" y="2819"/>
                  </a:lnTo>
                  <a:lnTo>
                    <a:pt x="9541" y="2590"/>
                  </a:lnTo>
                  <a:lnTo>
                    <a:pt x="9156" y="2476"/>
                  </a:lnTo>
                  <a:lnTo>
                    <a:pt x="8699" y="2463"/>
                  </a:lnTo>
                  <a:close/>
                </a:path>
                <a:path w="21589" h="13335">
                  <a:moveTo>
                    <a:pt x="9817" y="0"/>
                  </a:moveTo>
                  <a:lnTo>
                    <a:pt x="9169" y="723"/>
                  </a:lnTo>
                  <a:lnTo>
                    <a:pt x="9207" y="1447"/>
                  </a:lnTo>
                  <a:lnTo>
                    <a:pt x="9994" y="2501"/>
                  </a:lnTo>
                  <a:lnTo>
                    <a:pt x="10401" y="2641"/>
                  </a:lnTo>
                  <a:lnTo>
                    <a:pt x="10502" y="3048"/>
                  </a:lnTo>
                  <a:lnTo>
                    <a:pt x="15414" y="3048"/>
                  </a:lnTo>
                  <a:lnTo>
                    <a:pt x="14249" y="114"/>
                  </a:lnTo>
                  <a:lnTo>
                    <a:pt x="9817" y="0"/>
                  </a:lnTo>
                  <a:close/>
                </a:path>
              </a:pathLst>
            </a:custGeom>
            <a:solidFill>
              <a:srgbClr val="4D6E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2076048" y="2610970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4">
                  <a:moveTo>
                    <a:pt x="1269" y="0"/>
                  </a:moveTo>
                  <a:lnTo>
                    <a:pt x="253" y="673"/>
                  </a:lnTo>
                  <a:lnTo>
                    <a:pt x="0" y="1422"/>
                  </a:lnTo>
                  <a:lnTo>
                    <a:pt x="1777" y="2793"/>
                  </a:lnTo>
                  <a:lnTo>
                    <a:pt x="2019" y="3517"/>
                  </a:lnTo>
                  <a:lnTo>
                    <a:pt x="2108" y="4343"/>
                  </a:lnTo>
                  <a:lnTo>
                    <a:pt x="1955" y="6921"/>
                  </a:lnTo>
                  <a:lnTo>
                    <a:pt x="5956" y="5803"/>
                  </a:lnTo>
                  <a:lnTo>
                    <a:pt x="5753" y="8420"/>
                  </a:lnTo>
                  <a:lnTo>
                    <a:pt x="5740" y="10159"/>
                  </a:lnTo>
                  <a:lnTo>
                    <a:pt x="7797" y="11747"/>
                  </a:lnTo>
                  <a:lnTo>
                    <a:pt x="6222" y="13652"/>
                  </a:lnTo>
                  <a:lnTo>
                    <a:pt x="7581" y="13690"/>
                  </a:lnTo>
                  <a:lnTo>
                    <a:pt x="9118" y="13525"/>
                  </a:lnTo>
                  <a:lnTo>
                    <a:pt x="9461" y="17856"/>
                  </a:lnTo>
                  <a:lnTo>
                    <a:pt x="10998" y="17068"/>
                  </a:lnTo>
                  <a:lnTo>
                    <a:pt x="13957" y="15900"/>
                  </a:lnTo>
                  <a:lnTo>
                    <a:pt x="14871" y="14046"/>
                  </a:lnTo>
                  <a:lnTo>
                    <a:pt x="13360" y="9169"/>
                  </a:lnTo>
                  <a:lnTo>
                    <a:pt x="15506" y="8381"/>
                  </a:lnTo>
                  <a:lnTo>
                    <a:pt x="17678" y="7404"/>
                  </a:lnTo>
                  <a:lnTo>
                    <a:pt x="12611" y="4051"/>
                  </a:lnTo>
                  <a:lnTo>
                    <a:pt x="7175" y="1511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E53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2075521" y="2702741"/>
              <a:ext cx="23495" cy="12700"/>
            </a:xfrm>
            <a:custGeom>
              <a:avLst/>
              <a:gdLst/>
              <a:ahLst/>
              <a:cxnLst/>
              <a:rect l="l" t="t" r="r" b="b"/>
              <a:pathLst>
                <a:path w="23494" h="12700">
                  <a:moveTo>
                    <a:pt x="12115" y="0"/>
                  </a:moveTo>
                  <a:lnTo>
                    <a:pt x="9321" y="3505"/>
                  </a:lnTo>
                  <a:lnTo>
                    <a:pt x="5613" y="4152"/>
                  </a:lnTo>
                  <a:lnTo>
                    <a:pt x="3683" y="5333"/>
                  </a:lnTo>
                  <a:lnTo>
                    <a:pt x="977" y="5372"/>
                  </a:lnTo>
                  <a:lnTo>
                    <a:pt x="0" y="7950"/>
                  </a:lnTo>
                  <a:lnTo>
                    <a:pt x="355" y="10096"/>
                  </a:lnTo>
                  <a:lnTo>
                    <a:pt x="825" y="12153"/>
                  </a:lnTo>
                  <a:lnTo>
                    <a:pt x="3644" y="12191"/>
                  </a:lnTo>
                  <a:lnTo>
                    <a:pt x="10502" y="9677"/>
                  </a:lnTo>
                  <a:lnTo>
                    <a:pt x="17322" y="7111"/>
                  </a:lnTo>
                  <a:lnTo>
                    <a:pt x="23368" y="2882"/>
                  </a:lnTo>
                  <a:lnTo>
                    <a:pt x="21082" y="1879"/>
                  </a:lnTo>
                  <a:lnTo>
                    <a:pt x="18834" y="761"/>
                  </a:lnTo>
                  <a:lnTo>
                    <a:pt x="16268" y="698"/>
                  </a:lnTo>
                  <a:lnTo>
                    <a:pt x="12115" y="0"/>
                  </a:lnTo>
                  <a:close/>
                </a:path>
              </a:pathLst>
            </a:custGeom>
            <a:solidFill>
              <a:srgbClr val="9DAE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2055765" y="2607845"/>
              <a:ext cx="18415" cy="15240"/>
            </a:xfrm>
            <a:custGeom>
              <a:avLst/>
              <a:gdLst/>
              <a:ahLst/>
              <a:cxnLst/>
              <a:rect l="l" t="t" r="r" b="b"/>
              <a:pathLst>
                <a:path w="18414" h="15239">
                  <a:moveTo>
                    <a:pt x="12623" y="0"/>
                  </a:moveTo>
                  <a:lnTo>
                    <a:pt x="11214" y="25"/>
                  </a:lnTo>
                  <a:lnTo>
                    <a:pt x="9537" y="165"/>
                  </a:lnTo>
                  <a:lnTo>
                    <a:pt x="8381" y="965"/>
                  </a:lnTo>
                  <a:lnTo>
                    <a:pt x="7226" y="3441"/>
                  </a:lnTo>
                  <a:lnTo>
                    <a:pt x="6146" y="4876"/>
                  </a:lnTo>
                  <a:lnTo>
                    <a:pt x="2120" y="2387"/>
                  </a:lnTo>
                  <a:lnTo>
                    <a:pt x="3670" y="5270"/>
                  </a:lnTo>
                  <a:lnTo>
                    <a:pt x="3632" y="9182"/>
                  </a:lnTo>
                  <a:lnTo>
                    <a:pt x="2019" y="8890"/>
                  </a:lnTo>
                  <a:lnTo>
                    <a:pt x="0" y="7861"/>
                  </a:lnTo>
                  <a:lnTo>
                    <a:pt x="1600" y="13690"/>
                  </a:lnTo>
                  <a:lnTo>
                    <a:pt x="2057" y="14516"/>
                  </a:lnTo>
                  <a:lnTo>
                    <a:pt x="2590" y="15201"/>
                  </a:lnTo>
                  <a:lnTo>
                    <a:pt x="3682" y="14668"/>
                  </a:lnTo>
                  <a:lnTo>
                    <a:pt x="3733" y="11798"/>
                  </a:lnTo>
                  <a:lnTo>
                    <a:pt x="7734" y="10350"/>
                  </a:lnTo>
                  <a:lnTo>
                    <a:pt x="6273" y="6273"/>
                  </a:lnTo>
                  <a:lnTo>
                    <a:pt x="7772" y="4914"/>
                  </a:lnTo>
                  <a:lnTo>
                    <a:pt x="9804" y="3340"/>
                  </a:lnTo>
                  <a:lnTo>
                    <a:pt x="10248" y="5105"/>
                  </a:lnTo>
                  <a:lnTo>
                    <a:pt x="14922" y="5080"/>
                  </a:lnTo>
                  <a:lnTo>
                    <a:pt x="10299" y="8102"/>
                  </a:lnTo>
                  <a:lnTo>
                    <a:pt x="12687" y="8610"/>
                  </a:lnTo>
                  <a:lnTo>
                    <a:pt x="13652" y="7518"/>
                  </a:lnTo>
                  <a:lnTo>
                    <a:pt x="14604" y="6324"/>
                  </a:lnTo>
                  <a:lnTo>
                    <a:pt x="18326" y="3556"/>
                  </a:lnTo>
                  <a:lnTo>
                    <a:pt x="15112" y="2565"/>
                  </a:lnTo>
                  <a:lnTo>
                    <a:pt x="15112" y="1079"/>
                  </a:lnTo>
                  <a:lnTo>
                    <a:pt x="13982" y="88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2E55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2093589" y="2673638"/>
              <a:ext cx="22225" cy="25400"/>
            </a:xfrm>
            <a:custGeom>
              <a:avLst/>
              <a:gdLst/>
              <a:ahLst/>
              <a:cxnLst/>
              <a:rect l="l" t="t" r="r" b="b"/>
              <a:pathLst>
                <a:path w="22225" h="25400">
                  <a:moveTo>
                    <a:pt x="3340" y="12"/>
                  </a:moveTo>
                  <a:lnTo>
                    <a:pt x="2832" y="0"/>
                  </a:lnTo>
                  <a:lnTo>
                    <a:pt x="0" y="546"/>
                  </a:lnTo>
                  <a:lnTo>
                    <a:pt x="317" y="2286"/>
                  </a:lnTo>
                  <a:lnTo>
                    <a:pt x="3505" y="8369"/>
                  </a:lnTo>
                  <a:lnTo>
                    <a:pt x="5448" y="10502"/>
                  </a:lnTo>
                  <a:lnTo>
                    <a:pt x="6184" y="11150"/>
                  </a:lnTo>
                  <a:lnTo>
                    <a:pt x="7569" y="12801"/>
                  </a:lnTo>
                  <a:lnTo>
                    <a:pt x="9639" y="12039"/>
                  </a:lnTo>
                  <a:lnTo>
                    <a:pt x="11341" y="12585"/>
                  </a:lnTo>
                  <a:lnTo>
                    <a:pt x="12966" y="12458"/>
                  </a:lnTo>
                  <a:lnTo>
                    <a:pt x="12979" y="13627"/>
                  </a:lnTo>
                  <a:lnTo>
                    <a:pt x="13093" y="14719"/>
                  </a:lnTo>
                  <a:lnTo>
                    <a:pt x="13754" y="17272"/>
                  </a:lnTo>
                  <a:lnTo>
                    <a:pt x="16459" y="18453"/>
                  </a:lnTo>
                  <a:lnTo>
                    <a:pt x="17246" y="20904"/>
                  </a:lnTo>
                  <a:lnTo>
                    <a:pt x="18580" y="22453"/>
                  </a:lnTo>
                  <a:lnTo>
                    <a:pt x="19062" y="25044"/>
                  </a:lnTo>
                  <a:lnTo>
                    <a:pt x="21932" y="24688"/>
                  </a:lnTo>
                  <a:lnTo>
                    <a:pt x="20180" y="20713"/>
                  </a:lnTo>
                  <a:lnTo>
                    <a:pt x="19138" y="16649"/>
                  </a:lnTo>
                  <a:lnTo>
                    <a:pt x="20650" y="12331"/>
                  </a:lnTo>
                  <a:lnTo>
                    <a:pt x="20320" y="11963"/>
                  </a:lnTo>
                  <a:lnTo>
                    <a:pt x="19900" y="11836"/>
                  </a:lnTo>
                  <a:lnTo>
                    <a:pt x="19418" y="11912"/>
                  </a:lnTo>
                  <a:lnTo>
                    <a:pt x="15989" y="12814"/>
                  </a:lnTo>
                  <a:lnTo>
                    <a:pt x="16129" y="9296"/>
                  </a:lnTo>
                  <a:lnTo>
                    <a:pt x="14490" y="7962"/>
                  </a:lnTo>
                  <a:lnTo>
                    <a:pt x="13804" y="7289"/>
                  </a:lnTo>
                  <a:lnTo>
                    <a:pt x="12776" y="6642"/>
                  </a:lnTo>
                  <a:lnTo>
                    <a:pt x="12103" y="6438"/>
                  </a:lnTo>
                  <a:lnTo>
                    <a:pt x="11366" y="6464"/>
                  </a:lnTo>
                  <a:lnTo>
                    <a:pt x="7607" y="7823"/>
                  </a:lnTo>
                  <a:lnTo>
                    <a:pt x="7226" y="4749"/>
                  </a:lnTo>
                  <a:lnTo>
                    <a:pt x="5765" y="1612"/>
                  </a:lnTo>
                  <a:lnTo>
                    <a:pt x="5207" y="812"/>
                  </a:lnTo>
                  <a:lnTo>
                    <a:pt x="4305" y="304"/>
                  </a:lnTo>
                  <a:lnTo>
                    <a:pt x="3822" y="114"/>
                  </a:lnTo>
                  <a:lnTo>
                    <a:pt x="3340" y="12"/>
                  </a:lnTo>
                  <a:close/>
                </a:path>
              </a:pathLst>
            </a:custGeom>
            <a:solidFill>
              <a:srgbClr val="7C9B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2052824" y="2724414"/>
              <a:ext cx="26670" cy="11430"/>
            </a:xfrm>
            <a:custGeom>
              <a:avLst/>
              <a:gdLst/>
              <a:ahLst/>
              <a:cxnLst/>
              <a:rect l="l" t="t" r="r" b="b"/>
              <a:pathLst>
                <a:path w="26669" h="11430">
                  <a:moveTo>
                    <a:pt x="1600" y="0"/>
                  </a:moveTo>
                  <a:lnTo>
                    <a:pt x="88" y="2793"/>
                  </a:lnTo>
                  <a:lnTo>
                    <a:pt x="0" y="2946"/>
                  </a:lnTo>
                  <a:lnTo>
                    <a:pt x="0" y="3543"/>
                  </a:lnTo>
                  <a:lnTo>
                    <a:pt x="114" y="3809"/>
                  </a:lnTo>
                  <a:lnTo>
                    <a:pt x="393" y="4025"/>
                  </a:lnTo>
                  <a:lnTo>
                    <a:pt x="939" y="4635"/>
                  </a:lnTo>
                  <a:lnTo>
                    <a:pt x="1917" y="4444"/>
                  </a:lnTo>
                  <a:lnTo>
                    <a:pt x="2438" y="5118"/>
                  </a:lnTo>
                  <a:lnTo>
                    <a:pt x="7315" y="7658"/>
                  </a:lnTo>
                  <a:lnTo>
                    <a:pt x="12572" y="8991"/>
                  </a:lnTo>
                  <a:lnTo>
                    <a:pt x="20726" y="9588"/>
                  </a:lnTo>
                  <a:lnTo>
                    <a:pt x="23583" y="11366"/>
                  </a:lnTo>
                  <a:lnTo>
                    <a:pt x="26377" y="9423"/>
                  </a:lnTo>
                  <a:lnTo>
                    <a:pt x="23431" y="8013"/>
                  </a:lnTo>
                  <a:lnTo>
                    <a:pt x="20459" y="6692"/>
                  </a:lnTo>
                  <a:lnTo>
                    <a:pt x="17068" y="7035"/>
                  </a:lnTo>
                  <a:lnTo>
                    <a:pt x="14071" y="3911"/>
                  </a:lnTo>
                  <a:lnTo>
                    <a:pt x="9905" y="3124"/>
                  </a:lnTo>
                  <a:lnTo>
                    <a:pt x="6146" y="1498"/>
                  </a:lnTo>
                  <a:lnTo>
                    <a:pt x="4470" y="3505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7BAD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2039814" y="2714436"/>
              <a:ext cx="19050" cy="14604"/>
            </a:xfrm>
            <a:custGeom>
              <a:avLst/>
              <a:gdLst/>
              <a:ahLst/>
              <a:cxnLst/>
              <a:rect l="l" t="t" r="r" b="b"/>
              <a:pathLst>
                <a:path w="19050" h="14605">
                  <a:moveTo>
                    <a:pt x="1993" y="0"/>
                  </a:moveTo>
                  <a:lnTo>
                    <a:pt x="0" y="711"/>
                  </a:lnTo>
                  <a:lnTo>
                    <a:pt x="863" y="1917"/>
                  </a:lnTo>
                  <a:lnTo>
                    <a:pt x="2311" y="5829"/>
                  </a:lnTo>
                  <a:lnTo>
                    <a:pt x="4229" y="7810"/>
                  </a:lnTo>
                  <a:lnTo>
                    <a:pt x="5727" y="10096"/>
                  </a:lnTo>
                  <a:lnTo>
                    <a:pt x="9207" y="11938"/>
                  </a:lnTo>
                  <a:lnTo>
                    <a:pt x="9550" y="12293"/>
                  </a:lnTo>
                  <a:lnTo>
                    <a:pt x="10286" y="12928"/>
                  </a:lnTo>
                  <a:lnTo>
                    <a:pt x="11328" y="13690"/>
                  </a:lnTo>
                  <a:lnTo>
                    <a:pt x="12344" y="13690"/>
                  </a:lnTo>
                  <a:lnTo>
                    <a:pt x="13360" y="12979"/>
                  </a:lnTo>
                  <a:lnTo>
                    <a:pt x="14376" y="12725"/>
                  </a:lnTo>
                  <a:lnTo>
                    <a:pt x="15239" y="11582"/>
                  </a:lnTo>
                  <a:lnTo>
                    <a:pt x="17551" y="14020"/>
                  </a:lnTo>
                  <a:lnTo>
                    <a:pt x="18059" y="12801"/>
                  </a:lnTo>
                  <a:lnTo>
                    <a:pt x="18567" y="12001"/>
                  </a:lnTo>
                  <a:lnTo>
                    <a:pt x="13906" y="6807"/>
                  </a:lnTo>
                  <a:lnTo>
                    <a:pt x="8242" y="3009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 descr=""/>
            <p:cNvSpPr/>
            <p:nvPr/>
          </p:nvSpPr>
          <p:spPr>
            <a:xfrm>
              <a:off x="1954452" y="2621556"/>
              <a:ext cx="17145" cy="15875"/>
            </a:xfrm>
            <a:custGeom>
              <a:avLst/>
              <a:gdLst/>
              <a:ahLst/>
              <a:cxnLst/>
              <a:rect l="l" t="t" r="r" b="b"/>
              <a:pathLst>
                <a:path w="17144" h="15875">
                  <a:moveTo>
                    <a:pt x="12458" y="0"/>
                  </a:moveTo>
                  <a:lnTo>
                    <a:pt x="11049" y="2108"/>
                  </a:lnTo>
                  <a:lnTo>
                    <a:pt x="9461" y="1168"/>
                  </a:lnTo>
                  <a:lnTo>
                    <a:pt x="6248" y="3022"/>
                  </a:lnTo>
                  <a:lnTo>
                    <a:pt x="3289" y="5194"/>
                  </a:lnTo>
                  <a:lnTo>
                    <a:pt x="977" y="8153"/>
                  </a:lnTo>
                  <a:lnTo>
                    <a:pt x="4940" y="9461"/>
                  </a:lnTo>
                  <a:lnTo>
                    <a:pt x="0" y="11912"/>
                  </a:lnTo>
                  <a:lnTo>
                    <a:pt x="1638" y="13588"/>
                  </a:lnTo>
                  <a:lnTo>
                    <a:pt x="3073" y="12382"/>
                  </a:lnTo>
                  <a:lnTo>
                    <a:pt x="4724" y="11937"/>
                  </a:lnTo>
                  <a:lnTo>
                    <a:pt x="7416" y="13207"/>
                  </a:lnTo>
                  <a:lnTo>
                    <a:pt x="5219" y="14439"/>
                  </a:lnTo>
                  <a:lnTo>
                    <a:pt x="6527" y="15252"/>
                  </a:lnTo>
                  <a:lnTo>
                    <a:pt x="9321" y="14135"/>
                  </a:lnTo>
                  <a:lnTo>
                    <a:pt x="9613" y="11823"/>
                  </a:lnTo>
                  <a:lnTo>
                    <a:pt x="9448" y="9270"/>
                  </a:lnTo>
                  <a:lnTo>
                    <a:pt x="9296" y="8877"/>
                  </a:lnTo>
                  <a:lnTo>
                    <a:pt x="9029" y="8737"/>
                  </a:lnTo>
                  <a:lnTo>
                    <a:pt x="8610" y="8864"/>
                  </a:lnTo>
                  <a:lnTo>
                    <a:pt x="8178" y="9042"/>
                  </a:lnTo>
                  <a:lnTo>
                    <a:pt x="7772" y="9321"/>
                  </a:lnTo>
                  <a:lnTo>
                    <a:pt x="7289" y="9004"/>
                  </a:lnTo>
                  <a:lnTo>
                    <a:pt x="6997" y="8915"/>
                  </a:lnTo>
                  <a:lnTo>
                    <a:pt x="6705" y="8889"/>
                  </a:lnTo>
                  <a:lnTo>
                    <a:pt x="6108" y="8978"/>
                  </a:lnTo>
                  <a:lnTo>
                    <a:pt x="5854" y="8915"/>
                  </a:lnTo>
                  <a:lnTo>
                    <a:pt x="5613" y="8775"/>
                  </a:lnTo>
                  <a:lnTo>
                    <a:pt x="5461" y="8547"/>
                  </a:lnTo>
                  <a:lnTo>
                    <a:pt x="5461" y="8305"/>
                  </a:lnTo>
                  <a:lnTo>
                    <a:pt x="8331" y="6095"/>
                  </a:lnTo>
                  <a:lnTo>
                    <a:pt x="9029" y="5638"/>
                  </a:lnTo>
                  <a:lnTo>
                    <a:pt x="9461" y="5143"/>
                  </a:lnTo>
                  <a:lnTo>
                    <a:pt x="11112" y="3809"/>
                  </a:lnTo>
                  <a:lnTo>
                    <a:pt x="12611" y="3301"/>
                  </a:lnTo>
                  <a:lnTo>
                    <a:pt x="14097" y="7035"/>
                  </a:lnTo>
                  <a:lnTo>
                    <a:pt x="14960" y="6324"/>
                  </a:lnTo>
                  <a:lnTo>
                    <a:pt x="15684" y="6172"/>
                  </a:lnTo>
                  <a:lnTo>
                    <a:pt x="16535" y="5448"/>
                  </a:lnTo>
                  <a:lnTo>
                    <a:pt x="16586" y="4521"/>
                  </a:lnTo>
                  <a:lnTo>
                    <a:pt x="16395" y="3517"/>
                  </a:lnTo>
                  <a:lnTo>
                    <a:pt x="14046" y="927"/>
                  </a:lnTo>
                  <a:lnTo>
                    <a:pt x="12458" y="0"/>
                  </a:lnTo>
                  <a:close/>
                </a:path>
              </a:pathLst>
            </a:custGeom>
            <a:solidFill>
              <a:srgbClr val="305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 descr=""/>
            <p:cNvSpPr/>
            <p:nvPr/>
          </p:nvSpPr>
          <p:spPr>
            <a:xfrm>
              <a:off x="2104372" y="2669282"/>
              <a:ext cx="15875" cy="17145"/>
            </a:xfrm>
            <a:custGeom>
              <a:avLst/>
              <a:gdLst/>
              <a:ahLst/>
              <a:cxnLst/>
              <a:rect l="l" t="t" r="r" b="b"/>
              <a:pathLst>
                <a:path w="15875" h="17144">
                  <a:moveTo>
                    <a:pt x="11880" y="12166"/>
                  </a:moveTo>
                  <a:lnTo>
                    <a:pt x="6273" y="12166"/>
                  </a:lnTo>
                  <a:lnTo>
                    <a:pt x="6730" y="12826"/>
                  </a:lnTo>
                  <a:lnTo>
                    <a:pt x="6788" y="13893"/>
                  </a:lnTo>
                  <a:lnTo>
                    <a:pt x="6908" y="14401"/>
                  </a:lnTo>
                  <a:lnTo>
                    <a:pt x="7119" y="14935"/>
                  </a:lnTo>
                  <a:lnTo>
                    <a:pt x="7213" y="16954"/>
                  </a:lnTo>
                  <a:lnTo>
                    <a:pt x="9055" y="16598"/>
                  </a:lnTo>
                  <a:lnTo>
                    <a:pt x="9474" y="16573"/>
                  </a:lnTo>
                  <a:lnTo>
                    <a:pt x="9921" y="16573"/>
                  </a:lnTo>
                  <a:lnTo>
                    <a:pt x="10388" y="15582"/>
                  </a:lnTo>
                  <a:lnTo>
                    <a:pt x="10477" y="15214"/>
                  </a:lnTo>
                  <a:lnTo>
                    <a:pt x="10680" y="14935"/>
                  </a:lnTo>
                  <a:lnTo>
                    <a:pt x="10985" y="14706"/>
                  </a:lnTo>
                  <a:lnTo>
                    <a:pt x="11226" y="14490"/>
                  </a:lnTo>
                  <a:lnTo>
                    <a:pt x="11350" y="13652"/>
                  </a:lnTo>
                  <a:lnTo>
                    <a:pt x="11880" y="12166"/>
                  </a:lnTo>
                  <a:close/>
                </a:path>
                <a:path w="15875" h="17144">
                  <a:moveTo>
                    <a:pt x="9921" y="16573"/>
                  </a:moveTo>
                  <a:lnTo>
                    <a:pt x="9474" y="16573"/>
                  </a:lnTo>
                  <a:lnTo>
                    <a:pt x="9867" y="16687"/>
                  </a:lnTo>
                  <a:close/>
                </a:path>
                <a:path w="15875" h="17144">
                  <a:moveTo>
                    <a:pt x="0" y="7416"/>
                  </a:moveTo>
                  <a:lnTo>
                    <a:pt x="2671" y="12331"/>
                  </a:lnTo>
                  <a:lnTo>
                    <a:pt x="2755" y="12522"/>
                  </a:lnTo>
                  <a:lnTo>
                    <a:pt x="3479" y="12953"/>
                  </a:lnTo>
                  <a:lnTo>
                    <a:pt x="4800" y="12357"/>
                  </a:lnTo>
                  <a:lnTo>
                    <a:pt x="5210" y="12191"/>
                  </a:lnTo>
                  <a:lnTo>
                    <a:pt x="5778" y="12064"/>
                  </a:lnTo>
                  <a:lnTo>
                    <a:pt x="11916" y="12064"/>
                  </a:lnTo>
                  <a:lnTo>
                    <a:pt x="11988" y="11861"/>
                  </a:lnTo>
                  <a:lnTo>
                    <a:pt x="12382" y="9715"/>
                  </a:lnTo>
                  <a:lnTo>
                    <a:pt x="14042" y="7670"/>
                  </a:lnTo>
                  <a:lnTo>
                    <a:pt x="5245" y="7670"/>
                  </a:lnTo>
                  <a:lnTo>
                    <a:pt x="0" y="7416"/>
                  </a:lnTo>
                  <a:close/>
                </a:path>
                <a:path w="15875" h="17144">
                  <a:moveTo>
                    <a:pt x="11916" y="12064"/>
                  </a:moveTo>
                  <a:lnTo>
                    <a:pt x="5778" y="12064"/>
                  </a:lnTo>
                  <a:lnTo>
                    <a:pt x="6261" y="12191"/>
                  </a:lnTo>
                  <a:lnTo>
                    <a:pt x="11880" y="12166"/>
                  </a:lnTo>
                  <a:close/>
                </a:path>
                <a:path w="15875" h="17144">
                  <a:moveTo>
                    <a:pt x="9436" y="0"/>
                  </a:moveTo>
                  <a:lnTo>
                    <a:pt x="8394" y="1968"/>
                  </a:lnTo>
                  <a:lnTo>
                    <a:pt x="8216" y="2628"/>
                  </a:lnTo>
                  <a:lnTo>
                    <a:pt x="8242" y="3289"/>
                  </a:lnTo>
                  <a:lnTo>
                    <a:pt x="8470" y="3936"/>
                  </a:lnTo>
                  <a:lnTo>
                    <a:pt x="9397" y="5473"/>
                  </a:lnTo>
                  <a:lnTo>
                    <a:pt x="7966" y="5473"/>
                  </a:lnTo>
                  <a:lnTo>
                    <a:pt x="7251" y="5753"/>
                  </a:lnTo>
                  <a:lnTo>
                    <a:pt x="5245" y="7670"/>
                  </a:lnTo>
                  <a:lnTo>
                    <a:pt x="14042" y="7670"/>
                  </a:lnTo>
                  <a:lnTo>
                    <a:pt x="15455" y="5930"/>
                  </a:lnTo>
                  <a:lnTo>
                    <a:pt x="15490" y="5473"/>
                  </a:lnTo>
                  <a:lnTo>
                    <a:pt x="9397" y="5473"/>
                  </a:lnTo>
                  <a:lnTo>
                    <a:pt x="8064" y="5435"/>
                  </a:lnTo>
                  <a:lnTo>
                    <a:pt x="15493" y="5435"/>
                  </a:lnTo>
                  <a:lnTo>
                    <a:pt x="15620" y="3733"/>
                  </a:lnTo>
                  <a:lnTo>
                    <a:pt x="11252" y="571"/>
                  </a:lnTo>
                  <a:lnTo>
                    <a:pt x="9436" y="0"/>
                  </a:lnTo>
                  <a:close/>
                </a:path>
              </a:pathLst>
            </a:custGeom>
            <a:solidFill>
              <a:srgbClr val="324F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2107205" y="2693114"/>
              <a:ext cx="10795" cy="13970"/>
            </a:xfrm>
            <a:custGeom>
              <a:avLst/>
              <a:gdLst/>
              <a:ahLst/>
              <a:cxnLst/>
              <a:rect l="l" t="t" r="r" b="b"/>
              <a:pathLst>
                <a:path w="10794" h="13969">
                  <a:moveTo>
                    <a:pt x="1181" y="0"/>
                  </a:moveTo>
                  <a:lnTo>
                    <a:pt x="520" y="2120"/>
                  </a:lnTo>
                  <a:lnTo>
                    <a:pt x="660" y="4673"/>
                  </a:lnTo>
                  <a:lnTo>
                    <a:pt x="3009" y="5829"/>
                  </a:lnTo>
                  <a:lnTo>
                    <a:pt x="4076" y="7810"/>
                  </a:lnTo>
                  <a:lnTo>
                    <a:pt x="4546" y="8508"/>
                  </a:lnTo>
                  <a:lnTo>
                    <a:pt x="4813" y="8851"/>
                  </a:lnTo>
                  <a:lnTo>
                    <a:pt x="5130" y="9359"/>
                  </a:lnTo>
                  <a:lnTo>
                    <a:pt x="5283" y="9690"/>
                  </a:lnTo>
                  <a:lnTo>
                    <a:pt x="5283" y="10007"/>
                  </a:lnTo>
                  <a:lnTo>
                    <a:pt x="5168" y="10299"/>
                  </a:lnTo>
                  <a:lnTo>
                    <a:pt x="1460" y="9677"/>
                  </a:lnTo>
                  <a:lnTo>
                    <a:pt x="825" y="9817"/>
                  </a:lnTo>
                  <a:lnTo>
                    <a:pt x="0" y="11442"/>
                  </a:lnTo>
                  <a:lnTo>
                    <a:pt x="3124" y="13627"/>
                  </a:lnTo>
                  <a:lnTo>
                    <a:pt x="6680" y="13728"/>
                  </a:lnTo>
                  <a:lnTo>
                    <a:pt x="10299" y="13525"/>
                  </a:lnTo>
                  <a:lnTo>
                    <a:pt x="10502" y="10540"/>
                  </a:lnTo>
                  <a:lnTo>
                    <a:pt x="9677" y="7823"/>
                  </a:lnTo>
                  <a:lnTo>
                    <a:pt x="8318" y="5219"/>
                  </a:lnTo>
                  <a:lnTo>
                    <a:pt x="6159" y="4559"/>
                  </a:lnTo>
                  <a:lnTo>
                    <a:pt x="6223" y="1727"/>
                  </a:lnTo>
                  <a:lnTo>
                    <a:pt x="4165" y="977"/>
                  </a:lnTo>
                  <a:lnTo>
                    <a:pt x="2971" y="1409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6883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2035268" y="260344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2044" y="0"/>
                  </a:moveTo>
                  <a:lnTo>
                    <a:pt x="1600" y="0"/>
                  </a:lnTo>
                  <a:lnTo>
                    <a:pt x="1168" y="228"/>
                  </a:lnTo>
                  <a:lnTo>
                    <a:pt x="0" y="3187"/>
                  </a:lnTo>
                  <a:lnTo>
                    <a:pt x="3479" y="5651"/>
                  </a:lnTo>
                  <a:lnTo>
                    <a:pt x="2070" y="8623"/>
                  </a:lnTo>
                  <a:lnTo>
                    <a:pt x="1981" y="9398"/>
                  </a:lnTo>
                  <a:lnTo>
                    <a:pt x="2311" y="9982"/>
                  </a:lnTo>
                  <a:lnTo>
                    <a:pt x="2857" y="10477"/>
                  </a:lnTo>
                  <a:lnTo>
                    <a:pt x="4254" y="11315"/>
                  </a:lnTo>
                  <a:lnTo>
                    <a:pt x="5549" y="12585"/>
                  </a:lnTo>
                  <a:lnTo>
                    <a:pt x="7416" y="11684"/>
                  </a:lnTo>
                  <a:lnTo>
                    <a:pt x="9626" y="7670"/>
                  </a:lnTo>
                  <a:lnTo>
                    <a:pt x="12611" y="2755"/>
                  </a:lnTo>
                  <a:lnTo>
                    <a:pt x="8890" y="1651"/>
                  </a:lnTo>
                  <a:lnTo>
                    <a:pt x="5461" y="381"/>
                  </a:lnTo>
                  <a:lnTo>
                    <a:pt x="4787" y="76"/>
                  </a:lnTo>
                  <a:lnTo>
                    <a:pt x="4102" y="25"/>
                  </a:lnTo>
                  <a:lnTo>
                    <a:pt x="3403" y="292"/>
                  </a:lnTo>
                  <a:lnTo>
                    <a:pt x="3048" y="889"/>
                  </a:lnTo>
                  <a:lnTo>
                    <a:pt x="2717" y="939"/>
                  </a:lnTo>
                  <a:lnTo>
                    <a:pt x="2413" y="254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2D4C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 descr=""/>
            <p:cNvSpPr/>
            <p:nvPr/>
          </p:nvSpPr>
          <p:spPr>
            <a:xfrm>
              <a:off x="2113789" y="2657824"/>
              <a:ext cx="10160" cy="14604"/>
            </a:xfrm>
            <a:custGeom>
              <a:avLst/>
              <a:gdLst/>
              <a:ahLst/>
              <a:cxnLst/>
              <a:rect l="l" t="t" r="r" b="b"/>
              <a:pathLst>
                <a:path w="10160" h="14605">
                  <a:moveTo>
                    <a:pt x="8902" y="0"/>
                  </a:moveTo>
                  <a:lnTo>
                    <a:pt x="7569" y="1384"/>
                  </a:lnTo>
                  <a:lnTo>
                    <a:pt x="6553" y="2895"/>
                  </a:lnTo>
                  <a:lnTo>
                    <a:pt x="8039" y="6997"/>
                  </a:lnTo>
                  <a:lnTo>
                    <a:pt x="6807" y="7238"/>
                  </a:lnTo>
                  <a:lnTo>
                    <a:pt x="5270" y="7277"/>
                  </a:lnTo>
                  <a:lnTo>
                    <a:pt x="2743" y="7289"/>
                  </a:lnTo>
                  <a:lnTo>
                    <a:pt x="2400" y="7594"/>
                  </a:lnTo>
                  <a:lnTo>
                    <a:pt x="1333" y="9639"/>
                  </a:lnTo>
                  <a:lnTo>
                    <a:pt x="1422" y="10782"/>
                  </a:lnTo>
                  <a:lnTo>
                    <a:pt x="0" y="12661"/>
                  </a:lnTo>
                  <a:lnTo>
                    <a:pt x="2743" y="12484"/>
                  </a:lnTo>
                  <a:lnTo>
                    <a:pt x="3784" y="12484"/>
                  </a:lnTo>
                  <a:lnTo>
                    <a:pt x="4368" y="13258"/>
                  </a:lnTo>
                  <a:lnTo>
                    <a:pt x="4902" y="14084"/>
                  </a:lnTo>
                  <a:lnTo>
                    <a:pt x="5969" y="14262"/>
                  </a:lnTo>
                  <a:lnTo>
                    <a:pt x="9194" y="10388"/>
                  </a:lnTo>
                  <a:lnTo>
                    <a:pt x="9131" y="8648"/>
                  </a:lnTo>
                  <a:lnTo>
                    <a:pt x="9525" y="5753"/>
                  </a:lnTo>
                  <a:lnTo>
                    <a:pt x="9994" y="2857"/>
                  </a:lnTo>
                  <a:lnTo>
                    <a:pt x="8902" y="0"/>
                  </a:lnTo>
                  <a:close/>
                </a:path>
              </a:pathLst>
            </a:custGeom>
            <a:solidFill>
              <a:srgbClr val="344C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2035022" y="2713391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5346" y="0"/>
                  </a:moveTo>
                  <a:lnTo>
                    <a:pt x="3276" y="2057"/>
                  </a:lnTo>
                  <a:lnTo>
                    <a:pt x="2946" y="2463"/>
                  </a:lnTo>
                  <a:lnTo>
                    <a:pt x="4165" y="2552"/>
                  </a:lnTo>
                  <a:lnTo>
                    <a:pt x="3454" y="3022"/>
                  </a:lnTo>
                  <a:lnTo>
                    <a:pt x="3124" y="2984"/>
                  </a:lnTo>
                  <a:lnTo>
                    <a:pt x="2794" y="3035"/>
                  </a:lnTo>
                  <a:lnTo>
                    <a:pt x="1968" y="3416"/>
                  </a:lnTo>
                  <a:lnTo>
                    <a:pt x="1460" y="3251"/>
                  </a:lnTo>
                  <a:lnTo>
                    <a:pt x="952" y="3251"/>
                  </a:lnTo>
                  <a:lnTo>
                    <a:pt x="571" y="3340"/>
                  </a:lnTo>
                  <a:lnTo>
                    <a:pt x="292" y="3556"/>
                  </a:lnTo>
                  <a:lnTo>
                    <a:pt x="88" y="3886"/>
                  </a:lnTo>
                  <a:lnTo>
                    <a:pt x="0" y="4279"/>
                  </a:lnTo>
                  <a:lnTo>
                    <a:pt x="127" y="4610"/>
                  </a:lnTo>
                  <a:lnTo>
                    <a:pt x="1435" y="5753"/>
                  </a:lnTo>
                  <a:lnTo>
                    <a:pt x="1828" y="6019"/>
                  </a:lnTo>
                  <a:lnTo>
                    <a:pt x="2565" y="6616"/>
                  </a:lnTo>
                  <a:lnTo>
                    <a:pt x="3657" y="7772"/>
                  </a:lnTo>
                  <a:lnTo>
                    <a:pt x="6337" y="8089"/>
                  </a:lnTo>
                  <a:lnTo>
                    <a:pt x="8153" y="10185"/>
                  </a:lnTo>
                  <a:lnTo>
                    <a:pt x="10515" y="11137"/>
                  </a:lnTo>
                  <a:lnTo>
                    <a:pt x="11557" y="10579"/>
                  </a:lnTo>
                  <a:lnTo>
                    <a:pt x="12954" y="10033"/>
                  </a:lnTo>
                  <a:lnTo>
                    <a:pt x="12115" y="7442"/>
                  </a:lnTo>
                  <a:lnTo>
                    <a:pt x="10845" y="8051"/>
                  </a:lnTo>
                  <a:lnTo>
                    <a:pt x="8597" y="8331"/>
                  </a:lnTo>
                  <a:lnTo>
                    <a:pt x="7721" y="7505"/>
                  </a:lnTo>
                  <a:lnTo>
                    <a:pt x="9004" y="5207"/>
                  </a:lnTo>
                  <a:lnTo>
                    <a:pt x="8978" y="4940"/>
                  </a:lnTo>
                  <a:lnTo>
                    <a:pt x="6718" y="3949"/>
                  </a:lnTo>
                  <a:lnTo>
                    <a:pt x="5664" y="2959"/>
                  </a:lnTo>
                  <a:lnTo>
                    <a:pt x="6743" y="1562"/>
                  </a:lnTo>
                  <a:lnTo>
                    <a:pt x="7188" y="228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7CAF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2068353" y="270715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1308" y="0"/>
                  </a:moveTo>
                  <a:lnTo>
                    <a:pt x="584" y="292"/>
                  </a:lnTo>
                  <a:lnTo>
                    <a:pt x="0" y="647"/>
                  </a:lnTo>
                  <a:lnTo>
                    <a:pt x="368" y="1587"/>
                  </a:lnTo>
                  <a:lnTo>
                    <a:pt x="1104" y="2908"/>
                  </a:lnTo>
                  <a:lnTo>
                    <a:pt x="2133" y="3962"/>
                  </a:lnTo>
                  <a:lnTo>
                    <a:pt x="4724" y="5321"/>
                  </a:lnTo>
                  <a:lnTo>
                    <a:pt x="5537" y="6235"/>
                  </a:lnTo>
                  <a:lnTo>
                    <a:pt x="5638" y="7696"/>
                  </a:lnTo>
                  <a:lnTo>
                    <a:pt x="7315" y="8826"/>
                  </a:lnTo>
                  <a:lnTo>
                    <a:pt x="8699" y="10439"/>
                  </a:lnTo>
                  <a:lnTo>
                    <a:pt x="10820" y="10858"/>
                  </a:lnTo>
                  <a:lnTo>
                    <a:pt x="12153" y="10756"/>
                  </a:lnTo>
                  <a:lnTo>
                    <a:pt x="10807" y="7772"/>
                  </a:lnTo>
                  <a:lnTo>
                    <a:pt x="7200" y="3479"/>
                  </a:lnTo>
                  <a:lnTo>
                    <a:pt x="6108" y="838"/>
                  </a:lnTo>
                  <a:lnTo>
                    <a:pt x="3797" y="279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6D9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1967063" y="2619359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5" h="9525">
                  <a:moveTo>
                    <a:pt x="1460" y="0"/>
                  </a:moveTo>
                  <a:lnTo>
                    <a:pt x="1028" y="165"/>
                  </a:lnTo>
                  <a:lnTo>
                    <a:pt x="825" y="711"/>
                  </a:lnTo>
                  <a:lnTo>
                    <a:pt x="0" y="2298"/>
                  </a:lnTo>
                  <a:lnTo>
                    <a:pt x="1536" y="3086"/>
                  </a:lnTo>
                  <a:lnTo>
                    <a:pt x="2031" y="4216"/>
                  </a:lnTo>
                  <a:lnTo>
                    <a:pt x="2400" y="4546"/>
                  </a:lnTo>
                  <a:lnTo>
                    <a:pt x="2705" y="4927"/>
                  </a:lnTo>
                  <a:lnTo>
                    <a:pt x="3060" y="5257"/>
                  </a:lnTo>
                  <a:lnTo>
                    <a:pt x="3073" y="8369"/>
                  </a:lnTo>
                  <a:lnTo>
                    <a:pt x="4356" y="8572"/>
                  </a:lnTo>
                  <a:lnTo>
                    <a:pt x="5689" y="9245"/>
                  </a:lnTo>
                  <a:lnTo>
                    <a:pt x="6819" y="7962"/>
                  </a:lnTo>
                  <a:lnTo>
                    <a:pt x="7073" y="6375"/>
                  </a:lnTo>
                  <a:lnTo>
                    <a:pt x="8191" y="4876"/>
                  </a:lnTo>
                  <a:lnTo>
                    <a:pt x="7668" y="3962"/>
                  </a:lnTo>
                  <a:lnTo>
                    <a:pt x="3936" y="3962"/>
                  </a:lnTo>
                  <a:lnTo>
                    <a:pt x="3873" y="304"/>
                  </a:lnTo>
                  <a:lnTo>
                    <a:pt x="2806" y="190"/>
                  </a:lnTo>
                  <a:lnTo>
                    <a:pt x="1993" y="38"/>
                  </a:lnTo>
                  <a:lnTo>
                    <a:pt x="1460" y="0"/>
                  </a:lnTo>
                  <a:close/>
                </a:path>
                <a:path w="8255" h="9525">
                  <a:moveTo>
                    <a:pt x="7226" y="3187"/>
                  </a:moveTo>
                  <a:lnTo>
                    <a:pt x="5638" y="3416"/>
                  </a:lnTo>
                  <a:lnTo>
                    <a:pt x="3936" y="3962"/>
                  </a:lnTo>
                  <a:lnTo>
                    <a:pt x="7668" y="3962"/>
                  </a:lnTo>
                  <a:lnTo>
                    <a:pt x="7226" y="3187"/>
                  </a:lnTo>
                  <a:close/>
                </a:path>
              </a:pathLst>
            </a:custGeom>
            <a:solidFill>
              <a:srgbClr val="304F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1963910" y="2620072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975" y="0"/>
                  </a:moveTo>
                  <a:lnTo>
                    <a:pt x="2362" y="457"/>
                  </a:lnTo>
                  <a:lnTo>
                    <a:pt x="1079" y="1397"/>
                  </a:lnTo>
                  <a:lnTo>
                    <a:pt x="0" y="2654"/>
                  </a:lnTo>
                  <a:lnTo>
                    <a:pt x="177" y="3835"/>
                  </a:lnTo>
                  <a:lnTo>
                    <a:pt x="711" y="4787"/>
                  </a:lnTo>
                  <a:lnTo>
                    <a:pt x="3047" y="3136"/>
                  </a:lnTo>
                  <a:lnTo>
                    <a:pt x="3987" y="2794"/>
                  </a:lnTo>
                  <a:lnTo>
                    <a:pt x="5181" y="3505"/>
                  </a:lnTo>
                  <a:lnTo>
                    <a:pt x="5206" y="2184"/>
                  </a:lnTo>
                  <a:lnTo>
                    <a:pt x="4406" y="1155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2F5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2050127" y="272738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0" y="0"/>
                  </a:moveTo>
                  <a:lnTo>
                    <a:pt x="774" y="1054"/>
                  </a:lnTo>
                  <a:lnTo>
                    <a:pt x="1930" y="1016"/>
                  </a:lnTo>
                  <a:lnTo>
                    <a:pt x="3060" y="1079"/>
                  </a:lnTo>
                  <a:lnTo>
                    <a:pt x="3060" y="723"/>
                  </a:lnTo>
                  <a:lnTo>
                    <a:pt x="3048" y="381"/>
                  </a:lnTo>
                  <a:lnTo>
                    <a:pt x="3048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B2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2053219" y="2728444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0" y="0"/>
                  </a:moveTo>
                  <a:lnTo>
                    <a:pt x="482" y="736"/>
                  </a:lnTo>
                  <a:lnTo>
                    <a:pt x="1193" y="1041"/>
                  </a:lnTo>
                  <a:lnTo>
                    <a:pt x="2044" y="1092"/>
                  </a:lnTo>
                  <a:lnTo>
                    <a:pt x="1625" y="228"/>
                  </a:lnTo>
                  <a:lnTo>
                    <a:pt x="86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2114635" y="268399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23" y="0"/>
                  </a:moveTo>
                  <a:lnTo>
                    <a:pt x="228" y="88"/>
                  </a:lnTo>
                  <a:lnTo>
                    <a:pt x="0" y="355"/>
                  </a:lnTo>
                  <a:lnTo>
                    <a:pt x="126" y="876"/>
                  </a:lnTo>
                  <a:lnTo>
                    <a:pt x="647" y="800"/>
                  </a:lnTo>
                  <a:lnTo>
                    <a:pt x="812" y="495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7C9B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2049021" y="272637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152" y="546"/>
                  </a:lnTo>
                  <a:lnTo>
                    <a:pt x="495" y="901"/>
                  </a:lnTo>
                  <a:lnTo>
                    <a:pt x="1079" y="990"/>
                  </a:lnTo>
                  <a:lnTo>
                    <a:pt x="723" y="660"/>
                  </a:lnTo>
                  <a:lnTo>
                    <a:pt x="355" y="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B2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2100961" y="262279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965" y="825"/>
                  </a:moveTo>
                  <a:lnTo>
                    <a:pt x="863" y="292"/>
                  </a:lnTo>
                  <a:lnTo>
                    <a:pt x="571" y="0"/>
                  </a:lnTo>
                  <a:lnTo>
                    <a:pt x="0" y="25"/>
                  </a:lnTo>
                  <a:lnTo>
                    <a:pt x="139" y="520"/>
                  </a:lnTo>
                  <a:lnTo>
                    <a:pt x="457" y="774"/>
                  </a:lnTo>
                  <a:lnTo>
                    <a:pt x="965" y="825"/>
                  </a:lnTo>
                  <a:close/>
                </a:path>
                <a:path w="3810" h="3175">
                  <a:moveTo>
                    <a:pt x="3454" y="2692"/>
                  </a:moveTo>
                  <a:lnTo>
                    <a:pt x="3238" y="2057"/>
                  </a:lnTo>
                  <a:lnTo>
                    <a:pt x="2794" y="1739"/>
                  </a:lnTo>
                  <a:lnTo>
                    <a:pt x="2171" y="1714"/>
                  </a:lnTo>
                  <a:lnTo>
                    <a:pt x="2019" y="1155"/>
                  </a:lnTo>
                  <a:lnTo>
                    <a:pt x="1625" y="863"/>
                  </a:lnTo>
                  <a:lnTo>
                    <a:pt x="1003" y="863"/>
                  </a:lnTo>
                  <a:lnTo>
                    <a:pt x="1219" y="1409"/>
                  </a:lnTo>
                  <a:lnTo>
                    <a:pt x="1600" y="1714"/>
                  </a:lnTo>
                  <a:lnTo>
                    <a:pt x="2146" y="1752"/>
                  </a:lnTo>
                  <a:lnTo>
                    <a:pt x="2349" y="2336"/>
                  </a:lnTo>
                  <a:lnTo>
                    <a:pt x="2781" y="2679"/>
                  </a:lnTo>
                  <a:lnTo>
                    <a:pt x="3454" y="2692"/>
                  </a:lnTo>
                  <a:close/>
                </a:path>
              </a:pathLst>
            </a:custGeom>
            <a:solidFill>
              <a:srgbClr val="3E66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1969526" y="2689698"/>
              <a:ext cx="27305" cy="22225"/>
            </a:xfrm>
            <a:custGeom>
              <a:avLst/>
              <a:gdLst/>
              <a:ahLst/>
              <a:cxnLst/>
              <a:rect l="l" t="t" r="r" b="b"/>
              <a:pathLst>
                <a:path w="27305" h="22225">
                  <a:moveTo>
                    <a:pt x="25558" y="14439"/>
                  </a:moveTo>
                  <a:lnTo>
                    <a:pt x="9728" y="14439"/>
                  </a:lnTo>
                  <a:lnTo>
                    <a:pt x="9994" y="16802"/>
                  </a:lnTo>
                  <a:lnTo>
                    <a:pt x="14922" y="19329"/>
                  </a:lnTo>
                  <a:lnTo>
                    <a:pt x="20040" y="21259"/>
                  </a:lnTo>
                  <a:lnTo>
                    <a:pt x="25527" y="22148"/>
                  </a:lnTo>
                  <a:lnTo>
                    <a:pt x="25971" y="21678"/>
                  </a:lnTo>
                  <a:lnTo>
                    <a:pt x="26733" y="21564"/>
                  </a:lnTo>
                  <a:lnTo>
                    <a:pt x="26949" y="20828"/>
                  </a:lnTo>
                  <a:lnTo>
                    <a:pt x="26873" y="19977"/>
                  </a:lnTo>
                  <a:lnTo>
                    <a:pt x="26631" y="19596"/>
                  </a:lnTo>
                  <a:lnTo>
                    <a:pt x="25930" y="18719"/>
                  </a:lnTo>
                  <a:lnTo>
                    <a:pt x="24295" y="18719"/>
                  </a:lnTo>
                  <a:lnTo>
                    <a:pt x="23495" y="17665"/>
                  </a:lnTo>
                  <a:lnTo>
                    <a:pt x="21590" y="15519"/>
                  </a:lnTo>
                  <a:lnTo>
                    <a:pt x="25628" y="14566"/>
                  </a:lnTo>
                  <a:lnTo>
                    <a:pt x="25558" y="14439"/>
                  </a:lnTo>
                  <a:close/>
                </a:path>
                <a:path w="27305" h="22225">
                  <a:moveTo>
                    <a:pt x="25819" y="18580"/>
                  </a:moveTo>
                  <a:lnTo>
                    <a:pt x="24295" y="18719"/>
                  </a:lnTo>
                  <a:lnTo>
                    <a:pt x="25930" y="18719"/>
                  </a:lnTo>
                  <a:lnTo>
                    <a:pt x="25819" y="18580"/>
                  </a:lnTo>
                  <a:close/>
                </a:path>
                <a:path w="27305" h="22225">
                  <a:moveTo>
                    <a:pt x="8342" y="15062"/>
                  </a:moveTo>
                  <a:lnTo>
                    <a:pt x="6527" y="15062"/>
                  </a:lnTo>
                  <a:lnTo>
                    <a:pt x="7861" y="15278"/>
                  </a:lnTo>
                  <a:lnTo>
                    <a:pt x="8342" y="15062"/>
                  </a:lnTo>
                  <a:close/>
                </a:path>
                <a:path w="27305" h="22225">
                  <a:moveTo>
                    <a:pt x="15573" y="10617"/>
                  </a:moveTo>
                  <a:lnTo>
                    <a:pt x="6845" y="10617"/>
                  </a:lnTo>
                  <a:lnTo>
                    <a:pt x="7112" y="10693"/>
                  </a:lnTo>
                  <a:lnTo>
                    <a:pt x="6727" y="10693"/>
                  </a:lnTo>
                  <a:lnTo>
                    <a:pt x="6502" y="11201"/>
                  </a:lnTo>
                  <a:lnTo>
                    <a:pt x="6327" y="11252"/>
                  </a:lnTo>
                  <a:lnTo>
                    <a:pt x="5291" y="12407"/>
                  </a:lnTo>
                  <a:lnTo>
                    <a:pt x="4597" y="13233"/>
                  </a:lnTo>
                  <a:lnTo>
                    <a:pt x="5816" y="14782"/>
                  </a:lnTo>
                  <a:lnTo>
                    <a:pt x="6007" y="14986"/>
                  </a:lnTo>
                  <a:lnTo>
                    <a:pt x="6248" y="15087"/>
                  </a:lnTo>
                  <a:lnTo>
                    <a:pt x="6527" y="15062"/>
                  </a:lnTo>
                  <a:lnTo>
                    <a:pt x="8342" y="15062"/>
                  </a:lnTo>
                  <a:lnTo>
                    <a:pt x="9728" y="14439"/>
                  </a:lnTo>
                  <a:lnTo>
                    <a:pt x="25558" y="14439"/>
                  </a:lnTo>
                  <a:lnTo>
                    <a:pt x="25445" y="14236"/>
                  </a:lnTo>
                  <a:lnTo>
                    <a:pt x="16675" y="14236"/>
                  </a:lnTo>
                  <a:lnTo>
                    <a:pt x="16678" y="12268"/>
                  </a:lnTo>
                  <a:lnTo>
                    <a:pt x="14566" y="12268"/>
                  </a:lnTo>
                  <a:lnTo>
                    <a:pt x="14863" y="11651"/>
                  </a:lnTo>
                  <a:lnTo>
                    <a:pt x="15245" y="11201"/>
                  </a:lnTo>
                  <a:lnTo>
                    <a:pt x="15532" y="10693"/>
                  </a:lnTo>
                  <a:lnTo>
                    <a:pt x="7112" y="10693"/>
                  </a:lnTo>
                  <a:lnTo>
                    <a:pt x="6836" y="10622"/>
                  </a:lnTo>
                  <a:lnTo>
                    <a:pt x="15573" y="10617"/>
                  </a:lnTo>
                  <a:close/>
                </a:path>
                <a:path w="27305" h="22225">
                  <a:moveTo>
                    <a:pt x="19786" y="5740"/>
                  </a:moveTo>
                  <a:lnTo>
                    <a:pt x="18676" y="7531"/>
                  </a:lnTo>
                  <a:lnTo>
                    <a:pt x="16535" y="9334"/>
                  </a:lnTo>
                  <a:lnTo>
                    <a:pt x="15856" y="10095"/>
                  </a:lnTo>
                  <a:lnTo>
                    <a:pt x="15781" y="10553"/>
                  </a:lnTo>
                  <a:lnTo>
                    <a:pt x="16128" y="11671"/>
                  </a:lnTo>
                  <a:lnTo>
                    <a:pt x="16713" y="12268"/>
                  </a:lnTo>
                  <a:lnTo>
                    <a:pt x="16739" y="13233"/>
                  </a:lnTo>
                  <a:lnTo>
                    <a:pt x="16675" y="14236"/>
                  </a:lnTo>
                  <a:lnTo>
                    <a:pt x="25445" y="14236"/>
                  </a:lnTo>
                  <a:lnTo>
                    <a:pt x="24058" y="11651"/>
                  </a:lnTo>
                  <a:lnTo>
                    <a:pt x="23291" y="10934"/>
                  </a:lnTo>
                  <a:lnTo>
                    <a:pt x="22669" y="8661"/>
                  </a:lnTo>
                  <a:lnTo>
                    <a:pt x="23571" y="6845"/>
                  </a:lnTo>
                  <a:lnTo>
                    <a:pt x="19786" y="5740"/>
                  </a:lnTo>
                  <a:close/>
                </a:path>
                <a:path w="27305" h="22225">
                  <a:moveTo>
                    <a:pt x="15214" y="11264"/>
                  </a:moveTo>
                  <a:lnTo>
                    <a:pt x="15163" y="12268"/>
                  </a:lnTo>
                  <a:lnTo>
                    <a:pt x="16678" y="12268"/>
                  </a:lnTo>
                  <a:lnTo>
                    <a:pt x="15976" y="11506"/>
                  </a:lnTo>
                  <a:lnTo>
                    <a:pt x="15214" y="11264"/>
                  </a:lnTo>
                  <a:close/>
                </a:path>
                <a:path w="27305" h="22225">
                  <a:moveTo>
                    <a:pt x="7353" y="4025"/>
                  </a:moveTo>
                  <a:lnTo>
                    <a:pt x="3492" y="5778"/>
                  </a:lnTo>
                  <a:lnTo>
                    <a:pt x="2247" y="6388"/>
                  </a:lnTo>
                  <a:lnTo>
                    <a:pt x="0" y="7531"/>
                  </a:lnTo>
                  <a:lnTo>
                    <a:pt x="360" y="10095"/>
                  </a:lnTo>
                  <a:lnTo>
                    <a:pt x="451" y="10617"/>
                  </a:lnTo>
                  <a:lnTo>
                    <a:pt x="1587" y="11341"/>
                  </a:lnTo>
                  <a:lnTo>
                    <a:pt x="4051" y="11912"/>
                  </a:lnTo>
                  <a:lnTo>
                    <a:pt x="5080" y="11861"/>
                  </a:lnTo>
                  <a:lnTo>
                    <a:pt x="6070" y="11328"/>
                  </a:lnTo>
                  <a:lnTo>
                    <a:pt x="6286" y="11264"/>
                  </a:lnTo>
                  <a:lnTo>
                    <a:pt x="6528" y="10934"/>
                  </a:lnTo>
                  <a:lnTo>
                    <a:pt x="6565" y="10553"/>
                  </a:lnTo>
                  <a:lnTo>
                    <a:pt x="15608" y="10553"/>
                  </a:lnTo>
                  <a:lnTo>
                    <a:pt x="15697" y="10274"/>
                  </a:lnTo>
                  <a:lnTo>
                    <a:pt x="15856" y="10095"/>
                  </a:lnTo>
                  <a:lnTo>
                    <a:pt x="18573" y="5080"/>
                  </a:lnTo>
                  <a:lnTo>
                    <a:pt x="10947" y="5080"/>
                  </a:lnTo>
                  <a:lnTo>
                    <a:pt x="7353" y="4025"/>
                  </a:lnTo>
                  <a:close/>
                </a:path>
                <a:path w="27305" h="22225">
                  <a:moveTo>
                    <a:pt x="6520" y="11018"/>
                  </a:moveTo>
                  <a:lnTo>
                    <a:pt x="6327" y="11252"/>
                  </a:lnTo>
                  <a:lnTo>
                    <a:pt x="6502" y="11201"/>
                  </a:lnTo>
                  <a:lnTo>
                    <a:pt x="6520" y="11018"/>
                  </a:lnTo>
                  <a:close/>
                </a:path>
                <a:path w="27305" h="22225">
                  <a:moveTo>
                    <a:pt x="6845" y="10617"/>
                  </a:moveTo>
                  <a:lnTo>
                    <a:pt x="7112" y="10693"/>
                  </a:lnTo>
                  <a:lnTo>
                    <a:pt x="6845" y="10617"/>
                  </a:lnTo>
                  <a:close/>
                </a:path>
                <a:path w="27305" h="22225">
                  <a:moveTo>
                    <a:pt x="15608" y="10553"/>
                  </a:moveTo>
                  <a:lnTo>
                    <a:pt x="6565" y="10553"/>
                  </a:lnTo>
                  <a:lnTo>
                    <a:pt x="6845" y="10617"/>
                  </a:lnTo>
                  <a:lnTo>
                    <a:pt x="15573" y="10617"/>
                  </a:lnTo>
                  <a:close/>
                </a:path>
                <a:path w="27305" h="22225">
                  <a:moveTo>
                    <a:pt x="15856" y="10095"/>
                  </a:moveTo>
                  <a:lnTo>
                    <a:pt x="15697" y="10274"/>
                  </a:lnTo>
                  <a:lnTo>
                    <a:pt x="15856" y="10095"/>
                  </a:lnTo>
                  <a:close/>
                </a:path>
                <a:path w="27305" h="22225">
                  <a:moveTo>
                    <a:pt x="13258" y="0"/>
                  </a:moveTo>
                  <a:lnTo>
                    <a:pt x="11188" y="1193"/>
                  </a:lnTo>
                  <a:lnTo>
                    <a:pt x="10947" y="5080"/>
                  </a:lnTo>
                  <a:lnTo>
                    <a:pt x="18573" y="5080"/>
                  </a:lnTo>
                  <a:lnTo>
                    <a:pt x="18457" y="4025"/>
                  </a:lnTo>
                  <a:lnTo>
                    <a:pt x="17957" y="1752"/>
                  </a:lnTo>
                  <a:lnTo>
                    <a:pt x="13258" y="0"/>
                  </a:lnTo>
                  <a:close/>
                </a:path>
              </a:pathLst>
            </a:custGeom>
            <a:solidFill>
              <a:srgbClr val="2E5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1949376" y="2672024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4">
                  <a:moveTo>
                    <a:pt x="4622" y="0"/>
                  </a:moveTo>
                  <a:lnTo>
                    <a:pt x="4178" y="304"/>
                  </a:lnTo>
                  <a:lnTo>
                    <a:pt x="2197" y="1384"/>
                  </a:lnTo>
                  <a:lnTo>
                    <a:pt x="800" y="7442"/>
                  </a:lnTo>
                  <a:lnTo>
                    <a:pt x="1663" y="9880"/>
                  </a:lnTo>
                  <a:lnTo>
                    <a:pt x="0" y="11785"/>
                  </a:lnTo>
                  <a:lnTo>
                    <a:pt x="1028" y="13766"/>
                  </a:lnTo>
                  <a:lnTo>
                    <a:pt x="2540" y="15366"/>
                  </a:lnTo>
                  <a:lnTo>
                    <a:pt x="4165" y="16865"/>
                  </a:lnTo>
                  <a:lnTo>
                    <a:pt x="4800" y="16586"/>
                  </a:lnTo>
                  <a:lnTo>
                    <a:pt x="5359" y="16167"/>
                  </a:lnTo>
                  <a:lnTo>
                    <a:pt x="6997" y="13055"/>
                  </a:lnTo>
                  <a:lnTo>
                    <a:pt x="7099" y="15735"/>
                  </a:lnTo>
                  <a:lnTo>
                    <a:pt x="7937" y="17970"/>
                  </a:lnTo>
                  <a:lnTo>
                    <a:pt x="5511" y="16916"/>
                  </a:lnTo>
                  <a:lnTo>
                    <a:pt x="5257" y="17995"/>
                  </a:lnTo>
                  <a:lnTo>
                    <a:pt x="6464" y="19989"/>
                  </a:lnTo>
                  <a:lnTo>
                    <a:pt x="8331" y="21208"/>
                  </a:lnTo>
                  <a:lnTo>
                    <a:pt x="10248" y="22402"/>
                  </a:lnTo>
                  <a:lnTo>
                    <a:pt x="12166" y="22301"/>
                  </a:lnTo>
                  <a:lnTo>
                    <a:pt x="13538" y="17665"/>
                  </a:lnTo>
                  <a:lnTo>
                    <a:pt x="16865" y="22999"/>
                  </a:lnTo>
                  <a:lnTo>
                    <a:pt x="19583" y="22097"/>
                  </a:lnTo>
                  <a:lnTo>
                    <a:pt x="21361" y="18618"/>
                  </a:lnTo>
                  <a:lnTo>
                    <a:pt x="22631" y="17157"/>
                  </a:lnTo>
                  <a:lnTo>
                    <a:pt x="23202" y="15316"/>
                  </a:lnTo>
                  <a:lnTo>
                    <a:pt x="23317" y="14770"/>
                  </a:lnTo>
                  <a:lnTo>
                    <a:pt x="23266" y="14249"/>
                  </a:lnTo>
                  <a:lnTo>
                    <a:pt x="23025" y="13741"/>
                  </a:lnTo>
                  <a:lnTo>
                    <a:pt x="22377" y="13182"/>
                  </a:lnTo>
                  <a:lnTo>
                    <a:pt x="21628" y="13017"/>
                  </a:lnTo>
                  <a:lnTo>
                    <a:pt x="20802" y="13106"/>
                  </a:lnTo>
                  <a:lnTo>
                    <a:pt x="20040" y="13284"/>
                  </a:lnTo>
                  <a:lnTo>
                    <a:pt x="19431" y="13677"/>
                  </a:lnTo>
                  <a:lnTo>
                    <a:pt x="18948" y="14325"/>
                  </a:lnTo>
                  <a:lnTo>
                    <a:pt x="18618" y="14655"/>
                  </a:lnTo>
                  <a:lnTo>
                    <a:pt x="18796" y="15316"/>
                  </a:lnTo>
                  <a:lnTo>
                    <a:pt x="18186" y="15405"/>
                  </a:lnTo>
                  <a:lnTo>
                    <a:pt x="18389" y="15100"/>
                  </a:lnTo>
                  <a:lnTo>
                    <a:pt x="18592" y="12801"/>
                  </a:lnTo>
                  <a:lnTo>
                    <a:pt x="19545" y="10172"/>
                  </a:lnTo>
                  <a:lnTo>
                    <a:pt x="15697" y="10490"/>
                  </a:lnTo>
                  <a:lnTo>
                    <a:pt x="13639" y="11912"/>
                  </a:lnTo>
                  <a:lnTo>
                    <a:pt x="11938" y="11480"/>
                  </a:lnTo>
                  <a:lnTo>
                    <a:pt x="8966" y="7327"/>
                  </a:lnTo>
                  <a:lnTo>
                    <a:pt x="2705" y="8242"/>
                  </a:lnTo>
                  <a:lnTo>
                    <a:pt x="4622" y="5460"/>
                  </a:lnTo>
                  <a:lnTo>
                    <a:pt x="5613" y="2717"/>
                  </a:lnTo>
                  <a:lnTo>
                    <a:pt x="5740" y="2247"/>
                  </a:lnTo>
                  <a:lnTo>
                    <a:pt x="5803" y="1765"/>
                  </a:lnTo>
                  <a:lnTo>
                    <a:pt x="5803" y="1269"/>
                  </a:lnTo>
                  <a:lnTo>
                    <a:pt x="5689" y="800"/>
                  </a:lnTo>
                  <a:lnTo>
                    <a:pt x="5461" y="368"/>
                  </a:lnTo>
                  <a:lnTo>
                    <a:pt x="5041" y="38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3264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2011072" y="2703566"/>
              <a:ext cx="20955" cy="13970"/>
            </a:xfrm>
            <a:custGeom>
              <a:avLst/>
              <a:gdLst/>
              <a:ahLst/>
              <a:cxnLst/>
              <a:rect l="l" t="t" r="r" b="b"/>
              <a:pathLst>
                <a:path w="20955" h="13969">
                  <a:moveTo>
                    <a:pt x="8470" y="0"/>
                  </a:moveTo>
                  <a:lnTo>
                    <a:pt x="355" y="7073"/>
                  </a:lnTo>
                  <a:lnTo>
                    <a:pt x="38" y="7937"/>
                  </a:lnTo>
                  <a:lnTo>
                    <a:pt x="0" y="8851"/>
                  </a:lnTo>
                  <a:lnTo>
                    <a:pt x="1079" y="12128"/>
                  </a:lnTo>
                  <a:lnTo>
                    <a:pt x="5080" y="10159"/>
                  </a:lnTo>
                  <a:lnTo>
                    <a:pt x="6667" y="12534"/>
                  </a:lnTo>
                  <a:lnTo>
                    <a:pt x="11252" y="13855"/>
                  </a:lnTo>
                  <a:lnTo>
                    <a:pt x="20586" y="13258"/>
                  </a:lnTo>
                  <a:lnTo>
                    <a:pt x="20726" y="12801"/>
                  </a:lnTo>
                  <a:lnTo>
                    <a:pt x="20713" y="12344"/>
                  </a:lnTo>
                  <a:lnTo>
                    <a:pt x="20510" y="11912"/>
                  </a:lnTo>
                  <a:lnTo>
                    <a:pt x="19799" y="10706"/>
                  </a:lnTo>
                  <a:lnTo>
                    <a:pt x="18745" y="9778"/>
                  </a:lnTo>
                  <a:lnTo>
                    <a:pt x="17792" y="8788"/>
                  </a:lnTo>
                  <a:lnTo>
                    <a:pt x="15519" y="6527"/>
                  </a:lnTo>
                  <a:lnTo>
                    <a:pt x="14478" y="5308"/>
                  </a:lnTo>
                  <a:lnTo>
                    <a:pt x="12966" y="4051"/>
                  </a:lnTo>
                  <a:lnTo>
                    <a:pt x="12484" y="1231"/>
                  </a:lnTo>
                  <a:lnTo>
                    <a:pt x="9575" y="2108"/>
                  </a:lnTo>
                  <a:lnTo>
                    <a:pt x="8763" y="3073"/>
                  </a:lnTo>
                  <a:lnTo>
                    <a:pt x="8432" y="4229"/>
                  </a:lnTo>
                  <a:lnTo>
                    <a:pt x="8077" y="6095"/>
                  </a:lnTo>
                  <a:lnTo>
                    <a:pt x="7175" y="3543"/>
                  </a:lnTo>
                  <a:lnTo>
                    <a:pt x="8470" y="0"/>
                  </a:lnTo>
                  <a:close/>
                </a:path>
              </a:pathLst>
            </a:custGeom>
            <a:solidFill>
              <a:srgbClr val="3157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1959623" y="2686906"/>
              <a:ext cx="17145" cy="17780"/>
            </a:xfrm>
            <a:custGeom>
              <a:avLst/>
              <a:gdLst/>
              <a:ahLst/>
              <a:cxnLst/>
              <a:rect l="l" t="t" r="r" b="b"/>
              <a:pathLst>
                <a:path w="17144" h="17780">
                  <a:moveTo>
                    <a:pt x="3352" y="3238"/>
                  </a:moveTo>
                  <a:lnTo>
                    <a:pt x="2768" y="4063"/>
                  </a:lnTo>
                  <a:lnTo>
                    <a:pt x="1143" y="5829"/>
                  </a:lnTo>
                  <a:lnTo>
                    <a:pt x="596" y="6705"/>
                  </a:lnTo>
                  <a:lnTo>
                    <a:pt x="0" y="7518"/>
                  </a:lnTo>
                  <a:lnTo>
                    <a:pt x="4533" y="11976"/>
                  </a:lnTo>
                  <a:lnTo>
                    <a:pt x="9956" y="15024"/>
                  </a:lnTo>
                  <a:lnTo>
                    <a:pt x="15722" y="17564"/>
                  </a:lnTo>
                  <a:lnTo>
                    <a:pt x="16735" y="13512"/>
                  </a:lnTo>
                  <a:lnTo>
                    <a:pt x="13895" y="13500"/>
                  </a:lnTo>
                  <a:lnTo>
                    <a:pt x="11798" y="13195"/>
                  </a:lnTo>
                  <a:lnTo>
                    <a:pt x="11023" y="12636"/>
                  </a:lnTo>
                  <a:lnTo>
                    <a:pt x="10972" y="10693"/>
                  </a:lnTo>
                  <a:lnTo>
                    <a:pt x="11734" y="10515"/>
                  </a:lnTo>
                  <a:lnTo>
                    <a:pt x="14516" y="10286"/>
                  </a:lnTo>
                  <a:lnTo>
                    <a:pt x="15811" y="9042"/>
                  </a:lnTo>
                  <a:lnTo>
                    <a:pt x="16738" y="7277"/>
                  </a:lnTo>
                  <a:lnTo>
                    <a:pt x="6108" y="7200"/>
                  </a:lnTo>
                  <a:lnTo>
                    <a:pt x="3352" y="3238"/>
                  </a:lnTo>
                  <a:close/>
                </a:path>
                <a:path w="17144" h="17780">
                  <a:moveTo>
                    <a:pt x="15367" y="13461"/>
                  </a:moveTo>
                  <a:lnTo>
                    <a:pt x="13982" y="13512"/>
                  </a:lnTo>
                  <a:lnTo>
                    <a:pt x="16735" y="13512"/>
                  </a:lnTo>
                  <a:lnTo>
                    <a:pt x="15367" y="13461"/>
                  </a:lnTo>
                  <a:close/>
                </a:path>
                <a:path w="17144" h="17780">
                  <a:moveTo>
                    <a:pt x="12573" y="0"/>
                  </a:moveTo>
                  <a:lnTo>
                    <a:pt x="11328" y="1346"/>
                  </a:lnTo>
                  <a:lnTo>
                    <a:pt x="9969" y="2476"/>
                  </a:lnTo>
                  <a:lnTo>
                    <a:pt x="8547" y="6654"/>
                  </a:lnTo>
                  <a:lnTo>
                    <a:pt x="6108" y="7200"/>
                  </a:lnTo>
                  <a:lnTo>
                    <a:pt x="16744" y="7200"/>
                  </a:lnTo>
                  <a:lnTo>
                    <a:pt x="13893" y="3403"/>
                  </a:lnTo>
                  <a:lnTo>
                    <a:pt x="12573" y="2616"/>
                  </a:lnTo>
                  <a:lnTo>
                    <a:pt x="13944" y="787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305D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1995517" y="2704587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69" h="10160">
                  <a:moveTo>
                    <a:pt x="12407" y="0"/>
                  </a:moveTo>
                  <a:lnTo>
                    <a:pt x="7200" y="2425"/>
                  </a:lnTo>
                  <a:lnTo>
                    <a:pt x="5740" y="1866"/>
                  </a:lnTo>
                  <a:lnTo>
                    <a:pt x="4140" y="1638"/>
                  </a:lnTo>
                  <a:lnTo>
                    <a:pt x="3403" y="1701"/>
                  </a:lnTo>
                  <a:lnTo>
                    <a:pt x="2768" y="2019"/>
                  </a:lnTo>
                  <a:lnTo>
                    <a:pt x="2184" y="2438"/>
                  </a:lnTo>
                  <a:lnTo>
                    <a:pt x="1422" y="3213"/>
                  </a:lnTo>
                  <a:lnTo>
                    <a:pt x="0" y="3606"/>
                  </a:lnTo>
                  <a:lnTo>
                    <a:pt x="571" y="5168"/>
                  </a:lnTo>
                  <a:lnTo>
                    <a:pt x="571" y="6210"/>
                  </a:lnTo>
                  <a:lnTo>
                    <a:pt x="228" y="6591"/>
                  </a:lnTo>
                  <a:lnTo>
                    <a:pt x="177" y="6997"/>
                  </a:lnTo>
                  <a:lnTo>
                    <a:pt x="444" y="7442"/>
                  </a:lnTo>
                  <a:lnTo>
                    <a:pt x="3174" y="7073"/>
                  </a:lnTo>
                  <a:lnTo>
                    <a:pt x="5702" y="7467"/>
                  </a:lnTo>
                  <a:lnTo>
                    <a:pt x="7835" y="9321"/>
                  </a:lnTo>
                  <a:lnTo>
                    <a:pt x="8140" y="9525"/>
                  </a:lnTo>
                  <a:lnTo>
                    <a:pt x="8470" y="9588"/>
                  </a:lnTo>
                  <a:lnTo>
                    <a:pt x="8826" y="9525"/>
                  </a:lnTo>
                  <a:lnTo>
                    <a:pt x="9182" y="9347"/>
                  </a:lnTo>
                  <a:lnTo>
                    <a:pt x="9461" y="9080"/>
                  </a:lnTo>
                  <a:lnTo>
                    <a:pt x="10007" y="8026"/>
                  </a:lnTo>
                  <a:lnTo>
                    <a:pt x="10452" y="7378"/>
                  </a:lnTo>
                  <a:lnTo>
                    <a:pt x="11036" y="6858"/>
                  </a:lnTo>
                  <a:lnTo>
                    <a:pt x="12369" y="5765"/>
                  </a:lnTo>
                  <a:lnTo>
                    <a:pt x="12852" y="5029"/>
                  </a:lnTo>
                  <a:lnTo>
                    <a:pt x="13588" y="1574"/>
                  </a:lnTo>
                  <a:lnTo>
                    <a:pt x="12407" y="0"/>
                  </a:lnTo>
                  <a:close/>
                </a:path>
              </a:pathLst>
            </a:custGeom>
            <a:solidFill>
              <a:srgbClr val="2E4B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2029716" y="270850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3682" y="0"/>
                  </a:moveTo>
                  <a:lnTo>
                    <a:pt x="736" y="965"/>
                  </a:lnTo>
                  <a:lnTo>
                    <a:pt x="0" y="1816"/>
                  </a:lnTo>
                  <a:lnTo>
                    <a:pt x="444" y="2679"/>
                  </a:lnTo>
                  <a:lnTo>
                    <a:pt x="761" y="3543"/>
                  </a:lnTo>
                  <a:lnTo>
                    <a:pt x="1435" y="4737"/>
                  </a:lnTo>
                  <a:lnTo>
                    <a:pt x="1130" y="6172"/>
                  </a:lnTo>
                  <a:lnTo>
                    <a:pt x="1752" y="7378"/>
                  </a:lnTo>
                  <a:lnTo>
                    <a:pt x="1765" y="7708"/>
                  </a:lnTo>
                  <a:lnTo>
                    <a:pt x="1828" y="8013"/>
                  </a:lnTo>
                  <a:lnTo>
                    <a:pt x="1943" y="8318"/>
                  </a:lnTo>
                  <a:lnTo>
                    <a:pt x="3632" y="8635"/>
                  </a:lnTo>
                  <a:lnTo>
                    <a:pt x="4381" y="9042"/>
                  </a:lnTo>
                  <a:lnTo>
                    <a:pt x="5130" y="9169"/>
                  </a:lnTo>
                  <a:lnTo>
                    <a:pt x="5829" y="8534"/>
                  </a:lnTo>
                  <a:lnTo>
                    <a:pt x="6870" y="8534"/>
                  </a:lnTo>
                  <a:lnTo>
                    <a:pt x="7213" y="8889"/>
                  </a:lnTo>
                  <a:lnTo>
                    <a:pt x="7556" y="8864"/>
                  </a:lnTo>
                  <a:lnTo>
                    <a:pt x="7899" y="8534"/>
                  </a:lnTo>
                  <a:lnTo>
                    <a:pt x="9029" y="8521"/>
                  </a:lnTo>
                  <a:lnTo>
                    <a:pt x="9258" y="7950"/>
                  </a:lnTo>
                  <a:lnTo>
                    <a:pt x="9182" y="7721"/>
                  </a:lnTo>
                  <a:lnTo>
                    <a:pt x="8953" y="7492"/>
                  </a:lnTo>
                  <a:lnTo>
                    <a:pt x="8928" y="5765"/>
                  </a:lnTo>
                  <a:lnTo>
                    <a:pt x="8788" y="4825"/>
                  </a:lnTo>
                  <a:lnTo>
                    <a:pt x="8318" y="4076"/>
                  </a:lnTo>
                  <a:lnTo>
                    <a:pt x="7581" y="3479"/>
                  </a:lnTo>
                  <a:lnTo>
                    <a:pt x="5435" y="2260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71A8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2007858" y="2710265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2235" y="0"/>
                  </a:moveTo>
                  <a:lnTo>
                    <a:pt x="0" y="3467"/>
                  </a:lnTo>
                  <a:lnTo>
                    <a:pt x="114" y="4127"/>
                  </a:lnTo>
                  <a:lnTo>
                    <a:pt x="698" y="4648"/>
                  </a:lnTo>
                  <a:lnTo>
                    <a:pt x="3670" y="5727"/>
                  </a:lnTo>
                  <a:lnTo>
                    <a:pt x="6756" y="5905"/>
                  </a:lnTo>
                  <a:lnTo>
                    <a:pt x="9880" y="5842"/>
                  </a:lnTo>
                  <a:lnTo>
                    <a:pt x="10312" y="5562"/>
                  </a:lnTo>
                  <a:lnTo>
                    <a:pt x="10629" y="4724"/>
                  </a:lnTo>
                  <a:lnTo>
                    <a:pt x="8051" y="4978"/>
                  </a:lnTo>
                  <a:lnTo>
                    <a:pt x="6959" y="1206"/>
                  </a:lnTo>
                  <a:lnTo>
                    <a:pt x="4267" y="2908"/>
                  </a:lnTo>
                  <a:lnTo>
                    <a:pt x="3810" y="1574"/>
                  </a:lnTo>
                  <a:lnTo>
                    <a:pt x="4330" y="12"/>
                  </a:lnTo>
                  <a:lnTo>
                    <a:pt x="3200" y="8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2F4B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1953538" y="2683374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5">
                  <a:moveTo>
                    <a:pt x="3162" y="0"/>
                  </a:moveTo>
                  <a:lnTo>
                    <a:pt x="1993" y="1714"/>
                  </a:lnTo>
                  <a:lnTo>
                    <a:pt x="304" y="3162"/>
                  </a:lnTo>
                  <a:lnTo>
                    <a:pt x="0" y="5511"/>
                  </a:lnTo>
                  <a:lnTo>
                    <a:pt x="1104" y="6642"/>
                  </a:lnTo>
                  <a:lnTo>
                    <a:pt x="2527" y="6692"/>
                  </a:lnTo>
                  <a:lnTo>
                    <a:pt x="4127" y="7886"/>
                  </a:lnTo>
                  <a:lnTo>
                    <a:pt x="5270" y="5994"/>
                  </a:lnTo>
                  <a:lnTo>
                    <a:pt x="6235" y="4317"/>
                  </a:lnTo>
                  <a:lnTo>
                    <a:pt x="1155" y="4559"/>
                  </a:lnTo>
                  <a:lnTo>
                    <a:pt x="5435" y="876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345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2004345" y="2709394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775" y="0"/>
                  </a:moveTo>
                  <a:lnTo>
                    <a:pt x="3174" y="355"/>
                  </a:lnTo>
                  <a:lnTo>
                    <a:pt x="1092" y="1397"/>
                  </a:lnTo>
                  <a:lnTo>
                    <a:pt x="177" y="2184"/>
                  </a:lnTo>
                  <a:lnTo>
                    <a:pt x="1041" y="3581"/>
                  </a:lnTo>
                  <a:lnTo>
                    <a:pt x="88" y="4343"/>
                  </a:lnTo>
                  <a:lnTo>
                    <a:pt x="0" y="4724"/>
                  </a:lnTo>
                  <a:lnTo>
                    <a:pt x="1257" y="5753"/>
                  </a:lnTo>
                  <a:lnTo>
                    <a:pt x="2743" y="5575"/>
                  </a:lnTo>
                  <a:lnTo>
                    <a:pt x="4203" y="5524"/>
                  </a:lnTo>
                  <a:lnTo>
                    <a:pt x="4203" y="3479"/>
                  </a:lnTo>
                  <a:lnTo>
                    <a:pt x="4533" y="3086"/>
                  </a:lnTo>
                  <a:lnTo>
                    <a:pt x="4698" y="2641"/>
                  </a:lnTo>
                  <a:lnTo>
                    <a:pt x="4775" y="0"/>
                  </a:lnTo>
                  <a:close/>
                </a:path>
              </a:pathLst>
            </a:custGeom>
            <a:solidFill>
              <a:srgbClr val="325E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 descr=""/>
            <p:cNvSpPr/>
            <p:nvPr/>
          </p:nvSpPr>
          <p:spPr>
            <a:xfrm>
              <a:off x="1995989" y="2710053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2641" y="0"/>
                  </a:moveTo>
                  <a:lnTo>
                    <a:pt x="0" y="1955"/>
                  </a:lnTo>
                  <a:lnTo>
                    <a:pt x="2298" y="3187"/>
                  </a:lnTo>
                  <a:lnTo>
                    <a:pt x="4775" y="3746"/>
                  </a:lnTo>
                  <a:lnTo>
                    <a:pt x="7365" y="3848"/>
                  </a:lnTo>
                  <a:lnTo>
                    <a:pt x="5232" y="673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2E4C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1976053" y="270200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628" y="0"/>
                  </a:moveTo>
                  <a:lnTo>
                    <a:pt x="1917" y="1841"/>
                  </a:lnTo>
                  <a:lnTo>
                    <a:pt x="596" y="2400"/>
                  </a:lnTo>
                  <a:lnTo>
                    <a:pt x="304" y="2590"/>
                  </a:lnTo>
                  <a:lnTo>
                    <a:pt x="0" y="2755"/>
                  </a:lnTo>
                  <a:lnTo>
                    <a:pt x="977" y="3682"/>
                  </a:lnTo>
                  <a:lnTo>
                    <a:pt x="2159" y="4229"/>
                  </a:lnTo>
                  <a:lnTo>
                    <a:pt x="3467" y="4495"/>
                  </a:lnTo>
                  <a:lnTo>
                    <a:pt x="3860" y="3416"/>
                  </a:lnTo>
                  <a:lnTo>
                    <a:pt x="5080" y="2260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335E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 descr=""/>
            <p:cNvSpPr/>
            <p:nvPr/>
          </p:nvSpPr>
          <p:spPr>
            <a:xfrm>
              <a:off x="2033348" y="271704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197" y="0"/>
                  </a:moveTo>
                  <a:lnTo>
                    <a:pt x="1460" y="25"/>
                  </a:lnTo>
                  <a:lnTo>
                    <a:pt x="0" y="101"/>
                  </a:lnTo>
                  <a:lnTo>
                    <a:pt x="698" y="482"/>
                  </a:lnTo>
                  <a:lnTo>
                    <a:pt x="1409" y="850"/>
                  </a:lnTo>
                  <a:lnTo>
                    <a:pt x="2108" y="1231"/>
                  </a:lnTo>
                  <a:lnTo>
                    <a:pt x="2133" y="812"/>
                  </a:lnTo>
                  <a:lnTo>
                    <a:pt x="2171" y="406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1995060" y="271079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28" y="0"/>
                  </a:moveTo>
                  <a:lnTo>
                    <a:pt x="901" y="1231"/>
                  </a:lnTo>
                  <a:lnTo>
                    <a:pt x="419" y="1257"/>
                  </a:lnTo>
                  <a:lnTo>
                    <a:pt x="0" y="1041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2E4C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2075575" y="2641652"/>
              <a:ext cx="25400" cy="13970"/>
            </a:xfrm>
            <a:custGeom>
              <a:avLst/>
              <a:gdLst/>
              <a:ahLst/>
              <a:cxnLst/>
              <a:rect l="l" t="t" r="r" b="b"/>
              <a:pathLst>
                <a:path w="25400" h="13969">
                  <a:moveTo>
                    <a:pt x="20634" y="11379"/>
                  </a:moveTo>
                  <a:lnTo>
                    <a:pt x="16840" y="11379"/>
                  </a:lnTo>
                  <a:lnTo>
                    <a:pt x="18516" y="13652"/>
                  </a:lnTo>
                  <a:lnTo>
                    <a:pt x="20904" y="12471"/>
                  </a:lnTo>
                  <a:lnTo>
                    <a:pt x="20634" y="11379"/>
                  </a:lnTo>
                  <a:close/>
                </a:path>
                <a:path w="25400" h="13969">
                  <a:moveTo>
                    <a:pt x="22881" y="6896"/>
                  </a:moveTo>
                  <a:lnTo>
                    <a:pt x="15849" y="6896"/>
                  </a:lnTo>
                  <a:lnTo>
                    <a:pt x="15887" y="9423"/>
                  </a:lnTo>
                  <a:lnTo>
                    <a:pt x="15125" y="10528"/>
                  </a:lnTo>
                  <a:lnTo>
                    <a:pt x="14541" y="12052"/>
                  </a:lnTo>
                  <a:lnTo>
                    <a:pt x="16840" y="11379"/>
                  </a:lnTo>
                  <a:lnTo>
                    <a:pt x="20634" y="11379"/>
                  </a:lnTo>
                  <a:lnTo>
                    <a:pt x="20509" y="10871"/>
                  </a:lnTo>
                  <a:lnTo>
                    <a:pt x="17627" y="10871"/>
                  </a:lnTo>
                  <a:lnTo>
                    <a:pt x="17805" y="8610"/>
                  </a:lnTo>
                  <a:lnTo>
                    <a:pt x="18542" y="7467"/>
                  </a:lnTo>
                  <a:lnTo>
                    <a:pt x="21743" y="7467"/>
                  </a:lnTo>
                  <a:lnTo>
                    <a:pt x="21907" y="7340"/>
                  </a:lnTo>
                  <a:lnTo>
                    <a:pt x="22881" y="6896"/>
                  </a:lnTo>
                  <a:close/>
                </a:path>
                <a:path w="25400" h="13969">
                  <a:moveTo>
                    <a:pt x="20447" y="10617"/>
                  </a:moveTo>
                  <a:lnTo>
                    <a:pt x="17627" y="10871"/>
                  </a:lnTo>
                  <a:lnTo>
                    <a:pt x="20509" y="10871"/>
                  </a:lnTo>
                  <a:lnTo>
                    <a:pt x="20447" y="10617"/>
                  </a:lnTo>
                  <a:close/>
                </a:path>
                <a:path w="25400" h="13969">
                  <a:moveTo>
                    <a:pt x="635" y="774"/>
                  </a:moveTo>
                  <a:lnTo>
                    <a:pt x="0" y="3619"/>
                  </a:lnTo>
                  <a:lnTo>
                    <a:pt x="2385" y="4813"/>
                  </a:lnTo>
                  <a:lnTo>
                    <a:pt x="3822" y="6489"/>
                  </a:lnTo>
                  <a:lnTo>
                    <a:pt x="4799" y="7467"/>
                  </a:lnTo>
                  <a:lnTo>
                    <a:pt x="5410" y="8775"/>
                  </a:lnTo>
                  <a:lnTo>
                    <a:pt x="6819" y="9245"/>
                  </a:lnTo>
                  <a:lnTo>
                    <a:pt x="9259" y="8864"/>
                  </a:lnTo>
                  <a:lnTo>
                    <a:pt x="11493" y="7785"/>
                  </a:lnTo>
                  <a:lnTo>
                    <a:pt x="14525" y="7785"/>
                  </a:lnTo>
                  <a:lnTo>
                    <a:pt x="14706" y="7747"/>
                  </a:lnTo>
                  <a:lnTo>
                    <a:pt x="15849" y="6896"/>
                  </a:lnTo>
                  <a:lnTo>
                    <a:pt x="22881" y="6896"/>
                  </a:lnTo>
                  <a:lnTo>
                    <a:pt x="23075" y="6807"/>
                  </a:lnTo>
                  <a:lnTo>
                    <a:pt x="24366" y="6807"/>
                  </a:lnTo>
                  <a:lnTo>
                    <a:pt x="24904" y="6146"/>
                  </a:lnTo>
                  <a:lnTo>
                    <a:pt x="24923" y="5943"/>
                  </a:lnTo>
                  <a:lnTo>
                    <a:pt x="22148" y="5943"/>
                  </a:lnTo>
                  <a:lnTo>
                    <a:pt x="21866" y="5499"/>
                  </a:lnTo>
                  <a:lnTo>
                    <a:pt x="12623" y="5499"/>
                  </a:lnTo>
                  <a:lnTo>
                    <a:pt x="10845" y="3733"/>
                  </a:lnTo>
                  <a:lnTo>
                    <a:pt x="7048" y="1117"/>
                  </a:lnTo>
                  <a:lnTo>
                    <a:pt x="635" y="774"/>
                  </a:lnTo>
                  <a:close/>
                </a:path>
                <a:path w="25400" h="13969">
                  <a:moveTo>
                    <a:pt x="21743" y="7467"/>
                  </a:moveTo>
                  <a:lnTo>
                    <a:pt x="18542" y="7467"/>
                  </a:lnTo>
                  <a:lnTo>
                    <a:pt x="19939" y="8864"/>
                  </a:lnTo>
                  <a:lnTo>
                    <a:pt x="21743" y="7467"/>
                  </a:lnTo>
                  <a:close/>
                </a:path>
                <a:path w="25400" h="13969">
                  <a:moveTo>
                    <a:pt x="14525" y="7785"/>
                  </a:moveTo>
                  <a:lnTo>
                    <a:pt x="11493" y="7785"/>
                  </a:lnTo>
                  <a:lnTo>
                    <a:pt x="13982" y="7899"/>
                  </a:lnTo>
                  <a:lnTo>
                    <a:pt x="14525" y="7785"/>
                  </a:lnTo>
                  <a:close/>
                </a:path>
                <a:path w="25400" h="13969">
                  <a:moveTo>
                    <a:pt x="24366" y="6807"/>
                  </a:moveTo>
                  <a:lnTo>
                    <a:pt x="23075" y="6807"/>
                  </a:lnTo>
                  <a:lnTo>
                    <a:pt x="24345" y="6832"/>
                  </a:lnTo>
                  <a:close/>
                </a:path>
                <a:path w="25400" h="13969">
                  <a:moveTo>
                    <a:pt x="24345" y="4775"/>
                  </a:moveTo>
                  <a:lnTo>
                    <a:pt x="22148" y="5943"/>
                  </a:lnTo>
                  <a:lnTo>
                    <a:pt x="24923" y="5943"/>
                  </a:lnTo>
                  <a:lnTo>
                    <a:pt x="24968" y="5461"/>
                  </a:lnTo>
                  <a:lnTo>
                    <a:pt x="24345" y="4775"/>
                  </a:lnTo>
                  <a:close/>
                </a:path>
                <a:path w="25400" h="13969">
                  <a:moveTo>
                    <a:pt x="18846" y="0"/>
                  </a:moveTo>
                  <a:lnTo>
                    <a:pt x="17132" y="520"/>
                  </a:lnTo>
                  <a:lnTo>
                    <a:pt x="16979" y="2413"/>
                  </a:lnTo>
                  <a:lnTo>
                    <a:pt x="14211" y="4813"/>
                  </a:lnTo>
                  <a:lnTo>
                    <a:pt x="12623" y="5499"/>
                  </a:lnTo>
                  <a:lnTo>
                    <a:pt x="21866" y="5499"/>
                  </a:lnTo>
                  <a:lnTo>
                    <a:pt x="21221" y="4483"/>
                  </a:lnTo>
                  <a:lnTo>
                    <a:pt x="19913" y="1879"/>
                  </a:lnTo>
                  <a:lnTo>
                    <a:pt x="20612" y="266"/>
                  </a:lnTo>
                  <a:lnTo>
                    <a:pt x="18846" y="0"/>
                  </a:lnTo>
                  <a:close/>
                </a:path>
              </a:pathLst>
            </a:custGeom>
            <a:solidFill>
              <a:srgbClr val="3051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2093946" y="2648511"/>
              <a:ext cx="21590" cy="14604"/>
            </a:xfrm>
            <a:custGeom>
              <a:avLst/>
              <a:gdLst/>
              <a:ahLst/>
              <a:cxnLst/>
              <a:rect l="l" t="t" r="r" b="b"/>
              <a:pathLst>
                <a:path w="21589" h="14605">
                  <a:moveTo>
                    <a:pt x="13271" y="0"/>
                  </a:moveTo>
                  <a:lnTo>
                    <a:pt x="12992" y="0"/>
                  </a:lnTo>
                  <a:lnTo>
                    <a:pt x="11163" y="2070"/>
                  </a:lnTo>
                  <a:lnTo>
                    <a:pt x="12509" y="4521"/>
                  </a:lnTo>
                  <a:lnTo>
                    <a:pt x="10160" y="5715"/>
                  </a:lnTo>
                  <a:lnTo>
                    <a:pt x="8890" y="8051"/>
                  </a:lnTo>
                  <a:lnTo>
                    <a:pt x="7848" y="7759"/>
                  </a:lnTo>
                  <a:lnTo>
                    <a:pt x="7099" y="4597"/>
                  </a:lnTo>
                  <a:lnTo>
                    <a:pt x="5930" y="4699"/>
                  </a:lnTo>
                  <a:lnTo>
                    <a:pt x="3911" y="8229"/>
                  </a:lnTo>
                  <a:lnTo>
                    <a:pt x="1778" y="7886"/>
                  </a:lnTo>
                  <a:lnTo>
                    <a:pt x="774" y="9321"/>
                  </a:lnTo>
                  <a:lnTo>
                    <a:pt x="0" y="13627"/>
                  </a:lnTo>
                  <a:lnTo>
                    <a:pt x="3289" y="13335"/>
                  </a:lnTo>
                  <a:lnTo>
                    <a:pt x="5880" y="13817"/>
                  </a:lnTo>
                  <a:lnTo>
                    <a:pt x="6540" y="14109"/>
                  </a:lnTo>
                  <a:lnTo>
                    <a:pt x="7213" y="14122"/>
                  </a:lnTo>
                  <a:lnTo>
                    <a:pt x="7899" y="13868"/>
                  </a:lnTo>
                  <a:lnTo>
                    <a:pt x="11925" y="11087"/>
                  </a:lnTo>
                  <a:lnTo>
                    <a:pt x="14236" y="10210"/>
                  </a:lnTo>
                  <a:lnTo>
                    <a:pt x="15659" y="9448"/>
                  </a:lnTo>
                  <a:lnTo>
                    <a:pt x="18643" y="9842"/>
                  </a:lnTo>
                  <a:lnTo>
                    <a:pt x="19888" y="9829"/>
                  </a:lnTo>
                  <a:lnTo>
                    <a:pt x="20815" y="9232"/>
                  </a:lnTo>
                  <a:lnTo>
                    <a:pt x="21551" y="8293"/>
                  </a:lnTo>
                  <a:lnTo>
                    <a:pt x="21399" y="6616"/>
                  </a:lnTo>
                  <a:lnTo>
                    <a:pt x="20535" y="5943"/>
                  </a:lnTo>
                  <a:lnTo>
                    <a:pt x="17957" y="6921"/>
                  </a:lnTo>
                  <a:lnTo>
                    <a:pt x="17081" y="7302"/>
                  </a:lnTo>
                  <a:lnTo>
                    <a:pt x="16357" y="6210"/>
                  </a:lnTo>
                  <a:lnTo>
                    <a:pt x="12954" y="4991"/>
                  </a:lnTo>
                  <a:lnTo>
                    <a:pt x="12839" y="4762"/>
                  </a:lnTo>
                  <a:lnTo>
                    <a:pt x="14274" y="2070"/>
                  </a:lnTo>
                  <a:lnTo>
                    <a:pt x="13271" y="0"/>
                  </a:lnTo>
                  <a:close/>
                </a:path>
              </a:pathLst>
            </a:custGeom>
            <a:solidFill>
              <a:srgbClr val="2F54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2087957" y="2657837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5" h="14605">
                  <a:moveTo>
                    <a:pt x="1701" y="3073"/>
                  </a:moveTo>
                  <a:lnTo>
                    <a:pt x="0" y="5029"/>
                  </a:lnTo>
                  <a:lnTo>
                    <a:pt x="1866" y="6680"/>
                  </a:lnTo>
                  <a:lnTo>
                    <a:pt x="2171" y="8470"/>
                  </a:lnTo>
                  <a:lnTo>
                    <a:pt x="5981" y="14097"/>
                  </a:lnTo>
                  <a:lnTo>
                    <a:pt x="7023" y="13601"/>
                  </a:lnTo>
                  <a:lnTo>
                    <a:pt x="8813" y="11760"/>
                  </a:lnTo>
                  <a:lnTo>
                    <a:pt x="9105" y="8839"/>
                  </a:lnTo>
                  <a:lnTo>
                    <a:pt x="11506" y="7454"/>
                  </a:lnTo>
                  <a:lnTo>
                    <a:pt x="12306" y="6451"/>
                  </a:lnTo>
                  <a:lnTo>
                    <a:pt x="13030" y="5435"/>
                  </a:lnTo>
                  <a:lnTo>
                    <a:pt x="11976" y="4165"/>
                  </a:lnTo>
                  <a:lnTo>
                    <a:pt x="11908" y="3860"/>
                  </a:lnTo>
                  <a:lnTo>
                    <a:pt x="2832" y="3860"/>
                  </a:lnTo>
                  <a:lnTo>
                    <a:pt x="1701" y="3073"/>
                  </a:lnTo>
                  <a:close/>
                </a:path>
                <a:path w="13335" h="14605">
                  <a:moveTo>
                    <a:pt x="6769" y="0"/>
                  </a:moveTo>
                  <a:lnTo>
                    <a:pt x="5333" y="1739"/>
                  </a:lnTo>
                  <a:lnTo>
                    <a:pt x="3797" y="3759"/>
                  </a:lnTo>
                  <a:lnTo>
                    <a:pt x="2832" y="3860"/>
                  </a:lnTo>
                  <a:lnTo>
                    <a:pt x="11908" y="3860"/>
                  </a:lnTo>
                  <a:lnTo>
                    <a:pt x="11797" y="3352"/>
                  </a:lnTo>
                  <a:lnTo>
                    <a:pt x="8356" y="3352"/>
                  </a:lnTo>
                  <a:lnTo>
                    <a:pt x="6921" y="2667"/>
                  </a:lnTo>
                  <a:lnTo>
                    <a:pt x="9639" y="12"/>
                  </a:lnTo>
                  <a:lnTo>
                    <a:pt x="6769" y="0"/>
                  </a:lnTo>
                  <a:close/>
                </a:path>
                <a:path w="13335" h="14605">
                  <a:moveTo>
                    <a:pt x="11315" y="1168"/>
                  </a:moveTo>
                  <a:lnTo>
                    <a:pt x="8356" y="3352"/>
                  </a:lnTo>
                  <a:lnTo>
                    <a:pt x="11797" y="3352"/>
                  </a:lnTo>
                  <a:lnTo>
                    <a:pt x="11315" y="1168"/>
                  </a:lnTo>
                  <a:close/>
                </a:path>
              </a:pathLst>
            </a:custGeom>
            <a:solidFill>
              <a:srgbClr val="2F4D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2104505" y="2641231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4">
                  <a:moveTo>
                    <a:pt x="5211" y="7670"/>
                  </a:moveTo>
                  <a:lnTo>
                    <a:pt x="2679" y="7670"/>
                  </a:lnTo>
                  <a:lnTo>
                    <a:pt x="3721" y="9347"/>
                  </a:lnTo>
                  <a:lnTo>
                    <a:pt x="5105" y="10744"/>
                  </a:lnTo>
                  <a:lnTo>
                    <a:pt x="5448" y="10744"/>
                  </a:lnTo>
                  <a:lnTo>
                    <a:pt x="5791" y="10375"/>
                  </a:lnTo>
                  <a:lnTo>
                    <a:pt x="5211" y="7670"/>
                  </a:lnTo>
                  <a:close/>
                </a:path>
                <a:path w="6350" h="10794">
                  <a:moveTo>
                    <a:pt x="2616" y="0"/>
                  </a:moveTo>
                  <a:lnTo>
                    <a:pt x="2032" y="546"/>
                  </a:lnTo>
                  <a:lnTo>
                    <a:pt x="965" y="2451"/>
                  </a:lnTo>
                  <a:lnTo>
                    <a:pt x="1498" y="2870"/>
                  </a:lnTo>
                  <a:lnTo>
                    <a:pt x="3581" y="3670"/>
                  </a:lnTo>
                  <a:lnTo>
                    <a:pt x="3568" y="4406"/>
                  </a:lnTo>
                  <a:lnTo>
                    <a:pt x="1016" y="6273"/>
                  </a:lnTo>
                  <a:lnTo>
                    <a:pt x="609" y="7264"/>
                  </a:lnTo>
                  <a:lnTo>
                    <a:pt x="0" y="7962"/>
                  </a:lnTo>
                  <a:lnTo>
                    <a:pt x="38" y="8648"/>
                  </a:lnTo>
                  <a:lnTo>
                    <a:pt x="609" y="9347"/>
                  </a:lnTo>
                  <a:lnTo>
                    <a:pt x="1651" y="9067"/>
                  </a:lnTo>
                  <a:lnTo>
                    <a:pt x="2679" y="7670"/>
                  </a:lnTo>
                  <a:lnTo>
                    <a:pt x="5211" y="7670"/>
                  </a:lnTo>
                  <a:lnTo>
                    <a:pt x="4762" y="5041"/>
                  </a:lnTo>
                  <a:lnTo>
                    <a:pt x="4724" y="1435"/>
                  </a:lnTo>
                  <a:lnTo>
                    <a:pt x="4584" y="546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2E4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2081748" y="2647987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1955" y="0"/>
                  </a:moveTo>
                  <a:lnTo>
                    <a:pt x="787" y="2590"/>
                  </a:lnTo>
                  <a:lnTo>
                    <a:pt x="0" y="4292"/>
                  </a:lnTo>
                  <a:lnTo>
                    <a:pt x="977" y="4660"/>
                  </a:lnTo>
                  <a:lnTo>
                    <a:pt x="2387" y="4686"/>
                  </a:lnTo>
                  <a:lnTo>
                    <a:pt x="4711" y="6045"/>
                  </a:lnTo>
                  <a:lnTo>
                    <a:pt x="6438" y="5829"/>
                  </a:lnTo>
                  <a:lnTo>
                    <a:pt x="7264" y="2412"/>
                  </a:lnTo>
                  <a:lnTo>
                    <a:pt x="7581" y="1993"/>
                  </a:lnTo>
                  <a:lnTo>
                    <a:pt x="7810" y="1562"/>
                  </a:lnTo>
                  <a:lnTo>
                    <a:pt x="7391" y="1079"/>
                  </a:lnTo>
                  <a:lnTo>
                    <a:pt x="6680" y="114"/>
                  </a:lnTo>
                  <a:lnTo>
                    <a:pt x="4800" y="1308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2F4A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2079208" y="2647530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901" y="0"/>
                  </a:moveTo>
                  <a:lnTo>
                    <a:pt x="0" y="4762"/>
                  </a:lnTo>
                  <a:lnTo>
                    <a:pt x="2654" y="9182"/>
                  </a:lnTo>
                  <a:lnTo>
                    <a:pt x="7899" y="11620"/>
                  </a:lnTo>
                  <a:lnTo>
                    <a:pt x="8521" y="11112"/>
                  </a:lnTo>
                  <a:lnTo>
                    <a:pt x="6159" y="7124"/>
                  </a:lnTo>
                  <a:lnTo>
                    <a:pt x="5829" y="6883"/>
                  </a:lnTo>
                  <a:lnTo>
                    <a:pt x="5562" y="6578"/>
                  </a:lnTo>
                  <a:lnTo>
                    <a:pt x="5334" y="6223"/>
                  </a:lnTo>
                  <a:lnTo>
                    <a:pt x="4927" y="5143"/>
                  </a:lnTo>
                  <a:lnTo>
                    <a:pt x="4089" y="4673"/>
                  </a:lnTo>
                  <a:lnTo>
                    <a:pt x="3517" y="4013"/>
                  </a:lnTo>
                  <a:lnTo>
                    <a:pt x="3327" y="3048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8B4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2098993" y="2638950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3124" y="0"/>
                  </a:moveTo>
                  <a:lnTo>
                    <a:pt x="1943" y="228"/>
                  </a:lnTo>
                  <a:lnTo>
                    <a:pt x="888" y="139"/>
                  </a:lnTo>
                  <a:lnTo>
                    <a:pt x="1181" y="1790"/>
                  </a:lnTo>
                  <a:lnTo>
                    <a:pt x="304" y="3149"/>
                  </a:lnTo>
                  <a:lnTo>
                    <a:pt x="0" y="5029"/>
                  </a:lnTo>
                  <a:lnTo>
                    <a:pt x="317" y="5600"/>
                  </a:lnTo>
                  <a:lnTo>
                    <a:pt x="1054" y="6299"/>
                  </a:lnTo>
                  <a:lnTo>
                    <a:pt x="1612" y="6019"/>
                  </a:lnTo>
                  <a:lnTo>
                    <a:pt x="2908" y="4965"/>
                  </a:lnTo>
                  <a:lnTo>
                    <a:pt x="4063" y="4305"/>
                  </a:lnTo>
                  <a:lnTo>
                    <a:pt x="2146" y="1536"/>
                  </a:lnTo>
                  <a:lnTo>
                    <a:pt x="3441" y="1523"/>
                  </a:lnTo>
                  <a:lnTo>
                    <a:pt x="4584" y="1498"/>
                  </a:lnTo>
                  <a:lnTo>
                    <a:pt x="5295" y="1244"/>
                  </a:lnTo>
                  <a:lnTo>
                    <a:pt x="3924" y="444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2E4E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2086540" y="2658638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1181" y="0"/>
                  </a:moveTo>
                  <a:lnTo>
                    <a:pt x="596" y="533"/>
                  </a:lnTo>
                  <a:lnTo>
                    <a:pt x="0" y="3530"/>
                  </a:lnTo>
                  <a:lnTo>
                    <a:pt x="952" y="5943"/>
                  </a:lnTo>
                  <a:lnTo>
                    <a:pt x="3327" y="7823"/>
                  </a:lnTo>
                  <a:lnTo>
                    <a:pt x="3835" y="7924"/>
                  </a:lnTo>
                  <a:lnTo>
                    <a:pt x="4305" y="7835"/>
                  </a:lnTo>
                  <a:lnTo>
                    <a:pt x="4724" y="7518"/>
                  </a:lnTo>
                  <a:lnTo>
                    <a:pt x="3124" y="2273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8D44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2099927" y="2645987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3009" y="0"/>
                  </a:moveTo>
                  <a:lnTo>
                    <a:pt x="1117" y="635"/>
                  </a:lnTo>
                  <a:lnTo>
                    <a:pt x="0" y="444"/>
                  </a:lnTo>
                  <a:lnTo>
                    <a:pt x="0" y="2501"/>
                  </a:lnTo>
                  <a:lnTo>
                    <a:pt x="1079" y="3848"/>
                  </a:lnTo>
                  <a:lnTo>
                    <a:pt x="2260" y="3365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2F4E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2086417" y="2638843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2349" y="0"/>
                  </a:moveTo>
                  <a:lnTo>
                    <a:pt x="1206" y="1295"/>
                  </a:lnTo>
                  <a:lnTo>
                    <a:pt x="0" y="2387"/>
                  </a:lnTo>
                  <a:lnTo>
                    <a:pt x="634" y="3467"/>
                  </a:lnTo>
                  <a:lnTo>
                    <a:pt x="2247" y="3886"/>
                  </a:lnTo>
                  <a:lnTo>
                    <a:pt x="2082" y="5499"/>
                  </a:lnTo>
                  <a:lnTo>
                    <a:pt x="3441" y="4444"/>
                  </a:lnTo>
                  <a:lnTo>
                    <a:pt x="4000" y="2997"/>
                  </a:lnTo>
                  <a:lnTo>
                    <a:pt x="4152" y="134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2E4E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2104047" y="2648496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1054" y="0"/>
                  </a:moveTo>
                  <a:lnTo>
                    <a:pt x="0" y="698"/>
                  </a:lnTo>
                  <a:lnTo>
                    <a:pt x="0" y="1384"/>
                  </a:lnTo>
                  <a:lnTo>
                    <a:pt x="1054" y="2082"/>
                  </a:lnTo>
                  <a:lnTo>
                    <a:pt x="1054" y="0"/>
                  </a:lnTo>
                  <a:close/>
                </a:path>
                <a:path w="6350" h="4444">
                  <a:moveTo>
                    <a:pt x="6248" y="3111"/>
                  </a:moveTo>
                  <a:lnTo>
                    <a:pt x="5892" y="3111"/>
                  </a:lnTo>
                  <a:lnTo>
                    <a:pt x="5549" y="3124"/>
                  </a:lnTo>
                  <a:lnTo>
                    <a:pt x="5207" y="3124"/>
                  </a:lnTo>
                  <a:lnTo>
                    <a:pt x="5562" y="3822"/>
                  </a:lnTo>
                  <a:lnTo>
                    <a:pt x="5905" y="3822"/>
                  </a:lnTo>
                  <a:lnTo>
                    <a:pt x="6248" y="3111"/>
                  </a:lnTo>
                  <a:close/>
                </a:path>
              </a:pathLst>
            </a:custGeom>
            <a:solidFill>
              <a:srgbClr val="2F54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1955350" y="2656919"/>
              <a:ext cx="15240" cy="15875"/>
            </a:xfrm>
            <a:custGeom>
              <a:avLst/>
              <a:gdLst/>
              <a:ahLst/>
              <a:cxnLst/>
              <a:rect l="l" t="t" r="r" b="b"/>
              <a:pathLst>
                <a:path w="15239" h="15875">
                  <a:moveTo>
                    <a:pt x="3797" y="0"/>
                  </a:moveTo>
                  <a:lnTo>
                    <a:pt x="3009" y="2349"/>
                  </a:lnTo>
                  <a:lnTo>
                    <a:pt x="1498" y="3035"/>
                  </a:lnTo>
                  <a:lnTo>
                    <a:pt x="1269" y="3263"/>
                  </a:lnTo>
                  <a:lnTo>
                    <a:pt x="1168" y="3543"/>
                  </a:lnTo>
                  <a:lnTo>
                    <a:pt x="1193" y="3873"/>
                  </a:lnTo>
                  <a:lnTo>
                    <a:pt x="0" y="6413"/>
                  </a:lnTo>
                  <a:lnTo>
                    <a:pt x="1473" y="8280"/>
                  </a:lnTo>
                  <a:lnTo>
                    <a:pt x="2806" y="10185"/>
                  </a:lnTo>
                  <a:lnTo>
                    <a:pt x="4571" y="12039"/>
                  </a:lnTo>
                  <a:lnTo>
                    <a:pt x="7010" y="12801"/>
                  </a:lnTo>
                  <a:lnTo>
                    <a:pt x="9169" y="14033"/>
                  </a:lnTo>
                  <a:lnTo>
                    <a:pt x="11379" y="15062"/>
                  </a:lnTo>
                  <a:lnTo>
                    <a:pt x="12598" y="15239"/>
                  </a:lnTo>
                  <a:lnTo>
                    <a:pt x="13322" y="15316"/>
                  </a:lnTo>
                  <a:lnTo>
                    <a:pt x="14020" y="15201"/>
                  </a:lnTo>
                  <a:lnTo>
                    <a:pt x="14655" y="14820"/>
                  </a:lnTo>
                  <a:lnTo>
                    <a:pt x="14985" y="14477"/>
                  </a:lnTo>
                  <a:lnTo>
                    <a:pt x="15138" y="14071"/>
                  </a:lnTo>
                  <a:lnTo>
                    <a:pt x="15138" y="13588"/>
                  </a:lnTo>
                  <a:lnTo>
                    <a:pt x="14858" y="12763"/>
                  </a:lnTo>
                  <a:lnTo>
                    <a:pt x="14236" y="12090"/>
                  </a:lnTo>
                  <a:lnTo>
                    <a:pt x="13766" y="10159"/>
                  </a:lnTo>
                  <a:lnTo>
                    <a:pt x="13639" y="9055"/>
                  </a:lnTo>
                  <a:lnTo>
                    <a:pt x="13030" y="8102"/>
                  </a:lnTo>
                  <a:lnTo>
                    <a:pt x="11125" y="6464"/>
                  </a:lnTo>
                  <a:lnTo>
                    <a:pt x="10655" y="3289"/>
                  </a:lnTo>
                  <a:lnTo>
                    <a:pt x="7492" y="3009"/>
                  </a:lnTo>
                  <a:lnTo>
                    <a:pt x="7238" y="3098"/>
                  </a:lnTo>
                  <a:lnTo>
                    <a:pt x="7442" y="3619"/>
                  </a:lnTo>
                  <a:lnTo>
                    <a:pt x="6997" y="3530"/>
                  </a:lnTo>
                  <a:lnTo>
                    <a:pt x="6057" y="1015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1956848" y="2653705"/>
              <a:ext cx="16510" cy="12065"/>
            </a:xfrm>
            <a:custGeom>
              <a:avLst/>
              <a:gdLst/>
              <a:ahLst/>
              <a:cxnLst/>
              <a:rect l="l" t="t" r="r" b="b"/>
              <a:pathLst>
                <a:path w="16510" h="12064">
                  <a:moveTo>
                    <a:pt x="11667" y="6591"/>
                  </a:moveTo>
                  <a:lnTo>
                    <a:pt x="7759" y="6591"/>
                  </a:lnTo>
                  <a:lnTo>
                    <a:pt x="7492" y="8521"/>
                  </a:lnTo>
                  <a:lnTo>
                    <a:pt x="9245" y="9893"/>
                  </a:lnTo>
                  <a:lnTo>
                    <a:pt x="9563" y="11506"/>
                  </a:lnTo>
                  <a:lnTo>
                    <a:pt x="11239" y="11429"/>
                  </a:lnTo>
                  <a:lnTo>
                    <a:pt x="11645" y="11023"/>
                  </a:lnTo>
                  <a:lnTo>
                    <a:pt x="11874" y="10477"/>
                  </a:lnTo>
                  <a:lnTo>
                    <a:pt x="11875" y="9893"/>
                  </a:lnTo>
                  <a:lnTo>
                    <a:pt x="11709" y="9359"/>
                  </a:lnTo>
                  <a:lnTo>
                    <a:pt x="11493" y="8864"/>
                  </a:lnTo>
                  <a:lnTo>
                    <a:pt x="11252" y="8394"/>
                  </a:lnTo>
                  <a:lnTo>
                    <a:pt x="11365" y="7023"/>
                  </a:lnTo>
                  <a:lnTo>
                    <a:pt x="11499" y="6794"/>
                  </a:lnTo>
                  <a:lnTo>
                    <a:pt x="11667" y="6591"/>
                  </a:lnTo>
                  <a:close/>
                </a:path>
                <a:path w="16510" h="12064">
                  <a:moveTo>
                    <a:pt x="15899" y="3860"/>
                  </a:moveTo>
                  <a:lnTo>
                    <a:pt x="2959" y="3860"/>
                  </a:lnTo>
                  <a:lnTo>
                    <a:pt x="4991" y="5168"/>
                  </a:lnTo>
                  <a:lnTo>
                    <a:pt x="5007" y="7264"/>
                  </a:lnTo>
                  <a:lnTo>
                    <a:pt x="5270" y="7632"/>
                  </a:lnTo>
                  <a:lnTo>
                    <a:pt x="5626" y="7632"/>
                  </a:lnTo>
                  <a:lnTo>
                    <a:pt x="5994" y="7264"/>
                  </a:lnTo>
                  <a:lnTo>
                    <a:pt x="7759" y="6591"/>
                  </a:lnTo>
                  <a:lnTo>
                    <a:pt x="11667" y="6591"/>
                  </a:lnTo>
                  <a:lnTo>
                    <a:pt x="12128" y="6032"/>
                  </a:lnTo>
                  <a:lnTo>
                    <a:pt x="14792" y="6032"/>
                  </a:lnTo>
                  <a:lnTo>
                    <a:pt x="15392" y="5626"/>
                  </a:lnTo>
                  <a:lnTo>
                    <a:pt x="15773" y="4711"/>
                  </a:lnTo>
                  <a:lnTo>
                    <a:pt x="15899" y="3860"/>
                  </a:lnTo>
                  <a:close/>
                </a:path>
                <a:path w="16510" h="12064">
                  <a:moveTo>
                    <a:pt x="5194" y="0"/>
                  </a:moveTo>
                  <a:lnTo>
                    <a:pt x="0" y="6248"/>
                  </a:lnTo>
                  <a:lnTo>
                    <a:pt x="1904" y="7023"/>
                  </a:lnTo>
                  <a:lnTo>
                    <a:pt x="2959" y="3860"/>
                  </a:lnTo>
                  <a:lnTo>
                    <a:pt x="15899" y="3860"/>
                  </a:lnTo>
                  <a:lnTo>
                    <a:pt x="6934" y="3822"/>
                  </a:lnTo>
                  <a:lnTo>
                    <a:pt x="5194" y="0"/>
                  </a:lnTo>
                  <a:close/>
                </a:path>
                <a:path w="16510" h="12064">
                  <a:moveTo>
                    <a:pt x="14792" y="6032"/>
                  </a:moveTo>
                  <a:lnTo>
                    <a:pt x="12128" y="6032"/>
                  </a:lnTo>
                  <a:lnTo>
                    <a:pt x="13030" y="6794"/>
                  </a:lnTo>
                  <a:lnTo>
                    <a:pt x="14643" y="6134"/>
                  </a:lnTo>
                  <a:lnTo>
                    <a:pt x="14792" y="6032"/>
                  </a:lnTo>
                  <a:close/>
                </a:path>
                <a:path w="16510" h="12064">
                  <a:moveTo>
                    <a:pt x="14046" y="2082"/>
                  </a:moveTo>
                  <a:lnTo>
                    <a:pt x="12890" y="2247"/>
                  </a:lnTo>
                  <a:lnTo>
                    <a:pt x="9220" y="3467"/>
                  </a:lnTo>
                  <a:lnTo>
                    <a:pt x="6934" y="3822"/>
                  </a:lnTo>
                  <a:lnTo>
                    <a:pt x="15888" y="3822"/>
                  </a:lnTo>
                  <a:lnTo>
                    <a:pt x="15735" y="3301"/>
                  </a:lnTo>
                  <a:lnTo>
                    <a:pt x="15163" y="2781"/>
                  </a:lnTo>
                  <a:lnTo>
                    <a:pt x="14046" y="2082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1953673" y="2660792"/>
              <a:ext cx="5715" cy="13335"/>
            </a:xfrm>
            <a:custGeom>
              <a:avLst/>
              <a:gdLst/>
              <a:ahLst/>
              <a:cxnLst/>
              <a:rect l="l" t="t" r="r" b="b"/>
              <a:pathLst>
                <a:path w="5714" h="13335">
                  <a:moveTo>
                    <a:pt x="2870" y="0"/>
                  </a:moveTo>
                  <a:lnTo>
                    <a:pt x="1689" y="1193"/>
                  </a:lnTo>
                  <a:lnTo>
                    <a:pt x="1612" y="2895"/>
                  </a:lnTo>
                  <a:lnTo>
                    <a:pt x="914" y="4318"/>
                  </a:lnTo>
                  <a:lnTo>
                    <a:pt x="0" y="6718"/>
                  </a:lnTo>
                  <a:lnTo>
                    <a:pt x="215" y="9144"/>
                  </a:lnTo>
                  <a:lnTo>
                    <a:pt x="800" y="11569"/>
                  </a:lnTo>
                  <a:lnTo>
                    <a:pt x="1257" y="12573"/>
                  </a:lnTo>
                  <a:lnTo>
                    <a:pt x="1816" y="13144"/>
                  </a:lnTo>
                  <a:lnTo>
                    <a:pt x="2438" y="13144"/>
                  </a:lnTo>
                  <a:lnTo>
                    <a:pt x="3098" y="12788"/>
                  </a:lnTo>
                  <a:lnTo>
                    <a:pt x="3962" y="11620"/>
                  </a:lnTo>
                  <a:lnTo>
                    <a:pt x="3428" y="10375"/>
                  </a:lnTo>
                  <a:lnTo>
                    <a:pt x="3213" y="8788"/>
                  </a:lnTo>
                  <a:lnTo>
                    <a:pt x="4368" y="6908"/>
                  </a:lnTo>
                  <a:lnTo>
                    <a:pt x="4686" y="6781"/>
                  </a:lnTo>
                  <a:lnTo>
                    <a:pt x="4965" y="6591"/>
                  </a:lnTo>
                  <a:lnTo>
                    <a:pt x="5016" y="6070"/>
                  </a:lnTo>
                  <a:lnTo>
                    <a:pt x="5638" y="3568"/>
                  </a:lnTo>
                  <a:lnTo>
                    <a:pt x="2108" y="2540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AF47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1956620" y="265153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295" y="0"/>
                  </a:moveTo>
                  <a:lnTo>
                    <a:pt x="812" y="266"/>
                  </a:lnTo>
                  <a:lnTo>
                    <a:pt x="0" y="3187"/>
                  </a:lnTo>
                  <a:lnTo>
                    <a:pt x="2260" y="3263"/>
                  </a:lnTo>
                  <a:lnTo>
                    <a:pt x="3695" y="2324"/>
                  </a:lnTo>
                  <a:lnTo>
                    <a:pt x="3683" y="1943"/>
                  </a:lnTo>
                  <a:lnTo>
                    <a:pt x="3543" y="1625"/>
                  </a:lnTo>
                  <a:lnTo>
                    <a:pt x="3276" y="1358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3264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1986721" y="2612139"/>
              <a:ext cx="21590" cy="17145"/>
            </a:xfrm>
            <a:custGeom>
              <a:avLst/>
              <a:gdLst/>
              <a:ahLst/>
              <a:cxnLst/>
              <a:rect l="l" t="t" r="r" b="b"/>
              <a:pathLst>
                <a:path w="21589" h="17144">
                  <a:moveTo>
                    <a:pt x="10058" y="0"/>
                  </a:moveTo>
                  <a:lnTo>
                    <a:pt x="6946" y="2082"/>
                  </a:lnTo>
                  <a:lnTo>
                    <a:pt x="5308" y="1943"/>
                  </a:lnTo>
                  <a:lnTo>
                    <a:pt x="3340" y="634"/>
                  </a:lnTo>
                  <a:lnTo>
                    <a:pt x="4584" y="3301"/>
                  </a:lnTo>
                  <a:lnTo>
                    <a:pt x="4305" y="5181"/>
                  </a:lnTo>
                  <a:lnTo>
                    <a:pt x="876" y="7111"/>
                  </a:lnTo>
                  <a:lnTo>
                    <a:pt x="1092" y="8343"/>
                  </a:lnTo>
                  <a:lnTo>
                    <a:pt x="1066" y="9359"/>
                  </a:lnTo>
                  <a:lnTo>
                    <a:pt x="2603" y="11226"/>
                  </a:lnTo>
                  <a:lnTo>
                    <a:pt x="101" y="12217"/>
                  </a:lnTo>
                  <a:lnTo>
                    <a:pt x="114" y="13754"/>
                  </a:lnTo>
                  <a:lnTo>
                    <a:pt x="0" y="14731"/>
                  </a:lnTo>
                  <a:lnTo>
                    <a:pt x="88" y="15659"/>
                  </a:lnTo>
                  <a:lnTo>
                    <a:pt x="660" y="16509"/>
                  </a:lnTo>
                  <a:lnTo>
                    <a:pt x="1028" y="16827"/>
                  </a:lnTo>
                  <a:lnTo>
                    <a:pt x="1447" y="16979"/>
                  </a:lnTo>
                  <a:lnTo>
                    <a:pt x="1930" y="16929"/>
                  </a:lnTo>
                  <a:lnTo>
                    <a:pt x="2971" y="16281"/>
                  </a:lnTo>
                  <a:lnTo>
                    <a:pt x="3200" y="15151"/>
                  </a:lnTo>
                  <a:lnTo>
                    <a:pt x="3695" y="13703"/>
                  </a:lnTo>
                  <a:lnTo>
                    <a:pt x="3746" y="13296"/>
                  </a:lnTo>
                  <a:lnTo>
                    <a:pt x="3733" y="12877"/>
                  </a:lnTo>
                  <a:lnTo>
                    <a:pt x="3657" y="12560"/>
                  </a:lnTo>
                  <a:lnTo>
                    <a:pt x="3657" y="12255"/>
                  </a:lnTo>
                  <a:lnTo>
                    <a:pt x="3721" y="11950"/>
                  </a:lnTo>
                  <a:lnTo>
                    <a:pt x="3886" y="12217"/>
                  </a:lnTo>
                  <a:lnTo>
                    <a:pt x="3873" y="12560"/>
                  </a:lnTo>
                  <a:lnTo>
                    <a:pt x="4076" y="12814"/>
                  </a:lnTo>
                  <a:lnTo>
                    <a:pt x="4406" y="13055"/>
                  </a:lnTo>
                  <a:lnTo>
                    <a:pt x="4775" y="13233"/>
                  </a:lnTo>
                  <a:lnTo>
                    <a:pt x="6197" y="13525"/>
                  </a:lnTo>
                  <a:lnTo>
                    <a:pt x="7200" y="13487"/>
                  </a:lnTo>
                  <a:lnTo>
                    <a:pt x="8153" y="12966"/>
                  </a:lnTo>
                  <a:lnTo>
                    <a:pt x="8445" y="12725"/>
                  </a:lnTo>
                  <a:lnTo>
                    <a:pt x="8648" y="12433"/>
                  </a:lnTo>
                  <a:lnTo>
                    <a:pt x="8775" y="12064"/>
                  </a:lnTo>
                  <a:lnTo>
                    <a:pt x="8750" y="11620"/>
                  </a:lnTo>
                  <a:lnTo>
                    <a:pt x="8966" y="11379"/>
                  </a:lnTo>
                  <a:lnTo>
                    <a:pt x="9423" y="11722"/>
                  </a:lnTo>
                  <a:lnTo>
                    <a:pt x="9499" y="12369"/>
                  </a:lnTo>
                  <a:lnTo>
                    <a:pt x="13042" y="16560"/>
                  </a:lnTo>
                  <a:lnTo>
                    <a:pt x="14478" y="11493"/>
                  </a:lnTo>
                  <a:lnTo>
                    <a:pt x="16865" y="10642"/>
                  </a:lnTo>
                  <a:lnTo>
                    <a:pt x="17526" y="10159"/>
                  </a:lnTo>
                  <a:lnTo>
                    <a:pt x="18148" y="9639"/>
                  </a:lnTo>
                  <a:lnTo>
                    <a:pt x="19037" y="9880"/>
                  </a:lnTo>
                  <a:lnTo>
                    <a:pt x="19443" y="9931"/>
                  </a:lnTo>
                  <a:lnTo>
                    <a:pt x="19862" y="9893"/>
                  </a:lnTo>
                  <a:lnTo>
                    <a:pt x="20256" y="9766"/>
                  </a:lnTo>
                  <a:lnTo>
                    <a:pt x="21209" y="9143"/>
                  </a:lnTo>
                  <a:lnTo>
                    <a:pt x="21285" y="8381"/>
                  </a:lnTo>
                  <a:lnTo>
                    <a:pt x="18948" y="5410"/>
                  </a:lnTo>
                  <a:lnTo>
                    <a:pt x="16344" y="7759"/>
                  </a:lnTo>
                  <a:lnTo>
                    <a:pt x="14566" y="6222"/>
                  </a:lnTo>
                  <a:lnTo>
                    <a:pt x="14528" y="4203"/>
                  </a:lnTo>
                  <a:lnTo>
                    <a:pt x="12420" y="5054"/>
                  </a:lnTo>
                  <a:lnTo>
                    <a:pt x="12941" y="2108"/>
                  </a:lnTo>
                  <a:lnTo>
                    <a:pt x="11455" y="2070"/>
                  </a:lnTo>
                  <a:lnTo>
                    <a:pt x="10871" y="850"/>
                  </a:lnTo>
                  <a:lnTo>
                    <a:pt x="10058" y="0"/>
                  </a:lnTo>
                  <a:close/>
                </a:path>
              </a:pathLst>
            </a:custGeom>
            <a:solidFill>
              <a:srgbClr val="2F48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2001293" y="2607125"/>
              <a:ext cx="11430" cy="13970"/>
            </a:xfrm>
            <a:custGeom>
              <a:avLst/>
              <a:gdLst/>
              <a:ahLst/>
              <a:cxnLst/>
              <a:rect l="l" t="t" r="r" b="b"/>
              <a:pathLst>
                <a:path w="11430" h="13969">
                  <a:moveTo>
                    <a:pt x="10045" y="0"/>
                  </a:moveTo>
                  <a:lnTo>
                    <a:pt x="9118" y="101"/>
                  </a:lnTo>
                  <a:lnTo>
                    <a:pt x="7874" y="2933"/>
                  </a:lnTo>
                  <a:lnTo>
                    <a:pt x="4978" y="3746"/>
                  </a:lnTo>
                  <a:lnTo>
                    <a:pt x="2832" y="6629"/>
                  </a:lnTo>
                  <a:lnTo>
                    <a:pt x="2171" y="7137"/>
                  </a:lnTo>
                  <a:lnTo>
                    <a:pt x="4800" y="11658"/>
                  </a:lnTo>
                  <a:lnTo>
                    <a:pt x="1943" y="11061"/>
                  </a:lnTo>
                  <a:lnTo>
                    <a:pt x="0" y="11239"/>
                  </a:lnTo>
                  <a:lnTo>
                    <a:pt x="1612" y="13220"/>
                  </a:lnTo>
                  <a:lnTo>
                    <a:pt x="4432" y="11620"/>
                  </a:lnTo>
                  <a:lnTo>
                    <a:pt x="6146" y="13309"/>
                  </a:lnTo>
                  <a:lnTo>
                    <a:pt x="6946" y="13830"/>
                  </a:lnTo>
                  <a:lnTo>
                    <a:pt x="7480" y="13360"/>
                  </a:lnTo>
                  <a:lnTo>
                    <a:pt x="8001" y="12827"/>
                  </a:lnTo>
                  <a:lnTo>
                    <a:pt x="8293" y="12433"/>
                  </a:lnTo>
                  <a:lnTo>
                    <a:pt x="8509" y="12001"/>
                  </a:lnTo>
                  <a:lnTo>
                    <a:pt x="8661" y="11531"/>
                  </a:lnTo>
                  <a:lnTo>
                    <a:pt x="8724" y="10807"/>
                  </a:lnTo>
                  <a:lnTo>
                    <a:pt x="8293" y="10223"/>
                  </a:lnTo>
                  <a:lnTo>
                    <a:pt x="6858" y="9347"/>
                  </a:lnTo>
                  <a:lnTo>
                    <a:pt x="5435" y="8356"/>
                  </a:lnTo>
                  <a:lnTo>
                    <a:pt x="9804" y="5626"/>
                  </a:lnTo>
                  <a:lnTo>
                    <a:pt x="10426" y="3556"/>
                  </a:lnTo>
                  <a:lnTo>
                    <a:pt x="11061" y="1054"/>
                  </a:lnTo>
                  <a:lnTo>
                    <a:pt x="10731" y="355"/>
                  </a:lnTo>
                  <a:lnTo>
                    <a:pt x="10045" y="0"/>
                  </a:lnTo>
                  <a:close/>
                </a:path>
              </a:pathLst>
            </a:custGeom>
            <a:solidFill>
              <a:srgbClr val="2D4E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1978416" y="2613205"/>
              <a:ext cx="11430" cy="17780"/>
            </a:xfrm>
            <a:custGeom>
              <a:avLst/>
              <a:gdLst/>
              <a:ahLst/>
              <a:cxnLst/>
              <a:rect l="l" t="t" r="r" b="b"/>
              <a:pathLst>
                <a:path w="11430" h="17780">
                  <a:moveTo>
                    <a:pt x="3060" y="14097"/>
                  </a:moveTo>
                  <a:lnTo>
                    <a:pt x="1015" y="14782"/>
                  </a:lnTo>
                  <a:lnTo>
                    <a:pt x="431" y="15011"/>
                  </a:lnTo>
                  <a:lnTo>
                    <a:pt x="0" y="15557"/>
                  </a:lnTo>
                  <a:lnTo>
                    <a:pt x="2006" y="17335"/>
                  </a:lnTo>
                  <a:lnTo>
                    <a:pt x="4279" y="17081"/>
                  </a:lnTo>
                  <a:lnTo>
                    <a:pt x="6603" y="16395"/>
                  </a:lnTo>
                  <a:lnTo>
                    <a:pt x="8420" y="15722"/>
                  </a:lnTo>
                  <a:lnTo>
                    <a:pt x="5245" y="15722"/>
                  </a:lnTo>
                  <a:lnTo>
                    <a:pt x="3060" y="14097"/>
                  </a:lnTo>
                  <a:close/>
                </a:path>
                <a:path w="11430" h="17780">
                  <a:moveTo>
                    <a:pt x="7160" y="8062"/>
                  </a:moveTo>
                  <a:lnTo>
                    <a:pt x="6159" y="10401"/>
                  </a:lnTo>
                  <a:lnTo>
                    <a:pt x="5245" y="15722"/>
                  </a:lnTo>
                  <a:lnTo>
                    <a:pt x="8420" y="15722"/>
                  </a:lnTo>
                  <a:lnTo>
                    <a:pt x="8089" y="13538"/>
                  </a:lnTo>
                  <a:lnTo>
                    <a:pt x="9359" y="12471"/>
                  </a:lnTo>
                  <a:lnTo>
                    <a:pt x="9880" y="11074"/>
                  </a:lnTo>
                  <a:lnTo>
                    <a:pt x="10591" y="10363"/>
                  </a:lnTo>
                  <a:lnTo>
                    <a:pt x="8864" y="10363"/>
                  </a:lnTo>
                  <a:lnTo>
                    <a:pt x="7160" y="8062"/>
                  </a:lnTo>
                  <a:close/>
                </a:path>
                <a:path w="11430" h="17780">
                  <a:moveTo>
                    <a:pt x="9372" y="8293"/>
                  </a:moveTo>
                  <a:lnTo>
                    <a:pt x="9194" y="9093"/>
                  </a:lnTo>
                  <a:lnTo>
                    <a:pt x="8864" y="10363"/>
                  </a:lnTo>
                  <a:lnTo>
                    <a:pt x="10591" y="10363"/>
                  </a:lnTo>
                  <a:lnTo>
                    <a:pt x="11264" y="9690"/>
                  </a:lnTo>
                  <a:lnTo>
                    <a:pt x="9372" y="8293"/>
                  </a:lnTo>
                  <a:close/>
                </a:path>
                <a:path w="11430" h="17780">
                  <a:moveTo>
                    <a:pt x="6839" y="7629"/>
                  </a:moveTo>
                  <a:lnTo>
                    <a:pt x="7160" y="8062"/>
                  </a:lnTo>
                  <a:lnTo>
                    <a:pt x="7251" y="7848"/>
                  </a:lnTo>
                  <a:lnTo>
                    <a:pt x="6839" y="7629"/>
                  </a:lnTo>
                  <a:close/>
                </a:path>
                <a:path w="11430" h="17780">
                  <a:moveTo>
                    <a:pt x="7289" y="0"/>
                  </a:moveTo>
                  <a:lnTo>
                    <a:pt x="6426" y="12"/>
                  </a:lnTo>
                  <a:lnTo>
                    <a:pt x="5651" y="190"/>
                  </a:lnTo>
                  <a:lnTo>
                    <a:pt x="5206" y="1041"/>
                  </a:lnTo>
                  <a:lnTo>
                    <a:pt x="6337" y="3073"/>
                  </a:lnTo>
                  <a:lnTo>
                    <a:pt x="3047" y="4191"/>
                  </a:lnTo>
                  <a:lnTo>
                    <a:pt x="4165" y="6210"/>
                  </a:lnTo>
                  <a:lnTo>
                    <a:pt x="6839" y="7629"/>
                  </a:lnTo>
                  <a:lnTo>
                    <a:pt x="6883" y="5689"/>
                  </a:lnTo>
                  <a:lnTo>
                    <a:pt x="10236" y="2146"/>
                  </a:lnTo>
                  <a:lnTo>
                    <a:pt x="9385" y="876"/>
                  </a:lnTo>
                  <a:lnTo>
                    <a:pt x="7289" y="0"/>
                  </a:lnTo>
                  <a:close/>
                </a:path>
              </a:pathLst>
            </a:custGeom>
            <a:solidFill>
              <a:srgbClr val="2E4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2031466" y="2604056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2031" y="0"/>
                  </a:moveTo>
                  <a:lnTo>
                    <a:pt x="1904" y="1320"/>
                  </a:lnTo>
                  <a:lnTo>
                    <a:pt x="0" y="2400"/>
                  </a:lnTo>
                  <a:lnTo>
                    <a:pt x="3759" y="5219"/>
                  </a:lnTo>
                  <a:lnTo>
                    <a:pt x="1904" y="5842"/>
                  </a:lnTo>
                  <a:lnTo>
                    <a:pt x="749" y="6134"/>
                  </a:lnTo>
                  <a:lnTo>
                    <a:pt x="584" y="7480"/>
                  </a:lnTo>
                  <a:lnTo>
                    <a:pt x="1689" y="7861"/>
                  </a:lnTo>
                  <a:lnTo>
                    <a:pt x="2527" y="8432"/>
                  </a:lnTo>
                  <a:lnTo>
                    <a:pt x="2908" y="8623"/>
                  </a:lnTo>
                  <a:lnTo>
                    <a:pt x="3301" y="8763"/>
                  </a:lnTo>
                  <a:lnTo>
                    <a:pt x="3721" y="8851"/>
                  </a:lnTo>
                  <a:lnTo>
                    <a:pt x="4597" y="8953"/>
                  </a:lnTo>
                  <a:lnTo>
                    <a:pt x="5410" y="8890"/>
                  </a:lnTo>
                  <a:lnTo>
                    <a:pt x="6019" y="8153"/>
                  </a:lnTo>
                  <a:lnTo>
                    <a:pt x="7581" y="7950"/>
                  </a:lnTo>
                  <a:lnTo>
                    <a:pt x="8610" y="7378"/>
                  </a:lnTo>
                  <a:lnTo>
                    <a:pt x="6946" y="3721"/>
                  </a:lnTo>
                  <a:lnTo>
                    <a:pt x="5219" y="50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3155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2018882" y="2608255"/>
              <a:ext cx="15875" cy="5715"/>
            </a:xfrm>
            <a:custGeom>
              <a:avLst/>
              <a:gdLst/>
              <a:ahLst/>
              <a:cxnLst/>
              <a:rect l="l" t="t" r="r" b="b"/>
              <a:pathLst>
                <a:path w="15875" h="5714">
                  <a:moveTo>
                    <a:pt x="7327" y="0"/>
                  </a:moveTo>
                  <a:lnTo>
                    <a:pt x="5270" y="114"/>
                  </a:lnTo>
                  <a:lnTo>
                    <a:pt x="3213" y="635"/>
                  </a:lnTo>
                  <a:lnTo>
                    <a:pt x="2882" y="749"/>
                  </a:lnTo>
                  <a:lnTo>
                    <a:pt x="2552" y="812"/>
                  </a:lnTo>
                  <a:lnTo>
                    <a:pt x="2197" y="825"/>
                  </a:lnTo>
                  <a:lnTo>
                    <a:pt x="1866" y="1117"/>
                  </a:lnTo>
                  <a:lnTo>
                    <a:pt x="889" y="1816"/>
                  </a:lnTo>
                  <a:lnTo>
                    <a:pt x="609" y="1905"/>
                  </a:lnTo>
                  <a:lnTo>
                    <a:pt x="304" y="1930"/>
                  </a:lnTo>
                  <a:lnTo>
                    <a:pt x="0" y="2451"/>
                  </a:lnTo>
                  <a:lnTo>
                    <a:pt x="2032" y="3733"/>
                  </a:lnTo>
                  <a:lnTo>
                    <a:pt x="4953" y="3289"/>
                  </a:lnTo>
                  <a:lnTo>
                    <a:pt x="7835" y="3124"/>
                  </a:lnTo>
                  <a:lnTo>
                    <a:pt x="12306" y="4699"/>
                  </a:lnTo>
                  <a:lnTo>
                    <a:pt x="14020" y="5334"/>
                  </a:lnTo>
                  <a:lnTo>
                    <a:pt x="15608" y="4000"/>
                  </a:lnTo>
                  <a:lnTo>
                    <a:pt x="15328" y="2794"/>
                  </a:lnTo>
                  <a:lnTo>
                    <a:pt x="13919" y="2819"/>
                  </a:lnTo>
                  <a:lnTo>
                    <a:pt x="13335" y="1930"/>
                  </a:lnTo>
                  <a:lnTo>
                    <a:pt x="13042" y="1955"/>
                  </a:lnTo>
                  <a:lnTo>
                    <a:pt x="12776" y="1892"/>
                  </a:lnTo>
                  <a:lnTo>
                    <a:pt x="12522" y="1765"/>
                  </a:lnTo>
                  <a:lnTo>
                    <a:pt x="11963" y="1041"/>
                  </a:lnTo>
                  <a:lnTo>
                    <a:pt x="10985" y="1333"/>
                  </a:lnTo>
                  <a:lnTo>
                    <a:pt x="10325" y="863"/>
                  </a:lnTo>
                  <a:lnTo>
                    <a:pt x="9994" y="876"/>
                  </a:lnTo>
                  <a:lnTo>
                    <a:pt x="9677" y="825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893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1998167" y="2612770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10" h="5080">
                  <a:moveTo>
                    <a:pt x="3365" y="762"/>
                  </a:moveTo>
                  <a:lnTo>
                    <a:pt x="1879" y="152"/>
                  </a:lnTo>
                  <a:lnTo>
                    <a:pt x="1485" y="0"/>
                  </a:lnTo>
                  <a:lnTo>
                    <a:pt x="635" y="977"/>
                  </a:lnTo>
                  <a:lnTo>
                    <a:pt x="0" y="1447"/>
                  </a:lnTo>
                  <a:lnTo>
                    <a:pt x="749" y="2540"/>
                  </a:lnTo>
                  <a:lnTo>
                    <a:pt x="711" y="4787"/>
                  </a:lnTo>
                  <a:lnTo>
                    <a:pt x="3073" y="3568"/>
                  </a:lnTo>
                  <a:lnTo>
                    <a:pt x="3035" y="2286"/>
                  </a:lnTo>
                  <a:lnTo>
                    <a:pt x="3365" y="762"/>
                  </a:lnTo>
                  <a:close/>
                </a:path>
                <a:path w="16510" h="5080">
                  <a:moveTo>
                    <a:pt x="15951" y="1993"/>
                  </a:moveTo>
                  <a:lnTo>
                    <a:pt x="15836" y="1714"/>
                  </a:lnTo>
                  <a:lnTo>
                    <a:pt x="15595" y="1460"/>
                  </a:lnTo>
                  <a:lnTo>
                    <a:pt x="13042" y="660"/>
                  </a:lnTo>
                  <a:lnTo>
                    <a:pt x="12877" y="812"/>
                  </a:lnTo>
                  <a:lnTo>
                    <a:pt x="12407" y="4521"/>
                  </a:lnTo>
                  <a:lnTo>
                    <a:pt x="12839" y="4724"/>
                  </a:lnTo>
                  <a:lnTo>
                    <a:pt x="13055" y="4838"/>
                  </a:lnTo>
                  <a:lnTo>
                    <a:pt x="14376" y="4660"/>
                  </a:lnTo>
                  <a:lnTo>
                    <a:pt x="15240" y="3898"/>
                  </a:lnTo>
                  <a:lnTo>
                    <a:pt x="15862" y="2781"/>
                  </a:lnTo>
                  <a:lnTo>
                    <a:pt x="15951" y="2616"/>
                  </a:lnTo>
                  <a:lnTo>
                    <a:pt x="15951" y="1993"/>
                  </a:lnTo>
                  <a:close/>
                </a:path>
              </a:pathLst>
            </a:custGeom>
            <a:solidFill>
              <a:srgbClr val="2D4E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2009584" y="2612085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1384" y="5727"/>
                  </a:moveTo>
                  <a:lnTo>
                    <a:pt x="1168" y="5372"/>
                  </a:lnTo>
                  <a:lnTo>
                    <a:pt x="990" y="5207"/>
                  </a:lnTo>
                  <a:lnTo>
                    <a:pt x="660" y="5245"/>
                  </a:lnTo>
                  <a:lnTo>
                    <a:pt x="0" y="5270"/>
                  </a:lnTo>
                  <a:lnTo>
                    <a:pt x="63" y="6375"/>
                  </a:lnTo>
                  <a:lnTo>
                    <a:pt x="558" y="6527"/>
                  </a:lnTo>
                  <a:lnTo>
                    <a:pt x="1028" y="6311"/>
                  </a:lnTo>
                  <a:lnTo>
                    <a:pt x="1346" y="6045"/>
                  </a:lnTo>
                  <a:lnTo>
                    <a:pt x="1384" y="5727"/>
                  </a:lnTo>
                  <a:close/>
                </a:path>
                <a:path w="7619" h="6985">
                  <a:moveTo>
                    <a:pt x="6527" y="1638"/>
                  </a:moveTo>
                  <a:lnTo>
                    <a:pt x="6413" y="1435"/>
                  </a:lnTo>
                  <a:lnTo>
                    <a:pt x="6299" y="1244"/>
                  </a:lnTo>
                  <a:lnTo>
                    <a:pt x="6184" y="1041"/>
                  </a:lnTo>
                  <a:lnTo>
                    <a:pt x="5829" y="1384"/>
                  </a:lnTo>
                  <a:lnTo>
                    <a:pt x="5461" y="1714"/>
                  </a:lnTo>
                  <a:lnTo>
                    <a:pt x="5105" y="2044"/>
                  </a:lnTo>
                  <a:lnTo>
                    <a:pt x="4800" y="2082"/>
                  </a:lnTo>
                  <a:lnTo>
                    <a:pt x="4495" y="2120"/>
                  </a:lnTo>
                  <a:lnTo>
                    <a:pt x="4178" y="2133"/>
                  </a:lnTo>
                  <a:lnTo>
                    <a:pt x="4165" y="2425"/>
                  </a:lnTo>
                  <a:lnTo>
                    <a:pt x="4165" y="2717"/>
                  </a:lnTo>
                  <a:lnTo>
                    <a:pt x="4178" y="3009"/>
                  </a:lnTo>
                  <a:lnTo>
                    <a:pt x="4381" y="3365"/>
                  </a:lnTo>
                  <a:lnTo>
                    <a:pt x="4686" y="3505"/>
                  </a:lnTo>
                  <a:lnTo>
                    <a:pt x="5080" y="3416"/>
                  </a:lnTo>
                  <a:lnTo>
                    <a:pt x="5384" y="3162"/>
                  </a:lnTo>
                  <a:lnTo>
                    <a:pt x="5511" y="2832"/>
                  </a:lnTo>
                  <a:lnTo>
                    <a:pt x="5486" y="2451"/>
                  </a:lnTo>
                  <a:lnTo>
                    <a:pt x="5245" y="2197"/>
                  </a:lnTo>
                  <a:lnTo>
                    <a:pt x="5727" y="2578"/>
                  </a:lnTo>
                  <a:lnTo>
                    <a:pt x="5930" y="2476"/>
                  </a:lnTo>
                  <a:lnTo>
                    <a:pt x="6134" y="2387"/>
                  </a:lnTo>
                  <a:lnTo>
                    <a:pt x="6337" y="2286"/>
                  </a:lnTo>
                  <a:lnTo>
                    <a:pt x="6527" y="1638"/>
                  </a:lnTo>
                  <a:close/>
                </a:path>
                <a:path w="7619" h="6985">
                  <a:moveTo>
                    <a:pt x="7429" y="660"/>
                  </a:moveTo>
                  <a:lnTo>
                    <a:pt x="7366" y="444"/>
                  </a:lnTo>
                  <a:lnTo>
                    <a:pt x="7289" y="228"/>
                  </a:lnTo>
                  <a:lnTo>
                    <a:pt x="7226" y="0"/>
                  </a:lnTo>
                  <a:lnTo>
                    <a:pt x="6883" y="355"/>
                  </a:lnTo>
                  <a:lnTo>
                    <a:pt x="6527" y="698"/>
                  </a:lnTo>
                  <a:lnTo>
                    <a:pt x="6184" y="1041"/>
                  </a:lnTo>
                  <a:lnTo>
                    <a:pt x="6311" y="1181"/>
                  </a:lnTo>
                  <a:lnTo>
                    <a:pt x="6807" y="1270"/>
                  </a:lnTo>
                  <a:lnTo>
                    <a:pt x="7175" y="1092"/>
                  </a:lnTo>
                  <a:lnTo>
                    <a:pt x="7429" y="660"/>
                  </a:lnTo>
                  <a:close/>
                </a:path>
              </a:pathLst>
            </a:custGeom>
            <a:solidFill>
              <a:srgbClr val="365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1959681" y="2643625"/>
              <a:ext cx="26670" cy="15875"/>
            </a:xfrm>
            <a:custGeom>
              <a:avLst/>
              <a:gdLst/>
              <a:ahLst/>
              <a:cxnLst/>
              <a:rect l="l" t="t" r="r" b="b"/>
              <a:pathLst>
                <a:path w="26669" h="15875">
                  <a:moveTo>
                    <a:pt x="15722" y="0"/>
                  </a:moveTo>
                  <a:lnTo>
                    <a:pt x="14897" y="165"/>
                  </a:lnTo>
                  <a:lnTo>
                    <a:pt x="14287" y="952"/>
                  </a:lnTo>
                  <a:lnTo>
                    <a:pt x="13931" y="1651"/>
                  </a:lnTo>
                  <a:lnTo>
                    <a:pt x="13538" y="2260"/>
                  </a:lnTo>
                  <a:lnTo>
                    <a:pt x="11836" y="1905"/>
                  </a:lnTo>
                  <a:lnTo>
                    <a:pt x="10299" y="1727"/>
                  </a:lnTo>
                  <a:lnTo>
                    <a:pt x="9207" y="1790"/>
                  </a:lnTo>
                  <a:lnTo>
                    <a:pt x="8229" y="2476"/>
                  </a:lnTo>
                  <a:lnTo>
                    <a:pt x="7772" y="2959"/>
                  </a:lnTo>
                  <a:lnTo>
                    <a:pt x="7493" y="3543"/>
                  </a:lnTo>
                  <a:lnTo>
                    <a:pt x="7035" y="4965"/>
                  </a:lnTo>
                  <a:lnTo>
                    <a:pt x="6540" y="5549"/>
                  </a:lnTo>
                  <a:lnTo>
                    <a:pt x="4572" y="6273"/>
                  </a:lnTo>
                  <a:lnTo>
                    <a:pt x="3302" y="6426"/>
                  </a:lnTo>
                  <a:lnTo>
                    <a:pt x="2146" y="6946"/>
                  </a:lnTo>
                  <a:lnTo>
                    <a:pt x="1371" y="7416"/>
                  </a:lnTo>
                  <a:lnTo>
                    <a:pt x="1104" y="8153"/>
                  </a:lnTo>
                  <a:lnTo>
                    <a:pt x="1092" y="9004"/>
                  </a:lnTo>
                  <a:lnTo>
                    <a:pt x="749" y="9258"/>
                  </a:lnTo>
                  <a:lnTo>
                    <a:pt x="520" y="9575"/>
                  </a:lnTo>
                  <a:lnTo>
                    <a:pt x="419" y="9994"/>
                  </a:lnTo>
                  <a:lnTo>
                    <a:pt x="0" y="11049"/>
                  </a:lnTo>
                  <a:lnTo>
                    <a:pt x="774" y="11176"/>
                  </a:lnTo>
                  <a:lnTo>
                    <a:pt x="1752" y="10782"/>
                  </a:lnTo>
                  <a:lnTo>
                    <a:pt x="5067" y="15455"/>
                  </a:lnTo>
                  <a:lnTo>
                    <a:pt x="9944" y="13512"/>
                  </a:lnTo>
                  <a:lnTo>
                    <a:pt x="11176" y="13106"/>
                  </a:lnTo>
                  <a:lnTo>
                    <a:pt x="14820" y="13322"/>
                  </a:lnTo>
                  <a:lnTo>
                    <a:pt x="16205" y="12166"/>
                  </a:lnTo>
                  <a:lnTo>
                    <a:pt x="18656" y="12738"/>
                  </a:lnTo>
                  <a:lnTo>
                    <a:pt x="19481" y="12852"/>
                  </a:lnTo>
                  <a:lnTo>
                    <a:pt x="19875" y="12839"/>
                  </a:lnTo>
                  <a:lnTo>
                    <a:pt x="20281" y="12763"/>
                  </a:lnTo>
                  <a:lnTo>
                    <a:pt x="20650" y="12636"/>
                  </a:lnTo>
                  <a:lnTo>
                    <a:pt x="20967" y="12458"/>
                  </a:lnTo>
                  <a:lnTo>
                    <a:pt x="21653" y="11849"/>
                  </a:lnTo>
                  <a:lnTo>
                    <a:pt x="22110" y="11633"/>
                  </a:lnTo>
                  <a:lnTo>
                    <a:pt x="22631" y="11620"/>
                  </a:lnTo>
                  <a:lnTo>
                    <a:pt x="24104" y="11925"/>
                  </a:lnTo>
                  <a:lnTo>
                    <a:pt x="24853" y="11823"/>
                  </a:lnTo>
                  <a:lnTo>
                    <a:pt x="26327" y="10591"/>
                  </a:lnTo>
                  <a:lnTo>
                    <a:pt x="26314" y="10160"/>
                  </a:lnTo>
                  <a:lnTo>
                    <a:pt x="26136" y="9791"/>
                  </a:lnTo>
                  <a:lnTo>
                    <a:pt x="25908" y="9448"/>
                  </a:lnTo>
                  <a:lnTo>
                    <a:pt x="24422" y="7886"/>
                  </a:lnTo>
                  <a:lnTo>
                    <a:pt x="23888" y="7048"/>
                  </a:lnTo>
                  <a:lnTo>
                    <a:pt x="24536" y="6451"/>
                  </a:lnTo>
                  <a:lnTo>
                    <a:pt x="24828" y="5791"/>
                  </a:lnTo>
                  <a:lnTo>
                    <a:pt x="25742" y="1638"/>
                  </a:lnTo>
                  <a:lnTo>
                    <a:pt x="21374" y="2933"/>
                  </a:lnTo>
                  <a:lnTo>
                    <a:pt x="20002" y="1155"/>
                  </a:lnTo>
                  <a:lnTo>
                    <a:pt x="18923" y="685"/>
                  </a:lnTo>
                  <a:lnTo>
                    <a:pt x="17805" y="317"/>
                  </a:lnTo>
                  <a:lnTo>
                    <a:pt x="16649" y="101"/>
                  </a:lnTo>
                  <a:lnTo>
                    <a:pt x="15722" y="0"/>
                  </a:lnTo>
                  <a:close/>
                </a:path>
              </a:pathLst>
            </a:custGeom>
            <a:solidFill>
              <a:srgbClr val="A6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1956210" y="2637309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1714" y="0"/>
                  </a:moveTo>
                  <a:lnTo>
                    <a:pt x="901" y="253"/>
                  </a:lnTo>
                  <a:lnTo>
                    <a:pt x="0" y="1904"/>
                  </a:lnTo>
                  <a:lnTo>
                    <a:pt x="1587" y="4025"/>
                  </a:lnTo>
                  <a:lnTo>
                    <a:pt x="2400" y="6845"/>
                  </a:lnTo>
                  <a:lnTo>
                    <a:pt x="6451" y="8039"/>
                  </a:lnTo>
                  <a:lnTo>
                    <a:pt x="7493" y="5422"/>
                  </a:lnTo>
                  <a:lnTo>
                    <a:pt x="5067" y="5333"/>
                  </a:lnTo>
                  <a:lnTo>
                    <a:pt x="4472" y="4127"/>
                  </a:lnTo>
                  <a:lnTo>
                    <a:pt x="3505" y="4127"/>
                  </a:lnTo>
                  <a:lnTo>
                    <a:pt x="1714" y="0"/>
                  </a:lnTo>
                  <a:close/>
                </a:path>
                <a:path w="10160" h="8255">
                  <a:moveTo>
                    <a:pt x="9766" y="1841"/>
                  </a:moveTo>
                  <a:lnTo>
                    <a:pt x="7912" y="2552"/>
                  </a:lnTo>
                  <a:lnTo>
                    <a:pt x="7950" y="2857"/>
                  </a:lnTo>
                  <a:lnTo>
                    <a:pt x="7792" y="2857"/>
                  </a:lnTo>
                  <a:lnTo>
                    <a:pt x="7048" y="4762"/>
                  </a:lnTo>
                  <a:lnTo>
                    <a:pt x="5067" y="5333"/>
                  </a:lnTo>
                  <a:lnTo>
                    <a:pt x="7593" y="5333"/>
                  </a:lnTo>
                  <a:lnTo>
                    <a:pt x="9563" y="3594"/>
                  </a:lnTo>
                  <a:lnTo>
                    <a:pt x="9691" y="2857"/>
                  </a:lnTo>
                  <a:lnTo>
                    <a:pt x="7796" y="2849"/>
                  </a:lnTo>
                  <a:lnTo>
                    <a:pt x="9692" y="2849"/>
                  </a:lnTo>
                  <a:lnTo>
                    <a:pt x="9766" y="1841"/>
                  </a:lnTo>
                  <a:close/>
                </a:path>
                <a:path w="10160" h="8255">
                  <a:moveTo>
                    <a:pt x="4014" y="3198"/>
                  </a:moveTo>
                  <a:lnTo>
                    <a:pt x="3505" y="4127"/>
                  </a:lnTo>
                  <a:lnTo>
                    <a:pt x="4472" y="4127"/>
                  </a:lnTo>
                  <a:lnTo>
                    <a:pt x="4014" y="3198"/>
                  </a:lnTo>
                  <a:close/>
                </a:path>
                <a:path w="10160" h="8255">
                  <a:moveTo>
                    <a:pt x="3733" y="2628"/>
                  </a:moveTo>
                  <a:lnTo>
                    <a:pt x="4014" y="3198"/>
                  </a:lnTo>
                  <a:lnTo>
                    <a:pt x="4310" y="2660"/>
                  </a:lnTo>
                  <a:lnTo>
                    <a:pt x="3733" y="2628"/>
                  </a:lnTo>
                  <a:close/>
                </a:path>
                <a:path w="10160" h="8255">
                  <a:moveTo>
                    <a:pt x="7875" y="2647"/>
                  </a:moveTo>
                  <a:lnTo>
                    <a:pt x="7796" y="2849"/>
                  </a:lnTo>
                  <a:lnTo>
                    <a:pt x="7950" y="2857"/>
                  </a:lnTo>
                  <a:lnTo>
                    <a:pt x="7875" y="2647"/>
                  </a:lnTo>
                  <a:close/>
                </a:path>
                <a:path w="10160" h="8255">
                  <a:moveTo>
                    <a:pt x="7086" y="444"/>
                  </a:moveTo>
                  <a:lnTo>
                    <a:pt x="5359" y="749"/>
                  </a:lnTo>
                  <a:lnTo>
                    <a:pt x="4310" y="2660"/>
                  </a:lnTo>
                  <a:lnTo>
                    <a:pt x="7796" y="2849"/>
                  </a:lnTo>
                  <a:lnTo>
                    <a:pt x="7841" y="2552"/>
                  </a:lnTo>
                  <a:lnTo>
                    <a:pt x="7086" y="444"/>
                  </a:lnTo>
                  <a:close/>
                </a:path>
              </a:pathLst>
            </a:custGeom>
            <a:solidFill>
              <a:srgbClr val="3862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1971804" y="2629559"/>
              <a:ext cx="16510" cy="8255"/>
            </a:xfrm>
            <a:custGeom>
              <a:avLst/>
              <a:gdLst/>
              <a:ahLst/>
              <a:cxnLst/>
              <a:rect l="l" t="t" r="r" b="b"/>
              <a:pathLst>
                <a:path w="16510" h="8255">
                  <a:moveTo>
                    <a:pt x="6413" y="0"/>
                  </a:moveTo>
                  <a:lnTo>
                    <a:pt x="4978" y="241"/>
                  </a:lnTo>
                  <a:lnTo>
                    <a:pt x="4203" y="1371"/>
                  </a:lnTo>
                  <a:lnTo>
                    <a:pt x="3301" y="2324"/>
                  </a:lnTo>
                  <a:lnTo>
                    <a:pt x="3263" y="2870"/>
                  </a:lnTo>
                  <a:lnTo>
                    <a:pt x="2946" y="3174"/>
                  </a:lnTo>
                  <a:lnTo>
                    <a:pt x="2463" y="3352"/>
                  </a:lnTo>
                  <a:lnTo>
                    <a:pt x="1523" y="4254"/>
                  </a:lnTo>
                  <a:lnTo>
                    <a:pt x="0" y="4673"/>
                  </a:lnTo>
                  <a:lnTo>
                    <a:pt x="126" y="6388"/>
                  </a:lnTo>
                  <a:lnTo>
                    <a:pt x="101" y="7327"/>
                  </a:lnTo>
                  <a:lnTo>
                    <a:pt x="520" y="7759"/>
                  </a:lnTo>
                  <a:lnTo>
                    <a:pt x="1028" y="7962"/>
                  </a:lnTo>
                  <a:lnTo>
                    <a:pt x="1625" y="7937"/>
                  </a:lnTo>
                  <a:lnTo>
                    <a:pt x="6578" y="6756"/>
                  </a:lnTo>
                  <a:lnTo>
                    <a:pt x="11518" y="6819"/>
                  </a:lnTo>
                  <a:lnTo>
                    <a:pt x="14046" y="7353"/>
                  </a:lnTo>
                  <a:lnTo>
                    <a:pt x="16014" y="5410"/>
                  </a:lnTo>
                  <a:lnTo>
                    <a:pt x="15036" y="1892"/>
                  </a:lnTo>
                  <a:lnTo>
                    <a:pt x="11810" y="3644"/>
                  </a:lnTo>
                  <a:lnTo>
                    <a:pt x="8483" y="2260"/>
                  </a:lnTo>
                  <a:lnTo>
                    <a:pt x="6286" y="3213"/>
                  </a:lnTo>
                  <a:lnTo>
                    <a:pt x="6896" y="507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9E46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1961845" y="2636888"/>
              <a:ext cx="16510" cy="15240"/>
            </a:xfrm>
            <a:custGeom>
              <a:avLst/>
              <a:gdLst/>
              <a:ahLst/>
              <a:cxnLst/>
              <a:rect l="l" t="t" r="r" b="b"/>
              <a:pathLst>
                <a:path w="16510" h="15239">
                  <a:moveTo>
                    <a:pt x="7251" y="8191"/>
                  </a:moveTo>
                  <a:lnTo>
                    <a:pt x="6629" y="7162"/>
                  </a:lnTo>
                  <a:lnTo>
                    <a:pt x="5562" y="6235"/>
                  </a:lnTo>
                  <a:lnTo>
                    <a:pt x="4838" y="5994"/>
                  </a:lnTo>
                  <a:lnTo>
                    <a:pt x="4102" y="6197"/>
                  </a:lnTo>
                  <a:lnTo>
                    <a:pt x="3962" y="6388"/>
                  </a:lnTo>
                  <a:lnTo>
                    <a:pt x="3771" y="6858"/>
                  </a:lnTo>
                  <a:lnTo>
                    <a:pt x="3390" y="7188"/>
                  </a:lnTo>
                  <a:lnTo>
                    <a:pt x="3124" y="7607"/>
                  </a:lnTo>
                  <a:lnTo>
                    <a:pt x="0" y="13627"/>
                  </a:lnTo>
                  <a:lnTo>
                    <a:pt x="1397" y="14744"/>
                  </a:lnTo>
                  <a:lnTo>
                    <a:pt x="2806" y="13741"/>
                  </a:lnTo>
                  <a:lnTo>
                    <a:pt x="4216" y="13627"/>
                  </a:lnTo>
                  <a:lnTo>
                    <a:pt x="4584" y="13220"/>
                  </a:lnTo>
                  <a:lnTo>
                    <a:pt x="4597" y="11290"/>
                  </a:lnTo>
                  <a:lnTo>
                    <a:pt x="5016" y="11087"/>
                  </a:lnTo>
                  <a:lnTo>
                    <a:pt x="4737" y="11455"/>
                  </a:lnTo>
                  <a:lnTo>
                    <a:pt x="4838" y="11785"/>
                  </a:lnTo>
                  <a:lnTo>
                    <a:pt x="5080" y="11988"/>
                  </a:lnTo>
                  <a:lnTo>
                    <a:pt x="5854" y="12103"/>
                  </a:lnTo>
                  <a:lnTo>
                    <a:pt x="6032" y="11988"/>
                  </a:lnTo>
                  <a:lnTo>
                    <a:pt x="6159" y="11785"/>
                  </a:lnTo>
                  <a:lnTo>
                    <a:pt x="6235" y="11087"/>
                  </a:lnTo>
                  <a:lnTo>
                    <a:pt x="6248" y="9550"/>
                  </a:lnTo>
                  <a:lnTo>
                    <a:pt x="7251" y="8191"/>
                  </a:lnTo>
                  <a:close/>
                </a:path>
                <a:path w="16510" h="15239">
                  <a:moveTo>
                    <a:pt x="15925" y="5219"/>
                  </a:moveTo>
                  <a:lnTo>
                    <a:pt x="15887" y="4826"/>
                  </a:lnTo>
                  <a:lnTo>
                    <a:pt x="15748" y="4457"/>
                  </a:lnTo>
                  <a:lnTo>
                    <a:pt x="15328" y="3771"/>
                  </a:lnTo>
                  <a:lnTo>
                    <a:pt x="14719" y="3302"/>
                  </a:lnTo>
                  <a:lnTo>
                    <a:pt x="14147" y="2794"/>
                  </a:lnTo>
                  <a:lnTo>
                    <a:pt x="13589" y="2247"/>
                  </a:lnTo>
                  <a:lnTo>
                    <a:pt x="13195" y="1587"/>
                  </a:lnTo>
                  <a:lnTo>
                    <a:pt x="12725" y="990"/>
                  </a:lnTo>
                  <a:lnTo>
                    <a:pt x="12458" y="698"/>
                  </a:lnTo>
                  <a:lnTo>
                    <a:pt x="12153" y="457"/>
                  </a:lnTo>
                  <a:lnTo>
                    <a:pt x="11798" y="279"/>
                  </a:lnTo>
                  <a:lnTo>
                    <a:pt x="11201" y="215"/>
                  </a:lnTo>
                  <a:lnTo>
                    <a:pt x="10058" y="0"/>
                  </a:lnTo>
                  <a:lnTo>
                    <a:pt x="9537" y="127"/>
                  </a:lnTo>
                  <a:lnTo>
                    <a:pt x="9271" y="165"/>
                  </a:lnTo>
                  <a:lnTo>
                    <a:pt x="8458" y="596"/>
                  </a:lnTo>
                  <a:lnTo>
                    <a:pt x="7810" y="1143"/>
                  </a:lnTo>
                  <a:lnTo>
                    <a:pt x="7988" y="2209"/>
                  </a:lnTo>
                  <a:lnTo>
                    <a:pt x="8382" y="2755"/>
                  </a:lnTo>
                  <a:lnTo>
                    <a:pt x="8940" y="2984"/>
                  </a:lnTo>
                  <a:lnTo>
                    <a:pt x="9944" y="3009"/>
                  </a:lnTo>
                  <a:lnTo>
                    <a:pt x="10147" y="2679"/>
                  </a:lnTo>
                  <a:lnTo>
                    <a:pt x="10464" y="2641"/>
                  </a:lnTo>
                  <a:lnTo>
                    <a:pt x="10375" y="2921"/>
                  </a:lnTo>
                  <a:lnTo>
                    <a:pt x="10223" y="3175"/>
                  </a:lnTo>
                  <a:lnTo>
                    <a:pt x="10020" y="3390"/>
                  </a:lnTo>
                  <a:lnTo>
                    <a:pt x="9944" y="3759"/>
                  </a:lnTo>
                  <a:lnTo>
                    <a:pt x="9982" y="4127"/>
                  </a:lnTo>
                  <a:lnTo>
                    <a:pt x="10147" y="4470"/>
                  </a:lnTo>
                  <a:lnTo>
                    <a:pt x="10401" y="4635"/>
                  </a:lnTo>
                  <a:lnTo>
                    <a:pt x="10629" y="4826"/>
                  </a:lnTo>
                  <a:lnTo>
                    <a:pt x="10845" y="5041"/>
                  </a:lnTo>
                  <a:lnTo>
                    <a:pt x="10528" y="5130"/>
                  </a:lnTo>
                  <a:lnTo>
                    <a:pt x="10210" y="4927"/>
                  </a:lnTo>
                  <a:lnTo>
                    <a:pt x="9156" y="5422"/>
                  </a:lnTo>
                  <a:lnTo>
                    <a:pt x="8509" y="5892"/>
                  </a:lnTo>
                  <a:lnTo>
                    <a:pt x="8166" y="6680"/>
                  </a:lnTo>
                  <a:lnTo>
                    <a:pt x="8089" y="8255"/>
                  </a:lnTo>
                  <a:lnTo>
                    <a:pt x="9626" y="8585"/>
                  </a:lnTo>
                  <a:lnTo>
                    <a:pt x="10350" y="9537"/>
                  </a:lnTo>
                  <a:lnTo>
                    <a:pt x="11544" y="10172"/>
                  </a:lnTo>
                  <a:lnTo>
                    <a:pt x="11925" y="9207"/>
                  </a:lnTo>
                  <a:lnTo>
                    <a:pt x="12433" y="8496"/>
                  </a:lnTo>
                  <a:lnTo>
                    <a:pt x="12865" y="7658"/>
                  </a:lnTo>
                  <a:lnTo>
                    <a:pt x="13627" y="7480"/>
                  </a:lnTo>
                  <a:lnTo>
                    <a:pt x="14478" y="7493"/>
                  </a:lnTo>
                  <a:lnTo>
                    <a:pt x="14846" y="7302"/>
                  </a:lnTo>
                  <a:lnTo>
                    <a:pt x="15849" y="5613"/>
                  </a:lnTo>
                  <a:lnTo>
                    <a:pt x="15925" y="5219"/>
                  </a:lnTo>
                  <a:close/>
                </a:path>
              </a:pathLst>
            </a:custGeom>
            <a:solidFill>
              <a:srgbClr val="B1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1965648" y="2634420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2857" y="0"/>
                  </a:moveTo>
                  <a:lnTo>
                    <a:pt x="711" y="380"/>
                  </a:lnTo>
                  <a:lnTo>
                    <a:pt x="0" y="1790"/>
                  </a:lnTo>
                  <a:lnTo>
                    <a:pt x="482" y="3289"/>
                  </a:lnTo>
                  <a:lnTo>
                    <a:pt x="330" y="4737"/>
                  </a:lnTo>
                  <a:lnTo>
                    <a:pt x="1384" y="5054"/>
                  </a:lnTo>
                  <a:lnTo>
                    <a:pt x="2514" y="3479"/>
                  </a:lnTo>
                  <a:lnTo>
                    <a:pt x="5045" y="3479"/>
                  </a:lnTo>
                  <a:lnTo>
                    <a:pt x="5473" y="2628"/>
                  </a:lnTo>
                  <a:lnTo>
                    <a:pt x="3860" y="1955"/>
                  </a:lnTo>
                  <a:lnTo>
                    <a:pt x="2857" y="0"/>
                  </a:lnTo>
                  <a:close/>
                </a:path>
                <a:path w="5714" h="5080">
                  <a:moveTo>
                    <a:pt x="5045" y="3479"/>
                  </a:moveTo>
                  <a:lnTo>
                    <a:pt x="2514" y="3479"/>
                  </a:lnTo>
                  <a:lnTo>
                    <a:pt x="3530" y="4838"/>
                  </a:lnTo>
                  <a:lnTo>
                    <a:pt x="3937" y="5054"/>
                  </a:lnTo>
                  <a:lnTo>
                    <a:pt x="4267" y="4978"/>
                  </a:lnTo>
                  <a:lnTo>
                    <a:pt x="4495" y="4571"/>
                  </a:lnTo>
                  <a:lnTo>
                    <a:pt x="5045" y="3479"/>
                  </a:lnTo>
                  <a:close/>
                </a:path>
              </a:pathLst>
            </a:custGeom>
            <a:solidFill>
              <a:srgbClr val="3862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1958755" y="2626702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752" y="114"/>
                  </a:moveTo>
                  <a:lnTo>
                    <a:pt x="1002" y="2070"/>
                  </a:lnTo>
                  <a:lnTo>
                    <a:pt x="647" y="2413"/>
                  </a:lnTo>
                  <a:lnTo>
                    <a:pt x="329" y="2781"/>
                  </a:lnTo>
                  <a:lnTo>
                    <a:pt x="26" y="3073"/>
                  </a:lnTo>
                  <a:lnTo>
                    <a:pt x="0" y="4152"/>
                  </a:lnTo>
                  <a:lnTo>
                    <a:pt x="672" y="4813"/>
                  </a:lnTo>
                  <a:lnTo>
                    <a:pt x="1002" y="5168"/>
                  </a:lnTo>
                  <a:lnTo>
                    <a:pt x="3072" y="4152"/>
                  </a:lnTo>
                  <a:lnTo>
                    <a:pt x="4457" y="4152"/>
                  </a:lnTo>
                  <a:lnTo>
                    <a:pt x="5143" y="4127"/>
                  </a:lnTo>
                  <a:lnTo>
                    <a:pt x="5143" y="3073"/>
                  </a:lnTo>
                  <a:lnTo>
                    <a:pt x="6528" y="952"/>
                  </a:lnTo>
                  <a:lnTo>
                    <a:pt x="3898" y="952"/>
                  </a:lnTo>
                  <a:lnTo>
                    <a:pt x="1752" y="114"/>
                  </a:lnTo>
                  <a:close/>
                </a:path>
                <a:path w="7619" h="5714">
                  <a:moveTo>
                    <a:pt x="4114" y="4152"/>
                  </a:moveTo>
                  <a:lnTo>
                    <a:pt x="3072" y="4152"/>
                  </a:lnTo>
                  <a:lnTo>
                    <a:pt x="3415" y="4495"/>
                  </a:lnTo>
                  <a:lnTo>
                    <a:pt x="3771" y="4495"/>
                  </a:lnTo>
                  <a:lnTo>
                    <a:pt x="4114" y="4152"/>
                  </a:lnTo>
                  <a:close/>
                </a:path>
                <a:path w="7619" h="5714">
                  <a:moveTo>
                    <a:pt x="5155" y="0"/>
                  </a:moveTo>
                  <a:lnTo>
                    <a:pt x="3898" y="952"/>
                  </a:lnTo>
                  <a:lnTo>
                    <a:pt x="6528" y="952"/>
                  </a:lnTo>
                  <a:lnTo>
                    <a:pt x="7009" y="203"/>
                  </a:lnTo>
                  <a:lnTo>
                    <a:pt x="5155" y="0"/>
                  </a:lnTo>
                  <a:close/>
                </a:path>
              </a:pathLst>
            </a:custGeom>
            <a:solidFill>
              <a:srgbClr val="2C4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1967542" y="263899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2603" y="0"/>
                  </a:moveTo>
                  <a:lnTo>
                    <a:pt x="2298" y="139"/>
                  </a:lnTo>
                  <a:lnTo>
                    <a:pt x="1968" y="228"/>
                  </a:lnTo>
                  <a:lnTo>
                    <a:pt x="1638" y="266"/>
                  </a:lnTo>
                  <a:lnTo>
                    <a:pt x="1308" y="863"/>
                  </a:lnTo>
                  <a:lnTo>
                    <a:pt x="990" y="1473"/>
                  </a:lnTo>
                  <a:lnTo>
                    <a:pt x="660" y="2070"/>
                  </a:lnTo>
                  <a:lnTo>
                    <a:pt x="203" y="2501"/>
                  </a:lnTo>
                  <a:lnTo>
                    <a:pt x="12" y="3047"/>
                  </a:lnTo>
                  <a:lnTo>
                    <a:pt x="1168" y="4813"/>
                  </a:lnTo>
                  <a:lnTo>
                    <a:pt x="1625" y="4457"/>
                  </a:lnTo>
                  <a:lnTo>
                    <a:pt x="2120" y="4229"/>
                  </a:lnTo>
                  <a:lnTo>
                    <a:pt x="2489" y="4203"/>
                  </a:lnTo>
                  <a:lnTo>
                    <a:pt x="3543" y="4190"/>
                  </a:lnTo>
                  <a:lnTo>
                    <a:pt x="4483" y="4330"/>
                  </a:lnTo>
                  <a:lnTo>
                    <a:pt x="4902" y="3238"/>
                  </a:lnTo>
                  <a:lnTo>
                    <a:pt x="5041" y="3124"/>
                  </a:lnTo>
                  <a:lnTo>
                    <a:pt x="5194" y="2705"/>
                  </a:lnTo>
                  <a:lnTo>
                    <a:pt x="5130" y="2489"/>
                  </a:lnTo>
                  <a:lnTo>
                    <a:pt x="4914" y="2285"/>
                  </a:lnTo>
                  <a:lnTo>
                    <a:pt x="4813" y="1968"/>
                  </a:lnTo>
                  <a:lnTo>
                    <a:pt x="4762" y="1638"/>
                  </a:lnTo>
                  <a:lnTo>
                    <a:pt x="4749" y="1308"/>
                  </a:lnTo>
                  <a:lnTo>
                    <a:pt x="4889" y="1193"/>
                  </a:lnTo>
                  <a:lnTo>
                    <a:pt x="4991" y="711"/>
                  </a:lnTo>
                  <a:lnTo>
                    <a:pt x="4876" y="507"/>
                  </a:lnTo>
                  <a:lnTo>
                    <a:pt x="4597" y="317"/>
                  </a:lnTo>
                  <a:lnTo>
                    <a:pt x="3276" y="11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D287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1970125" y="2627071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140" y="5854"/>
                  </a:moveTo>
                  <a:lnTo>
                    <a:pt x="2489" y="6184"/>
                  </a:lnTo>
                  <a:lnTo>
                    <a:pt x="546" y="6299"/>
                  </a:lnTo>
                  <a:lnTo>
                    <a:pt x="1803" y="8877"/>
                  </a:lnTo>
                  <a:lnTo>
                    <a:pt x="2679" y="7950"/>
                  </a:lnTo>
                  <a:lnTo>
                    <a:pt x="3708" y="7124"/>
                  </a:lnTo>
                  <a:lnTo>
                    <a:pt x="4140" y="5854"/>
                  </a:lnTo>
                  <a:close/>
                </a:path>
                <a:path w="5080" h="8889">
                  <a:moveTo>
                    <a:pt x="4686" y="1587"/>
                  </a:moveTo>
                  <a:lnTo>
                    <a:pt x="4025" y="1041"/>
                  </a:lnTo>
                  <a:lnTo>
                    <a:pt x="3086" y="647"/>
                  </a:lnTo>
                  <a:lnTo>
                    <a:pt x="2044" y="0"/>
                  </a:lnTo>
                  <a:lnTo>
                    <a:pt x="1028" y="38"/>
                  </a:lnTo>
                  <a:lnTo>
                    <a:pt x="0" y="660"/>
                  </a:lnTo>
                  <a:lnTo>
                    <a:pt x="1041" y="2019"/>
                  </a:lnTo>
                  <a:lnTo>
                    <a:pt x="2501" y="2565"/>
                  </a:lnTo>
                  <a:lnTo>
                    <a:pt x="4152" y="2743"/>
                  </a:lnTo>
                  <a:lnTo>
                    <a:pt x="4686" y="1587"/>
                  </a:lnTo>
                  <a:close/>
                </a:path>
              </a:pathLst>
            </a:custGeom>
            <a:solidFill>
              <a:srgbClr val="305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1966609" y="2641063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600" y="0"/>
                  </a:moveTo>
                  <a:lnTo>
                    <a:pt x="0" y="1308"/>
                  </a:lnTo>
                  <a:lnTo>
                    <a:pt x="50" y="1536"/>
                  </a:lnTo>
                  <a:lnTo>
                    <a:pt x="88" y="1765"/>
                  </a:lnTo>
                  <a:lnTo>
                    <a:pt x="139" y="1981"/>
                  </a:lnTo>
                  <a:lnTo>
                    <a:pt x="520" y="2324"/>
                  </a:lnTo>
                  <a:lnTo>
                    <a:pt x="977" y="2641"/>
                  </a:lnTo>
                  <a:lnTo>
                    <a:pt x="1358" y="2565"/>
                  </a:lnTo>
                  <a:lnTo>
                    <a:pt x="1663" y="2108"/>
                  </a:lnTo>
                  <a:lnTo>
                    <a:pt x="1638" y="1397"/>
                  </a:lnTo>
                  <a:lnTo>
                    <a:pt x="1625" y="698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B1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1959893" y="265263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76" y="0"/>
                  </a:moveTo>
                  <a:lnTo>
                    <a:pt x="584" y="76"/>
                  </a:lnTo>
                  <a:lnTo>
                    <a:pt x="292" y="165"/>
                  </a:lnTo>
                  <a:lnTo>
                    <a:pt x="0" y="266"/>
                  </a:lnTo>
                  <a:lnTo>
                    <a:pt x="38" y="508"/>
                  </a:lnTo>
                  <a:lnTo>
                    <a:pt x="114" y="749"/>
                  </a:lnTo>
                  <a:lnTo>
                    <a:pt x="203" y="977"/>
                  </a:lnTo>
                  <a:lnTo>
                    <a:pt x="431" y="660"/>
                  </a:lnTo>
                  <a:lnTo>
                    <a:pt x="647" y="330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1964969" y="264237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838" y="914"/>
                  </a:moveTo>
                  <a:lnTo>
                    <a:pt x="279" y="1727"/>
                  </a:lnTo>
                  <a:lnTo>
                    <a:pt x="0" y="2120"/>
                  </a:lnTo>
                  <a:lnTo>
                    <a:pt x="508" y="1879"/>
                  </a:lnTo>
                  <a:lnTo>
                    <a:pt x="812" y="1498"/>
                  </a:lnTo>
                  <a:lnTo>
                    <a:pt x="838" y="914"/>
                  </a:lnTo>
                  <a:close/>
                </a:path>
                <a:path w="1905" h="2539">
                  <a:moveTo>
                    <a:pt x="1778" y="673"/>
                  </a:moveTo>
                  <a:lnTo>
                    <a:pt x="1727" y="190"/>
                  </a:lnTo>
                  <a:lnTo>
                    <a:pt x="1638" y="0"/>
                  </a:lnTo>
                  <a:lnTo>
                    <a:pt x="1333" y="215"/>
                  </a:lnTo>
                  <a:lnTo>
                    <a:pt x="1130" y="444"/>
                  </a:lnTo>
                  <a:lnTo>
                    <a:pt x="977" y="711"/>
                  </a:lnTo>
                  <a:lnTo>
                    <a:pt x="1371" y="723"/>
                  </a:lnTo>
                  <a:lnTo>
                    <a:pt x="1778" y="673"/>
                  </a:lnTo>
                  <a:close/>
                </a:path>
              </a:pathLst>
            </a:custGeom>
            <a:solidFill>
              <a:srgbClr val="3862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2020211" y="2609582"/>
              <a:ext cx="73025" cy="74295"/>
            </a:xfrm>
            <a:custGeom>
              <a:avLst/>
              <a:gdLst/>
              <a:ahLst/>
              <a:cxnLst/>
              <a:rect l="l" t="t" r="r" b="b"/>
              <a:pathLst>
                <a:path w="73025" h="74294">
                  <a:moveTo>
                    <a:pt x="58718" y="69341"/>
                  </a:moveTo>
                  <a:lnTo>
                    <a:pt x="49453" y="69341"/>
                  </a:lnTo>
                  <a:lnTo>
                    <a:pt x="50177" y="69570"/>
                  </a:lnTo>
                  <a:lnTo>
                    <a:pt x="51181" y="70027"/>
                  </a:lnTo>
                  <a:lnTo>
                    <a:pt x="51676" y="70319"/>
                  </a:lnTo>
                  <a:lnTo>
                    <a:pt x="52120" y="70726"/>
                  </a:lnTo>
                  <a:lnTo>
                    <a:pt x="52489" y="71107"/>
                  </a:lnTo>
                  <a:lnTo>
                    <a:pt x="53263" y="72097"/>
                  </a:lnTo>
                  <a:lnTo>
                    <a:pt x="54140" y="72986"/>
                  </a:lnTo>
                  <a:lnTo>
                    <a:pt x="55689" y="73710"/>
                  </a:lnTo>
                  <a:lnTo>
                    <a:pt x="56095" y="73837"/>
                  </a:lnTo>
                  <a:lnTo>
                    <a:pt x="56959" y="73913"/>
                  </a:lnTo>
                  <a:lnTo>
                    <a:pt x="57378" y="73875"/>
                  </a:lnTo>
                  <a:lnTo>
                    <a:pt x="57797" y="73786"/>
                  </a:lnTo>
                  <a:lnTo>
                    <a:pt x="59016" y="73431"/>
                  </a:lnTo>
                  <a:lnTo>
                    <a:pt x="59626" y="73291"/>
                  </a:lnTo>
                  <a:lnTo>
                    <a:pt x="63728" y="70726"/>
                  </a:lnTo>
                  <a:lnTo>
                    <a:pt x="63121" y="69862"/>
                  </a:lnTo>
                  <a:lnTo>
                    <a:pt x="59613" y="69761"/>
                  </a:lnTo>
                  <a:lnTo>
                    <a:pt x="58718" y="69341"/>
                  </a:lnTo>
                  <a:close/>
                </a:path>
                <a:path w="73025" h="74294">
                  <a:moveTo>
                    <a:pt x="19734" y="5079"/>
                  </a:moveTo>
                  <a:lnTo>
                    <a:pt x="6629" y="5079"/>
                  </a:lnTo>
                  <a:lnTo>
                    <a:pt x="10147" y="6273"/>
                  </a:lnTo>
                  <a:lnTo>
                    <a:pt x="11049" y="6603"/>
                  </a:lnTo>
                  <a:lnTo>
                    <a:pt x="11506" y="6743"/>
                  </a:lnTo>
                  <a:lnTo>
                    <a:pt x="12153" y="7023"/>
                  </a:lnTo>
                  <a:lnTo>
                    <a:pt x="19621" y="10617"/>
                  </a:lnTo>
                  <a:lnTo>
                    <a:pt x="22504" y="12534"/>
                  </a:lnTo>
                  <a:lnTo>
                    <a:pt x="23672" y="13195"/>
                  </a:lnTo>
                  <a:lnTo>
                    <a:pt x="25044" y="13919"/>
                  </a:lnTo>
                  <a:lnTo>
                    <a:pt x="25450" y="14084"/>
                  </a:lnTo>
                  <a:lnTo>
                    <a:pt x="28206" y="15316"/>
                  </a:lnTo>
                  <a:lnTo>
                    <a:pt x="29349" y="16332"/>
                  </a:lnTo>
                  <a:lnTo>
                    <a:pt x="30962" y="18224"/>
                  </a:lnTo>
                  <a:lnTo>
                    <a:pt x="32867" y="19900"/>
                  </a:lnTo>
                  <a:lnTo>
                    <a:pt x="37490" y="25882"/>
                  </a:lnTo>
                  <a:lnTo>
                    <a:pt x="38354" y="26593"/>
                  </a:lnTo>
                  <a:lnTo>
                    <a:pt x="39712" y="27343"/>
                  </a:lnTo>
                  <a:lnTo>
                    <a:pt x="40132" y="27520"/>
                  </a:lnTo>
                  <a:lnTo>
                    <a:pt x="44416" y="28867"/>
                  </a:lnTo>
                  <a:lnTo>
                    <a:pt x="46037" y="30073"/>
                  </a:lnTo>
                  <a:lnTo>
                    <a:pt x="47993" y="31140"/>
                  </a:lnTo>
                  <a:lnTo>
                    <a:pt x="49580" y="32626"/>
                  </a:lnTo>
                  <a:lnTo>
                    <a:pt x="51053" y="34277"/>
                  </a:lnTo>
                  <a:lnTo>
                    <a:pt x="52311" y="35534"/>
                  </a:lnTo>
                  <a:lnTo>
                    <a:pt x="53174" y="37045"/>
                  </a:lnTo>
                  <a:lnTo>
                    <a:pt x="53886" y="38671"/>
                  </a:lnTo>
                  <a:lnTo>
                    <a:pt x="55359" y="41071"/>
                  </a:lnTo>
                  <a:lnTo>
                    <a:pt x="55257" y="43853"/>
                  </a:lnTo>
                  <a:lnTo>
                    <a:pt x="55702" y="46507"/>
                  </a:lnTo>
                  <a:lnTo>
                    <a:pt x="56375" y="48717"/>
                  </a:lnTo>
                  <a:lnTo>
                    <a:pt x="56083" y="50901"/>
                  </a:lnTo>
                  <a:lnTo>
                    <a:pt x="55511" y="53085"/>
                  </a:lnTo>
                  <a:lnTo>
                    <a:pt x="55041" y="55613"/>
                  </a:lnTo>
                  <a:lnTo>
                    <a:pt x="52336" y="56108"/>
                  </a:lnTo>
                  <a:lnTo>
                    <a:pt x="51104" y="57950"/>
                  </a:lnTo>
                  <a:lnTo>
                    <a:pt x="50647" y="58724"/>
                  </a:lnTo>
                  <a:lnTo>
                    <a:pt x="50279" y="59537"/>
                  </a:lnTo>
                  <a:lnTo>
                    <a:pt x="49834" y="60324"/>
                  </a:lnTo>
                  <a:lnTo>
                    <a:pt x="48901" y="61861"/>
                  </a:lnTo>
                  <a:lnTo>
                    <a:pt x="48350" y="62903"/>
                  </a:lnTo>
                  <a:lnTo>
                    <a:pt x="47396" y="64782"/>
                  </a:lnTo>
                  <a:lnTo>
                    <a:pt x="47066" y="65265"/>
                  </a:lnTo>
                  <a:lnTo>
                    <a:pt x="46760" y="65608"/>
                  </a:lnTo>
                  <a:lnTo>
                    <a:pt x="46253" y="66103"/>
                  </a:lnTo>
                  <a:lnTo>
                    <a:pt x="44335" y="67360"/>
                  </a:lnTo>
                  <a:lnTo>
                    <a:pt x="42748" y="67462"/>
                  </a:lnTo>
                  <a:lnTo>
                    <a:pt x="43294" y="69265"/>
                  </a:lnTo>
                  <a:lnTo>
                    <a:pt x="43611" y="69532"/>
                  </a:lnTo>
                  <a:lnTo>
                    <a:pt x="43980" y="69735"/>
                  </a:lnTo>
                  <a:lnTo>
                    <a:pt x="44386" y="69862"/>
                  </a:lnTo>
                  <a:lnTo>
                    <a:pt x="45199" y="70027"/>
                  </a:lnTo>
                  <a:lnTo>
                    <a:pt x="46024" y="70015"/>
                  </a:lnTo>
                  <a:lnTo>
                    <a:pt x="47625" y="69697"/>
                  </a:lnTo>
                  <a:lnTo>
                    <a:pt x="48104" y="69532"/>
                  </a:lnTo>
                  <a:lnTo>
                    <a:pt x="48742" y="69367"/>
                  </a:lnTo>
                  <a:lnTo>
                    <a:pt x="49453" y="69341"/>
                  </a:lnTo>
                  <a:lnTo>
                    <a:pt x="58718" y="69341"/>
                  </a:lnTo>
                  <a:lnTo>
                    <a:pt x="58013" y="69011"/>
                  </a:lnTo>
                  <a:lnTo>
                    <a:pt x="55206" y="68084"/>
                  </a:lnTo>
                  <a:lnTo>
                    <a:pt x="54317" y="66751"/>
                  </a:lnTo>
                  <a:lnTo>
                    <a:pt x="54102" y="66192"/>
                  </a:lnTo>
                  <a:lnTo>
                    <a:pt x="54164" y="64033"/>
                  </a:lnTo>
                  <a:lnTo>
                    <a:pt x="57365" y="61772"/>
                  </a:lnTo>
                  <a:lnTo>
                    <a:pt x="59570" y="61772"/>
                  </a:lnTo>
                  <a:lnTo>
                    <a:pt x="60147" y="61709"/>
                  </a:lnTo>
                  <a:lnTo>
                    <a:pt x="61937" y="61582"/>
                  </a:lnTo>
                  <a:lnTo>
                    <a:pt x="63690" y="61518"/>
                  </a:lnTo>
                  <a:lnTo>
                    <a:pt x="72594" y="61518"/>
                  </a:lnTo>
                  <a:lnTo>
                    <a:pt x="70931" y="58724"/>
                  </a:lnTo>
                  <a:lnTo>
                    <a:pt x="70815" y="57899"/>
                  </a:lnTo>
                  <a:lnTo>
                    <a:pt x="71056" y="57048"/>
                  </a:lnTo>
                  <a:lnTo>
                    <a:pt x="70104" y="56654"/>
                  </a:lnTo>
                  <a:lnTo>
                    <a:pt x="66929" y="49593"/>
                  </a:lnTo>
                  <a:lnTo>
                    <a:pt x="63969" y="46075"/>
                  </a:lnTo>
                  <a:lnTo>
                    <a:pt x="60147" y="43091"/>
                  </a:lnTo>
                  <a:lnTo>
                    <a:pt x="59905" y="37947"/>
                  </a:lnTo>
                  <a:lnTo>
                    <a:pt x="58432" y="36372"/>
                  </a:lnTo>
                  <a:lnTo>
                    <a:pt x="56794" y="34924"/>
                  </a:lnTo>
                  <a:lnTo>
                    <a:pt x="55994" y="32842"/>
                  </a:lnTo>
                  <a:lnTo>
                    <a:pt x="55003" y="32600"/>
                  </a:lnTo>
                  <a:lnTo>
                    <a:pt x="54267" y="32016"/>
                  </a:lnTo>
                  <a:lnTo>
                    <a:pt x="53809" y="31102"/>
                  </a:lnTo>
                  <a:lnTo>
                    <a:pt x="53327" y="30302"/>
                  </a:lnTo>
                  <a:lnTo>
                    <a:pt x="52819" y="29540"/>
                  </a:lnTo>
                  <a:lnTo>
                    <a:pt x="52169" y="28854"/>
                  </a:lnTo>
                  <a:lnTo>
                    <a:pt x="50431" y="27343"/>
                  </a:lnTo>
                  <a:lnTo>
                    <a:pt x="49022" y="25450"/>
                  </a:lnTo>
                  <a:lnTo>
                    <a:pt x="47028" y="24206"/>
                  </a:lnTo>
                  <a:lnTo>
                    <a:pt x="46047" y="23850"/>
                  </a:lnTo>
                  <a:lnTo>
                    <a:pt x="46012" y="22783"/>
                  </a:lnTo>
                  <a:lnTo>
                    <a:pt x="45567" y="22021"/>
                  </a:lnTo>
                  <a:lnTo>
                    <a:pt x="44450" y="20523"/>
                  </a:lnTo>
                  <a:lnTo>
                    <a:pt x="42494" y="20091"/>
                  </a:lnTo>
                  <a:lnTo>
                    <a:pt x="41275" y="18719"/>
                  </a:lnTo>
                  <a:lnTo>
                    <a:pt x="39065" y="16738"/>
                  </a:lnTo>
                  <a:lnTo>
                    <a:pt x="36245" y="15633"/>
                  </a:lnTo>
                  <a:lnTo>
                    <a:pt x="34010" y="13690"/>
                  </a:lnTo>
                  <a:lnTo>
                    <a:pt x="31356" y="13627"/>
                  </a:lnTo>
                  <a:lnTo>
                    <a:pt x="30264" y="11366"/>
                  </a:lnTo>
                  <a:lnTo>
                    <a:pt x="28614" y="9893"/>
                  </a:lnTo>
                  <a:lnTo>
                    <a:pt x="28206" y="9880"/>
                  </a:lnTo>
                  <a:lnTo>
                    <a:pt x="27927" y="9740"/>
                  </a:lnTo>
                  <a:lnTo>
                    <a:pt x="27724" y="9436"/>
                  </a:lnTo>
                  <a:lnTo>
                    <a:pt x="25895" y="9042"/>
                  </a:lnTo>
                  <a:lnTo>
                    <a:pt x="24968" y="7175"/>
                  </a:lnTo>
                  <a:lnTo>
                    <a:pt x="23215" y="6667"/>
                  </a:lnTo>
                  <a:lnTo>
                    <a:pt x="22860" y="6388"/>
                  </a:lnTo>
                  <a:lnTo>
                    <a:pt x="21297" y="6019"/>
                  </a:lnTo>
                  <a:lnTo>
                    <a:pt x="19734" y="5079"/>
                  </a:lnTo>
                  <a:close/>
                </a:path>
                <a:path w="73025" h="74294">
                  <a:moveTo>
                    <a:pt x="61506" y="68745"/>
                  </a:moveTo>
                  <a:lnTo>
                    <a:pt x="59613" y="69761"/>
                  </a:lnTo>
                  <a:lnTo>
                    <a:pt x="63030" y="69761"/>
                  </a:lnTo>
                  <a:lnTo>
                    <a:pt x="61506" y="68745"/>
                  </a:lnTo>
                  <a:close/>
                </a:path>
                <a:path w="73025" h="74294">
                  <a:moveTo>
                    <a:pt x="72594" y="61518"/>
                  </a:moveTo>
                  <a:lnTo>
                    <a:pt x="63690" y="61518"/>
                  </a:lnTo>
                  <a:lnTo>
                    <a:pt x="63770" y="63487"/>
                  </a:lnTo>
                  <a:lnTo>
                    <a:pt x="64011" y="66192"/>
                  </a:lnTo>
                  <a:lnTo>
                    <a:pt x="63525" y="68262"/>
                  </a:lnTo>
                  <a:lnTo>
                    <a:pt x="65824" y="69468"/>
                  </a:lnTo>
                  <a:lnTo>
                    <a:pt x="67703" y="69735"/>
                  </a:lnTo>
                  <a:lnTo>
                    <a:pt x="68846" y="68579"/>
                  </a:lnTo>
                  <a:lnTo>
                    <a:pt x="72326" y="64655"/>
                  </a:lnTo>
                  <a:lnTo>
                    <a:pt x="72732" y="61861"/>
                  </a:lnTo>
                  <a:lnTo>
                    <a:pt x="72594" y="61518"/>
                  </a:lnTo>
                  <a:close/>
                </a:path>
                <a:path w="73025" h="74294">
                  <a:moveTo>
                    <a:pt x="59570" y="61772"/>
                  </a:moveTo>
                  <a:lnTo>
                    <a:pt x="57365" y="61772"/>
                  </a:lnTo>
                  <a:lnTo>
                    <a:pt x="58762" y="61861"/>
                  </a:lnTo>
                  <a:lnTo>
                    <a:pt x="59570" y="61772"/>
                  </a:lnTo>
                  <a:close/>
                </a:path>
                <a:path w="73025" h="74294">
                  <a:moveTo>
                    <a:pt x="28600" y="9880"/>
                  </a:moveTo>
                  <a:lnTo>
                    <a:pt x="28232" y="9893"/>
                  </a:lnTo>
                  <a:lnTo>
                    <a:pt x="28614" y="9893"/>
                  </a:lnTo>
                  <a:close/>
                </a:path>
                <a:path w="73025" h="74294">
                  <a:moveTo>
                    <a:pt x="3073" y="0"/>
                  </a:moveTo>
                  <a:lnTo>
                    <a:pt x="0" y="1739"/>
                  </a:lnTo>
                  <a:lnTo>
                    <a:pt x="2184" y="5918"/>
                  </a:lnTo>
                  <a:lnTo>
                    <a:pt x="6629" y="5079"/>
                  </a:lnTo>
                  <a:lnTo>
                    <a:pt x="19734" y="5079"/>
                  </a:lnTo>
                  <a:lnTo>
                    <a:pt x="18592" y="4394"/>
                  </a:lnTo>
                  <a:lnTo>
                    <a:pt x="17183" y="3682"/>
                  </a:lnTo>
                  <a:lnTo>
                    <a:pt x="15659" y="3276"/>
                  </a:lnTo>
                  <a:lnTo>
                    <a:pt x="15122" y="3022"/>
                  </a:lnTo>
                  <a:lnTo>
                    <a:pt x="12446" y="3022"/>
                  </a:lnTo>
                  <a:lnTo>
                    <a:pt x="10985" y="1930"/>
                  </a:lnTo>
                  <a:lnTo>
                    <a:pt x="6210" y="228"/>
                  </a:lnTo>
                  <a:lnTo>
                    <a:pt x="3073" y="0"/>
                  </a:lnTo>
                  <a:close/>
                </a:path>
                <a:path w="73025" h="74294">
                  <a:moveTo>
                    <a:pt x="14236" y="2603"/>
                  </a:moveTo>
                  <a:lnTo>
                    <a:pt x="12446" y="3022"/>
                  </a:lnTo>
                  <a:lnTo>
                    <a:pt x="15122" y="3022"/>
                  </a:lnTo>
                  <a:lnTo>
                    <a:pt x="14236" y="2603"/>
                  </a:lnTo>
                  <a:close/>
                </a:path>
              </a:pathLst>
            </a:custGeom>
            <a:solidFill>
              <a:srgbClr val="F4D3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2067739" y="2621615"/>
              <a:ext cx="14604" cy="18415"/>
            </a:xfrm>
            <a:custGeom>
              <a:avLst/>
              <a:gdLst/>
              <a:ahLst/>
              <a:cxnLst/>
              <a:rect l="l" t="t" r="r" b="b"/>
              <a:pathLst>
                <a:path w="14605" h="18414">
                  <a:moveTo>
                    <a:pt x="4076" y="7835"/>
                  </a:moveTo>
                  <a:lnTo>
                    <a:pt x="1930" y="9220"/>
                  </a:lnTo>
                  <a:lnTo>
                    <a:pt x="0" y="11328"/>
                  </a:lnTo>
                  <a:lnTo>
                    <a:pt x="228" y="14592"/>
                  </a:lnTo>
                  <a:lnTo>
                    <a:pt x="3365" y="15557"/>
                  </a:lnTo>
                  <a:lnTo>
                    <a:pt x="5016" y="17703"/>
                  </a:lnTo>
                  <a:lnTo>
                    <a:pt x="5473" y="17983"/>
                  </a:lnTo>
                  <a:lnTo>
                    <a:pt x="5880" y="17945"/>
                  </a:lnTo>
                  <a:lnTo>
                    <a:pt x="6235" y="17538"/>
                  </a:lnTo>
                  <a:lnTo>
                    <a:pt x="8770" y="17538"/>
                  </a:lnTo>
                  <a:lnTo>
                    <a:pt x="9575" y="16713"/>
                  </a:lnTo>
                  <a:lnTo>
                    <a:pt x="9334" y="14427"/>
                  </a:lnTo>
                  <a:lnTo>
                    <a:pt x="8521" y="13347"/>
                  </a:lnTo>
                  <a:lnTo>
                    <a:pt x="7619" y="13106"/>
                  </a:lnTo>
                  <a:lnTo>
                    <a:pt x="7454" y="13106"/>
                  </a:lnTo>
                  <a:lnTo>
                    <a:pt x="7238" y="13004"/>
                  </a:lnTo>
                  <a:lnTo>
                    <a:pt x="6184" y="12153"/>
                  </a:lnTo>
                  <a:lnTo>
                    <a:pt x="11612" y="12153"/>
                  </a:lnTo>
                  <a:lnTo>
                    <a:pt x="12319" y="11442"/>
                  </a:lnTo>
                  <a:lnTo>
                    <a:pt x="13411" y="10668"/>
                  </a:lnTo>
                  <a:lnTo>
                    <a:pt x="13465" y="9779"/>
                  </a:lnTo>
                  <a:lnTo>
                    <a:pt x="7264" y="9779"/>
                  </a:lnTo>
                  <a:lnTo>
                    <a:pt x="4076" y="7835"/>
                  </a:lnTo>
                  <a:close/>
                </a:path>
                <a:path w="14605" h="18414">
                  <a:moveTo>
                    <a:pt x="8770" y="17538"/>
                  </a:moveTo>
                  <a:lnTo>
                    <a:pt x="6235" y="17538"/>
                  </a:lnTo>
                  <a:lnTo>
                    <a:pt x="8547" y="17767"/>
                  </a:lnTo>
                  <a:lnTo>
                    <a:pt x="8770" y="17538"/>
                  </a:lnTo>
                  <a:close/>
                </a:path>
                <a:path w="14605" h="18414">
                  <a:moveTo>
                    <a:pt x="10918" y="12852"/>
                  </a:moveTo>
                  <a:lnTo>
                    <a:pt x="9017" y="12852"/>
                  </a:lnTo>
                  <a:lnTo>
                    <a:pt x="10388" y="13385"/>
                  </a:lnTo>
                  <a:lnTo>
                    <a:pt x="10918" y="12852"/>
                  </a:lnTo>
                  <a:close/>
                </a:path>
                <a:path w="14605" h="18414">
                  <a:moveTo>
                    <a:pt x="7363" y="13038"/>
                  </a:moveTo>
                  <a:lnTo>
                    <a:pt x="7556" y="13089"/>
                  </a:lnTo>
                  <a:lnTo>
                    <a:pt x="7363" y="13038"/>
                  </a:lnTo>
                  <a:close/>
                </a:path>
                <a:path w="14605" h="18414">
                  <a:moveTo>
                    <a:pt x="7556" y="13089"/>
                  </a:moveTo>
                  <a:close/>
                </a:path>
                <a:path w="14605" h="18414">
                  <a:moveTo>
                    <a:pt x="11612" y="12153"/>
                  </a:moveTo>
                  <a:lnTo>
                    <a:pt x="6184" y="12153"/>
                  </a:lnTo>
                  <a:lnTo>
                    <a:pt x="7363" y="13038"/>
                  </a:lnTo>
                  <a:lnTo>
                    <a:pt x="7556" y="13089"/>
                  </a:lnTo>
                  <a:lnTo>
                    <a:pt x="9017" y="12852"/>
                  </a:lnTo>
                  <a:lnTo>
                    <a:pt x="10918" y="12852"/>
                  </a:lnTo>
                  <a:lnTo>
                    <a:pt x="11612" y="12153"/>
                  </a:lnTo>
                  <a:close/>
                </a:path>
                <a:path w="14605" h="18414">
                  <a:moveTo>
                    <a:pt x="11785" y="0"/>
                  </a:moveTo>
                  <a:lnTo>
                    <a:pt x="7264" y="4038"/>
                  </a:lnTo>
                  <a:lnTo>
                    <a:pt x="7264" y="9779"/>
                  </a:lnTo>
                  <a:lnTo>
                    <a:pt x="13465" y="9779"/>
                  </a:lnTo>
                  <a:lnTo>
                    <a:pt x="13500" y="9220"/>
                  </a:lnTo>
                  <a:lnTo>
                    <a:pt x="14541" y="7162"/>
                  </a:lnTo>
                  <a:lnTo>
                    <a:pt x="11836" y="25"/>
                  </a:lnTo>
                  <a:close/>
                </a:path>
              </a:pathLst>
            </a:custGeom>
            <a:solidFill>
              <a:srgbClr val="2F4F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2074147" y="2619435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8915" y="4457"/>
                  </a:moveTo>
                  <a:lnTo>
                    <a:pt x="5092" y="4457"/>
                  </a:lnTo>
                  <a:lnTo>
                    <a:pt x="5118" y="6718"/>
                  </a:lnTo>
                  <a:lnTo>
                    <a:pt x="8127" y="9347"/>
                  </a:lnTo>
                  <a:lnTo>
                    <a:pt x="9994" y="7962"/>
                  </a:lnTo>
                  <a:lnTo>
                    <a:pt x="7746" y="6578"/>
                  </a:lnTo>
                  <a:lnTo>
                    <a:pt x="8127" y="5181"/>
                  </a:lnTo>
                  <a:lnTo>
                    <a:pt x="8915" y="4457"/>
                  </a:lnTo>
                  <a:close/>
                </a:path>
                <a:path w="10160" h="9525">
                  <a:moveTo>
                    <a:pt x="2628" y="990"/>
                  </a:moveTo>
                  <a:lnTo>
                    <a:pt x="952" y="3606"/>
                  </a:lnTo>
                  <a:lnTo>
                    <a:pt x="380" y="4457"/>
                  </a:lnTo>
                  <a:lnTo>
                    <a:pt x="0" y="5321"/>
                  </a:lnTo>
                  <a:lnTo>
                    <a:pt x="850" y="6222"/>
                  </a:lnTo>
                  <a:lnTo>
                    <a:pt x="2565" y="6464"/>
                  </a:lnTo>
                  <a:lnTo>
                    <a:pt x="3416" y="4635"/>
                  </a:lnTo>
                  <a:lnTo>
                    <a:pt x="5092" y="4457"/>
                  </a:lnTo>
                  <a:lnTo>
                    <a:pt x="8915" y="4457"/>
                  </a:lnTo>
                  <a:lnTo>
                    <a:pt x="10007" y="3454"/>
                  </a:lnTo>
                  <a:lnTo>
                    <a:pt x="9867" y="1727"/>
                  </a:lnTo>
                  <a:lnTo>
                    <a:pt x="9509" y="1371"/>
                  </a:lnTo>
                  <a:lnTo>
                    <a:pt x="5816" y="1371"/>
                  </a:lnTo>
                  <a:lnTo>
                    <a:pt x="2628" y="990"/>
                  </a:lnTo>
                  <a:close/>
                </a:path>
                <a:path w="10160" h="9525">
                  <a:moveTo>
                    <a:pt x="8127" y="0"/>
                  </a:moveTo>
                  <a:lnTo>
                    <a:pt x="5816" y="1371"/>
                  </a:lnTo>
                  <a:lnTo>
                    <a:pt x="9509" y="1371"/>
                  </a:lnTo>
                  <a:lnTo>
                    <a:pt x="8127" y="0"/>
                  </a:lnTo>
                  <a:close/>
                </a:path>
              </a:pathLst>
            </a:custGeom>
            <a:solidFill>
              <a:srgbClr val="2F5B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2079105" y="2630825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133" y="0"/>
                  </a:moveTo>
                  <a:lnTo>
                    <a:pt x="749" y="596"/>
                  </a:lnTo>
                  <a:lnTo>
                    <a:pt x="50" y="1625"/>
                  </a:lnTo>
                  <a:lnTo>
                    <a:pt x="50" y="3136"/>
                  </a:lnTo>
                  <a:lnTo>
                    <a:pt x="1117" y="3301"/>
                  </a:lnTo>
                  <a:lnTo>
                    <a:pt x="2082" y="3505"/>
                  </a:lnTo>
                  <a:lnTo>
                    <a:pt x="1320" y="6210"/>
                  </a:lnTo>
                  <a:lnTo>
                    <a:pt x="0" y="7188"/>
                  </a:lnTo>
                  <a:lnTo>
                    <a:pt x="761" y="8851"/>
                  </a:lnTo>
                  <a:lnTo>
                    <a:pt x="3416" y="7594"/>
                  </a:lnTo>
                  <a:lnTo>
                    <a:pt x="4635" y="5245"/>
                  </a:lnTo>
                  <a:lnTo>
                    <a:pt x="6349" y="3022"/>
                  </a:lnTo>
                  <a:lnTo>
                    <a:pt x="4711" y="2755"/>
                  </a:lnTo>
                  <a:lnTo>
                    <a:pt x="4063" y="1714"/>
                  </a:lnTo>
                  <a:lnTo>
                    <a:pt x="3174" y="1041"/>
                  </a:lnTo>
                  <a:lnTo>
                    <a:pt x="2844" y="685"/>
                  </a:lnTo>
                  <a:lnTo>
                    <a:pt x="2425" y="419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2F5B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2085881" y="2632941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3644" y="0"/>
                  </a:moveTo>
                  <a:lnTo>
                    <a:pt x="0" y="38"/>
                  </a:lnTo>
                  <a:lnTo>
                    <a:pt x="1701" y="4521"/>
                  </a:lnTo>
                  <a:lnTo>
                    <a:pt x="127" y="6299"/>
                  </a:lnTo>
                  <a:lnTo>
                    <a:pt x="533" y="8293"/>
                  </a:lnTo>
                  <a:lnTo>
                    <a:pt x="4699" y="7251"/>
                  </a:lnTo>
                  <a:lnTo>
                    <a:pt x="4089" y="4864"/>
                  </a:lnTo>
                  <a:lnTo>
                    <a:pt x="1981" y="2705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305E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2071974" y="2632570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0" y="0"/>
                  </a:moveTo>
                  <a:lnTo>
                    <a:pt x="1549" y="2095"/>
                  </a:lnTo>
                  <a:lnTo>
                    <a:pt x="2654" y="3784"/>
                  </a:lnTo>
                  <a:lnTo>
                    <a:pt x="5105" y="3467"/>
                  </a:lnTo>
                  <a:lnTo>
                    <a:pt x="6159" y="2438"/>
                  </a:lnTo>
                  <a:lnTo>
                    <a:pt x="6083" y="1752"/>
                  </a:lnTo>
                  <a:lnTo>
                    <a:pt x="5880" y="660"/>
                  </a:lnTo>
                  <a:lnTo>
                    <a:pt x="3594" y="1206"/>
                  </a:lnTo>
                  <a:lnTo>
                    <a:pt x="2108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5B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2072118" y="263874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609" y="0"/>
                  </a:moveTo>
                  <a:lnTo>
                    <a:pt x="292" y="12"/>
                  </a:lnTo>
                  <a:lnTo>
                    <a:pt x="0" y="355"/>
                  </a:lnTo>
                  <a:lnTo>
                    <a:pt x="304" y="1282"/>
                  </a:lnTo>
                  <a:lnTo>
                    <a:pt x="1079" y="1638"/>
                  </a:lnTo>
                  <a:lnTo>
                    <a:pt x="1904" y="1943"/>
                  </a:lnTo>
                  <a:lnTo>
                    <a:pt x="1866" y="406"/>
                  </a:lnTo>
                  <a:lnTo>
                    <a:pt x="1562" y="355"/>
                  </a:lnTo>
                  <a:lnTo>
                    <a:pt x="952" y="279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8C3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2081246" y="263084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1028" y="1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4F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2055016" y="2621532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2349" y="0"/>
                  </a:moveTo>
                  <a:lnTo>
                    <a:pt x="1943" y="939"/>
                  </a:lnTo>
                  <a:lnTo>
                    <a:pt x="1295" y="1638"/>
                  </a:lnTo>
                  <a:lnTo>
                    <a:pt x="304" y="1981"/>
                  </a:lnTo>
                  <a:lnTo>
                    <a:pt x="0" y="2641"/>
                  </a:lnTo>
                  <a:lnTo>
                    <a:pt x="1270" y="4229"/>
                  </a:lnTo>
                  <a:lnTo>
                    <a:pt x="3162" y="4724"/>
                  </a:lnTo>
                  <a:lnTo>
                    <a:pt x="4927" y="5448"/>
                  </a:lnTo>
                  <a:lnTo>
                    <a:pt x="5549" y="5067"/>
                  </a:lnTo>
                  <a:lnTo>
                    <a:pt x="6096" y="3454"/>
                  </a:lnTo>
                  <a:lnTo>
                    <a:pt x="7696" y="1562"/>
                  </a:lnTo>
                  <a:lnTo>
                    <a:pt x="4432" y="99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3A50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2051742" y="2610081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784" y="0"/>
                  </a:moveTo>
                  <a:lnTo>
                    <a:pt x="2997" y="215"/>
                  </a:lnTo>
                  <a:lnTo>
                    <a:pt x="2298" y="812"/>
                  </a:lnTo>
                  <a:lnTo>
                    <a:pt x="939" y="1943"/>
                  </a:lnTo>
                  <a:lnTo>
                    <a:pt x="0" y="3263"/>
                  </a:lnTo>
                  <a:lnTo>
                    <a:pt x="749" y="5422"/>
                  </a:lnTo>
                  <a:lnTo>
                    <a:pt x="2019" y="4610"/>
                  </a:lnTo>
                  <a:lnTo>
                    <a:pt x="2768" y="3276"/>
                  </a:lnTo>
                  <a:lnTo>
                    <a:pt x="4927" y="2387"/>
                  </a:lnTo>
                  <a:lnTo>
                    <a:pt x="5422" y="1574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2D51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2048808" y="2619465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0" y="0"/>
                  </a:moveTo>
                  <a:lnTo>
                    <a:pt x="660" y="2857"/>
                  </a:lnTo>
                  <a:lnTo>
                    <a:pt x="2921" y="3657"/>
                  </a:lnTo>
                  <a:lnTo>
                    <a:pt x="5384" y="4203"/>
                  </a:lnTo>
                  <a:lnTo>
                    <a:pt x="5702" y="4635"/>
                  </a:lnTo>
                  <a:lnTo>
                    <a:pt x="6045" y="4635"/>
                  </a:lnTo>
                  <a:lnTo>
                    <a:pt x="6388" y="4229"/>
                  </a:lnTo>
                  <a:lnTo>
                    <a:pt x="6515" y="4038"/>
                  </a:lnTo>
                  <a:lnTo>
                    <a:pt x="4102" y="3073"/>
                  </a:lnTo>
                  <a:lnTo>
                    <a:pt x="2984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0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2043421" y="2616252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0" y="0"/>
                  </a:moveTo>
                  <a:lnTo>
                    <a:pt x="1003" y="1739"/>
                  </a:lnTo>
                  <a:lnTo>
                    <a:pt x="2362" y="2895"/>
                  </a:lnTo>
                  <a:lnTo>
                    <a:pt x="4508" y="2768"/>
                  </a:lnTo>
                  <a:lnTo>
                    <a:pt x="3441" y="1130"/>
                  </a:lnTo>
                  <a:lnTo>
                    <a:pt x="205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3C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2038165" y="2613280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495" y="0"/>
                  </a:moveTo>
                  <a:lnTo>
                    <a:pt x="368" y="0"/>
                  </a:lnTo>
                  <a:lnTo>
                    <a:pt x="241" y="101"/>
                  </a:lnTo>
                  <a:lnTo>
                    <a:pt x="126" y="317"/>
                  </a:lnTo>
                  <a:lnTo>
                    <a:pt x="0" y="533"/>
                  </a:lnTo>
                  <a:lnTo>
                    <a:pt x="126" y="749"/>
                  </a:lnTo>
                  <a:lnTo>
                    <a:pt x="482" y="965"/>
                  </a:lnTo>
                  <a:lnTo>
                    <a:pt x="1752" y="2082"/>
                  </a:lnTo>
                  <a:lnTo>
                    <a:pt x="3098" y="2971"/>
                  </a:lnTo>
                  <a:lnTo>
                    <a:pt x="4902" y="2692"/>
                  </a:lnTo>
                  <a:lnTo>
                    <a:pt x="4749" y="2425"/>
                  </a:lnTo>
                  <a:lnTo>
                    <a:pt x="4622" y="2133"/>
                  </a:lnTo>
                  <a:lnTo>
                    <a:pt x="4521" y="1854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8232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2074430" y="2615317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3721" y="0"/>
                  </a:moveTo>
                  <a:lnTo>
                    <a:pt x="558" y="6172"/>
                  </a:lnTo>
                  <a:lnTo>
                    <a:pt x="0" y="7327"/>
                  </a:lnTo>
                  <a:lnTo>
                    <a:pt x="1612" y="8242"/>
                  </a:lnTo>
                  <a:lnTo>
                    <a:pt x="2705" y="7658"/>
                  </a:lnTo>
                  <a:lnTo>
                    <a:pt x="3124" y="5765"/>
                  </a:lnTo>
                  <a:lnTo>
                    <a:pt x="7023" y="7124"/>
                  </a:lnTo>
                  <a:lnTo>
                    <a:pt x="7099" y="5219"/>
                  </a:lnTo>
                  <a:lnTo>
                    <a:pt x="7848" y="4114"/>
                  </a:lnTo>
                  <a:lnTo>
                    <a:pt x="8026" y="2971"/>
                  </a:lnTo>
                  <a:lnTo>
                    <a:pt x="9664" y="2489"/>
                  </a:lnTo>
                  <a:lnTo>
                    <a:pt x="9105" y="584"/>
                  </a:lnTo>
                  <a:lnTo>
                    <a:pt x="7137" y="1981"/>
                  </a:lnTo>
                  <a:lnTo>
                    <a:pt x="5346" y="1460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2D49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2067570" y="2621487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7416" y="0"/>
                  </a:moveTo>
                  <a:lnTo>
                    <a:pt x="5334" y="850"/>
                  </a:lnTo>
                  <a:lnTo>
                    <a:pt x="3721" y="2349"/>
                  </a:lnTo>
                  <a:lnTo>
                    <a:pt x="609" y="4686"/>
                  </a:lnTo>
                  <a:lnTo>
                    <a:pt x="0" y="5575"/>
                  </a:lnTo>
                  <a:lnTo>
                    <a:pt x="2349" y="8420"/>
                  </a:lnTo>
                  <a:lnTo>
                    <a:pt x="3708" y="7378"/>
                  </a:lnTo>
                  <a:lnTo>
                    <a:pt x="5702" y="6070"/>
                  </a:lnTo>
                  <a:lnTo>
                    <a:pt x="5549" y="4025"/>
                  </a:lnTo>
                  <a:lnTo>
                    <a:pt x="7429" y="4165"/>
                  </a:lnTo>
                  <a:lnTo>
                    <a:pt x="7454" y="3302"/>
                  </a:lnTo>
                  <a:lnTo>
                    <a:pt x="7645" y="2527"/>
                  </a:lnTo>
                  <a:lnTo>
                    <a:pt x="8470" y="2070"/>
                  </a:lnTo>
                  <a:lnTo>
                    <a:pt x="8115" y="1384"/>
                  </a:lnTo>
                  <a:lnTo>
                    <a:pt x="7772" y="685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rgbClr val="2F4F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2065849" y="2616275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5">
                  <a:moveTo>
                    <a:pt x="5156" y="0"/>
                  </a:moveTo>
                  <a:lnTo>
                    <a:pt x="4089" y="1117"/>
                  </a:lnTo>
                  <a:lnTo>
                    <a:pt x="3403" y="5346"/>
                  </a:lnTo>
                  <a:lnTo>
                    <a:pt x="0" y="5143"/>
                  </a:lnTo>
                  <a:lnTo>
                    <a:pt x="266" y="7886"/>
                  </a:lnTo>
                  <a:lnTo>
                    <a:pt x="5054" y="5765"/>
                  </a:lnTo>
                  <a:lnTo>
                    <a:pt x="6095" y="4813"/>
                  </a:lnTo>
                  <a:lnTo>
                    <a:pt x="7912" y="86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2D5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2066301" y="263275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20" y="0"/>
                  </a:moveTo>
                  <a:lnTo>
                    <a:pt x="393" y="0"/>
                  </a:lnTo>
                  <a:lnTo>
                    <a:pt x="266" y="114"/>
                  </a:lnTo>
                  <a:lnTo>
                    <a:pt x="126" y="330"/>
                  </a:lnTo>
                  <a:lnTo>
                    <a:pt x="0" y="558"/>
                  </a:lnTo>
                  <a:lnTo>
                    <a:pt x="88" y="812"/>
                  </a:lnTo>
                  <a:lnTo>
                    <a:pt x="431" y="1079"/>
                  </a:lnTo>
                  <a:lnTo>
                    <a:pt x="1955" y="3111"/>
                  </a:lnTo>
                  <a:lnTo>
                    <a:pt x="3632" y="4978"/>
                  </a:lnTo>
                  <a:lnTo>
                    <a:pt x="5816" y="6337"/>
                  </a:lnTo>
                  <a:lnTo>
                    <a:pt x="6134" y="6337"/>
                  </a:lnTo>
                  <a:lnTo>
                    <a:pt x="6451" y="6311"/>
                  </a:lnTo>
                  <a:lnTo>
                    <a:pt x="6769" y="6261"/>
                  </a:lnTo>
                  <a:lnTo>
                    <a:pt x="1435" y="177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7F31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2061108" y="2616987"/>
              <a:ext cx="5715" cy="15875"/>
            </a:xfrm>
            <a:custGeom>
              <a:avLst/>
              <a:gdLst/>
              <a:ahLst/>
              <a:cxnLst/>
              <a:rect l="l" t="t" r="r" b="b"/>
              <a:pathLst>
                <a:path w="5714" h="15875">
                  <a:moveTo>
                    <a:pt x="3238" y="5435"/>
                  </a:moveTo>
                  <a:lnTo>
                    <a:pt x="3098" y="5295"/>
                  </a:lnTo>
                  <a:lnTo>
                    <a:pt x="3022" y="5156"/>
                  </a:lnTo>
                  <a:lnTo>
                    <a:pt x="2654" y="5372"/>
                  </a:lnTo>
                  <a:lnTo>
                    <a:pt x="2628" y="5638"/>
                  </a:lnTo>
                  <a:lnTo>
                    <a:pt x="2946" y="5930"/>
                  </a:lnTo>
                  <a:lnTo>
                    <a:pt x="3213" y="5702"/>
                  </a:lnTo>
                  <a:lnTo>
                    <a:pt x="3238" y="5435"/>
                  </a:lnTo>
                  <a:close/>
                </a:path>
                <a:path w="5714" h="15875">
                  <a:moveTo>
                    <a:pt x="4673" y="317"/>
                  </a:moveTo>
                  <a:lnTo>
                    <a:pt x="3848" y="127"/>
                  </a:lnTo>
                  <a:lnTo>
                    <a:pt x="3327" y="0"/>
                  </a:lnTo>
                  <a:lnTo>
                    <a:pt x="2921" y="533"/>
                  </a:lnTo>
                  <a:lnTo>
                    <a:pt x="2641" y="1790"/>
                  </a:lnTo>
                  <a:lnTo>
                    <a:pt x="2946" y="2349"/>
                  </a:lnTo>
                  <a:lnTo>
                    <a:pt x="3632" y="2679"/>
                  </a:lnTo>
                  <a:lnTo>
                    <a:pt x="4343" y="2781"/>
                  </a:lnTo>
                  <a:lnTo>
                    <a:pt x="4483" y="2298"/>
                  </a:lnTo>
                  <a:lnTo>
                    <a:pt x="4495" y="1765"/>
                  </a:lnTo>
                  <a:lnTo>
                    <a:pt x="4521" y="1130"/>
                  </a:lnTo>
                  <a:lnTo>
                    <a:pt x="4673" y="317"/>
                  </a:lnTo>
                  <a:close/>
                </a:path>
                <a:path w="5714" h="15875">
                  <a:moveTo>
                    <a:pt x="5537" y="14960"/>
                  </a:moveTo>
                  <a:lnTo>
                    <a:pt x="4635" y="12598"/>
                  </a:lnTo>
                  <a:lnTo>
                    <a:pt x="2387" y="11823"/>
                  </a:lnTo>
                  <a:lnTo>
                    <a:pt x="495" y="10629"/>
                  </a:lnTo>
                  <a:lnTo>
                    <a:pt x="0" y="11087"/>
                  </a:lnTo>
                  <a:lnTo>
                    <a:pt x="12" y="11544"/>
                  </a:lnTo>
                  <a:lnTo>
                    <a:pt x="139" y="11950"/>
                  </a:lnTo>
                  <a:lnTo>
                    <a:pt x="419" y="12319"/>
                  </a:lnTo>
                  <a:lnTo>
                    <a:pt x="4241" y="14846"/>
                  </a:lnTo>
                  <a:lnTo>
                    <a:pt x="4622" y="15417"/>
                  </a:lnTo>
                  <a:lnTo>
                    <a:pt x="5054" y="15455"/>
                  </a:lnTo>
                  <a:lnTo>
                    <a:pt x="5537" y="14960"/>
                  </a:lnTo>
                  <a:close/>
                </a:path>
              </a:pathLst>
            </a:custGeom>
            <a:solidFill>
              <a:srgbClr val="3A50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2065351" y="263182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0"/>
                  </a:moveTo>
                  <a:lnTo>
                    <a:pt x="88" y="927"/>
                  </a:lnTo>
                  <a:lnTo>
                    <a:pt x="457" y="1663"/>
                  </a:lnTo>
                  <a:lnTo>
                    <a:pt x="1384" y="2006"/>
                  </a:lnTo>
                  <a:lnTo>
                    <a:pt x="1460" y="927"/>
                  </a:lnTo>
                  <a:lnTo>
                    <a:pt x="1435" y="660"/>
                  </a:lnTo>
                  <a:lnTo>
                    <a:pt x="1371" y="381"/>
                  </a:lnTo>
                  <a:lnTo>
                    <a:pt x="1295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39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2060298" y="262660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271" y="0"/>
                  </a:moveTo>
                  <a:lnTo>
                    <a:pt x="81" y="165"/>
                  </a:lnTo>
                  <a:lnTo>
                    <a:pt x="0" y="1143"/>
                  </a:lnTo>
                  <a:lnTo>
                    <a:pt x="195" y="1524"/>
                  </a:lnTo>
                  <a:lnTo>
                    <a:pt x="1186" y="1143"/>
                  </a:lnTo>
                  <a:lnTo>
                    <a:pt x="1300" y="1003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3A50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2102059" y="2656742"/>
              <a:ext cx="15875" cy="11430"/>
            </a:xfrm>
            <a:custGeom>
              <a:avLst/>
              <a:gdLst/>
              <a:ahLst/>
              <a:cxnLst/>
              <a:rect l="l" t="t" r="r" b="b"/>
              <a:pathLst>
                <a:path w="15875" h="11430">
                  <a:moveTo>
                    <a:pt x="6142" y="1104"/>
                  </a:moveTo>
                  <a:lnTo>
                    <a:pt x="3703" y="1917"/>
                  </a:lnTo>
                  <a:lnTo>
                    <a:pt x="808" y="2057"/>
                  </a:lnTo>
                  <a:lnTo>
                    <a:pt x="71" y="4775"/>
                  </a:lnTo>
                  <a:lnTo>
                    <a:pt x="0" y="5334"/>
                  </a:lnTo>
                  <a:lnTo>
                    <a:pt x="261" y="5753"/>
                  </a:lnTo>
                  <a:lnTo>
                    <a:pt x="693" y="6159"/>
                  </a:lnTo>
                  <a:lnTo>
                    <a:pt x="1201" y="6477"/>
                  </a:lnTo>
                  <a:lnTo>
                    <a:pt x="1684" y="6819"/>
                  </a:lnTo>
                  <a:lnTo>
                    <a:pt x="2522" y="8216"/>
                  </a:lnTo>
                  <a:lnTo>
                    <a:pt x="414" y="9017"/>
                  </a:lnTo>
                  <a:lnTo>
                    <a:pt x="985" y="10375"/>
                  </a:lnTo>
                  <a:lnTo>
                    <a:pt x="1633" y="11188"/>
                  </a:lnTo>
                  <a:lnTo>
                    <a:pt x="2535" y="11315"/>
                  </a:lnTo>
                  <a:lnTo>
                    <a:pt x="3487" y="11252"/>
                  </a:lnTo>
                  <a:lnTo>
                    <a:pt x="3995" y="11188"/>
                  </a:lnTo>
                  <a:lnTo>
                    <a:pt x="4376" y="11112"/>
                  </a:lnTo>
                  <a:lnTo>
                    <a:pt x="6129" y="10579"/>
                  </a:lnTo>
                  <a:lnTo>
                    <a:pt x="9961" y="10579"/>
                  </a:lnTo>
                  <a:lnTo>
                    <a:pt x="10993" y="9906"/>
                  </a:lnTo>
                  <a:lnTo>
                    <a:pt x="11945" y="9321"/>
                  </a:lnTo>
                  <a:lnTo>
                    <a:pt x="12949" y="8813"/>
                  </a:lnTo>
                  <a:lnTo>
                    <a:pt x="13444" y="8356"/>
                  </a:lnTo>
                  <a:lnTo>
                    <a:pt x="14485" y="6299"/>
                  </a:lnTo>
                  <a:lnTo>
                    <a:pt x="14003" y="5842"/>
                  </a:lnTo>
                  <a:lnTo>
                    <a:pt x="13640" y="5626"/>
                  </a:lnTo>
                  <a:lnTo>
                    <a:pt x="7234" y="5626"/>
                  </a:lnTo>
                  <a:lnTo>
                    <a:pt x="6307" y="4267"/>
                  </a:lnTo>
                  <a:lnTo>
                    <a:pt x="8050" y="3678"/>
                  </a:lnTo>
                  <a:lnTo>
                    <a:pt x="7818" y="3390"/>
                  </a:lnTo>
                  <a:lnTo>
                    <a:pt x="7889" y="2785"/>
                  </a:lnTo>
                  <a:lnTo>
                    <a:pt x="7666" y="2425"/>
                  </a:lnTo>
                  <a:lnTo>
                    <a:pt x="7437" y="1676"/>
                  </a:lnTo>
                  <a:lnTo>
                    <a:pt x="6916" y="1244"/>
                  </a:lnTo>
                  <a:lnTo>
                    <a:pt x="6142" y="1104"/>
                  </a:lnTo>
                  <a:close/>
                </a:path>
                <a:path w="15875" h="11430">
                  <a:moveTo>
                    <a:pt x="9961" y="10579"/>
                  </a:moveTo>
                  <a:lnTo>
                    <a:pt x="6129" y="10579"/>
                  </a:lnTo>
                  <a:lnTo>
                    <a:pt x="7450" y="10922"/>
                  </a:lnTo>
                  <a:lnTo>
                    <a:pt x="8770" y="10934"/>
                  </a:lnTo>
                  <a:lnTo>
                    <a:pt x="9228" y="10883"/>
                  </a:lnTo>
                  <a:lnTo>
                    <a:pt x="9659" y="10744"/>
                  </a:lnTo>
                  <a:lnTo>
                    <a:pt x="9961" y="10579"/>
                  </a:lnTo>
                  <a:close/>
                </a:path>
                <a:path w="15875" h="11430">
                  <a:moveTo>
                    <a:pt x="12276" y="0"/>
                  </a:moveTo>
                  <a:lnTo>
                    <a:pt x="11336" y="660"/>
                  </a:lnTo>
                  <a:lnTo>
                    <a:pt x="10333" y="1104"/>
                  </a:lnTo>
                  <a:lnTo>
                    <a:pt x="9367" y="1155"/>
                  </a:lnTo>
                  <a:lnTo>
                    <a:pt x="8440" y="1320"/>
                  </a:lnTo>
                  <a:lnTo>
                    <a:pt x="7945" y="2311"/>
                  </a:lnTo>
                  <a:lnTo>
                    <a:pt x="7889" y="2785"/>
                  </a:lnTo>
                  <a:lnTo>
                    <a:pt x="8377" y="3568"/>
                  </a:lnTo>
                  <a:lnTo>
                    <a:pt x="8050" y="3678"/>
                  </a:lnTo>
                  <a:lnTo>
                    <a:pt x="8936" y="4775"/>
                  </a:lnTo>
                  <a:lnTo>
                    <a:pt x="7234" y="5626"/>
                  </a:lnTo>
                  <a:lnTo>
                    <a:pt x="13640" y="5626"/>
                  </a:lnTo>
                  <a:lnTo>
                    <a:pt x="13076" y="5245"/>
                  </a:lnTo>
                  <a:lnTo>
                    <a:pt x="13012" y="4470"/>
                  </a:lnTo>
                  <a:lnTo>
                    <a:pt x="15257" y="4470"/>
                  </a:lnTo>
                  <a:lnTo>
                    <a:pt x="15484" y="3678"/>
                  </a:lnTo>
                  <a:lnTo>
                    <a:pt x="15413" y="2057"/>
                  </a:lnTo>
                  <a:lnTo>
                    <a:pt x="13444" y="63"/>
                  </a:lnTo>
                  <a:lnTo>
                    <a:pt x="12276" y="0"/>
                  </a:lnTo>
                  <a:close/>
                </a:path>
                <a:path w="15875" h="11430">
                  <a:moveTo>
                    <a:pt x="15257" y="4470"/>
                  </a:moveTo>
                  <a:lnTo>
                    <a:pt x="13012" y="4470"/>
                  </a:lnTo>
                  <a:lnTo>
                    <a:pt x="13113" y="4991"/>
                  </a:lnTo>
                  <a:lnTo>
                    <a:pt x="13236" y="5245"/>
                  </a:lnTo>
                  <a:lnTo>
                    <a:pt x="13635" y="5486"/>
                  </a:lnTo>
                  <a:lnTo>
                    <a:pt x="14308" y="5562"/>
                  </a:lnTo>
                  <a:lnTo>
                    <a:pt x="14739" y="5334"/>
                  </a:lnTo>
                  <a:lnTo>
                    <a:pt x="15044" y="4991"/>
                  </a:lnTo>
                  <a:lnTo>
                    <a:pt x="15257" y="4470"/>
                  </a:lnTo>
                  <a:close/>
                </a:path>
                <a:path w="15875" h="11430">
                  <a:moveTo>
                    <a:pt x="7889" y="2785"/>
                  </a:moveTo>
                  <a:lnTo>
                    <a:pt x="7818" y="3390"/>
                  </a:lnTo>
                  <a:lnTo>
                    <a:pt x="8050" y="3678"/>
                  </a:lnTo>
                  <a:lnTo>
                    <a:pt x="8377" y="3568"/>
                  </a:lnTo>
                  <a:lnTo>
                    <a:pt x="7889" y="2785"/>
                  </a:lnTo>
                  <a:close/>
                </a:path>
              </a:pathLst>
            </a:custGeom>
            <a:solidFill>
              <a:srgbClr val="2E4D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2112145" y="263914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311" y="0"/>
                  </a:moveTo>
                  <a:lnTo>
                    <a:pt x="1003" y="165"/>
                  </a:lnTo>
                  <a:lnTo>
                    <a:pt x="0" y="546"/>
                  </a:lnTo>
                  <a:lnTo>
                    <a:pt x="533" y="2247"/>
                  </a:lnTo>
                  <a:lnTo>
                    <a:pt x="1739" y="1917"/>
                  </a:lnTo>
                  <a:lnTo>
                    <a:pt x="1816" y="787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305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2059857" y="2692260"/>
              <a:ext cx="24765" cy="18415"/>
            </a:xfrm>
            <a:custGeom>
              <a:avLst/>
              <a:gdLst/>
              <a:ahLst/>
              <a:cxnLst/>
              <a:rect l="l" t="t" r="r" b="b"/>
              <a:pathLst>
                <a:path w="24764" h="18414">
                  <a:moveTo>
                    <a:pt x="5524" y="279"/>
                  </a:moveTo>
                  <a:lnTo>
                    <a:pt x="4162" y="927"/>
                  </a:lnTo>
                  <a:lnTo>
                    <a:pt x="3606" y="1219"/>
                  </a:lnTo>
                  <a:lnTo>
                    <a:pt x="2451" y="2095"/>
                  </a:lnTo>
                  <a:lnTo>
                    <a:pt x="1765" y="3365"/>
                  </a:lnTo>
                  <a:lnTo>
                    <a:pt x="907" y="4699"/>
                  </a:lnTo>
                  <a:lnTo>
                    <a:pt x="546" y="5359"/>
                  </a:lnTo>
                  <a:lnTo>
                    <a:pt x="0" y="6159"/>
                  </a:lnTo>
                  <a:lnTo>
                    <a:pt x="457" y="7175"/>
                  </a:lnTo>
                  <a:lnTo>
                    <a:pt x="673" y="9144"/>
                  </a:lnTo>
                  <a:lnTo>
                    <a:pt x="2539" y="9436"/>
                  </a:lnTo>
                  <a:lnTo>
                    <a:pt x="3746" y="10388"/>
                  </a:lnTo>
                  <a:lnTo>
                    <a:pt x="5397" y="12598"/>
                  </a:lnTo>
                  <a:lnTo>
                    <a:pt x="7277" y="14541"/>
                  </a:lnTo>
                  <a:lnTo>
                    <a:pt x="10032" y="15367"/>
                  </a:lnTo>
                  <a:lnTo>
                    <a:pt x="15697" y="18376"/>
                  </a:lnTo>
                  <a:lnTo>
                    <a:pt x="17602" y="17284"/>
                  </a:lnTo>
                  <a:lnTo>
                    <a:pt x="19900" y="17068"/>
                  </a:lnTo>
                  <a:lnTo>
                    <a:pt x="21653" y="15646"/>
                  </a:lnTo>
                  <a:lnTo>
                    <a:pt x="21716" y="12420"/>
                  </a:lnTo>
                  <a:lnTo>
                    <a:pt x="23152" y="9690"/>
                  </a:lnTo>
                  <a:lnTo>
                    <a:pt x="24039" y="8115"/>
                  </a:lnTo>
                  <a:lnTo>
                    <a:pt x="17741" y="8115"/>
                  </a:lnTo>
                  <a:lnTo>
                    <a:pt x="18722" y="6388"/>
                  </a:lnTo>
                  <a:lnTo>
                    <a:pt x="7721" y="6388"/>
                  </a:lnTo>
                  <a:lnTo>
                    <a:pt x="5524" y="279"/>
                  </a:lnTo>
                  <a:close/>
                </a:path>
                <a:path w="24764" h="18414">
                  <a:moveTo>
                    <a:pt x="18275" y="3924"/>
                  </a:moveTo>
                  <a:lnTo>
                    <a:pt x="17408" y="5069"/>
                  </a:lnTo>
                  <a:lnTo>
                    <a:pt x="19075" y="5765"/>
                  </a:lnTo>
                  <a:lnTo>
                    <a:pt x="18786" y="6274"/>
                  </a:lnTo>
                  <a:lnTo>
                    <a:pt x="19443" y="6731"/>
                  </a:lnTo>
                  <a:lnTo>
                    <a:pt x="17741" y="8115"/>
                  </a:lnTo>
                  <a:lnTo>
                    <a:pt x="24039" y="8115"/>
                  </a:lnTo>
                  <a:lnTo>
                    <a:pt x="24676" y="6985"/>
                  </a:lnTo>
                  <a:lnTo>
                    <a:pt x="22745" y="5549"/>
                  </a:lnTo>
                  <a:lnTo>
                    <a:pt x="20662" y="4419"/>
                  </a:lnTo>
                  <a:lnTo>
                    <a:pt x="18275" y="3924"/>
                  </a:lnTo>
                  <a:close/>
                </a:path>
                <a:path w="24764" h="18414">
                  <a:moveTo>
                    <a:pt x="13144" y="0"/>
                  </a:moveTo>
                  <a:lnTo>
                    <a:pt x="12306" y="393"/>
                  </a:lnTo>
                  <a:lnTo>
                    <a:pt x="9613" y="4051"/>
                  </a:lnTo>
                  <a:lnTo>
                    <a:pt x="7721" y="6388"/>
                  </a:lnTo>
                  <a:lnTo>
                    <a:pt x="18722" y="6388"/>
                  </a:lnTo>
                  <a:lnTo>
                    <a:pt x="17284" y="5232"/>
                  </a:lnTo>
                  <a:lnTo>
                    <a:pt x="17408" y="5069"/>
                  </a:lnTo>
                  <a:lnTo>
                    <a:pt x="16522" y="4699"/>
                  </a:lnTo>
                  <a:lnTo>
                    <a:pt x="16167" y="1574"/>
                  </a:lnTo>
                  <a:lnTo>
                    <a:pt x="15430" y="927"/>
                  </a:lnTo>
                  <a:lnTo>
                    <a:pt x="14160" y="876"/>
                  </a:lnTo>
                  <a:lnTo>
                    <a:pt x="13144" y="0"/>
                  </a:lnTo>
                  <a:close/>
                </a:path>
                <a:path w="24764" h="18414">
                  <a:moveTo>
                    <a:pt x="17408" y="5069"/>
                  </a:moveTo>
                  <a:lnTo>
                    <a:pt x="17284" y="5232"/>
                  </a:lnTo>
                  <a:lnTo>
                    <a:pt x="18786" y="6274"/>
                  </a:lnTo>
                  <a:lnTo>
                    <a:pt x="19075" y="5765"/>
                  </a:lnTo>
                  <a:lnTo>
                    <a:pt x="17408" y="5069"/>
                  </a:lnTo>
                  <a:close/>
                </a:path>
              </a:pathLst>
            </a:custGeom>
            <a:solidFill>
              <a:srgbClr val="3059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2092424" y="2690016"/>
              <a:ext cx="22860" cy="15875"/>
            </a:xfrm>
            <a:custGeom>
              <a:avLst/>
              <a:gdLst/>
              <a:ahLst/>
              <a:cxnLst/>
              <a:rect l="l" t="t" r="r" b="b"/>
              <a:pathLst>
                <a:path w="22860" h="15875">
                  <a:moveTo>
                    <a:pt x="22565" y="12534"/>
                  </a:moveTo>
                  <a:lnTo>
                    <a:pt x="15747" y="12534"/>
                  </a:lnTo>
                  <a:lnTo>
                    <a:pt x="18262" y="14071"/>
                  </a:lnTo>
                  <a:lnTo>
                    <a:pt x="19418" y="15024"/>
                  </a:lnTo>
                  <a:lnTo>
                    <a:pt x="21539" y="15443"/>
                  </a:lnTo>
                  <a:lnTo>
                    <a:pt x="20815" y="14008"/>
                  </a:lnTo>
                  <a:lnTo>
                    <a:pt x="22859" y="12738"/>
                  </a:lnTo>
                  <a:lnTo>
                    <a:pt x="22565" y="12534"/>
                  </a:lnTo>
                  <a:close/>
                </a:path>
                <a:path w="22860" h="15875">
                  <a:moveTo>
                    <a:pt x="15287" y="13614"/>
                  </a:moveTo>
                  <a:lnTo>
                    <a:pt x="13500" y="13614"/>
                  </a:lnTo>
                  <a:lnTo>
                    <a:pt x="14782" y="14541"/>
                  </a:lnTo>
                  <a:lnTo>
                    <a:pt x="15287" y="13614"/>
                  </a:lnTo>
                  <a:close/>
                </a:path>
                <a:path w="22860" h="15875">
                  <a:moveTo>
                    <a:pt x="19095" y="10642"/>
                  </a:moveTo>
                  <a:lnTo>
                    <a:pt x="11074" y="10642"/>
                  </a:lnTo>
                  <a:lnTo>
                    <a:pt x="11404" y="10731"/>
                  </a:lnTo>
                  <a:lnTo>
                    <a:pt x="11709" y="10985"/>
                  </a:lnTo>
                  <a:lnTo>
                    <a:pt x="11290" y="11239"/>
                  </a:lnTo>
                  <a:lnTo>
                    <a:pt x="10909" y="11556"/>
                  </a:lnTo>
                  <a:lnTo>
                    <a:pt x="10726" y="11785"/>
                  </a:lnTo>
                  <a:lnTo>
                    <a:pt x="10643" y="12534"/>
                  </a:lnTo>
                  <a:lnTo>
                    <a:pt x="11658" y="13855"/>
                  </a:lnTo>
                  <a:lnTo>
                    <a:pt x="13500" y="13614"/>
                  </a:lnTo>
                  <a:lnTo>
                    <a:pt x="15287" y="13614"/>
                  </a:lnTo>
                  <a:lnTo>
                    <a:pt x="15747" y="12534"/>
                  </a:lnTo>
                  <a:lnTo>
                    <a:pt x="22565" y="12534"/>
                  </a:lnTo>
                  <a:lnTo>
                    <a:pt x="21496" y="11798"/>
                  </a:lnTo>
                  <a:lnTo>
                    <a:pt x="20270" y="11785"/>
                  </a:lnTo>
                  <a:lnTo>
                    <a:pt x="19949" y="11417"/>
                  </a:lnTo>
                  <a:lnTo>
                    <a:pt x="19095" y="10642"/>
                  </a:lnTo>
                  <a:close/>
                </a:path>
                <a:path w="22860" h="15875">
                  <a:moveTo>
                    <a:pt x="20980" y="11442"/>
                  </a:moveTo>
                  <a:lnTo>
                    <a:pt x="20624" y="11785"/>
                  </a:lnTo>
                  <a:lnTo>
                    <a:pt x="20281" y="11798"/>
                  </a:lnTo>
                  <a:lnTo>
                    <a:pt x="21496" y="11798"/>
                  </a:lnTo>
                  <a:lnTo>
                    <a:pt x="20980" y="11442"/>
                  </a:lnTo>
                  <a:close/>
                </a:path>
                <a:path w="22860" h="15875">
                  <a:moveTo>
                    <a:pt x="4660" y="0"/>
                  </a:moveTo>
                  <a:lnTo>
                    <a:pt x="1054" y="1346"/>
                  </a:lnTo>
                  <a:lnTo>
                    <a:pt x="609" y="1549"/>
                  </a:lnTo>
                  <a:lnTo>
                    <a:pt x="253" y="1854"/>
                  </a:lnTo>
                  <a:lnTo>
                    <a:pt x="0" y="2273"/>
                  </a:lnTo>
                  <a:lnTo>
                    <a:pt x="2578" y="6324"/>
                  </a:lnTo>
                  <a:lnTo>
                    <a:pt x="7480" y="7416"/>
                  </a:lnTo>
                  <a:lnTo>
                    <a:pt x="10693" y="10693"/>
                  </a:lnTo>
                  <a:lnTo>
                    <a:pt x="11074" y="10642"/>
                  </a:lnTo>
                  <a:lnTo>
                    <a:pt x="19095" y="10642"/>
                  </a:lnTo>
                  <a:lnTo>
                    <a:pt x="17106" y="8839"/>
                  </a:lnTo>
                  <a:lnTo>
                    <a:pt x="15595" y="4800"/>
                  </a:lnTo>
                  <a:lnTo>
                    <a:pt x="14483" y="4444"/>
                  </a:lnTo>
                  <a:lnTo>
                    <a:pt x="6718" y="4444"/>
                  </a:lnTo>
                  <a:lnTo>
                    <a:pt x="4660" y="0"/>
                  </a:lnTo>
                  <a:close/>
                </a:path>
                <a:path w="22860" h="15875">
                  <a:moveTo>
                    <a:pt x="11506" y="3492"/>
                  </a:moveTo>
                  <a:lnTo>
                    <a:pt x="11036" y="3530"/>
                  </a:lnTo>
                  <a:lnTo>
                    <a:pt x="10591" y="3619"/>
                  </a:lnTo>
                  <a:lnTo>
                    <a:pt x="10147" y="3771"/>
                  </a:lnTo>
                  <a:lnTo>
                    <a:pt x="6718" y="4444"/>
                  </a:lnTo>
                  <a:lnTo>
                    <a:pt x="14483" y="4444"/>
                  </a:lnTo>
                  <a:lnTo>
                    <a:pt x="11506" y="3492"/>
                  </a:lnTo>
                  <a:close/>
                </a:path>
              </a:pathLst>
            </a:custGeom>
            <a:solidFill>
              <a:srgbClr val="6C8A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2079829" y="2699253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4" h="8889">
                  <a:moveTo>
                    <a:pt x="4711" y="0"/>
                  </a:moveTo>
                  <a:lnTo>
                    <a:pt x="965" y="2349"/>
                  </a:lnTo>
                  <a:lnTo>
                    <a:pt x="0" y="5118"/>
                  </a:lnTo>
                  <a:lnTo>
                    <a:pt x="1676" y="8648"/>
                  </a:lnTo>
                  <a:lnTo>
                    <a:pt x="5397" y="7823"/>
                  </a:lnTo>
                  <a:lnTo>
                    <a:pt x="8623" y="5867"/>
                  </a:lnTo>
                  <a:lnTo>
                    <a:pt x="11963" y="4191"/>
                  </a:lnTo>
                  <a:lnTo>
                    <a:pt x="10718" y="762"/>
                  </a:lnTo>
                  <a:lnTo>
                    <a:pt x="7162" y="1320"/>
                  </a:lnTo>
                  <a:lnTo>
                    <a:pt x="4711" y="0"/>
                  </a:lnTo>
                  <a:close/>
                </a:path>
              </a:pathLst>
            </a:custGeom>
            <a:solidFill>
              <a:srgbClr val="2F4E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2062142" y="2688295"/>
              <a:ext cx="12065" cy="11430"/>
            </a:xfrm>
            <a:custGeom>
              <a:avLst/>
              <a:gdLst/>
              <a:ahLst/>
              <a:cxnLst/>
              <a:rect l="l" t="t" r="r" b="b"/>
              <a:pathLst>
                <a:path w="12064" h="11430">
                  <a:moveTo>
                    <a:pt x="3619" y="0"/>
                  </a:moveTo>
                  <a:lnTo>
                    <a:pt x="1168" y="2730"/>
                  </a:lnTo>
                  <a:lnTo>
                    <a:pt x="0" y="4292"/>
                  </a:lnTo>
                  <a:lnTo>
                    <a:pt x="1625" y="5905"/>
                  </a:lnTo>
                  <a:lnTo>
                    <a:pt x="3606" y="4902"/>
                  </a:lnTo>
                  <a:lnTo>
                    <a:pt x="3746" y="6019"/>
                  </a:lnTo>
                  <a:lnTo>
                    <a:pt x="2768" y="8699"/>
                  </a:lnTo>
                  <a:lnTo>
                    <a:pt x="3352" y="9397"/>
                  </a:lnTo>
                  <a:lnTo>
                    <a:pt x="5346" y="11061"/>
                  </a:lnTo>
                  <a:lnTo>
                    <a:pt x="5943" y="9601"/>
                  </a:lnTo>
                  <a:lnTo>
                    <a:pt x="9601" y="9029"/>
                  </a:lnTo>
                  <a:lnTo>
                    <a:pt x="9283" y="5346"/>
                  </a:lnTo>
                  <a:lnTo>
                    <a:pt x="11874" y="4838"/>
                  </a:lnTo>
                  <a:lnTo>
                    <a:pt x="11899" y="4584"/>
                  </a:lnTo>
                  <a:lnTo>
                    <a:pt x="11899" y="4330"/>
                  </a:lnTo>
                  <a:lnTo>
                    <a:pt x="11823" y="3670"/>
                  </a:lnTo>
                  <a:lnTo>
                    <a:pt x="7912" y="1612"/>
                  </a:lnTo>
                  <a:lnTo>
                    <a:pt x="7188" y="1320"/>
                  </a:lnTo>
                  <a:lnTo>
                    <a:pt x="5702" y="596"/>
                  </a:lnTo>
                  <a:lnTo>
                    <a:pt x="4940" y="190"/>
                  </a:lnTo>
                  <a:lnTo>
                    <a:pt x="4076" y="38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3251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2080868" y="2690136"/>
              <a:ext cx="21590" cy="11430"/>
            </a:xfrm>
            <a:custGeom>
              <a:avLst/>
              <a:gdLst/>
              <a:ahLst/>
              <a:cxnLst/>
              <a:rect l="l" t="t" r="r" b="b"/>
              <a:pathLst>
                <a:path w="21589" h="11430">
                  <a:moveTo>
                    <a:pt x="2476" y="0"/>
                  </a:moveTo>
                  <a:lnTo>
                    <a:pt x="0" y="1498"/>
                  </a:lnTo>
                  <a:lnTo>
                    <a:pt x="279" y="1955"/>
                  </a:lnTo>
                  <a:lnTo>
                    <a:pt x="4254" y="3924"/>
                  </a:lnTo>
                  <a:lnTo>
                    <a:pt x="8140" y="6083"/>
                  </a:lnTo>
                  <a:lnTo>
                    <a:pt x="15151" y="9055"/>
                  </a:lnTo>
                  <a:lnTo>
                    <a:pt x="17741" y="11226"/>
                  </a:lnTo>
                  <a:lnTo>
                    <a:pt x="21132" y="11315"/>
                  </a:lnTo>
                  <a:lnTo>
                    <a:pt x="21348" y="10604"/>
                  </a:lnTo>
                  <a:lnTo>
                    <a:pt x="16611" y="5372"/>
                  </a:lnTo>
                  <a:lnTo>
                    <a:pt x="9423" y="4267"/>
                  </a:lnTo>
                  <a:lnTo>
                    <a:pt x="3924" y="317"/>
                  </a:lnTo>
                  <a:lnTo>
                    <a:pt x="3200" y="101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6C8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2074429" y="2695114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1752" y="0"/>
                  </a:moveTo>
                  <a:lnTo>
                    <a:pt x="1130" y="152"/>
                  </a:lnTo>
                  <a:lnTo>
                    <a:pt x="0" y="673"/>
                  </a:lnTo>
                  <a:lnTo>
                    <a:pt x="2832" y="2628"/>
                  </a:lnTo>
                  <a:lnTo>
                    <a:pt x="2781" y="4762"/>
                  </a:lnTo>
                  <a:lnTo>
                    <a:pt x="1092" y="7353"/>
                  </a:lnTo>
                  <a:lnTo>
                    <a:pt x="5943" y="6235"/>
                  </a:lnTo>
                  <a:lnTo>
                    <a:pt x="6223" y="5333"/>
                  </a:lnTo>
                  <a:lnTo>
                    <a:pt x="3708" y="1066"/>
                  </a:lnTo>
                  <a:lnTo>
                    <a:pt x="3302" y="266"/>
                  </a:lnTo>
                  <a:lnTo>
                    <a:pt x="2565" y="50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3051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2072058" y="2686986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022" y="0"/>
                  </a:moveTo>
                  <a:lnTo>
                    <a:pt x="1663" y="660"/>
                  </a:lnTo>
                  <a:lnTo>
                    <a:pt x="482" y="1981"/>
                  </a:lnTo>
                  <a:lnTo>
                    <a:pt x="0" y="3073"/>
                  </a:lnTo>
                  <a:lnTo>
                    <a:pt x="114" y="4076"/>
                  </a:lnTo>
                  <a:lnTo>
                    <a:pt x="927" y="4978"/>
                  </a:lnTo>
                  <a:lnTo>
                    <a:pt x="1955" y="5384"/>
                  </a:lnTo>
                  <a:lnTo>
                    <a:pt x="2666" y="5308"/>
                  </a:lnTo>
                  <a:lnTo>
                    <a:pt x="3378" y="5219"/>
                  </a:lnTo>
                  <a:lnTo>
                    <a:pt x="4102" y="5143"/>
                  </a:lnTo>
                  <a:lnTo>
                    <a:pt x="4635" y="4610"/>
                  </a:lnTo>
                  <a:lnTo>
                    <a:pt x="5422" y="4317"/>
                  </a:lnTo>
                  <a:lnTo>
                    <a:pt x="5676" y="3517"/>
                  </a:lnTo>
                  <a:lnTo>
                    <a:pt x="5930" y="2400"/>
                  </a:lnTo>
                  <a:lnTo>
                    <a:pt x="5753" y="1422"/>
                  </a:lnTo>
                  <a:lnTo>
                    <a:pt x="4800" y="685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902E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2076156" y="2690105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2971" y="0"/>
                  </a:moveTo>
                  <a:lnTo>
                    <a:pt x="2133" y="12"/>
                  </a:lnTo>
                  <a:lnTo>
                    <a:pt x="1422" y="368"/>
                  </a:lnTo>
                  <a:lnTo>
                    <a:pt x="736" y="800"/>
                  </a:lnTo>
                  <a:lnTo>
                    <a:pt x="0" y="2019"/>
                  </a:lnTo>
                  <a:lnTo>
                    <a:pt x="4991" y="1981"/>
                  </a:lnTo>
                  <a:lnTo>
                    <a:pt x="5041" y="1676"/>
                  </a:lnTo>
                  <a:lnTo>
                    <a:pt x="5054" y="1358"/>
                  </a:lnTo>
                  <a:lnTo>
                    <a:pt x="5041" y="1054"/>
                  </a:lnTo>
                  <a:lnTo>
                    <a:pt x="4533" y="342"/>
                  </a:lnTo>
                  <a:lnTo>
                    <a:pt x="3810" y="63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B58C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2102001" y="270080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698" y="0"/>
                  </a:moveTo>
                  <a:lnTo>
                    <a:pt x="0" y="647"/>
                  </a:lnTo>
                  <a:lnTo>
                    <a:pt x="1028" y="1689"/>
                  </a:lnTo>
                  <a:lnTo>
                    <a:pt x="2057" y="698"/>
                  </a:lnTo>
                  <a:lnTo>
                    <a:pt x="1384" y="76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6782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1972941" y="2622537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1358" y="0"/>
                  </a:moveTo>
                  <a:lnTo>
                    <a:pt x="1257" y="1778"/>
                  </a:lnTo>
                  <a:lnTo>
                    <a:pt x="0" y="3314"/>
                  </a:lnTo>
                  <a:lnTo>
                    <a:pt x="279" y="5168"/>
                  </a:lnTo>
                  <a:lnTo>
                    <a:pt x="1346" y="7264"/>
                  </a:lnTo>
                  <a:lnTo>
                    <a:pt x="2984" y="4851"/>
                  </a:lnTo>
                  <a:lnTo>
                    <a:pt x="2959" y="2425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3064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1980439" y="261424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187" y="0"/>
                  </a:moveTo>
                  <a:lnTo>
                    <a:pt x="1752" y="1828"/>
                  </a:lnTo>
                  <a:lnTo>
                    <a:pt x="254" y="3606"/>
                  </a:lnTo>
                  <a:lnTo>
                    <a:pt x="0" y="4432"/>
                  </a:lnTo>
                  <a:lnTo>
                    <a:pt x="1130" y="5207"/>
                  </a:lnTo>
                  <a:lnTo>
                    <a:pt x="1498" y="5689"/>
                  </a:lnTo>
                  <a:lnTo>
                    <a:pt x="1841" y="5664"/>
                  </a:lnTo>
                  <a:lnTo>
                    <a:pt x="2137" y="5156"/>
                  </a:lnTo>
                  <a:lnTo>
                    <a:pt x="2616" y="3467"/>
                  </a:lnTo>
                  <a:lnTo>
                    <a:pt x="5702" y="2298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3368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1978211" y="2628360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8127" y="0"/>
                  </a:moveTo>
                  <a:lnTo>
                    <a:pt x="7505" y="215"/>
                  </a:lnTo>
                  <a:lnTo>
                    <a:pt x="203" y="406"/>
                  </a:lnTo>
                  <a:lnTo>
                    <a:pt x="0" y="1206"/>
                  </a:lnTo>
                  <a:lnTo>
                    <a:pt x="139" y="1384"/>
                  </a:lnTo>
                  <a:lnTo>
                    <a:pt x="444" y="1701"/>
                  </a:lnTo>
                  <a:lnTo>
                    <a:pt x="2870" y="3302"/>
                  </a:lnTo>
                  <a:lnTo>
                    <a:pt x="5410" y="2984"/>
                  </a:lnTo>
                  <a:lnTo>
                    <a:pt x="7975" y="2146"/>
                  </a:lnTo>
                  <a:lnTo>
                    <a:pt x="8521" y="1866"/>
                  </a:lnTo>
                  <a:lnTo>
                    <a:pt x="8826" y="1409"/>
                  </a:lnTo>
                  <a:lnTo>
                    <a:pt x="8877" y="787"/>
                  </a:lnTo>
                  <a:lnTo>
                    <a:pt x="8585" y="190"/>
                  </a:lnTo>
                  <a:lnTo>
                    <a:pt x="8127" y="0"/>
                  </a:lnTo>
                  <a:close/>
                </a:path>
              </a:pathLst>
            </a:custGeom>
            <a:solidFill>
              <a:srgbClr val="994D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1980023" y="261940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565" y="0"/>
                  </a:moveTo>
                  <a:lnTo>
                    <a:pt x="1892" y="25"/>
                  </a:lnTo>
                  <a:lnTo>
                    <a:pt x="1549" y="50"/>
                  </a:lnTo>
                  <a:lnTo>
                    <a:pt x="1358" y="1028"/>
                  </a:lnTo>
                  <a:lnTo>
                    <a:pt x="0" y="1447"/>
                  </a:lnTo>
                  <a:lnTo>
                    <a:pt x="317" y="2882"/>
                  </a:lnTo>
                  <a:lnTo>
                    <a:pt x="1993" y="2590"/>
                  </a:lnTo>
                  <a:lnTo>
                    <a:pt x="2476" y="1460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2E4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2061104" y="2711802"/>
              <a:ext cx="19685" cy="14604"/>
            </a:xfrm>
            <a:custGeom>
              <a:avLst/>
              <a:gdLst/>
              <a:ahLst/>
              <a:cxnLst/>
              <a:rect l="l" t="t" r="r" b="b"/>
              <a:pathLst>
                <a:path w="19685" h="14605">
                  <a:moveTo>
                    <a:pt x="1549" y="0"/>
                  </a:moveTo>
                  <a:lnTo>
                    <a:pt x="419" y="381"/>
                  </a:lnTo>
                  <a:lnTo>
                    <a:pt x="0" y="1193"/>
                  </a:lnTo>
                  <a:lnTo>
                    <a:pt x="190" y="2349"/>
                  </a:lnTo>
                  <a:lnTo>
                    <a:pt x="3454" y="8140"/>
                  </a:lnTo>
                  <a:lnTo>
                    <a:pt x="9359" y="10071"/>
                  </a:lnTo>
                  <a:lnTo>
                    <a:pt x="14947" y="12484"/>
                  </a:lnTo>
                  <a:lnTo>
                    <a:pt x="16395" y="13055"/>
                  </a:lnTo>
                  <a:lnTo>
                    <a:pt x="17653" y="14224"/>
                  </a:lnTo>
                  <a:lnTo>
                    <a:pt x="19532" y="14287"/>
                  </a:lnTo>
                  <a:lnTo>
                    <a:pt x="18999" y="11836"/>
                  </a:lnTo>
                  <a:lnTo>
                    <a:pt x="15963" y="11760"/>
                  </a:lnTo>
                  <a:lnTo>
                    <a:pt x="15951" y="9385"/>
                  </a:lnTo>
                  <a:lnTo>
                    <a:pt x="14643" y="9385"/>
                  </a:lnTo>
                  <a:lnTo>
                    <a:pt x="13817" y="8496"/>
                  </a:lnTo>
                  <a:lnTo>
                    <a:pt x="8978" y="5346"/>
                  </a:lnTo>
                  <a:lnTo>
                    <a:pt x="6045" y="1536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5A8C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2050826" y="2693660"/>
              <a:ext cx="12065" cy="10795"/>
            </a:xfrm>
            <a:custGeom>
              <a:avLst/>
              <a:gdLst/>
              <a:ahLst/>
              <a:cxnLst/>
              <a:rect l="l" t="t" r="r" b="b"/>
              <a:pathLst>
                <a:path w="12064" h="10794">
                  <a:moveTo>
                    <a:pt x="9537" y="0"/>
                  </a:moveTo>
                  <a:lnTo>
                    <a:pt x="9067" y="76"/>
                  </a:lnTo>
                  <a:lnTo>
                    <a:pt x="8305" y="609"/>
                  </a:lnTo>
                  <a:lnTo>
                    <a:pt x="8623" y="2235"/>
                  </a:lnTo>
                  <a:lnTo>
                    <a:pt x="7112" y="1993"/>
                  </a:lnTo>
                  <a:lnTo>
                    <a:pt x="5435" y="2590"/>
                  </a:lnTo>
                  <a:lnTo>
                    <a:pt x="3759" y="2235"/>
                  </a:lnTo>
                  <a:lnTo>
                    <a:pt x="2082" y="1943"/>
                  </a:lnTo>
                  <a:lnTo>
                    <a:pt x="1104" y="1955"/>
                  </a:lnTo>
                  <a:lnTo>
                    <a:pt x="292" y="2209"/>
                  </a:lnTo>
                  <a:lnTo>
                    <a:pt x="0" y="3289"/>
                  </a:lnTo>
                  <a:lnTo>
                    <a:pt x="215" y="4991"/>
                  </a:lnTo>
                  <a:lnTo>
                    <a:pt x="2171" y="5486"/>
                  </a:lnTo>
                  <a:lnTo>
                    <a:pt x="2603" y="7035"/>
                  </a:lnTo>
                  <a:lnTo>
                    <a:pt x="2806" y="8115"/>
                  </a:lnTo>
                  <a:lnTo>
                    <a:pt x="2476" y="9359"/>
                  </a:lnTo>
                  <a:lnTo>
                    <a:pt x="3581" y="10159"/>
                  </a:lnTo>
                  <a:lnTo>
                    <a:pt x="5511" y="10325"/>
                  </a:lnTo>
                  <a:lnTo>
                    <a:pt x="6794" y="9474"/>
                  </a:lnTo>
                  <a:lnTo>
                    <a:pt x="7454" y="7658"/>
                  </a:lnTo>
                  <a:lnTo>
                    <a:pt x="7937" y="6819"/>
                  </a:lnTo>
                  <a:lnTo>
                    <a:pt x="8623" y="6197"/>
                  </a:lnTo>
                  <a:lnTo>
                    <a:pt x="9499" y="5765"/>
                  </a:lnTo>
                  <a:lnTo>
                    <a:pt x="10617" y="3441"/>
                  </a:lnTo>
                  <a:lnTo>
                    <a:pt x="11493" y="2324"/>
                  </a:lnTo>
                  <a:lnTo>
                    <a:pt x="11518" y="1244"/>
                  </a:lnTo>
                  <a:lnTo>
                    <a:pt x="10426" y="228"/>
                  </a:lnTo>
                  <a:lnTo>
                    <a:pt x="9982" y="50"/>
                  </a:lnTo>
                  <a:lnTo>
                    <a:pt x="9537" y="0"/>
                  </a:lnTo>
                  <a:close/>
                </a:path>
              </a:pathLst>
            </a:custGeom>
            <a:solidFill>
              <a:srgbClr val="BB61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2053753" y="2705715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1841" y="0"/>
                  </a:moveTo>
                  <a:lnTo>
                    <a:pt x="609" y="152"/>
                  </a:lnTo>
                  <a:lnTo>
                    <a:pt x="0" y="1663"/>
                  </a:lnTo>
                  <a:lnTo>
                    <a:pt x="888" y="5499"/>
                  </a:lnTo>
                  <a:lnTo>
                    <a:pt x="3136" y="7950"/>
                  </a:lnTo>
                  <a:lnTo>
                    <a:pt x="7111" y="8636"/>
                  </a:lnTo>
                  <a:lnTo>
                    <a:pt x="7746" y="8178"/>
                  </a:lnTo>
                  <a:lnTo>
                    <a:pt x="8902" y="6083"/>
                  </a:lnTo>
                  <a:lnTo>
                    <a:pt x="8648" y="4724"/>
                  </a:lnTo>
                  <a:lnTo>
                    <a:pt x="8051" y="3606"/>
                  </a:lnTo>
                  <a:lnTo>
                    <a:pt x="6756" y="2959"/>
                  </a:lnTo>
                  <a:lnTo>
                    <a:pt x="6057" y="1422"/>
                  </a:lnTo>
                  <a:lnTo>
                    <a:pt x="4787" y="622"/>
                  </a:lnTo>
                  <a:lnTo>
                    <a:pt x="3225" y="190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7BB1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2051456" y="2701319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6819" y="0"/>
                  </a:moveTo>
                  <a:lnTo>
                    <a:pt x="4165" y="1498"/>
                  </a:lnTo>
                  <a:lnTo>
                    <a:pt x="2844" y="2260"/>
                  </a:lnTo>
                  <a:lnTo>
                    <a:pt x="1206" y="2247"/>
                  </a:lnTo>
                  <a:lnTo>
                    <a:pt x="228" y="3022"/>
                  </a:lnTo>
                  <a:lnTo>
                    <a:pt x="0" y="4660"/>
                  </a:lnTo>
                  <a:lnTo>
                    <a:pt x="254" y="6261"/>
                  </a:lnTo>
                  <a:lnTo>
                    <a:pt x="812" y="7378"/>
                  </a:lnTo>
                  <a:lnTo>
                    <a:pt x="2717" y="6388"/>
                  </a:lnTo>
                  <a:lnTo>
                    <a:pt x="3492" y="5181"/>
                  </a:lnTo>
                  <a:lnTo>
                    <a:pt x="4724" y="5334"/>
                  </a:lnTo>
                  <a:lnTo>
                    <a:pt x="8026" y="2006"/>
                  </a:lnTo>
                  <a:lnTo>
                    <a:pt x="7302" y="1041"/>
                  </a:lnTo>
                  <a:lnTo>
                    <a:pt x="6819" y="0"/>
                  </a:lnTo>
                  <a:close/>
                </a:path>
              </a:pathLst>
            </a:custGeom>
            <a:solidFill>
              <a:srgbClr val="6690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2057361" y="2704558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2095" y="0"/>
                  </a:moveTo>
                  <a:lnTo>
                    <a:pt x="1104" y="393"/>
                  </a:lnTo>
                  <a:lnTo>
                    <a:pt x="393" y="1066"/>
                  </a:lnTo>
                  <a:lnTo>
                    <a:pt x="0" y="2070"/>
                  </a:lnTo>
                  <a:lnTo>
                    <a:pt x="774" y="3175"/>
                  </a:lnTo>
                  <a:lnTo>
                    <a:pt x="1993" y="3606"/>
                  </a:lnTo>
                  <a:lnTo>
                    <a:pt x="3149" y="4114"/>
                  </a:lnTo>
                  <a:lnTo>
                    <a:pt x="3937" y="2209"/>
                  </a:lnTo>
                  <a:lnTo>
                    <a:pt x="5676" y="4699"/>
                  </a:lnTo>
                  <a:lnTo>
                    <a:pt x="6642" y="3365"/>
                  </a:lnTo>
                  <a:lnTo>
                    <a:pt x="6045" y="965"/>
                  </a:lnTo>
                  <a:lnTo>
                    <a:pt x="4152" y="368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5C87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2063601" y="270265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571" y="2984"/>
                  </a:lnTo>
                  <a:lnTo>
                    <a:pt x="2997" y="4406"/>
                  </a:lnTo>
                  <a:lnTo>
                    <a:pt x="5118" y="6083"/>
                  </a:lnTo>
                  <a:lnTo>
                    <a:pt x="6286" y="4978"/>
                  </a:lnTo>
                  <a:lnTo>
                    <a:pt x="4584" y="2819"/>
                  </a:lnTo>
                  <a:lnTo>
                    <a:pt x="2184" y="15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8D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2073987" y="271485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0" y="0"/>
                  </a:moveTo>
                  <a:lnTo>
                    <a:pt x="1231" y="2235"/>
                  </a:lnTo>
                  <a:lnTo>
                    <a:pt x="3048" y="3911"/>
                  </a:lnTo>
                  <a:lnTo>
                    <a:pt x="5168" y="5283"/>
                  </a:lnTo>
                  <a:lnTo>
                    <a:pt x="5181" y="3162"/>
                  </a:lnTo>
                  <a:lnTo>
                    <a:pt x="4089" y="1066"/>
                  </a:lnTo>
                  <a:lnTo>
                    <a:pt x="1993" y="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E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2067319" y="271107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609" y="0"/>
                  </a:moveTo>
                  <a:lnTo>
                    <a:pt x="266" y="215"/>
                  </a:lnTo>
                  <a:lnTo>
                    <a:pt x="0" y="292"/>
                  </a:lnTo>
                  <a:lnTo>
                    <a:pt x="139" y="558"/>
                  </a:lnTo>
                  <a:lnTo>
                    <a:pt x="228" y="863"/>
                  </a:lnTo>
                  <a:lnTo>
                    <a:pt x="431" y="1054"/>
                  </a:lnTo>
                  <a:lnTo>
                    <a:pt x="723" y="1333"/>
                  </a:lnTo>
                  <a:lnTo>
                    <a:pt x="1015" y="1231"/>
                  </a:lnTo>
                  <a:lnTo>
                    <a:pt x="1181" y="850"/>
                  </a:lnTo>
                  <a:lnTo>
                    <a:pt x="1054" y="584"/>
                  </a:lnTo>
                  <a:lnTo>
                    <a:pt x="990" y="203"/>
                  </a:lnTo>
                  <a:lnTo>
                    <a:pt x="787" y="10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568E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2079157" y="272014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77" y="495"/>
                  </a:lnTo>
                  <a:lnTo>
                    <a:pt x="330" y="584"/>
                  </a:lnTo>
                  <a:lnTo>
                    <a:pt x="406" y="228"/>
                  </a:lnTo>
                  <a:lnTo>
                    <a:pt x="139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E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2038324" y="2709619"/>
              <a:ext cx="34290" cy="22225"/>
            </a:xfrm>
            <a:custGeom>
              <a:avLst/>
              <a:gdLst/>
              <a:ahLst/>
              <a:cxnLst/>
              <a:rect l="l" t="t" r="r" b="b"/>
              <a:pathLst>
                <a:path w="34289" h="22225">
                  <a:moveTo>
                    <a:pt x="2705" y="0"/>
                  </a:moveTo>
                  <a:lnTo>
                    <a:pt x="495" y="977"/>
                  </a:lnTo>
                  <a:lnTo>
                    <a:pt x="190" y="1320"/>
                  </a:lnTo>
                  <a:lnTo>
                    <a:pt x="12" y="1714"/>
                  </a:lnTo>
                  <a:lnTo>
                    <a:pt x="0" y="2184"/>
                  </a:lnTo>
                  <a:lnTo>
                    <a:pt x="190" y="2806"/>
                  </a:lnTo>
                  <a:lnTo>
                    <a:pt x="457" y="3403"/>
                  </a:lnTo>
                  <a:lnTo>
                    <a:pt x="901" y="3898"/>
                  </a:lnTo>
                  <a:lnTo>
                    <a:pt x="1460" y="4216"/>
                  </a:lnTo>
                  <a:lnTo>
                    <a:pt x="2285" y="4292"/>
                  </a:lnTo>
                  <a:lnTo>
                    <a:pt x="3022" y="4533"/>
                  </a:lnTo>
                  <a:lnTo>
                    <a:pt x="3441" y="5333"/>
                  </a:lnTo>
                  <a:lnTo>
                    <a:pt x="8991" y="9131"/>
                  </a:lnTo>
                  <a:lnTo>
                    <a:pt x="14109" y="13576"/>
                  </a:lnTo>
                  <a:lnTo>
                    <a:pt x="20053" y="16814"/>
                  </a:lnTo>
                  <a:lnTo>
                    <a:pt x="23685" y="18973"/>
                  </a:lnTo>
                  <a:lnTo>
                    <a:pt x="27495" y="20700"/>
                  </a:lnTo>
                  <a:lnTo>
                    <a:pt x="31572" y="21831"/>
                  </a:lnTo>
                  <a:lnTo>
                    <a:pt x="33566" y="19875"/>
                  </a:lnTo>
                  <a:lnTo>
                    <a:pt x="33807" y="18922"/>
                  </a:lnTo>
                  <a:lnTo>
                    <a:pt x="33604" y="18427"/>
                  </a:lnTo>
                  <a:lnTo>
                    <a:pt x="32511" y="18821"/>
                  </a:lnTo>
                  <a:lnTo>
                    <a:pt x="31457" y="18846"/>
                  </a:lnTo>
                  <a:lnTo>
                    <a:pt x="26428" y="17233"/>
                  </a:lnTo>
                  <a:lnTo>
                    <a:pt x="17475" y="11823"/>
                  </a:lnTo>
                  <a:lnTo>
                    <a:pt x="13258" y="9029"/>
                  </a:lnTo>
                  <a:lnTo>
                    <a:pt x="9309" y="5880"/>
                  </a:lnTo>
                  <a:lnTo>
                    <a:pt x="5295" y="2806"/>
                  </a:lnTo>
                  <a:lnTo>
                    <a:pt x="3848" y="1790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5779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2055234" y="2718529"/>
              <a:ext cx="14604" cy="11430"/>
            </a:xfrm>
            <a:custGeom>
              <a:avLst/>
              <a:gdLst/>
              <a:ahLst/>
              <a:cxnLst/>
              <a:rect l="l" t="t" r="r" b="b"/>
              <a:pathLst>
                <a:path w="14605" h="11430">
                  <a:moveTo>
                    <a:pt x="3416" y="0"/>
                  </a:moveTo>
                  <a:lnTo>
                    <a:pt x="2171" y="266"/>
                  </a:lnTo>
                  <a:lnTo>
                    <a:pt x="965" y="1117"/>
                  </a:lnTo>
                  <a:lnTo>
                    <a:pt x="215" y="2247"/>
                  </a:lnTo>
                  <a:lnTo>
                    <a:pt x="0" y="3721"/>
                  </a:lnTo>
                  <a:lnTo>
                    <a:pt x="3822" y="6883"/>
                  </a:lnTo>
                  <a:lnTo>
                    <a:pt x="8382" y="8661"/>
                  </a:lnTo>
                  <a:lnTo>
                    <a:pt x="13550" y="10896"/>
                  </a:lnTo>
                  <a:lnTo>
                    <a:pt x="14160" y="10617"/>
                  </a:lnTo>
                  <a:lnTo>
                    <a:pt x="14541" y="9931"/>
                  </a:lnTo>
                  <a:lnTo>
                    <a:pt x="13449" y="9169"/>
                  </a:lnTo>
                  <a:lnTo>
                    <a:pt x="13157" y="7874"/>
                  </a:lnTo>
                  <a:lnTo>
                    <a:pt x="12484" y="6819"/>
                  </a:lnTo>
                  <a:lnTo>
                    <a:pt x="10388" y="4648"/>
                  </a:lnTo>
                  <a:lnTo>
                    <a:pt x="7721" y="3149"/>
                  </a:lnTo>
                  <a:lnTo>
                    <a:pt x="5537" y="1079"/>
                  </a:lnTo>
                  <a:lnTo>
                    <a:pt x="4483" y="495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7BB1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2062425" y="2717453"/>
              <a:ext cx="13970" cy="9525"/>
            </a:xfrm>
            <a:custGeom>
              <a:avLst/>
              <a:gdLst/>
              <a:ahLst/>
              <a:cxnLst/>
              <a:rect l="l" t="t" r="r" b="b"/>
              <a:pathLst>
                <a:path w="13969" h="9525">
                  <a:moveTo>
                    <a:pt x="939" y="0"/>
                  </a:moveTo>
                  <a:lnTo>
                    <a:pt x="0" y="1663"/>
                  </a:lnTo>
                  <a:lnTo>
                    <a:pt x="190" y="5753"/>
                  </a:lnTo>
                  <a:lnTo>
                    <a:pt x="3556" y="5943"/>
                  </a:lnTo>
                  <a:lnTo>
                    <a:pt x="6350" y="6832"/>
                  </a:lnTo>
                  <a:lnTo>
                    <a:pt x="8115" y="7492"/>
                  </a:lnTo>
                  <a:lnTo>
                    <a:pt x="9817" y="8369"/>
                  </a:lnTo>
                  <a:lnTo>
                    <a:pt x="13474" y="9131"/>
                  </a:lnTo>
                  <a:lnTo>
                    <a:pt x="12865" y="7785"/>
                  </a:lnTo>
                  <a:lnTo>
                    <a:pt x="12573" y="6845"/>
                  </a:lnTo>
                  <a:lnTo>
                    <a:pt x="9639" y="4762"/>
                  </a:lnTo>
                  <a:lnTo>
                    <a:pt x="6477" y="3073"/>
                  </a:lnTo>
                  <a:lnTo>
                    <a:pt x="2070" y="380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578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2059974" y="2713910"/>
              <a:ext cx="16510" cy="10795"/>
            </a:xfrm>
            <a:custGeom>
              <a:avLst/>
              <a:gdLst/>
              <a:ahLst/>
              <a:cxnLst/>
              <a:rect l="l" t="t" r="r" b="b"/>
              <a:pathLst>
                <a:path w="16510" h="10794">
                  <a:moveTo>
                    <a:pt x="1523" y="0"/>
                  </a:moveTo>
                  <a:lnTo>
                    <a:pt x="863" y="571"/>
                  </a:lnTo>
                  <a:lnTo>
                    <a:pt x="0" y="1003"/>
                  </a:lnTo>
                  <a:lnTo>
                    <a:pt x="139" y="2095"/>
                  </a:lnTo>
                  <a:lnTo>
                    <a:pt x="495" y="3187"/>
                  </a:lnTo>
                  <a:lnTo>
                    <a:pt x="1155" y="4063"/>
                  </a:lnTo>
                  <a:lnTo>
                    <a:pt x="1968" y="4851"/>
                  </a:lnTo>
                  <a:lnTo>
                    <a:pt x="2552" y="5181"/>
                  </a:lnTo>
                  <a:lnTo>
                    <a:pt x="3708" y="4559"/>
                  </a:lnTo>
                  <a:lnTo>
                    <a:pt x="8889" y="7073"/>
                  </a:lnTo>
                  <a:lnTo>
                    <a:pt x="11366" y="9867"/>
                  </a:lnTo>
                  <a:lnTo>
                    <a:pt x="15024" y="10388"/>
                  </a:lnTo>
                  <a:lnTo>
                    <a:pt x="16078" y="10375"/>
                  </a:lnTo>
                  <a:lnTo>
                    <a:pt x="14554" y="9283"/>
                  </a:lnTo>
                  <a:lnTo>
                    <a:pt x="13106" y="8039"/>
                  </a:lnTo>
                  <a:lnTo>
                    <a:pt x="7899" y="5092"/>
                  </a:lnTo>
                  <a:lnTo>
                    <a:pt x="4419" y="2959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5073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2060277" y="2718679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409" y="0"/>
                  </a:moveTo>
                  <a:lnTo>
                    <a:pt x="1015" y="139"/>
                  </a:lnTo>
                  <a:lnTo>
                    <a:pt x="482" y="482"/>
                  </a:lnTo>
                  <a:lnTo>
                    <a:pt x="101" y="927"/>
                  </a:lnTo>
                  <a:lnTo>
                    <a:pt x="0" y="1562"/>
                  </a:lnTo>
                  <a:lnTo>
                    <a:pt x="2044" y="3898"/>
                  </a:lnTo>
                  <a:lnTo>
                    <a:pt x="4051" y="6311"/>
                  </a:lnTo>
                  <a:lnTo>
                    <a:pt x="7442" y="6680"/>
                  </a:lnTo>
                  <a:lnTo>
                    <a:pt x="8496" y="5600"/>
                  </a:lnTo>
                  <a:lnTo>
                    <a:pt x="6667" y="3556"/>
                  </a:lnTo>
                  <a:lnTo>
                    <a:pt x="3352" y="3314"/>
                  </a:lnTo>
                  <a:lnTo>
                    <a:pt x="2247" y="406"/>
                  </a:lnTo>
                  <a:lnTo>
                    <a:pt x="2120" y="317"/>
                  </a:lnTo>
                  <a:lnTo>
                    <a:pt x="1777" y="38"/>
                  </a:lnTo>
                  <a:close/>
                </a:path>
              </a:pathLst>
            </a:custGeom>
            <a:solidFill>
              <a:srgbClr val="5577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2070832" y="2727362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1663" y="0"/>
                  </a:moveTo>
                  <a:lnTo>
                    <a:pt x="711" y="50"/>
                  </a:lnTo>
                  <a:lnTo>
                    <a:pt x="0" y="1066"/>
                  </a:lnTo>
                  <a:lnTo>
                    <a:pt x="1054" y="2133"/>
                  </a:lnTo>
                  <a:lnTo>
                    <a:pt x="3467" y="2451"/>
                  </a:lnTo>
                  <a:lnTo>
                    <a:pt x="5778" y="4025"/>
                  </a:lnTo>
                  <a:lnTo>
                    <a:pt x="8699" y="2527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5184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2089067" y="2670420"/>
              <a:ext cx="22860" cy="26034"/>
            </a:xfrm>
            <a:custGeom>
              <a:avLst/>
              <a:gdLst/>
              <a:ahLst/>
              <a:cxnLst/>
              <a:rect l="l" t="t" r="r" b="b"/>
              <a:pathLst>
                <a:path w="22860" h="26035">
                  <a:moveTo>
                    <a:pt x="22258" y="24028"/>
                  </a:moveTo>
                  <a:lnTo>
                    <a:pt x="19659" y="24028"/>
                  </a:lnTo>
                  <a:lnTo>
                    <a:pt x="22186" y="25768"/>
                  </a:lnTo>
                  <a:lnTo>
                    <a:pt x="22258" y="24028"/>
                  </a:lnTo>
                  <a:close/>
                </a:path>
                <a:path w="22860" h="26035">
                  <a:moveTo>
                    <a:pt x="20147" y="20040"/>
                  </a:moveTo>
                  <a:lnTo>
                    <a:pt x="13715" y="20040"/>
                  </a:lnTo>
                  <a:lnTo>
                    <a:pt x="15544" y="21615"/>
                  </a:lnTo>
                  <a:lnTo>
                    <a:pt x="15951" y="24752"/>
                  </a:lnTo>
                  <a:lnTo>
                    <a:pt x="19151" y="24803"/>
                  </a:lnTo>
                  <a:lnTo>
                    <a:pt x="19659" y="24028"/>
                  </a:lnTo>
                  <a:lnTo>
                    <a:pt x="22258" y="24028"/>
                  </a:lnTo>
                  <a:lnTo>
                    <a:pt x="22339" y="22313"/>
                  </a:lnTo>
                  <a:lnTo>
                    <a:pt x="22123" y="21132"/>
                  </a:lnTo>
                  <a:lnTo>
                    <a:pt x="20147" y="20040"/>
                  </a:lnTo>
                  <a:close/>
                </a:path>
                <a:path w="22860" h="26035">
                  <a:moveTo>
                    <a:pt x="3694" y="12623"/>
                  </a:moveTo>
                  <a:lnTo>
                    <a:pt x="2171" y="12827"/>
                  </a:lnTo>
                  <a:lnTo>
                    <a:pt x="863" y="13284"/>
                  </a:lnTo>
                  <a:lnTo>
                    <a:pt x="0" y="14058"/>
                  </a:lnTo>
                  <a:lnTo>
                    <a:pt x="203" y="15595"/>
                  </a:lnTo>
                  <a:lnTo>
                    <a:pt x="4775" y="18338"/>
                  </a:lnTo>
                  <a:lnTo>
                    <a:pt x="8254" y="22923"/>
                  </a:lnTo>
                  <a:lnTo>
                    <a:pt x="13957" y="23774"/>
                  </a:lnTo>
                  <a:lnTo>
                    <a:pt x="15239" y="22428"/>
                  </a:lnTo>
                  <a:lnTo>
                    <a:pt x="14071" y="21209"/>
                  </a:lnTo>
                  <a:lnTo>
                    <a:pt x="13715" y="20040"/>
                  </a:lnTo>
                  <a:lnTo>
                    <a:pt x="20147" y="20040"/>
                  </a:lnTo>
                  <a:lnTo>
                    <a:pt x="19596" y="19735"/>
                  </a:lnTo>
                  <a:lnTo>
                    <a:pt x="18681" y="18770"/>
                  </a:lnTo>
                  <a:lnTo>
                    <a:pt x="18110" y="17551"/>
                  </a:lnTo>
                  <a:lnTo>
                    <a:pt x="17881" y="16383"/>
                  </a:lnTo>
                  <a:lnTo>
                    <a:pt x="17297" y="15798"/>
                  </a:lnTo>
                  <a:lnTo>
                    <a:pt x="12979" y="15798"/>
                  </a:lnTo>
                  <a:lnTo>
                    <a:pt x="12451" y="14554"/>
                  </a:lnTo>
                  <a:lnTo>
                    <a:pt x="6032" y="14554"/>
                  </a:lnTo>
                  <a:lnTo>
                    <a:pt x="4864" y="13690"/>
                  </a:lnTo>
                  <a:lnTo>
                    <a:pt x="4446" y="13284"/>
                  </a:lnTo>
                  <a:lnTo>
                    <a:pt x="3694" y="12623"/>
                  </a:lnTo>
                  <a:close/>
                </a:path>
                <a:path w="22860" h="26035">
                  <a:moveTo>
                    <a:pt x="14617" y="14109"/>
                  </a:moveTo>
                  <a:lnTo>
                    <a:pt x="12979" y="15798"/>
                  </a:lnTo>
                  <a:lnTo>
                    <a:pt x="17297" y="15798"/>
                  </a:lnTo>
                  <a:lnTo>
                    <a:pt x="16014" y="15506"/>
                  </a:lnTo>
                  <a:lnTo>
                    <a:pt x="14617" y="14109"/>
                  </a:lnTo>
                  <a:close/>
                </a:path>
                <a:path w="22860" h="26035">
                  <a:moveTo>
                    <a:pt x="10373" y="12611"/>
                  </a:moveTo>
                  <a:lnTo>
                    <a:pt x="3784" y="12611"/>
                  </a:lnTo>
                  <a:lnTo>
                    <a:pt x="4648" y="13462"/>
                  </a:lnTo>
                  <a:lnTo>
                    <a:pt x="6032" y="14554"/>
                  </a:lnTo>
                  <a:lnTo>
                    <a:pt x="12451" y="14554"/>
                  </a:lnTo>
                  <a:lnTo>
                    <a:pt x="12090" y="13703"/>
                  </a:lnTo>
                  <a:lnTo>
                    <a:pt x="10850" y="13373"/>
                  </a:lnTo>
                  <a:lnTo>
                    <a:pt x="10373" y="12611"/>
                  </a:lnTo>
                  <a:close/>
                </a:path>
                <a:path w="22860" h="26035">
                  <a:moveTo>
                    <a:pt x="10851" y="13374"/>
                  </a:moveTo>
                  <a:close/>
                </a:path>
                <a:path w="22860" h="26035">
                  <a:moveTo>
                    <a:pt x="10850" y="13373"/>
                  </a:moveTo>
                  <a:close/>
                </a:path>
                <a:path w="22860" h="26035">
                  <a:moveTo>
                    <a:pt x="3784" y="12611"/>
                  </a:moveTo>
                  <a:lnTo>
                    <a:pt x="4542" y="13368"/>
                  </a:lnTo>
                  <a:lnTo>
                    <a:pt x="3784" y="12611"/>
                  </a:lnTo>
                  <a:close/>
                </a:path>
                <a:path w="22860" h="26035">
                  <a:moveTo>
                    <a:pt x="3759" y="0"/>
                  </a:moveTo>
                  <a:lnTo>
                    <a:pt x="2590" y="2641"/>
                  </a:lnTo>
                  <a:lnTo>
                    <a:pt x="2082" y="5410"/>
                  </a:lnTo>
                  <a:lnTo>
                    <a:pt x="2285" y="9118"/>
                  </a:lnTo>
                  <a:lnTo>
                    <a:pt x="2425" y="9906"/>
                  </a:lnTo>
                  <a:lnTo>
                    <a:pt x="2786" y="10909"/>
                  </a:lnTo>
                  <a:lnTo>
                    <a:pt x="3378" y="12344"/>
                  </a:lnTo>
                  <a:lnTo>
                    <a:pt x="3694" y="12623"/>
                  </a:lnTo>
                  <a:lnTo>
                    <a:pt x="10373" y="12611"/>
                  </a:lnTo>
                  <a:lnTo>
                    <a:pt x="9309" y="10909"/>
                  </a:lnTo>
                  <a:lnTo>
                    <a:pt x="7683" y="8483"/>
                  </a:lnTo>
                  <a:lnTo>
                    <a:pt x="5435" y="4495"/>
                  </a:lnTo>
                  <a:lnTo>
                    <a:pt x="7734" y="4064"/>
                  </a:lnTo>
                  <a:lnTo>
                    <a:pt x="8407" y="3149"/>
                  </a:lnTo>
                  <a:lnTo>
                    <a:pt x="7785" y="2476"/>
                  </a:lnTo>
                  <a:lnTo>
                    <a:pt x="7302" y="1778"/>
                  </a:lnTo>
                  <a:lnTo>
                    <a:pt x="6845" y="1295"/>
                  </a:lnTo>
                  <a:lnTo>
                    <a:pt x="6311" y="952"/>
                  </a:lnTo>
                  <a:lnTo>
                    <a:pt x="5638" y="889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6F8B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2104082" y="2669551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6870" y="0"/>
                  </a:moveTo>
                  <a:lnTo>
                    <a:pt x="5994" y="3454"/>
                  </a:lnTo>
                  <a:lnTo>
                    <a:pt x="4051" y="3390"/>
                  </a:lnTo>
                  <a:lnTo>
                    <a:pt x="2806" y="3543"/>
                  </a:lnTo>
                  <a:lnTo>
                    <a:pt x="2006" y="4241"/>
                  </a:lnTo>
                  <a:lnTo>
                    <a:pt x="1625" y="5422"/>
                  </a:lnTo>
                  <a:lnTo>
                    <a:pt x="1447" y="7035"/>
                  </a:lnTo>
                  <a:lnTo>
                    <a:pt x="0" y="8267"/>
                  </a:lnTo>
                  <a:lnTo>
                    <a:pt x="3048" y="12242"/>
                  </a:lnTo>
                  <a:lnTo>
                    <a:pt x="3251" y="10401"/>
                  </a:lnTo>
                  <a:lnTo>
                    <a:pt x="2438" y="8000"/>
                  </a:lnTo>
                  <a:lnTo>
                    <a:pt x="6629" y="8356"/>
                  </a:lnTo>
                  <a:lnTo>
                    <a:pt x="7493" y="6769"/>
                  </a:lnTo>
                  <a:lnTo>
                    <a:pt x="8293" y="5943"/>
                  </a:lnTo>
                  <a:lnTo>
                    <a:pt x="9067" y="5460"/>
                  </a:lnTo>
                  <a:lnTo>
                    <a:pt x="9956" y="5041"/>
                  </a:lnTo>
                  <a:lnTo>
                    <a:pt x="9334" y="3860"/>
                  </a:lnTo>
                  <a:lnTo>
                    <a:pt x="9334" y="1790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3157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2095357" y="2669794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901" y="0"/>
                  </a:moveTo>
                  <a:lnTo>
                    <a:pt x="381" y="914"/>
                  </a:lnTo>
                  <a:lnTo>
                    <a:pt x="0" y="1689"/>
                  </a:lnTo>
                  <a:lnTo>
                    <a:pt x="406" y="2578"/>
                  </a:lnTo>
                  <a:lnTo>
                    <a:pt x="1447" y="4686"/>
                  </a:lnTo>
                  <a:lnTo>
                    <a:pt x="2501" y="4686"/>
                  </a:lnTo>
                  <a:lnTo>
                    <a:pt x="4279" y="5486"/>
                  </a:lnTo>
                  <a:lnTo>
                    <a:pt x="6083" y="6083"/>
                  </a:lnTo>
                  <a:lnTo>
                    <a:pt x="8026" y="5245"/>
                  </a:lnTo>
                  <a:lnTo>
                    <a:pt x="9779" y="4216"/>
                  </a:lnTo>
                  <a:lnTo>
                    <a:pt x="11938" y="3454"/>
                  </a:lnTo>
                  <a:lnTo>
                    <a:pt x="10807" y="508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325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2107130" y="2680681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5">
                  <a:moveTo>
                    <a:pt x="2133" y="0"/>
                  </a:moveTo>
                  <a:lnTo>
                    <a:pt x="0" y="1117"/>
                  </a:lnTo>
                  <a:lnTo>
                    <a:pt x="787" y="2578"/>
                  </a:lnTo>
                  <a:lnTo>
                    <a:pt x="1524" y="4063"/>
                  </a:lnTo>
                  <a:lnTo>
                    <a:pt x="3835" y="7950"/>
                  </a:lnTo>
                  <a:lnTo>
                    <a:pt x="5143" y="7315"/>
                  </a:lnTo>
                  <a:lnTo>
                    <a:pt x="6299" y="5194"/>
                  </a:lnTo>
                  <a:lnTo>
                    <a:pt x="5067" y="4457"/>
                  </a:lnTo>
                  <a:lnTo>
                    <a:pt x="5295" y="3213"/>
                  </a:lnTo>
                  <a:lnTo>
                    <a:pt x="5245" y="2070"/>
                  </a:lnTo>
                  <a:lnTo>
                    <a:pt x="4356" y="1155"/>
                  </a:lnTo>
                  <a:lnTo>
                    <a:pt x="3365" y="393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3157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2098884" y="267581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1269" y="0"/>
                  </a:moveTo>
                  <a:lnTo>
                    <a:pt x="584" y="88"/>
                  </a:lnTo>
                  <a:lnTo>
                    <a:pt x="0" y="622"/>
                  </a:lnTo>
                  <a:lnTo>
                    <a:pt x="50" y="2374"/>
                  </a:lnTo>
                  <a:lnTo>
                    <a:pt x="952" y="3759"/>
                  </a:lnTo>
                  <a:lnTo>
                    <a:pt x="3416" y="7353"/>
                  </a:lnTo>
                  <a:lnTo>
                    <a:pt x="4800" y="6578"/>
                  </a:lnTo>
                  <a:lnTo>
                    <a:pt x="6159" y="4952"/>
                  </a:lnTo>
                  <a:lnTo>
                    <a:pt x="6172" y="3987"/>
                  </a:lnTo>
                  <a:lnTo>
                    <a:pt x="5016" y="2476"/>
                  </a:lnTo>
                  <a:lnTo>
                    <a:pt x="3835" y="965"/>
                  </a:lnTo>
                  <a:lnTo>
                    <a:pt x="2019" y="19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6B88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2097869" y="267366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1714" y="0"/>
                  </a:moveTo>
                  <a:lnTo>
                    <a:pt x="0" y="812"/>
                  </a:lnTo>
                  <a:lnTo>
                    <a:pt x="1015" y="2768"/>
                  </a:lnTo>
                  <a:lnTo>
                    <a:pt x="3009" y="2921"/>
                  </a:lnTo>
                  <a:lnTo>
                    <a:pt x="4940" y="3771"/>
                  </a:lnTo>
                  <a:lnTo>
                    <a:pt x="6540" y="3987"/>
                  </a:lnTo>
                  <a:lnTo>
                    <a:pt x="6565" y="1104"/>
                  </a:lnTo>
                  <a:lnTo>
                    <a:pt x="6210" y="457"/>
                  </a:lnTo>
                  <a:lnTo>
                    <a:pt x="5753" y="342"/>
                  </a:lnTo>
                  <a:lnTo>
                    <a:pt x="5156" y="774"/>
                  </a:lnTo>
                  <a:lnTo>
                    <a:pt x="3441" y="1257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325E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2105080" y="268380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406" y="0"/>
                  </a:moveTo>
                  <a:lnTo>
                    <a:pt x="165" y="1333"/>
                  </a:lnTo>
                  <a:lnTo>
                    <a:pt x="0" y="2120"/>
                  </a:lnTo>
                  <a:lnTo>
                    <a:pt x="457" y="3047"/>
                  </a:lnTo>
                  <a:lnTo>
                    <a:pt x="1155" y="3733"/>
                  </a:lnTo>
                  <a:lnTo>
                    <a:pt x="2095" y="4165"/>
                  </a:lnTo>
                  <a:lnTo>
                    <a:pt x="3873" y="2539"/>
                  </a:lnTo>
                  <a:lnTo>
                    <a:pt x="2400" y="1257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82A4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1959749" y="2625991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111" y="4864"/>
                  </a:moveTo>
                  <a:lnTo>
                    <a:pt x="2070" y="4864"/>
                  </a:lnTo>
                  <a:lnTo>
                    <a:pt x="2413" y="5461"/>
                  </a:lnTo>
                  <a:lnTo>
                    <a:pt x="2768" y="5461"/>
                  </a:lnTo>
                  <a:lnTo>
                    <a:pt x="3111" y="4864"/>
                  </a:lnTo>
                  <a:close/>
                </a:path>
                <a:path w="4444" h="5714">
                  <a:moveTo>
                    <a:pt x="4152" y="723"/>
                  </a:moveTo>
                  <a:lnTo>
                    <a:pt x="2514" y="914"/>
                  </a:lnTo>
                  <a:lnTo>
                    <a:pt x="330" y="0"/>
                  </a:lnTo>
                  <a:lnTo>
                    <a:pt x="0" y="2794"/>
                  </a:lnTo>
                  <a:lnTo>
                    <a:pt x="1231" y="1803"/>
                  </a:lnTo>
                  <a:lnTo>
                    <a:pt x="3124" y="2133"/>
                  </a:lnTo>
                  <a:lnTo>
                    <a:pt x="4152" y="723"/>
                  </a:lnTo>
                  <a:close/>
                </a:path>
              </a:pathLst>
            </a:custGeom>
            <a:solidFill>
              <a:srgbClr val="2F5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 descr=""/>
            <p:cNvSpPr/>
            <p:nvPr/>
          </p:nvSpPr>
          <p:spPr>
            <a:xfrm>
              <a:off x="2107867" y="2664827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30">
                  <a:moveTo>
                    <a:pt x="5829" y="0"/>
                  </a:moveTo>
                  <a:lnTo>
                    <a:pt x="4800" y="1765"/>
                  </a:lnTo>
                  <a:lnTo>
                    <a:pt x="3467" y="2362"/>
                  </a:lnTo>
                  <a:lnTo>
                    <a:pt x="2070" y="4254"/>
                  </a:lnTo>
                  <a:lnTo>
                    <a:pt x="0" y="5816"/>
                  </a:lnTo>
                  <a:lnTo>
                    <a:pt x="355" y="8585"/>
                  </a:lnTo>
                  <a:lnTo>
                    <a:pt x="660" y="9436"/>
                  </a:lnTo>
                  <a:lnTo>
                    <a:pt x="876" y="11226"/>
                  </a:lnTo>
                  <a:lnTo>
                    <a:pt x="3060" y="8305"/>
                  </a:lnTo>
                  <a:lnTo>
                    <a:pt x="3390" y="6515"/>
                  </a:lnTo>
                  <a:lnTo>
                    <a:pt x="5549" y="6515"/>
                  </a:lnTo>
                  <a:lnTo>
                    <a:pt x="6286" y="5245"/>
                  </a:lnTo>
                  <a:lnTo>
                    <a:pt x="8311" y="5245"/>
                  </a:lnTo>
                  <a:lnTo>
                    <a:pt x="7023" y="4432"/>
                  </a:lnTo>
                  <a:lnTo>
                    <a:pt x="8407" y="3390"/>
                  </a:lnTo>
                  <a:lnTo>
                    <a:pt x="8661" y="2349"/>
                  </a:lnTo>
                  <a:lnTo>
                    <a:pt x="8331" y="1993"/>
                  </a:lnTo>
                  <a:lnTo>
                    <a:pt x="8026" y="1612"/>
                  </a:lnTo>
                  <a:lnTo>
                    <a:pt x="5829" y="0"/>
                  </a:lnTo>
                  <a:close/>
                </a:path>
                <a:path w="8889" h="11430">
                  <a:moveTo>
                    <a:pt x="8311" y="5245"/>
                  </a:moveTo>
                  <a:lnTo>
                    <a:pt x="6286" y="5245"/>
                  </a:lnTo>
                  <a:lnTo>
                    <a:pt x="8102" y="7251"/>
                  </a:lnTo>
                  <a:lnTo>
                    <a:pt x="8674" y="5473"/>
                  </a:lnTo>
                  <a:lnTo>
                    <a:pt x="8311" y="5245"/>
                  </a:lnTo>
                  <a:close/>
                </a:path>
              </a:pathLst>
            </a:custGeom>
            <a:solidFill>
              <a:srgbClr val="325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 descr=""/>
            <p:cNvSpPr/>
            <p:nvPr/>
          </p:nvSpPr>
          <p:spPr>
            <a:xfrm>
              <a:off x="2109261" y="267965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054" y="0"/>
                  </a:moveTo>
                  <a:lnTo>
                    <a:pt x="723" y="368"/>
                  </a:lnTo>
                  <a:lnTo>
                    <a:pt x="381" y="711"/>
                  </a:lnTo>
                  <a:lnTo>
                    <a:pt x="12" y="1028"/>
                  </a:lnTo>
                  <a:lnTo>
                    <a:pt x="88" y="3149"/>
                  </a:lnTo>
                  <a:lnTo>
                    <a:pt x="1600" y="3136"/>
                  </a:lnTo>
                  <a:lnTo>
                    <a:pt x="3111" y="3098"/>
                  </a:lnTo>
                  <a:lnTo>
                    <a:pt x="3149" y="1587"/>
                  </a:lnTo>
                  <a:lnTo>
                    <a:pt x="3149" y="88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3163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 descr=""/>
            <p:cNvSpPr/>
            <p:nvPr/>
          </p:nvSpPr>
          <p:spPr>
            <a:xfrm>
              <a:off x="2112379" y="2673420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1041" y="0"/>
                  </a:moveTo>
                  <a:lnTo>
                    <a:pt x="0" y="2070"/>
                  </a:lnTo>
                  <a:lnTo>
                    <a:pt x="1003" y="2235"/>
                  </a:lnTo>
                  <a:lnTo>
                    <a:pt x="2247" y="3873"/>
                  </a:lnTo>
                  <a:lnTo>
                    <a:pt x="2895" y="1828"/>
                  </a:lnTo>
                  <a:lnTo>
                    <a:pt x="3314" y="482"/>
                  </a:lnTo>
                  <a:lnTo>
                    <a:pt x="2120" y="139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325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2099602" y="2687485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2763" y="13957"/>
                  </a:moveTo>
                  <a:lnTo>
                    <a:pt x="12700" y="11023"/>
                  </a:lnTo>
                  <a:lnTo>
                    <a:pt x="9588" y="10096"/>
                  </a:lnTo>
                  <a:lnTo>
                    <a:pt x="8610" y="7747"/>
                  </a:lnTo>
                  <a:lnTo>
                    <a:pt x="5549" y="5969"/>
                  </a:lnTo>
                  <a:lnTo>
                    <a:pt x="5168" y="1828"/>
                  </a:lnTo>
                  <a:lnTo>
                    <a:pt x="2032" y="0"/>
                  </a:lnTo>
                  <a:lnTo>
                    <a:pt x="0" y="2933"/>
                  </a:lnTo>
                  <a:lnTo>
                    <a:pt x="3695" y="4356"/>
                  </a:lnTo>
                  <a:lnTo>
                    <a:pt x="3429" y="6692"/>
                  </a:lnTo>
                  <a:lnTo>
                    <a:pt x="5372" y="6692"/>
                  </a:lnTo>
                  <a:lnTo>
                    <a:pt x="6527" y="8039"/>
                  </a:lnTo>
                  <a:lnTo>
                    <a:pt x="8991" y="11277"/>
                  </a:lnTo>
                  <a:lnTo>
                    <a:pt x="10718" y="12788"/>
                  </a:lnTo>
                  <a:lnTo>
                    <a:pt x="12763" y="13957"/>
                  </a:lnTo>
                  <a:close/>
                </a:path>
                <a:path w="13969" h="15239">
                  <a:moveTo>
                    <a:pt x="13792" y="13982"/>
                  </a:moveTo>
                  <a:lnTo>
                    <a:pt x="13449" y="13957"/>
                  </a:lnTo>
                  <a:lnTo>
                    <a:pt x="12776" y="13957"/>
                  </a:lnTo>
                  <a:lnTo>
                    <a:pt x="13093" y="14668"/>
                  </a:lnTo>
                  <a:lnTo>
                    <a:pt x="13436" y="14732"/>
                  </a:lnTo>
                  <a:lnTo>
                    <a:pt x="13792" y="13982"/>
                  </a:lnTo>
                  <a:close/>
                </a:path>
              </a:pathLst>
            </a:custGeom>
            <a:solidFill>
              <a:srgbClr val="7A9B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2034453" y="2612196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2019" y="0"/>
                  </a:moveTo>
                  <a:lnTo>
                    <a:pt x="0" y="0"/>
                  </a:lnTo>
                  <a:lnTo>
                    <a:pt x="952" y="1587"/>
                  </a:lnTo>
                  <a:lnTo>
                    <a:pt x="2616" y="1739"/>
                  </a:lnTo>
                  <a:lnTo>
                    <a:pt x="4203" y="2057"/>
                  </a:lnTo>
                  <a:lnTo>
                    <a:pt x="4203" y="1079"/>
                  </a:lnTo>
                  <a:lnTo>
                    <a:pt x="3809" y="723"/>
                  </a:lnTo>
                  <a:lnTo>
                    <a:pt x="3428" y="368"/>
                  </a:lnTo>
                  <a:lnTo>
                    <a:pt x="3035" y="12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53A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2036584" y="2713634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1028" y="3403"/>
                  </a:moveTo>
                  <a:lnTo>
                    <a:pt x="685" y="3403"/>
                  </a:lnTo>
                  <a:lnTo>
                    <a:pt x="342" y="3390"/>
                  </a:lnTo>
                  <a:lnTo>
                    <a:pt x="0" y="3403"/>
                  </a:lnTo>
                  <a:lnTo>
                    <a:pt x="342" y="3987"/>
                  </a:lnTo>
                  <a:lnTo>
                    <a:pt x="685" y="4000"/>
                  </a:lnTo>
                  <a:lnTo>
                    <a:pt x="1028" y="3403"/>
                  </a:lnTo>
                  <a:close/>
                </a:path>
                <a:path w="3175" h="4444">
                  <a:moveTo>
                    <a:pt x="2641" y="2768"/>
                  </a:moveTo>
                  <a:lnTo>
                    <a:pt x="2489" y="2514"/>
                  </a:lnTo>
                  <a:lnTo>
                    <a:pt x="2082" y="2362"/>
                  </a:lnTo>
                  <a:lnTo>
                    <a:pt x="2070" y="2705"/>
                  </a:lnTo>
                  <a:lnTo>
                    <a:pt x="2070" y="3390"/>
                  </a:lnTo>
                  <a:lnTo>
                    <a:pt x="2209" y="3289"/>
                  </a:lnTo>
                  <a:lnTo>
                    <a:pt x="2400" y="3225"/>
                  </a:lnTo>
                  <a:lnTo>
                    <a:pt x="2463" y="3098"/>
                  </a:lnTo>
                  <a:lnTo>
                    <a:pt x="2641" y="2768"/>
                  </a:lnTo>
                  <a:close/>
                </a:path>
                <a:path w="3175" h="4444">
                  <a:moveTo>
                    <a:pt x="3175" y="215"/>
                  </a:moveTo>
                  <a:lnTo>
                    <a:pt x="2222" y="0"/>
                  </a:lnTo>
                  <a:lnTo>
                    <a:pt x="1739" y="254"/>
                  </a:lnTo>
                  <a:lnTo>
                    <a:pt x="2082" y="1320"/>
                  </a:lnTo>
                  <a:lnTo>
                    <a:pt x="3162" y="254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 descr=""/>
            <p:cNvSpPr/>
            <p:nvPr/>
          </p:nvSpPr>
          <p:spPr>
            <a:xfrm>
              <a:off x="1966916" y="2679477"/>
              <a:ext cx="48260" cy="29845"/>
            </a:xfrm>
            <a:custGeom>
              <a:avLst/>
              <a:gdLst/>
              <a:ahLst/>
              <a:cxnLst/>
              <a:rect l="l" t="t" r="r" b="b"/>
              <a:pathLst>
                <a:path w="48260" h="29844">
                  <a:moveTo>
                    <a:pt x="45691" y="22809"/>
                  </a:moveTo>
                  <a:lnTo>
                    <a:pt x="37680" y="22809"/>
                  </a:lnTo>
                  <a:lnTo>
                    <a:pt x="42037" y="29311"/>
                  </a:lnTo>
                  <a:lnTo>
                    <a:pt x="43446" y="26035"/>
                  </a:lnTo>
                  <a:lnTo>
                    <a:pt x="45691" y="22809"/>
                  </a:lnTo>
                  <a:close/>
                </a:path>
                <a:path w="48260" h="29844">
                  <a:moveTo>
                    <a:pt x="45087" y="15875"/>
                  </a:moveTo>
                  <a:lnTo>
                    <a:pt x="34899" y="15875"/>
                  </a:lnTo>
                  <a:lnTo>
                    <a:pt x="35737" y="19126"/>
                  </a:lnTo>
                  <a:lnTo>
                    <a:pt x="32905" y="20866"/>
                  </a:lnTo>
                  <a:lnTo>
                    <a:pt x="32994" y="23456"/>
                  </a:lnTo>
                  <a:lnTo>
                    <a:pt x="34544" y="26543"/>
                  </a:lnTo>
                  <a:lnTo>
                    <a:pt x="37680" y="22809"/>
                  </a:lnTo>
                  <a:lnTo>
                    <a:pt x="45691" y="22809"/>
                  </a:lnTo>
                  <a:lnTo>
                    <a:pt x="46953" y="22694"/>
                  </a:lnTo>
                  <a:lnTo>
                    <a:pt x="47599" y="22275"/>
                  </a:lnTo>
                  <a:lnTo>
                    <a:pt x="47974" y="21894"/>
                  </a:lnTo>
                  <a:lnTo>
                    <a:pt x="48158" y="21539"/>
                  </a:lnTo>
                  <a:lnTo>
                    <a:pt x="48095" y="20231"/>
                  </a:lnTo>
                  <a:lnTo>
                    <a:pt x="47739" y="18224"/>
                  </a:lnTo>
                  <a:lnTo>
                    <a:pt x="45466" y="16510"/>
                  </a:lnTo>
                  <a:lnTo>
                    <a:pt x="45087" y="15875"/>
                  </a:lnTo>
                  <a:close/>
                </a:path>
                <a:path w="48260" h="29844">
                  <a:moveTo>
                    <a:pt x="33288" y="10579"/>
                  </a:moveTo>
                  <a:lnTo>
                    <a:pt x="15646" y="10579"/>
                  </a:lnTo>
                  <a:lnTo>
                    <a:pt x="18592" y="11404"/>
                  </a:lnTo>
                  <a:lnTo>
                    <a:pt x="19291" y="13563"/>
                  </a:lnTo>
                  <a:lnTo>
                    <a:pt x="17998" y="19126"/>
                  </a:lnTo>
                  <a:lnTo>
                    <a:pt x="17335" y="21539"/>
                  </a:lnTo>
                  <a:lnTo>
                    <a:pt x="14935" y="24472"/>
                  </a:lnTo>
                  <a:lnTo>
                    <a:pt x="14643" y="25374"/>
                  </a:lnTo>
                  <a:lnTo>
                    <a:pt x="16611" y="26212"/>
                  </a:lnTo>
                  <a:lnTo>
                    <a:pt x="17399" y="25742"/>
                  </a:lnTo>
                  <a:lnTo>
                    <a:pt x="17830" y="23723"/>
                  </a:lnTo>
                  <a:lnTo>
                    <a:pt x="17794" y="22593"/>
                  </a:lnTo>
                  <a:lnTo>
                    <a:pt x="18770" y="21971"/>
                  </a:lnTo>
                  <a:lnTo>
                    <a:pt x="20015" y="19672"/>
                  </a:lnTo>
                  <a:lnTo>
                    <a:pt x="22174" y="18554"/>
                  </a:lnTo>
                  <a:lnTo>
                    <a:pt x="24765" y="16662"/>
                  </a:lnTo>
                  <a:lnTo>
                    <a:pt x="34291" y="16662"/>
                  </a:lnTo>
                  <a:lnTo>
                    <a:pt x="34899" y="15875"/>
                  </a:lnTo>
                  <a:lnTo>
                    <a:pt x="45087" y="15875"/>
                  </a:lnTo>
                  <a:lnTo>
                    <a:pt x="44094" y="14224"/>
                  </a:lnTo>
                  <a:lnTo>
                    <a:pt x="42471" y="12611"/>
                  </a:lnTo>
                  <a:lnTo>
                    <a:pt x="30251" y="12611"/>
                  </a:lnTo>
                  <a:lnTo>
                    <a:pt x="31216" y="11480"/>
                  </a:lnTo>
                  <a:lnTo>
                    <a:pt x="32273" y="11480"/>
                  </a:lnTo>
                  <a:lnTo>
                    <a:pt x="32400" y="11404"/>
                  </a:lnTo>
                  <a:lnTo>
                    <a:pt x="33288" y="10579"/>
                  </a:lnTo>
                  <a:close/>
                </a:path>
                <a:path w="48260" h="29844">
                  <a:moveTo>
                    <a:pt x="34291" y="16662"/>
                  </a:moveTo>
                  <a:lnTo>
                    <a:pt x="24765" y="16662"/>
                  </a:lnTo>
                  <a:lnTo>
                    <a:pt x="23725" y="19672"/>
                  </a:lnTo>
                  <a:lnTo>
                    <a:pt x="23632" y="20866"/>
                  </a:lnTo>
                  <a:lnTo>
                    <a:pt x="23863" y="22339"/>
                  </a:lnTo>
                  <a:lnTo>
                    <a:pt x="27089" y="23012"/>
                  </a:lnTo>
                  <a:lnTo>
                    <a:pt x="27800" y="22847"/>
                  </a:lnTo>
                  <a:lnTo>
                    <a:pt x="28206" y="22593"/>
                  </a:lnTo>
                  <a:lnTo>
                    <a:pt x="28575" y="22275"/>
                  </a:lnTo>
                  <a:lnTo>
                    <a:pt x="30505" y="19570"/>
                  </a:lnTo>
                  <a:lnTo>
                    <a:pt x="33045" y="18275"/>
                  </a:lnTo>
                  <a:lnTo>
                    <a:pt x="34291" y="16662"/>
                  </a:lnTo>
                  <a:close/>
                </a:path>
                <a:path w="48260" h="29844">
                  <a:moveTo>
                    <a:pt x="46953" y="22694"/>
                  </a:moveTo>
                  <a:lnTo>
                    <a:pt x="45770" y="22694"/>
                  </a:lnTo>
                  <a:lnTo>
                    <a:pt x="46875" y="22745"/>
                  </a:lnTo>
                  <a:close/>
                </a:path>
                <a:path w="48260" h="29844">
                  <a:moveTo>
                    <a:pt x="33418" y="10388"/>
                  </a:moveTo>
                  <a:lnTo>
                    <a:pt x="9156" y="10388"/>
                  </a:lnTo>
                  <a:lnTo>
                    <a:pt x="8844" y="10883"/>
                  </a:lnTo>
                  <a:lnTo>
                    <a:pt x="8803" y="12128"/>
                  </a:lnTo>
                  <a:lnTo>
                    <a:pt x="8439" y="12611"/>
                  </a:lnTo>
                  <a:lnTo>
                    <a:pt x="8420" y="13665"/>
                  </a:lnTo>
                  <a:lnTo>
                    <a:pt x="9218" y="14439"/>
                  </a:lnTo>
                  <a:lnTo>
                    <a:pt x="9448" y="14706"/>
                  </a:lnTo>
                  <a:lnTo>
                    <a:pt x="15646" y="10579"/>
                  </a:lnTo>
                  <a:lnTo>
                    <a:pt x="33288" y="10579"/>
                  </a:lnTo>
                  <a:lnTo>
                    <a:pt x="33418" y="10388"/>
                  </a:lnTo>
                  <a:close/>
                </a:path>
                <a:path w="48260" h="29844">
                  <a:moveTo>
                    <a:pt x="25514" y="5740"/>
                  </a:moveTo>
                  <a:lnTo>
                    <a:pt x="3898" y="5740"/>
                  </a:lnTo>
                  <a:lnTo>
                    <a:pt x="4597" y="5778"/>
                  </a:lnTo>
                  <a:lnTo>
                    <a:pt x="5283" y="6400"/>
                  </a:lnTo>
                  <a:lnTo>
                    <a:pt x="5245" y="8445"/>
                  </a:lnTo>
                  <a:lnTo>
                    <a:pt x="5372" y="9499"/>
                  </a:lnTo>
                  <a:lnTo>
                    <a:pt x="3839" y="10960"/>
                  </a:lnTo>
                  <a:lnTo>
                    <a:pt x="3317" y="11430"/>
                  </a:lnTo>
                  <a:lnTo>
                    <a:pt x="3216" y="11607"/>
                  </a:lnTo>
                  <a:lnTo>
                    <a:pt x="4965" y="12839"/>
                  </a:lnTo>
                  <a:lnTo>
                    <a:pt x="5778" y="12369"/>
                  </a:lnTo>
                  <a:lnTo>
                    <a:pt x="6337" y="11607"/>
                  </a:lnTo>
                  <a:lnTo>
                    <a:pt x="7175" y="10960"/>
                  </a:lnTo>
                  <a:lnTo>
                    <a:pt x="8255" y="10883"/>
                  </a:lnTo>
                  <a:lnTo>
                    <a:pt x="9156" y="10388"/>
                  </a:lnTo>
                  <a:lnTo>
                    <a:pt x="33418" y="10388"/>
                  </a:lnTo>
                  <a:lnTo>
                    <a:pt x="33480" y="10261"/>
                  </a:lnTo>
                  <a:lnTo>
                    <a:pt x="33393" y="9626"/>
                  </a:lnTo>
                  <a:lnTo>
                    <a:pt x="32994" y="8420"/>
                  </a:lnTo>
                  <a:lnTo>
                    <a:pt x="31343" y="8102"/>
                  </a:lnTo>
                  <a:lnTo>
                    <a:pt x="30035" y="7366"/>
                  </a:lnTo>
                  <a:lnTo>
                    <a:pt x="25514" y="5740"/>
                  </a:lnTo>
                  <a:close/>
                </a:path>
                <a:path w="48260" h="29844">
                  <a:moveTo>
                    <a:pt x="33379" y="10470"/>
                  </a:moveTo>
                  <a:lnTo>
                    <a:pt x="33166" y="10706"/>
                  </a:lnTo>
                  <a:lnTo>
                    <a:pt x="32372" y="11430"/>
                  </a:lnTo>
                  <a:lnTo>
                    <a:pt x="31330" y="11963"/>
                  </a:lnTo>
                  <a:lnTo>
                    <a:pt x="30251" y="12611"/>
                  </a:lnTo>
                  <a:lnTo>
                    <a:pt x="42471" y="12611"/>
                  </a:lnTo>
                  <a:lnTo>
                    <a:pt x="41986" y="12128"/>
                  </a:lnTo>
                  <a:lnTo>
                    <a:pt x="40829" y="11480"/>
                  </a:lnTo>
                  <a:lnTo>
                    <a:pt x="32893" y="11480"/>
                  </a:lnTo>
                  <a:lnTo>
                    <a:pt x="33379" y="10470"/>
                  </a:lnTo>
                  <a:close/>
                </a:path>
                <a:path w="48260" h="29844">
                  <a:moveTo>
                    <a:pt x="35128" y="9626"/>
                  </a:moveTo>
                  <a:lnTo>
                    <a:pt x="32893" y="11480"/>
                  </a:lnTo>
                  <a:lnTo>
                    <a:pt x="40829" y="11480"/>
                  </a:lnTo>
                  <a:lnTo>
                    <a:pt x="39446" y="10706"/>
                  </a:lnTo>
                  <a:lnTo>
                    <a:pt x="36576" y="9842"/>
                  </a:lnTo>
                  <a:lnTo>
                    <a:pt x="35852" y="9664"/>
                  </a:lnTo>
                  <a:lnTo>
                    <a:pt x="35128" y="9626"/>
                  </a:lnTo>
                  <a:close/>
                </a:path>
                <a:path w="48260" h="29844">
                  <a:moveTo>
                    <a:pt x="7010" y="0"/>
                  </a:moveTo>
                  <a:lnTo>
                    <a:pt x="4356" y="762"/>
                  </a:lnTo>
                  <a:lnTo>
                    <a:pt x="2781" y="1841"/>
                  </a:lnTo>
                  <a:lnTo>
                    <a:pt x="1663" y="3289"/>
                  </a:lnTo>
                  <a:lnTo>
                    <a:pt x="685" y="6134"/>
                  </a:lnTo>
                  <a:lnTo>
                    <a:pt x="0" y="7480"/>
                  </a:lnTo>
                  <a:lnTo>
                    <a:pt x="2146" y="7391"/>
                  </a:lnTo>
                  <a:lnTo>
                    <a:pt x="3898" y="5740"/>
                  </a:lnTo>
                  <a:lnTo>
                    <a:pt x="25514" y="5740"/>
                  </a:lnTo>
                  <a:lnTo>
                    <a:pt x="24066" y="5219"/>
                  </a:lnTo>
                  <a:lnTo>
                    <a:pt x="17805" y="4038"/>
                  </a:lnTo>
                  <a:lnTo>
                    <a:pt x="9474" y="990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E4B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 descr=""/>
            <p:cNvSpPr/>
            <p:nvPr/>
          </p:nvSpPr>
          <p:spPr>
            <a:xfrm>
              <a:off x="1992021" y="2699583"/>
              <a:ext cx="23495" cy="12700"/>
            </a:xfrm>
            <a:custGeom>
              <a:avLst/>
              <a:gdLst/>
              <a:ahLst/>
              <a:cxnLst/>
              <a:rect l="l" t="t" r="r" b="b"/>
              <a:pathLst>
                <a:path w="23494" h="12700">
                  <a:moveTo>
                    <a:pt x="16594" y="6273"/>
                  </a:moveTo>
                  <a:lnTo>
                    <a:pt x="13772" y="6273"/>
                  </a:lnTo>
                  <a:lnTo>
                    <a:pt x="16122" y="7912"/>
                  </a:lnTo>
                  <a:lnTo>
                    <a:pt x="16075" y="9143"/>
                  </a:lnTo>
                  <a:lnTo>
                    <a:pt x="15487" y="10159"/>
                  </a:lnTo>
                  <a:lnTo>
                    <a:pt x="16325" y="10617"/>
                  </a:lnTo>
                  <a:lnTo>
                    <a:pt x="16434" y="11061"/>
                  </a:lnTo>
                  <a:lnTo>
                    <a:pt x="16554" y="12255"/>
                  </a:lnTo>
                  <a:lnTo>
                    <a:pt x="16897" y="12572"/>
                  </a:lnTo>
                  <a:lnTo>
                    <a:pt x="17227" y="12560"/>
                  </a:lnTo>
                  <a:lnTo>
                    <a:pt x="17570" y="12255"/>
                  </a:lnTo>
                  <a:lnTo>
                    <a:pt x="17570" y="11214"/>
                  </a:lnTo>
                  <a:lnTo>
                    <a:pt x="18319" y="10490"/>
                  </a:lnTo>
                  <a:lnTo>
                    <a:pt x="19487" y="10312"/>
                  </a:lnTo>
                  <a:lnTo>
                    <a:pt x="20264" y="8953"/>
                  </a:lnTo>
                  <a:lnTo>
                    <a:pt x="20694" y="8267"/>
                  </a:lnTo>
                  <a:lnTo>
                    <a:pt x="20815" y="7226"/>
                  </a:lnTo>
                  <a:lnTo>
                    <a:pt x="20882" y="6921"/>
                  </a:lnTo>
                  <a:lnTo>
                    <a:pt x="21308" y="6464"/>
                  </a:lnTo>
                  <a:lnTo>
                    <a:pt x="16846" y="6464"/>
                  </a:lnTo>
                  <a:lnTo>
                    <a:pt x="16594" y="6273"/>
                  </a:lnTo>
                  <a:close/>
                </a:path>
                <a:path w="23494" h="12700">
                  <a:moveTo>
                    <a:pt x="7346" y="1460"/>
                  </a:moveTo>
                  <a:lnTo>
                    <a:pt x="6610" y="1473"/>
                  </a:lnTo>
                  <a:lnTo>
                    <a:pt x="5791" y="1676"/>
                  </a:lnTo>
                  <a:lnTo>
                    <a:pt x="1796" y="3098"/>
                  </a:lnTo>
                  <a:lnTo>
                    <a:pt x="1201" y="6019"/>
                  </a:lnTo>
                  <a:lnTo>
                    <a:pt x="1081" y="6464"/>
                  </a:lnTo>
                  <a:lnTo>
                    <a:pt x="0" y="8953"/>
                  </a:lnTo>
                  <a:lnTo>
                    <a:pt x="9" y="9321"/>
                  </a:lnTo>
                  <a:lnTo>
                    <a:pt x="907" y="11061"/>
                  </a:lnTo>
                  <a:lnTo>
                    <a:pt x="2977" y="8623"/>
                  </a:lnTo>
                  <a:lnTo>
                    <a:pt x="5638" y="8623"/>
                  </a:lnTo>
                  <a:lnTo>
                    <a:pt x="6140" y="8127"/>
                  </a:lnTo>
                  <a:lnTo>
                    <a:pt x="6038" y="7696"/>
                  </a:lnTo>
                  <a:lnTo>
                    <a:pt x="5810" y="7289"/>
                  </a:lnTo>
                  <a:lnTo>
                    <a:pt x="5906" y="6730"/>
                  </a:lnTo>
                  <a:lnTo>
                    <a:pt x="6114" y="6489"/>
                  </a:lnTo>
                  <a:lnTo>
                    <a:pt x="13703" y="6489"/>
                  </a:lnTo>
                  <a:lnTo>
                    <a:pt x="13772" y="6273"/>
                  </a:lnTo>
                  <a:lnTo>
                    <a:pt x="16594" y="6273"/>
                  </a:lnTo>
                  <a:lnTo>
                    <a:pt x="15738" y="5626"/>
                  </a:lnTo>
                  <a:lnTo>
                    <a:pt x="10839" y="5626"/>
                  </a:lnTo>
                  <a:lnTo>
                    <a:pt x="8223" y="2895"/>
                  </a:lnTo>
                  <a:lnTo>
                    <a:pt x="8743" y="1917"/>
                  </a:lnTo>
                  <a:lnTo>
                    <a:pt x="8070" y="1676"/>
                  </a:lnTo>
                  <a:lnTo>
                    <a:pt x="7346" y="1460"/>
                  </a:lnTo>
                  <a:close/>
                </a:path>
                <a:path w="23494" h="12700">
                  <a:moveTo>
                    <a:pt x="13691" y="6527"/>
                  </a:moveTo>
                  <a:lnTo>
                    <a:pt x="6483" y="6527"/>
                  </a:lnTo>
                  <a:lnTo>
                    <a:pt x="6754" y="6794"/>
                  </a:lnTo>
                  <a:lnTo>
                    <a:pt x="6914" y="6921"/>
                  </a:lnTo>
                  <a:lnTo>
                    <a:pt x="9023" y="7924"/>
                  </a:lnTo>
                  <a:lnTo>
                    <a:pt x="10623" y="10604"/>
                  </a:lnTo>
                  <a:lnTo>
                    <a:pt x="13468" y="7226"/>
                  </a:lnTo>
                  <a:lnTo>
                    <a:pt x="13691" y="6527"/>
                  </a:lnTo>
                  <a:close/>
                </a:path>
                <a:path w="23494" h="12700">
                  <a:moveTo>
                    <a:pt x="5638" y="8623"/>
                  </a:moveTo>
                  <a:lnTo>
                    <a:pt x="2977" y="8623"/>
                  </a:lnTo>
                  <a:lnTo>
                    <a:pt x="4070" y="10172"/>
                  </a:lnTo>
                  <a:lnTo>
                    <a:pt x="5638" y="8623"/>
                  </a:lnTo>
                  <a:close/>
                </a:path>
                <a:path w="23494" h="12700">
                  <a:moveTo>
                    <a:pt x="13703" y="6489"/>
                  </a:moveTo>
                  <a:lnTo>
                    <a:pt x="6114" y="6489"/>
                  </a:lnTo>
                  <a:lnTo>
                    <a:pt x="6483" y="6553"/>
                  </a:lnTo>
                  <a:lnTo>
                    <a:pt x="13691" y="6527"/>
                  </a:lnTo>
                  <a:close/>
                </a:path>
                <a:path w="23494" h="12700">
                  <a:moveTo>
                    <a:pt x="19792" y="0"/>
                  </a:moveTo>
                  <a:lnTo>
                    <a:pt x="17875" y="3403"/>
                  </a:lnTo>
                  <a:lnTo>
                    <a:pt x="17410" y="5041"/>
                  </a:lnTo>
                  <a:lnTo>
                    <a:pt x="16846" y="6464"/>
                  </a:lnTo>
                  <a:lnTo>
                    <a:pt x="21308" y="6464"/>
                  </a:lnTo>
                  <a:lnTo>
                    <a:pt x="22129" y="5575"/>
                  </a:lnTo>
                  <a:lnTo>
                    <a:pt x="22231" y="4914"/>
                  </a:lnTo>
                  <a:lnTo>
                    <a:pt x="22675" y="4495"/>
                  </a:lnTo>
                  <a:lnTo>
                    <a:pt x="23018" y="4254"/>
                  </a:lnTo>
                  <a:lnTo>
                    <a:pt x="23247" y="3911"/>
                  </a:lnTo>
                  <a:lnTo>
                    <a:pt x="23361" y="3403"/>
                  </a:lnTo>
                  <a:lnTo>
                    <a:pt x="23272" y="2527"/>
                  </a:lnTo>
                  <a:lnTo>
                    <a:pt x="23183" y="2298"/>
                  </a:lnTo>
                  <a:lnTo>
                    <a:pt x="21367" y="2197"/>
                  </a:lnTo>
                  <a:lnTo>
                    <a:pt x="19792" y="0"/>
                  </a:lnTo>
                  <a:close/>
                </a:path>
                <a:path w="23494" h="12700">
                  <a:moveTo>
                    <a:pt x="21734" y="6019"/>
                  </a:moveTo>
                  <a:close/>
                </a:path>
                <a:path w="23494" h="12700">
                  <a:moveTo>
                    <a:pt x="13798" y="1562"/>
                  </a:moveTo>
                  <a:lnTo>
                    <a:pt x="11893" y="1816"/>
                  </a:lnTo>
                  <a:lnTo>
                    <a:pt x="10839" y="5626"/>
                  </a:lnTo>
                  <a:lnTo>
                    <a:pt x="15738" y="5626"/>
                  </a:lnTo>
                  <a:lnTo>
                    <a:pt x="14966" y="5041"/>
                  </a:lnTo>
                  <a:lnTo>
                    <a:pt x="15677" y="2527"/>
                  </a:lnTo>
                  <a:lnTo>
                    <a:pt x="13798" y="1562"/>
                  </a:lnTo>
                  <a:close/>
                </a:path>
                <a:path w="23494" h="12700">
                  <a:moveTo>
                    <a:pt x="22739" y="1854"/>
                  </a:moveTo>
                  <a:lnTo>
                    <a:pt x="21367" y="2197"/>
                  </a:lnTo>
                  <a:lnTo>
                    <a:pt x="23082" y="2197"/>
                  </a:lnTo>
                  <a:lnTo>
                    <a:pt x="22739" y="1854"/>
                  </a:lnTo>
                  <a:close/>
                </a:path>
              </a:pathLst>
            </a:custGeom>
            <a:solidFill>
              <a:srgbClr val="2E4C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1990549" y="2693359"/>
              <a:ext cx="13335" cy="15875"/>
            </a:xfrm>
            <a:custGeom>
              <a:avLst/>
              <a:gdLst/>
              <a:ahLst/>
              <a:cxnLst/>
              <a:rect l="l" t="t" r="r" b="b"/>
              <a:pathLst>
                <a:path w="13335" h="15875">
                  <a:moveTo>
                    <a:pt x="12738" y="0"/>
                  </a:moveTo>
                  <a:lnTo>
                    <a:pt x="9524" y="1181"/>
                  </a:lnTo>
                  <a:lnTo>
                    <a:pt x="8178" y="4635"/>
                  </a:lnTo>
                  <a:lnTo>
                    <a:pt x="4622" y="5880"/>
                  </a:lnTo>
                  <a:lnTo>
                    <a:pt x="4660" y="7277"/>
                  </a:lnTo>
                  <a:lnTo>
                    <a:pt x="4508" y="8089"/>
                  </a:lnTo>
                  <a:lnTo>
                    <a:pt x="4127" y="8407"/>
                  </a:lnTo>
                  <a:lnTo>
                    <a:pt x="3860" y="8826"/>
                  </a:lnTo>
                  <a:lnTo>
                    <a:pt x="3454" y="9131"/>
                  </a:lnTo>
                  <a:lnTo>
                    <a:pt x="2933" y="10807"/>
                  </a:lnTo>
                  <a:lnTo>
                    <a:pt x="1269" y="10985"/>
                  </a:lnTo>
                  <a:lnTo>
                    <a:pt x="0" y="11696"/>
                  </a:lnTo>
                  <a:lnTo>
                    <a:pt x="215" y="13042"/>
                  </a:lnTo>
                  <a:lnTo>
                    <a:pt x="1587" y="13919"/>
                  </a:lnTo>
                  <a:lnTo>
                    <a:pt x="1384" y="15367"/>
                  </a:lnTo>
                  <a:lnTo>
                    <a:pt x="2514" y="14859"/>
                  </a:lnTo>
                  <a:lnTo>
                    <a:pt x="3162" y="13995"/>
                  </a:lnTo>
                  <a:lnTo>
                    <a:pt x="4025" y="10668"/>
                  </a:lnTo>
                  <a:lnTo>
                    <a:pt x="5346" y="9334"/>
                  </a:lnTo>
                  <a:lnTo>
                    <a:pt x="7619" y="9131"/>
                  </a:lnTo>
                  <a:lnTo>
                    <a:pt x="7912" y="8737"/>
                  </a:lnTo>
                  <a:lnTo>
                    <a:pt x="8343" y="8483"/>
                  </a:lnTo>
                  <a:lnTo>
                    <a:pt x="8648" y="8089"/>
                  </a:lnTo>
                  <a:lnTo>
                    <a:pt x="9690" y="9118"/>
                  </a:lnTo>
                  <a:lnTo>
                    <a:pt x="12915" y="6819"/>
                  </a:lnTo>
                  <a:lnTo>
                    <a:pt x="13144" y="3556"/>
                  </a:lnTo>
                  <a:lnTo>
                    <a:pt x="12738" y="0"/>
                  </a:lnTo>
                  <a:close/>
                </a:path>
              </a:pathLst>
            </a:custGeom>
            <a:solidFill>
              <a:srgbClr val="2F5A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1977412" y="2690047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5143" y="0"/>
                  </a:moveTo>
                  <a:lnTo>
                    <a:pt x="3632" y="838"/>
                  </a:lnTo>
                  <a:lnTo>
                    <a:pt x="1777" y="1244"/>
                  </a:lnTo>
                  <a:lnTo>
                    <a:pt x="1028" y="3098"/>
                  </a:lnTo>
                  <a:lnTo>
                    <a:pt x="634" y="3403"/>
                  </a:lnTo>
                  <a:lnTo>
                    <a:pt x="406" y="3860"/>
                  </a:lnTo>
                  <a:lnTo>
                    <a:pt x="0" y="4140"/>
                  </a:lnTo>
                  <a:lnTo>
                    <a:pt x="1727" y="5549"/>
                  </a:lnTo>
                  <a:lnTo>
                    <a:pt x="3251" y="5816"/>
                  </a:lnTo>
                  <a:lnTo>
                    <a:pt x="4571" y="2247"/>
                  </a:lnTo>
                  <a:lnTo>
                    <a:pt x="4905" y="838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2F60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 descr=""/>
            <p:cNvSpPr/>
            <p:nvPr/>
          </p:nvSpPr>
          <p:spPr>
            <a:xfrm>
              <a:off x="1976363" y="2697190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193" y="0"/>
                  </a:moveTo>
                  <a:lnTo>
                    <a:pt x="444" y="469"/>
                  </a:lnTo>
                  <a:lnTo>
                    <a:pt x="12" y="1828"/>
                  </a:lnTo>
                  <a:lnTo>
                    <a:pt x="63" y="2540"/>
                  </a:lnTo>
                  <a:lnTo>
                    <a:pt x="0" y="3225"/>
                  </a:lnTo>
                  <a:lnTo>
                    <a:pt x="609" y="2959"/>
                  </a:lnTo>
                  <a:lnTo>
                    <a:pt x="1397" y="2844"/>
                  </a:lnTo>
                  <a:lnTo>
                    <a:pt x="2260" y="1841"/>
                  </a:lnTo>
                  <a:lnTo>
                    <a:pt x="2984" y="901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2F5B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 descr=""/>
            <p:cNvSpPr/>
            <p:nvPr/>
          </p:nvSpPr>
          <p:spPr>
            <a:xfrm>
              <a:off x="1985418" y="2701431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5" h="4444">
                  <a:moveTo>
                    <a:pt x="279" y="0"/>
                  </a:moveTo>
                  <a:lnTo>
                    <a:pt x="419" y="1384"/>
                  </a:lnTo>
                  <a:lnTo>
                    <a:pt x="0" y="2844"/>
                  </a:lnTo>
                  <a:lnTo>
                    <a:pt x="914" y="4089"/>
                  </a:lnTo>
                  <a:lnTo>
                    <a:pt x="1181" y="2654"/>
                  </a:lnTo>
                  <a:lnTo>
                    <a:pt x="1841" y="115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305F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 descr=""/>
            <p:cNvSpPr/>
            <p:nvPr/>
          </p:nvSpPr>
          <p:spPr>
            <a:xfrm>
              <a:off x="1951253" y="2674353"/>
              <a:ext cx="20320" cy="16510"/>
            </a:xfrm>
            <a:custGeom>
              <a:avLst/>
              <a:gdLst/>
              <a:ahLst/>
              <a:cxnLst/>
              <a:rect l="l" t="t" r="r" b="b"/>
              <a:pathLst>
                <a:path w="20319" h="16510">
                  <a:moveTo>
                    <a:pt x="19926" y="6502"/>
                  </a:moveTo>
                  <a:lnTo>
                    <a:pt x="19431" y="5727"/>
                  </a:lnTo>
                  <a:lnTo>
                    <a:pt x="18669" y="5448"/>
                  </a:lnTo>
                  <a:lnTo>
                    <a:pt x="17805" y="5346"/>
                  </a:lnTo>
                  <a:lnTo>
                    <a:pt x="15862" y="5600"/>
                  </a:lnTo>
                  <a:lnTo>
                    <a:pt x="13868" y="5715"/>
                  </a:lnTo>
                  <a:lnTo>
                    <a:pt x="8534" y="1981"/>
                  </a:lnTo>
                  <a:lnTo>
                    <a:pt x="7048" y="1816"/>
                  </a:lnTo>
                  <a:lnTo>
                    <a:pt x="5130" y="762"/>
                  </a:lnTo>
                  <a:lnTo>
                    <a:pt x="4406" y="342"/>
                  </a:lnTo>
                  <a:lnTo>
                    <a:pt x="4013" y="165"/>
                  </a:lnTo>
                  <a:lnTo>
                    <a:pt x="3403" y="0"/>
                  </a:lnTo>
                  <a:lnTo>
                    <a:pt x="0" y="1866"/>
                  </a:lnTo>
                  <a:lnTo>
                    <a:pt x="1473" y="4826"/>
                  </a:lnTo>
                  <a:lnTo>
                    <a:pt x="1308" y="7937"/>
                  </a:lnTo>
                  <a:lnTo>
                    <a:pt x="3644" y="7061"/>
                  </a:lnTo>
                  <a:lnTo>
                    <a:pt x="6108" y="4419"/>
                  </a:lnTo>
                  <a:lnTo>
                    <a:pt x="8267" y="10121"/>
                  </a:lnTo>
                  <a:lnTo>
                    <a:pt x="10248" y="9385"/>
                  </a:lnTo>
                  <a:lnTo>
                    <a:pt x="14681" y="11950"/>
                  </a:lnTo>
                  <a:lnTo>
                    <a:pt x="13296" y="9283"/>
                  </a:lnTo>
                  <a:lnTo>
                    <a:pt x="13703" y="8445"/>
                  </a:lnTo>
                  <a:lnTo>
                    <a:pt x="13589" y="7785"/>
                  </a:lnTo>
                  <a:lnTo>
                    <a:pt x="13093" y="6426"/>
                  </a:lnTo>
                  <a:lnTo>
                    <a:pt x="13804" y="5778"/>
                  </a:lnTo>
                  <a:lnTo>
                    <a:pt x="13703" y="8432"/>
                  </a:lnTo>
                  <a:lnTo>
                    <a:pt x="16916" y="9220"/>
                  </a:lnTo>
                  <a:lnTo>
                    <a:pt x="15989" y="11417"/>
                  </a:lnTo>
                  <a:lnTo>
                    <a:pt x="14439" y="14249"/>
                  </a:lnTo>
                  <a:lnTo>
                    <a:pt x="14211" y="14922"/>
                  </a:lnTo>
                  <a:lnTo>
                    <a:pt x="15265" y="16090"/>
                  </a:lnTo>
                  <a:lnTo>
                    <a:pt x="17805" y="12522"/>
                  </a:lnTo>
                  <a:lnTo>
                    <a:pt x="16560" y="11645"/>
                  </a:lnTo>
                  <a:lnTo>
                    <a:pt x="17119" y="10782"/>
                  </a:lnTo>
                  <a:lnTo>
                    <a:pt x="18808" y="8953"/>
                  </a:lnTo>
                  <a:lnTo>
                    <a:pt x="19900" y="8051"/>
                  </a:lnTo>
                  <a:lnTo>
                    <a:pt x="19926" y="6502"/>
                  </a:lnTo>
                  <a:close/>
                </a:path>
              </a:pathLst>
            </a:custGeom>
            <a:solidFill>
              <a:srgbClr val="305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 descr=""/>
            <p:cNvSpPr/>
            <p:nvPr/>
          </p:nvSpPr>
          <p:spPr>
            <a:xfrm>
              <a:off x="1954670" y="2673369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4051" y="2006"/>
                  </a:moveTo>
                  <a:lnTo>
                    <a:pt x="1003" y="2006"/>
                  </a:lnTo>
                  <a:lnTo>
                    <a:pt x="1854" y="2908"/>
                  </a:lnTo>
                  <a:lnTo>
                    <a:pt x="2857" y="2755"/>
                  </a:lnTo>
                  <a:lnTo>
                    <a:pt x="3886" y="2425"/>
                  </a:lnTo>
                  <a:lnTo>
                    <a:pt x="4051" y="2006"/>
                  </a:lnTo>
                  <a:close/>
                </a:path>
                <a:path w="5080" h="3175">
                  <a:moveTo>
                    <a:pt x="4462" y="965"/>
                  </a:moveTo>
                  <a:lnTo>
                    <a:pt x="12" y="965"/>
                  </a:lnTo>
                  <a:lnTo>
                    <a:pt x="533" y="1816"/>
                  </a:lnTo>
                  <a:lnTo>
                    <a:pt x="1015" y="2032"/>
                  </a:lnTo>
                  <a:lnTo>
                    <a:pt x="4051" y="2006"/>
                  </a:lnTo>
                  <a:lnTo>
                    <a:pt x="4462" y="965"/>
                  </a:lnTo>
                  <a:close/>
                </a:path>
                <a:path w="5080" h="3175">
                  <a:moveTo>
                    <a:pt x="266" y="0"/>
                  </a:moveTo>
                  <a:lnTo>
                    <a:pt x="114" y="304"/>
                  </a:lnTo>
                  <a:lnTo>
                    <a:pt x="0" y="977"/>
                  </a:lnTo>
                  <a:lnTo>
                    <a:pt x="4462" y="965"/>
                  </a:lnTo>
                  <a:lnTo>
                    <a:pt x="4648" y="495"/>
                  </a:lnTo>
                  <a:lnTo>
                    <a:pt x="3251" y="279"/>
                  </a:lnTo>
                  <a:lnTo>
                    <a:pt x="1943" y="12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8C2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 descr=""/>
            <p:cNvSpPr/>
            <p:nvPr/>
          </p:nvSpPr>
          <p:spPr>
            <a:xfrm>
              <a:off x="1970124" y="2684779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397" y="0"/>
                  </a:moveTo>
                  <a:lnTo>
                    <a:pt x="698" y="50"/>
                  </a:lnTo>
                  <a:lnTo>
                    <a:pt x="0" y="1092"/>
                  </a:lnTo>
                  <a:lnTo>
                    <a:pt x="1384" y="1092"/>
                  </a:lnTo>
                  <a:lnTo>
                    <a:pt x="2082" y="1104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305D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 descr=""/>
            <p:cNvSpPr/>
            <p:nvPr/>
          </p:nvSpPr>
          <p:spPr>
            <a:xfrm>
              <a:off x="2017513" y="2698659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4571" y="0"/>
                  </a:moveTo>
                  <a:lnTo>
                    <a:pt x="3289" y="152"/>
                  </a:lnTo>
                  <a:lnTo>
                    <a:pt x="1460" y="800"/>
                  </a:lnTo>
                  <a:lnTo>
                    <a:pt x="558" y="2247"/>
                  </a:lnTo>
                  <a:lnTo>
                    <a:pt x="0" y="3987"/>
                  </a:lnTo>
                  <a:lnTo>
                    <a:pt x="533" y="5753"/>
                  </a:lnTo>
                  <a:lnTo>
                    <a:pt x="1244" y="7302"/>
                  </a:lnTo>
                  <a:lnTo>
                    <a:pt x="3492" y="7213"/>
                  </a:lnTo>
                  <a:lnTo>
                    <a:pt x="5587" y="7747"/>
                  </a:lnTo>
                  <a:lnTo>
                    <a:pt x="5740" y="10350"/>
                  </a:lnTo>
                  <a:lnTo>
                    <a:pt x="7632" y="11112"/>
                  </a:lnTo>
                  <a:lnTo>
                    <a:pt x="8661" y="10731"/>
                  </a:lnTo>
                  <a:lnTo>
                    <a:pt x="9385" y="9994"/>
                  </a:lnTo>
                  <a:lnTo>
                    <a:pt x="9982" y="9105"/>
                  </a:lnTo>
                  <a:lnTo>
                    <a:pt x="10147" y="8293"/>
                  </a:lnTo>
                  <a:lnTo>
                    <a:pt x="10261" y="7442"/>
                  </a:lnTo>
                  <a:lnTo>
                    <a:pt x="11125" y="7010"/>
                  </a:lnTo>
                  <a:lnTo>
                    <a:pt x="11683" y="6604"/>
                  </a:lnTo>
                  <a:lnTo>
                    <a:pt x="12090" y="6108"/>
                  </a:lnTo>
                  <a:lnTo>
                    <a:pt x="12103" y="5372"/>
                  </a:lnTo>
                  <a:lnTo>
                    <a:pt x="10985" y="3111"/>
                  </a:lnTo>
                  <a:lnTo>
                    <a:pt x="8496" y="2565"/>
                  </a:lnTo>
                  <a:lnTo>
                    <a:pt x="6756" y="1092"/>
                  </a:lnTo>
                  <a:lnTo>
                    <a:pt x="5676" y="508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 descr=""/>
            <p:cNvSpPr/>
            <p:nvPr/>
          </p:nvSpPr>
          <p:spPr>
            <a:xfrm>
              <a:off x="2025145" y="2704201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5016" y="0"/>
                  </a:moveTo>
                  <a:lnTo>
                    <a:pt x="4635" y="38"/>
                  </a:lnTo>
                  <a:lnTo>
                    <a:pt x="4267" y="317"/>
                  </a:lnTo>
                  <a:lnTo>
                    <a:pt x="3149" y="1384"/>
                  </a:lnTo>
                  <a:lnTo>
                    <a:pt x="3111" y="1854"/>
                  </a:lnTo>
                  <a:lnTo>
                    <a:pt x="3060" y="2171"/>
                  </a:lnTo>
                  <a:lnTo>
                    <a:pt x="2922" y="2463"/>
                  </a:lnTo>
                  <a:lnTo>
                    <a:pt x="2717" y="2692"/>
                  </a:lnTo>
                  <a:lnTo>
                    <a:pt x="2133" y="3429"/>
                  </a:lnTo>
                  <a:lnTo>
                    <a:pt x="787" y="3505"/>
                  </a:lnTo>
                  <a:lnTo>
                    <a:pt x="50" y="4203"/>
                  </a:lnTo>
                  <a:lnTo>
                    <a:pt x="0" y="5575"/>
                  </a:lnTo>
                  <a:lnTo>
                    <a:pt x="711" y="6908"/>
                  </a:lnTo>
                  <a:lnTo>
                    <a:pt x="1752" y="7950"/>
                  </a:lnTo>
                  <a:lnTo>
                    <a:pt x="2971" y="8826"/>
                  </a:lnTo>
                  <a:lnTo>
                    <a:pt x="3378" y="8775"/>
                  </a:lnTo>
                  <a:lnTo>
                    <a:pt x="4406" y="8737"/>
                  </a:lnTo>
                  <a:lnTo>
                    <a:pt x="5206" y="8572"/>
                  </a:lnTo>
                  <a:lnTo>
                    <a:pt x="5905" y="8089"/>
                  </a:lnTo>
                  <a:lnTo>
                    <a:pt x="6286" y="7607"/>
                  </a:lnTo>
                  <a:lnTo>
                    <a:pt x="5219" y="5575"/>
                  </a:lnTo>
                  <a:lnTo>
                    <a:pt x="5727" y="4495"/>
                  </a:lnTo>
                  <a:lnTo>
                    <a:pt x="7534" y="4495"/>
                  </a:lnTo>
                  <a:lnTo>
                    <a:pt x="7759" y="3759"/>
                  </a:lnTo>
                  <a:lnTo>
                    <a:pt x="7662" y="2451"/>
                  </a:lnTo>
                  <a:lnTo>
                    <a:pt x="7061" y="1562"/>
                  </a:lnTo>
                  <a:lnTo>
                    <a:pt x="6273" y="850"/>
                  </a:lnTo>
                  <a:lnTo>
                    <a:pt x="5435" y="190"/>
                  </a:lnTo>
                  <a:lnTo>
                    <a:pt x="5016" y="0"/>
                  </a:lnTo>
                  <a:close/>
                </a:path>
                <a:path w="8255" h="8889">
                  <a:moveTo>
                    <a:pt x="7534" y="4495"/>
                  </a:moveTo>
                  <a:lnTo>
                    <a:pt x="5727" y="4495"/>
                  </a:lnTo>
                  <a:lnTo>
                    <a:pt x="7378" y="5003"/>
                  </a:lnTo>
                  <a:lnTo>
                    <a:pt x="7534" y="4495"/>
                  </a:lnTo>
                  <a:close/>
                </a:path>
              </a:pathLst>
            </a:custGeom>
            <a:solidFill>
              <a:srgbClr val="85BF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 descr=""/>
            <p:cNvSpPr/>
            <p:nvPr/>
          </p:nvSpPr>
          <p:spPr>
            <a:xfrm>
              <a:off x="2014427" y="2701112"/>
              <a:ext cx="6985" cy="10795"/>
            </a:xfrm>
            <a:custGeom>
              <a:avLst/>
              <a:gdLst/>
              <a:ahLst/>
              <a:cxnLst/>
              <a:rect l="l" t="t" r="r" b="b"/>
              <a:pathLst>
                <a:path w="6985" h="10794">
                  <a:moveTo>
                    <a:pt x="1612" y="0"/>
                  </a:moveTo>
                  <a:lnTo>
                    <a:pt x="1244" y="190"/>
                  </a:lnTo>
                  <a:lnTo>
                    <a:pt x="990" y="596"/>
                  </a:lnTo>
                  <a:lnTo>
                    <a:pt x="876" y="1231"/>
                  </a:lnTo>
                  <a:lnTo>
                    <a:pt x="888" y="1917"/>
                  </a:lnTo>
                  <a:lnTo>
                    <a:pt x="355" y="2413"/>
                  </a:lnTo>
                  <a:lnTo>
                    <a:pt x="177" y="2540"/>
                  </a:lnTo>
                  <a:lnTo>
                    <a:pt x="0" y="3009"/>
                  </a:lnTo>
                  <a:lnTo>
                    <a:pt x="88" y="3238"/>
                  </a:lnTo>
                  <a:lnTo>
                    <a:pt x="355" y="3467"/>
                  </a:lnTo>
                  <a:lnTo>
                    <a:pt x="1587" y="3606"/>
                  </a:lnTo>
                  <a:lnTo>
                    <a:pt x="3454" y="3086"/>
                  </a:lnTo>
                  <a:lnTo>
                    <a:pt x="2463" y="7505"/>
                  </a:lnTo>
                  <a:lnTo>
                    <a:pt x="3454" y="8801"/>
                  </a:lnTo>
                  <a:lnTo>
                    <a:pt x="5143" y="10604"/>
                  </a:lnTo>
                  <a:lnTo>
                    <a:pt x="5587" y="8267"/>
                  </a:lnTo>
                  <a:lnTo>
                    <a:pt x="6781" y="6731"/>
                  </a:lnTo>
                  <a:lnTo>
                    <a:pt x="6578" y="4762"/>
                  </a:lnTo>
                  <a:lnTo>
                    <a:pt x="5346" y="3810"/>
                  </a:lnTo>
                  <a:lnTo>
                    <a:pt x="4076" y="2908"/>
                  </a:lnTo>
                  <a:lnTo>
                    <a:pt x="3467" y="1384"/>
                  </a:lnTo>
                  <a:lnTo>
                    <a:pt x="3263" y="673"/>
                  </a:lnTo>
                  <a:lnTo>
                    <a:pt x="2768" y="254"/>
                  </a:lnTo>
                  <a:lnTo>
                    <a:pt x="2095" y="38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2F4B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 descr=""/>
            <p:cNvSpPr/>
            <p:nvPr/>
          </p:nvSpPr>
          <p:spPr>
            <a:xfrm>
              <a:off x="2028129" y="2711808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1101" y="165"/>
                  </a:moveTo>
                  <a:lnTo>
                    <a:pt x="288" y="977"/>
                  </a:lnTo>
                  <a:lnTo>
                    <a:pt x="0" y="1206"/>
                  </a:lnTo>
                  <a:lnTo>
                    <a:pt x="78" y="1346"/>
                  </a:lnTo>
                  <a:lnTo>
                    <a:pt x="885" y="2425"/>
                  </a:lnTo>
                  <a:lnTo>
                    <a:pt x="1914" y="3479"/>
                  </a:lnTo>
                  <a:lnTo>
                    <a:pt x="3336" y="4076"/>
                  </a:lnTo>
                  <a:lnTo>
                    <a:pt x="3819" y="2717"/>
                  </a:lnTo>
                  <a:lnTo>
                    <a:pt x="5051" y="1346"/>
                  </a:lnTo>
                  <a:lnTo>
                    <a:pt x="4869" y="1206"/>
                  </a:lnTo>
                  <a:lnTo>
                    <a:pt x="2485" y="1206"/>
                  </a:lnTo>
                  <a:lnTo>
                    <a:pt x="1101" y="165"/>
                  </a:lnTo>
                  <a:close/>
                </a:path>
                <a:path w="5080" h="4444">
                  <a:moveTo>
                    <a:pt x="3298" y="0"/>
                  </a:moveTo>
                  <a:lnTo>
                    <a:pt x="2485" y="1206"/>
                  </a:lnTo>
                  <a:lnTo>
                    <a:pt x="4869" y="1206"/>
                  </a:lnTo>
                  <a:lnTo>
                    <a:pt x="3298" y="0"/>
                  </a:lnTo>
                  <a:close/>
                </a:path>
              </a:pathLst>
            </a:custGeom>
            <a:solidFill>
              <a:srgbClr val="85BF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 descr=""/>
            <p:cNvSpPr/>
            <p:nvPr/>
          </p:nvSpPr>
          <p:spPr>
            <a:xfrm>
              <a:off x="2011347" y="2705608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400" y="0"/>
                  </a:moveTo>
                  <a:lnTo>
                    <a:pt x="1016" y="571"/>
                  </a:lnTo>
                  <a:lnTo>
                    <a:pt x="317" y="1612"/>
                  </a:lnTo>
                  <a:lnTo>
                    <a:pt x="317" y="3111"/>
                  </a:lnTo>
                  <a:lnTo>
                    <a:pt x="0" y="4114"/>
                  </a:lnTo>
                  <a:lnTo>
                    <a:pt x="368" y="4419"/>
                  </a:lnTo>
                  <a:lnTo>
                    <a:pt x="1346" y="4140"/>
                  </a:lnTo>
                  <a:lnTo>
                    <a:pt x="2057" y="2857"/>
                  </a:lnTo>
                  <a:lnTo>
                    <a:pt x="2565" y="1511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2F4B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2009571" y="2703537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3111" y="6210"/>
                  </a:moveTo>
                  <a:lnTo>
                    <a:pt x="2082" y="5181"/>
                  </a:lnTo>
                  <a:lnTo>
                    <a:pt x="1092" y="5575"/>
                  </a:lnTo>
                  <a:lnTo>
                    <a:pt x="406" y="6273"/>
                  </a:lnTo>
                  <a:lnTo>
                    <a:pt x="0" y="7264"/>
                  </a:lnTo>
                  <a:lnTo>
                    <a:pt x="863" y="7277"/>
                  </a:lnTo>
                  <a:lnTo>
                    <a:pt x="1638" y="7467"/>
                  </a:lnTo>
                  <a:lnTo>
                    <a:pt x="2082" y="8305"/>
                  </a:lnTo>
                  <a:lnTo>
                    <a:pt x="2921" y="7848"/>
                  </a:lnTo>
                  <a:lnTo>
                    <a:pt x="3098" y="7073"/>
                  </a:lnTo>
                  <a:lnTo>
                    <a:pt x="3111" y="6210"/>
                  </a:lnTo>
                  <a:close/>
                </a:path>
                <a:path w="5714" h="8889">
                  <a:moveTo>
                    <a:pt x="5207" y="0"/>
                  </a:moveTo>
                  <a:lnTo>
                    <a:pt x="4368" y="444"/>
                  </a:lnTo>
                  <a:lnTo>
                    <a:pt x="4191" y="1219"/>
                  </a:lnTo>
                  <a:lnTo>
                    <a:pt x="4178" y="2082"/>
                  </a:lnTo>
                  <a:lnTo>
                    <a:pt x="5207" y="1054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2E4B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1973252" y="2686036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1447" y="0"/>
                  </a:moveTo>
                  <a:lnTo>
                    <a:pt x="2184" y="4660"/>
                  </a:lnTo>
                  <a:lnTo>
                    <a:pt x="190" y="4635"/>
                  </a:lnTo>
                  <a:lnTo>
                    <a:pt x="88" y="4902"/>
                  </a:lnTo>
                  <a:lnTo>
                    <a:pt x="0" y="5041"/>
                  </a:lnTo>
                  <a:lnTo>
                    <a:pt x="850" y="5054"/>
                  </a:lnTo>
                  <a:lnTo>
                    <a:pt x="1625" y="5245"/>
                  </a:lnTo>
                  <a:lnTo>
                    <a:pt x="2082" y="6070"/>
                  </a:lnTo>
                  <a:lnTo>
                    <a:pt x="3022" y="4851"/>
                  </a:lnTo>
                  <a:lnTo>
                    <a:pt x="5372" y="3340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2E5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1995526" y="2703885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2463" y="0"/>
                  </a:moveTo>
                  <a:lnTo>
                    <a:pt x="2184" y="1193"/>
                  </a:lnTo>
                  <a:lnTo>
                    <a:pt x="1574" y="1701"/>
                  </a:lnTo>
                  <a:lnTo>
                    <a:pt x="0" y="3390"/>
                  </a:lnTo>
                  <a:lnTo>
                    <a:pt x="1333" y="3594"/>
                  </a:lnTo>
                  <a:lnTo>
                    <a:pt x="2641" y="3822"/>
                  </a:lnTo>
                  <a:lnTo>
                    <a:pt x="2997" y="3467"/>
                  </a:lnTo>
                  <a:lnTo>
                    <a:pt x="3340" y="3111"/>
                  </a:lnTo>
                  <a:lnTo>
                    <a:pt x="3695" y="2755"/>
                  </a:lnTo>
                  <a:lnTo>
                    <a:pt x="3657" y="685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305D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 descr=""/>
            <p:cNvSpPr/>
            <p:nvPr/>
          </p:nvSpPr>
          <p:spPr>
            <a:xfrm>
              <a:off x="2004263" y="2710797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168" y="0"/>
                  </a:moveTo>
                  <a:lnTo>
                    <a:pt x="0" y="698"/>
                  </a:lnTo>
                  <a:lnTo>
                    <a:pt x="152" y="1841"/>
                  </a:lnTo>
                  <a:lnTo>
                    <a:pt x="165" y="2946"/>
                  </a:lnTo>
                  <a:lnTo>
                    <a:pt x="1447" y="2286"/>
                  </a:lnTo>
                  <a:lnTo>
                    <a:pt x="1092" y="1066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2E4C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2029847" y="2705693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6934" y="0"/>
                  </a:moveTo>
                  <a:lnTo>
                    <a:pt x="2603" y="1993"/>
                  </a:lnTo>
                  <a:lnTo>
                    <a:pt x="2197" y="2971"/>
                  </a:lnTo>
                  <a:lnTo>
                    <a:pt x="0" y="2171"/>
                  </a:lnTo>
                  <a:lnTo>
                    <a:pt x="520" y="4076"/>
                  </a:lnTo>
                  <a:lnTo>
                    <a:pt x="3416" y="4013"/>
                  </a:lnTo>
                  <a:lnTo>
                    <a:pt x="5003" y="6985"/>
                  </a:lnTo>
                  <a:lnTo>
                    <a:pt x="7772" y="7175"/>
                  </a:lnTo>
                  <a:lnTo>
                    <a:pt x="8775" y="7480"/>
                  </a:lnTo>
                  <a:lnTo>
                    <a:pt x="9156" y="7162"/>
                  </a:lnTo>
                  <a:lnTo>
                    <a:pt x="8826" y="6121"/>
                  </a:lnTo>
                  <a:lnTo>
                    <a:pt x="8394" y="2286"/>
                  </a:lnTo>
                  <a:lnTo>
                    <a:pt x="6934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2037623" y="271182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054" y="0"/>
                  </a:moveTo>
                  <a:lnTo>
                    <a:pt x="0" y="1054"/>
                  </a:lnTo>
                  <a:lnTo>
                    <a:pt x="25" y="1904"/>
                  </a:lnTo>
                  <a:lnTo>
                    <a:pt x="203" y="2679"/>
                  </a:lnTo>
                  <a:lnTo>
                    <a:pt x="1041" y="3124"/>
                  </a:lnTo>
                  <a:lnTo>
                    <a:pt x="1409" y="2755"/>
                  </a:lnTo>
                  <a:lnTo>
                    <a:pt x="1765" y="2387"/>
                  </a:lnTo>
                  <a:lnTo>
                    <a:pt x="2133" y="2019"/>
                  </a:lnTo>
                  <a:lnTo>
                    <a:pt x="2044" y="1206"/>
                  </a:lnTo>
                  <a:lnTo>
                    <a:pt x="1816" y="46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AB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 descr=""/>
            <p:cNvSpPr/>
            <p:nvPr/>
          </p:nvSpPr>
          <p:spPr>
            <a:xfrm>
              <a:off x="2008543" y="27118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41" y="0"/>
                  </a:moveTo>
                  <a:lnTo>
                    <a:pt x="38" y="0"/>
                  </a:lnTo>
                  <a:lnTo>
                    <a:pt x="0" y="1041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E4B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2098884" y="2661987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3124" y="0"/>
                  </a:moveTo>
                  <a:lnTo>
                    <a:pt x="1054" y="12"/>
                  </a:lnTo>
                  <a:lnTo>
                    <a:pt x="0" y="3124"/>
                  </a:lnTo>
                  <a:lnTo>
                    <a:pt x="190" y="3746"/>
                  </a:lnTo>
                  <a:lnTo>
                    <a:pt x="1028" y="4889"/>
                  </a:lnTo>
                  <a:lnTo>
                    <a:pt x="2158" y="5448"/>
                  </a:lnTo>
                  <a:lnTo>
                    <a:pt x="3568" y="5499"/>
                  </a:lnTo>
                  <a:lnTo>
                    <a:pt x="4152" y="5206"/>
                  </a:lnTo>
                  <a:lnTo>
                    <a:pt x="4825" y="3987"/>
                  </a:lnTo>
                  <a:lnTo>
                    <a:pt x="6578" y="3860"/>
                  </a:lnTo>
                  <a:lnTo>
                    <a:pt x="7430" y="1041"/>
                  </a:lnTo>
                  <a:lnTo>
                    <a:pt x="5194" y="1041"/>
                  </a:lnTo>
                  <a:lnTo>
                    <a:pt x="4888" y="685"/>
                  </a:lnTo>
                  <a:lnTo>
                    <a:pt x="3644" y="685"/>
                  </a:lnTo>
                  <a:lnTo>
                    <a:pt x="3124" y="0"/>
                  </a:lnTo>
                  <a:close/>
                </a:path>
                <a:path w="7619" h="5714">
                  <a:moveTo>
                    <a:pt x="7607" y="457"/>
                  </a:moveTo>
                  <a:lnTo>
                    <a:pt x="6603" y="469"/>
                  </a:lnTo>
                  <a:lnTo>
                    <a:pt x="5194" y="1041"/>
                  </a:lnTo>
                  <a:lnTo>
                    <a:pt x="7430" y="1041"/>
                  </a:lnTo>
                  <a:lnTo>
                    <a:pt x="7607" y="457"/>
                  </a:lnTo>
                  <a:close/>
                </a:path>
                <a:path w="7619" h="5714">
                  <a:moveTo>
                    <a:pt x="4648" y="406"/>
                  </a:moveTo>
                  <a:lnTo>
                    <a:pt x="3644" y="685"/>
                  </a:lnTo>
                  <a:lnTo>
                    <a:pt x="4888" y="685"/>
                  </a:lnTo>
                  <a:lnTo>
                    <a:pt x="4648" y="406"/>
                  </a:lnTo>
                  <a:close/>
                </a:path>
              </a:pathLst>
            </a:custGeom>
            <a:solidFill>
              <a:srgbClr val="2F59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2108207" y="265634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794" y="0"/>
                  </a:moveTo>
                  <a:lnTo>
                    <a:pt x="1397" y="38"/>
                  </a:lnTo>
                  <a:lnTo>
                    <a:pt x="0" y="1498"/>
                  </a:lnTo>
                  <a:lnTo>
                    <a:pt x="698" y="2197"/>
                  </a:lnTo>
                  <a:lnTo>
                    <a:pt x="1054" y="2540"/>
                  </a:lnTo>
                  <a:lnTo>
                    <a:pt x="1409" y="3048"/>
                  </a:lnTo>
                  <a:lnTo>
                    <a:pt x="1752" y="3022"/>
                  </a:lnTo>
                  <a:lnTo>
                    <a:pt x="2095" y="2527"/>
                  </a:lnTo>
                  <a:lnTo>
                    <a:pt x="2959" y="2514"/>
                  </a:lnTo>
                  <a:lnTo>
                    <a:pt x="3733" y="2324"/>
                  </a:lnTo>
                  <a:lnTo>
                    <a:pt x="4191" y="1498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325E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2094696" y="2665113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80" h="11430">
                  <a:moveTo>
                    <a:pt x="16877" y="5156"/>
                  </a:moveTo>
                  <a:lnTo>
                    <a:pt x="9017" y="5156"/>
                  </a:lnTo>
                  <a:lnTo>
                    <a:pt x="11036" y="5689"/>
                  </a:lnTo>
                  <a:lnTo>
                    <a:pt x="11239" y="7975"/>
                  </a:lnTo>
                  <a:lnTo>
                    <a:pt x="8991" y="8039"/>
                  </a:lnTo>
                  <a:lnTo>
                    <a:pt x="8331" y="9334"/>
                  </a:lnTo>
                  <a:lnTo>
                    <a:pt x="9372" y="9347"/>
                  </a:lnTo>
                  <a:lnTo>
                    <a:pt x="9944" y="9944"/>
                  </a:lnTo>
                  <a:lnTo>
                    <a:pt x="10299" y="10972"/>
                  </a:lnTo>
                  <a:lnTo>
                    <a:pt x="11455" y="10363"/>
                  </a:lnTo>
                  <a:lnTo>
                    <a:pt x="11861" y="9385"/>
                  </a:lnTo>
                  <a:lnTo>
                    <a:pt x="12547" y="8699"/>
                  </a:lnTo>
                  <a:lnTo>
                    <a:pt x="13525" y="8305"/>
                  </a:lnTo>
                  <a:lnTo>
                    <a:pt x="14461" y="6375"/>
                  </a:lnTo>
                  <a:lnTo>
                    <a:pt x="14569" y="6197"/>
                  </a:lnTo>
                  <a:lnTo>
                    <a:pt x="16877" y="5156"/>
                  </a:lnTo>
                  <a:close/>
                </a:path>
                <a:path w="17780" h="11430">
                  <a:moveTo>
                    <a:pt x="17231" y="4787"/>
                  </a:moveTo>
                  <a:lnTo>
                    <a:pt x="2768" y="4787"/>
                  </a:lnTo>
                  <a:lnTo>
                    <a:pt x="4495" y="5118"/>
                  </a:lnTo>
                  <a:lnTo>
                    <a:pt x="4038" y="8216"/>
                  </a:lnTo>
                  <a:lnTo>
                    <a:pt x="8128" y="7226"/>
                  </a:lnTo>
                  <a:lnTo>
                    <a:pt x="9017" y="5156"/>
                  </a:lnTo>
                  <a:lnTo>
                    <a:pt x="16877" y="5156"/>
                  </a:lnTo>
                  <a:lnTo>
                    <a:pt x="17272" y="4978"/>
                  </a:lnTo>
                  <a:lnTo>
                    <a:pt x="17231" y="4787"/>
                  </a:lnTo>
                  <a:close/>
                </a:path>
                <a:path w="17780" h="11430">
                  <a:moveTo>
                    <a:pt x="4191" y="0"/>
                  </a:moveTo>
                  <a:lnTo>
                    <a:pt x="215" y="330"/>
                  </a:lnTo>
                  <a:lnTo>
                    <a:pt x="1219" y="4000"/>
                  </a:lnTo>
                  <a:lnTo>
                    <a:pt x="0" y="6197"/>
                  </a:lnTo>
                  <a:lnTo>
                    <a:pt x="1066" y="7251"/>
                  </a:lnTo>
                  <a:lnTo>
                    <a:pt x="1562" y="6375"/>
                  </a:lnTo>
                  <a:lnTo>
                    <a:pt x="1816" y="5321"/>
                  </a:lnTo>
                  <a:lnTo>
                    <a:pt x="2768" y="4787"/>
                  </a:lnTo>
                  <a:lnTo>
                    <a:pt x="17231" y="4787"/>
                  </a:lnTo>
                  <a:lnTo>
                    <a:pt x="17092" y="4140"/>
                  </a:lnTo>
                  <a:lnTo>
                    <a:pt x="5588" y="4140"/>
                  </a:lnTo>
                  <a:lnTo>
                    <a:pt x="5320" y="2070"/>
                  </a:lnTo>
                  <a:lnTo>
                    <a:pt x="5203" y="1346"/>
                  </a:lnTo>
                  <a:lnTo>
                    <a:pt x="4191" y="0"/>
                  </a:lnTo>
                  <a:close/>
                </a:path>
                <a:path w="17780" h="11430">
                  <a:moveTo>
                    <a:pt x="13182" y="101"/>
                  </a:moveTo>
                  <a:lnTo>
                    <a:pt x="11442" y="2057"/>
                  </a:lnTo>
                  <a:lnTo>
                    <a:pt x="8343" y="2070"/>
                  </a:lnTo>
                  <a:lnTo>
                    <a:pt x="5588" y="4140"/>
                  </a:lnTo>
                  <a:lnTo>
                    <a:pt x="17092" y="4140"/>
                  </a:lnTo>
                  <a:lnTo>
                    <a:pt x="16649" y="2070"/>
                  </a:lnTo>
                  <a:lnTo>
                    <a:pt x="14909" y="1346"/>
                  </a:lnTo>
                  <a:lnTo>
                    <a:pt x="13182" y="101"/>
                  </a:lnTo>
                  <a:close/>
                </a:path>
              </a:pathLst>
            </a:custGeom>
            <a:solidFill>
              <a:srgbClr val="2F59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 descr=""/>
            <p:cNvSpPr/>
            <p:nvPr/>
          </p:nvSpPr>
          <p:spPr>
            <a:xfrm>
              <a:off x="2089334" y="2667753"/>
              <a:ext cx="3810" cy="12700"/>
            </a:xfrm>
            <a:custGeom>
              <a:avLst/>
              <a:gdLst/>
              <a:ahLst/>
              <a:cxnLst/>
              <a:rect l="l" t="t" r="r" b="b"/>
              <a:pathLst>
                <a:path w="3810" h="12700">
                  <a:moveTo>
                    <a:pt x="1905" y="0"/>
                  </a:moveTo>
                  <a:lnTo>
                    <a:pt x="1574" y="0"/>
                  </a:lnTo>
                  <a:lnTo>
                    <a:pt x="1244" y="469"/>
                  </a:lnTo>
                  <a:lnTo>
                    <a:pt x="2971" y="3543"/>
                  </a:lnTo>
                  <a:lnTo>
                    <a:pt x="1181" y="6096"/>
                  </a:lnTo>
                  <a:lnTo>
                    <a:pt x="0" y="8724"/>
                  </a:lnTo>
                  <a:lnTo>
                    <a:pt x="495" y="9359"/>
                  </a:lnTo>
                  <a:lnTo>
                    <a:pt x="1028" y="9969"/>
                  </a:lnTo>
                  <a:lnTo>
                    <a:pt x="1485" y="11125"/>
                  </a:lnTo>
                  <a:lnTo>
                    <a:pt x="1689" y="11493"/>
                  </a:lnTo>
                  <a:lnTo>
                    <a:pt x="1955" y="11836"/>
                  </a:lnTo>
                  <a:lnTo>
                    <a:pt x="2324" y="12141"/>
                  </a:lnTo>
                  <a:lnTo>
                    <a:pt x="2717" y="12153"/>
                  </a:lnTo>
                  <a:lnTo>
                    <a:pt x="3124" y="11912"/>
                  </a:lnTo>
                  <a:lnTo>
                    <a:pt x="3492" y="2667"/>
                  </a:lnTo>
                  <a:lnTo>
                    <a:pt x="2235" y="46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A447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 descr=""/>
            <p:cNvSpPr/>
            <p:nvPr/>
          </p:nvSpPr>
          <p:spPr>
            <a:xfrm>
              <a:off x="2090312" y="2666152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952" y="0"/>
                  </a:moveTo>
                  <a:lnTo>
                    <a:pt x="634" y="38"/>
                  </a:lnTo>
                  <a:lnTo>
                    <a:pt x="0" y="88"/>
                  </a:lnTo>
                  <a:lnTo>
                    <a:pt x="266" y="2070"/>
                  </a:lnTo>
                  <a:lnTo>
                    <a:pt x="1257" y="2070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893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1955699" y="2668393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15875" h="12700">
                  <a:moveTo>
                    <a:pt x="1803" y="0"/>
                  </a:moveTo>
                  <a:lnTo>
                    <a:pt x="1104" y="139"/>
                  </a:lnTo>
                  <a:lnTo>
                    <a:pt x="673" y="292"/>
                  </a:lnTo>
                  <a:lnTo>
                    <a:pt x="304" y="546"/>
                  </a:lnTo>
                  <a:lnTo>
                    <a:pt x="0" y="901"/>
                  </a:lnTo>
                  <a:lnTo>
                    <a:pt x="914" y="4991"/>
                  </a:lnTo>
                  <a:lnTo>
                    <a:pt x="2946" y="7073"/>
                  </a:lnTo>
                  <a:lnTo>
                    <a:pt x="2463" y="9194"/>
                  </a:lnTo>
                  <a:lnTo>
                    <a:pt x="4571" y="8293"/>
                  </a:lnTo>
                  <a:lnTo>
                    <a:pt x="5270" y="9055"/>
                  </a:lnTo>
                  <a:lnTo>
                    <a:pt x="6730" y="9029"/>
                  </a:lnTo>
                  <a:lnTo>
                    <a:pt x="7988" y="9601"/>
                  </a:lnTo>
                  <a:lnTo>
                    <a:pt x="9169" y="10401"/>
                  </a:lnTo>
                  <a:lnTo>
                    <a:pt x="10096" y="12230"/>
                  </a:lnTo>
                  <a:lnTo>
                    <a:pt x="11696" y="11849"/>
                  </a:lnTo>
                  <a:lnTo>
                    <a:pt x="15379" y="7658"/>
                  </a:lnTo>
                  <a:lnTo>
                    <a:pt x="14897" y="6235"/>
                  </a:lnTo>
                  <a:lnTo>
                    <a:pt x="14300" y="4838"/>
                  </a:lnTo>
                  <a:lnTo>
                    <a:pt x="13855" y="3873"/>
                  </a:lnTo>
                  <a:lnTo>
                    <a:pt x="12953" y="3441"/>
                  </a:lnTo>
                  <a:lnTo>
                    <a:pt x="12141" y="2908"/>
                  </a:lnTo>
                  <a:lnTo>
                    <a:pt x="9588" y="1930"/>
                  </a:lnTo>
                  <a:lnTo>
                    <a:pt x="8343" y="1930"/>
                  </a:lnTo>
                  <a:lnTo>
                    <a:pt x="7111" y="2590"/>
                  </a:lnTo>
                  <a:lnTo>
                    <a:pt x="5841" y="2082"/>
                  </a:lnTo>
                  <a:lnTo>
                    <a:pt x="5473" y="1892"/>
                  </a:lnTo>
                  <a:lnTo>
                    <a:pt x="4762" y="1447"/>
                  </a:lnTo>
                  <a:lnTo>
                    <a:pt x="3898" y="787"/>
                  </a:lnTo>
                  <a:lnTo>
                    <a:pt x="3517" y="533"/>
                  </a:lnTo>
                  <a:lnTo>
                    <a:pt x="3124" y="342"/>
                  </a:lnTo>
                  <a:lnTo>
                    <a:pt x="2463" y="88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8C2B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1955554" y="2665648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330" y="0"/>
                  </a:moveTo>
                  <a:lnTo>
                    <a:pt x="233" y="1219"/>
                  </a:lnTo>
                  <a:lnTo>
                    <a:pt x="0" y="2692"/>
                  </a:lnTo>
                  <a:lnTo>
                    <a:pt x="419" y="3022"/>
                  </a:lnTo>
                  <a:lnTo>
                    <a:pt x="812" y="3378"/>
                  </a:lnTo>
                  <a:lnTo>
                    <a:pt x="1358" y="3479"/>
                  </a:lnTo>
                  <a:lnTo>
                    <a:pt x="3162" y="3670"/>
                  </a:lnTo>
                  <a:lnTo>
                    <a:pt x="3517" y="3975"/>
                  </a:lnTo>
                  <a:lnTo>
                    <a:pt x="3860" y="4305"/>
                  </a:lnTo>
                  <a:lnTo>
                    <a:pt x="4180" y="4673"/>
                  </a:lnTo>
                  <a:lnTo>
                    <a:pt x="4521" y="4965"/>
                  </a:lnTo>
                  <a:lnTo>
                    <a:pt x="4813" y="5283"/>
                  </a:lnTo>
                  <a:lnTo>
                    <a:pt x="5041" y="5664"/>
                  </a:lnTo>
                  <a:lnTo>
                    <a:pt x="7150" y="7950"/>
                  </a:lnTo>
                  <a:lnTo>
                    <a:pt x="8381" y="6032"/>
                  </a:lnTo>
                  <a:lnTo>
                    <a:pt x="9728" y="4673"/>
                  </a:lnTo>
                  <a:lnTo>
                    <a:pt x="7861" y="2882"/>
                  </a:lnTo>
                  <a:lnTo>
                    <a:pt x="5359" y="2311"/>
                  </a:lnTo>
                  <a:lnTo>
                    <a:pt x="4558" y="1917"/>
                  </a:lnTo>
                  <a:lnTo>
                    <a:pt x="2717" y="1917"/>
                  </a:lnTo>
                  <a:lnTo>
                    <a:pt x="2387" y="1816"/>
                  </a:lnTo>
                  <a:lnTo>
                    <a:pt x="2158" y="1396"/>
                  </a:lnTo>
                  <a:lnTo>
                    <a:pt x="330" y="0"/>
                  </a:lnTo>
                  <a:close/>
                </a:path>
                <a:path w="10160" h="8255">
                  <a:moveTo>
                    <a:pt x="3136" y="1219"/>
                  </a:moveTo>
                  <a:lnTo>
                    <a:pt x="3149" y="1714"/>
                  </a:lnTo>
                  <a:lnTo>
                    <a:pt x="2717" y="1917"/>
                  </a:lnTo>
                  <a:lnTo>
                    <a:pt x="4558" y="1917"/>
                  </a:lnTo>
                  <a:lnTo>
                    <a:pt x="3136" y="1219"/>
                  </a:lnTo>
                  <a:close/>
                </a:path>
              </a:pathLst>
            </a:custGeom>
            <a:solidFill>
              <a:srgbClr val="B17E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1968055" y="2663560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4474" y="6083"/>
                  </a:moveTo>
                  <a:lnTo>
                    <a:pt x="1498" y="6083"/>
                  </a:lnTo>
                  <a:lnTo>
                    <a:pt x="1906" y="6591"/>
                  </a:lnTo>
                  <a:lnTo>
                    <a:pt x="1962" y="7975"/>
                  </a:lnTo>
                  <a:lnTo>
                    <a:pt x="1701" y="8191"/>
                  </a:lnTo>
                  <a:lnTo>
                    <a:pt x="1742" y="8775"/>
                  </a:lnTo>
                  <a:lnTo>
                    <a:pt x="1841" y="8978"/>
                  </a:lnTo>
                  <a:lnTo>
                    <a:pt x="2171" y="9258"/>
                  </a:lnTo>
                  <a:lnTo>
                    <a:pt x="2565" y="9410"/>
                  </a:lnTo>
                  <a:lnTo>
                    <a:pt x="2997" y="9474"/>
                  </a:lnTo>
                  <a:lnTo>
                    <a:pt x="3429" y="9448"/>
                  </a:lnTo>
                  <a:lnTo>
                    <a:pt x="3822" y="9334"/>
                  </a:lnTo>
                  <a:lnTo>
                    <a:pt x="4191" y="9105"/>
                  </a:lnTo>
                  <a:lnTo>
                    <a:pt x="4445" y="8775"/>
                  </a:lnTo>
                  <a:lnTo>
                    <a:pt x="4516" y="8559"/>
                  </a:lnTo>
                  <a:lnTo>
                    <a:pt x="4480" y="7886"/>
                  </a:lnTo>
                  <a:lnTo>
                    <a:pt x="4025" y="7277"/>
                  </a:lnTo>
                  <a:lnTo>
                    <a:pt x="4305" y="6591"/>
                  </a:lnTo>
                  <a:lnTo>
                    <a:pt x="4474" y="6083"/>
                  </a:lnTo>
                  <a:close/>
                </a:path>
                <a:path w="5080" h="9525">
                  <a:moveTo>
                    <a:pt x="990" y="0"/>
                  </a:moveTo>
                  <a:lnTo>
                    <a:pt x="558" y="876"/>
                  </a:lnTo>
                  <a:lnTo>
                    <a:pt x="12" y="1574"/>
                  </a:lnTo>
                  <a:lnTo>
                    <a:pt x="0" y="5702"/>
                  </a:lnTo>
                  <a:lnTo>
                    <a:pt x="546" y="6286"/>
                  </a:lnTo>
                  <a:lnTo>
                    <a:pt x="1498" y="6083"/>
                  </a:lnTo>
                  <a:lnTo>
                    <a:pt x="4474" y="6083"/>
                  </a:lnTo>
                  <a:lnTo>
                    <a:pt x="4419" y="5054"/>
                  </a:lnTo>
                  <a:lnTo>
                    <a:pt x="4089" y="4305"/>
                  </a:lnTo>
                  <a:lnTo>
                    <a:pt x="3556" y="3619"/>
                  </a:lnTo>
                  <a:lnTo>
                    <a:pt x="2832" y="3073"/>
                  </a:lnTo>
                  <a:lnTo>
                    <a:pt x="2706" y="1574"/>
                  </a:lnTo>
                  <a:lnTo>
                    <a:pt x="2616" y="1054"/>
                  </a:lnTo>
                  <a:lnTo>
                    <a:pt x="2438" y="660"/>
                  </a:lnTo>
                  <a:lnTo>
                    <a:pt x="2133" y="342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BF5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 descr=""/>
            <p:cNvSpPr/>
            <p:nvPr/>
          </p:nvSpPr>
          <p:spPr>
            <a:xfrm>
              <a:off x="1960606" y="2660894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193" y="0"/>
                  </a:moveTo>
                  <a:lnTo>
                    <a:pt x="800" y="215"/>
                  </a:lnTo>
                  <a:lnTo>
                    <a:pt x="406" y="419"/>
                  </a:lnTo>
                  <a:lnTo>
                    <a:pt x="0" y="635"/>
                  </a:lnTo>
                  <a:lnTo>
                    <a:pt x="304" y="1104"/>
                  </a:lnTo>
                  <a:lnTo>
                    <a:pt x="800" y="1117"/>
                  </a:lnTo>
                  <a:lnTo>
                    <a:pt x="1193" y="952"/>
                  </a:lnTo>
                  <a:lnTo>
                    <a:pt x="1587" y="774"/>
                  </a:lnTo>
                  <a:lnTo>
                    <a:pt x="1892" y="381"/>
                  </a:lnTo>
                  <a:lnTo>
                    <a:pt x="2235" y="76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CA5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 descr=""/>
            <p:cNvSpPr/>
            <p:nvPr/>
          </p:nvSpPr>
          <p:spPr>
            <a:xfrm>
              <a:off x="1967838" y="267129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0" y="0"/>
                  </a:moveTo>
                  <a:lnTo>
                    <a:pt x="419" y="711"/>
                  </a:lnTo>
                  <a:lnTo>
                    <a:pt x="1257" y="2108"/>
                  </a:lnTo>
                  <a:lnTo>
                    <a:pt x="2209" y="2374"/>
                  </a:lnTo>
                  <a:lnTo>
                    <a:pt x="2565" y="2019"/>
                  </a:lnTo>
                  <a:lnTo>
                    <a:pt x="2336" y="1066"/>
                  </a:lnTo>
                  <a:lnTo>
                    <a:pt x="2298" y="761"/>
                  </a:lnTo>
                  <a:lnTo>
                    <a:pt x="2273" y="457"/>
                  </a:lnTo>
                  <a:lnTo>
                    <a:pt x="2286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6F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 descr=""/>
            <p:cNvSpPr/>
            <p:nvPr/>
          </p:nvSpPr>
          <p:spPr>
            <a:xfrm>
              <a:off x="1968055" y="266926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0" y="0"/>
                  </a:moveTo>
                  <a:lnTo>
                    <a:pt x="431" y="825"/>
                  </a:lnTo>
                  <a:lnTo>
                    <a:pt x="1181" y="1016"/>
                  </a:lnTo>
                  <a:lnTo>
                    <a:pt x="2019" y="1028"/>
                  </a:lnTo>
                  <a:lnTo>
                    <a:pt x="1625" y="152"/>
                  </a:lnTo>
                  <a:lnTo>
                    <a:pt x="838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1966967" y="2658699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1727" y="0"/>
                  </a:moveTo>
                  <a:lnTo>
                    <a:pt x="1016" y="1244"/>
                  </a:lnTo>
                  <a:lnTo>
                    <a:pt x="444" y="1803"/>
                  </a:lnTo>
                  <a:lnTo>
                    <a:pt x="50" y="2451"/>
                  </a:lnTo>
                  <a:lnTo>
                    <a:pt x="0" y="3263"/>
                  </a:lnTo>
                  <a:lnTo>
                    <a:pt x="152" y="3873"/>
                  </a:lnTo>
                  <a:lnTo>
                    <a:pt x="558" y="4241"/>
                  </a:lnTo>
                  <a:lnTo>
                    <a:pt x="1117" y="4457"/>
                  </a:lnTo>
                  <a:lnTo>
                    <a:pt x="1663" y="5080"/>
                  </a:lnTo>
                  <a:lnTo>
                    <a:pt x="2590" y="4864"/>
                  </a:lnTo>
                  <a:lnTo>
                    <a:pt x="3175" y="5397"/>
                  </a:lnTo>
                  <a:lnTo>
                    <a:pt x="3200" y="6464"/>
                  </a:lnTo>
                  <a:lnTo>
                    <a:pt x="3606" y="6756"/>
                  </a:lnTo>
                  <a:lnTo>
                    <a:pt x="6197" y="4076"/>
                  </a:lnTo>
                  <a:lnTo>
                    <a:pt x="6172" y="3149"/>
                  </a:lnTo>
                  <a:lnTo>
                    <a:pt x="5664" y="2273"/>
                  </a:lnTo>
                  <a:lnTo>
                    <a:pt x="5016" y="1447"/>
                  </a:lnTo>
                  <a:lnTo>
                    <a:pt x="4114" y="1257"/>
                  </a:lnTo>
                  <a:lnTo>
                    <a:pt x="3149" y="1244"/>
                  </a:lnTo>
                  <a:lnTo>
                    <a:pt x="2438" y="1066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CB66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1972335" y="265660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365" y="0"/>
                  </a:moveTo>
                  <a:lnTo>
                    <a:pt x="78" y="203"/>
                  </a:lnTo>
                  <a:lnTo>
                    <a:pt x="0" y="2146"/>
                  </a:lnTo>
                  <a:lnTo>
                    <a:pt x="50" y="3340"/>
                  </a:lnTo>
                  <a:lnTo>
                    <a:pt x="241" y="3771"/>
                  </a:lnTo>
                  <a:lnTo>
                    <a:pt x="520" y="4152"/>
                  </a:lnTo>
                  <a:lnTo>
                    <a:pt x="1257" y="5270"/>
                  </a:lnTo>
                  <a:lnTo>
                    <a:pt x="2298" y="5816"/>
                  </a:lnTo>
                  <a:lnTo>
                    <a:pt x="3619" y="5854"/>
                  </a:lnTo>
                  <a:lnTo>
                    <a:pt x="4114" y="5727"/>
                  </a:lnTo>
                  <a:lnTo>
                    <a:pt x="4559" y="5499"/>
                  </a:lnTo>
                  <a:lnTo>
                    <a:pt x="4927" y="5130"/>
                  </a:lnTo>
                  <a:lnTo>
                    <a:pt x="6096" y="571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DA95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1970112" y="265874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222" y="0"/>
                  </a:moveTo>
                  <a:lnTo>
                    <a:pt x="457" y="279"/>
                  </a:lnTo>
                  <a:lnTo>
                    <a:pt x="0" y="1193"/>
                  </a:lnTo>
                  <a:lnTo>
                    <a:pt x="444" y="2019"/>
                  </a:lnTo>
                  <a:lnTo>
                    <a:pt x="1206" y="2146"/>
                  </a:lnTo>
                  <a:lnTo>
                    <a:pt x="2031" y="2133"/>
                  </a:lnTo>
                  <a:lnTo>
                    <a:pt x="2412" y="1917"/>
                  </a:lnTo>
                  <a:lnTo>
                    <a:pt x="2603" y="1600"/>
                  </a:lnTo>
                  <a:lnTo>
                    <a:pt x="2501" y="762"/>
                  </a:lnTo>
                  <a:lnTo>
                    <a:pt x="2374" y="381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B937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1965490" y="265995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616" y="901"/>
                  </a:moveTo>
                  <a:lnTo>
                    <a:pt x="2489" y="0"/>
                  </a:lnTo>
                  <a:lnTo>
                    <a:pt x="1181" y="190"/>
                  </a:lnTo>
                  <a:lnTo>
                    <a:pt x="0" y="444"/>
                  </a:lnTo>
                  <a:lnTo>
                    <a:pt x="1485" y="2019"/>
                  </a:lnTo>
                  <a:lnTo>
                    <a:pt x="2374" y="1625"/>
                  </a:lnTo>
                  <a:lnTo>
                    <a:pt x="2616" y="901"/>
                  </a:lnTo>
                  <a:close/>
                </a:path>
                <a:path w="5080" h="5714">
                  <a:moveTo>
                    <a:pt x="4648" y="4140"/>
                  </a:moveTo>
                  <a:lnTo>
                    <a:pt x="4267" y="3162"/>
                  </a:lnTo>
                  <a:lnTo>
                    <a:pt x="3454" y="3124"/>
                  </a:lnTo>
                  <a:lnTo>
                    <a:pt x="2590" y="3213"/>
                  </a:lnTo>
                  <a:lnTo>
                    <a:pt x="2590" y="3873"/>
                  </a:lnTo>
                  <a:lnTo>
                    <a:pt x="2578" y="4533"/>
                  </a:lnTo>
                  <a:lnTo>
                    <a:pt x="2578" y="5194"/>
                  </a:lnTo>
                  <a:lnTo>
                    <a:pt x="3263" y="4838"/>
                  </a:lnTo>
                  <a:lnTo>
                    <a:pt x="3962" y="4495"/>
                  </a:lnTo>
                  <a:lnTo>
                    <a:pt x="4648" y="414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1961836" y="265843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90" y="0"/>
                  </a:moveTo>
                  <a:lnTo>
                    <a:pt x="76" y="279"/>
                  </a:lnTo>
                  <a:lnTo>
                    <a:pt x="0" y="431"/>
                  </a:lnTo>
                  <a:lnTo>
                    <a:pt x="508" y="253"/>
                  </a:lnTo>
                  <a:lnTo>
                    <a:pt x="596" y="88"/>
                  </a:lnTo>
                  <a:lnTo>
                    <a:pt x="228" y="12"/>
                  </a:lnTo>
                  <a:close/>
                </a:path>
              </a:pathLst>
            </a:custGeom>
            <a:solidFill>
              <a:srgbClr val="C956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1991259" y="2621163"/>
              <a:ext cx="15240" cy="11430"/>
            </a:xfrm>
            <a:custGeom>
              <a:avLst/>
              <a:gdLst/>
              <a:ahLst/>
              <a:cxnLst/>
              <a:rect l="l" t="t" r="r" b="b"/>
              <a:pathLst>
                <a:path w="15239" h="11430">
                  <a:moveTo>
                    <a:pt x="13792" y="0"/>
                  </a:moveTo>
                  <a:lnTo>
                    <a:pt x="13449" y="12"/>
                  </a:lnTo>
                  <a:lnTo>
                    <a:pt x="13131" y="330"/>
                  </a:lnTo>
                  <a:lnTo>
                    <a:pt x="10731" y="330"/>
                  </a:lnTo>
                  <a:lnTo>
                    <a:pt x="9791" y="2501"/>
                  </a:lnTo>
                  <a:lnTo>
                    <a:pt x="6591" y="4787"/>
                  </a:lnTo>
                  <a:lnTo>
                    <a:pt x="6083" y="3860"/>
                  </a:lnTo>
                  <a:lnTo>
                    <a:pt x="5867" y="2412"/>
                  </a:lnTo>
                  <a:lnTo>
                    <a:pt x="5168" y="1841"/>
                  </a:lnTo>
                  <a:lnTo>
                    <a:pt x="4483" y="1752"/>
                  </a:lnTo>
                  <a:lnTo>
                    <a:pt x="3784" y="2425"/>
                  </a:lnTo>
                  <a:lnTo>
                    <a:pt x="3784" y="3441"/>
                  </a:lnTo>
                  <a:lnTo>
                    <a:pt x="1409" y="4813"/>
                  </a:lnTo>
                  <a:lnTo>
                    <a:pt x="0" y="6464"/>
                  </a:lnTo>
                  <a:lnTo>
                    <a:pt x="2222" y="9105"/>
                  </a:lnTo>
                  <a:lnTo>
                    <a:pt x="3937" y="10706"/>
                  </a:lnTo>
                  <a:lnTo>
                    <a:pt x="5791" y="10947"/>
                  </a:lnTo>
                  <a:lnTo>
                    <a:pt x="7797" y="9677"/>
                  </a:lnTo>
                  <a:lnTo>
                    <a:pt x="8750" y="8978"/>
                  </a:lnTo>
                  <a:lnTo>
                    <a:pt x="11099" y="6502"/>
                  </a:lnTo>
                  <a:lnTo>
                    <a:pt x="13830" y="3733"/>
                  </a:lnTo>
                  <a:lnTo>
                    <a:pt x="14820" y="1396"/>
                  </a:lnTo>
                  <a:lnTo>
                    <a:pt x="14732" y="977"/>
                  </a:lnTo>
                  <a:lnTo>
                    <a:pt x="14503" y="596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365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 descr=""/>
            <p:cNvSpPr/>
            <p:nvPr/>
          </p:nvSpPr>
          <p:spPr>
            <a:xfrm>
              <a:off x="2002646" y="2618414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4">
                  <a:moveTo>
                    <a:pt x="6997" y="0"/>
                  </a:moveTo>
                  <a:lnTo>
                    <a:pt x="6520" y="457"/>
                  </a:lnTo>
                  <a:lnTo>
                    <a:pt x="6248" y="685"/>
                  </a:lnTo>
                  <a:lnTo>
                    <a:pt x="5905" y="1054"/>
                  </a:lnTo>
                  <a:lnTo>
                    <a:pt x="4800" y="2019"/>
                  </a:lnTo>
                  <a:lnTo>
                    <a:pt x="4495" y="2793"/>
                  </a:lnTo>
                  <a:lnTo>
                    <a:pt x="3860" y="3124"/>
                  </a:lnTo>
                  <a:lnTo>
                    <a:pt x="3254" y="3301"/>
                  </a:lnTo>
                  <a:lnTo>
                    <a:pt x="3200" y="4559"/>
                  </a:lnTo>
                  <a:lnTo>
                    <a:pt x="3022" y="4864"/>
                  </a:lnTo>
                  <a:lnTo>
                    <a:pt x="0" y="8712"/>
                  </a:lnTo>
                  <a:lnTo>
                    <a:pt x="431" y="9410"/>
                  </a:lnTo>
                  <a:lnTo>
                    <a:pt x="1701" y="10439"/>
                  </a:lnTo>
                  <a:lnTo>
                    <a:pt x="2997" y="10223"/>
                  </a:lnTo>
                  <a:lnTo>
                    <a:pt x="4395" y="9410"/>
                  </a:lnTo>
                  <a:lnTo>
                    <a:pt x="4648" y="9232"/>
                  </a:lnTo>
                  <a:lnTo>
                    <a:pt x="4940" y="8953"/>
                  </a:lnTo>
                  <a:lnTo>
                    <a:pt x="5816" y="7746"/>
                  </a:lnTo>
                  <a:lnTo>
                    <a:pt x="6299" y="7378"/>
                  </a:lnTo>
                  <a:lnTo>
                    <a:pt x="9248" y="7378"/>
                  </a:lnTo>
                  <a:lnTo>
                    <a:pt x="9461" y="7111"/>
                  </a:lnTo>
                  <a:lnTo>
                    <a:pt x="9601" y="6718"/>
                  </a:lnTo>
                  <a:lnTo>
                    <a:pt x="9626" y="5473"/>
                  </a:lnTo>
                  <a:lnTo>
                    <a:pt x="9398" y="4864"/>
                  </a:lnTo>
                  <a:lnTo>
                    <a:pt x="9015" y="4114"/>
                  </a:lnTo>
                  <a:lnTo>
                    <a:pt x="8839" y="3835"/>
                  </a:lnTo>
                  <a:lnTo>
                    <a:pt x="8610" y="3301"/>
                  </a:lnTo>
                  <a:lnTo>
                    <a:pt x="8648" y="1015"/>
                  </a:lnTo>
                  <a:lnTo>
                    <a:pt x="8407" y="457"/>
                  </a:lnTo>
                  <a:lnTo>
                    <a:pt x="8047" y="50"/>
                  </a:lnTo>
                  <a:lnTo>
                    <a:pt x="6997" y="38"/>
                  </a:lnTo>
                  <a:close/>
                </a:path>
                <a:path w="10160" h="10794">
                  <a:moveTo>
                    <a:pt x="9248" y="7378"/>
                  </a:moveTo>
                  <a:lnTo>
                    <a:pt x="6299" y="7378"/>
                  </a:lnTo>
                  <a:lnTo>
                    <a:pt x="6743" y="7645"/>
                  </a:lnTo>
                  <a:lnTo>
                    <a:pt x="7188" y="7785"/>
                  </a:lnTo>
                  <a:lnTo>
                    <a:pt x="7747" y="7924"/>
                  </a:lnTo>
                  <a:lnTo>
                    <a:pt x="8318" y="7886"/>
                  </a:lnTo>
                  <a:lnTo>
                    <a:pt x="8900" y="7645"/>
                  </a:lnTo>
                  <a:lnTo>
                    <a:pt x="9207" y="7429"/>
                  </a:lnTo>
                  <a:close/>
                </a:path>
                <a:path w="10160" h="10794">
                  <a:moveTo>
                    <a:pt x="8013" y="12"/>
                  </a:moveTo>
                  <a:lnTo>
                    <a:pt x="7670" y="50"/>
                  </a:lnTo>
                  <a:lnTo>
                    <a:pt x="8047" y="50"/>
                  </a:lnTo>
                  <a:close/>
                </a:path>
              </a:pathLst>
            </a:custGeom>
            <a:solidFill>
              <a:srgbClr val="B74C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 descr=""/>
            <p:cNvSpPr/>
            <p:nvPr/>
          </p:nvSpPr>
          <p:spPr>
            <a:xfrm>
              <a:off x="1988656" y="262460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6388" y="0"/>
                  </a:moveTo>
                  <a:lnTo>
                    <a:pt x="2235" y="12"/>
                  </a:lnTo>
                  <a:lnTo>
                    <a:pt x="1955" y="419"/>
                  </a:lnTo>
                  <a:lnTo>
                    <a:pt x="1993" y="1155"/>
                  </a:lnTo>
                  <a:lnTo>
                    <a:pt x="1193" y="1041"/>
                  </a:lnTo>
                  <a:lnTo>
                    <a:pt x="0" y="1778"/>
                  </a:lnTo>
                  <a:lnTo>
                    <a:pt x="190" y="2971"/>
                  </a:lnTo>
                  <a:lnTo>
                    <a:pt x="177" y="4089"/>
                  </a:lnTo>
                  <a:lnTo>
                    <a:pt x="1574" y="5994"/>
                  </a:lnTo>
                  <a:lnTo>
                    <a:pt x="3225" y="6718"/>
                  </a:lnTo>
                  <a:lnTo>
                    <a:pt x="5346" y="5207"/>
                  </a:lnTo>
                  <a:lnTo>
                    <a:pt x="3428" y="3009"/>
                  </a:lnTo>
                  <a:lnTo>
                    <a:pt x="5613" y="1651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2E4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 descr=""/>
            <p:cNvSpPr/>
            <p:nvPr/>
          </p:nvSpPr>
          <p:spPr>
            <a:xfrm>
              <a:off x="1986689" y="2628396"/>
              <a:ext cx="13970" cy="5080"/>
            </a:xfrm>
            <a:custGeom>
              <a:avLst/>
              <a:gdLst/>
              <a:ahLst/>
              <a:cxnLst/>
              <a:rect l="l" t="t" r="r" b="b"/>
              <a:pathLst>
                <a:path w="13969" h="5080">
                  <a:moveTo>
                    <a:pt x="609" y="0"/>
                  </a:moveTo>
                  <a:lnTo>
                    <a:pt x="266" y="101"/>
                  </a:lnTo>
                  <a:lnTo>
                    <a:pt x="0" y="533"/>
                  </a:lnTo>
                  <a:lnTo>
                    <a:pt x="63" y="1320"/>
                  </a:lnTo>
                  <a:lnTo>
                    <a:pt x="3073" y="4152"/>
                  </a:lnTo>
                  <a:lnTo>
                    <a:pt x="6858" y="4445"/>
                  </a:lnTo>
                  <a:lnTo>
                    <a:pt x="10693" y="4546"/>
                  </a:lnTo>
                  <a:lnTo>
                    <a:pt x="12255" y="4025"/>
                  </a:lnTo>
                  <a:lnTo>
                    <a:pt x="13563" y="3378"/>
                  </a:lnTo>
                  <a:lnTo>
                    <a:pt x="12496" y="1371"/>
                  </a:lnTo>
                  <a:lnTo>
                    <a:pt x="10782" y="2806"/>
                  </a:lnTo>
                  <a:lnTo>
                    <a:pt x="9055" y="2489"/>
                  </a:lnTo>
                  <a:lnTo>
                    <a:pt x="7315" y="1409"/>
                  </a:lnTo>
                  <a:lnTo>
                    <a:pt x="5473" y="1574"/>
                  </a:lnTo>
                  <a:lnTo>
                    <a:pt x="3886" y="596"/>
                  </a:lnTo>
                  <a:lnTo>
                    <a:pt x="2146" y="304"/>
                  </a:lnTo>
                  <a:lnTo>
                    <a:pt x="1054" y="24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339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 descr=""/>
            <p:cNvSpPr/>
            <p:nvPr/>
          </p:nvSpPr>
          <p:spPr>
            <a:xfrm>
              <a:off x="1993583" y="262042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981" y="0"/>
                  </a:moveTo>
                  <a:lnTo>
                    <a:pt x="0" y="1460"/>
                  </a:lnTo>
                  <a:lnTo>
                    <a:pt x="571" y="2451"/>
                  </a:lnTo>
                  <a:lnTo>
                    <a:pt x="1460" y="3162"/>
                  </a:lnTo>
                  <a:lnTo>
                    <a:pt x="2158" y="3149"/>
                  </a:lnTo>
                  <a:lnTo>
                    <a:pt x="3543" y="3149"/>
                  </a:lnTo>
                  <a:lnTo>
                    <a:pt x="3314" y="2705"/>
                  </a:lnTo>
                  <a:lnTo>
                    <a:pt x="3111" y="2235"/>
                  </a:lnTo>
                  <a:lnTo>
                    <a:pt x="2844" y="1803"/>
                  </a:lnTo>
                  <a:lnTo>
                    <a:pt x="2425" y="1143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2E4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 descr=""/>
            <p:cNvSpPr/>
            <p:nvPr/>
          </p:nvSpPr>
          <p:spPr>
            <a:xfrm>
              <a:off x="1985670" y="2625676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095" y="0"/>
                  </a:moveTo>
                  <a:lnTo>
                    <a:pt x="101" y="38"/>
                  </a:lnTo>
                  <a:lnTo>
                    <a:pt x="0" y="1422"/>
                  </a:lnTo>
                  <a:lnTo>
                    <a:pt x="38" y="2895"/>
                  </a:lnTo>
                  <a:lnTo>
                    <a:pt x="355" y="3035"/>
                  </a:lnTo>
                  <a:lnTo>
                    <a:pt x="685" y="3162"/>
                  </a:lnTo>
                  <a:lnTo>
                    <a:pt x="1016" y="3251"/>
                  </a:lnTo>
                  <a:lnTo>
                    <a:pt x="1371" y="3149"/>
                  </a:lnTo>
                  <a:lnTo>
                    <a:pt x="1714" y="3060"/>
                  </a:lnTo>
                  <a:lnTo>
                    <a:pt x="2070" y="2959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305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 descr=""/>
            <p:cNvSpPr/>
            <p:nvPr/>
          </p:nvSpPr>
          <p:spPr>
            <a:xfrm>
              <a:off x="1989843" y="2624134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698" y="0"/>
                  </a:moveTo>
                  <a:lnTo>
                    <a:pt x="355" y="25"/>
                  </a:lnTo>
                  <a:lnTo>
                    <a:pt x="25" y="508"/>
                  </a:lnTo>
                  <a:lnTo>
                    <a:pt x="38" y="838"/>
                  </a:lnTo>
                  <a:lnTo>
                    <a:pt x="25" y="1181"/>
                  </a:lnTo>
                  <a:lnTo>
                    <a:pt x="0" y="1511"/>
                  </a:lnTo>
                  <a:lnTo>
                    <a:pt x="152" y="2286"/>
                  </a:lnTo>
                  <a:lnTo>
                    <a:pt x="165" y="3378"/>
                  </a:lnTo>
                  <a:lnTo>
                    <a:pt x="1295" y="3060"/>
                  </a:lnTo>
                  <a:lnTo>
                    <a:pt x="2133" y="2832"/>
                  </a:lnTo>
                  <a:lnTo>
                    <a:pt x="1689" y="1981"/>
                  </a:lnTo>
                  <a:lnTo>
                    <a:pt x="1447" y="1384"/>
                  </a:lnTo>
                  <a:lnTo>
                    <a:pt x="1333" y="1079"/>
                  </a:lnTo>
                  <a:lnTo>
                    <a:pt x="1054" y="482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2E5E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 descr=""/>
            <p:cNvSpPr/>
            <p:nvPr/>
          </p:nvSpPr>
          <p:spPr>
            <a:xfrm>
              <a:off x="1989829" y="262332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092" y="0"/>
                  </a:moveTo>
                  <a:lnTo>
                    <a:pt x="0" y="25"/>
                  </a:lnTo>
                  <a:lnTo>
                    <a:pt x="76" y="812"/>
                  </a:lnTo>
                  <a:lnTo>
                    <a:pt x="50" y="1320"/>
                  </a:lnTo>
                  <a:lnTo>
                    <a:pt x="723" y="1295"/>
                  </a:lnTo>
                  <a:lnTo>
                    <a:pt x="1066" y="1295"/>
                  </a:lnTo>
                  <a:lnTo>
                    <a:pt x="1028" y="787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2E4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 descr=""/>
            <p:cNvSpPr/>
            <p:nvPr/>
          </p:nvSpPr>
          <p:spPr>
            <a:xfrm>
              <a:off x="2004390" y="262084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47" y="0"/>
                  </a:moveTo>
                  <a:lnTo>
                    <a:pt x="317" y="101"/>
                  </a:lnTo>
                  <a:lnTo>
                    <a:pt x="0" y="660"/>
                  </a:lnTo>
                  <a:lnTo>
                    <a:pt x="330" y="660"/>
                  </a:lnTo>
                  <a:lnTo>
                    <a:pt x="673" y="647"/>
                  </a:lnTo>
                  <a:lnTo>
                    <a:pt x="1003" y="622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2D4E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 descr=""/>
            <p:cNvSpPr/>
            <p:nvPr/>
          </p:nvSpPr>
          <p:spPr>
            <a:xfrm>
              <a:off x="2008548" y="261841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92" y="0"/>
                  </a:moveTo>
                  <a:lnTo>
                    <a:pt x="0" y="1054"/>
                  </a:lnTo>
                  <a:lnTo>
                    <a:pt x="558" y="901"/>
                  </a:lnTo>
                  <a:lnTo>
                    <a:pt x="952" y="584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365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 descr=""/>
            <p:cNvSpPr/>
            <p:nvPr/>
          </p:nvSpPr>
          <p:spPr>
            <a:xfrm>
              <a:off x="2017252" y="2611259"/>
              <a:ext cx="14604" cy="8890"/>
            </a:xfrm>
            <a:custGeom>
              <a:avLst/>
              <a:gdLst/>
              <a:ahLst/>
              <a:cxnLst/>
              <a:rect l="l" t="t" r="r" b="b"/>
              <a:pathLst>
                <a:path w="14605" h="8889">
                  <a:moveTo>
                    <a:pt x="1790" y="0"/>
                  </a:moveTo>
                  <a:lnTo>
                    <a:pt x="431" y="1371"/>
                  </a:lnTo>
                  <a:lnTo>
                    <a:pt x="1409" y="2654"/>
                  </a:lnTo>
                  <a:lnTo>
                    <a:pt x="2006" y="3860"/>
                  </a:lnTo>
                  <a:lnTo>
                    <a:pt x="3797" y="5232"/>
                  </a:lnTo>
                  <a:lnTo>
                    <a:pt x="0" y="6908"/>
                  </a:lnTo>
                  <a:lnTo>
                    <a:pt x="2260" y="8242"/>
                  </a:lnTo>
                  <a:lnTo>
                    <a:pt x="2654" y="8508"/>
                  </a:lnTo>
                  <a:lnTo>
                    <a:pt x="3073" y="8648"/>
                  </a:lnTo>
                  <a:lnTo>
                    <a:pt x="3543" y="8674"/>
                  </a:lnTo>
                  <a:lnTo>
                    <a:pt x="4635" y="8559"/>
                  </a:lnTo>
                  <a:lnTo>
                    <a:pt x="5651" y="8191"/>
                  </a:lnTo>
                  <a:lnTo>
                    <a:pt x="6705" y="7924"/>
                  </a:lnTo>
                  <a:lnTo>
                    <a:pt x="7708" y="7594"/>
                  </a:lnTo>
                  <a:lnTo>
                    <a:pt x="12788" y="7594"/>
                  </a:lnTo>
                  <a:lnTo>
                    <a:pt x="13208" y="7454"/>
                  </a:lnTo>
                  <a:lnTo>
                    <a:pt x="13589" y="7200"/>
                  </a:lnTo>
                  <a:lnTo>
                    <a:pt x="14592" y="6273"/>
                  </a:lnTo>
                  <a:lnTo>
                    <a:pt x="14528" y="5156"/>
                  </a:lnTo>
                  <a:lnTo>
                    <a:pt x="14173" y="3987"/>
                  </a:lnTo>
                  <a:lnTo>
                    <a:pt x="11726" y="2654"/>
                  </a:lnTo>
                  <a:lnTo>
                    <a:pt x="6248" y="2654"/>
                  </a:lnTo>
                  <a:lnTo>
                    <a:pt x="2959" y="63"/>
                  </a:lnTo>
                  <a:lnTo>
                    <a:pt x="1790" y="0"/>
                  </a:lnTo>
                  <a:close/>
                </a:path>
                <a:path w="14605" h="8889">
                  <a:moveTo>
                    <a:pt x="10629" y="7594"/>
                  </a:moveTo>
                  <a:lnTo>
                    <a:pt x="7708" y="7594"/>
                  </a:lnTo>
                  <a:lnTo>
                    <a:pt x="8737" y="7658"/>
                  </a:lnTo>
                  <a:lnTo>
                    <a:pt x="9766" y="7658"/>
                  </a:lnTo>
                  <a:lnTo>
                    <a:pt x="10629" y="7594"/>
                  </a:lnTo>
                  <a:close/>
                </a:path>
                <a:path w="14605" h="8889">
                  <a:moveTo>
                    <a:pt x="12788" y="7594"/>
                  </a:moveTo>
                  <a:lnTo>
                    <a:pt x="10629" y="7594"/>
                  </a:lnTo>
                  <a:lnTo>
                    <a:pt x="11480" y="7645"/>
                  </a:lnTo>
                  <a:lnTo>
                    <a:pt x="12344" y="7645"/>
                  </a:lnTo>
                  <a:lnTo>
                    <a:pt x="12788" y="7594"/>
                  </a:lnTo>
                  <a:close/>
                </a:path>
                <a:path w="14605" h="8889">
                  <a:moveTo>
                    <a:pt x="10655" y="2070"/>
                  </a:moveTo>
                  <a:lnTo>
                    <a:pt x="6248" y="2654"/>
                  </a:lnTo>
                  <a:lnTo>
                    <a:pt x="11726" y="2654"/>
                  </a:lnTo>
                  <a:lnTo>
                    <a:pt x="10655" y="2070"/>
                  </a:lnTo>
                  <a:close/>
                </a:path>
              </a:pathLst>
            </a:custGeom>
            <a:solidFill>
              <a:srgbClr val="C15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 descr=""/>
            <p:cNvSpPr/>
            <p:nvPr/>
          </p:nvSpPr>
          <p:spPr>
            <a:xfrm>
              <a:off x="2010705" y="2613786"/>
              <a:ext cx="11430" cy="14604"/>
            </a:xfrm>
            <a:custGeom>
              <a:avLst/>
              <a:gdLst/>
              <a:ahLst/>
              <a:cxnLst/>
              <a:rect l="l" t="t" r="r" b="b"/>
              <a:pathLst>
                <a:path w="11430" h="14605">
                  <a:moveTo>
                    <a:pt x="3060" y="1308"/>
                  </a:moveTo>
                  <a:lnTo>
                    <a:pt x="38" y="3670"/>
                  </a:lnTo>
                  <a:lnTo>
                    <a:pt x="0" y="4711"/>
                  </a:lnTo>
                  <a:lnTo>
                    <a:pt x="444" y="5956"/>
                  </a:lnTo>
                  <a:lnTo>
                    <a:pt x="3060" y="6819"/>
                  </a:lnTo>
                  <a:lnTo>
                    <a:pt x="698" y="8559"/>
                  </a:lnTo>
                  <a:lnTo>
                    <a:pt x="571" y="9245"/>
                  </a:lnTo>
                  <a:lnTo>
                    <a:pt x="941" y="9766"/>
                  </a:lnTo>
                  <a:lnTo>
                    <a:pt x="1117" y="9867"/>
                  </a:lnTo>
                  <a:lnTo>
                    <a:pt x="1231" y="10502"/>
                  </a:lnTo>
                  <a:lnTo>
                    <a:pt x="1057" y="10667"/>
                  </a:lnTo>
                  <a:lnTo>
                    <a:pt x="1078" y="12026"/>
                  </a:lnTo>
                  <a:lnTo>
                    <a:pt x="2032" y="13271"/>
                  </a:lnTo>
                  <a:lnTo>
                    <a:pt x="3289" y="13982"/>
                  </a:lnTo>
                  <a:lnTo>
                    <a:pt x="5029" y="12953"/>
                  </a:lnTo>
                  <a:lnTo>
                    <a:pt x="5613" y="12953"/>
                  </a:lnTo>
                  <a:lnTo>
                    <a:pt x="4521" y="11912"/>
                  </a:lnTo>
                  <a:lnTo>
                    <a:pt x="6609" y="11912"/>
                  </a:lnTo>
                  <a:lnTo>
                    <a:pt x="7302" y="11366"/>
                  </a:lnTo>
                  <a:lnTo>
                    <a:pt x="8115" y="10667"/>
                  </a:lnTo>
                  <a:lnTo>
                    <a:pt x="8902" y="9956"/>
                  </a:lnTo>
                  <a:lnTo>
                    <a:pt x="9918" y="8686"/>
                  </a:lnTo>
                  <a:lnTo>
                    <a:pt x="11074" y="7467"/>
                  </a:lnTo>
                  <a:lnTo>
                    <a:pt x="10292" y="5626"/>
                  </a:lnTo>
                  <a:lnTo>
                    <a:pt x="9218" y="5613"/>
                  </a:lnTo>
                  <a:lnTo>
                    <a:pt x="6959" y="4546"/>
                  </a:lnTo>
                  <a:lnTo>
                    <a:pt x="8432" y="1447"/>
                  </a:lnTo>
                  <a:lnTo>
                    <a:pt x="3657" y="1409"/>
                  </a:lnTo>
                  <a:lnTo>
                    <a:pt x="3365" y="1384"/>
                  </a:lnTo>
                  <a:lnTo>
                    <a:pt x="3060" y="1308"/>
                  </a:lnTo>
                  <a:close/>
                </a:path>
                <a:path w="11430" h="14605">
                  <a:moveTo>
                    <a:pt x="6609" y="11912"/>
                  </a:moveTo>
                  <a:lnTo>
                    <a:pt x="4521" y="11912"/>
                  </a:lnTo>
                  <a:lnTo>
                    <a:pt x="5553" y="12191"/>
                  </a:lnTo>
                  <a:lnTo>
                    <a:pt x="5791" y="12230"/>
                  </a:lnTo>
                  <a:lnTo>
                    <a:pt x="6159" y="12179"/>
                  </a:lnTo>
                  <a:lnTo>
                    <a:pt x="6464" y="12026"/>
                  </a:lnTo>
                  <a:lnTo>
                    <a:pt x="6609" y="11912"/>
                  </a:lnTo>
                  <a:close/>
                </a:path>
                <a:path w="11430" h="14605">
                  <a:moveTo>
                    <a:pt x="941" y="9766"/>
                  </a:moveTo>
                  <a:close/>
                </a:path>
                <a:path w="11430" h="14605">
                  <a:moveTo>
                    <a:pt x="10287" y="5613"/>
                  </a:moveTo>
                  <a:lnTo>
                    <a:pt x="9245" y="5626"/>
                  </a:lnTo>
                  <a:lnTo>
                    <a:pt x="10292" y="5626"/>
                  </a:lnTo>
                  <a:close/>
                </a:path>
                <a:path w="11430" h="14605">
                  <a:moveTo>
                    <a:pt x="6721" y="444"/>
                  </a:moveTo>
                  <a:lnTo>
                    <a:pt x="5105" y="457"/>
                  </a:lnTo>
                  <a:lnTo>
                    <a:pt x="4762" y="787"/>
                  </a:lnTo>
                  <a:lnTo>
                    <a:pt x="4356" y="1066"/>
                  </a:lnTo>
                  <a:lnTo>
                    <a:pt x="3962" y="1384"/>
                  </a:lnTo>
                  <a:lnTo>
                    <a:pt x="3657" y="1409"/>
                  </a:lnTo>
                  <a:lnTo>
                    <a:pt x="8367" y="1409"/>
                  </a:lnTo>
                  <a:lnTo>
                    <a:pt x="6721" y="444"/>
                  </a:lnTo>
                  <a:close/>
                </a:path>
                <a:path w="11430" h="14605">
                  <a:moveTo>
                    <a:pt x="5892" y="0"/>
                  </a:moveTo>
                  <a:lnTo>
                    <a:pt x="5473" y="76"/>
                  </a:lnTo>
                  <a:lnTo>
                    <a:pt x="5111" y="450"/>
                  </a:lnTo>
                  <a:lnTo>
                    <a:pt x="6721" y="444"/>
                  </a:lnTo>
                  <a:lnTo>
                    <a:pt x="6375" y="241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BE4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 descr=""/>
            <p:cNvSpPr/>
            <p:nvPr/>
          </p:nvSpPr>
          <p:spPr>
            <a:xfrm>
              <a:off x="2014664" y="2611221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207" y="3962"/>
                  </a:moveTo>
                  <a:lnTo>
                    <a:pt x="4368" y="63"/>
                  </a:lnTo>
                  <a:lnTo>
                    <a:pt x="4013" y="50"/>
                  </a:lnTo>
                  <a:lnTo>
                    <a:pt x="3289" y="0"/>
                  </a:lnTo>
                  <a:lnTo>
                    <a:pt x="1219" y="2044"/>
                  </a:lnTo>
                  <a:lnTo>
                    <a:pt x="1155" y="2374"/>
                  </a:lnTo>
                  <a:lnTo>
                    <a:pt x="1130" y="2692"/>
                  </a:lnTo>
                  <a:lnTo>
                    <a:pt x="1130" y="3009"/>
                  </a:lnTo>
                  <a:lnTo>
                    <a:pt x="101" y="3009"/>
                  </a:lnTo>
                  <a:lnTo>
                    <a:pt x="50" y="3327"/>
                  </a:lnTo>
                  <a:lnTo>
                    <a:pt x="12" y="3644"/>
                  </a:lnTo>
                  <a:lnTo>
                    <a:pt x="0" y="3962"/>
                  </a:lnTo>
                  <a:lnTo>
                    <a:pt x="381" y="3644"/>
                  </a:lnTo>
                  <a:lnTo>
                    <a:pt x="774" y="3327"/>
                  </a:lnTo>
                  <a:lnTo>
                    <a:pt x="1130" y="3035"/>
                  </a:lnTo>
                  <a:lnTo>
                    <a:pt x="1562" y="3086"/>
                  </a:lnTo>
                  <a:lnTo>
                    <a:pt x="1981" y="3162"/>
                  </a:lnTo>
                  <a:lnTo>
                    <a:pt x="2400" y="3225"/>
                  </a:lnTo>
                  <a:lnTo>
                    <a:pt x="3098" y="4368"/>
                  </a:lnTo>
                  <a:lnTo>
                    <a:pt x="3898" y="5156"/>
                  </a:lnTo>
                  <a:lnTo>
                    <a:pt x="5207" y="3962"/>
                  </a:lnTo>
                  <a:close/>
                </a:path>
              </a:pathLst>
            </a:custGeom>
            <a:solidFill>
              <a:srgbClr val="9A3B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 descr=""/>
            <p:cNvSpPr/>
            <p:nvPr/>
          </p:nvSpPr>
          <p:spPr>
            <a:xfrm>
              <a:off x="1974688" y="2635441"/>
              <a:ext cx="22225" cy="16510"/>
            </a:xfrm>
            <a:custGeom>
              <a:avLst/>
              <a:gdLst/>
              <a:ahLst/>
              <a:cxnLst/>
              <a:rect l="l" t="t" r="r" b="b"/>
              <a:pathLst>
                <a:path w="22225" h="16510">
                  <a:moveTo>
                    <a:pt x="11633" y="0"/>
                  </a:moveTo>
                  <a:lnTo>
                    <a:pt x="8128" y="114"/>
                  </a:lnTo>
                  <a:lnTo>
                    <a:pt x="2686" y="114"/>
                  </a:lnTo>
                  <a:lnTo>
                    <a:pt x="1409" y="965"/>
                  </a:lnTo>
                  <a:lnTo>
                    <a:pt x="431" y="2489"/>
                  </a:lnTo>
                  <a:lnTo>
                    <a:pt x="165" y="3276"/>
                  </a:lnTo>
                  <a:lnTo>
                    <a:pt x="0" y="4064"/>
                  </a:lnTo>
                  <a:lnTo>
                    <a:pt x="635" y="4762"/>
                  </a:lnTo>
                  <a:lnTo>
                    <a:pt x="2730" y="6870"/>
                  </a:lnTo>
                  <a:lnTo>
                    <a:pt x="2844" y="8242"/>
                  </a:lnTo>
                  <a:lnTo>
                    <a:pt x="3898" y="8991"/>
                  </a:lnTo>
                  <a:lnTo>
                    <a:pt x="4762" y="9855"/>
                  </a:lnTo>
                  <a:lnTo>
                    <a:pt x="5410" y="11518"/>
                  </a:lnTo>
                  <a:lnTo>
                    <a:pt x="6743" y="11950"/>
                  </a:lnTo>
                  <a:lnTo>
                    <a:pt x="9779" y="12192"/>
                  </a:lnTo>
                  <a:lnTo>
                    <a:pt x="9207" y="13182"/>
                  </a:lnTo>
                  <a:lnTo>
                    <a:pt x="8928" y="13931"/>
                  </a:lnTo>
                  <a:lnTo>
                    <a:pt x="9461" y="14909"/>
                  </a:lnTo>
                  <a:lnTo>
                    <a:pt x="11391" y="15443"/>
                  </a:lnTo>
                  <a:lnTo>
                    <a:pt x="12855" y="15798"/>
                  </a:lnTo>
                  <a:lnTo>
                    <a:pt x="14224" y="16217"/>
                  </a:lnTo>
                  <a:lnTo>
                    <a:pt x="16467" y="15786"/>
                  </a:lnTo>
                  <a:lnTo>
                    <a:pt x="17119" y="15608"/>
                  </a:lnTo>
                  <a:lnTo>
                    <a:pt x="17805" y="15392"/>
                  </a:lnTo>
                  <a:lnTo>
                    <a:pt x="18491" y="15227"/>
                  </a:lnTo>
                  <a:lnTo>
                    <a:pt x="19177" y="15024"/>
                  </a:lnTo>
                  <a:lnTo>
                    <a:pt x="19812" y="14693"/>
                  </a:lnTo>
                  <a:lnTo>
                    <a:pt x="21615" y="13385"/>
                  </a:lnTo>
                  <a:lnTo>
                    <a:pt x="20955" y="11874"/>
                  </a:lnTo>
                  <a:lnTo>
                    <a:pt x="20154" y="10350"/>
                  </a:lnTo>
                  <a:lnTo>
                    <a:pt x="19900" y="9994"/>
                  </a:lnTo>
                  <a:lnTo>
                    <a:pt x="19608" y="9728"/>
                  </a:lnTo>
                  <a:lnTo>
                    <a:pt x="19152" y="9474"/>
                  </a:lnTo>
                  <a:lnTo>
                    <a:pt x="17780" y="9474"/>
                  </a:lnTo>
                  <a:lnTo>
                    <a:pt x="17754" y="9309"/>
                  </a:lnTo>
                  <a:lnTo>
                    <a:pt x="17886" y="8991"/>
                  </a:lnTo>
                  <a:lnTo>
                    <a:pt x="17846" y="8242"/>
                  </a:lnTo>
                  <a:lnTo>
                    <a:pt x="17678" y="7823"/>
                  </a:lnTo>
                  <a:lnTo>
                    <a:pt x="17259" y="7150"/>
                  </a:lnTo>
                  <a:lnTo>
                    <a:pt x="17005" y="6946"/>
                  </a:lnTo>
                  <a:lnTo>
                    <a:pt x="15519" y="6946"/>
                  </a:lnTo>
                  <a:lnTo>
                    <a:pt x="15240" y="6870"/>
                  </a:lnTo>
                  <a:lnTo>
                    <a:pt x="15544" y="6248"/>
                  </a:lnTo>
                  <a:lnTo>
                    <a:pt x="16412" y="6248"/>
                  </a:lnTo>
                  <a:lnTo>
                    <a:pt x="19685" y="3530"/>
                  </a:lnTo>
                  <a:lnTo>
                    <a:pt x="15824" y="2311"/>
                  </a:lnTo>
                  <a:lnTo>
                    <a:pt x="15125" y="431"/>
                  </a:lnTo>
                  <a:lnTo>
                    <a:pt x="12557" y="114"/>
                  </a:lnTo>
                  <a:lnTo>
                    <a:pt x="8128" y="114"/>
                  </a:lnTo>
                  <a:lnTo>
                    <a:pt x="12249" y="76"/>
                  </a:lnTo>
                  <a:lnTo>
                    <a:pt x="11633" y="0"/>
                  </a:lnTo>
                  <a:close/>
                </a:path>
                <a:path w="22225" h="16510">
                  <a:moveTo>
                    <a:pt x="18542" y="9309"/>
                  </a:moveTo>
                  <a:lnTo>
                    <a:pt x="18148" y="9359"/>
                  </a:lnTo>
                  <a:lnTo>
                    <a:pt x="17780" y="9474"/>
                  </a:lnTo>
                  <a:lnTo>
                    <a:pt x="19152" y="9474"/>
                  </a:lnTo>
                  <a:lnTo>
                    <a:pt x="18872" y="9359"/>
                  </a:lnTo>
                  <a:lnTo>
                    <a:pt x="18542" y="9309"/>
                  </a:lnTo>
                  <a:close/>
                </a:path>
                <a:path w="22225" h="16510">
                  <a:moveTo>
                    <a:pt x="17792" y="9245"/>
                  </a:moveTo>
                  <a:close/>
                </a:path>
                <a:path w="22225" h="16510">
                  <a:moveTo>
                    <a:pt x="15849" y="6616"/>
                  </a:moveTo>
                  <a:lnTo>
                    <a:pt x="15519" y="6946"/>
                  </a:lnTo>
                  <a:lnTo>
                    <a:pt x="17005" y="6946"/>
                  </a:lnTo>
                  <a:lnTo>
                    <a:pt x="16687" y="6692"/>
                  </a:lnTo>
                  <a:lnTo>
                    <a:pt x="15849" y="6616"/>
                  </a:lnTo>
                  <a:close/>
                </a:path>
                <a:path w="22225" h="16510">
                  <a:moveTo>
                    <a:pt x="16412" y="6248"/>
                  </a:moveTo>
                  <a:lnTo>
                    <a:pt x="15544" y="6248"/>
                  </a:lnTo>
                  <a:lnTo>
                    <a:pt x="16090" y="6515"/>
                  </a:lnTo>
                  <a:lnTo>
                    <a:pt x="16412" y="6248"/>
                  </a:lnTo>
                  <a:close/>
                </a:path>
              </a:pathLst>
            </a:custGeom>
            <a:solidFill>
              <a:srgbClr val="A9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 descr=""/>
            <p:cNvSpPr/>
            <p:nvPr/>
          </p:nvSpPr>
          <p:spPr>
            <a:xfrm>
              <a:off x="1972219" y="2653609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057" y="3009"/>
                  </a:moveTo>
                  <a:lnTo>
                    <a:pt x="2311" y="3009"/>
                  </a:lnTo>
                  <a:lnTo>
                    <a:pt x="2819" y="5689"/>
                  </a:lnTo>
                  <a:lnTo>
                    <a:pt x="5473" y="6438"/>
                  </a:lnTo>
                  <a:lnTo>
                    <a:pt x="4559" y="7683"/>
                  </a:lnTo>
                  <a:lnTo>
                    <a:pt x="4165" y="8394"/>
                  </a:lnTo>
                  <a:lnTo>
                    <a:pt x="4584" y="8750"/>
                  </a:lnTo>
                  <a:lnTo>
                    <a:pt x="5067" y="8902"/>
                  </a:lnTo>
                  <a:lnTo>
                    <a:pt x="5600" y="8851"/>
                  </a:lnTo>
                  <a:lnTo>
                    <a:pt x="7708" y="7988"/>
                  </a:lnTo>
                  <a:lnTo>
                    <a:pt x="9067" y="6540"/>
                  </a:lnTo>
                  <a:lnTo>
                    <a:pt x="9127" y="5689"/>
                  </a:lnTo>
                  <a:lnTo>
                    <a:pt x="9057" y="3009"/>
                  </a:lnTo>
                  <a:close/>
                </a:path>
                <a:path w="9525" h="9525">
                  <a:moveTo>
                    <a:pt x="5041" y="0"/>
                  </a:moveTo>
                  <a:lnTo>
                    <a:pt x="2755" y="2070"/>
                  </a:lnTo>
                  <a:lnTo>
                    <a:pt x="638" y="2070"/>
                  </a:lnTo>
                  <a:lnTo>
                    <a:pt x="0" y="3213"/>
                  </a:lnTo>
                  <a:lnTo>
                    <a:pt x="2311" y="3009"/>
                  </a:lnTo>
                  <a:lnTo>
                    <a:pt x="9057" y="3009"/>
                  </a:lnTo>
                  <a:lnTo>
                    <a:pt x="8911" y="2628"/>
                  </a:lnTo>
                  <a:lnTo>
                    <a:pt x="6159" y="2628"/>
                  </a:lnTo>
                  <a:lnTo>
                    <a:pt x="5892" y="2311"/>
                  </a:lnTo>
                  <a:lnTo>
                    <a:pt x="6212" y="2163"/>
                  </a:lnTo>
                  <a:lnTo>
                    <a:pt x="2755" y="2070"/>
                  </a:lnTo>
                  <a:lnTo>
                    <a:pt x="850" y="1689"/>
                  </a:lnTo>
                  <a:lnTo>
                    <a:pt x="5965" y="1689"/>
                  </a:lnTo>
                  <a:lnTo>
                    <a:pt x="5041" y="0"/>
                  </a:lnTo>
                  <a:close/>
                </a:path>
                <a:path w="9525" h="9525">
                  <a:moveTo>
                    <a:pt x="8255" y="2120"/>
                  </a:moveTo>
                  <a:lnTo>
                    <a:pt x="6216" y="2146"/>
                  </a:lnTo>
                  <a:lnTo>
                    <a:pt x="6159" y="2628"/>
                  </a:lnTo>
                  <a:lnTo>
                    <a:pt x="8911" y="2628"/>
                  </a:lnTo>
                  <a:lnTo>
                    <a:pt x="8255" y="2120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 descr=""/>
            <p:cNvSpPr/>
            <p:nvPr/>
          </p:nvSpPr>
          <p:spPr>
            <a:xfrm>
              <a:off x="1983470" y="2649480"/>
              <a:ext cx="12065" cy="6985"/>
            </a:xfrm>
            <a:custGeom>
              <a:avLst/>
              <a:gdLst/>
              <a:ahLst/>
              <a:cxnLst/>
              <a:rect l="l" t="t" r="r" b="b"/>
              <a:pathLst>
                <a:path w="12064" h="6985">
                  <a:moveTo>
                    <a:pt x="5201" y="2463"/>
                  </a:moveTo>
                  <a:lnTo>
                    <a:pt x="1714" y="2463"/>
                  </a:lnTo>
                  <a:lnTo>
                    <a:pt x="1793" y="3848"/>
                  </a:lnTo>
                  <a:lnTo>
                    <a:pt x="2222" y="4191"/>
                  </a:lnTo>
                  <a:lnTo>
                    <a:pt x="2312" y="5384"/>
                  </a:lnTo>
                  <a:lnTo>
                    <a:pt x="2539" y="5753"/>
                  </a:lnTo>
                  <a:lnTo>
                    <a:pt x="3378" y="6426"/>
                  </a:lnTo>
                  <a:lnTo>
                    <a:pt x="4292" y="6832"/>
                  </a:lnTo>
                  <a:lnTo>
                    <a:pt x="5397" y="6654"/>
                  </a:lnTo>
                  <a:lnTo>
                    <a:pt x="6016" y="6426"/>
                  </a:lnTo>
                  <a:lnTo>
                    <a:pt x="7023" y="5892"/>
                  </a:lnTo>
                  <a:lnTo>
                    <a:pt x="8013" y="5461"/>
                  </a:lnTo>
                  <a:lnTo>
                    <a:pt x="10729" y="5461"/>
                  </a:lnTo>
                  <a:lnTo>
                    <a:pt x="10985" y="5384"/>
                  </a:lnTo>
                  <a:lnTo>
                    <a:pt x="11696" y="4864"/>
                  </a:lnTo>
                  <a:lnTo>
                    <a:pt x="11845" y="4203"/>
                  </a:lnTo>
                  <a:lnTo>
                    <a:pt x="11812" y="2819"/>
                  </a:lnTo>
                  <a:lnTo>
                    <a:pt x="5587" y="2819"/>
                  </a:lnTo>
                  <a:lnTo>
                    <a:pt x="5201" y="2463"/>
                  </a:lnTo>
                  <a:close/>
                </a:path>
                <a:path w="12064" h="6985">
                  <a:moveTo>
                    <a:pt x="10729" y="5461"/>
                  </a:moveTo>
                  <a:lnTo>
                    <a:pt x="8013" y="5461"/>
                  </a:lnTo>
                  <a:lnTo>
                    <a:pt x="9042" y="5753"/>
                  </a:lnTo>
                  <a:lnTo>
                    <a:pt x="10045" y="5664"/>
                  </a:lnTo>
                  <a:lnTo>
                    <a:pt x="10729" y="5461"/>
                  </a:lnTo>
                  <a:close/>
                </a:path>
                <a:path w="12064" h="6985">
                  <a:moveTo>
                    <a:pt x="0" y="0"/>
                  </a:moveTo>
                  <a:lnTo>
                    <a:pt x="258" y="3330"/>
                  </a:lnTo>
                  <a:lnTo>
                    <a:pt x="349" y="3733"/>
                  </a:lnTo>
                  <a:lnTo>
                    <a:pt x="1206" y="4203"/>
                  </a:lnTo>
                  <a:lnTo>
                    <a:pt x="1619" y="3848"/>
                  </a:lnTo>
                  <a:lnTo>
                    <a:pt x="1714" y="2463"/>
                  </a:lnTo>
                  <a:lnTo>
                    <a:pt x="5201" y="2463"/>
                  </a:lnTo>
                  <a:lnTo>
                    <a:pt x="4140" y="1485"/>
                  </a:lnTo>
                  <a:lnTo>
                    <a:pt x="3008" y="825"/>
                  </a:lnTo>
                  <a:lnTo>
                    <a:pt x="1625" y="825"/>
                  </a:lnTo>
                  <a:lnTo>
                    <a:pt x="0" y="0"/>
                  </a:lnTo>
                  <a:close/>
                </a:path>
                <a:path w="12064" h="6985">
                  <a:moveTo>
                    <a:pt x="8915" y="1231"/>
                  </a:moveTo>
                  <a:lnTo>
                    <a:pt x="8229" y="1358"/>
                  </a:lnTo>
                  <a:lnTo>
                    <a:pt x="7460" y="1727"/>
                  </a:lnTo>
                  <a:lnTo>
                    <a:pt x="5587" y="2819"/>
                  </a:lnTo>
                  <a:lnTo>
                    <a:pt x="11812" y="2819"/>
                  </a:lnTo>
                  <a:lnTo>
                    <a:pt x="11772" y="2463"/>
                  </a:lnTo>
                  <a:lnTo>
                    <a:pt x="10909" y="1727"/>
                  </a:lnTo>
                  <a:lnTo>
                    <a:pt x="9639" y="1358"/>
                  </a:lnTo>
                  <a:lnTo>
                    <a:pt x="8915" y="1231"/>
                  </a:lnTo>
                  <a:close/>
                </a:path>
                <a:path w="12064" h="6985">
                  <a:moveTo>
                    <a:pt x="2616" y="596"/>
                  </a:moveTo>
                  <a:lnTo>
                    <a:pt x="1625" y="825"/>
                  </a:lnTo>
                  <a:lnTo>
                    <a:pt x="3008" y="825"/>
                  </a:lnTo>
                  <a:lnTo>
                    <a:pt x="2616" y="596"/>
                  </a:lnTo>
                  <a:close/>
                </a:path>
              </a:pathLst>
            </a:custGeom>
            <a:solidFill>
              <a:srgbClr val="B03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 descr=""/>
            <p:cNvSpPr/>
            <p:nvPr/>
          </p:nvSpPr>
          <p:spPr>
            <a:xfrm>
              <a:off x="1980477" y="2653719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1117" y="0"/>
                  </a:moveTo>
                  <a:lnTo>
                    <a:pt x="749" y="330"/>
                  </a:lnTo>
                  <a:lnTo>
                    <a:pt x="406" y="685"/>
                  </a:lnTo>
                  <a:lnTo>
                    <a:pt x="38" y="1003"/>
                  </a:lnTo>
                  <a:lnTo>
                    <a:pt x="0" y="2006"/>
                  </a:lnTo>
                  <a:lnTo>
                    <a:pt x="38" y="4114"/>
                  </a:lnTo>
                  <a:lnTo>
                    <a:pt x="2247" y="5575"/>
                  </a:lnTo>
                  <a:lnTo>
                    <a:pt x="3708" y="4775"/>
                  </a:lnTo>
                  <a:lnTo>
                    <a:pt x="4673" y="2552"/>
                  </a:lnTo>
                  <a:lnTo>
                    <a:pt x="4737" y="1968"/>
                  </a:lnTo>
                  <a:lnTo>
                    <a:pt x="4571" y="1447"/>
                  </a:lnTo>
                  <a:lnTo>
                    <a:pt x="4178" y="1015"/>
                  </a:lnTo>
                  <a:lnTo>
                    <a:pt x="2133" y="330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BD44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 descr=""/>
            <p:cNvSpPr/>
            <p:nvPr/>
          </p:nvSpPr>
          <p:spPr>
            <a:xfrm>
              <a:off x="1967130" y="264296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1562" y="165"/>
                  </a:moveTo>
                  <a:lnTo>
                    <a:pt x="1346" y="165"/>
                  </a:lnTo>
                  <a:lnTo>
                    <a:pt x="0" y="419"/>
                  </a:lnTo>
                  <a:lnTo>
                    <a:pt x="977" y="3467"/>
                  </a:lnTo>
                  <a:lnTo>
                    <a:pt x="5067" y="3454"/>
                  </a:lnTo>
                  <a:lnTo>
                    <a:pt x="5270" y="1841"/>
                  </a:lnTo>
                  <a:lnTo>
                    <a:pt x="3543" y="1422"/>
                  </a:lnTo>
                  <a:lnTo>
                    <a:pt x="3148" y="419"/>
                  </a:lnTo>
                  <a:lnTo>
                    <a:pt x="3040" y="228"/>
                  </a:lnTo>
                  <a:lnTo>
                    <a:pt x="1765" y="228"/>
                  </a:lnTo>
                  <a:lnTo>
                    <a:pt x="1562" y="165"/>
                  </a:lnTo>
                  <a:close/>
                </a:path>
                <a:path w="5714" h="3810">
                  <a:moveTo>
                    <a:pt x="2209" y="0"/>
                  </a:moveTo>
                  <a:lnTo>
                    <a:pt x="1765" y="228"/>
                  </a:lnTo>
                  <a:lnTo>
                    <a:pt x="3040" y="228"/>
                  </a:lnTo>
                  <a:lnTo>
                    <a:pt x="2654" y="12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A9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 descr=""/>
            <p:cNvSpPr/>
            <p:nvPr/>
          </p:nvSpPr>
          <p:spPr>
            <a:xfrm>
              <a:off x="1981555" y="2649380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057" y="0"/>
                  </a:moveTo>
                  <a:lnTo>
                    <a:pt x="1206" y="546"/>
                  </a:lnTo>
                  <a:lnTo>
                    <a:pt x="0" y="1054"/>
                  </a:lnTo>
                  <a:lnTo>
                    <a:pt x="596" y="3149"/>
                  </a:lnTo>
                  <a:lnTo>
                    <a:pt x="1460" y="2197"/>
                  </a:lnTo>
                  <a:lnTo>
                    <a:pt x="2070" y="2197"/>
                  </a:lnTo>
                  <a:lnTo>
                    <a:pt x="2819" y="990"/>
                  </a:lnTo>
                  <a:lnTo>
                    <a:pt x="4063" y="1244"/>
                  </a:lnTo>
                  <a:lnTo>
                    <a:pt x="5194" y="1143"/>
                  </a:lnTo>
                  <a:lnTo>
                    <a:pt x="5384" y="1041"/>
                  </a:lnTo>
                  <a:lnTo>
                    <a:pt x="5486" y="825"/>
                  </a:lnTo>
                  <a:lnTo>
                    <a:pt x="5575" y="609"/>
                  </a:lnTo>
                  <a:lnTo>
                    <a:pt x="5473" y="393"/>
                  </a:lnTo>
                  <a:lnTo>
                    <a:pt x="5181" y="177"/>
                  </a:lnTo>
                  <a:lnTo>
                    <a:pt x="4140" y="127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C754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 descr=""/>
            <p:cNvSpPr/>
            <p:nvPr/>
          </p:nvSpPr>
          <p:spPr>
            <a:xfrm>
              <a:off x="1976327" y="2642273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104" y="0"/>
                  </a:moveTo>
                  <a:lnTo>
                    <a:pt x="749" y="355"/>
                  </a:lnTo>
                  <a:lnTo>
                    <a:pt x="406" y="711"/>
                  </a:lnTo>
                  <a:lnTo>
                    <a:pt x="38" y="1041"/>
                  </a:lnTo>
                  <a:lnTo>
                    <a:pt x="0" y="2095"/>
                  </a:lnTo>
                  <a:lnTo>
                    <a:pt x="774" y="3302"/>
                  </a:lnTo>
                  <a:lnTo>
                    <a:pt x="1968" y="3073"/>
                  </a:lnTo>
                  <a:lnTo>
                    <a:pt x="3124" y="3022"/>
                  </a:lnTo>
                  <a:lnTo>
                    <a:pt x="3124" y="1562"/>
                  </a:lnTo>
                  <a:lnTo>
                    <a:pt x="2451" y="571"/>
                  </a:lnTo>
                  <a:lnTo>
                    <a:pt x="1092" y="38"/>
                  </a:lnTo>
                  <a:close/>
                </a:path>
              </a:pathLst>
            </a:custGeom>
            <a:solidFill>
              <a:srgbClr val="C351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 descr=""/>
            <p:cNvSpPr/>
            <p:nvPr/>
          </p:nvSpPr>
          <p:spPr>
            <a:xfrm>
              <a:off x="1964834" y="2648035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790" y="0"/>
                  </a:moveTo>
                  <a:lnTo>
                    <a:pt x="1485" y="12"/>
                  </a:lnTo>
                  <a:lnTo>
                    <a:pt x="1193" y="292"/>
                  </a:lnTo>
                  <a:lnTo>
                    <a:pt x="0" y="1041"/>
                  </a:lnTo>
                  <a:lnTo>
                    <a:pt x="838" y="1752"/>
                  </a:lnTo>
                  <a:lnTo>
                    <a:pt x="1231" y="2476"/>
                  </a:lnTo>
                  <a:lnTo>
                    <a:pt x="2438" y="2298"/>
                  </a:lnTo>
                  <a:lnTo>
                    <a:pt x="3365" y="1854"/>
                  </a:lnTo>
                  <a:lnTo>
                    <a:pt x="3251" y="393"/>
                  </a:lnTo>
                  <a:lnTo>
                    <a:pt x="2870" y="355"/>
                  </a:lnTo>
                  <a:lnTo>
                    <a:pt x="2476" y="304"/>
                  </a:lnTo>
                  <a:lnTo>
                    <a:pt x="2095" y="266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D37C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 descr=""/>
            <p:cNvSpPr/>
            <p:nvPr/>
          </p:nvSpPr>
          <p:spPr>
            <a:xfrm>
              <a:off x="1972208" y="264538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070" y="0"/>
                  </a:moveTo>
                  <a:lnTo>
                    <a:pt x="0" y="1041"/>
                  </a:lnTo>
                  <a:lnTo>
                    <a:pt x="508" y="1879"/>
                  </a:lnTo>
                  <a:lnTo>
                    <a:pt x="1295" y="2311"/>
                  </a:lnTo>
                  <a:lnTo>
                    <a:pt x="2908" y="1333"/>
                  </a:lnTo>
                  <a:lnTo>
                    <a:pt x="2197" y="609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A9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 descr=""/>
            <p:cNvSpPr/>
            <p:nvPr/>
          </p:nvSpPr>
          <p:spPr>
            <a:xfrm>
              <a:off x="1977693" y="264702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330" y="0"/>
                  </a:moveTo>
                  <a:lnTo>
                    <a:pt x="228" y="266"/>
                  </a:lnTo>
                  <a:lnTo>
                    <a:pt x="0" y="596"/>
                  </a:lnTo>
                  <a:lnTo>
                    <a:pt x="76" y="774"/>
                  </a:lnTo>
                  <a:lnTo>
                    <a:pt x="177" y="990"/>
                  </a:lnTo>
                  <a:lnTo>
                    <a:pt x="558" y="1066"/>
                  </a:lnTo>
                  <a:lnTo>
                    <a:pt x="812" y="1206"/>
                  </a:lnTo>
                  <a:lnTo>
                    <a:pt x="1206" y="1079"/>
                  </a:lnTo>
                  <a:lnTo>
                    <a:pt x="1333" y="800"/>
                  </a:lnTo>
                  <a:lnTo>
                    <a:pt x="1066" y="482"/>
                  </a:lnTo>
                  <a:lnTo>
                    <a:pt x="888" y="266"/>
                  </a:lnTo>
                  <a:lnTo>
                    <a:pt x="584" y="15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BA45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 descr=""/>
            <p:cNvSpPr/>
            <p:nvPr/>
          </p:nvSpPr>
          <p:spPr>
            <a:xfrm>
              <a:off x="1984626" y="265237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092" y="0"/>
                  </a:moveTo>
                  <a:lnTo>
                    <a:pt x="546" y="12"/>
                  </a:lnTo>
                  <a:lnTo>
                    <a:pt x="0" y="12"/>
                  </a:lnTo>
                  <a:lnTo>
                    <a:pt x="63" y="800"/>
                  </a:lnTo>
                  <a:lnTo>
                    <a:pt x="50" y="1308"/>
                  </a:lnTo>
                  <a:lnTo>
                    <a:pt x="558" y="1308"/>
                  </a:lnTo>
                  <a:lnTo>
                    <a:pt x="1066" y="1295"/>
                  </a:lnTo>
                  <a:lnTo>
                    <a:pt x="1028" y="787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C14A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 descr=""/>
            <p:cNvSpPr/>
            <p:nvPr/>
          </p:nvSpPr>
          <p:spPr>
            <a:xfrm>
              <a:off x="1984654" y="265470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028" y="0"/>
                  </a:moveTo>
                  <a:lnTo>
                    <a:pt x="0" y="38"/>
                  </a:lnTo>
                  <a:lnTo>
                    <a:pt x="72" y="1028"/>
                  </a:lnTo>
                  <a:lnTo>
                    <a:pt x="165" y="1155"/>
                  </a:lnTo>
                  <a:lnTo>
                    <a:pt x="431" y="1384"/>
                  </a:lnTo>
                  <a:lnTo>
                    <a:pt x="846" y="1384"/>
                  </a:lnTo>
                  <a:lnTo>
                    <a:pt x="1219" y="1155"/>
                  </a:lnTo>
                  <a:lnTo>
                    <a:pt x="1320" y="266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B03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 descr=""/>
            <p:cNvSpPr/>
            <p:nvPr/>
          </p:nvSpPr>
          <p:spPr>
            <a:xfrm>
              <a:off x="1976214" y="2629717"/>
              <a:ext cx="88900" cy="65405"/>
            </a:xfrm>
            <a:custGeom>
              <a:avLst/>
              <a:gdLst/>
              <a:ahLst/>
              <a:cxnLst/>
              <a:rect l="l" t="t" r="r" b="b"/>
              <a:pathLst>
                <a:path w="88900" h="65405">
                  <a:moveTo>
                    <a:pt x="10541" y="0"/>
                  </a:moveTo>
                  <a:lnTo>
                    <a:pt x="2451" y="342"/>
                  </a:lnTo>
                  <a:lnTo>
                    <a:pt x="1993" y="1511"/>
                  </a:lnTo>
                  <a:lnTo>
                    <a:pt x="0" y="1739"/>
                  </a:lnTo>
                  <a:lnTo>
                    <a:pt x="546" y="3810"/>
                  </a:lnTo>
                  <a:lnTo>
                    <a:pt x="4191" y="3403"/>
                  </a:lnTo>
                  <a:lnTo>
                    <a:pt x="7797" y="4178"/>
                  </a:lnTo>
                  <a:lnTo>
                    <a:pt x="11455" y="4406"/>
                  </a:lnTo>
                  <a:lnTo>
                    <a:pt x="15290" y="7213"/>
                  </a:lnTo>
                  <a:lnTo>
                    <a:pt x="19672" y="8534"/>
                  </a:lnTo>
                  <a:lnTo>
                    <a:pt x="24320" y="9169"/>
                  </a:lnTo>
                  <a:lnTo>
                    <a:pt x="25920" y="9664"/>
                  </a:lnTo>
                  <a:lnTo>
                    <a:pt x="28943" y="11087"/>
                  </a:lnTo>
                  <a:lnTo>
                    <a:pt x="32372" y="12153"/>
                  </a:lnTo>
                  <a:lnTo>
                    <a:pt x="36449" y="14884"/>
                  </a:lnTo>
                  <a:lnTo>
                    <a:pt x="39598" y="17665"/>
                  </a:lnTo>
                  <a:lnTo>
                    <a:pt x="43370" y="19837"/>
                  </a:lnTo>
                  <a:lnTo>
                    <a:pt x="50977" y="22555"/>
                  </a:lnTo>
                  <a:lnTo>
                    <a:pt x="54368" y="24777"/>
                  </a:lnTo>
                  <a:lnTo>
                    <a:pt x="61061" y="30556"/>
                  </a:lnTo>
                  <a:lnTo>
                    <a:pt x="62357" y="32346"/>
                  </a:lnTo>
                  <a:lnTo>
                    <a:pt x="65176" y="35204"/>
                  </a:lnTo>
                  <a:lnTo>
                    <a:pt x="68364" y="41554"/>
                  </a:lnTo>
                  <a:lnTo>
                    <a:pt x="68567" y="42506"/>
                  </a:lnTo>
                  <a:lnTo>
                    <a:pt x="68465" y="46672"/>
                  </a:lnTo>
                  <a:lnTo>
                    <a:pt x="68046" y="47307"/>
                  </a:lnTo>
                  <a:lnTo>
                    <a:pt x="66078" y="49377"/>
                  </a:lnTo>
                  <a:lnTo>
                    <a:pt x="64198" y="52031"/>
                  </a:lnTo>
                  <a:lnTo>
                    <a:pt x="64427" y="54597"/>
                  </a:lnTo>
                  <a:lnTo>
                    <a:pt x="61506" y="59042"/>
                  </a:lnTo>
                  <a:lnTo>
                    <a:pt x="58127" y="60502"/>
                  </a:lnTo>
                  <a:lnTo>
                    <a:pt x="53746" y="62725"/>
                  </a:lnTo>
                  <a:lnTo>
                    <a:pt x="52679" y="63157"/>
                  </a:lnTo>
                  <a:lnTo>
                    <a:pt x="53136" y="64490"/>
                  </a:lnTo>
                  <a:lnTo>
                    <a:pt x="53746" y="65151"/>
                  </a:lnTo>
                  <a:lnTo>
                    <a:pt x="54533" y="65303"/>
                  </a:lnTo>
                  <a:lnTo>
                    <a:pt x="55397" y="65239"/>
                  </a:lnTo>
                  <a:lnTo>
                    <a:pt x="59220" y="63728"/>
                  </a:lnTo>
                  <a:lnTo>
                    <a:pt x="61379" y="63525"/>
                  </a:lnTo>
                  <a:lnTo>
                    <a:pt x="63322" y="64084"/>
                  </a:lnTo>
                  <a:lnTo>
                    <a:pt x="65951" y="64389"/>
                  </a:lnTo>
                  <a:lnTo>
                    <a:pt x="67297" y="63969"/>
                  </a:lnTo>
                  <a:lnTo>
                    <a:pt x="67830" y="63563"/>
                  </a:lnTo>
                  <a:lnTo>
                    <a:pt x="68453" y="62077"/>
                  </a:lnTo>
                  <a:lnTo>
                    <a:pt x="68046" y="58889"/>
                  </a:lnTo>
                  <a:lnTo>
                    <a:pt x="68173" y="58140"/>
                  </a:lnTo>
                  <a:lnTo>
                    <a:pt x="69215" y="56578"/>
                  </a:lnTo>
                  <a:lnTo>
                    <a:pt x="70154" y="56121"/>
                  </a:lnTo>
                  <a:lnTo>
                    <a:pt x="71640" y="54965"/>
                  </a:lnTo>
                  <a:lnTo>
                    <a:pt x="72161" y="54241"/>
                  </a:lnTo>
                  <a:lnTo>
                    <a:pt x="72898" y="53771"/>
                  </a:lnTo>
                  <a:lnTo>
                    <a:pt x="76962" y="52539"/>
                  </a:lnTo>
                  <a:lnTo>
                    <a:pt x="79006" y="54000"/>
                  </a:lnTo>
                  <a:lnTo>
                    <a:pt x="79082" y="61023"/>
                  </a:lnTo>
                  <a:lnTo>
                    <a:pt x="79921" y="62191"/>
                  </a:lnTo>
                  <a:lnTo>
                    <a:pt x="80899" y="62941"/>
                  </a:lnTo>
                  <a:lnTo>
                    <a:pt x="82562" y="61874"/>
                  </a:lnTo>
                  <a:lnTo>
                    <a:pt x="84391" y="58762"/>
                  </a:lnTo>
                  <a:lnTo>
                    <a:pt x="88506" y="56730"/>
                  </a:lnTo>
                  <a:lnTo>
                    <a:pt x="87160" y="52133"/>
                  </a:lnTo>
                  <a:lnTo>
                    <a:pt x="85458" y="47256"/>
                  </a:lnTo>
                  <a:lnTo>
                    <a:pt x="83934" y="45504"/>
                  </a:lnTo>
                  <a:lnTo>
                    <a:pt x="81495" y="42291"/>
                  </a:lnTo>
                  <a:lnTo>
                    <a:pt x="76174" y="36512"/>
                  </a:lnTo>
                  <a:lnTo>
                    <a:pt x="74688" y="35077"/>
                  </a:lnTo>
                  <a:lnTo>
                    <a:pt x="73660" y="33299"/>
                  </a:lnTo>
                  <a:lnTo>
                    <a:pt x="67729" y="26593"/>
                  </a:lnTo>
                  <a:lnTo>
                    <a:pt x="60871" y="23063"/>
                  </a:lnTo>
                  <a:lnTo>
                    <a:pt x="55816" y="17449"/>
                  </a:lnTo>
                  <a:lnTo>
                    <a:pt x="54571" y="16586"/>
                  </a:lnTo>
                  <a:lnTo>
                    <a:pt x="53124" y="16116"/>
                  </a:lnTo>
                  <a:lnTo>
                    <a:pt x="39928" y="8318"/>
                  </a:lnTo>
                  <a:lnTo>
                    <a:pt x="34150" y="7416"/>
                  </a:lnTo>
                  <a:lnTo>
                    <a:pt x="26504" y="3340"/>
                  </a:lnTo>
                  <a:lnTo>
                    <a:pt x="23939" y="2184"/>
                  </a:lnTo>
                  <a:lnTo>
                    <a:pt x="20916" y="2374"/>
                  </a:lnTo>
                  <a:lnTo>
                    <a:pt x="10541" y="0"/>
                  </a:lnTo>
                  <a:close/>
                </a:path>
              </a:pathLst>
            </a:custGeom>
            <a:solidFill>
              <a:srgbClr val="F6DE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 descr=""/>
            <p:cNvSpPr/>
            <p:nvPr/>
          </p:nvSpPr>
          <p:spPr>
            <a:xfrm>
              <a:off x="1973051" y="2634122"/>
              <a:ext cx="28575" cy="6985"/>
            </a:xfrm>
            <a:custGeom>
              <a:avLst/>
              <a:gdLst/>
              <a:ahLst/>
              <a:cxnLst/>
              <a:rect l="l" t="t" r="r" b="b"/>
              <a:pathLst>
                <a:path w="28575" h="6985">
                  <a:moveTo>
                    <a:pt x="11784" y="1384"/>
                  </a:moveTo>
                  <a:lnTo>
                    <a:pt x="6946" y="1384"/>
                  </a:lnTo>
                  <a:lnTo>
                    <a:pt x="11861" y="1778"/>
                  </a:lnTo>
                  <a:lnTo>
                    <a:pt x="16827" y="2933"/>
                  </a:lnTo>
                  <a:lnTo>
                    <a:pt x="18707" y="3695"/>
                  </a:lnTo>
                  <a:lnTo>
                    <a:pt x="20345" y="5054"/>
                  </a:lnTo>
                  <a:lnTo>
                    <a:pt x="24523" y="5613"/>
                  </a:lnTo>
                  <a:lnTo>
                    <a:pt x="26898" y="6731"/>
                  </a:lnTo>
                  <a:lnTo>
                    <a:pt x="28282" y="3924"/>
                  </a:lnTo>
                  <a:lnTo>
                    <a:pt x="19791" y="1485"/>
                  </a:lnTo>
                  <a:lnTo>
                    <a:pt x="12065" y="1485"/>
                  </a:lnTo>
                  <a:lnTo>
                    <a:pt x="11784" y="1384"/>
                  </a:lnTo>
                  <a:close/>
                </a:path>
                <a:path w="28575" h="6985">
                  <a:moveTo>
                    <a:pt x="4122" y="2933"/>
                  </a:moveTo>
                  <a:lnTo>
                    <a:pt x="254" y="2933"/>
                  </a:lnTo>
                  <a:lnTo>
                    <a:pt x="457" y="3162"/>
                  </a:lnTo>
                  <a:lnTo>
                    <a:pt x="711" y="3327"/>
                  </a:lnTo>
                  <a:lnTo>
                    <a:pt x="1270" y="3568"/>
                  </a:lnTo>
                  <a:lnTo>
                    <a:pt x="1803" y="3860"/>
                  </a:lnTo>
                  <a:lnTo>
                    <a:pt x="2247" y="3962"/>
                  </a:lnTo>
                  <a:lnTo>
                    <a:pt x="4122" y="2933"/>
                  </a:lnTo>
                  <a:close/>
                </a:path>
                <a:path w="28575" h="6985">
                  <a:moveTo>
                    <a:pt x="9258" y="469"/>
                  </a:moveTo>
                  <a:lnTo>
                    <a:pt x="4152" y="914"/>
                  </a:lnTo>
                  <a:lnTo>
                    <a:pt x="1790" y="1041"/>
                  </a:lnTo>
                  <a:lnTo>
                    <a:pt x="0" y="2984"/>
                  </a:lnTo>
                  <a:lnTo>
                    <a:pt x="254" y="2933"/>
                  </a:lnTo>
                  <a:lnTo>
                    <a:pt x="4122" y="2933"/>
                  </a:lnTo>
                  <a:lnTo>
                    <a:pt x="6946" y="1384"/>
                  </a:lnTo>
                  <a:lnTo>
                    <a:pt x="11784" y="1384"/>
                  </a:lnTo>
                  <a:lnTo>
                    <a:pt x="9258" y="469"/>
                  </a:lnTo>
                  <a:close/>
                </a:path>
                <a:path w="28575" h="6985">
                  <a:moveTo>
                    <a:pt x="14617" y="0"/>
                  </a:moveTo>
                  <a:lnTo>
                    <a:pt x="12065" y="1485"/>
                  </a:lnTo>
                  <a:lnTo>
                    <a:pt x="19791" y="1485"/>
                  </a:lnTo>
                  <a:lnTo>
                    <a:pt x="14617" y="0"/>
                  </a:lnTo>
                  <a:close/>
                </a:path>
              </a:pathLst>
            </a:custGeom>
            <a:solidFill>
              <a:srgbClr val="CD75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 descr=""/>
            <p:cNvSpPr/>
            <p:nvPr/>
          </p:nvSpPr>
          <p:spPr>
            <a:xfrm>
              <a:off x="1974221" y="2637743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635" y="0"/>
                  </a:moveTo>
                  <a:lnTo>
                    <a:pt x="279" y="228"/>
                  </a:lnTo>
                  <a:lnTo>
                    <a:pt x="88" y="342"/>
                  </a:lnTo>
                  <a:lnTo>
                    <a:pt x="0" y="1257"/>
                  </a:lnTo>
                  <a:lnTo>
                    <a:pt x="25" y="2120"/>
                  </a:lnTo>
                  <a:lnTo>
                    <a:pt x="1104" y="2463"/>
                  </a:lnTo>
                  <a:lnTo>
                    <a:pt x="1092" y="1752"/>
                  </a:lnTo>
                  <a:lnTo>
                    <a:pt x="1092" y="1054"/>
                  </a:lnTo>
                  <a:lnTo>
                    <a:pt x="1079" y="342"/>
                  </a:lnTo>
                  <a:close/>
                </a:path>
              </a:pathLst>
            </a:custGeom>
            <a:solidFill>
              <a:srgbClr val="D075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 descr=""/>
            <p:cNvSpPr/>
            <p:nvPr/>
          </p:nvSpPr>
          <p:spPr>
            <a:xfrm>
              <a:off x="1972311" y="264127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9" y="0"/>
                  </a:moveTo>
                  <a:lnTo>
                    <a:pt x="0" y="317"/>
                  </a:lnTo>
                  <a:lnTo>
                    <a:pt x="0" y="635"/>
                  </a:lnTo>
                  <a:lnTo>
                    <a:pt x="126" y="952"/>
                  </a:lnTo>
                  <a:lnTo>
                    <a:pt x="520" y="800"/>
                  </a:lnTo>
                  <a:lnTo>
                    <a:pt x="927" y="635"/>
                  </a:lnTo>
                  <a:lnTo>
                    <a:pt x="1320" y="482"/>
                  </a:lnTo>
                  <a:lnTo>
                    <a:pt x="927" y="317"/>
                  </a:lnTo>
                  <a:lnTo>
                    <a:pt x="533" y="165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9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 descr=""/>
            <p:cNvSpPr/>
            <p:nvPr/>
          </p:nvSpPr>
          <p:spPr>
            <a:xfrm>
              <a:off x="1972144" y="2637053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927" y="2463"/>
                  </a:moveTo>
                  <a:lnTo>
                    <a:pt x="0" y="2260"/>
                  </a:lnTo>
                  <a:lnTo>
                    <a:pt x="25" y="2590"/>
                  </a:lnTo>
                  <a:lnTo>
                    <a:pt x="76" y="2921"/>
                  </a:lnTo>
                  <a:lnTo>
                    <a:pt x="139" y="3251"/>
                  </a:lnTo>
                  <a:lnTo>
                    <a:pt x="673" y="2832"/>
                  </a:lnTo>
                  <a:lnTo>
                    <a:pt x="927" y="2463"/>
                  </a:lnTo>
                  <a:close/>
                </a:path>
                <a:path w="2539" h="3810">
                  <a:moveTo>
                    <a:pt x="2476" y="482"/>
                  </a:moveTo>
                  <a:lnTo>
                    <a:pt x="2324" y="127"/>
                  </a:lnTo>
                  <a:lnTo>
                    <a:pt x="1155" y="0"/>
                  </a:lnTo>
                  <a:lnTo>
                    <a:pt x="1295" y="546"/>
                  </a:lnTo>
                  <a:lnTo>
                    <a:pt x="1587" y="927"/>
                  </a:lnTo>
                  <a:lnTo>
                    <a:pt x="2159" y="1041"/>
                  </a:lnTo>
                  <a:lnTo>
                    <a:pt x="2413" y="800"/>
                  </a:lnTo>
                  <a:lnTo>
                    <a:pt x="2476" y="482"/>
                  </a:lnTo>
                  <a:close/>
                </a:path>
              </a:pathLst>
            </a:custGeom>
            <a:solidFill>
              <a:srgbClr val="D075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 descr=""/>
            <p:cNvSpPr/>
            <p:nvPr/>
          </p:nvSpPr>
          <p:spPr>
            <a:xfrm>
              <a:off x="1966028" y="264750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50" y="0"/>
                  </a:moveTo>
                  <a:lnTo>
                    <a:pt x="0" y="825"/>
                  </a:lnTo>
                  <a:lnTo>
                    <a:pt x="444" y="888"/>
                  </a:lnTo>
                  <a:lnTo>
                    <a:pt x="901" y="80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6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 descr=""/>
            <p:cNvSpPr/>
            <p:nvPr/>
          </p:nvSpPr>
          <p:spPr>
            <a:xfrm>
              <a:off x="1965330" y="264647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85" y="0"/>
                  </a:moveTo>
                  <a:lnTo>
                    <a:pt x="0" y="596"/>
                  </a:lnTo>
                  <a:lnTo>
                    <a:pt x="685" y="1079"/>
                  </a:lnTo>
                  <a:lnTo>
                    <a:pt x="558" y="800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D57D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 descr=""/>
            <p:cNvSpPr/>
            <p:nvPr/>
          </p:nvSpPr>
          <p:spPr>
            <a:xfrm>
              <a:off x="1968894" y="264248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901" y="0"/>
                  </a:moveTo>
                  <a:lnTo>
                    <a:pt x="457" y="139"/>
                  </a:lnTo>
                  <a:lnTo>
                    <a:pt x="0" y="711"/>
                  </a:lnTo>
                  <a:lnTo>
                    <a:pt x="444" y="723"/>
                  </a:lnTo>
                  <a:lnTo>
                    <a:pt x="876" y="723"/>
                  </a:lnTo>
                  <a:lnTo>
                    <a:pt x="1320" y="736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B1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2030976" y="2645564"/>
              <a:ext cx="46355" cy="24130"/>
            </a:xfrm>
            <a:custGeom>
              <a:avLst/>
              <a:gdLst/>
              <a:ahLst/>
              <a:cxnLst/>
              <a:rect l="l" t="t" r="r" b="b"/>
              <a:pathLst>
                <a:path w="46355" h="24130">
                  <a:moveTo>
                    <a:pt x="25755" y="17437"/>
                  </a:moveTo>
                  <a:lnTo>
                    <a:pt x="18021" y="17437"/>
                  </a:lnTo>
                  <a:lnTo>
                    <a:pt x="18100" y="17767"/>
                  </a:lnTo>
                  <a:lnTo>
                    <a:pt x="18656" y="20078"/>
                  </a:lnTo>
                  <a:lnTo>
                    <a:pt x="20916" y="21539"/>
                  </a:lnTo>
                  <a:lnTo>
                    <a:pt x="22428" y="23558"/>
                  </a:lnTo>
                  <a:lnTo>
                    <a:pt x="24498" y="23647"/>
                  </a:lnTo>
                  <a:lnTo>
                    <a:pt x="24041" y="21882"/>
                  </a:lnTo>
                  <a:lnTo>
                    <a:pt x="24447" y="20764"/>
                  </a:lnTo>
                  <a:lnTo>
                    <a:pt x="24574" y="19964"/>
                  </a:lnTo>
                  <a:lnTo>
                    <a:pt x="24726" y="19177"/>
                  </a:lnTo>
                  <a:lnTo>
                    <a:pt x="25057" y="18440"/>
                  </a:lnTo>
                  <a:lnTo>
                    <a:pt x="25425" y="17767"/>
                  </a:lnTo>
                  <a:lnTo>
                    <a:pt x="25755" y="17437"/>
                  </a:lnTo>
                  <a:close/>
                </a:path>
                <a:path w="46355" h="24130">
                  <a:moveTo>
                    <a:pt x="18025" y="17453"/>
                  </a:moveTo>
                  <a:close/>
                </a:path>
                <a:path w="46355" h="24130">
                  <a:moveTo>
                    <a:pt x="0" y="0"/>
                  </a:moveTo>
                  <a:lnTo>
                    <a:pt x="177" y="2082"/>
                  </a:lnTo>
                  <a:lnTo>
                    <a:pt x="5664" y="7797"/>
                  </a:lnTo>
                  <a:lnTo>
                    <a:pt x="12026" y="12484"/>
                  </a:lnTo>
                  <a:lnTo>
                    <a:pt x="18025" y="17453"/>
                  </a:lnTo>
                  <a:lnTo>
                    <a:pt x="25755" y="17437"/>
                  </a:lnTo>
                  <a:lnTo>
                    <a:pt x="25946" y="17246"/>
                  </a:lnTo>
                  <a:lnTo>
                    <a:pt x="26581" y="16814"/>
                  </a:lnTo>
                  <a:lnTo>
                    <a:pt x="27597" y="16294"/>
                  </a:lnTo>
                  <a:lnTo>
                    <a:pt x="28854" y="16027"/>
                  </a:lnTo>
                  <a:lnTo>
                    <a:pt x="31129" y="16027"/>
                  </a:lnTo>
                  <a:lnTo>
                    <a:pt x="31419" y="15951"/>
                  </a:lnTo>
                  <a:lnTo>
                    <a:pt x="33781" y="15519"/>
                  </a:lnTo>
                  <a:lnTo>
                    <a:pt x="37780" y="15519"/>
                  </a:lnTo>
                  <a:lnTo>
                    <a:pt x="38595" y="15303"/>
                  </a:lnTo>
                  <a:lnTo>
                    <a:pt x="40665" y="14236"/>
                  </a:lnTo>
                  <a:lnTo>
                    <a:pt x="42189" y="12217"/>
                  </a:lnTo>
                  <a:lnTo>
                    <a:pt x="44665" y="11938"/>
                  </a:lnTo>
                  <a:lnTo>
                    <a:pt x="45377" y="11582"/>
                  </a:lnTo>
                  <a:lnTo>
                    <a:pt x="45631" y="10883"/>
                  </a:lnTo>
                  <a:lnTo>
                    <a:pt x="45935" y="10236"/>
                  </a:lnTo>
                  <a:lnTo>
                    <a:pt x="45609" y="7797"/>
                  </a:lnTo>
                  <a:lnTo>
                    <a:pt x="45621" y="7061"/>
                  </a:lnTo>
                  <a:lnTo>
                    <a:pt x="14770" y="7061"/>
                  </a:lnTo>
                  <a:lnTo>
                    <a:pt x="14350" y="6896"/>
                  </a:lnTo>
                  <a:lnTo>
                    <a:pt x="14710" y="5727"/>
                  </a:lnTo>
                  <a:lnTo>
                    <a:pt x="14802" y="5499"/>
                  </a:lnTo>
                  <a:lnTo>
                    <a:pt x="15074" y="4572"/>
                  </a:lnTo>
                  <a:lnTo>
                    <a:pt x="15315" y="4127"/>
                  </a:lnTo>
                  <a:lnTo>
                    <a:pt x="10337" y="4127"/>
                  </a:lnTo>
                  <a:lnTo>
                    <a:pt x="9829" y="4000"/>
                  </a:lnTo>
                  <a:lnTo>
                    <a:pt x="9347" y="3670"/>
                  </a:lnTo>
                  <a:lnTo>
                    <a:pt x="8496" y="2768"/>
                  </a:lnTo>
                  <a:lnTo>
                    <a:pt x="7988" y="1511"/>
                  </a:lnTo>
                  <a:lnTo>
                    <a:pt x="6032" y="863"/>
                  </a:lnTo>
                  <a:lnTo>
                    <a:pt x="5372" y="749"/>
                  </a:lnTo>
                  <a:lnTo>
                    <a:pt x="4547" y="698"/>
                  </a:lnTo>
                  <a:lnTo>
                    <a:pt x="1562" y="698"/>
                  </a:lnTo>
                  <a:lnTo>
                    <a:pt x="0" y="0"/>
                  </a:lnTo>
                  <a:close/>
                </a:path>
                <a:path w="46355" h="24130">
                  <a:moveTo>
                    <a:pt x="31129" y="16027"/>
                  </a:moveTo>
                  <a:lnTo>
                    <a:pt x="28854" y="16027"/>
                  </a:lnTo>
                  <a:lnTo>
                    <a:pt x="30162" y="16281"/>
                  </a:lnTo>
                  <a:lnTo>
                    <a:pt x="31129" y="16027"/>
                  </a:lnTo>
                  <a:close/>
                </a:path>
                <a:path w="46355" h="24130">
                  <a:moveTo>
                    <a:pt x="37780" y="15519"/>
                  </a:moveTo>
                  <a:lnTo>
                    <a:pt x="33781" y="15519"/>
                  </a:lnTo>
                  <a:lnTo>
                    <a:pt x="36245" y="15925"/>
                  </a:lnTo>
                  <a:lnTo>
                    <a:pt x="37780" y="15519"/>
                  </a:lnTo>
                  <a:close/>
                </a:path>
                <a:path w="46355" h="24130">
                  <a:moveTo>
                    <a:pt x="16052" y="4495"/>
                  </a:moveTo>
                  <a:lnTo>
                    <a:pt x="15354" y="5118"/>
                  </a:lnTo>
                  <a:lnTo>
                    <a:pt x="14619" y="6248"/>
                  </a:lnTo>
                  <a:lnTo>
                    <a:pt x="14554" y="6705"/>
                  </a:lnTo>
                  <a:lnTo>
                    <a:pt x="14686" y="6896"/>
                  </a:lnTo>
                  <a:lnTo>
                    <a:pt x="14770" y="7061"/>
                  </a:lnTo>
                  <a:lnTo>
                    <a:pt x="45621" y="7061"/>
                  </a:lnTo>
                  <a:lnTo>
                    <a:pt x="45764" y="6350"/>
                  </a:lnTo>
                  <a:lnTo>
                    <a:pt x="31889" y="6350"/>
                  </a:lnTo>
                  <a:lnTo>
                    <a:pt x="16649" y="6248"/>
                  </a:lnTo>
                  <a:lnTo>
                    <a:pt x="17779" y="5219"/>
                  </a:lnTo>
                  <a:lnTo>
                    <a:pt x="17195" y="5207"/>
                  </a:lnTo>
                  <a:lnTo>
                    <a:pt x="16052" y="4495"/>
                  </a:lnTo>
                  <a:close/>
                </a:path>
                <a:path w="46355" h="24130">
                  <a:moveTo>
                    <a:pt x="40792" y="736"/>
                  </a:moveTo>
                  <a:lnTo>
                    <a:pt x="39801" y="876"/>
                  </a:lnTo>
                  <a:lnTo>
                    <a:pt x="38874" y="1409"/>
                  </a:lnTo>
                  <a:lnTo>
                    <a:pt x="34035" y="5829"/>
                  </a:lnTo>
                  <a:lnTo>
                    <a:pt x="31889" y="6350"/>
                  </a:lnTo>
                  <a:lnTo>
                    <a:pt x="45764" y="6350"/>
                  </a:lnTo>
                  <a:lnTo>
                    <a:pt x="46177" y="4305"/>
                  </a:lnTo>
                  <a:lnTo>
                    <a:pt x="43878" y="1854"/>
                  </a:lnTo>
                  <a:lnTo>
                    <a:pt x="43319" y="1409"/>
                  </a:lnTo>
                  <a:lnTo>
                    <a:pt x="42608" y="1104"/>
                  </a:lnTo>
                  <a:lnTo>
                    <a:pt x="41846" y="876"/>
                  </a:lnTo>
                  <a:lnTo>
                    <a:pt x="40792" y="736"/>
                  </a:lnTo>
                  <a:close/>
                </a:path>
                <a:path w="46355" h="24130">
                  <a:moveTo>
                    <a:pt x="23113" y="3517"/>
                  </a:moveTo>
                  <a:lnTo>
                    <a:pt x="20891" y="4051"/>
                  </a:lnTo>
                  <a:lnTo>
                    <a:pt x="20114" y="4572"/>
                  </a:lnTo>
                  <a:lnTo>
                    <a:pt x="19507" y="5041"/>
                  </a:lnTo>
                  <a:lnTo>
                    <a:pt x="18275" y="5524"/>
                  </a:lnTo>
                  <a:lnTo>
                    <a:pt x="17970" y="5727"/>
                  </a:lnTo>
                  <a:lnTo>
                    <a:pt x="17665" y="6019"/>
                  </a:lnTo>
                  <a:lnTo>
                    <a:pt x="16649" y="6248"/>
                  </a:lnTo>
                  <a:lnTo>
                    <a:pt x="31773" y="6248"/>
                  </a:lnTo>
                  <a:lnTo>
                    <a:pt x="29006" y="3822"/>
                  </a:lnTo>
                  <a:lnTo>
                    <a:pt x="28680" y="3644"/>
                  </a:lnTo>
                  <a:lnTo>
                    <a:pt x="25412" y="3644"/>
                  </a:lnTo>
                  <a:lnTo>
                    <a:pt x="23113" y="3517"/>
                  </a:lnTo>
                  <a:close/>
                </a:path>
                <a:path w="46355" h="24130">
                  <a:moveTo>
                    <a:pt x="13055" y="1854"/>
                  </a:moveTo>
                  <a:lnTo>
                    <a:pt x="12077" y="3302"/>
                  </a:lnTo>
                  <a:lnTo>
                    <a:pt x="10921" y="3911"/>
                  </a:lnTo>
                  <a:lnTo>
                    <a:pt x="10337" y="4127"/>
                  </a:lnTo>
                  <a:lnTo>
                    <a:pt x="15315" y="4127"/>
                  </a:lnTo>
                  <a:lnTo>
                    <a:pt x="15603" y="3594"/>
                  </a:lnTo>
                  <a:lnTo>
                    <a:pt x="15548" y="3390"/>
                  </a:lnTo>
                  <a:lnTo>
                    <a:pt x="13055" y="1854"/>
                  </a:lnTo>
                  <a:close/>
                </a:path>
                <a:path w="46355" h="24130">
                  <a:moveTo>
                    <a:pt x="27660" y="3390"/>
                  </a:moveTo>
                  <a:lnTo>
                    <a:pt x="25412" y="3644"/>
                  </a:lnTo>
                  <a:lnTo>
                    <a:pt x="28680" y="3644"/>
                  </a:lnTo>
                  <a:lnTo>
                    <a:pt x="28143" y="3441"/>
                  </a:lnTo>
                  <a:lnTo>
                    <a:pt x="27660" y="3390"/>
                  </a:lnTo>
                  <a:close/>
                </a:path>
                <a:path w="46355" h="24130">
                  <a:moveTo>
                    <a:pt x="2603" y="558"/>
                  </a:moveTo>
                  <a:lnTo>
                    <a:pt x="1562" y="698"/>
                  </a:lnTo>
                  <a:lnTo>
                    <a:pt x="4547" y="698"/>
                  </a:lnTo>
                  <a:lnTo>
                    <a:pt x="3301" y="584"/>
                  </a:lnTo>
                  <a:lnTo>
                    <a:pt x="2603" y="558"/>
                  </a:lnTo>
                  <a:close/>
                </a:path>
              </a:pathLst>
            </a:custGeom>
            <a:solidFill>
              <a:srgbClr val="B33F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 descr=""/>
            <p:cNvSpPr/>
            <p:nvPr/>
          </p:nvSpPr>
          <p:spPr>
            <a:xfrm>
              <a:off x="2054486" y="2656242"/>
              <a:ext cx="22860" cy="20955"/>
            </a:xfrm>
            <a:custGeom>
              <a:avLst/>
              <a:gdLst/>
              <a:ahLst/>
              <a:cxnLst/>
              <a:rect l="l" t="t" r="r" b="b"/>
              <a:pathLst>
                <a:path w="22860" h="20955">
                  <a:moveTo>
                    <a:pt x="18618" y="0"/>
                  </a:moveTo>
                  <a:lnTo>
                    <a:pt x="16446" y="952"/>
                  </a:lnTo>
                  <a:lnTo>
                    <a:pt x="15201" y="3733"/>
                  </a:lnTo>
                  <a:lnTo>
                    <a:pt x="14490" y="4686"/>
                  </a:lnTo>
                  <a:lnTo>
                    <a:pt x="12407" y="4724"/>
                  </a:lnTo>
                  <a:lnTo>
                    <a:pt x="9817" y="4838"/>
                  </a:lnTo>
                  <a:lnTo>
                    <a:pt x="8940" y="5029"/>
                  </a:lnTo>
                  <a:lnTo>
                    <a:pt x="8509" y="5181"/>
                  </a:lnTo>
                  <a:lnTo>
                    <a:pt x="6565" y="5511"/>
                  </a:lnTo>
                  <a:lnTo>
                    <a:pt x="5041" y="6794"/>
                  </a:lnTo>
                  <a:lnTo>
                    <a:pt x="3302" y="7556"/>
                  </a:lnTo>
                  <a:lnTo>
                    <a:pt x="2400" y="8026"/>
                  </a:lnTo>
                  <a:lnTo>
                    <a:pt x="2184" y="8775"/>
                  </a:lnTo>
                  <a:lnTo>
                    <a:pt x="2362" y="9715"/>
                  </a:lnTo>
                  <a:lnTo>
                    <a:pt x="2273" y="10286"/>
                  </a:lnTo>
                  <a:lnTo>
                    <a:pt x="3505" y="10629"/>
                  </a:lnTo>
                  <a:lnTo>
                    <a:pt x="2654" y="11366"/>
                  </a:lnTo>
                  <a:lnTo>
                    <a:pt x="2273" y="10960"/>
                  </a:lnTo>
                  <a:lnTo>
                    <a:pt x="1816" y="10604"/>
                  </a:lnTo>
                  <a:lnTo>
                    <a:pt x="1168" y="10579"/>
                  </a:lnTo>
                  <a:lnTo>
                    <a:pt x="698" y="10706"/>
                  </a:lnTo>
                  <a:lnTo>
                    <a:pt x="419" y="11023"/>
                  </a:lnTo>
                  <a:lnTo>
                    <a:pt x="304" y="11493"/>
                  </a:lnTo>
                  <a:lnTo>
                    <a:pt x="317" y="12407"/>
                  </a:lnTo>
                  <a:lnTo>
                    <a:pt x="0" y="13360"/>
                  </a:lnTo>
                  <a:lnTo>
                    <a:pt x="698" y="14160"/>
                  </a:lnTo>
                  <a:lnTo>
                    <a:pt x="1219" y="14414"/>
                  </a:lnTo>
                  <a:lnTo>
                    <a:pt x="1587" y="14820"/>
                  </a:lnTo>
                  <a:lnTo>
                    <a:pt x="1625" y="15455"/>
                  </a:lnTo>
                  <a:lnTo>
                    <a:pt x="3022" y="17132"/>
                  </a:lnTo>
                  <a:lnTo>
                    <a:pt x="4737" y="18351"/>
                  </a:lnTo>
                  <a:lnTo>
                    <a:pt x="6616" y="19126"/>
                  </a:lnTo>
                  <a:lnTo>
                    <a:pt x="8788" y="19024"/>
                  </a:lnTo>
                  <a:lnTo>
                    <a:pt x="9131" y="19329"/>
                  </a:lnTo>
                  <a:lnTo>
                    <a:pt x="9626" y="18072"/>
                  </a:lnTo>
                  <a:lnTo>
                    <a:pt x="10083" y="19735"/>
                  </a:lnTo>
                  <a:lnTo>
                    <a:pt x="10464" y="20218"/>
                  </a:lnTo>
                  <a:lnTo>
                    <a:pt x="11036" y="20523"/>
                  </a:lnTo>
                  <a:lnTo>
                    <a:pt x="11468" y="20700"/>
                  </a:lnTo>
                  <a:lnTo>
                    <a:pt x="11861" y="20612"/>
                  </a:lnTo>
                  <a:lnTo>
                    <a:pt x="12217" y="20307"/>
                  </a:lnTo>
                  <a:lnTo>
                    <a:pt x="12141" y="20078"/>
                  </a:lnTo>
                  <a:lnTo>
                    <a:pt x="12560" y="19875"/>
                  </a:lnTo>
                  <a:lnTo>
                    <a:pt x="12928" y="19596"/>
                  </a:lnTo>
                  <a:lnTo>
                    <a:pt x="13233" y="19253"/>
                  </a:lnTo>
                  <a:lnTo>
                    <a:pt x="13462" y="19342"/>
                  </a:lnTo>
                  <a:lnTo>
                    <a:pt x="13639" y="18897"/>
                  </a:lnTo>
                  <a:lnTo>
                    <a:pt x="13919" y="18529"/>
                  </a:lnTo>
                  <a:lnTo>
                    <a:pt x="14287" y="18224"/>
                  </a:lnTo>
                  <a:lnTo>
                    <a:pt x="16459" y="14071"/>
                  </a:lnTo>
                  <a:lnTo>
                    <a:pt x="15811" y="12953"/>
                  </a:lnTo>
                  <a:lnTo>
                    <a:pt x="16281" y="12306"/>
                  </a:lnTo>
                  <a:lnTo>
                    <a:pt x="17373" y="11925"/>
                  </a:lnTo>
                  <a:lnTo>
                    <a:pt x="18872" y="9994"/>
                  </a:lnTo>
                  <a:lnTo>
                    <a:pt x="22694" y="10375"/>
                  </a:lnTo>
                  <a:lnTo>
                    <a:pt x="22491" y="6756"/>
                  </a:lnTo>
                  <a:lnTo>
                    <a:pt x="21526" y="5524"/>
                  </a:lnTo>
                  <a:lnTo>
                    <a:pt x="22517" y="4025"/>
                  </a:lnTo>
                  <a:lnTo>
                    <a:pt x="21932" y="2717"/>
                  </a:lnTo>
                  <a:lnTo>
                    <a:pt x="21539" y="2044"/>
                  </a:lnTo>
                  <a:lnTo>
                    <a:pt x="20662" y="2463"/>
                  </a:lnTo>
                  <a:lnTo>
                    <a:pt x="20205" y="1943"/>
                  </a:lnTo>
                  <a:lnTo>
                    <a:pt x="20726" y="2133"/>
                  </a:lnTo>
                  <a:lnTo>
                    <a:pt x="21209" y="2031"/>
                  </a:lnTo>
                  <a:lnTo>
                    <a:pt x="21666" y="1777"/>
                  </a:lnTo>
                  <a:lnTo>
                    <a:pt x="21882" y="1079"/>
                  </a:lnTo>
                  <a:lnTo>
                    <a:pt x="21780" y="812"/>
                  </a:lnTo>
                  <a:lnTo>
                    <a:pt x="21539" y="571"/>
                  </a:lnTo>
                  <a:lnTo>
                    <a:pt x="18618" y="0"/>
                  </a:lnTo>
                  <a:close/>
                </a:path>
              </a:pathLst>
            </a:custGeom>
            <a:solidFill>
              <a:srgbClr val="BA48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 descr=""/>
            <p:cNvSpPr/>
            <p:nvPr/>
          </p:nvSpPr>
          <p:spPr>
            <a:xfrm>
              <a:off x="2029779" y="2615198"/>
              <a:ext cx="15875" cy="13335"/>
            </a:xfrm>
            <a:custGeom>
              <a:avLst/>
              <a:gdLst/>
              <a:ahLst/>
              <a:cxnLst/>
              <a:rect l="l" t="t" r="r" b="b"/>
              <a:pathLst>
                <a:path w="15875" h="13335">
                  <a:moveTo>
                    <a:pt x="15459" y="8978"/>
                  </a:moveTo>
                  <a:lnTo>
                    <a:pt x="7454" y="8978"/>
                  </a:lnTo>
                  <a:lnTo>
                    <a:pt x="7810" y="9321"/>
                  </a:lnTo>
                  <a:lnTo>
                    <a:pt x="7404" y="9575"/>
                  </a:lnTo>
                  <a:lnTo>
                    <a:pt x="12649" y="13042"/>
                  </a:lnTo>
                  <a:lnTo>
                    <a:pt x="13296" y="12877"/>
                  </a:lnTo>
                  <a:lnTo>
                    <a:pt x="15420" y="9563"/>
                  </a:lnTo>
                  <a:lnTo>
                    <a:pt x="15459" y="8978"/>
                  </a:lnTo>
                  <a:close/>
                </a:path>
                <a:path w="15875" h="13335">
                  <a:moveTo>
                    <a:pt x="2006" y="0"/>
                  </a:moveTo>
                  <a:lnTo>
                    <a:pt x="1650" y="38"/>
                  </a:lnTo>
                  <a:lnTo>
                    <a:pt x="584" y="838"/>
                  </a:lnTo>
                  <a:lnTo>
                    <a:pt x="1396" y="2222"/>
                  </a:lnTo>
                  <a:lnTo>
                    <a:pt x="660" y="3124"/>
                  </a:lnTo>
                  <a:lnTo>
                    <a:pt x="1104" y="3873"/>
                  </a:lnTo>
                  <a:lnTo>
                    <a:pt x="1816" y="4152"/>
                  </a:lnTo>
                  <a:lnTo>
                    <a:pt x="2641" y="4216"/>
                  </a:lnTo>
                  <a:lnTo>
                    <a:pt x="2438" y="4927"/>
                  </a:lnTo>
                  <a:lnTo>
                    <a:pt x="1350" y="4927"/>
                  </a:lnTo>
                  <a:lnTo>
                    <a:pt x="1244" y="5105"/>
                  </a:lnTo>
                  <a:lnTo>
                    <a:pt x="457" y="6045"/>
                  </a:lnTo>
                  <a:lnTo>
                    <a:pt x="0" y="7073"/>
                  </a:lnTo>
                  <a:lnTo>
                    <a:pt x="304" y="8331"/>
                  </a:lnTo>
                  <a:lnTo>
                    <a:pt x="1371" y="9601"/>
                  </a:lnTo>
                  <a:lnTo>
                    <a:pt x="3136" y="9626"/>
                  </a:lnTo>
                  <a:lnTo>
                    <a:pt x="4356" y="10604"/>
                  </a:lnTo>
                  <a:lnTo>
                    <a:pt x="4737" y="10807"/>
                  </a:lnTo>
                  <a:lnTo>
                    <a:pt x="5143" y="10934"/>
                  </a:lnTo>
                  <a:lnTo>
                    <a:pt x="5575" y="10998"/>
                  </a:lnTo>
                  <a:lnTo>
                    <a:pt x="6197" y="10960"/>
                  </a:lnTo>
                  <a:lnTo>
                    <a:pt x="6730" y="10782"/>
                  </a:lnTo>
                  <a:lnTo>
                    <a:pt x="6995" y="10341"/>
                  </a:lnTo>
                  <a:lnTo>
                    <a:pt x="6388" y="10210"/>
                  </a:lnTo>
                  <a:lnTo>
                    <a:pt x="7179" y="10210"/>
                  </a:lnTo>
                  <a:lnTo>
                    <a:pt x="7054" y="9563"/>
                  </a:lnTo>
                  <a:lnTo>
                    <a:pt x="7010" y="9055"/>
                  </a:lnTo>
                  <a:lnTo>
                    <a:pt x="7467" y="8991"/>
                  </a:lnTo>
                  <a:lnTo>
                    <a:pt x="15459" y="8978"/>
                  </a:lnTo>
                  <a:lnTo>
                    <a:pt x="15468" y="8839"/>
                  </a:lnTo>
                  <a:lnTo>
                    <a:pt x="14084" y="7772"/>
                  </a:lnTo>
                  <a:lnTo>
                    <a:pt x="14122" y="6273"/>
                  </a:lnTo>
                  <a:lnTo>
                    <a:pt x="12430" y="4927"/>
                  </a:lnTo>
                  <a:lnTo>
                    <a:pt x="2438" y="4927"/>
                  </a:lnTo>
                  <a:lnTo>
                    <a:pt x="1562" y="4571"/>
                  </a:lnTo>
                  <a:lnTo>
                    <a:pt x="11984" y="4571"/>
                  </a:lnTo>
                  <a:lnTo>
                    <a:pt x="11074" y="3848"/>
                  </a:lnTo>
                  <a:lnTo>
                    <a:pt x="7378" y="2666"/>
                  </a:lnTo>
                  <a:lnTo>
                    <a:pt x="3949" y="965"/>
                  </a:lnTo>
                  <a:lnTo>
                    <a:pt x="3428" y="876"/>
                  </a:lnTo>
                  <a:lnTo>
                    <a:pt x="3073" y="495"/>
                  </a:lnTo>
                  <a:lnTo>
                    <a:pt x="2641" y="266"/>
                  </a:lnTo>
                  <a:lnTo>
                    <a:pt x="2336" y="76"/>
                  </a:lnTo>
                  <a:lnTo>
                    <a:pt x="2006" y="0"/>
                  </a:lnTo>
                  <a:close/>
                </a:path>
                <a:path w="15875" h="13335">
                  <a:moveTo>
                    <a:pt x="7179" y="10210"/>
                  </a:moveTo>
                  <a:lnTo>
                    <a:pt x="7095" y="10363"/>
                  </a:lnTo>
                  <a:lnTo>
                    <a:pt x="7179" y="10210"/>
                  </a:lnTo>
                  <a:close/>
                </a:path>
                <a:path w="15875" h="13335">
                  <a:moveTo>
                    <a:pt x="7073" y="10210"/>
                  </a:moveTo>
                  <a:lnTo>
                    <a:pt x="6388" y="10210"/>
                  </a:lnTo>
                  <a:lnTo>
                    <a:pt x="6995" y="10341"/>
                  </a:lnTo>
                  <a:lnTo>
                    <a:pt x="7073" y="10210"/>
                  </a:lnTo>
                  <a:close/>
                </a:path>
                <a:path w="15875" h="13335">
                  <a:moveTo>
                    <a:pt x="7404" y="9563"/>
                  </a:moveTo>
                  <a:close/>
                </a:path>
              </a:pathLst>
            </a:custGeom>
            <a:solidFill>
              <a:srgbClr val="B64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 descr=""/>
            <p:cNvSpPr/>
            <p:nvPr/>
          </p:nvSpPr>
          <p:spPr>
            <a:xfrm>
              <a:off x="2083286" y="2675453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8585" y="0"/>
                  </a:moveTo>
                  <a:lnTo>
                    <a:pt x="6045" y="1028"/>
                  </a:lnTo>
                  <a:lnTo>
                    <a:pt x="3149" y="3505"/>
                  </a:lnTo>
                  <a:lnTo>
                    <a:pt x="2438" y="3937"/>
                  </a:lnTo>
                  <a:lnTo>
                    <a:pt x="393" y="5257"/>
                  </a:lnTo>
                  <a:lnTo>
                    <a:pt x="0" y="6388"/>
                  </a:lnTo>
                  <a:lnTo>
                    <a:pt x="4406" y="11430"/>
                  </a:lnTo>
                  <a:lnTo>
                    <a:pt x="5156" y="11277"/>
                  </a:lnTo>
                  <a:lnTo>
                    <a:pt x="5626" y="11125"/>
                  </a:lnTo>
                  <a:lnTo>
                    <a:pt x="6045" y="10883"/>
                  </a:lnTo>
                  <a:lnTo>
                    <a:pt x="6400" y="10528"/>
                  </a:lnTo>
                  <a:lnTo>
                    <a:pt x="6718" y="9486"/>
                  </a:lnTo>
                  <a:lnTo>
                    <a:pt x="7442" y="8801"/>
                  </a:lnTo>
                  <a:lnTo>
                    <a:pt x="8381" y="8318"/>
                  </a:lnTo>
                  <a:lnTo>
                    <a:pt x="9156" y="7886"/>
                  </a:lnTo>
                  <a:lnTo>
                    <a:pt x="9855" y="7404"/>
                  </a:lnTo>
                  <a:lnTo>
                    <a:pt x="9397" y="6350"/>
                  </a:lnTo>
                  <a:lnTo>
                    <a:pt x="9169" y="4203"/>
                  </a:lnTo>
                  <a:lnTo>
                    <a:pt x="8153" y="4191"/>
                  </a:lnTo>
                  <a:lnTo>
                    <a:pt x="8026" y="4089"/>
                  </a:lnTo>
                  <a:lnTo>
                    <a:pt x="7619" y="3441"/>
                  </a:lnTo>
                  <a:lnTo>
                    <a:pt x="7746" y="3238"/>
                  </a:lnTo>
                  <a:lnTo>
                    <a:pt x="8254" y="3276"/>
                  </a:lnTo>
                  <a:lnTo>
                    <a:pt x="8369" y="1689"/>
                  </a:lnTo>
                  <a:lnTo>
                    <a:pt x="8585" y="0"/>
                  </a:lnTo>
                  <a:close/>
                </a:path>
              </a:pathLst>
            </a:custGeom>
            <a:solidFill>
              <a:srgbClr val="BB4F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 descr=""/>
            <p:cNvSpPr/>
            <p:nvPr/>
          </p:nvSpPr>
          <p:spPr>
            <a:xfrm>
              <a:off x="2062963" y="2681329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9817" y="0"/>
                  </a:moveTo>
                  <a:lnTo>
                    <a:pt x="7975" y="965"/>
                  </a:lnTo>
                  <a:lnTo>
                    <a:pt x="6883" y="1968"/>
                  </a:lnTo>
                  <a:lnTo>
                    <a:pt x="6134" y="3441"/>
                  </a:lnTo>
                  <a:lnTo>
                    <a:pt x="4419" y="3606"/>
                  </a:lnTo>
                  <a:lnTo>
                    <a:pt x="3543" y="3911"/>
                  </a:lnTo>
                  <a:lnTo>
                    <a:pt x="3124" y="4114"/>
                  </a:lnTo>
                  <a:lnTo>
                    <a:pt x="88" y="6261"/>
                  </a:lnTo>
                  <a:lnTo>
                    <a:pt x="0" y="6515"/>
                  </a:lnTo>
                  <a:lnTo>
                    <a:pt x="1854" y="7772"/>
                  </a:lnTo>
                  <a:lnTo>
                    <a:pt x="2273" y="7785"/>
                  </a:lnTo>
                  <a:lnTo>
                    <a:pt x="2679" y="7708"/>
                  </a:lnTo>
                  <a:lnTo>
                    <a:pt x="3416" y="6896"/>
                  </a:lnTo>
                  <a:lnTo>
                    <a:pt x="4025" y="7365"/>
                  </a:lnTo>
                  <a:lnTo>
                    <a:pt x="4635" y="7886"/>
                  </a:lnTo>
                  <a:lnTo>
                    <a:pt x="4991" y="8064"/>
                  </a:lnTo>
                  <a:lnTo>
                    <a:pt x="5372" y="8191"/>
                  </a:lnTo>
                  <a:lnTo>
                    <a:pt x="5778" y="8229"/>
                  </a:lnTo>
                  <a:lnTo>
                    <a:pt x="6502" y="8610"/>
                  </a:lnTo>
                  <a:lnTo>
                    <a:pt x="7188" y="9156"/>
                  </a:lnTo>
                  <a:lnTo>
                    <a:pt x="9131" y="8369"/>
                  </a:lnTo>
                  <a:lnTo>
                    <a:pt x="9525" y="7175"/>
                  </a:lnTo>
                  <a:lnTo>
                    <a:pt x="10541" y="6730"/>
                  </a:lnTo>
                  <a:lnTo>
                    <a:pt x="12509" y="5092"/>
                  </a:lnTo>
                  <a:lnTo>
                    <a:pt x="13931" y="5283"/>
                  </a:lnTo>
                  <a:lnTo>
                    <a:pt x="14363" y="5206"/>
                  </a:lnTo>
                  <a:lnTo>
                    <a:pt x="14782" y="5067"/>
                  </a:lnTo>
                  <a:lnTo>
                    <a:pt x="15163" y="4825"/>
                  </a:lnTo>
                  <a:lnTo>
                    <a:pt x="15455" y="4470"/>
                  </a:lnTo>
                  <a:lnTo>
                    <a:pt x="15582" y="4051"/>
                  </a:lnTo>
                  <a:lnTo>
                    <a:pt x="15582" y="3581"/>
                  </a:lnTo>
                  <a:lnTo>
                    <a:pt x="15443" y="2616"/>
                  </a:lnTo>
                  <a:lnTo>
                    <a:pt x="14706" y="2044"/>
                  </a:lnTo>
                  <a:lnTo>
                    <a:pt x="14135" y="1358"/>
                  </a:lnTo>
                  <a:lnTo>
                    <a:pt x="13868" y="1219"/>
                  </a:lnTo>
                  <a:lnTo>
                    <a:pt x="13576" y="1193"/>
                  </a:lnTo>
                  <a:lnTo>
                    <a:pt x="13284" y="1295"/>
                  </a:lnTo>
                  <a:lnTo>
                    <a:pt x="11506" y="1396"/>
                  </a:lnTo>
                  <a:lnTo>
                    <a:pt x="9817" y="0"/>
                  </a:lnTo>
                  <a:close/>
                </a:path>
              </a:pathLst>
            </a:custGeom>
            <a:solidFill>
              <a:srgbClr val="8C2A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 descr=""/>
            <p:cNvSpPr/>
            <p:nvPr/>
          </p:nvSpPr>
          <p:spPr>
            <a:xfrm>
              <a:off x="2072876" y="2671575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19">
                  <a:moveTo>
                    <a:pt x="8140" y="0"/>
                  </a:moveTo>
                  <a:lnTo>
                    <a:pt x="7429" y="0"/>
                  </a:lnTo>
                  <a:lnTo>
                    <a:pt x="6718" y="165"/>
                  </a:lnTo>
                  <a:lnTo>
                    <a:pt x="4432" y="850"/>
                  </a:lnTo>
                  <a:lnTo>
                    <a:pt x="1562" y="88"/>
                  </a:lnTo>
                  <a:lnTo>
                    <a:pt x="139" y="2882"/>
                  </a:lnTo>
                  <a:lnTo>
                    <a:pt x="0" y="4991"/>
                  </a:lnTo>
                  <a:lnTo>
                    <a:pt x="1612" y="5867"/>
                  </a:lnTo>
                  <a:lnTo>
                    <a:pt x="3581" y="5676"/>
                  </a:lnTo>
                  <a:lnTo>
                    <a:pt x="5156" y="6667"/>
                  </a:lnTo>
                  <a:lnTo>
                    <a:pt x="5842" y="6908"/>
                  </a:lnTo>
                  <a:lnTo>
                    <a:pt x="6540" y="7035"/>
                  </a:lnTo>
                  <a:lnTo>
                    <a:pt x="7277" y="7023"/>
                  </a:lnTo>
                  <a:lnTo>
                    <a:pt x="12115" y="2552"/>
                  </a:lnTo>
                  <a:lnTo>
                    <a:pt x="11887" y="1092"/>
                  </a:lnTo>
                  <a:lnTo>
                    <a:pt x="11645" y="660"/>
                  </a:lnTo>
                  <a:lnTo>
                    <a:pt x="11264" y="444"/>
                  </a:lnTo>
                  <a:lnTo>
                    <a:pt x="10769" y="419"/>
                  </a:lnTo>
                  <a:lnTo>
                    <a:pt x="10045" y="1016"/>
                  </a:lnTo>
                  <a:lnTo>
                    <a:pt x="9398" y="977"/>
                  </a:lnTo>
                  <a:lnTo>
                    <a:pt x="8851" y="190"/>
                  </a:lnTo>
                  <a:lnTo>
                    <a:pt x="8140" y="0"/>
                  </a:lnTo>
                  <a:close/>
                </a:path>
              </a:pathLst>
            </a:custGeom>
            <a:solidFill>
              <a:srgbClr val="B643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 descr=""/>
            <p:cNvSpPr/>
            <p:nvPr/>
          </p:nvSpPr>
          <p:spPr>
            <a:xfrm>
              <a:off x="2065163" y="2677744"/>
              <a:ext cx="11430" cy="8255"/>
            </a:xfrm>
            <a:custGeom>
              <a:avLst/>
              <a:gdLst/>
              <a:ahLst/>
              <a:cxnLst/>
              <a:rect l="l" t="t" r="r" b="b"/>
              <a:pathLst>
                <a:path w="11430" h="8255">
                  <a:moveTo>
                    <a:pt x="3606" y="0"/>
                  </a:moveTo>
                  <a:lnTo>
                    <a:pt x="2654" y="1003"/>
                  </a:lnTo>
                  <a:lnTo>
                    <a:pt x="1955" y="1511"/>
                  </a:lnTo>
                  <a:lnTo>
                    <a:pt x="990" y="1257"/>
                  </a:lnTo>
                  <a:lnTo>
                    <a:pt x="279" y="1777"/>
                  </a:lnTo>
                  <a:lnTo>
                    <a:pt x="0" y="2641"/>
                  </a:lnTo>
                  <a:lnTo>
                    <a:pt x="317" y="3340"/>
                  </a:lnTo>
                  <a:lnTo>
                    <a:pt x="876" y="3975"/>
                  </a:lnTo>
                  <a:lnTo>
                    <a:pt x="1142" y="4343"/>
                  </a:lnTo>
                  <a:lnTo>
                    <a:pt x="1854" y="4267"/>
                  </a:lnTo>
                  <a:lnTo>
                    <a:pt x="1777" y="4927"/>
                  </a:lnTo>
                  <a:lnTo>
                    <a:pt x="1511" y="5333"/>
                  </a:lnTo>
                  <a:lnTo>
                    <a:pt x="1181" y="5727"/>
                  </a:lnTo>
                  <a:lnTo>
                    <a:pt x="1015" y="6210"/>
                  </a:lnTo>
                  <a:lnTo>
                    <a:pt x="863" y="6781"/>
                  </a:lnTo>
                  <a:lnTo>
                    <a:pt x="901" y="7327"/>
                  </a:lnTo>
                  <a:lnTo>
                    <a:pt x="1168" y="7861"/>
                  </a:lnTo>
                  <a:lnTo>
                    <a:pt x="1625" y="8204"/>
                  </a:lnTo>
                  <a:lnTo>
                    <a:pt x="2616" y="8089"/>
                  </a:lnTo>
                  <a:lnTo>
                    <a:pt x="4089" y="7518"/>
                  </a:lnTo>
                  <a:lnTo>
                    <a:pt x="4698" y="6057"/>
                  </a:lnTo>
                  <a:lnTo>
                    <a:pt x="5753" y="5054"/>
                  </a:lnTo>
                  <a:lnTo>
                    <a:pt x="7518" y="4673"/>
                  </a:lnTo>
                  <a:lnTo>
                    <a:pt x="9347" y="6235"/>
                  </a:lnTo>
                  <a:lnTo>
                    <a:pt x="11087" y="4876"/>
                  </a:lnTo>
                  <a:lnTo>
                    <a:pt x="7785" y="1816"/>
                  </a:lnTo>
                  <a:lnTo>
                    <a:pt x="7378" y="1511"/>
                  </a:lnTo>
                  <a:lnTo>
                    <a:pt x="7010" y="1155"/>
                  </a:lnTo>
                  <a:lnTo>
                    <a:pt x="6515" y="1015"/>
                  </a:lnTo>
                  <a:lnTo>
                    <a:pt x="6222" y="990"/>
                  </a:lnTo>
                  <a:lnTo>
                    <a:pt x="5956" y="901"/>
                  </a:lnTo>
                  <a:lnTo>
                    <a:pt x="5702" y="761"/>
                  </a:lnTo>
                  <a:lnTo>
                    <a:pt x="4648" y="292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9C39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 descr=""/>
            <p:cNvSpPr/>
            <p:nvPr/>
          </p:nvSpPr>
          <p:spPr>
            <a:xfrm>
              <a:off x="2057501" y="2673026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2489" y="0"/>
                  </a:moveTo>
                  <a:lnTo>
                    <a:pt x="0" y="342"/>
                  </a:lnTo>
                  <a:lnTo>
                    <a:pt x="1422" y="2374"/>
                  </a:lnTo>
                  <a:lnTo>
                    <a:pt x="3048" y="4279"/>
                  </a:lnTo>
                  <a:lnTo>
                    <a:pt x="4025" y="6603"/>
                  </a:lnTo>
                  <a:lnTo>
                    <a:pt x="4356" y="6959"/>
                  </a:lnTo>
                  <a:lnTo>
                    <a:pt x="4762" y="7213"/>
                  </a:lnTo>
                  <a:lnTo>
                    <a:pt x="5219" y="7365"/>
                  </a:lnTo>
                  <a:lnTo>
                    <a:pt x="5969" y="7467"/>
                  </a:lnTo>
                  <a:lnTo>
                    <a:pt x="6654" y="7327"/>
                  </a:lnTo>
                  <a:lnTo>
                    <a:pt x="7264" y="6857"/>
                  </a:lnTo>
                  <a:lnTo>
                    <a:pt x="7416" y="6705"/>
                  </a:lnTo>
                  <a:lnTo>
                    <a:pt x="7480" y="6121"/>
                  </a:lnTo>
                  <a:lnTo>
                    <a:pt x="7327" y="5880"/>
                  </a:lnTo>
                  <a:lnTo>
                    <a:pt x="7010" y="5676"/>
                  </a:lnTo>
                  <a:lnTo>
                    <a:pt x="6718" y="5664"/>
                  </a:lnTo>
                  <a:lnTo>
                    <a:pt x="6451" y="5600"/>
                  </a:lnTo>
                  <a:lnTo>
                    <a:pt x="6184" y="5499"/>
                  </a:lnTo>
                  <a:lnTo>
                    <a:pt x="5270" y="3263"/>
                  </a:lnTo>
                  <a:lnTo>
                    <a:pt x="8102" y="4584"/>
                  </a:lnTo>
                  <a:lnTo>
                    <a:pt x="8216" y="3327"/>
                  </a:lnTo>
                  <a:lnTo>
                    <a:pt x="7112" y="1422"/>
                  </a:lnTo>
                  <a:lnTo>
                    <a:pt x="4660" y="1612"/>
                  </a:lnTo>
                  <a:close/>
                </a:path>
              </a:pathLst>
            </a:custGeom>
            <a:solidFill>
              <a:srgbClr val="BE6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 descr=""/>
            <p:cNvSpPr/>
            <p:nvPr/>
          </p:nvSpPr>
          <p:spPr>
            <a:xfrm>
              <a:off x="2046279" y="2624657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1841" y="0"/>
                  </a:moveTo>
                  <a:lnTo>
                    <a:pt x="0" y="3365"/>
                  </a:lnTo>
                  <a:lnTo>
                    <a:pt x="1371" y="4076"/>
                  </a:lnTo>
                  <a:lnTo>
                    <a:pt x="2578" y="4902"/>
                  </a:lnTo>
                  <a:lnTo>
                    <a:pt x="4762" y="5575"/>
                  </a:lnTo>
                  <a:lnTo>
                    <a:pt x="5968" y="8902"/>
                  </a:lnTo>
                  <a:lnTo>
                    <a:pt x="9004" y="7226"/>
                  </a:lnTo>
                  <a:lnTo>
                    <a:pt x="8331" y="4038"/>
                  </a:lnTo>
                  <a:lnTo>
                    <a:pt x="5613" y="2362"/>
                  </a:lnTo>
                  <a:lnTo>
                    <a:pt x="3695" y="101"/>
                  </a:lnTo>
                  <a:lnTo>
                    <a:pt x="2819" y="457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D98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 descr=""/>
            <p:cNvSpPr/>
            <p:nvPr/>
          </p:nvSpPr>
          <p:spPr>
            <a:xfrm>
              <a:off x="2046545" y="2628767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9231" y="3975"/>
                  </a:moveTo>
                  <a:lnTo>
                    <a:pt x="3759" y="3975"/>
                  </a:lnTo>
                  <a:lnTo>
                    <a:pt x="4686" y="4114"/>
                  </a:lnTo>
                  <a:lnTo>
                    <a:pt x="4505" y="4260"/>
                  </a:lnTo>
                  <a:lnTo>
                    <a:pt x="5054" y="4470"/>
                  </a:lnTo>
                  <a:lnTo>
                    <a:pt x="3900" y="4747"/>
                  </a:lnTo>
                  <a:lnTo>
                    <a:pt x="3945" y="4902"/>
                  </a:lnTo>
                  <a:lnTo>
                    <a:pt x="4267" y="5156"/>
                  </a:lnTo>
                  <a:lnTo>
                    <a:pt x="4508" y="5499"/>
                  </a:lnTo>
                  <a:lnTo>
                    <a:pt x="4826" y="5778"/>
                  </a:lnTo>
                  <a:lnTo>
                    <a:pt x="5219" y="5956"/>
                  </a:lnTo>
                  <a:lnTo>
                    <a:pt x="5880" y="6210"/>
                  </a:lnTo>
                  <a:lnTo>
                    <a:pt x="6565" y="6324"/>
                  </a:lnTo>
                  <a:lnTo>
                    <a:pt x="7277" y="6299"/>
                  </a:lnTo>
                  <a:lnTo>
                    <a:pt x="8344" y="6210"/>
                  </a:lnTo>
                  <a:lnTo>
                    <a:pt x="9245" y="6032"/>
                  </a:lnTo>
                  <a:lnTo>
                    <a:pt x="9875" y="5156"/>
                  </a:lnTo>
                  <a:lnTo>
                    <a:pt x="9231" y="3975"/>
                  </a:lnTo>
                  <a:close/>
                </a:path>
                <a:path w="10160" h="6350">
                  <a:moveTo>
                    <a:pt x="2755" y="0"/>
                  </a:moveTo>
                  <a:lnTo>
                    <a:pt x="2273" y="279"/>
                  </a:lnTo>
                  <a:lnTo>
                    <a:pt x="2146" y="812"/>
                  </a:lnTo>
                  <a:lnTo>
                    <a:pt x="1968" y="1320"/>
                  </a:lnTo>
                  <a:lnTo>
                    <a:pt x="1625" y="1765"/>
                  </a:lnTo>
                  <a:lnTo>
                    <a:pt x="952" y="2451"/>
                  </a:lnTo>
                  <a:lnTo>
                    <a:pt x="0" y="2971"/>
                  </a:lnTo>
                  <a:lnTo>
                    <a:pt x="177" y="3975"/>
                  </a:lnTo>
                  <a:lnTo>
                    <a:pt x="2032" y="5092"/>
                  </a:lnTo>
                  <a:lnTo>
                    <a:pt x="3060" y="5067"/>
                  </a:lnTo>
                  <a:lnTo>
                    <a:pt x="3644" y="4953"/>
                  </a:lnTo>
                  <a:lnTo>
                    <a:pt x="3784" y="4775"/>
                  </a:lnTo>
                  <a:lnTo>
                    <a:pt x="4505" y="4260"/>
                  </a:lnTo>
                  <a:lnTo>
                    <a:pt x="3759" y="3975"/>
                  </a:lnTo>
                  <a:lnTo>
                    <a:pt x="9231" y="3975"/>
                  </a:lnTo>
                  <a:lnTo>
                    <a:pt x="8824" y="3263"/>
                  </a:lnTo>
                  <a:lnTo>
                    <a:pt x="6121" y="3263"/>
                  </a:lnTo>
                  <a:lnTo>
                    <a:pt x="5270" y="50"/>
                  </a:lnTo>
                  <a:lnTo>
                    <a:pt x="2755" y="0"/>
                  </a:lnTo>
                  <a:close/>
                </a:path>
                <a:path w="10160" h="6350">
                  <a:moveTo>
                    <a:pt x="3759" y="3975"/>
                  </a:moveTo>
                  <a:lnTo>
                    <a:pt x="4505" y="4260"/>
                  </a:lnTo>
                  <a:lnTo>
                    <a:pt x="4686" y="4114"/>
                  </a:lnTo>
                  <a:lnTo>
                    <a:pt x="3759" y="3975"/>
                  </a:lnTo>
                  <a:close/>
                </a:path>
                <a:path w="10160" h="6350">
                  <a:moveTo>
                    <a:pt x="8737" y="3111"/>
                  </a:moveTo>
                  <a:lnTo>
                    <a:pt x="6121" y="3263"/>
                  </a:lnTo>
                  <a:lnTo>
                    <a:pt x="8824" y="3263"/>
                  </a:lnTo>
                  <a:lnTo>
                    <a:pt x="8737" y="3111"/>
                  </a:lnTo>
                  <a:close/>
                </a:path>
              </a:pathLst>
            </a:custGeom>
            <a:solidFill>
              <a:srgbClr val="CB74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 descr=""/>
            <p:cNvSpPr/>
            <p:nvPr/>
          </p:nvSpPr>
          <p:spPr>
            <a:xfrm>
              <a:off x="2077436" y="268190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1435" y="0"/>
                  </a:moveTo>
                  <a:lnTo>
                    <a:pt x="596" y="558"/>
                  </a:lnTo>
                  <a:lnTo>
                    <a:pt x="50" y="1384"/>
                  </a:lnTo>
                  <a:lnTo>
                    <a:pt x="76" y="2209"/>
                  </a:lnTo>
                  <a:lnTo>
                    <a:pt x="609" y="3035"/>
                  </a:lnTo>
                  <a:lnTo>
                    <a:pt x="634" y="3657"/>
                  </a:lnTo>
                  <a:lnTo>
                    <a:pt x="673" y="3962"/>
                  </a:lnTo>
                  <a:lnTo>
                    <a:pt x="76" y="4584"/>
                  </a:lnTo>
                  <a:lnTo>
                    <a:pt x="0" y="5283"/>
                  </a:lnTo>
                  <a:lnTo>
                    <a:pt x="406" y="6045"/>
                  </a:lnTo>
                  <a:lnTo>
                    <a:pt x="825" y="6350"/>
                  </a:lnTo>
                  <a:lnTo>
                    <a:pt x="1282" y="6527"/>
                  </a:lnTo>
                  <a:lnTo>
                    <a:pt x="1803" y="6565"/>
                  </a:lnTo>
                  <a:lnTo>
                    <a:pt x="4140" y="5511"/>
                  </a:lnTo>
                  <a:lnTo>
                    <a:pt x="8115" y="9093"/>
                  </a:lnTo>
                  <a:lnTo>
                    <a:pt x="9016" y="4000"/>
                  </a:lnTo>
                  <a:lnTo>
                    <a:pt x="6832" y="1854"/>
                  </a:lnTo>
                  <a:lnTo>
                    <a:pt x="5918" y="1498"/>
                  </a:lnTo>
                  <a:lnTo>
                    <a:pt x="5156" y="2120"/>
                  </a:lnTo>
                  <a:lnTo>
                    <a:pt x="4330" y="2298"/>
                  </a:lnTo>
                  <a:lnTo>
                    <a:pt x="2806" y="2222"/>
                  </a:lnTo>
                  <a:lnTo>
                    <a:pt x="2768" y="317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BE46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 descr=""/>
            <p:cNvSpPr/>
            <p:nvPr/>
          </p:nvSpPr>
          <p:spPr>
            <a:xfrm>
              <a:off x="2063271" y="2638457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2146" y="0"/>
                  </a:moveTo>
                  <a:lnTo>
                    <a:pt x="1371" y="0"/>
                  </a:lnTo>
                  <a:lnTo>
                    <a:pt x="863" y="101"/>
                  </a:lnTo>
                  <a:lnTo>
                    <a:pt x="444" y="355"/>
                  </a:lnTo>
                  <a:lnTo>
                    <a:pt x="88" y="723"/>
                  </a:lnTo>
                  <a:lnTo>
                    <a:pt x="0" y="1485"/>
                  </a:lnTo>
                  <a:lnTo>
                    <a:pt x="406" y="3124"/>
                  </a:lnTo>
                  <a:lnTo>
                    <a:pt x="7010" y="5841"/>
                  </a:lnTo>
                  <a:lnTo>
                    <a:pt x="8039" y="5727"/>
                  </a:lnTo>
                  <a:lnTo>
                    <a:pt x="8712" y="4711"/>
                  </a:lnTo>
                  <a:lnTo>
                    <a:pt x="7505" y="2654"/>
                  </a:lnTo>
                  <a:lnTo>
                    <a:pt x="5918" y="1117"/>
                  </a:lnTo>
                  <a:lnTo>
                    <a:pt x="3467" y="685"/>
                  </a:lnTo>
                  <a:lnTo>
                    <a:pt x="2870" y="165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DB93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 descr=""/>
            <p:cNvSpPr/>
            <p:nvPr/>
          </p:nvSpPr>
          <p:spPr>
            <a:xfrm>
              <a:off x="2073019" y="2669457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3365" y="0"/>
                  </a:moveTo>
                  <a:lnTo>
                    <a:pt x="1866" y="1752"/>
                  </a:lnTo>
                  <a:lnTo>
                    <a:pt x="647" y="2501"/>
                  </a:lnTo>
                  <a:lnTo>
                    <a:pt x="0" y="3568"/>
                  </a:lnTo>
                  <a:lnTo>
                    <a:pt x="0" y="4991"/>
                  </a:lnTo>
                  <a:lnTo>
                    <a:pt x="2082" y="3175"/>
                  </a:lnTo>
                  <a:lnTo>
                    <a:pt x="7064" y="3175"/>
                  </a:lnTo>
                  <a:lnTo>
                    <a:pt x="7188" y="2959"/>
                  </a:lnTo>
                  <a:lnTo>
                    <a:pt x="5562" y="2959"/>
                  </a:lnTo>
                  <a:lnTo>
                    <a:pt x="5308" y="1943"/>
                  </a:lnTo>
                  <a:lnTo>
                    <a:pt x="7235" y="1943"/>
                  </a:lnTo>
                  <a:lnTo>
                    <a:pt x="7101" y="1016"/>
                  </a:lnTo>
                  <a:lnTo>
                    <a:pt x="5321" y="1016"/>
                  </a:lnTo>
                  <a:lnTo>
                    <a:pt x="3365" y="0"/>
                  </a:lnTo>
                  <a:close/>
                </a:path>
                <a:path w="7619" h="5080">
                  <a:moveTo>
                    <a:pt x="7064" y="3175"/>
                  </a:moveTo>
                  <a:lnTo>
                    <a:pt x="2082" y="3175"/>
                  </a:lnTo>
                  <a:lnTo>
                    <a:pt x="5118" y="4838"/>
                  </a:lnTo>
                  <a:lnTo>
                    <a:pt x="7064" y="3175"/>
                  </a:lnTo>
                  <a:close/>
                </a:path>
                <a:path w="7619" h="5080">
                  <a:moveTo>
                    <a:pt x="6341" y="2447"/>
                  </a:moveTo>
                  <a:lnTo>
                    <a:pt x="5562" y="2959"/>
                  </a:lnTo>
                  <a:lnTo>
                    <a:pt x="7188" y="2959"/>
                  </a:lnTo>
                  <a:lnTo>
                    <a:pt x="7111" y="2684"/>
                  </a:lnTo>
                  <a:lnTo>
                    <a:pt x="6341" y="2447"/>
                  </a:lnTo>
                  <a:close/>
                </a:path>
                <a:path w="7619" h="5080">
                  <a:moveTo>
                    <a:pt x="7252" y="2057"/>
                  </a:moveTo>
                  <a:lnTo>
                    <a:pt x="6934" y="2057"/>
                  </a:lnTo>
                  <a:lnTo>
                    <a:pt x="7111" y="2684"/>
                  </a:lnTo>
                  <a:lnTo>
                    <a:pt x="7353" y="2755"/>
                  </a:lnTo>
                  <a:lnTo>
                    <a:pt x="7252" y="2057"/>
                  </a:lnTo>
                  <a:close/>
                </a:path>
                <a:path w="7619" h="5080">
                  <a:moveTo>
                    <a:pt x="6934" y="2057"/>
                  </a:moveTo>
                  <a:lnTo>
                    <a:pt x="6341" y="2447"/>
                  </a:lnTo>
                  <a:lnTo>
                    <a:pt x="7111" y="2684"/>
                  </a:lnTo>
                  <a:lnTo>
                    <a:pt x="6934" y="2057"/>
                  </a:lnTo>
                  <a:close/>
                </a:path>
                <a:path w="7619" h="5080">
                  <a:moveTo>
                    <a:pt x="7235" y="1943"/>
                  </a:moveTo>
                  <a:lnTo>
                    <a:pt x="5308" y="1943"/>
                  </a:lnTo>
                  <a:lnTo>
                    <a:pt x="6341" y="2447"/>
                  </a:lnTo>
                  <a:lnTo>
                    <a:pt x="6934" y="2057"/>
                  </a:lnTo>
                  <a:lnTo>
                    <a:pt x="7252" y="2057"/>
                  </a:lnTo>
                  <a:close/>
                </a:path>
                <a:path w="7619" h="5080">
                  <a:moveTo>
                    <a:pt x="7086" y="914"/>
                  </a:moveTo>
                  <a:lnTo>
                    <a:pt x="5321" y="1016"/>
                  </a:lnTo>
                  <a:lnTo>
                    <a:pt x="7101" y="1016"/>
                  </a:lnTo>
                  <a:close/>
                </a:path>
              </a:pathLst>
            </a:custGeom>
            <a:solidFill>
              <a:srgbClr val="C156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 descr=""/>
            <p:cNvSpPr/>
            <p:nvPr/>
          </p:nvSpPr>
          <p:spPr>
            <a:xfrm>
              <a:off x="2077718" y="2669597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5854" y="0"/>
                  </a:moveTo>
                  <a:lnTo>
                    <a:pt x="2387" y="774"/>
                  </a:lnTo>
                  <a:lnTo>
                    <a:pt x="0" y="2501"/>
                  </a:lnTo>
                  <a:lnTo>
                    <a:pt x="2514" y="2908"/>
                  </a:lnTo>
                  <a:lnTo>
                    <a:pt x="4546" y="2832"/>
                  </a:lnTo>
                  <a:lnTo>
                    <a:pt x="4902" y="3136"/>
                  </a:lnTo>
                  <a:lnTo>
                    <a:pt x="5257" y="3149"/>
                  </a:lnTo>
                  <a:lnTo>
                    <a:pt x="5588" y="2806"/>
                  </a:lnTo>
                  <a:lnTo>
                    <a:pt x="6096" y="2794"/>
                  </a:lnTo>
                  <a:lnTo>
                    <a:pt x="6565" y="2971"/>
                  </a:lnTo>
                  <a:lnTo>
                    <a:pt x="6896" y="3302"/>
                  </a:lnTo>
                  <a:lnTo>
                    <a:pt x="7200" y="3302"/>
                  </a:lnTo>
                  <a:lnTo>
                    <a:pt x="7505" y="2946"/>
                  </a:lnTo>
                  <a:lnTo>
                    <a:pt x="6553" y="304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rgbClr val="D796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 descr=""/>
            <p:cNvSpPr/>
            <p:nvPr/>
          </p:nvSpPr>
          <p:spPr>
            <a:xfrm>
              <a:off x="2067370" y="264316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4610" y="0"/>
                  </a:moveTo>
                  <a:lnTo>
                    <a:pt x="1460" y="203"/>
                  </a:lnTo>
                  <a:lnTo>
                    <a:pt x="0" y="4394"/>
                  </a:lnTo>
                  <a:lnTo>
                    <a:pt x="4318" y="2793"/>
                  </a:lnTo>
                  <a:lnTo>
                    <a:pt x="5549" y="4279"/>
                  </a:lnTo>
                  <a:lnTo>
                    <a:pt x="7556" y="4305"/>
                  </a:lnTo>
                  <a:lnTo>
                    <a:pt x="7137" y="2489"/>
                  </a:lnTo>
                  <a:lnTo>
                    <a:pt x="5918" y="1219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BD57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 descr=""/>
            <p:cNvSpPr/>
            <p:nvPr/>
          </p:nvSpPr>
          <p:spPr>
            <a:xfrm>
              <a:off x="2072876" y="2675588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3822" y="0"/>
                  </a:moveTo>
                  <a:lnTo>
                    <a:pt x="1905" y="520"/>
                  </a:lnTo>
                  <a:lnTo>
                    <a:pt x="0" y="977"/>
                  </a:lnTo>
                  <a:lnTo>
                    <a:pt x="1295" y="2768"/>
                  </a:lnTo>
                  <a:lnTo>
                    <a:pt x="2870" y="4089"/>
                  </a:lnTo>
                  <a:lnTo>
                    <a:pt x="5245" y="4063"/>
                  </a:lnTo>
                  <a:lnTo>
                    <a:pt x="5892" y="3378"/>
                  </a:lnTo>
                  <a:lnTo>
                    <a:pt x="5854" y="2679"/>
                  </a:lnTo>
                  <a:lnTo>
                    <a:pt x="5283" y="1968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C46A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 descr=""/>
            <p:cNvSpPr/>
            <p:nvPr/>
          </p:nvSpPr>
          <p:spPr>
            <a:xfrm>
              <a:off x="2082076" y="266530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358" y="0"/>
                  </a:moveTo>
                  <a:lnTo>
                    <a:pt x="673" y="482"/>
                  </a:lnTo>
                  <a:lnTo>
                    <a:pt x="482" y="1142"/>
                  </a:lnTo>
                  <a:lnTo>
                    <a:pt x="0" y="2908"/>
                  </a:lnTo>
                  <a:lnTo>
                    <a:pt x="1257" y="3543"/>
                  </a:lnTo>
                  <a:lnTo>
                    <a:pt x="3276" y="4127"/>
                  </a:lnTo>
                  <a:lnTo>
                    <a:pt x="3962" y="3949"/>
                  </a:lnTo>
                  <a:lnTo>
                    <a:pt x="4406" y="2832"/>
                  </a:lnTo>
                  <a:lnTo>
                    <a:pt x="4076" y="1777"/>
                  </a:lnTo>
                  <a:lnTo>
                    <a:pt x="3581" y="546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B45C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2" name="object 782" descr=""/>
            <p:cNvSpPr/>
            <p:nvPr/>
          </p:nvSpPr>
          <p:spPr>
            <a:xfrm>
              <a:off x="2054186" y="262366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0" y="0"/>
                  </a:moveTo>
                  <a:lnTo>
                    <a:pt x="1676" y="2895"/>
                  </a:lnTo>
                  <a:lnTo>
                    <a:pt x="4914" y="3733"/>
                  </a:lnTo>
                  <a:lnTo>
                    <a:pt x="7340" y="5638"/>
                  </a:lnTo>
                  <a:lnTo>
                    <a:pt x="2476" y="1498"/>
                  </a:lnTo>
                  <a:lnTo>
                    <a:pt x="1003" y="38"/>
                  </a:lnTo>
                  <a:lnTo>
                    <a:pt x="67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35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 descr=""/>
            <p:cNvSpPr/>
            <p:nvPr/>
          </p:nvSpPr>
          <p:spPr>
            <a:xfrm>
              <a:off x="2082737" y="2672498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0" y="4775"/>
                  </a:moveTo>
                  <a:lnTo>
                    <a:pt x="50" y="5727"/>
                  </a:lnTo>
                  <a:lnTo>
                    <a:pt x="228" y="6248"/>
                  </a:lnTo>
                  <a:lnTo>
                    <a:pt x="1066" y="6972"/>
                  </a:lnTo>
                  <a:lnTo>
                    <a:pt x="1625" y="7124"/>
                  </a:lnTo>
                  <a:lnTo>
                    <a:pt x="2489" y="7429"/>
                  </a:lnTo>
                  <a:lnTo>
                    <a:pt x="3556" y="8369"/>
                  </a:lnTo>
                  <a:lnTo>
                    <a:pt x="3708" y="6464"/>
                  </a:lnTo>
                  <a:lnTo>
                    <a:pt x="1670" y="5105"/>
                  </a:lnTo>
                  <a:lnTo>
                    <a:pt x="1168" y="5105"/>
                  </a:lnTo>
                  <a:lnTo>
                    <a:pt x="0" y="4775"/>
                  </a:lnTo>
                  <a:close/>
                </a:path>
                <a:path w="3810" h="8889">
                  <a:moveTo>
                    <a:pt x="2171" y="0"/>
                  </a:moveTo>
                  <a:lnTo>
                    <a:pt x="1854" y="0"/>
                  </a:lnTo>
                  <a:lnTo>
                    <a:pt x="1549" y="76"/>
                  </a:lnTo>
                  <a:lnTo>
                    <a:pt x="1752" y="1549"/>
                  </a:lnTo>
                  <a:lnTo>
                    <a:pt x="1270" y="2819"/>
                  </a:lnTo>
                  <a:lnTo>
                    <a:pt x="406" y="3975"/>
                  </a:lnTo>
                  <a:lnTo>
                    <a:pt x="596" y="4457"/>
                  </a:lnTo>
                  <a:lnTo>
                    <a:pt x="1168" y="5105"/>
                  </a:lnTo>
                  <a:lnTo>
                    <a:pt x="1670" y="5105"/>
                  </a:lnTo>
                  <a:lnTo>
                    <a:pt x="1117" y="4737"/>
                  </a:lnTo>
                  <a:lnTo>
                    <a:pt x="3251" y="2108"/>
                  </a:lnTo>
                  <a:lnTo>
                    <a:pt x="2489" y="38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C156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 descr=""/>
            <p:cNvSpPr/>
            <p:nvPr/>
          </p:nvSpPr>
          <p:spPr>
            <a:xfrm>
              <a:off x="2060045" y="263614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55" y="0"/>
                  </a:moveTo>
                  <a:lnTo>
                    <a:pt x="0" y="571"/>
                  </a:lnTo>
                  <a:lnTo>
                    <a:pt x="126" y="1219"/>
                  </a:lnTo>
                  <a:lnTo>
                    <a:pt x="330" y="1625"/>
                  </a:lnTo>
                  <a:lnTo>
                    <a:pt x="596" y="1981"/>
                  </a:lnTo>
                  <a:lnTo>
                    <a:pt x="914" y="2298"/>
                  </a:lnTo>
                  <a:lnTo>
                    <a:pt x="1600" y="2895"/>
                  </a:lnTo>
                  <a:lnTo>
                    <a:pt x="2324" y="3390"/>
                  </a:lnTo>
                  <a:lnTo>
                    <a:pt x="3301" y="3149"/>
                  </a:lnTo>
                  <a:lnTo>
                    <a:pt x="4178" y="2590"/>
                  </a:lnTo>
                  <a:lnTo>
                    <a:pt x="4457" y="2971"/>
                  </a:lnTo>
                  <a:lnTo>
                    <a:pt x="6692" y="2997"/>
                  </a:lnTo>
                  <a:lnTo>
                    <a:pt x="5219" y="660"/>
                  </a:lnTo>
                  <a:lnTo>
                    <a:pt x="2692" y="52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CD8D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 descr=""/>
            <p:cNvSpPr/>
            <p:nvPr/>
          </p:nvSpPr>
          <p:spPr>
            <a:xfrm>
              <a:off x="2075527" y="2655791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1384" y="0"/>
                  </a:moveTo>
                  <a:lnTo>
                    <a:pt x="495" y="1015"/>
                  </a:lnTo>
                  <a:lnTo>
                    <a:pt x="482" y="2031"/>
                  </a:lnTo>
                  <a:lnTo>
                    <a:pt x="355" y="2031"/>
                  </a:lnTo>
                  <a:lnTo>
                    <a:pt x="0" y="2628"/>
                  </a:lnTo>
                  <a:lnTo>
                    <a:pt x="127" y="2870"/>
                  </a:lnTo>
                  <a:lnTo>
                    <a:pt x="482" y="3098"/>
                  </a:lnTo>
                  <a:lnTo>
                    <a:pt x="660" y="4508"/>
                  </a:lnTo>
                  <a:lnTo>
                    <a:pt x="25" y="6095"/>
                  </a:lnTo>
                  <a:lnTo>
                    <a:pt x="1447" y="7213"/>
                  </a:lnTo>
                  <a:lnTo>
                    <a:pt x="2184" y="4800"/>
                  </a:lnTo>
                  <a:lnTo>
                    <a:pt x="2578" y="2400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E36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 descr=""/>
            <p:cNvSpPr/>
            <p:nvPr/>
          </p:nvSpPr>
          <p:spPr>
            <a:xfrm>
              <a:off x="2052690" y="263389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653" y="0"/>
                  </a:moveTo>
                  <a:lnTo>
                    <a:pt x="406" y="74"/>
                  </a:lnTo>
                  <a:lnTo>
                    <a:pt x="0" y="1229"/>
                  </a:lnTo>
                  <a:lnTo>
                    <a:pt x="622" y="1953"/>
                  </a:lnTo>
                  <a:lnTo>
                    <a:pt x="1435" y="2614"/>
                  </a:lnTo>
                  <a:lnTo>
                    <a:pt x="2336" y="3096"/>
                  </a:lnTo>
                  <a:lnTo>
                    <a:pt x="3302" y="3236"/>
                  </a:lnTo>
                  <a:lnTo>
                    <a:pt x="4305" y="3210"/>
                  </a:lnTo>
                  <a:lnTo>
                    <a:pt x="6832" y="2017"/>
                  </a:lnTo>
                  <a:lnTo>
                    <a:pt x="6337" y="1102"/>
                  </a:lnTo>
                  <a:lnTo>
                    <a:pt x="5588" y="467"/>
                  </a:lnTo>
                  <a:lnTo>
                    <a:pt x="4203" y="467"/>
                  </a:lnTo>
                  <a:lnTo>
                    <a:pt x="3886" y="404"/>
                  </a:lnTo>
                  <a:lnTo>
                    <a:pt x="3653" y="0"/>
                  </a:lnTo>
                  <a:close/>
                </a:path>
                <a:path w="6985" h="3810">
                  <a:moveTo>
                    <a:pt x="4584" y="162"/>
                  </a:moveTo>
                  <a:lnTo>
                    <a:pt x="4203" y="467"/>
                  </a:lnTo>
                  <a:lnTo>
                    <a:pt x="5588" y="467"/>
                  </a:lnTo>
                  <a:lnTo>
                    <a:pt x="4584" y="162"/>
                  </a:lnTo>
                  <a:close/>
                </a:path>
              </a:pathLst>
            </a:custGeom>
            <a:solidFill>
              <a:srgbClr val="DC92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 descr=""/>
            <p:cNvSpPr/>
            <p:nvPr/>
          </p:nvSpPr>
          <p:spPr>
            <a:xfrm>
              <a:off x="2078764" y="2681746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2514" y="0"/>
                  </a:moveTo>
                  <a:lnTo>
                    <a:pt x="114" y="152"/>
                  </a:lnTo>
                  <a:lnTo>
                    <a:pt x="360" y="1612"/>
                  </a:lnTo>
                  <a:lnTo>
                    <a:pt x="414" y="2286"/>
                  </a:lnTo>
                  <a:lnTo>
                    <a:pt x="0" y="4737"/>
                  </a:lnTo>
                  <a:lnTo>
                    <a:pt x="3429" y="4064"/>
                  </a:lnTo>
                  <a:lnTo>
                    <a:pt x="4025" y="3594"/>
                  </a:lnTo>
                  <a:lnTo>
                    <a:pt x="3937" y="2286"/>
                  </a:lnTo>
                  <a:lnTo>
                    <a:pt x="2311" y="2171"/>
                  </a:lnTo>
                  <a:lnTo>
                    <a:pt x="2819" y="1714"/>
                  </a:lnTo>
                  <a:lnTo>
                    <a:pt x="3124" y="1066"/>
                  </a:lnTo>
                  <a:lnTo>
                    <a:pt x="3035" y="495"/>
                  </a:lnTo>
                  <a:lnTo>
                    <a:pt x="2514" y="0"/>
                  </a:lnTo>
                  <a:close/>
                </a:path>
                <a:path w="4444" h="5080">
                  <a:moveTo>
                    <a:pt x="3314" y="1714"/>
                  </a:moveTo>
                  <a:lnTo>
                    <a:pt x="2875" y="1714"/>
                  </a:lnTo>
                  <a:lnTo>
                    <a:pt x="2628" y="1981"/>
                  </a:lnTo>
                  <a:lnTo>
                    <a:pt x="2389" y="2108"/>
                  </a:lnTo>
                  <a:lnTo>
                    <a:pt x="3858" y="2171"/>
                  </a:lnTo>
                  <a:lnTo>
                    <a:pt x="3683" y="1917"/>
                  </a:lnTo>
                  <a:lnTo>
                    <a:pt x="3314" y="1714"/>
                  </a:lnTo>
                  <a:close/>
                </a:path>
                <a:path w="4444" h="5080">
                  <a:moveTo>
                    <a:pt x="2872" y="1714"/>
                  </a:moveTo>
                  <a:lnTo>
                    <a:pt x="2717" y="1816"/>
                  </a:lnTo>
                  <a:lnTo>
                    <a:pt x="2872" y="1714"/>
                  </a:lnTo>
                  <a:close/>
                </a:path>
              </a:pathLst>
            </a:custGeom>
            <a:solidFill>
              <a:srgbClr val="E1A9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8" name="object 788" descr=""/>
            <p:cNvSpPr/>
            <p:nvPr/>
          </p:nvSpPr>
          <p:spPr>
            <a:xfrm>
              <a:off x="2078111" y="267755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0" y="0"/>
                  </a:moveTo>
                  <a:lnTo>
                    <a:pt x="0" y="2095"/>
                  </a:lnTo>
                  <a:lnTo>
                    <a:pt x="1612" y="2933"/>
                  </a:lnTo>
                  <a:lnTo>
                    <a:pt x="3276" y="2362"/>
                  </a:lnTo>
                  <a:lnTo>
                    <a:pt x="4914" y="2286"/>
                  </a:lnTo>
                  <a:lnTo>
                    <a:pt x="6109" y="2286"/>
                  </a:lnTo>
                  <a:lnTo>
                    <a:pt x="6248" y="2070"/>
                  </a:lnTo>
                  <a:lnTo>
                    <a:pt x="5070" y="990"/>
                  </a:lnTo>
                  <a:lnTo>
                    <a:pt x="2997" y="990"/>
                  </a:lnTo>
                  <a:lnTo>
                    <a:pt x="2273" y="101"/>
                  </a:lnTo>
                  <a:lnTo>
                    <a:pt x="50" y="0"/>
                  </a:lnTo>
                  <a:close/>
                </a:path>
                <a:path w="6350" h="3175">
                  <a:moveTo>
                    <a:pt x="6109" y="2286"/>
                  </a:moveTo>
                  <a:lnTo>
                    <a:pt x="4914" y="2286"/>
                  </a:lnTo>
                  <a:lnTo>
                    <a:pt x="5435" y="2705"/>
                  </a:lnTo>
                  <a:lnTo>
                    <a:pt x="5880" y="2641"/>
                  </a:lnTo>
                  <a:lnTo>
                    <a:pt x="6109" y="2286"/>
                  </a:lnTo>
                  <a:close/>
                </a:path>
                <a:path w="6350" h="3175">
                  <a:moveTo>
                    <a:pt x="4279" y="114"/>
                  </a:moveTo>
                  <a:lnTo>
                    <a:pt x="2997" y="990"/>
                  </a:lnTo>
                  <a:lnTo>
                    <a:pt x="5070" y="990"/>
                  </a:lnTo>
                  <a:lnTo>
                    <a:pt x="4279" y="114"/>
                  </a:lnTo>
                  <a:close/>
                </a:path>
              </a:pathLst>
            </a:custGeom>
            <a:solidFill>
              <a:srgbClr val="BB4F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9" name="object 789" descr=""/>
            <p:cNvSpPr/>
            <p:nvPr/>
          </p:nvSpPr>
          <p:spPr>
            <a:xfrm>
              <a:off x="2081594" y="2679642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755" y="0"/>
                  </a:moveTo>
                  <a:lnTo>
                    <a:pt x="2311" y="63"/>
                  </a:lnTo>
                  <a:lnTo>
                    <a:pt x="1879" y="139"/>
                  </a:lnTo>
                  <a:lnTo>
                    <a:pt x="1435" y="203"/>
                  </a:lnTo>
                  <a:lnTo>
                    <a:pt x="495" y="1892"/>
                  </a:lnTo>
                  <a:lnTo>
                    <a:pt x="901" y="2603"/>
                  </a:lnTo>
                  <a:lnTo>
                    <a:pt x="0" y="3428"/>
                  </a:lnTo>
                  <a:lnTo>
                    <a:pt x="685" y="4127"/>
                  </a:lnTo>
                  <a:lnTo>
                    <a:pt x="647" y="4813"/>
                  </a:lnTo>
                  <a:lnTo>
                    <a:pt x="596" y="6172"/>
                  </a:lnTo>
                  <a:lnTo>
                    <a:pt x="1790" y="5994"/>
                  </a:lnTo>
                  <a:lnTo>
                    <a:pt x="1689" y="4495"/>
                  </a:lnTo>
                  <a:lnTo>
                    <a:pt x="2679" y="4114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C774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 descr=""/>
            <p:cNvSpPr/>
            <p:nvPr/>
          </p:nvSpPr>
          <p:spPr>
            <a:xfrm>
              <a:off x="2067107" y="2665399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768" y="0"/>
                  </a:moveTo>
                  <a:lnTo>
                    <a:pt x="1511" y="2552"/>
                  </a:lnTo>
                  <a:lnTo>
                    <a:pt x="0" y="5587"/>
                  </a:lnTo>
                  <a:lnTo>
                    <a:pt x="3263" y="3924"/>
                  </a:lnTo>
                  <a:lnTo>
                    <a:pt x="3835" y="4914"/>
                  </a:lnTo>
                  <a:lnTo>
                    <a:pt x="4660" y="4419"/>
                  </a:lnTo>
                  <a:lnTo>
                    <a:pt x="4889" y="3670"/>
                  </a:lnTo>
                  <a:lnTo>
                    <a:pt x="4749" y="2768"/>
                  </a:lnTo>
                  <a:lnTo>
                    <a:pt x="3594" y="3822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DEA7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 descr=""/>
            <p:cNvSpPr/>
            <p:nvPr/>
          </p:nvSpPr>
          <p:spPr>
            <a:xfrm>
              <a:off x="2045327" y="2622828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558" y="0"/>
                  </a:moveTo>
                  <a:lnTo>
                    <a:pt x="228" y="266"/>
                  </a:lnTo>
                  <a:lnTo>
                    <a:pt x="50" y="609"/>
                  </a:lnTo>
                  <a:lnTo>
                    <a:pt x="0" y="1028"/>
                  </a:lnTo>
                  <a:lnTo>
                    <a:pt x="63" y="1435"/>
                  </a:lnTo>
                  <a:lnTo>
                    <a:pt x="228" y="1803"/>
                  </a:lnTo>
                  <a:lnTo>
                    <a:pt x="482" y="2120"/>
                  </a:lnTo>
                  <a:lnTo>
                    <a:pt x="1143" y="2578"/>
                  </a:lnTo>
                  <a:lnTo>
                    <a:pt x="2095" y="2120"/>
                  </a:lnTo>
                  <a:lnTo>
                    <a:pt x="2679" y="2819"/>
                  </a:lnTo>
                  <a:lnTo>
                    <a:pt x="3441" y="2755"/>
                  </a:lnTo>
                  <a:lnTo>
                    <a:pt x="4229" y="2743"/>
                  </a:lnTo>
                  <a:lnTo>
                    <a:pt x="4648" y="1930"/>
                  </a:lnTo>
                  <a:lnTo>
                    <a:pt x="3441" y="952"/>
                  </a:lnTo>
                  <a:lnTo>
                    <a:pt x="2044" y="393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BE75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 descr=""/>
            <p:cNvSpPr/>
            <p:nvPr/>
          </p:nvSpPr>
          <p:spPr>
            <a:xfrm>
              <a:off x="2041881" y="262142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501" y="0"/>
                  </a:moveTo>
                  <a:lnTo>
                    <a:pt x="2019" y="50"/>
                  </a:lnTo>
                  <a:lnTo>
                    <a:pt x="0" y="2070"/>
                  </a:lnTo>
                  <a:lnTo>
                    <a:pt x="2247" y="2832"/>
                  </a:lnTo>
                  <a:lnTo>
                    <a:pt x="3174" y="3987"/>
                  </a:lnTo>
                  <a:lnTo>
                    <a:pt x="3594" y="4483"/>
                  </a:lnTo>
                  <a:lnTo>
                    <a:pt x="3797" y="4457"/>
                  </a:lnTo>
                  <a:lnTo>
                    <a:pt x="4013" y="4419"/>
                  </a:lnTo>
                  <a:lnTo>
                    <a:pt x="4229" y="4394"/>
                  </a:lnTo>
                  <a:lnTo>
                    <a:pt x="4483" y="3797"/>
                  </a:lnTo>
                  <a:lnTo>
                    <a:pt x="4343" y="3632"/>
                  </a:lnTo>
                  <a:lnTo>
                    <a:pt x="4051" y="3314"/>
                  </a:lnTo>
                  <a:lnTo>
                    <a:pt x="4051" y="1981"/>
                  </a:lnTo>
                  <a:lnTo>
                    <a:pt x="3530" y="1676"/>
                  </a:lnTo>
                  <a:lnTo>
                    <a:pt x="3263" y="1181"/>
                  </a:lnTo>
                  <a:lnTo>
                    <a:pt x="3009" y="660"/>
                  </a:lnTo>
                  <a:lnTo>
                    <a:pt x="2832" y="203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D794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3" name="object 793" descr=""/>
            <p:cNvSpPr/>
            <p:nvPr/>
          </p:nvSpPr>
          <p:spPr>
            <a:xfrm>
              <a:off x="2062353" y="2676372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4343" y="190"/>
                  </a:moveTo>
                  <a:lnTo>
                    <a:pt x="4013" y="101"/>
                  </a:lnTo>
                  <a:lnTo>
                    <a:pt x="3695" y="38"/>
                  </a:lnTo>
                  <a:lnTo>
                    <a:pt x="3365" y="0"/>
                  </a:lnTo>
                  <a:lnTo>
                    <a:pt x="2717" y="101"/>
                  </a:lnTo>
                  <a:lnTo>
                    <a:pt x="2032" y="101"/>
                  </a:lnTo>
                  <a:lnTo>
                    <a:pt x="0" y="812"/>
                  </a:lnTo>
                  <a:lnTo>
                    <a:pt x="38" y="1473"/>
                  </a:lnTo>
                  <a:lnTo>
                    <a:pt x="1320" y="2159"/>
                  </a:lnTo>
                  <a:lnTo>
                    <a:pt x="1930" y="901"/>
                  </a:lnTo>
                  <a:lnTo>
                    <a:pt x="3759" y="1498"/>
                  </a:lnTo>
                  <a:lnTo>
                    <a:pt x="4343" y="190"/>
                  </a:lnTo>
                  <a:close/>
                </a:path>
                <a:path w="8889" h="3810">
                  <a:moveTo>
                    <a:pt x="8509" y="2146"/>
                  </a:moveTo>
                  <a:lnTo>
                    <a:pt x="7404" y="977"/>
                  </a:lnTo>
                  <a:lnTo>
                    <a:pt x="6362" y="850"/>
                  </a:lnTo>
                  <a:lnTo>
                    <a:pt x="5473" y="2362"/>
                  </a:lnTo>
                  <a:lnTo>
                    <a:pt x="4356" y="2349"/>
                  </a:lnTo>
                  <a:lnTo>
                    <a:pt x="3251" y="2349"/>
                  </a:lnTo>
                  <a:lnTo>
                    <a:pt x="2146" y="2336"/>
                  </a:lnTo>
                  <a:lnTo>
                    <a:pt x="2298" y="2870"/>
                  </a:lnTo>
                  <a:lnTo>
                    <a:pt x="2387" y="3124"/>
                  </a:lnTo>
                  <a:lnTo>
                    <a:pt x="2590" y="3543"/>
                  </a:lnTo>
                  <a:lnTo>
                    <a:pt x="2895" y="3632"/>
                  </a:lnTo>
                  <a:lnTo>
                    <a:pt x="3302" y="3441"/>
                  </a:lnTo>
                  <a:lnTo>
                    <a:pt x="4127" y="3276"/>
                  </a:lnTo>
                  <a:lnTo>
                    <a:pt x="5054" y="3327"/>
                  </a:lnTo>
                  <a:lnTo>
                    <a:pt x="5461" y="2374"/>
                  </a:lnTo>
                  <a:lnTo>
                    <a:pt x="8509" y="2146"/>
                  </a:lnTo>
                  <a:close/>
                </a:path>
              </a:pathLst>
            </a:custGeom>
            <a:solidFill>
              <a:srgbClr val="DCA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4" name="object 794" descr=""/>
            <p:cNvSpPr/>
            <p:nvPr/>
          </p:nvSpPr>
          <p:spPr>
            <a:xfrm>
              <a:off x="2081232" y="268153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850" y="0"/>
                  </a:moveTo>
                  <a:lnTo>
                    <a:pt x="38" y="215"/>
                  </a:lnTo>
                  <a:lnTo>
                    <a:pt x="0" y="2273"/>
                  </a:lnTo>
                  <a:lnTo>
                    <a:pt x="1041" y="2235"/>
                  </a:lnTo>
                  <a:lnTo>
                    <a:pt x="1231" y="1473"/>
                  </a:lnTo>
                  <a:lnTo>
                    <a:pt x="2159" y="64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AA54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5" name="object 795" descr=""/>
            <p:cNvSpPr/>
            <p:nvPr/>
          </p:nvSpPr>
          <p:spPr>
            <a:xfrm>
              <a:off x="2058381" y="263591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143" y="0"/>
                  </a:moveTo>
                  <a:lnTo>
                    <a:pt x="762" y="76"/>
                  </a:lnTo>
                  <a:lnTo>
                    <a:pt x="381" y="139"/>
                  </a:lnTo>
                  <a:lnTo>
                    <a:pt x="0" y="215"/>
                  </a:lnTo>
                  <a:lnTo>
                    <a:pt x="139" y="1930"/>
                  </a:lnTo>
                  <a:lnTo>
                    <a:pt x="1054" y="1739"/>
                  </a:lnTo>
                  <a:lnTo>
                    <a:pt x="2159" y="1092"/>
                  </a:lnTo>
                  <a:lnTo>
                    <a:pt x="2057" y="520"/>
                  </a:lnTo>
                  <a:lnTo>
                    <a:pt x="2019" y="228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C463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6" name="object 796" descr=""/>
            <p:cNvSpPr/>
            <p:nvPr/>
          </p:nvSpPr>
          <p:spPr>
            <a:xfrm>
              <a:off x="2077104" y="2682363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69" h="3175">
                  <a:moveTo>
                    <a:pt x="571" y="0"/>
                  </a:moveTo>
                  <a:lnTo>
                    <a:pt x="266" y="76"/>
                  </a:lnTo>
                  <a:lnTo>
                    <a:pt x="0" y="317"/>
                  </a:lnTo>
                  <a:lnTo>
                    <a:pt x="0" y="1206"/>
                  </a:lnTo>
                  <a:lnTo>
                    <a:pt x="190" y="2006"/>
                  </a:lnTo>
                  <a:lnTo>
                    <a:pt x="952" y="2578"/>
                  </a:lnTo>
                  <a:lnTo>
                    <a:pt x="939" y="1752"/>
                  </a:lnTo>
                  <a:lnTo>
                    <a:pt x="939" y="927"/>
                  </a:lnTo>
                  <a:lnTo>
                    <a:pt x="927" y="101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E4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7" name="object 797" descr=""/>
            <p:cNvSpPr/>
            <p:nvPr/>
          </p:nvSpPr>
          <p:spPr>
            <a:xfrm>
              <a:off x="2071679" y="267873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09" y="0"/>
                  </a:moveTo>
                  <a:lnTo>
                    <a:pt x="0" y="25"/>
                  </a:lnTo>
                  <a:lnTo>
                    <a:pt x="253" y="558"/>
                  </a:lnTo>
                  <a:lnTo>
                    <a:pt x="673" y="838"/>
                  </a:lnTo>
                  <a:lnTo>
                    <a:pt x="1269" y="825"/>
                  </a:lnTo>
                  <a:lnTo>
                    <a:pt x="1015" y="292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DCA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8" name="object 798" descr=""/>
            <p:cNvSpPr/>
            <p:nvPr/>
          </p:nvSpPr>
          <p:spPr>
            <a:xfrm>
              <a:off x="2066631" y="267549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92" y="0"/>
                  </a:moveTo>
                  <a:lnTo>
                    <a:pt x="723" y="266"/>
                  </a:lnTo>
                  <a:lnTo>
                    <a:pt x="368" y="546"/>
                  </a:lnTo>
                  <a:lnTo>
                    <a:pt x="0" y="825"/>
                  </a:lnTo>
                  <a:lnTo>
                    <a:pt x="609" y="863"/>
                  </a:lnTo>
                  <a:lnTo>
                    <a:pt x="927" y="533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BE6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9" name="object 799" descr=""/>
            <p:cNvSpPr/>
            <p:nvPr/>
          </p:nvSpPr>
          <p:spPr>
            <a:xfrm>
              <a:off x="2067943" y="267446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38" y="0"/>
                  </a:moveTo>
                  <a:lnTo>
                    <a:pt x="342" y="203"/>
                  </a:lnTo>
                  <a:lnTo>
                    <a:pt x="50" y="571"/>
                  </a:lnTo>
                  <a:lnTo>
                    <a:pt x="0" y="1117"/>
                  </a:lnTo>
                  <a:lnTo>
                    <a:pt x="508" y="914"/>
                  </a:lnTo>
                  <a:lnTo>
                    <a:pt x="787" y="546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DCA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0" name="object 800" descr=""/>
            <p:cNvSpPr/>
            <p:nvPr/>
          </p:nvSpPr>
          <p:spPr>
            <a:xfrm>
              <a:off x="2056330" y="263382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330" y="0"/>
                  </a:moveTo>
                  <a:lnTo>
                    <a:pt x="0" y="63"/>
                  </a:lnTo>
                  <a:lnTo>
                    <a:pt x="215" y="635"/>
                  </a:lnTo>
                  <a:lnTo>
                    <a:pt x="495" y="876"/>
                  </a:lnTo>
                  <a:lnTo>
                    <a:pt x="939" y="241"/>
                  </a:lnTo>
                  <a:lnTo>
                    <a:pt x="647" y="6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C874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1" name="object 801" descr=""/>
            <p:cNvSpPr/>
            <p:nvPr/>
          </p:nvSpPr>
          <p:spPr>
            <a:xfrm>
              <a:off x="2044891" y="262208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126" y="622"/>
                  </a:lnTo>
                  <a:lnTo>
                    <a:pt x="342" y="1155"/>
                  </a:lnTo>
                  <a:lnTo>
                    <a:pt x="1041" y="1320"/>
                  </a:lnTo>
                  <a:lnTo>
                    <a:pt x="990" y="939"/>
                  </a:lnTo>
                  <a:lnTo>
                    <a:pt x="1003" y="749"/>
                  </a:lnTo>
                  <a:lnTo>
                    <a:pt x="660" y="495"/>
                  </a:lnTo>
                  <a:lnTo>
                    <a:pt x="330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8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2" name="object 802" descr=""/>
            <p:cNvSpPr/>
            <p:nvPr/>
          </p:nvSpPr>
          <p:spPr>
            <a:xfrm>
              <a:off x="2032433" y="261538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596" y="0"/>
                  </a:moveTo>
                  <a:lnTo>
                    <a:pt x="0" y="76"/>
                  </a:lnTo>
                  <a:lnTo>
                    <a:pt x="292" y="546"/>
                  </a:lnTo>
                  <a:lnTo>
                    <a:pt x="723" y="787"/>
                  </a:lnTo>
                  <a:lnTo>
                    <a:pt x="1295" y="774"/>
                  </a:lnTo>
                  <a:lnTo>
                    <a:pt x="1003" y="279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C15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3" name="object 803" descr=""/>
            <p:cNvSpPr/>
            <p:nvPr/>
          </p:nvSpPr>
          <p:spPr>
            <a:xfrm>
              <a:off x="2075745" y="262727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587" y="0"/>
                  </a:moveTo>
                  <a:lnTo>
                    <a:pt x="482" y="914"/>
                  </a:lnTo>
                  <a:lnTo>
                    <a:pt x="0" y="1676"/>
                  </a:lnTo>
                  <a:lnTo>
                    <a:pt x="698" y="2743"/>
                  </a:lnTo>
                  <a:lnTo>
                    <a:pt x="1714" y="2298"/>
                  </a:lnTo>
                  <a:lnTo>
                    <a:pt x="2019" y="1422"/>
                  </a:lnTo>
                  <a:lnTo>
                    <a:pt x="2044" y="469"/>
                  </a:lnTo>
                  <a:lnTo>
                    <a:pt x="2044" y="114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2E5E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4" name="object 804" descr=""/>
            <p:cNvSpPr/>
            <p:nvPr/>
          </p:nvSpPr>
          <p:spPr>
            <a:xfrm>
              <a:off x="2106701" y="2658884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994" y="3111"/>
                  </a:moveTo>
                  <a:lnTo>
                    <a:pt x="4737" y="1676"/>
                  </a:lnTo>
                  <a:lnTo>
                    <a:pt x="4305" y="1168"/>
                  </a:lnTo>
                  <a:lnTo>
                    <a:pt x="3975" y="558"/>
                  </a:lnTo>
                  <a:lnTo>
                    <a:pt x="3594" y="0"/>
                  </a:lnTo>
                  <a:lnTo>
                    <a:pt x="2552" y="12"/>
                  </a:lnTo>
                  <a:lnTo>
                    <a:pt x="2400" y="469"/>
                  </a:lnTo>
                  <a:lnTo>
                    <a:pt x="2324" y="1282"/>
                  </a:lnTo>
                  <a:lnTo>
                    <a:pt x="0" y="1866"/>
                  </a:lnTo>
                  <a:lnTo>
                    <a:pt x="228" y="2997"/>
                  </a:lnTo>
                  <a:lnTo>
                    <a:pt x="1955" y="5168"/>
                  </a:lnTo>
                  <a:lnTo>
                    <a:pt x="2743" y="6324"/>
                  </a:lnTo>
                  <a:lnTo>
                    <a:pt x="5232" y="4152"/>
                  </a:lnTo>
                  <a:lnTo>
                    <a:pt x="5994" y="3111"/>
                  </a:lnTo>
                  <a:close/>
                </a:path>
                <a:path w="8889" h="8889">
                  <a:moveTo>
                    <a:pt x="8788" y="6223"/>
                  </a:moveTo>
                  <a:lnTo>
                    <a:pt x="6400" y="4914"/>
                  </a:lnTo>
                  <a:lnTo>
                    <a:pt x="5588" y="6769"/>
                  </a:lnTo>
                  <a:lnTo>
                    <a:pt x="4622" y="8305"/>
                  </a:lnTo>
                  <a:lnTo>
                    <a:pt x="6019" y="7962"/>
                  </a:lnTo>
                  <a:lnTo>
                    <a:pt x="7404" y="7607"/>
                  </a:lnTo>
                  <a:lnTo>
                    <a:pt x="8788" y="7264"/>
                  </a:lnTo>
                  <a:lnTo>
                    <a:pt x="8788" y="6223"/>
                  </a:lnTo>
                  <a:close/>
                </a:path>
              </a:pathLst>
            </a:custGeom>
            <a:solidFill>
              <a:srgbClr val="2F59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5" name="object 805" descr=""/>
            <p:cNvSpPr/>
            <p:nvPr/>
          </p:nvSpPr>
          <p:spPr>
            <a:xfrm>
              <a:off x="2102002" y="2659697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5" h="3810">
                  <a:moveTo>
                    <a:pt x="2070" y="3340"/>
                  </a:moveTo>
                  <a:lnTo>
                    <a:pt x="1625" y="2514"/>
                  </a:lnTo>
                  <a:lnTo>
                    <a:pt x="850" y="2324"/>
                  </a:lnTo>
                  <a:lnTo>
                    <a:pt x="0" y="2298"/>
                  </a:lnTo>
                  <a:lnTo>
                    <a:pt x="444" y="3149"/>
                  </a:lnTo>
                  <a:lnTo>
                    <a:pt x="1219" y="3327"/>
                  </a:lnTo>
                  <a:lnTo>
                    <a:pt x="2070" y="3340"/>
                  </a:lnTo>
                  <a:close/>
                </a:path>
                <a:path w="14605" h="3810">
                  <a:moveTo>
                    <a:pt x="14528" y="2298"/>
                  </a:moveTo>
                  <a:lnTo>
                    <a:pt x="12738" y="0"/>
                  </a:lnTo>
                  <a:lnTo>
                    <a:pt x="12230" y="1803"/>
                  </a:lnTo>
                  <a:lnTo>
                    <a:pt x="12407" y="3111"/>
                  </a:lnTo>
                  <a:lnTo>
                    <a:pt x="14528" y="3340"/>
                  </a:lnTo>
                  <a:lnTo>
                    <a:pt x="14528" y="2298"/>
                  </a:lnTo>
                  <a:close/>
                </a:path>
              </a:pathLst>
            </a:custGeom>
            <a:solidFill>
              <a:srgbClr val="2F54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6" name="object 806" descr=""/>
            <p:cNvSpPr/>
            <p:nvPr/>
          </p:nvSpPr>
          <p:spPr>
            <a:xfrm>
              <a:off x="2058337" y="2681394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4584" y="0"/>
                  </a:moveTo>
                  <a:lnTo>
                    <a:pt x="3949" y="254"/>
                  </a:lnTo>
                  <a:lnTo>
                    <a:pt x="4419" y="1663"/>
                  </a:lnTo>
                  <a:lnTo>
                    <a:pt x="4902" y="2832"/>
                  </a:lnTo>
                  <a:lnTo>
                    <a:pt x="2070" y="5791"/>
                  </a:lnTo>
                  <a:lnTo>
                    <a:pt x="431" y="7391"/>
                  </a:lnTo>
                  <a:lnTo>
                    <a:pt x="101" y="9690"/>
                  </a:lnTo>
                  <a:lnTo>
                    <a:pt x="0" y="11188"/>
                  </a:lnTo>
                  <a:lnTo>
                    <a:pt x="800" y="12090"/>
                  </a:lnTo>
                  <a:lnTo>
                    <a:pt x="2082" y="12661"/>
                  </a:lnTo>
                  <a:lnTo>
                    <a:pt x="3276" y="13385"/>
                  </a:lnTo>
                  <a:lnTo>
                    <a:pt x="3124" y="14566"/>
                  </a:lnTo>
                  <a:lnTo>
                    <a:pt x="3111" y="15709"/>
                  </a:lnTo>
                  <a:lnTo>
                    <a:pt x="4394" y="15151"/>
                  </a:lnTo>
                  <a:lnTo>
                    <a:pt x="4483" y="13639"/>
                  </a:lnTo>
                  <a:lnTo>
                    <a:pt x="5435" y="12801"/>
                  </a:lnTo>
                  <a:lnTo>
                    <a:pt x="6476" y="7708"/>
                  </a:lnTo>
                  <a:lnTo>
                    <a:pt x="5473" y="7061"/>
                  </a:lnTo>
                  <a:lnTo>
                    <a:pt x="5880" y="6464"/>
                  </a:lnTo>
                  <a:lnTo>
                    <a:pt x="7188" y="5448"/>
                  </a:lnTo>
                  <a:lnTo>
                    <a:pt x="8458" y="4559"/>
                  </a:lnTo>
                  <a:lnTo>
                    <a:pt x="8216" y="4394"/>
                  </a:lnTo>
                  <a:lnTo>
                    <a:pt x="7505" y="3771"/>
                  </a:lnTo>
                  <a:lnTo>
                    <a:pt x="7340" y="2895"/>
                  </a:lnTo>
                  <a:lnTo>
                    <a:pt x="7099" y="2057"/>
                  </a:lnTo>
                  <a:lnTo>
                    <a:pt x="6578" y="977"/>
                  </a:lnTo>
                  <a:lnTo>
                    <a:pt x="5880" y="12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AA42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7" name="object 807" descr=""/>
            <p:cNvSpPr/>
            <p:nvPr/>
          </p:nvSpPr>
          <p:spPr>
            <a:xfrm>
              <a:off x="2084056" y="2688005"/>
              <a:ext cx="21590" cy="13970"/>
            </a:xfrm>
            <a:custGeom>
              <a:avLst/>
              <a:gdLst/>
              <a:ahLst/>
              <a:cxnLst/>
              <a:rect l="l" t="t" r="r" b="b"/>
              <a:pathLst>
                <a:path w="21589" h="13969">
                  <a:moveTo>
                    <a:pt x="3632" y="0"/>
                  </a:moveTo>
                  <a:lnTo>
                    <a:pt x="2209" y="241"/>
                  </a:lnTo>
                  <a:lnTo>
                    <a:pt x="1333" y="571"/>
                  </a:lnTo>
                  <a:lnTo>
                    <a:pt x="520" y="977"/>
                  </a:lnTo>
                  <a:lnTo>
                    <a:pt x="0" y="1816"/>
                  </a:lnTo>
                  <a:lnTo>
                    <a:pt x="38" y="2806"/>
                  </a:lnTo>
                  <a:lnTo>
                    <a:pt x="279" y="3047"/>
                  </a:lnTo>
                  <a:lnTo>
                    <a:pt x="3530" y="5410"/>
                  </a:lnTo>
                  <a:lnTo>
                    <a:pt x="6769" y="7861"/>
                  </a:lnTo>
                  <a:lnTo>
                    <a:pt x="13461" y="9982"/>
                  </a:lnTo>
                  <a:lnTo>
                    <a:pt x="15824" y="11468"/>
                  </a:lnTo>
                  <a:lnTo>
                    <a:pt x="17945" y="13449"/>
                  </a:lnTo>
                  <a:lnTo>
                    <a:pt x="20002" y="13500"/>
                  </a:lnTo>
                  <a:lnTo>
                    <a:pt x="21047" y="13437"/>
                  </a:lnTo>
                  <a:lnTo>
                    <a:pt x="17652" y="9321"/>
                  </a:lnTo>
                  <a:lnTo>
                    <a:pt x="12928" y="6946"/>
                  </a:lnTo>
                  <a:lnTo>
                    <a:pt x="8547" y="4127"/>
                  </a:lnTo>
                  <a:lnTo>
                    <a:pt x="4889" y="520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7C9E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8" name="object 808" descr=""/>
            <p:cNvSpPr/>
            <p:nvPr/>
          </p:nvSpPr>
          <p:spPr>
            <a:xfrm>
              <a:off x="2087957" y="2685943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39" h="10794">
                  <a:moveTo>
                    <a:pt x="876" y="0"/>
                  </a:moveTo>
                  <a:lnTo>
                    <a:pt x="380" y="127"/>
                  </a:lnTo>
                  <a:lnTo>
                    <a:pt x="88" y="457"/>
                  </a:lnTo>
                  <a:lnTo>
                    <a:pt x="0" y="952"/>
                  </a:lnTo>
                  <a:lnTo>
                    <a:pt x="88" y="2667"/>
                  </a:lnTo>
                  <a:lnTo>
                    <a:pt x="1574" y="3187"/>
                  </a:lnTo>
                  <a:lnTo>
                    <a:pt x="2628" y="4089"/>
                  </a:lnTo>
                  <a:lnTo>
                    <a:pt x="3619" y="4838"/>
                  </a:lnTo>
                  <a:lnTo>
                    <a:pt x="4762" y="5397"/>
                  </a:lnTo>
                  <a:lnTo>
                    <a:pt x="5791" y="6146"/>
                  </a:lnTo>
                  <a:lnTo>
                    <a:pt x="8788" y="5918"/>
                  </a:lnTo>
                  <a:lnTo>
                    <a:pt x="10579" y="8229"/>
                  </a:lnTo>
                  <a:lnTo>
                    <a:pt x="14452" y="10502"/>
                  </a:lnTo>
                  <a:lnTo>
                    <a:pt x="14909" y="9690"/>
                  </a:lnTo>
                  <a:lnTo>
                    <a:pt x="15074" y="8242"/>
                  </a:lnTo>
                  <a:lnTo>
                    <a:pt x="13538" y="7493"/>
                  </a:lnTo>
                  <a:lnTo>
                    <a:pt x="12001" y="6794"/>
                  </a:lnTo>
                  <a:lnTo>
                    <a:pt x="8280" y="2857"/>
                  </a:lnTo>
                  <a:lnTo>
                    <a:pt x="5130" y="1219"/>
                  </a:lnTo>
                  <a:lnTo>
                    <a:pt x="1727" y="38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7D9D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9" name="object 809" descr=""/>
            <p:cNvSpPr/>
            <p:nvPr/>
          </p:nvSpPr>
          <p:spPr>
            <a:xfrm>
              <a:off x="2090565" y="269002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0" y="0"/>
                  </a:moveTo>
                  <a:lnTo>
                    <a:pt x="368" y="1003"/>
                  </a:lnTo>
                  <a:lnTo>
                    <a:pt x="1066" y="1689"/>
                  </a:lnTo>
                  <a:lnTo>
                    <a:pt x="2032" y="2108"/>
                  </a:lnTo>
                  <a:lnTo>
                    <a:pt x="3175" y="2070"/>
                  </a:lnTo>
                  <a:lnTo>
                    <a:pt x="2540" y="723"/>
                  </a:lnTo>
                  <a:lnTo>
                    <a:pt x="149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83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0" name="object 810" descr=""/>
            <p:cNvSpPr/>
            <p:nvPr/>
          </p:nvSpPr>
          <p:spPr>
            <a:xfrm>
              <a:off x="2105127" y="270146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58" y="486"/>
                  </a:lnTo>
                  <a:lnTo>
                    <a:pt x="310" y="575"/>
                  </a:lnTo>
                  <a:lnTo>
                    <a:pt x="412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9E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1" name="object 811" descr=""/>
            <p:cNvSpPr/>
            <p:nvPr/>
          </p:nvSpPr>
          <p:spPr>
            <a:xfrm>
              <a:off x="2068284" y="2687929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978" y="469"/>
                  </a:moveTo>
                  <a:lnTo>
                    <a:pt x="4876" y="228"/>
                  </a:lnTo>
                  <a:lnTo>
                    <a:pt x="4597" y="0"/>
                  </a:lnTo>
                  <a:lnTo>
                    <a:pt x="3683" y="431"/>
                  </a:lnTo>
                  <a:lnTo>
                    <a:pt x="2971" y="1079"/>
                  </a:lnTo>
                  <a:lnTo>
                    <a:pt x="2438" y="1930"/>
                  </a:lnTo>
                  <a:lnTo>
                    <a:pt x="495" y="1079"/>
                  </a:lnTo>
                  <a:lnTo>
                    <a:pt x="368" y="1079"/>
                  </a:lnTo>
                  <a:lnTo>
                    <a:pt x="0" y="1689"/>
                  </a:lnTo>
                  <a:lnTo>
                    <a:pt x="101" y="1943"/>
                  </a:lnTo>
                  <a:lnTo>
                    <a:pt x="444" y="2209"/>
                  </a:lnTo>
                  <a:lnTo>
                    <a:pt x="990" y="2870"/>
                  </a:lnTo>
                  <a:lnTo>
                    <a:pt x="1714" y="3098"/>
                  </a:lnTo>
                  <a:lnTo>
                    <a:pt x="2628" y="3073"/>
                  </a:lnTo>
                  <a:lnTo>
                    <a:pt x="2743" y="2870"/>
                  </a:lnTo>
                  <a:lnTo>
                    <a:pt x="2768" y="2603"/>
                  </a:lnTo>
                  <a:lnTo>
                    <a:pt x="2997" y="2717"/>
                  </a:lnTo>
                  <a:lnTo>
                    <a:pt x="3289" y="2997"/>
                  </a:lnTo>
                  <a:lnTo>
                    <a:pt x="3492" y="3365"/>
                  </a:lnTo>
                  <a:lnTo>
                    <a:pt x="3746" y="3860"/>
                  </a:lnTo>
                  <a:lnTo>
                    <a:pt x="4152" y="4076"/>
                  </a:lnTo>
                  <a:lnTo>
                    <a:pt x="4699" y="4038"/>
                  </a:lnTo>
                  <a:lnTo>
                    <a:pt x="4673" y="3060"/>
                  </a:lnTo>
                  <a:lnTo>
                    <a:pt x="4660" y="2082"/>
                  </a:lnTo>
                  <a:lnTo>
                    <a:pt x="4635" y="1104"/>
                  </a:lnTo>
                  <a:lnTo>
                    <a:pt x="4813" y="977"/>
                  </a:lnTo>
                  <a:lnTo>
                    <a:pt x="4902" y="723"/>
                  </a:lnTo>
                  <a:lnTo>
                    <a:pt x="4978" y="469"/>
                  </a:lnTo>
                  <a:close/>
                </a:path>
              </a:pathLst>
            </a:custGeom>
            <a:solidFill>
              <a:srgbClr val="8E44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2" name="object 812" descr=""/>
            <p:cNvSpPr/>
            <p:nvPr/>
          </p:nvSpPr>
          <p:spPr>
            <a:xfrm>
              <a:off x="2065643" y="268790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320" y="0"/>
                  </a:moveTo>
                  <a:lnTo>
                    <a:pt x="596" y="76"/>
                  </a:lnTo>
                  <a:lnTo>
                    <a:pt x="0" y="1130"/>
                  </a:lnTo>
                  <a:lnTo>
                    <a:pt x="355" y="1206"/>
                  </a:lnTo>
                  <a:lnTo>
                    <a:pt x="711" y="1295"/>
                  </a:lnTo>
                  <a:lnTo>
                    <a:pt x="1066" y="1371"/>
                  </a:lnTo>
                  <a:lnTo>
                    <a:pt x="1612" y="1587"/>
                  </a:lnTo>
                  <a:lnTo>
                    <a:pt x="1968" y="1422"/>
                  </a:lnTo>
                  <a:lnTo>
                    <a:pt x="2159" y="863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AA42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3" name="object 813" descr=""/>
            <p:cNvSpPr/>
            <p:nvPr/>
          </p:nvSpPr>
          <p:spPr>
            <a:xfrm>
              <a:off x="2066707" y="268876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092" y="0"/>
                  </a:moveTo>
                  <a:lnTo>
                    <a:pt x="723" y="177"/>
                  </a:lnTo>
                  <a:lnTo>
                    <a:pt x="368" y="342"/>
                  </a:lnTo>
                  <a:lnTo>
                    <a:pt x="0" y="507"/>
                  </a:lnTo>
                  <a:lnTo>
                    <a:pt x="508" y="1206"/>
                  </a:lnTo>
                  <a:lnTo>
                    <a:pt x="1244" y="1320"/>
                  </a:lnTo>
                  <a:lnTo>
                    <a:pt x="2032" y="1358"/>
                  </a:lnTo>
                  <a:lnTo>
                    <a:pt x="2070" y="241"/>
                  </a:lnTo>
                  <a:lnTo>
                    <a:pt x="1422" y="8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9C74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4" name="object 814" descr=""/>
            <p:cNvSpPr/>
            <p:nvPr/>
          </p:nvSpPr>
          <p:spPr>
            <a:xfrm>
              <a:off x="2070831" y="269003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25" y="0"/>
                  </a:moveTo>
                  <a:lnTo>
                    <a:pt x="0" y="647"/>
                  </a:lnTo>
                  <a:lnTo>
                    <a:pt x="0" y="965"/>
                  </a:lnTo>
                  <a:lnTo>
                    <a:pt x="304" y="1104"/>
                  </a:lnTo>
                  <a:lnTo>
                    <a:pt x="609" y="1193"/>
                  </a:lnTo>
                  <a:lnTo>
                    <a:pt x="939" y="1244"/>
                  </a:lnTo>
                  <a:lnTo>
                    <a:pt x="876" y="647"/>
                  </a:lnTo>
                  <a:lnTo>
                    <a:pt x="596" y="22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862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5" name="object 815" descr=""/>
            <p:cNvSpPr/>
            <p:nvPr/>
          </p:nvSpPr>
          <p:spPr>
            <a:xfrm>
              <a:off x="2078906" y="2689112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336" y="0"/>
                  </a:moveTo>
                  <a:lnTo>
                    <a:pt x="1384" y="0"/>
                  </a:lnTo>
                  <a:lnTo>
                    <a:pt x="419" y="546"/>
                  </a:lnTo>
                  <a:lnTo>
                    <a:pt x="25" y="952"/>
                  </a:lnTo>
                  <a:lnTo>
                    <a:pt x="0" y="1371"/>
                  </a:lnTo>
                  <a:lnTo>
                    <a:pt x="342" y="1816"/>
                  </a:lnTo>
                  <a:lnTo>
                    <a:pt x="2298" y="2044"/>
                  </a:lnTo>
                  <a:lnTo>
                    <a:pt x="2654" y="1993"/>
                  </a:lnTo>
                  <a:lnTo>
                    <a:pt x="3009" y="1955"/>
                  </a:lnTo>
                  <a:lnTo>
                    <a:pt x="3365" y="1904"/>
                  </a:lnTo>
                  <a:lnTo>
                    <a:pt x="3517" y="1752"/>
                  </a:lnTo>
                  <a:lnTo>
                    <a:pt x="3644" y="1155"/>
                  </a:lnTo>
                  <a:lnTo>
                    <a:pt x="3543" y="863"/>
                  </a:lnTo>
                  <a:lnTo>
                    <a:pt x="3289" y="584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BE46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6" name="object 816" descr=""/>
            <p:cNvSpPr/>
            <p:nvPr/>
          </p:nvSpPr>
          <p:spPr>
            <a:xfrm>
              <a:off x="2082267" y="268952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422" y="0"/>
                  </a:moveTo>
                  <a:lnTo>
                    <a:pt x="762" y="0"/>
                  </a:lnTo>
                  <a:lnTo>
                    <a:pt x="101" y="558"/>
                  </a:lnTo>
                  <a:lnTo>
                    <a:pt x="50" y="863"/>
                  </a:lnTo>
                  <a:lnTo>
                    <a:pt x="12" y="1181"/>
                  </a:lnTo>
                  <a:lnTo>
                    <a:pt x="0" y="1498"/>
                  </a:lnTo>
                  <a:lnTo>
                    <a:pt x="685" y="1511"/>
                  </a:lnTo>
                  <a:lnTo>
                    <a:pt x="1384" y="1511"/>
                  </a:lnTo>
                  <a:lnTo>
                    <a:pt x="2070" y="1524"/>
                  </a:lnTo>
                  <a:lnTo>
                    <a:pt x="2070" y="584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A68A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7" name="object 817" descr=""/>
            <p:cNvSpPr/>
            <p:nvPr/>
          </p:nvSpPr>
          <p:spPr>
            <a:xfrm>
              <a:off x="2072883" y="268397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1536" y="0"/>
                  </a:moveTo>
                  <a:lnTo>
                    <a:pt x="939" y="2324"/>
                  </a:lnTo>
                  <a:lnTo>
                    <a:pt x="0" y="3949"/>
                  </a:lnTo>
                  <a:lnTo>
                    <a:pt x="38" y="5054"/>
                  </a:lnTo>
                  <a:lnTo>
                    <a:pt x="1435" y="4686"/>
                  </a:lnTo>
                  <a:lnTo>
                    <a:pt x="2832" y="4330"/>
                  </a:lnTo>
                  <a:lnTo>
                    <a:pt x="4229" y="3962"/>
                  </a:lnTo>
                  <a:lnTo>
                    <a:pt x="4368" y="3822"/>
                  </a:lnTo>
                  <a:lnTo>
                    <a:pt x="4495" y="3670"/>
                  </a:lnTo>
                  <a:lnTo>
                    <a:pt x="4635" y="3530"/>
                  </a:lnTo>
                  <a:lnTo>
                    <a:pt x="4698" y="2933"/>
                  </a:lnTo>
                  <a:lnTo>
                    <a:pt x="4711" y="2349"/>
                  </a:lnTo>
                  <a:lnTo>
                    <a:pt x="4190" y="1905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A353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8" name="object 818" descr=""/>
            <p:cNvSpPr/>
            <p:nvPr/>
          </p:nvSpPr>
          <p:spPr>
            <a:xfrm>
              <a:off x="2076898" y="2687446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210" y="495"/>
                  </a:moveTo>
                  <a:lnTo>
                    <a:pt x="215" y="495"/>
                  </a:lnTo>
                  <a:lnTo>
                    <a:pt x="0" y="3454"/>
                  </a:lnTo>
                  <a:lnTo>
                    <a:pt x="2362" y="3479"/>
                  </a:lnTo>
                  <a:lnTo>
                    <a:pt x="2336" y="2540"/>
                  </a:lnTo>
                  <a:lnTo>
                    <a:pt x="2641" y="2362"/>
                  </a:lnTo>
                  <a:lnTo>
                    <a:pt x="2819" y="2108"/>
                  </a:lnTo>
                  <a:lnTo>
                    <a:pt x="2806" y="1104"/>
                  </a:lnTo>
                  <a:lnTo>
                    <a:pt x="2628" y="812"/>
                  </a:lnTo>
                  <a:lnTo>
                    <a:pt x="2235" y="520"/>
                  </a:lnTo>
                  <a:lnTo>
                    <a:pt x="1210" y="495"/>
                  </a:lnTo>
                  <a:close/>
                </a:path>
                <a:path w="3175" h="3810">
                  <a:moveTo>
                    <a:pt x="533" y="0"/>
                  </a:moveTo>
                  <a:lnTo>
                    <a:pt x="190" y="520"/>
                  </a:lnTo>
                  <a:lnTo>
                    <a:pt x="1210" y="495"/>
                  </a:lnTo>
                  <a:lnTo>
                    <a:pt x="876" y="1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C164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9" name="object 819" descr=""/>
            <p:cNvSpPr/>
            <p:nvPr/>
          </p:nvSpPr>
          <p:spPr>
            <a:xfrm>
              <a:off x="2025420" y="2693767"/>
              <a:ext cx="29845" cy="13970"/>
            </a:xfrm>
            <a:custGeom>
              <a:avLst/>
              <a:gdLst/>
              <a:ahLst/>
              <a:cxnLst/>
              <a:rect l="l" t="t" r="r" b="b"/>
              <a:pathLst>
                <a:path w="29844" h="13969">
                  <a:moveTo>
                    <a:pt x="7823" y="0"/>
                  </a:moveTo>
                  <a:lnTo>
                    <a:pt x="7404" y="76"/>
                  </a:lnTo>
                  <a:lnTo>
                    <a:pt x="5969" y="1320"/>
                  </a:lnTo>
                  <a:lnTo>
                    <a:pt x="4800" y="889"/>
                  </a:lnTo>
                  <a:lnTo>
                    <a:pt x="3657" y="736"/>
                  </a:lnTo>
                  <a:lnTo>
                    <a:pt x="2921" y="584"/>
                  </a:lnTo>
                  <a:lnTo>
                    <a:pt x="2209" y="698"/>
                  </a:lnTo>
                  <a:lnTo>
                    <a:pt x="1549" y="1066"/>
                  </a:lnTo>
                  <a:lnTo>
                    <a:pt x="711" y="1663"/>
                  </a:lnTo>
                  <a:lnTo>
                    <a:pt x="190" y="2476"/>
                  </a:lnTo>
                  <a:lnTo>
                    <a:pt x="0" y="3479"/>
                  </a:lnTo>
                  <a:lnTo>
                    <a:pt x="38" y="6705"/>
                  </a:lnTo>
                  <a:lnTo>
                    <a:pt x="1879" y="8458"/>
                  </a:lnTo>
                  <a:lnTo>
                    <a:pt x="7086" y="9563"/>
                  </a:lnTo>
                  <a:lnTo>
                    <a:pt x="7315" y="10998"/>
                  </a:lnTo>
                  <a:lnTo>
                    <a:pt x="9715" y="12788"/>
                  </a:lnTo>
                  <a:lnTo>
                    <a:pt x="10642" y="12534"/>
                  </a:lnTo>
                  <a:lnTo>
                    <a:pt x="11163" y="12484"/>
                  </a:lnTo>
                  <a:lnTo>
                    <a:pt x="11506" y="11557"/>
                  </a:lnTo>
                  <a:lnTo>
                    <a:pt x="12141" y="12217"/>
                  </a:lnTo>
                  <a:lnTo>
                    <a:pt x="12700" y="12484"/>
                  </a:lnTo>
                  <a:lnTo>
                    <a:pt x="13779" y="12649"/>
                  </a:lnTo>
                  <a:lnTo>
                    <a:pt x="14681" y="12598"/>
                  </a:lnTo>
                  <a:lnTo>
                    <a:pt x="17056" y="12585"/>
                  </a:lnTo>
                  <a:lnTo>
                    <a:pt x="22390" y="13779"/>
                  </a:lnTo>
                  <a:lnTo>
                    <a:pt x="23114" y="13779"/>
                  </a:lnTo>
                  <a:lnTo>
                    <a:pt x="25946" y="9550"/>
                  </a:lnTo>
                  <a:lnTo>
                    <a:pt x="26543" y="7010"/>
                  </a:lnTo>
                  <a:lnTo>
                    <a:pt x="29832" y="6604"/>
                  </a:lnTo>
                  <a:lnTo>
                    <a:pt x="29083" y="4648"/>
                  </a:lnTo>
                  <a:lnTo>
                    <a:pt x="26987" y="4470"/>
                  </a:lnTo>
                  <a:lnTo>
                    <a:pt x="25565" y="3403"/>
                  </a:lnTo>
                  <a:lnTo>
                    <a:pt x="25196" y="2336"/>
                  </a:lnTo>
                  <a:lnTo>
                    <a:pt x="24358" y="1905"/>
                  </a:lnTo>
                  <a:lnTo>
                    <a:pt x="23304" y="1803"/>
                  </a:lnTo>
                  <a:lnTo>
                    <a:pt x="18186" y="2311"/>
                  </a:lnTo>
                  <a:lnTo>
                    <a:pt x="13106" y="2514"/>
                  </a:lnTo>
                  <a:lnTo>
                    <a:pt x="7823" y="0"/>
                  </a:lnTo>
                  <a:close/>
                </a:path>
              </a:pathLst>
            </a:custGeom>
            <a:solidFill>
              <a:srgbClr val="8928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0" name="object 820" descr=""/>
            <p:cNvSpPr/>
            <p:nvPr/>
          </p:nvSpPr>
          <p:spPr>
            <a:xfrm>
              <a:off x="2042692" y="2691557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69" h="5714">
                  <a:moveTo>
                    <a:pt x="10248" y="0"/>
                  </a:moveTo>
                  <a:lnTo>
                    <a:pt x="8166" y="368"/>
                  </a:lnTo>
                  <a:lnTo>
                    <a:pt x="6146" y="304"/>
                  </a:lnTo>
                  <a:lnTo>
                    <a:pt x="4940" y="342"/>
                  </a:lnTo>
                  <a:lnTo>
                    <a:pt x="3759" y="228"/>
                  </a:lnTo>
                  <a:lnTo>
                    <a:pt x="2590" y="63"/>
                  </a:lnTo>
                  <a:lnTo>
                    <a:pt x="1879" y="76"/>
                  </a:lnTo>
                  <a:lnTo>
                    <a:pt x="1244" y="406"/>
                  </a:lnTo>
                  <a:lnTo>
                    <a:pt x="0" y="1663"/>
                  </a:lnTo>
                  <a:lnTo>
                    <a:pt x="1041" y="5118"/>
                  </a:lnTo>
                  <a:lnTo>
                    <a:pt x="4317" y="3492"/>
                  </a:lnTo>
                  <a:lnTo>
                    <a:pt x="6438" y="4495"/>
                  </a:lnTo>
                  <a:lnTo>
                    <a:pt x="8293" y="5613"/>
                  </a:lnTo>
                  <a:lnTo>
                    <a:pt x="8839" y="4914"/>
                  </a:lnTo>
                  <a:lnTo>
                    <a:pt x="9601" y="4699"/>
                  </a:lnTo>
                  <a:lnTo>
                    <a:pt x="10426" y="4584"/>
                  </a:lnTo>
                  <a:lnTo>
                    <a:pt x="12141" y="4013"/>
                  </a:lnTo>
                  <a:lnTo>
                    <a:pt x="13487" y="3251"/>
                  </a:lnTo>
                  <a:lnTo>
                    <a:pt x="12128" y="1143"/>
                  </a:lnTo>
                  <a:lnTo>
                    <a:pt x="10248" y="0"/>
                  </a:lnTo>
                  <a:close/>
                </a:path>
              </a:pathLst>
            </a:custGeom>
            <a:solidFill>
              <a:srgbClr val="EECF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1" name="object 821" descr=""/>
            <p:cNvSpPr/>
            <p:nvPr/>
          </p:nvSpPr>
          <p:spPr>
            <a:xfrm>
              <a:off x="2050288" y="2699120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254" y="0"/>
                  </a:moveTo>
                  <a:lnTo>
                    <a:pt x="0" y="6489"/>
                  </a:lnTo>
                  <a:lnTo>
                    <a:pt x="635" y="7073"/>
                  </a:lnTo>
                  <a:lnTo>
                    <a:pt x="1257" y="7099"/>
                  </a:lnTo>
                  <a:lnTo>
                    <a:pt x="1841" y="6426"/>
                  </a:lnTo>
                  <a:lnTo>
                    <a:pt x="4013" y="4457"/>
                  </a:lnTo>
                  <a:lnTo>
                    <a:pt x="3822" y="3238"/>
                  </a:lnTo>
                  <a:lnTo>
                    <a:pt x="4597" y="2311"/>
                  </a:lnTo>
                  <a:lnTo>
                    <a:pt x="4965" y="125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B650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2" name="object 822" descr=""/>
            <p:cNvSpPr/>
            <p:nvPr/>
          </p:nvSpPr>
          <p:spPr>
            <a:xfrm>
              <a:off x="2053117" y="2692755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073" y="0"/>
                  </a:moveTo>
                  <a:lnTo>
                    <a:pt x="2654" y="0"/>
                  </a:lnTo>
                  <a:lnTo>
                    <a:pt x="2171" y="355"/>
                  </a:lnTo>
                  <a:lnTo>
                    <a:pt x="2349" y="2019"/>
                  </a:lnTo>
                  <a:lnTo>
                    <a:pt x="533" y="2247"/>
                  </a:lnTo>
                  <a:lnTo>
                    <a:pt x="0" y="3390"/>
                  </a:lnTo>
                  <a:lnTo>
                    <a:pt x="1778" y="5118"/>
                  </a:lnTo>
                  <a:lnTo>
                    <a:pt x="3568" y="4991"/>
                  </a:lnTo>
                  <a:lnTo>
                    <a:pt x="5384" y="3441"/>
                  </a:lnTo>
                  <a:lnTo>
                    <a:pt x="5778" y="2476"/>
                  </a:lnTo>
                  <a:lnTo>
                    <a:pt x="5029" y="1943"/>
                  </a:lnTo>
                  <a:lnTo>
                    <a:pt x="4559" y="1320"/>
                  </a:lnTo>
                  <a:lnTo>
                    <a:pt x="4025" y="711"/>
                  </a:lnTo>
                  <a:lnTo>
                    <a:pt x="3429" y="152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B540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3" name="object 823" descr=""/>
            <p:cNvSpPr/>
            <p:nvPr/>
          </p:nvSpPr>
          <p:spPr>
            <a:xfrm>
              <a:off x="2055883" y="2691087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552" y="0"/>
                  </a:moveTo>
                  <a:lnTo>
                    <a:pt x="1841" y="368"/>
                  </a:lnTo>
                  <a:lnTo>
                    <a:pt x="1346" y="1193"/>
                  </a:lnTo>
                  <a:lnTo>
                    <a:pt x="381" y="1016"/>
                  </a:lnTo>
                  <a:lnTo>
                    <a:pt x="0" y="1587"/>
                  </a:lnTo>
                  <a:lnTo>
                    <a:pt x="444" y="2108"/>
                  </a:lnTo>
                  <a:lnTo>
                    <a:pt x="406" y="3035"/>
                  </a:lnTo>
                  <a:lnTo>
                    <a:pt x="1422" y="3822"/>
                  </a:lnTo>
                  <a:lnTo>
                    <a:pt x="2463" y="3848"/>
                  </a:lnTo>
                  <a:lnTo>
                    <a:pt x="3530" y="3136"/>
                  </a:lnTo>
                  <a:lnTo>
                    <a:pt x="4203" y="3035"/>
                  </a:lnTo>
                  <a:lnTo>
                    <a:pt x="4533" y="2971"/>
                  </a:lnTo>
                  <a:lnTo>
                    <a:pt x="3924" y="1943"/>
                  </a:lnTo>
                  <a:lnTo>
                    <a:pt x="3657" y="685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B33D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4" name="object 824" descr=""/>
            <p:cNvSpPr/>
            <p:nvPr/>
          </p:nvSpPr>
          <p:spPr>
            <a:xfrm>
              <a:off x="2056289" y="2694122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0" y="0"/>
                  </a:moveTo>
                  <a:lnTo>
                    <a:pt x="736" y="685"/>
                  </a:lnTo>
                  <a:lnTo>
                    <a:pt x="1473" y="1384"/>
                  </a:lnTo>
                  <a:lnTo>
                    <a:pt x="2209" y="2070"/>
                  </a:lnTo>
                  <a:lnTo>
                    <a:pt x="4114" y="2159"/>
                  </a:lnTo>
                  <a:lnTo>
                    <a:pt x="3657" y="1143"/>
                  </a:lnTo>
                  <a:lnTo>
                    <a:pt x="3124" y="101"/>
                  </a:lnTo>
                  <a:lnTo>
                    <a:pt x="2082" y="63"/>
                  </a:lnTo>
                  <a:lnTo>
                    <a:pt x="1041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7A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5" name="object 825" descr=""/>
            <p:cNvSpPr/>
            <p:nvPr/>
          </p:nvSpPr>
          <p:spPr>
            <a:xfrm>
              <a:off x="2049005" y="2705546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4">
                  <a:moveTo>
                    <a:pt x="3124" y="0"/>
                  </a:moveTo>
                  <a:lnTo>
                    <a:pt x="1282" y="63"/>
                  </a:lnTo>
                  <a:lnTo>
                    <a:pt x="0" y="1193"/>
                  </a:lnTo>
                  <a:lnTo>
                    <a:pt x="2285" y="6184"/>
                  </a:lnTo>
                  <a:lnTo>
                    <a:pt x="6718" y="8483"/>
                  </a:lnTo>
                  <a:lnTo>
                    <a:pt x="11480" y="10375"/>
                  </a:lnTo>
                  <a:lnTo>
                    <a:pt x="12496" y="8356"/>
                  </a:lnTo>
                  <a:lnTo>
                    <a:pt x="8978" y="7569"/>
                  </a:lnTo>
                  <a:lnTo>
                    <a:pt x="7213" y="4686"/>
                  </a:lnTo>
                  <a:lnTo>
                    <a:pt x="5168" y="2158"/>
                  </a:lnTo>
                  <a:lnTo>
                    <a:pt x="3797" y="2082"/>
                  </a:lnTo>
                  <a:lnTo>
                    <a:pt x="3187" y="1308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5D8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6" name="object 826" descr=""/>
            <p:cNvSpPr/>
            <p:nvPr/>
          </p:nvSpPr>
          <p:spPr>
            <a:xfrm>
              <a:off x="2041950" y="2709825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15875" h="12700">
                  <a:moveTo>
                    <a:pt x="2921" y="0"/>
                  </a:moveTo>
                  <a:lnTo>
                    <a:pt x="0" y="1993"/>
                  </a:lnTo>
                  <a:lnTo>
                    <a:pt x="825" y="3111"/>
                  </a:lnTo>
                  <a:lnTo>
                    <a:pt x="4686" y="6616"/>
                  </a:lnTo>
                  <a:lnTo>
                    <a:pt x="8724" y="9867"/>
                  </a:lnTo>
                  <a:lnTo>
                    <a:pt x="13284" y="12420"/>
                  </a:lnTo>
                  <a:lnTo>
                    <a:pt x="14643" y="11861"/>
                  </a:lnTo>
                  <a:lnTo>
                    <a:pt x="15379" y="10871"/>
                  </a:lnTo>
                  <a:lnTo>
                    <a:pt x="15379" y="9385"/>
                  </a:lnTo>
                  <a:lnTo>
                    <a:pt x="12179" y="4991"/>
                  </a:lnTo>
                  <a:lnTo>
                    <a:pt x="8610" y="1092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81BA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7" name="object 827" descr=""/>
            <p:cNvSpPr/>
            <p:nvPr/>
          </p:nvSpPr>
          <p:spPr>
            <a:xfrm>
              <a:off x="2032449" y="2705302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4" h="8255">
                  <a:moveTo>
                    <a:pt x="11781" y="4394"/>
                  </a:moveTo>
                  <a:lnTo>
                    <a:pt x="8267" y="4394"/>
                  </a:lnTo>
                  <a:lnTo>
                    <a:pt x="8902" y="7492"/>
                  </a:lnTo>
                  <a:lnTo>
                    <a:pt x="10325" y="7632"/>
                  </a:lnTo>
                  <a:lnTo>
                    <a:pt x="10428" y="6527"/>
                  </a:lnTo>
                  <a:lnTo>
                    <a:pt x="10553" y="5956"/>
                  </a:lnTo>
                  <a:lnTo>
                    <a:pt x="11404" y="5499"/>
                  </a:lnTo>
                  <a:lnTo>
                    <a:pt x="11760" y="5143"/>
                  </a:lnTo>
                  <a:lnTo>
                    <a:pt x="11781" y="4394"/>
                  </a:lnTo>
                  <a:close/>
                </a:path>
                <a:path w="12064" h="8255">
                  <a:moveTo>
                    <a:pt x="1168" y="25"/>
                  </a:moveTo>
                  <a:lnTo>
                    <a:pt x="482" y="203"/>
                  </a:lnTo>
                  <a:lnTo>
                    <a:pt x="101" y="660"/>
                  </a:lnTo>
                  <a:lnTo>
                    <a:pt x="0" y="2374"/>
                  </a:lnTo>
                  <a:lnTo>
                    <a:pt x="4216" y="3060"/>
                  </a:lnTo>
                  <a:lnTo>
                    <a:pt x="6235" y="6527"/>
                  </a:lnTo>
                  <a:lnTo>
                    <a:pt x="8267" y="4394"/>
                  </a:lnTo>
                  <a:lnTo>
                    <a:pt x="11781" y="4394"/>
                  </a:lnTo>
                  <a:lnTo>
                    <a:pt x="11747" y="4254"/>
                  </a:lnTo>
                  <a:lnTo>
                    <a:pt x="11137" y="2971"/>
                  </a:lnTo>
                  <a:lnTo>
                    <a:pt x="10134" y="2006"/>
                  </a:lnTo>
                  <a:lnTo>
                    <a:pt x="8864" y="685"/>
                  </a:lnTo>
                  <a:lnTo>
                    <a:pt x="5476" y="660"/>
                  </a:lnTo>
                  <a:lnTo>
                    <a:pt x="5201" y="317"/>
                  </a:lnTo>
                  <a:lnTo>
                    <a:pt x="4343" y="317"/>
                  </a:lnTo>
                  <a:lnTo>
                    <a:pt x="1168" y="25"/>
                  </a:lnTo>
                  <a:close/>
                </a:path>
                <a:path w="12064" h="8255">
                  <a:moveTo>
                    <a:pt x="8216" y="12"/>
                  </a:moveTo>
                  <a:lnTo>
                    <a:pt x="7429" y="380"/>
                  </a:lnTo>
                  <a:lnTo>
                    <a:pt x="6197" y="380"/>
                  </a:lnTo>
                  <a:lnTo>
                    <a:pt x="5829" y="685"/>
                  </a:lnTo>
                  <a:lnTo>
                    <a:pt x="8864" y="685"/>
                  </a:lnTo>
                  <a:lnTo>
                    <a:pt x="8216" y="12"/>
                  </a:lnTo>
                  <a:close/>
                </a:path>
                <a:path w="12064" h="8255">
                  <a:moveTo>
                    <a:pt x="4889" y="0"/>
                  </a:moveTo>
                  <a:lnTo>
                    <a:pt x="4598" y="25"/>
                  </a:lnTo>
                  <a:lnTo>
                    <a:pt x="4343" y="317"/>
                  </a:lnTo>
                  <a:lnTo>
                    <a:pt x="5201" y="317"/>
                  </a:lnTo>
                  <a:lnTo>
                    <a:pt x="4889" y="0"/>
                  </a:lnTo>
                  <a:close/>
                </a:path>
              </a:pathLst>
            </a:custGeom>
            <a:solidFill>
              <a:srgbClr val="7AB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8" name="object 828" descr=""/>
            <p:cNvSpPr/>
            <p:nvPr/>
          </p:nvSpPr>
          <p:spPr>
            <a:xfrm>
              <a:off x="2044363" y="2707704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4" h="12700">
                  <a:moveTo>
                    <a:pt x="3200" y="0"/>
                  </a:moveTo>
                  <a:lnTo>
                    <a:pt x="0" y="2247"/>
                  </a:lnTo>
                  <a:lnTo>
                    <a:pt x="190" y="2692"/>
                  </a:lnTo>
                  <a:lnTo>
                    <a:pt x="571" y="3073"/>
                  </a:lnTo>
                  <a:lnTo>
                    <a:pt x="2730" y="3213"/>
                  </a:lnTo>
                  <a:lnTo>
                    <a:pt x="4394" y="4419"/>
                  </a:lnTo>
                  <a:lnTo>
                    <a:pt x="8000" y="8013"/>
                  </a:lnTo>
                  <a:lnTo>
                    <a:pt x="10464" y="9791"/>
                  </a:lnTo>
                  <a:lnTo>
                    <a:pt x="12966" y="11506"/>
                  </a:lnTo>
                  <a:lnTo>
                    <a:pt x="15913" y="12534"/>
                  </a:lnTo>
                  <a:lnTo>
                    <a:pt x="17144" y="11455"/>
                  </a:lnTo>
                  <a:lnTo>
                    <a:pt x="13982" y="8026"/>
                  </a:lnTo>
                  <a:lnTo>
                    <a:pt x="10083" y="5486"/>
                  </a:lnTo>
                  <a:lnTo>
                    <a:pt x="4737" y="1447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587A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9" name="object 829" descr=""/>
            <p:cNvSpPr/>
            <p:nvPr/>
          </p:nvSpPr>
          <p:spPr>
            <a:xfrm>
              <a:off x="2042218" y="2705829"/>
              <a:ext cx="20955" cy="13335"/>
            </a:xfrm>
            <a:custGeom>
              <a:avLst/>
              <a:gdLst/>
              <a:ahLst/>
              <a:cxnLst/>
              <a:rect l="l" t="t" r="r" b="b"/>
              <a:pathLst>
                <a:path w="20955" h="13335">
                  <a:moveTo>
                    <a:pt x="3479" y="0"/>
                  </a:moveTo>
                  <a:lnTo>
                    <a:pt x="2108" y="317"/>
                  </a:lnTo>
                  <a:lnTo>
                    <a:pt x="736" y="495"/>
                  </a:lnTo>
                  <a:lnTo>
                    <a:pt x="0" y="2400"/>
                  </a:lnTo>
                  <a:lnTo>
                    <a:pt x="990" y="2946"/>
                  </a:lnTo>
                  <a:lnTo>
                    <a:pt x="2667" y="2946"/>
                  </a:lnTo>
                  <a:lnTo>
                    <a:pt x="4838" y="3086"/>
                  </a:lnTo>
                  <a:lnTo>
                    <a:pt x="6362" y="4419"/>
                  </a:lnTo>
                  <a:lnTo>
                    <a:pt x="11836" y="8127"/>
                  </a:lnTo>
                  <a:lnTo>
                    <a:pt x="14630" y="12090"/>
                  </a:lnTo>
                  <a:lnTo>
                    <a:pt x="19291" y="13334"/>
                  </a:lnTo>
                  <a:lnTo>
                    <a:pt x="19583" y="13258"/>
                  </a:lnTo>
                  <a:lnTo>
                    <a:pt x="20180" y="13169"/>
                  </a:lnTo>
                  <a:lnTo>
                    <a:pt x="20332" y="11645"/>
                  </a:lnTo>
                  <a:lnTo>
                    <a:pt x="19494" y="10756"/>
                  </a:lnTo>
                  <a:lnTo>
                    <a:pt x="18275" y="10096"/>
                  </a:lnTo>
                  <a:lnTo>
                    <a:pt x="14579" y="7950"/>
                  </a:lnTo>
                  <a:lnTo>
                    <a:pt x="12407" y="3771"/>
                  </a:lnTo>
                  <a:lnTo>
                    <a:pt x="7518" y="2349"/>
                  </a:lnTo>
                  <a:lnTo>
                    <a:pt x="7200" y="1460"/>
                  </a:lnTo>
                  <a:lnTo>
                    <a:pt x="6794" y="914"/>
                  </a:lnTo>
                  <a:lnTo>
                    <a:pt x="4787" y="761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7CAC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0" name="object 830" descr=""/>
            <p:cNvSpPr/>
            <p:nvPr/>
          </p:nvSpPr>
          <p:spPr>
            <a:xfrm>
              <a:off x="2091673" y="268180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003" y="0"/>
                  </a:moveTo>
                  <a:lnTo>
                    <a:pt x="0" y="1968"/>
                  </a:lnTo>
                  <a:lnTo>
                    <a:pt x="2044" y="3314"/>
                  </a:lnTo>
                  <a:lnTo>
                    <a:pt x="4076" y="4673"/>
                  </a:lnTo>
                  <a:lnTo>
                    <a:pt x="6121" y="6019"/>
                  </a:lnTo>
                  <a:lnTo>
                    <a:pt x="4914" y="3428"/>
                  </a:lnTo>
                  <a:lnTo>
                    <a:pt x="3390" y="1308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7C9B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1" name="object 831" descr=""/>
            <p:cNvSpPr/>
            <p:nvPr/>
          </p:nvSpPr>
          <p:spPr>
            <a:xfrm>
              <a:off x="2098394" y="268357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203" y="1193"/>
                  </a:lnTo>
                  <a:lnTo>
                    <a:pt x="215" y="1333"/>
                  </a:lnTo>
                  <a:lnTo>
                    <a:pt x="406" y="1524"/>
                  </a:lnTo>
                  <a:lnTo>
                    <a:pt x="1739" y="1752"/>
                  </a:lnTo>
                  <a:lnTo>
                    <a:pt x="1358" y="774"/>
                  </a:lnTo>
                  <a:lnTo>
                    <a:pt x="1524" y="215"/>
                  </a:lnTo>
                  <a:lnTo>
                    <a:pt x="965" y="381"/>
                  </a:lnTo>
                  <a:close/>
                </a:path>
              </a:pathLst>
            </a:custGeom>
            <a:solidFill>
              <a:srgbClr val="7C9B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2" name="object 832" descr=""/>
            <p:cNvSpPr/>
            <p:nvPr/>
          </p:nvSpPr>
          <p:spPr>
            <a:xfrm>
              <a:off x="2100882" y="267445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187" y="0"/>
                  </a:moveTo>
                  <a:lnTo>
                    <a:pt x="3098" y="2171"/>
                  </a:lnTo>
                  <a:lnTo>
                    <a:pt x="1485" y="2057"/>
                  </a:lnTo>
                  <a:lnTo>
                    <a:pt x="0" y="2133"/>
                  </a:lnTo>
                  <a:lnTo>
                    <a:pt x="939" y="3797"/>
                  </a:lnTo>
                  <a:lnTo>
                    <a:pt x="2197" y="5029"/>
                  </a:lnTo>
                  <a:lnTo>
                    <a:pt x="4178" y="5334"/>
                  </a:lnTo>
                  <a:lnTo>
                    <a:pt x="3568" y="3657"/>
                  </a:lnTo>
                  <a:lnTo>
                    <a:pt x="6438" y="2844"/>
                  </a:lnTo>
                  <a:lnTo>
                    <a:pt x="5270" y="1016"/>
                  </a:lnTo>
                  <a:lnTo>
                    <a:pt x="4572" y="685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325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3" name="object 833" descr=""/>
            <p:cNvSpPr/>
            <p:nvPr/>
          </p:nvSpPr>
          <p:spPr>
            <a:xfrm>
              <a:off x="1968548" y="2673949"/>
              <a:ext cx="42545" cy="15875"/>
            </a:xfrm>
            <a:custGeom>
              <a:avLst/>
              <a:gdLst/>
              <a:ahLst/>
              <a:cxnLst/>
              <a:rect l="l" t="t" r="r" b="b"/>
              <a:pathLst>
                <a:path w="42544" h="15875">
                  <a:moveTo>
                    <a:pt x="18199" y="0"/>
                  </a:moveTo>
                  <a:lnTo>
                    <a:pt x="16090" y="1155"/>
                  </a:lnTo>
                  <a:lnTo>
                    <a:pt x="14986" y="1358"/>
                  </a:lnTo>
                  <a:lnTo>
                    <a:pt x="13919" y="1079"/>
                  </a:lnTo>
                  <a:lnTo>
                    <a:pt x="12395" y="825"/>
                  </a:lnTo>
                  <a:lnTo>
                    <a:pt x="11493" y="939"/>
                  </a:lnTo>
                  <a:lnTo>
                    <a:pt x="9131" y="3124"/>
                  </a:lnTo>
                  <a:lnTo>
                    <a:pt x="6070" y="1777"/>
                  </a:lnTo>
                  <a:lnTo>
                    <a:pt x="2705" y="2705"/>
                  </a:lnTo>
                  <a:lnTo>
                    <a:pt x="2120" y="3098"/>
                  </a:lnTo>
                  <a:lnTo>
                    <a:pt x="1600" y="3606"/>
                  </a:lnTo>
                  <a:lnTo>
                    <a:pt x="749" y="4076"/>
                  </a:lnTo>
                  <a:lnTo>
                    <a:pt x="571" y="4864"/>
                  </a:lnTo>
                  <a:lnTo>
                    <a:pt x="558" y="5740"/>
                  </a:lnTo>
                  <a:lnTo>
                    <a:pt x="0" y="6248"/>
                  </a:lnTo>
                  <a:lnTo>
                    <a:pt x="101" y="6515"/>
                  </a:lnTo>
                  <a:lnTo>
                    <a:pt x="850" y="6540"/>
                  </a:lnTo>
                  <a:lnTo>
                    <a:pt x="9156" y="8445"/>
                  </a:lnTo>
                  <a:lnTo>
                    <a:pt x="21949" y="12429"/>
                  </a:lnTo>
                  <a:lnTo>
                    <a:pt x="28448" y="14058"/>
                  </a:lnTo>
                  <a:lnTo>
                    <a:pt x="30022" y="14808"/>
                  </a:lnTo>
                  <a:lnTo>
                    <a:pt x="31864" y="14414"/>
                  </a:lnTo>
                  <a:lnTo>
                    <a:pt x="33401" y="15265"/>
                  </a:lnTo>
                  <a:lnTo>
                    <a:pt x="34086" y="15532"/>
                  </a:lnTo>
                  <a:lnTo>
                    <a:pt x="34823" y="15557"/>
                  </a:lnTo>
                  <a:lnTo>
                    <a:pt x="35509" y="15760"/>
                  </a:lnTo>
                  <a:lnTo>
                    <a:pt x="36728" y="15849"/>
                  </a:lnTo>
                  <a:lnTo>
                    <a:pt x="37858" y="15430"/>
                  </a:lnTo>
                  <a:lnTo>
                    <a:pt x="39928" y="14960"/>
                  </a:lnTo>
                  <a:lnTo>
                    <a:pt x="40805" y="14579"/>
                  </a:lnTo>
                  <a:lnTo>
                    <a:pt x="41173" y="14287"/>
                  </a:lnTo>
                  <a:lnTo>
                    <a:pt x="41478" y="13919"/>
                  </a:lnTo>
                  <a:lnTo>
                    <a:pt x="41960" y="13030"/>
                  </a:lnTo>
                  <a:lnTo>
                    <a:pt x="41973" y="12115"/>
                  </a:lnTo>
                  <a:lnTo>
                    <a:pt x="41402" y="10515"/>
                  </a:lnTo>
                  <a:lnTo>
                    <a:pt x="40944" y="10007"/>
                  </a:lnTo>
                  <a:lnTo>
                    <a:pt x="39801" y="9232"/>
                  </a:lnTo>
                  <a:lnTo>
                    <a:pt x="38557" y="8775"/>
                  </a:lnTo>
                  <a:lnTo>
                    <a:pt x="35902" y="7683"/>
                  </a:lnTo>
                  <a:lnTo>
                    <a:pt x="27635" y="5448"/>
                  </a:lnTo>
                  <a:lnTo>
                    <a:pt x="23901" y="3809"/>
                  </a:lnTo>
                  <a:lnTo>
                    <a:pt x="22872" y="3517"/>
                  </a:lnTo>
                  <a:lnTo>
                    <a:pt x="21780" y="3378"/>
                  </a:lnTo>
                  <a:lnTo>
                    <a:pt x="20980" y="2565"/>
                  </a:lnTo>
                  <a:lnTo>
                    <a:pt x="19862" y="317"/>
                  </a:lnTo>
                  <a:lnTo>
                    <a:pt x="18199" y="0"/>
                  </a:lnTo>
                  <a:close/>
                </a:path>
              </a:pathLst>
            </a:custGeom>
            <a:solidFill>
              <a:srgbClr val="7F2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4" name="object 834" descr=""/>
            <p:cNvSpPr/>
            <p:nvPr/>
          </p:nvSpPr>
          <p:spPr>
            <a:xfrm>
              <a:off x="2010515" y="2693518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30" h="9525">
                  <a:moveTo>
                    <a:pt x="1142" y="0"/>
                  </a:moveTo>
                  <a:lnTo>
                    <a:pt x="482" y="139"/>
                  </a:lnTo>
                  <a:lnTo>
                    <a:pt x="0" y="723"/>
                  </a:lnTo>
                  <a:lnTo>
                    <a:pt x="647" y="3365"/>
                  </a:lnTo>
                  <a:lnTo>
                    <a:pt x="2793" y="5003"/>
                  </a:lnTo>
                  <a:lnTo>
                    <a:pt x="4267" y="7099"/>
                  </a:lnTo>
                  <a:lnTo>
                    <a:pt x="4559" y="7429"/>
                  </a:lnTo>
                  <a:lnTo>
                    <a:pt x="4902" y="7721"/>
                  </a:lnTo>
                  <a:lnTo>
                    <a:pt x="5295" y="7950"/>
                  </a:lnTo>
                  <a:lnTo>
                    <a:pt x="7378" y="8978"/>
                  </a:lnTo>
                  <a:lnTo>
                    <a:pt x="9016" y="8534"/>
                  </a:lnTo>
                  <a:lnTo>
                    <a:pt x="9194" y="6603"/>
                  </a:lnTo>
                  <a:lnTo>
                    <a:pt x="10528" y="5854"/>
                  </a:lnTo>
                  <a:lnTo>
                    <a:pt x="10858" y="5549"/>
                  </a:lnTo>
                  <a:lnTo>
                    <a:pt x="10921" y="5181"/>
                  </a:lnTo>
                  <a:lnTo>
                    <a:pt x="10782" y="4775"/>
                  </a:lnTo>
                  <a:lnTo>
                    <a:pt x="10274" y="4127"/>
                  </a:lnTo>
                  <a:lnTo>
                    <a:pt x="9550" y="3733"/>
                  </a:lnTo>
                  <a:lnTo>
                    <a:pt x="7772" y="2374"/>
                  </a:lnTo>
                  <a:lnTo>
                    <a:pt x="4762" y="1193"/>
                  </a:lnTo>
                  <a:lnTo>
                    <a:pt x="3390" y="406"/>
                  </a:lnTo>
                  <a:lnTo>
                    <a:pt x="1866" y="76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81B0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5" name="object 835" descr=""/>
            <p:cNvSpPr/>
            <p:nvPr/>
          </p:nvSpPr>
          <p:spPr>
            <a:xfrm>
              <a:off x="2003399" y="2687828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2819" y="0"/>
                  </a:moveTo>
                  <a:lnTo>
                    <a:pt x="1879" y="800"/>
                  </a:lnTo>
                  <a:lnTo>
                    <a:pt x="368" y="1523"/>
                  </a:lnTo>
                  <a:lnTo>
                    <a:pt x="101" y="1892"/>
                  </a:lnTo>
                  <a:lnTo>
                    <a:pt x="0" y="2400"/>
                  </a:lnTo>
                  <a:lnTo>
                    <a:pt x="7111" y="6413"/>
                  </a:lnTo>
                  <a:lnTo>
                    <a:pt x="9220" y="6413"/>
                  </a:lnTo>
                  <a:lnTo>
                    <a:pt x="9524" y="5816"/>
                  </a:lnTo>
                  <a:lnTo>
                    <a:pt x="9143" y="4267"/>
                  </a:lnTo>
                  <a:lnTo>
                    <a:pt x="8407" y="2946"/>
                  </a:lnTo>
                  <a:lnTo>
                    <a:pt x="6388" y="1574"/>
                  </a:lnTo>
                  <a:lnTo>
                    <a:pt x="5638" y="1282"/>
                  </a:lnTo>
                  <a:lnTo>
                    <a:pt x="4952" y="888"/>
                  </a:lnTo>
                  <a:lnTo>
                    <a:pt x="4648" y="660"/>
                  </a:lnTo>
                  <a:lnTo>
                    <a:pt x="4102" y="152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9345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6" name="object 836" descr=""/>
            <p:cNvSpPr/>
            <p:nvPr/>
          </p:nvSpPr>
          <p:spPr>
            <a:xfrm>
              <a:off x="1994545" y="2689938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753" y="0"/>
                  </a:moveTo>
                  <a:lnTo>
                    <a:pt x="3860" y="63"/>
                  </a:lnTo>
                  <a:lnTo>
                    <a:pt x="2070" y="431"/>
                  </a:lnTo>
                  <a:lnTo>
                    <a:pt x="787" y="1981"/>
                  </a:lnTo>
                  <a:lnTo>
                    <a:pt x="355" y="2489"/>
                  </a:lnTo>
                  <a:lnTo>
                    <a:pt x="0" y="3175"/>
                  </a:lnTo>
                  <a:lnTo>
                    <a:pt x="939" y="4343"/>
                  </a:lnTo>
                  <a:lnTo>
                    <a:pt x="1777" y="4343"/>
                  </a:lnTo>
                  <a:lnTo>
                    <a:pt x="3924" y="3086"/>
                  </a:lnTo>
                  <a:lnTo>
                    <a:pt x="5460" y="2044"/>
                  </a:lnTo>
                  <a:lnTo>
                    <a:pt x="5791" y="0"/>
                  </a:lnTo>
                  <a:close/>
                </a:path>
              </a:pathLst>
            </a:custGeom>
            <a:solidFill>
              <a:srgbClr val="2E55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7" name="object 837" descr=""/>
            <p:cNvSpPr/>
            <p:nvPr/>
          </p:nvSpPr>
          <p:spPr>
            <a:xfrm>
              <a:off x="1997001" y="2687432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0" y="571"/>
                  </a:moveTo>
                  <a:lnTo>
                    <a:pt x="3302" y="2514"/>
                  </a:lnTo>
                  <a:lnTo>
                    <a:pt x="4279" y="2349"/>
                  </a:lnTo>
                  <a:lnTo>
                    <a:pt x="4762" y="2120"/>
                  </a:lnTo>
                  <a:lnTo>
                    <a:pt x="5397" y="2082"/>
                  </a:lnTo>
                  <a:lnTo>
                    <a:pt x="5448" y="1346"/>
                  </a:lnTo>
                  <a:lnTo>
                    <a:pt x="4600" y="660"/>
                  </a:lnTo>
                  <a:lnTo>
                    <a:pt x="1841" y="660"/>
                  </a:lnTo>
                  <a:lnTo>
                    <a:pt x="0" y="571"/>
                  </a:lnTo>
                  <a:close/>
                </a:path>
                <a:path w="5714" h="2539">
                  <a:moveTo>
                    <a:pt x="3784" y="0"/>
                  </a:moveTo>
                  <a:lnTo>
                    <a:pt x="1841" y="660"/>
                  </a:lnTo>
                  <a:lnTo>
                    <a:pt x="4600" y="660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9151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8" name="object 838" descr=""/>
            <p:cNvSpPr/>
            <p:nvPr/>
          </p:nvSpPr>
          <p:spPr>
            <a:xfrm>
              <a:off x="2001281" y="268878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168" y="0"/>
                  </a:moveTo>
                  <a:lnTo>
                    <a:pt x="774" y="330"/>
                  </a:lnTo>
                  <a:lnTo>
                    <a:pt x="393" y="660"/>
                  </a:lnTo>
                  <a:lnTo>
                    <a:pt x="0" y="990"/>
                  </a:lnTo>
                  <a:lnTo>
                    <a:pt x="711" y="1142"/>
                  </a:lnTo>
                  <a:lnTo>
                    <a:pt x="1409" y="1282"/>
                  </a:lnTo>
                  <a:lnTo>
                    <a:pt x="2120" y="1435"/>
                  </a:lnTo>
                  <a:lnTo>
                    <a:pt x="2400" y="1066"/>
                  </a:lnTo>
                  <a:lnTo>
                    <a:pt x="2679" y="711"/>
                  </a:lnTo>
                  <a:lnTo>
                    <a:pt x="2959" y="342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B37D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9" name="object 839" descr=""/>
            <p:cNvSpPr/>
            <p:nvPr/>
          </p:nvSpPr>
          <p:spPr>
            <a:xfrm>
              <a:off x="2014764" y="270061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2" y="0"/>
                  </a:moveTo>
                  <a:lnTo>
                    <a:pt x="12" y="546"/>
                  </a:lnTo>
                  <a:lnTo>
                    <a:pt x="0" y="825"/>
                  </a:lnTo>
                  <a:lnTo>
                    <a:pt x="317" y="1295"/>
                  </a:lnTo>
                  <a:lnTo>
                    <a:pt x="622" y="1295"/>
                  </a:lnTo>
                  <a:lnTo>
                    <a:pt x="965" y="914"/>
                  </a:lnTo>
                  <a:lnTo>
                    <a:pt x="698" y="571"/>
                  </a:lnTo>
                  <a:lnTo>
                    <a:pt x="355" y="27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F4B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0" name="object 840" descr=""/>
            <p:cNvSpPr/>
            <p:nvPr/>
          </p:nvSpPr>
          <p:spPr>
            <a:xfrm>
              <a:off x="1994010" y="270145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41" y="0"/>
                  </a:moveTo>
                  <a:lnTo>
                    <a:pt x="0" y="1028"/>
                  </a:lnTo>
                </a:path>
              </a:pathLst>
            </a:custGeom>
            <a:solidFill>
              <a:srgbClr val="2E5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1" name="object 841" descr=""/>
            <p:cNvSpPr/>
            <p:nvPr/>
          </p:nvSpPr>
          <p:spPr>
            <a:xfrm>
              <a:off x="1997105" y="270297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444" y="0"/>
                  </a:moveTo>
                  <a:lnTo>
                    <a:pt x="228" y="1333"/>
                  </a:lnTo>
                  <a:lnTo>
                    <a:pt x="0" y="2616"/>
                  </a:lnTo>
                  <a:lnTo>
                    <a:pt x="685" y="2273"/>
                  </a:lnTo>
                  <a:lnTo>
                    <a:pt x="1384" y="1943"/>
                  </a:lnTo>
                  <a:lnTo>
                    <a:pt x="2082" y="160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2F5A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2" name="object 842" descr=""/>
            <p:cNvSpPr/>
            <p:nvPr/>
          </p:nvSpPr>
          <p:spPr>
            <a:xfrm>
              <a:off x="2014781" y="2701467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330" y="0"/>
                  </a:moveTo>
                  <a:lnTo>
                    <a:pt x="12" y="0"/>
                  </a:lnTo>
                  <a:lnTo>
                    <a:pt x="12" y="685"/>
                  </a:lnTo>
                  <a:lnTo>
                    <a:pt x="0" y="1371"/>
                  </a:lnTo>
                  <a:lnTo>
                    <a:pt x="0" y="2057"/>
                  </a:lnTo>
                  <a:lnTo>
                    <a:pt x="812" y="1638"/>
                  </a:lnTo>
                  <a:lnTo>
                    <a:pt x="1016" y="914"/>
                  </a:lnTo>
                  <a:lnTo>
                    <a:pt x="952" y="63"/>
                  </a:lnTo>
                  <a:lnTo>
                    <a:pt x="635" y="25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2E4B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3" name="object 843" descr=""/>
            <p:cNvSpPr/>
            <p:nvPr/>
          </p:nvSpPr>
          <p:spPr>
            <a:xfrm>
              <a:off x="1962325" y="2678801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2539" y="0"/>
                  </a:moveTo>
                  <a:lnTo>
                    <a:pt x="0" y="2463"/>
                  </a:lnTo>
                  <a:lnTo>
                    <a:pt x="0" y="2679"/>
                  </a:lnTo>
                  <a:lnTo>
                    <a:pt x="2616" y="3962"/>
                  </a:lnTo>
                  <a:lnTo>
                    <a:pt x="3746" y="2501"/>
                  </a:lnTo>
                  <a:lnTo>
                    <a:pt x="5384" y="2044"/>
                  </a:lnTo>
                  <a:lnTo>
                    <a:pt x="7073" y="1689"/>
                  </a:lnTo>
                  <a:lnTo>
                    <a:pt x="6959" y="1422"/>
                  </a:lnTo>
                  <a:lnTo>
                    <a:pt x="6781" y="889"/>
                  </a:lnTo>
                  <a:lnTo>
                    <a:pt x="5270" y="1066"/>
                  </a:lnTo>
                  <a:lnTo>
                    <a:pt x="3949" y="27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304D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4" name="object 844" descr=""/>
            <p:cNvSpPr/>
            <p:nvPr/>
          </p:nvSpPr>
          <p:spPr>
            <a:xfrm>
              <a:off x="1955674" y="2675378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0" y="0"/>
                  </a:moveTo>
                  <a:lnTo>
                    <a:pt x="1282" y="1930"/>
                  </a:lnTo>
                  <a:lnTo>
                    <a:pt x="3175" y="2285"/>
                  </a:lnTo>
                  <a:lnTo>
                    <a:pt x="5295" y="2070"/>
                  </a:lnTo>
                  <a:lnTo>
                    <a:pt x="2971" y="88"/>
                  </a:lnTo>
                  <a:lnTo>
                    <a:pt x="198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5" name="object 845" descr=""/>
            <p:cNvSpPr/>
            <p:nvPr/>
          </p:nvSpPr>
          <p:spPr>
            <a:xfrm>
              <a:off x="2018962" y="2694035"/>
              <a:ext cx="16510" cy="11430"/>
            </a:xfrm>
            <a:custGeom>
              <a:avLst/>
              <a:gdLst/>
              <a:ahLst/>
              <a:cxnLst/>
              <a:rect l="l" t="t" r="r" b="b"/>
              <a:pathLst>
                <a:path w="16510" h="11430">
                  <a:moveTo>
                    <a:pt x="4813" y="0"/>
                  </a:moveTo>
                  <a:lnTo>
                    <a:pt x="2413" y="838"/>
                  </a:lnTo>
                  <a:lnTo>
                    <a:pt x="0" y="3238"/>
                  </a:lnTo>
                  <a:lnTo>
                    <a:pt x="355" y="4025"/>
                  </a:lnTo>
                  <a:lnTo>
                    <a:pt x="1016" y="4305"/>
                  </a:lnTo>
                  <a:lnTo>
                    <a:pt x="1828" y="4368"/>
                  </a:lnTo>
                  <a:lnTo>
                    <a:pt x="2997" y="5105"/>
                  </a:lnTo>
                  <a:lnTo>
                    <a:pt x="4572" y="5283"/>
                  </a:lnTo>
                  <a:lnTo>
                    <a:pt x="5105" y="6845"/>
                  </a:lnTo>
                  <a:lnTo>
                    <a:pt x="6464" y="8674"/>
                  </a:lnTo>
                  <a:lnTo>
                    <a:pt x="8966" y="8839"/>
                  </a:lnTo>
                  <a:lnTo>
                    <a:pt x="10452" y="10477"/>
                  </a:lnTo>
                  <a:lnTo>
                    <a:pt x="10769" y="10452"/>
                  </a:lnTo>
                  <a:lnTo>
                    <a:pt x="11074" y="10490"/>
                  </a:lnTo>
                  <a:lnTo>
                    <a:pt x="11366" y="10604"/>
                  </a:lnTo>
                  <a:lnTo>
                    <a:pt x="12382" y="11353"/>
                  </a:lnTo>
                  <a:lnTo>
                    <a:pt x="13398" y="11404"/>
                  </a:lnTo>
                  <a:lnTo>
                    <a:pt x="14401" y="10566"/>
                  </a:lnTo>
                  <a:lnTo>
                    <a:pt x="15024" y="9207"/>
                  </a:lnTo>
                  <a:lnTo>
                    <a:pt x="16243" y="7086"/>
                  </a:lnTo>
                  <a:lnTo>
                    <a:pt x="9588" y="8178"/>
                  </a:lnTo>
                  <a:lnTo>
                    <a:pt x="8089" y="6426"/>
                  </a:lnTo>
                  <a:lnTo>
                    <a:pt x="7162" y="3327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9B54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6" name="object 846" descr=""/>
            <p:cNvSpPr/>
            <p:nvPr/>
          </p:nvSpPr>
          <p:spPr>
            <a:xfrm>
              <a:off x="2025437" y="270429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219" y="0"/>
                  </a:moveTo>
                  <a:lnTo>
                    <a:pt x="0" y="1574"/>
                  </a:lnTo>
                  <a:lnTo>
                    <a:pt x="1282" y="2146"/>
                  </a:lnTo>
                  <a:lnTo>
                    <a:pt x="1612" y="2882"/>
                  </a:lnTo>
                  <a:lnTo>
                    <a:pt x="1841" y="3340"/>
                  </a:lnTo>
                  <a:lnTo>
                    <a:pt x="2793" y="3352"/>
                  </a:lnTo>
                  <a:lnTo>
                    <a:pt x="3454" y="2692"/>
                  </a:lnTo>
                  <a:lnTo>
                    <a:pt x="3403" y="2006"/>
                  </a:lnTo>
                  <a:lnTo>
                    <a:pt x="2870" y="1308"/>
                  </a:lnTo>
                  <a:lnTo>
                    <a:pt x="2057" y="1181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6D9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7" name="object 847" descr=""/>
            <p:cNvSpPr/>
            <p:nvPr/>
          </p:nvSpPr>
          <p:spPr>
            <a:xfrm>
              <a:off x="2020790" y="2698264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816" y="0"/>
                  </a:moveTo>
                  <a:lnTo>
                    <a:pt x="0" y="139"/>
                  </a:lnTo>
                  <a:lnTo>
                    <a:pt x="101" y="457"/>
                  </a:lnTo>
                  <a:lnTo>
                    <a:pt x="190" y="774"/>
                  </a:lnTo>
                  <a:lnTo>
                    <a:pt x="254" y="1104"/>
                  </a:lnTo>
                  <a:lnTo>
                    <a:pt x="1270" y="1600"/>
                  </a:lnTo>
                  <a:lnTo>
                    <a:pt x="3276" y="2616"/>
                  </a:lnTo>
                  <a:lnTo>
                    <a:pt x="3429" y="126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933E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8" name="object 848" descr=""/>
            <p:cNvSpPr/>
            <p:nvPr/>
          </p:nvSpPr>
          <p:spPr>
            <a:xfrm>
              <a:off x="2030328" y="2704595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035" y="0"/>
                  </a:moveTo>
                  <a:lnTo>
                    <a:pt x="2019" y="12"/>
                  </a:lnTo>
                  <a:lnTo>
                    <a:pt x="1016" y="38"/>
                  </a:lnTo>
                  <a:lnTo>
                    <a:pt x="0" y="50"/>
                  </a:lnTo>
                  <a:lnTo>
                    <a:pt x="76" y="1358"/>
                  </a:lnTo>
                  <a:lnTo>
                    <a:pt x="787" y="2019"/>
                  </a:lnTo>
                  <a:lnTo>
                    <a:pt x="2095" y="2057"/>
                  </a:lnTo>
                  <a:lnTo>
                    <a:pt x="2489" y="1612"/>
                  </a:lnTo>
                  <a:lnTo>
                    <a:pt x="2895" y="1181"/>
                  </a:lnTo>
                  <a:lnTo>
                    <a:pt x="3289" y="736"/>
                  </a:lnTo>
                  <a:lnTo>
                    <a:pt x="3263" y="469"/>
                  </a:lnTo>
                  <a:lnTo>
                    <a:pt x="3175" y="228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9" name="object 849" descr=""/>
            <p:cNvSpPr/>
            <p:nvPr/>
          </p:nvSpPr>
          <p:spPr>
            <a:xfrm>
              <a:off x="2028419" y="271158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698" y="0"/>
                  </a:moveTo>
                  <a:lnTo>
                    <a:pt x="0" y="1206"/>
                  </a:lnTo>
                  <a:lnTo>
                    <a:pt x="977" y="927"/>
                  </a:lnTo>
                  <a:lnTo>
                    <a:pt x="2692" y="3060"/>
                  </a:lnTo>
                  <a:lnTo>
                    <a:pt x="2908" y="317"/>
                  </a:lnTo>
                  <a:lnTo>
                    <a:pt x="1841" y="304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96CC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0" name="object 850" descr=""/>
            <p:cNvSpPr/>
            <p:nvPr/>
          </p:nvSpPr>
          <p:spPr>
            <a:xfrm>
              <a:off x="2028231" y="2705602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76" y="0"/>
                  </a:moveTo>
                  <a:lnTo>
                    <a:pt x="0" y="2044"/>
                  </a:lnTo>
                  <a:lnTo>
                    <a:pt x="1143" y="1396"/>
                  </a:lnTo>
                  <a:lnTo>
                    <a:pt x="1117" y="71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1" name="object 851" descr=""/>
            <p:cNvSpPr/>
            <p:nvPr/>
          </p:nvSpPr>
          <p:spPr>
            <a:xfrm>
              <a:off x="2098887" y="2665114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0" y="0"/>
                  </a:moveTo>
                  <a:lnTo>
                    <a:pt x="0" y="1549"/>
                  </a:lnTo>
                  <a:lnTo>
                    <a:pt x="25" y="2768"/>
                  </a:lnTo>
                  <a:lnTo>
                    <a:pt x="25" y="4279"/>
                  </a:lnTo>
                  <a:lnTo>
                    <a:pt x="2933" y="4711"/>
                  </a:lnTo>
                  <a:lnTo>
                    <a:pt x="4063" y="3784"/>
                  </a:lnTo>
                  <a:lnTo>
                    <a:pt x="4152" y="2070"/>
                  </a:lnTo>
                  <a:lnTo>
                    <a:pt x="2768" y="1384"/>
                  </a:lnTo>
                  <a:lnTo>
                    <a:pt x="1384" y="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4D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2" name="object 852" descr=""/>
            <p:cNvSpPr/>
            <p:nvPr/>
          </p:nvSpPr>
          <p:spPr>
            <a:xfrm>
              <a:off x="2105274" y="266710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863" y="63"/>
                  </a:moveTo>
                  <a:lnTo>
                    <a:pt x="800" y="660"/>
                  </a:lnTo>
                  <a:lnTo>
                    <a:pt x="0" y="1346"/>
                  </a:lnTo>
                  <a:lnTo>
                    <a:pt x="1409" y="2171"/>
                  </a:lnTo>
                  <a:lnTo>
                    <a:pt x="2120" y="1625"/>
                  </a:lnTo>
                  <a:lnTo>
                    <a:pt x="2322" y="190"/>
                  </a:lnTo>
                  <a:lnTo>
                    <a:pt x="1447" y="190"/>
                  </a:lnTo>
                  <a:lnTo>
                    <a:pt x="863" y="63"/>
                  </a:lnTo>
                  <a:close/>
                </a:path>
                <a:path w="2539" h="2539">
                  <a:moveTo>
                    <a:pt x="2349" y="0"/>
                  </a:moveTo>
                  <a:lnTo>
                    <a:pt x="1447" y="190"/>
                  </a:lnTo>
                  <a:lnTo>
                    <a:pt x="2322" y="19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326B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3" name="object 853" descr=""/>
            <p:cNvSpPr/>
            <p:nvPr/>
          </p:nvSpPr>
          <p:spPr>
            <a:xfrm>
              <a:off x="2089541" y="267756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698" y="0"/>
                  </a:moveTo>
                  <a:lnTo>
                    <a:pt x="406" y="850"/>
                  </a:lnTo>
                  <a:lnTo>
                    <a:pt x="0" y="2019"/>
                  </a:lnTo>
                  <a:lnTo>
                    <a:pt x="1282" y="1905"/>
                  </a:lnTo>
                  <a:lnTo>
                    <a:pt x="2031" y="2070"/>
                  </a:lnTo>
                  <a:lnTo>
                    <a:pt x="1993" y="1765"/>
                  </a:lnTo>
                  <a:lnTo>
                    <a:pt x="1981" y="1460"/>
                  </a:lnTo>
                  <a:lnTo>
                    <a:pt x="2006" y="1155"/>
                  </a:lnTo>
                  <a:lnTo>
                    <a:pt x="1447" y="1003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586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4" name="object 854" descr=""/>
            <p:cNvSpPr/>
            <p:nvPr/>
          </p:nvSpPr>
          <p:spPr>
            <a:xfrm>
              <a:off x="1969105" y="2672358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1066" y="0"/>
                  </a:moveTo>
                  <a:lnTo>
                    <a:pt x="711" y="355"/>
                  </a:lnTo>
                  <a:lnTo>
                    <a:pt x="0" y="1041"/>
                  </a:lnTo>
                  <a:lnTo>
                    <a:pt x="342" y="2425"/>
                  </a:lnTo>
                  <a:lnTo>
                    <a:pt x="698" y="3810"/>
                  </a:lnTo>
                  <a:lnTo>
                    <a:pt x="1041" y="5194"/>
                  </a:lnTo>
                  <a:lnTo>
                    <a:pt x="1752" y="5219"/>
                  </a:lnTo>
                  <a:lnTo>
                    <a:pt x="3175" y="5245"/>
                  </a:lnTo>
                  <a:lnTo>
                    <a:pt x="4419" y="3213"/>
                  </a:lnTo>
                  <a:lnTo>
                    <a:pt x="3390" y="1638"/>
                  </a:lnTo>
                  <a:lnTo>
                    <a:pt x="2159" y="88"/>
                  </a:lnTo>
                  <a:lnTo>
                    <a:pt x="1435" y="38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984A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5" name="object 855" descr=""/>
            <p:cNvSpPr/>
            <p:nvPr/>
          </p:nvSpPr>
          <p:spPr>
            <a:xfrm>
              <a:off x="1958717" y="266931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660" y="660"/>
                  </a:lnTo>
                  <a:lnTo>
                    <a:pt x="1003" y="990"/>
                  </a:lnTo>
                  <a:lnTo>
                    <a:pt x="838" y="482"/>
                  </a:lnTo>
                  <a:lnTo>
                    <a:pt x="571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2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6" name="object 856" descr=""/>
            <p:cNvSpPr/>
            <p:nvPr/>
          </p:nvSpPr>
          <p:spPr>
            <a:xfrm>
              <a:off x="1970519" y="2655261"/>
              <a:ext cx="19050" cy="20320"/>
            </a:xfrm>
            <a:custGeom>
              <a:avLst/>
              <a:gdLst/>
              <a:ahLst/>
              <a:cxnLst/>
              <a:rect l="l" t="t" r="r" b="b"/>
              <a:pathLst>
                <a:path w="19050" h="20319">
                  <a:moveTo>
                    <a:pt x="3136" y="8128"/>
                  </a:moveTo>
                  <a:lnTo>
                    <a:pt x="2730" y="8166"/>
                  </a:lnTo>
                  <a:lnTo>
                    <a:pt x="2324" y="8267"/>
                  </a:lnTo>
                  <a:lnTo>
                    <a:pt x="1968" y="8483"/>
                  </a:lnTo>
                  <a:lnTo>
                    <a:pt x="1689" y="8813"/>
                  </a:lnTo>
                  <a:lnTo>
                    <a:pt x="812" y="9652"/>
                  </a:lnTo>
                  <a:lnTo>
                    <a:pt x="1308" y="10452"/>
                  </a:lnTo>
                  <a:lnTo>
                    <a:pt x="0" y="11112"/>
                  </a:lnTo>
                  <a:lnTo>
                    <a:pt x="647" y="11925"/>
                  </a:lnTo>
                  <a:lnTo>
                    <a:pt x="495" y="13131"/>
                  </a:lnTo>
                  <a:lnTo>
                    <a:pt x="1282" y="14058"/>
                  </a:lnTo>
                  <a:lnTo>
                    <a:pt x="1650" y="15100"/>
                  </a:lnTo>
                  <a:lnTo>
                    <a:pt x="1447" y="15913"/>
                  </a:lnTo>
                  <a:lnTo>
                    <a:pt x="1714" y="16116"/>
                  </a:lnTo>
                  <a:lnTo>
                    <a:pt x="1817" y="17233"/>
                  </a:lnTo>
                  <a:lnTo>
                    <a:pt x="3060" y="19659"/>
                  </a:lnTo>
                  <a:lnTo>
                    <a:pt x="5219" y="20066"/>
                  </a:lnTo>
                  <a:lnTo>
                    <a:pt x="7734" y="19659"/>
                  </a:lnTo>
                  <a:lnTo>
                    <a:pt x="9004" y="18605"/>
                  </a:lnTo>
                  <a:lnTo>
                    <a:pt x="9969" y="17233"/>
                  </a:lnTo>
                  <a:lnTo>
                    <a:pt x="11290" y="16243"/>
                  </a:lnTo>
                  <a:lnTo>
                    <a:pt x="11905" y="14365"/>
                  </a:lnTo>
                  <a:lnTo>
                    <a:pt x="11214" y="13716"/>
                  </a:lnTo>
                  <a:lnTo>
                    <a:pt x="11069" y="13436"/>
                  </a:lnTo>
                  <a:lnTo>
                    <a:pt x="8674" y="13436"/>
                  </a:lnTo>
                  <a:lnTo>
                    <a:pt x="8470" y="12712"/>
                  </a:lnTo>
                  <a:lnTo>
                    <a:pt x="10022" y="12712"/>
                  </a:lnTo>
                  <a:lnTo>
                    <a:pt x="10591" y="12509"/>
                  </a:lnTo>
                  <a:lnTo>
                    <a:pt x="18513" y="12509"/>
                  </a:lnTo>
                  <a:lnTo>
                    <a:pt x="18625" y="11925"/>
                  </a:lnTo>
                  <a:lnTo>
                    <a:pt x="18613" y="11112"/>
                  </a:lnTo>
                  <a:lnTo>
                    <a:pt x="18427" y="10414"/>
                  </a:lnTo>
                  <a:lnTo>
                    <a:pt x="17957" y="9525"/>
                  </a:lnTo>
                  <a:lnTo>
                    <a:pt x="17785" y="9271"/>
                  </a:lnTo>
                  <a:lnTo>
                    <a:pt x="16167" y="9271"/>
                  </a:lnTo>
                  <a:lnTo>
                    <a:pt x="15697" y="9207"/>
                  </a:lnTo>
                  <a:lnTo>
                    <a:pt x="16014" y="8801"/>
                  </a:lnTo>
                  <a:lnTo>
                    <a:pt x="16342" y="8496"/>
                  </a:lnTo>
                  <a:lnTo>
                    <a:pt x="5352" y="8483"/>
                  </a:lnTo>
                  <a:lnTo>
                    <a:pt x="4698" y="8407"/>
                  </a:lnTo>
                  <a:lnTo>
                    <a:pt x="3555" y="8166"/>
                  </a:lnTo>
                  <a:lnTo>
                    <a:pt x="3136" y="8128"/>
                  </a:lnTo>
                  <a:close/>
                </a:path>
                <a:path w="19050" h="20319">
                  <a:moveTo>
                    <a:pt x="18194" y="13119"/>
                  </a:moveTo>
                  <a:lnTo>
                    <a:pt x="10960" y="13119"/>
                  </a:lnTo>
                  <a:lnTo>
                    <a:pt x="12052" y="13919"/>
                  </a:lnTo>
                  <a:lnTo>
                    <a:pt x="11905" y="14365"/>
                  </a:lnTo>
                  <a:lnTo>
                    <a:pt x="12052" y="14503"/>
                  </a:lnTo>
                  <a:lnTo>
                    <a:pt x="12484" y="14719"/>
                  </a:lnTo>
                  <a:lnTo>
                    <a:pt x="12941" y="14859"/>
                  </a:lnTo>
                  <a:lnTo>
                    <a:pt x="13423" y="14897"/>
                  </a:lnTo>
                  <a:lnTo>
                    <a:pt x="17475" y="14490"/>
                  </a:lnTo>
                  <a:lnTo>
                    <a:pt x="18194" y="13119"/>
                  </a:lnTo>
                  <a:close/>
                </a:path>
                <a:path w="19050" h="20319">
                  <a:moveTo>
                    <a:pt x="10960" y="13119"/>
                  </a:moveTo>
                  <a:lnTo>
                    <a:pt x="11214" y="13716"/>
                  </a:lnTo>
                  <a:lnTo>
                    <a:pt x="11905" y="14365"/>
                  </a:lnTo>
                  <a:lnTo>
                    <a:pt x="12052" y="13919"/>
                  </a:lnTo>
                  <a:lnTo>
                    <a:pt x="10960" y="13119"/>
                  </a:lnTo>
                  <a:close/>
                </a:path>
                <a:path w="19050" h="20319">
                  <a:moveTo>
                    <a:pt x="10909" y="13126"/>
                  </a:moveTo>
                  <a:lnTo>
                    <a:pt x="8674" y="13436"/>
                  </a:lnTo>
                  <a:lnTo>
                    <a:pt x="11069" y="13436"/>
                  </a:lnTo>
                  <a:lnTo>
                    <a:pt x="10909" y="13126"/>
                  </a:lnTo>
                  <a:close/>
                </a:path>
                <a:path w="19050" h="20319">
                  <a:moveTo>
                    <a:pt x="18513" y="12509"/>
                  </a:moveTo>
                  <a:lnTo>
                    <a:pt x="10591" y="12509"/>
                  </a:lnTo>
                  <a:lnTo>
                    <a:pt x="10909" y="13126"/>
                  </a:lnTo>
                  <a:lnTo>
                    <a:pt x="18194" y="13119"/>
                  </a:lnTo>
                  <a:lnTo>
                    <a:pt x="18513" y="12509"/>
                  </a:lnTo>
                  <a:close/>
                </a:path>
                <a:path w="19050" h="20319">
                  <a:moveTo>
                    <a:pt x="10022" y="12712"/>
                  </a:moveTo>
                  <a:lnTo>
                    <a:pt x="8470" y="12712"/>
                  </a:lnTo>
                  <a:lnTo>
                    <a:pt x="9169" y="13017"/>
                  </a:lnTo>
                  <a:lnTo>
                    <a:pt x="10022" y="12712"/>
                  </a:lnTo>
                  <a:close/>
                </a:path>
                <a:path w="19050" h="20319">
                  <a:moveTo>
                    <a:pt x="16278" y="8555"/>
                  </a:moveTo>
                  <a:lnTo>
                    <a:pt x="16167" y="9271"/>
                  </a:lnTo>
                  <a:lnTo>
                    <a:pt x="17785" y="9271"/>
                  </a:lnTo>
                  <a:lnTo>
                    <a:pt x="17665" y="9093"/>
                  </a:lnTo>
                  <a:lnTo>
                    <a:pt x="17284" y="8801"/>
                  </a:lnTo>
                  <a:lnTo>
                    <a:pt x="16278" y="8555"/>
                  </a:lnTo>
                  <a:close/>
                </a:path>
                <a:path w="19050" h="20319">
                  <a:moveTo>
                    <a:pt x="9994" y="2565"/>
                  </a:moveTo>
                  <a:lnTo>
                    <a:pt x="9880" y="4622"/>
                  </a:lnTo>
                  <a:lnTo>
                    <a:pt x="7950" y="5372"/>
                  </a:lnTo>
                  <a:lnTo>
                    <a:pt x="6959" y="6794"/>
                  </a:lnTo>
                  <a:lnTo>
                    <a:pt x="6578" y="6972"/>
                  </a:lnTo>
                  <a:lnTo>
                    <a:pt x="6480" y="7518"/>
                  </a:lnTo>
                  <a:lnTo>
                    <a:pt x="6603" y="8013"/>
                  </a:lnTo>
                  <a:lnTo>
                    <a:pt x="6997" y="8064"/>
                  </a:lnTo>
                  <a:lnTo>
                    <a:pt x="7137" y="8369"/>
                  </a:lnTo>
                  <a:lnTo>
                    <a:pt x="5460" y="8496"/>
                  </a:lnTo>
                  <a:lnTo>
                    <a:pt x="16342" y="8496"/>
                  </a:lnTo>
                  <a:lnTo>
                    <a:pt x="16903" y="8331"/>
                  </a:lnTo>
                  <a:lnTo>
                    <a:pt x="18820" y="5676"/>
                  </a:lnTo>
                  <a:lnTo>
                    <a:pt x="15189" y="5676"/>
                  </a:lnTo>
                  <a:lnTo>
                    <a:pt x="15011" y="5638"/>
                  </a:lnTo>
                  <a:lnTo>
                    <a:pt x="15205" y="5372"/>
                  </a:lnTo>
                  <a:lnTo>
                    <a:pt x="15405" y="4889"/>
                  </a:lnTo>
                  <a:lnTo>
                    <a:pt x="15803" y="4165"/>
                  </a:lnTo>
                  <a:lnTo>
                    <a:pt x="16738" y="2679"/>
                  </a:lnTo>
                  <a:lnTo>
                    <a:pt x="11785" y="2679"/>
                  </a:lnTo>
                  <a:lnTo>
                    <a:pt x="9994" y="2565"/>
                  </a:lnTo>
                  <a:close/>
                </a:path>
                <a:path w="19050" h="20319">
                  <a:moveTo>
                    <a:pt x="17411" y="3276"/>
                  </a:moveTo>
                  <a:lnTo>
                    <a:pt x="16840" y="3429"/>
                  </a:lnTo>
                  <a:lnTo>
                    <a:pt x="16395" y="3721"/>
                  </a:lnTo>
                  <a:lnTo>
                    <a:pt x="15993" y="4254"/>
                  </a:lnTo>
                  <a:lnTo>
                    <a:pt x="15519" y="5029"/>
                  </a:lnTo>
                  <a:lnTo>
                    <a:pt x="15379" y="5219"/>
                  </a:lnTo>
                  <a:lnTo>
                    <a:pt x="15189" y="5676"/>
                  </a:lnTo>
                  <a:lnTo>
                    <a:pt x="18820" y="5676"/>
                  </a:lnTo>
                  <a:lnTo>
                    <a:pt x="18757" y="4165"/>
                  </a:lnTo>
                  <a:lnTo>
                    <a:pt x="18529" y="3784"/>
                  </a:lnTo>
                  <a:lnTo>
                    <a:pt x="18211" y="3479"/>
                  </a:lnTo>
                  <a:lnTo>
                    <a:pt x="17856" y="3314"/>
                  </a:lnTo>
                  <a:lnTo>
                    <a:pt x="17411" y="3276"/>
                  </a:lnTo>
                  <a:close/>
                </a:path>
                <a:path w="19050" h="20319">
                  <a:moveTo>
                    <a:pt x="15084" y="5551"/>
                  </a:moveTo>
                  <a:close/>
                </a:path>
                <a:path w="19050" h="20319">
                  <a:moveTo>
                    <a:pt x="15107" y="5524"/>
                  </a:moveTo>
                  <a:close/>
                </a:path>
                <a:path w="19050" h="20319">
                  <a:moveTo>
                    <a:pt x="16611" y="0"/>
                  </a:moveTo>
                  <a:lnTo>
                    <a:pt x="15227" y="495"/>
                  </a:lnTo>
                  <a:lnTo>
                    <a:pt x="14211" y="520"/>
                  </a:lnTo>
                  <a:lnTo>
                    <a:pt x="13385" y="2387"/>
                  </a:lnTo>
                  <a:lnTo>
                    <a:pt x="11785" y="2679"/>
                  </a:lnTo>
                  <a:lnTo>
                    <a:pt x="16738" y="2679"/>
                  </a:lnTo>
                  <a:lnTo>
                    <a:pt x="16852" y="1917"/>
                  </a:lnTo>
                  <a:lnTo>
                    <a:pt x="16700" y="990"/>
                  </a:lnTo>
                  <a:lnTo>
                    <a:pt x="16611" y="0"/>
                  </a:lnTo>
                  <a:close/>
                </a:path>
              </a:pathLst>
            </a:custGeom>
            <a:solidFill>
              <a:srgbClr val="A82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7" name="object 857" descr=""/>
            <p:cNvSpPr/>
            <p:nvPr/>
          </p:nvSpPr>
          <p:spPr>
            <a:xfrm>
              <a:off x="1970708" y="2672423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1587" y="0"/>
                  </a:moveTo>
                  <a:lnTo>
                    <a:pt x="558" y="25"/>
                  </a:lnTo>
                  <a:lnTo>
                    <a:pt x="0" y="1917"/>
                  </a:lnTo>
                  <a:lnTo>
                    <a:pt x="1485" y="3416"/>
                  </a:lnTo>
                  <a:lnTo>
                    <a:pt x="1574" y="5181"/>
                  </a:lnTo>
                  <a:lnTo>
                    <a:pt x="2374" y="4991"/>
                  </a:lnTo>
                  <a:lnTo>
                    <a:pt x="3441" y="4394"/>
                  </a:lnTo>
                  <a:lnTo>
                    <a:pt x="6565" y="6273"/>
                  </a:lnTo>
                  <a:lnTo>
                    <a:pt x="8128" y="4635"/>
                  </a:lnTo>
                  <a:lnTo>
                    <a:pt x="9779" y="3086"/>
                  </a:lnTo>
                  <a:lnTo>
                    <a:pt x="9753" y="1193"/>
                  </a:lnTo>
                  <a:lnTo>
                    <a:pt x="8788" y="1358"/>
                  </a:lnTo>
                  <a:lnTo>
                    <a:pt x="7569" y="2057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8A2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8" name="object 858" descr=""/>
            <p:cNvSpPr/>
            <p:nvPr/>
          </p:nvSpPr>
          <p:spPr>
            <a:xfrm>
              <a:off x="1968917" y="2664912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412" y="0"/>
                  </a:moveTo>
                  <a:lnTo>
                    <a:pt x="1244" y="254"/>
                  </a:lnTo>
                  <a:lnTo>
                    <a:pt x="977" y="1028"/>
                  </a:lnTo>
                  <a:lnTo>
                    <a:pt x="0" y="1727"/>
                  </a:lnTo>
                  <a:lnTo>
                    <a:pt x="507" y="2552"/>
                  </a:lnTo>
                  <a:lnTo>
                    <a:pt x="977" y="3289"/>
                  </a:lnTo>
                  <a:lnTo>
                    <a:pt x="1625" y="2209"/>
                  </a:lnTo>
                  <a:lnTo>
                    <a:pt x="2247" y="2273"/>
                  </a:lnTo>
                  <a:lnTo>
                    <a:pt x="2158" y="1498"/>
                  </a:lnTo>
                  <a:lnTo>
                    <a:pt x="5283" y="965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DA91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9" name="object 859" descr=""/>
            <p:cNvSpPr/>
            <p:nvPr/>
          </p:nvSpPr>
          <p:spPr>
            <a:xfrm>
              <a:off x="1971314" y="267036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50" y="0"/>
                  </a:moveTo>
                  <a:lnTo>
                    <a:pt x="0" y="393"/>
                  </a:lnTo>
                  <a:lnTo>
                    <a:pt x="203" y="723"/>
                  </a:lnTo>
                  <a:lnTo>
                    <a:pt x="914" y="1016"/>
                  </a:lnTo>
                  <a:lnTo>
                    <a:pt x="965" y="673"/>
                  </a:lnTo>
                  <a:lnTo>
                    <a:pt x="939" y="330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D681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0" name="object 860" descr=""/>
            <p:cNvSpPr/>
            <p:nvPr/>
          </p:nvSpPr>
          <p:spPr>
            <a:xfrm>
              <a:off x="1972146" y="2659595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723" y="0"/>
                  </a:moveTo>
                  <a:lnTo>
                    <a:pt x="393" y="38"/>
                  </a:lnTo>
                  <a:lnTo>
                    <a:pt x="190" y="596"/>
                  </a:lnTo>
                  <a:lnTo>
                    <a:pt x="177" y="838"/>
                  </a:lnTo>
                  <a:lnTo>
                    <a:pt x="114" y="1066"/>
                  </a:lnTo>
                  <a:lnTo>
                    <a:pt x="0" y="1282"/>
                  </a:lnTo>
                  <a:lnTo>
                    <a:pt x="25" y="2349"/>
                  </a:lnTo>
                  <a:lnTo>
                    <a:pt x="38" y="3416"/>
                  </a:lnTo>
                  <a:lnTo>
                    <a:pt x="63" y="4483"/>
                  </a:lnTo>
                  <a:lnTo>
                    <a:pt x="584" y="4546"/>
                  </a:lnTo>
                  <a:lnTo>
                    <a:pt x="1092" y="4470"/>
                  </a:lnTo>
                  <a:lnTo>
                    <a:pt x="1397" y="4165"/>
                  </a:lnTo>
                  <a:lnTo>
                    <a:pt x="1714" y="3886"/>
                  </a:lnTo>
                  <a:lnTo>
                    <a:pt x="2070" y="3632"/>
                  </a:lnTo>
                  <a:lnTo>
                    <a:pt x="2628" y="3276"/>
                  </a:lnTo>
                  <a:lnTo>
                    <a:pt x="3086" y="2832"/>
                  </a:lnTo>
                  <a:lnTo>
                    <a:pt x="3225" y="2146"/>
                  </a:lnTo>
                  <a:lnTo>
                    <a:pt x="1130" y="393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D584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1" name="object 861" descr=""/>
            <p:cNvSpPr/>
            <p:nvPr/>
          </p:nvSpPr>
          <p:spPr>
            <a:xfrm>
              <a:off x="1973483" y="266175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892" y="0"/>
                  </a:moveTo>
                  <a:lnTo>
                    <a:pt x="1143" y="177"/>
                  </a:lnTo>
                  <a:lnTo>
                    <a:pt x="292" y="177"/>
                  </a:lnTo>
                  <a:lnTo>
                    <a:pt x="0" y="1117"/>
                  </a:lnTo>
                  <a:lnTo>
                    <a:pt x="317" y="1930"/>
                  </a:lnTo>
                  <a:lnTo>
                    <a:pt x="1282" y="1955"/>
                  </a:lnTo>
                  <a:lnTo>
                    <a:pt x="1752" y="2565"/>
                  </a:lnTo>
                  <a:lnTo>
                    <a:pt x="2133" y="2730"/>
                  </a:lnTo>
                  <a:lnTo>
                    <a:pt x="2514" y="2755"/>
                  </a:lnTo>
                  <a:lnTo>
                    <a:pt x="2895" y="2616"/>
                  </a:lnTo>
                  <a:lnTo>
                    <a:pt x="3378" y="2235"/>
                  </a:lnTo>
                  <a:lnTo>
                    <a:pt x="3771" y="1803"/>
                  </a:lnTo>
                  <a:lnTo>
                    <a:pt x="3937" y="1206"/>
                  </a:lnTo>
                  <a:lnTo>
                    <a:pt x="3937" y="901"/>
                  </a:lnTo>
                  <a:lnTo>
                    <a:pt x="3949" y="596"/>
                  </a:lnTo>
                  <a:lnTo>
                    <a:pt x="3987" y="304"/>
                  </a:lnTo>
                  <a:lnTo>
                    <a:pt x="3632" y="279"/>
                  </a:lnTo>
                  <a:lnTo>
                    <a:pt x="2908" y="253"/>
                  </a:lnTo>
                  <a:lnTo>
                    <a:pt x="2222" y="76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B7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2" name="object 862" descr=""/>
            <p:cNvSpPr/>
            <p:nvPr/>
          </p:nvSpPr>
          <p:spPr>
            <a:xfrm>
              <a:off x="1972302" y="265877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12" y="469"/>
                  </a:lnTo>
                  <a:lnTo>
                    <a:pt x="12" y="939"/>
                  </a:lnTo>
                  <a:lnTo>
                    <a:pt x="25" y="1422"/>
                  </a:lnTo>
                  <a:lnTo>
                    <a:pt x="330" y="1308"/>
                  </a:lnTo>
                  <a:lnTo>
                    <a:pt x="647" y="1244"/>
                  </a:lnTo>
                  <a:lnTo>
                    <a:pt x="977" y="1219"/>
                  </a:lnTo>
                  <a:lnTo>
                    <a:pt x="977" y="546"/>
                  </a:lnTo>
                  <a:lnTo>
                    <a:pt x="571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3" name="object 863" descr=""/>
            <p:cNvSpPr/>
            <p:nvPr/>
          </p:nvSpPr>
          <p:spPr>
            <a:xfrm>
              <a:off x="1997134" y="2617695"/>
              <a:ext cx="43180" cy="24765"/>
            </a:xfrm>
            <a:custGeom>
              <a:avLst/>
              <a:gdLst/>
              <a:ahLst/>
              <a:cxnLst/>
              <a:rect l="l" t="t" r="r" b="b"/>
              <a:pathLst>
                <a:path w="43180" h="24764">
                  <a:moveTo>
                    <a:pt x="5664" y="9372"/>
                  </a:moveTo>
                  <a:lnTo>
                    <a:pt x="4978" y="9486"/>
                  </a:lnTo>
                  <a:lnTo>
                    <a:pt x="4267" y="9906"/>
                  </a:lnTo>
                  <a:lnTo>
                    <a:pt x="3289" y="10388"/>
                  </a:lnTo>
                  <a:lnTo>
                    <a:pt x="2552" y="11112"/>
                  </a:lnTo>
                  <a:lnTo>
                    <a:pt x="2044" y="12077"/>
                  </a:lnTo>
                  <a:lnTo>
                    <a:pt x="2041" y="13538"/>
                  </a:lnTo>
                  <a:lnTo>
                    <a:pt x="1231" y="14109"/>
                  </a:lnTo>
                  <a:lnTo>
                    <a:pt x="0" y="14389"/>
                  </a:lnTo>
                  <a:lnTo>
                    <a:pt x="6128" y="17233"/>
                  </a:lnTo>
                  <a:lnTo>
                    <a:pt x="12342" y="19815"/>
                  </a:lnTo>
                  <a:lnTo>
                    <a:pt x="24904" y="24726"/>
                  </a:lnTo>
                  <a:lnTo>
                    <a:pt x="25514" y="24587"/>
                  </a:lnTo>
                  <a:lnTo>
                    <a:pt x="26047" y="24307"/>
                  </a:lnTo>
                  <a:lnTo>
                    <a:pt x="26885" y="23507"/>
                  </a:lnTo>
                  <a:lnTo>
                    <a:pt x="27241" y="23101"/>
                  </a:lnTo>
                  <a:lnTo>
                    <a:pt x="27749" y="22898"/>
                  </a:lnTo>
                  <a:lnTo>
                    <a:pt x="31697" y="22898"/>
                  </a:lnTo>
                  <a:lnTo>
                    <a:pt x="32359" y="22352"/>
                  </a:lnTo>
                  <a:lnTo>
                    <a:pt x="33185" y="21831"/>
                  </a:lnTo>
                  <a:lnTo>
                    <a:pt x="35839" y="21234"/>
                  </a:lnTo>
                  <a:lnTo>
                    <a:pt x="36525" y="20688"/>
                  </a:lnTo>
                  <a:lnTo>
                    <a:pt x="37261" y="19815"/>
                  </a:lnTo>
                  <a:lnTo>
                    <a:pt x="37325" y="18592"/>
                  </a:lnTo>
                  <a:lnTo>
                    <a:pt x="37833" y="17576"/>
                  </a:lnTo>
                  <a:lnTo>
                    <a:pt x="40982" y="15748"/>
                  </a:lnTo>
                  <a:lnTo>
                    <a:pt x="42024" y="15024"/>
                  </a:lnTo>
                  <a:lnTo>
                    <a:pt x="42367" y="14744"/>
                  </a:lnTo>
                  <a:lnTo>
                    <a:pt x="42658" y="14389"/>
                  </a:lnTo>
                  <a:lnTo>
                    <a:pt x="42789" y="14109"/>
                  </a:lnTo>
                  <a:lnTo>
                    <a:pt x="42796" y="13500"/>
                  </a:lnTo>
                  <a:lnTo>
                    <a:pt x="42646" y="13131"/>
                  </a:lnTo>
                  <a:lnTo>
                    <a:pt x="42341" y="12788"/>
                  </a:lnTo>
                  <a:lnTo>
                    <a:pt x="41986" y="12522"/>
                  </a:lnTo>
                  <a:lnTo>
                    <a:pt x="41592" y="12319"/>
                  </a:lnTo>
                  <a:lnTo>
                    <a:pt x="41148" y="12192"/>
                  </a:lnTo>
                  <a:lnTo>
                    <a:pt x="39585" y="11188"/>
                  </a:lnTo>
                  <a:lnTo>
                    <a:pt x="40067" y="10185"/>
                  </a:lnTo>
                  <a:lnTo>
                    <a:pt x="7747" y="10185"/>
                  </a:lnTo>
                  <a:lnTo>
                    <a:pt x="6299" y="10058"/>
                  </a:lnTo>
                  <a:lnTo>
                    <a:pt x="5664" y="9372"/>
                  </a:lnTo>
                  <a:close/>
                </a:path>
                <a:path w="43180" h="24764">
                  <a:moveTo>
                    <a:pt x="31697" y="22898"/>
                  </a:moveTo>
                  <a:lnTo>
                    <a:pt x="27749" y="22898"/>
                  </a:lnTo>
                  <a:lnTo>
                    <a:pt x="28282" y="22987"/>
                  </a:lnTo>
                  <a:lnTo>
                    <a:pt x="28587" y="23418"/>
                  </a:lnTo>
                  <a:lnTo>
                    <a:pt x="28968" y="23723"/>
                  </a:lnTo>
                  <a:lnTo>
                    <a:pt x="29324" y="23863"/>
                  </a:lnTo>
                  <a:lnTo>
                    <a:pt x="29692" y="23901"/>
                  </a:lnTo>
                  <a:lnTo>
                    <a:pt x="30060" y="23837"/>
                  </a:lnTo>
                  <a:lnTo>
                    <a:pt x="30619" y="23660"/>
                  </a:lnTo>
                  <a:lnTo>
                    <a:pt x="31127" y="23368"/>
                  </a:lnTo>
                  <a:lnTo>
                    <a:pt x="31697" y="22898"/>
                  </a:lnTo>
                  <a:close/>
                </a:path>
                <a:path w="43180" h="24764">
                  <a:moveTo>
                    <a:pt x="10312" y="9029"/>
                  </a:moveTo>
                  <a:lnTo>
                    <a:pt x="9067" y="9740"/>
                  </a:lnTo>
                  <a:lnTo>
                    <a:pt x="7747" y="10185"/>
                  </a:lnTo>
                  <a:lnTo>
                    <a:pt x="40067" y="10185"/>
                  </a:lnTo>
                  <a:lnTo>
                    <a:pt x="40226" y="9855"/>
                  </a:lnTo>
                  <a:lnTo>
                    <a:pt x="11595" y="9855"/>
                  </a:lnTo>
                  <a:lnTo>
                    <a:pt x="10312" y="9029"/>
                  </a:lnTo>
                  <a:close/>
                </a:path>
                <a:path w="43180" h="24764">
                  <a:moveTo>
                    <a:pt x="15925" y="7620"/>
                  </a:moveTo>
                  <a:lnTo>
                    <a:pt x="14528" y="7962"/>
                  </a:lnTo>
                  <a:lnTo>
                    <a:pt x="12547" y="8001"/>
                  </a:lnTo>
                  <a:lnTo>
                    <a:pt x="11950" y="8674"/>
                  </a:lnTo>
                  <a:lnTo>
                    <a:pt x="11595" y="9855"/>
                  </a:lnTo>
                  <a:lnTo>
                    <a:pt x="40226" y="9855"/>
                  </a:lnTo>
                  <a:lnTo>
                    <a:pt x="17297" y="9817"/>
                  </a:lnTo>
                  <a:lnTo>
                    <a:pt x="15925" y="7620"/>
                  </a:lnTo>
                  <a:close/>
                </a:path>
                <a:path w="43180" h="24764">
                  <a:moveTo>
                    <a:pt x="28270" y="0"/>
                  </a:moveTo>
                  <a:lnTo>
                    <a:pt x="26987" y="698"/>
                  </a:lnTo>
                  <a:lnTo>
                    <a:pt x="24510" y="698"/>
                  </a:lnTo>
                  <a:lnTo>
                    <a:pt x="23838" y="1752"/>
                  </a:lnTo>
                  <a:lnTo>
                    <a:pt x="21780" y="5918"/>
                  </a:lnTo>
                  <a:lnTo>
                    <a:pt x="19812" y="7899"/>
                  </a:lnTo>
                  <a:lnTo>
                    <a:pt x="18732" y="7988"/>
                  </a:lnTo>
                  <a:lnTo>
                    <a:pt x="17297" y="9817"/>
                  </a:lnTo>
                  <a:lnTo>
                    <a:pt x="40244" y="9817"/>
                  </a:lnTo>
                  <a:lnTo>
                    <a:pt x="40970" y="8305"/>
                  </a:lnTo>
                  <a:lnTo>
                    <a:pt x="38879" y="8026"/>
                  </a:lnTo>
                  <a:lnTo>
                    <a:pt x="36918" y="8026"/>
                  </a:lnTo>
                  <a:lnTo>
                    <a:pt x="36322" y="7988"/>
                  </a:lnTo>
                  <a:lnTo>
                    <a:pt x="36195" y="7340"/>
                  </a:lnTo>
                  <a:lnTo>
                    <a:pt x="35750" y="7124"/>
                  </a:lnTo>
                  <a:lnTo>
                    <a:pt x="34861" y="6781"/>
                  </a:lnTo>
                  <a:lnTo>
                    <a:pt x="33934" y="6527"/>
                  </a:lnTo>
                  <a:lnTo>
                    <a:pt x="33210" y="5854"/>
                  </a:lnTo>
                  <a:lnTo>
                    <a:pt x="33655" y="4864"/>
                  </a:lnTo>
                  <a:lnTo>
                    <a:pt x="34315" y="3949"/>
                  </a:lnTo>
                  <a:lnTo>
                    <a:pt x="34251" y="2794"/>
                  </a:lnTo>
                  <a:lnTo>
                    <a:pt x="33453" y="1752"/>
                  </a:lnTo>
                  <a:lnTo>
                    <a:pt x="31648" y="1752"/>
                  </a:lnTo>
                  <a:lnTo>
                    <a:pt x="30606" y="1435"/>
                  </a:lnTo>
                  <a:lnTo>
                    <a:pt x="29146" y="1435"/>
                  </a:lnTo>
                  <a:lnTo>
                    <a:pt x="28696" y="698"/>
                  </a:lnTo>
                  <a:lnTo>
                    <a:pt x="25831" y="698"/>
                  </a:lnTo>
                  <a:lnTo>
                    <a:pt x="24625" y="520"/>
                  </a:lnTo>
                  <a:lnTo>
                    <a:pt x="28588" y="520"/>
                  </a:lnTo>
                  <a:lnTo>
                    <a:pt x="28270" y="0"/>
                  </a:lnTo>
                  <a:close/>
                </a:path>
                <a:path w="43180" h="24764">
                  <a:moveTo>
                    <a:pt x="38404" y="7962"/>
                  </a:moveTo>
                  <a:lnTo>
                    <a:pt x="37166" y="8001"/>
                  </a:lnTo>
                  <a:lnTo>
                    <a:pt x="36918" y="8026"/>
                  </a:lnTo>
                  <a:lnTo>
                    <a:pt x="38879" y="8026"/>
                  </a:lnTo>
                  <a:lnTo>
                    <a:pt x="38404" y="7962"/>
                  </a:lnTo>
                  <a:close/>
                </a:path>
                <a:path w="43180" h="24764">
                  <a:moveTo>
                    <a:pt x="33248" y="1485"/>
                  </a:moveTo>
                  <a:lnTo>
                    <a:pt x="31648" y="1752"/>
                  </a:lnTo>
                  <a:lnTo>
                    <a:pt x="33453" y="1752"/>
                  </a:lnTo>
                  <a:lnTo>
                    <a:pt x="33248" y="1485"/>
                  </a:lnTo>
                  <a:close/>
                </a:path>
                <a:path w="43180" h="24764">
                  <a:moveTo>
                    <a:pt x="30314" y="1346"/>
                  </a:moveTo>
                  <a:lnTo>
                    <a:pt x="29146" y="1435"/>
                  </a:lnTo>
                  <a:lnTo>
                    <a:pt x="30606" y="1435"/>
                  </a:lnTo>
                  <a:lnTo>
                    <a:pt x="30314" y="1346"/>
                  </a:lnTo>
                  <a:close/>
                </a:path>
              </a:pathLst>
            </a:custGeom>
            <a:solidFill>
              <a:srgbClr val="B53E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4" name="object 864" descr=""/>
            <p:cNvSpPr/>
            <p:nvPr/>
          </p:nvSpPr>
          <p:spPr>
            <a:xfrm>
              <a:off x="2001397" y="262568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638" y="0"/>
                  </a:moveTo>
                  <a:lnTo>
                    <a:pt x="736" y="342"/>
                  </a:lnTo>
                  <a:lnTo>
                    <a:pt x="139" y="939"/>
                  </a:lnTo>
                  <a:lnTo>
                    <a:pt x="0" y="1917"/>
                  </a:lnTo>
                  <a:lnTo>
                    <a:pt x="2031" y="2070"/>
                  </a:lnTo>
                  <a:lnTo>
                    <a:pt x="1892" y="1384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B87B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5" name="object 865" descr=""/>
            <p:cNvSpPr/>
            <p:nvPr/>
          </p:nvSpPr>
          <p:spPr>
            <a:xfrm>
              <a:off x="2005230" y="262252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507" y="0"/>
                  </a:moveTo>
                  <a:lnTo>
                    <a:pt x="177" y="609"/>
                  </a:lnTo>
                  <a:lnTo>
                    <a:pt x="0" y="914"/>
                  </a:lnTo>
                  <a:lnTo>
                    <a:pt x="711" y="901"/>
                  </a:lnTo>
                  <a:lnTo>
                    <a:pt x="1104" y="723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C07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6" name="object 866" descr=""/>
            <p:cNvSpPr/>
            <p:nvPr/>
          </p:nvSpPr>
          <p:spPr>
            <a:xfrm>
              <a:off x="2010444" y="261850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66" y="0"/>
                  </a:moveTo>
                  <a:lnTo>
                    <a:pt x="0" y="1752"/>
                  </a:lnTo>
                  <a:lnTo>
                    <a:pt x="177" y="2692"/>
                  </a:lnTo>
                  <a:lnTo>
                    <a:pt x="495" y="3556"/>
                  </a:lnTo>
                  <a:lnTo>
                    <a:pt x="1320" y="4127"/>
                  </a:lnTo>
                  <a:lnTo>
                    <a:pt x="2171" y="2895"/>
                  </a:lnTo>
                  <a:lnTo>
                    <a:pt x="4102" y="4470"/>
                  </a:lnTo>
                  <a:lnTo>
                    <a:pt x="4965" y="2387"/>
                  </a:lnTo>
                  <a:lnTo>
                    <a:pt x="3428" y="1612"/>
                  </a:lnTo>
                  <a:lnTo>
                    <a:pt x="1854" y="80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D68A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7" name="object 867" descr=""/>
            <p:cNvSpPr/>
            <p:nvPr/>
          </p:nvSpPr>
          <p:spPr>
            <a:xfrm>
              <a:off x="2007442" y="2622833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1879" y="0"/>
                  </a:moveTo>
                  <a:lnTo>
                    <a:pt x="152" y="1879"/>
                  </a:lnTo>
                  <a:lnTo>
                    <a:pt x="304" y="1981"/>
                  </a:lnTo>
                  <a:lnTo>
                    <a:pt x="457" y="2374"/>
                  </a:lnTo>
                  <a:lnTo>
                    <a:pt x="368" y="2565"/>
                  </a:lnTo>
                  <a:lnTo>
                    <a:pt x="114" y="2755"/>
                  </a:lnTo>
                  <a:lnTo>
                    <a:pt x="0" y="3886"/>
                  </a:lnTo>
                  <a:lnTo>
                    <a:pt x="723" y="4635"/>
                  </a:lnTo>
                  <a:lnTo>
                    <a:pt x="596" y="6565"/>
                  </a:lnTo>
                  <a:lnTo>
                    <a:pt x="3695" y="5740"/>
                  </a:lnTo>
                  <a:lnTo>
                    <a:pt x="1955" y="4318"/>
                  </a:lnTo>
                  <a:lnTo>
                    <a:pt x="2235" y="3187"/>
                  </a:lnTo>
                  <a:lnTo>
                    <a:pt x="2222" y="3022"/>
                  </a:lnTo>
                  <a:lnTo>
                    <a:pt x="2235" y="2857"/>
                  </a:lnTo>
                  <a:lnTo>
                    <a:pt x="1904" y="1765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C766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8" name="object 868" descr=""/>
            <p:cNvSpPr/>
            <p:nvPr/>
          </p:nvSpPr>
          <p:spPr>
            <a:xfrm>
              <a:off x="2009334" y="262025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104" y="0"/>
                  </a:moveTo>
                  <a:lnTo>
                    <a:pt x="241" y="812"/>
                  </a:lnTo>
                  <a:lnTo>
                    <a:pt x="0" y="1638"/>
                  </a:lnTo>
                  <a:lnTo>
                    <a:pt x="1104" y="2451"/>
                  </a:lnTo>
                  <a:lnTo>
                    <a:pt x="1562" y="2667"/>
                  </a:lnTo>
                  <a:lnTo>
                    <a:pt x="2006" y="2641"/>
                  </a:lnTo>
                  <a:lnTo>
                    <a:pt x="2436" y="2362"/>
                  </a:lnTo>
                  <a:lnTo>
                    <a:pt x="2322" y="1638"/>
                  </a:lnTo>
                  <a:lnTo>
                    <a:pt x="2184" y="431"/>
                  </a:lnTo>
                  <a:lnTo>
                    <a:pt x="1104" y="0"/>
                  </a:lnTo>
                  <a:close/>
                </a:path>
                <a:path w="2539" h="3175">
                  <a:moveTo>
                    <a:pt x="2436" y="2362"/>
                  </a:moveTo>
                  <a:close/>
                </a:path>
              </a:pathLst>
            </a:custGeom>
            <a:solidFill>
              <a:srgbClr val="DFA9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9" name="object 869" descr=""/>
            <p:cNvSpPr/>
            <p:nvPr/>
          </p:nvSpPr>
          <p:spPr>
            <a:xfrm>
              <a:off x="2007515" y="262471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6" y="0"/>
                  </a:moveTo>
                  <a:lnTo>
                    <a:pt x="12" y="292"/>
                  </a:lnTo>
                  <a:lnTo>
                    <a:pt x="0" y="571"/>
                  </a:lnTo>
                  <a:lnTo>
                    <a:pt x="50" y="863"/>
                  </a:lnTo>
                  <a:lnTo>
                    <a:pt x="190" y="787"/>
                  </a:lnTo>
                  <a:lnTo>
                    <a:pt x="381" y="749"/>
                  </a:lnTo>
                  <a:lnTo>
                    <a:pt x="647" y="330"/>
                  </a:lnTo>
                  <a:lnTo>
                    <a:pt x="495" y="10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588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0" name="object 870" descr=""/>
            <p:cNvSpPr/>
            <p:nvPr/>
          </p:nvSpPr>
          <p:spPr>
            <a:xfrm>
              <a:off x="2010435" y="262262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638" y="1651"/>
                  </a:moveTo>
                  <a:lnTo>
                    <a:pt x="1511" y="1371"/>
                  </a:lnTo>
                  <a:lnTo>
                    <a:pt x="1346" y="1155"/>
                  </a:lnTo>
                  <a:lnTo>
                    <a:pt x="1231" y="990"/>
                  </a:lnTo>
                  <a:lnTo>
                    <a:pt x="1333" y="673"/>
                  </a:lnTo>
                  <a:lnTo>
                    <a:pt x="1358" y="342"/>
                  </a:lnTo>
                  <a:lnTo>
                    <a:pt x="1308" y="0"/>
                  </a:lnTo>
                  <a:lnTo>
                    <a:pt x="876" y="38"/>
                  </a:lnTo>
                  <a:lnTo>
                    <a:pt x="0" y="88"/>
                  </a:lnTo>
                  <a:lnTo>
                    <a:pt x="266" y="596"/>
                  </a:lnTo>
                  <a:lnTo>
                    <a:pt x="622" y="965"/>
                  </a:lnTo>
                  <a:lnTo>
                    <a:pt x="1206" y="990"/>
                  </a:lnTo>
                  <a:lnTo>
                    <a:pt x="1231" y="1244"/>
                  </a:lnTo>
                  <a:lnTo>
                    <a:pt x="1257" y="1905"/>
                  </a:lnTo>
                  <a:lnTo>
                    <a:pt x="1384" y="1803"/>
                  </a:lnTo>
                  <a:lnTo>
                    <a:pt x="1638" y="1651"/>
                  </a:lnTo>
                  <a:close/>
                </a:path>
              </a:pathLst>
            </a:custGeom>
            <a:solidFill>
              <a:srgbClr val="D68A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1" name="object 871" descr=""/>
            <p:cNvSpPr/>
            <p:nvPr/>
          </p:nvSpPr>
          <p:spPr>
            <a:xfrm>
              <a:off x="2027119" y="2617949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1333" y="0"/>
                  </a:moveTo>
                  <a:lnTo>
                    <a:pt x="292" y="1016"/>
                  </a:lnTo>
                  <a:lnTo>
                    <a:pt x="0" y="1676"/>
                  </a:lnTo>
                  <a:lnTo>
                    <a:pt x="1244" y="2819"/>
                  </a:lnTo>
                  <a:lnTo>
                    <a:pt x="2832" y="2336"/>
                  </a:lnTo>
                  <a:lnTo>
                    <a:pt x="4267" y="2540"/>
                  </a:lnTo>
                  <a:lnTo>
                    <a:pt x="5499" y="2184"/>
                  </a:lnTo>
                  <a:lnTo>
                    <a:pt x="6756" y="3162"/>
                  </a:lnTo>
                  <a:lnTo>
                    <a:pt x="8115" y="2476"/>
                  </a:lnTo>
                  <a:lnTo>
                    <a:pt x="6845" y="800"/>
                  </a:lnTo>
                  <a:lnTo>
                    <a:pt x="5181" y="368"/>
                  </a:lnTo>
                  <a:lnTo>
                    <a:pt x="3314" y="381"/>
                  </a:lnTo>
                  <a:lnTo>
                    <a:pt x="2146" y="431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C563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2" name="object 872" descr=""/>
            <p:cNvSpPr/>
            <p:nvPr/>
          </p:nvSpPr>
          <p:spPr>
            <a:xfrm>
              <a:off x="2017076" y="2614440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0" y="0"/>
                  </a:moveTo>
                  <a:lnTo>
                    <a:pt x="393" y="1981"/>
                  </a:lnTo>
                  <a:lnTo>
                    <a:pt x="12" y="4406"/>
                  </a:lnTo>
                  <a:lnTo>
                    <a:pt x="2870" y="4978"/>
                  </a:lnTo>
                  <a:lnTo>
                    <a:pt x="2870" y="4305"/>
                  </a:lnTo>
                  <a:lnTo>
                    <a:pt x="1828" y="3416"/>
                  </a:lnTo>
                  <a:lnTo>
                    <a:pt x="3987" y="2857"/>
                  </a:lnTo>
                  <a:lnTo>
                    <a:pt x="5232" y="3187"/>
                  </a:lnTo>
                  <a:lnTo>
                    <a:pt x="5105" y="850"/>
                  </a:lnTo>
                  <a:lnTo>
                    <a:pt x="3784" y="901"/>
                  </a:lnTo>
                  <a:lnTo>
                    <a:pt x="2806" y="736"/>
                  </a:lnTo>
                  <a:lnTo>
                    <a:pt x="1739" y="1016"/>
                  </a:lnTo>
                  <a:lnTo>
                    <a:pt x="901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8A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3" name="object 873" descr=""/>
            <p:cNvSpPr/>
            <p:nvPr/>
          </p:nvSpPr>
          <p:spPr>
            <a:xfrm>
              <a:off x="2024115" y="2616783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939" y="0"/>
                  </a:moveTo>
                  <a:lnTo>
                    <a:pt x="0" y="1600"/>
                  </a:lnTo>
                  <a:lnTo>
                    <a:pt x="2997" y="2844"/>
                  </a:lnTo>
                  <a:lnTo>
                    <a:pt x="3187" y="2527"/>
                  </a:lnTo>
                  <a:lnTo>
                    <a:pt x="3365" y="2387"/>
                  </a:lnTo>
                  <a:lnTo>
                    <a:pt x="3416" y="2108"/>
                  </a:lnTo>
                  <a:lnTo>
                    <a:pt x="3467" y="1866"/>
                  </a:lnTo>
                  <a:lnTo>
                    <a:pt x="3289" y="1676"/>
                  </a:lnTo>
                  <a:lnTo>
                    <a:pt x="2908" y="1549"/>
                  </a:lnTo>
                  <a:lnTo>
                    <a:pt x="1930" y="1155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C76A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4" name="object 874" descr=""/>
            <p:cNvSpPr/>
            <p:nvPr/>
          </p:nvSpPr>
          <p:spPr>
            <a:xfrm>
              <a:off x="2027025" y="261729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511" y="0"/>
                  </a:moveTo>
                  <a:lnTo>
                    <a:pt x="761" y="139"/>
                  </a:lnTo>
                  <a:lnTo>
                    <a:pt x="0" y="1041"/>
                  </a:lnTo>
                  <a:lnTo>
                    <a:pt x="177" y="1701"/>
                  </a:lnTo>
                  <a:lnTo>
                    <a:pt x="279" y="2019"/>
                  </a:lnTo>
                  <a:lnTo>
                    <a:pt x="939" y="1714"/>
                  </a:lnTo>
                  <a:lnTo>
                    <a:pt x="1587" y="1396"/>
                  </a:lnTo>
                  <a:lnTo>
                    <a:pt x="2247" y="1092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DC9A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5" name="object 875" descr=""/>
            <p:cNvSpPr/>
            <p:nvPr/>
          </p:nvSpPr>
          <p:spPr>
            <a:xfrm>
              <a:off x="2016890" y="262358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673" y="0"/>
                  </a:moveTo>
                  <a:lnTo>
                    <a:pt x="0" y="647"/>
                  </a:lnTo>
                  <a:lnTo>
                    <a:pt x="50" y="2006"/>
                  </a:lnTo>
                  <a:lnTo>
                    <a:pt x="1371" y="2006"/>
                  </a:lnTo>
                  <a:lnTo>
                    <a:pt x="2095" y="1409"/>
                  </a:lnTo>
                  <a:lnTo>
                    <a:pt x="2019" y="25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CA71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6" name="object 876" descr=""/>
            <p:cNvSpPr/>
            <p:nvPr/>
          </p:nvSpPr>
          <p:spPr>
            <a:xfrm>
              <a:off x="2014993" y="262439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850" y="1308"/>
                  </a:moveTo>
                  <a:lnTo>
                    <a:pt x="0" y="368"/>
                  </a:lnTo>
                  <a:lnTo>
                    <a:pt x="520" y="0"/>
                  </a:lnTo>
                  <a:lnTo>
                    <a:pt x="876" y="1282"/>
                  </a:lnTo>
                  <a:close/>
                </a:path>
              </a:pathLst>
            </a:custGeom>
            <a:solidFill>
              <a:srgbClr val="CF78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7" name="object 877" descr=""/>
            <p:cNvSpPr/>
            <p:nvPr/>
          </p:nvSpPr>
          <p:spPr>
            <a:xfrm>
              <a:off x="1988667" y="2637053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80" h="7619">
                  <a:moveTo>
                    <a:pt x="12426" y="6642"/>
                  </a:moveTo>
                  <a:lnTo>
                    <a:pt x="6718" y="6642"/>
                  </a:lnTo>
                  <a:lnTo>
                    <a:pt x="7340" y="6680"/>
                  </a:lnTo>
                  <a:lnTo>
                    <a:pt x="9080" y="7137"/>
                  </a:lnTo>
                  <a:lnTo>
                    <a:pt x="10820" y="6781"/>
                  </a:lnTo>
                  <a:lnTo>
                    <a:pt x="12426" y="6642"/>
                  </a:lnTo>
                  <a:close/>
                </a:path>
                <a:path w="17780" h="7619">
                  <a:moveTo>
                    <a:pt x="10023" y="1765"/>
                  </a:moveTo>
                  <a:lnTo>
                    <a:pt x="3479" y="1765"/>
                  </a:lnTo>
                  <a:lnTo>
                    <a:pt x="2146" y="3911"/>
                  </a:lnTo>
                  <a:lnTo>
                    <a:pt x="1650" y="4546"/>
                  </a:lnTo>
                  <a:lnTo>
                    <a:pt x="1202" y="5207"/>
                  </a:lnTo>
                  <a:lnTo>
                    <a:pt x="3276" y="6248"/>
                  </a:lnTo>
                  <a:lnTo>
                    <a:pt x="3543" y="6578"/>
                  </a:lnTo>
                  <a:lnTo>
                    <a:pt x="3854" y="6781"/>
                  </a:lnTo>
                  <a:lnTo>
                    <a:pt x="4279" y="6908"/>
                  </a:lnTo>
                  <a:lnTo>
                    <a:pt x="4686" y="6946"/>
                  </a:lnTo>
                  <a:lnTo>
                    <a:pt x="5092" y="6921"/>
                  </a:lnTo>
                  <a:lnTo>
                    <a:pt x="6108" y="6705"/>
                  </a:lnTo>
                  <a:lnTo>
                    <a:pt x="6718" y="6642"/>
                  </a:lnTo>
                  <a:lnTo>
                    <a:pt x="12572" y="6629"/>
                  </a:lnTo>
                  <a:lnTo>
                    <a:pt x="16950" y="6629"/>
                  </a:lnTo>
                  <a:lnTo>
                    <a:pt x="17538" y="5842"/>
                  </a:lnTo>
                  <a:lnTo>
                    <a:pt x="17411" y="3873"/>
                  </a:lnTo>
                  <a:lnTo>
                    <a:pt x="17221" y="3403"/>
                  </a:lnTo>
                  <a:lnTo>
                    <a:pt x="16954" y="2971"/>
                  </a:lnTo>
                  <a:lnTo>
                    <a:pt x="15903" y="1943"/>
                  </a:lnTo>
                  <a:lnTo>
                    <a:pt x="10706" y="1943"/>
                  </a:lnTo>
                  <a:lnTo>
                    <a:pt x="10023" y="1765"/>
                  </a:lnTo>
                  <a:close/>
                </a:path>
                <a:path w="17780" h="7619">
                  <a:moveTo>
                    <a:pt x="16950" y="6629"/>
                  </a:moveTo>
                  <a:lnTo>
                    <a:pt x="12572" y="6629"/>
                  </a:lnTo>
                  <a:lnTo>
                    <a:pt x="13500" y="6642"/>
                  </a:lnTo>
                  <a:lnTo>
                    <a:pt x="14414" y="6908"/>
                  </a:lnTo>
                  <a:lnTo>
                    <a:pt x="15354" y="6896"/>
                  </a:lnTo>
                  <a:lnTo>
                    <a:pt x="16865" y="6743"/>
                  </a:lnTo>
                  <a:close/>
                </a:path>
                <a:path w="17780" h="7619">
                  <a:moveTo>
                    <a:pt x="12674" y="990"/>
                  </a:moveTo>
                  <a:lnTo>
                    <a:pt x="11633" y="1473"/>
                  </a:lnTo>
                  <a:lnTo>
                    <a:pt x="10706" y="1943"/>
                  </a:lnTo>
                  <a:lnTo>
                    <a:pt x="15903" y="1943"/>
                  </a:lnTo>
                  <a:lnTo>
                    <a:pt x="15760" y="1803"/>
                  </a:lnTo>
                  <a:lnTo>
                    <a:pt x="14185" y="1447"/>
                  </a:lnTo>
                  <a:lnTo>
                    <a:pt x="12674" y="990"/>
                  </a:lnTo>
                  <a:close/>
                </a:path>
                <a:path w="17780" h="7619">
                  <a:moveTo>
                    <a:pt x="1206" y="0"/>
                  </a:moveTo>
                  <a:lnTo>
                    <a:pt x="1193" y="635"/>
                  </a:lnTo>
                  <a:lnTo>
                    <a:pt x="0" y="1651"/>
                  </a:lnTo>
                  <a:lnTo>
                    <a:pt x="2679" y="1892"/>
                  </a:lnTo>
                  <a:lnTo>
                    <a:pt x="3479" y="1765"/>
                  </a:lnTo>
                  <a:lnTo>
                    <a:pt x="10023" y="1765"/>
                  </a:lnTo>
                  <a:lnTo>
                    <a:pt x="6705" y="901"/>
                  </a:lnTo>
                  <a:lnTo>
                    <a:pt x="3936" y="508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B23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8" name="object 878" descr=""/>
            <p:cNvSpPr/>
            <p:nvPr/>
          </p:nvSpPr>
          <p:spPr>
            <a:xfrm>
              <a:off x="1993728" y="2642779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4" h="9525">
                  <a:moveTo>
                    <a:pt x="2768" y="850"/>
                  </a:moveTo>
                  <a:lnTo>
                    <a:pt x="95" y="4165"/>
                  </a:lnTo>
                  <a:lnTo>
                    <a:pt x="2197" y="5460"/>
                  </a:lnTo>
                  <a:lnTo>
                    <a:pt x="254" y="6807"/>
                  </a:lnTo>
                  <a:lnTo>
                    <a:pt x="0" y="7797"/>
                  </a:lnTo>
                  <a:lnTo>
                    <a:pt x="635" y="8242"/>
                  </a:lnTo>
                  <a:lnTo>
                    <a:pt x="1384" y="8623"/>
                  </a:lnTo>
                  <a:lnTo>
                    <a:pt x="4203" y="8966"/>
                  </a:lnTo>
                  <a:lnTo>
                    <a:pt x="6908" y="6870"/>
                  </a:lnTo>
                  <a:lnTo>
                    <a:pt x="11764" y="6870"/>
                  </a:lnTo>
                  <a:lnTo>
                    <a:pt x="11845" y="5892"/>
                  </a:lnTo>
                  <a:lnTo>
                    <a:pt x="3665" y="5880"/>
                  </a:lnTo>
                  <a:lnTo>
                    <a:pt x="2654" y="5880"/>
                  </a:lnTo>
                  <a:lnTo>
                    <a:pt x="2717" y="4571"/>
                  </a:lnTo>
                  <a:lnTo>
                    <a:pt x="3072" y="4571"/>
                  </a:lnTo>
                  <a:lnTo>
                    <a:pt x="3263" y="3987"/>
                  </a:lnTo>
                  <a:lnTo>
                    <a:pt x="3657" y="3251"/>
                  </a:lnTo>
                  <a:lnTo>
                    <a:pt x="3770" y="2768"/>
                  </a:lnTo>
                  <a:lnTo>
                    <a:pt x="3645" y="1511"/>
                  </a:lnTo>
                  <a:lnTo>
                    <a:pt x="3416" y="1231"/>
                  </a:lnTo>
                  <a:lnTo>
                    <a:pt x="2768" y="850"/>
                  </a:lnTo>
                  <a:close/>
                </a:path>
                <a:path w="12064" h="9525">
                  <a:moveTo>
                    <a:pt x="11764" y="6870"/>
                  </a:moveTo>
                  <a:lnTo>
                    <a:pt x="6908" y="6870"/>
                  </a:lnTo>
                  <a:lnTo>
                    <a:pt x="10553" y="8737"/>
                  </a:lnTo>
                  <a:lnTo>
                    <a:pt x="11569" y="7543"/>
                  </a:lnTo>
                  <a:lnTo>
                    <a:pt x="11764" y="6870"/>
                  </a:lnTo>
                  <a:close/>
                </a:path>
                <a:path w="12064" h="9525">
                  <a:moveTo>
                    <a:pt x="11549" y="5219"/>
                  </a:moveTo>
                  <a:lnTo>
                    <a:pt x="3873" y="5219"/>
                  </a:lnTo>
                  <a:lnTo>
                    <a:pt x="3683" y="5892"/>
                  </a:lnTo>
                  <a:lnTo>
                    <a:pt x="11845" y="5892"/>
                  </a:lnTo>
                  <a:lnTo>
                    <a:pt x="11823" y="5435"/>
                  </a:lnTo>
                  <a:lnTo>
                    <a:pt x="11549" y="5219"/>
                  </a:lnTo>
                  <a:close/>
                </a:path>
                <a:path w="12064" h="9525">
                  <a:moveTo>
                    <a:pt x="2717" y="4571"/>
                  </a:moveTo>
                  <a:lnTo>
                    <a:pt x="2654" y="5880"/>
                  </a:lnTo>
                  <a:lnTo>
                    <a:pt x="3233" y="5566"/>
                  </a:lnTo>
                  <a:lnTo>
                    <a:pt x="2895" y="5321"/>
                  </a:lnTo>
                  <a:lnTo>
                    <a:pt x="2820" y="4762"/>
                  </a:lnTo>
                  <a:lnTo>
                    <a:pt x="2717" y="4571"/>
                  </a:lnTo>
                  <a:close/>
                </a:path>
                <a:path w="12064" h="9525">
                  <a:moveTo>
                    <a:pt x="3233" y="5566"/>
                  </a:moveTo>
                  <a:lnTo>
                    <a:pt x="2654" y="5880"/>
                  </a:lnTo>
                  <a:lnTo>
                    <a:pt x="3665" y="5880"/>
                  </a:lnTo>
                  <a:lnTo>
                    <a:pt x="3233" y="5566"/>
                  </a:lnTo>
                  <a:close/>
                </a:path>
                <a:path w="12064" h="9525">
                  <a:moveTo>
                    <a:pt x="2923" y="4951"/>
                  </a:moveTo>
                  <a:lnTo>
                    <a:pt x="2895" y="5321"/>
                  </a:lnTo>
                  <a:lnTo>
                    <a:pt x="3233" y="5566"/>
                  </a:lnTo>
                  <a:lnTo>
                    <a:pt x="3873" y="5219"/>
                  </a:lnTo>
                  <a:lnTo>
                    <a:pt x="11549" y="5219"/>
                  </a:lnTo>
                  <a:lnTo>
                    <a:pt x="3048" y="5181"/>
                  </a:lnTo>
                  <a:lnTo>
                    <a:pt x="2923" y="4951"/>
                  </a:lnTo>
                  <a:close/>
                </a:path>
                <a:path w="12064" h="9525">
                  <a:moveTo>
                    <a:pt x="6502" y="0"/>
                  </a:moveTo>
                  <a:lnTo>
                    <a:pt x="5918" y="965"/>
                  </a:lnTo>
                  <a:lnTo>
                    <a:pt x="5181" y="1714"/>
                  </a:lnTo>
                  <a:lnTo>
                    <a:pt x="4787" y="2171"/>
                  </a:lnTo>
                  <a:lnTo>
                    <a:pt x="3951" y="3251"/>
                  </a:lnTo>
                  <a:lnTo>
                    <a:pt x="3530" y="3733"/>
                  </a:lnTo>
                  <a:lnTo>
                    <a:pt x="3225" y="4419"/>
                  </a:lnTo>
                  <a:lnTo>
                    <a:pt x="3048" y="5181"/>
                  </a:lnTo>
                  <a:lnTo>
                    <a:pt x="11500" y="5181"/>
                  </a:lnTo>
                  <a:lnTo>
                    <a:pt x="10984" y="4762"/>
                  </a:lnTo>
                  <a:lnTo>
                    <a:pt x="10375" y="4165"/>
                  </a:lnTo>
                  <a:lnTo>
                    <a:pt x="8944" y="3251"/>
                  </a:lnTo>
                  <a:lnTo>
                    <a:pt x="9969" y="571"/>
                  </a:lnTo>
                  <a:lnTo>
                    <a:pt x="7747" y="63"/>
                  </a:lnTo>
                  <a:lnTo>
                    <a:pt x="6502" y="0"/>
                  </a:lnTo>
                  <a:close/>
                </a:path>
                <a:path w="12064" h="9525">
                  <a:moveTo>
                    <a:pt x="3072" y="4571"/>
                  </a:moveTo>
                  <a:lnTo>
                    <a:pt x="2717" y="4571"/>
                  </a:lnTo>
                  <a:lnTo>
                    <a:pt x="2923" y="4951"/>
                  </a:lnTo>
                  <a:lnTo>
                    <a:pt x="3072" y="4571"/>
                  </a:lnTo>
                  <a:close/>
                </a:path>
              </a:pathLst>
            </a:custGeom>
            <a:solidFill>
              <a:srgbClr val="B93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9" name="object 879" descr=""/>
            <p:cNvSpPr/>
            <p:nvPr/>
          </p:nvSpPr>
          <p:spPr>
            <a:xfrm>
              <a:off x="1986737" y="2649558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0" y="0"/>
                  </a:moveTo>
                  <a:lnTo>
                    <a:pt x="0" y="647"/>
                  </a:lnTo>
                  <a:lnTo>
                    <a:pt x="12" y="965"/>
                  </a:lnTo>
                  <a:lnTo>
                    <a:pt x="1270" y="3568"/>
                  </a:lnTo>
                  <a:lnTo>
                    <a:pt x="1587" y="3644"/>
                  </a:lnTo>
                  <a:lnTo>
                    <a:pt x="4165" y="1993"/>
                  </a:lnTo>
                  <a:lnTo>
                    <a:pt x="4330" y="1879"/>
                  </a:lnTo>
                  <a:lnTo>
                    <a:pt x="4470" y="1397"/>
                  </a:lnTo>
                  <a:lnTo>
                    <a:pt x="4368" y="1168"/>
                  </a:lnTo>
                  <a:lnTo>
                    <a:pt x="4089" y="965"/>
                  </a:lnTo>
                  <a:lnTo>
                    <a:pt x="2590" y="1244"/>
                  </a:lnTo>
                  <a:lnTo>
                    <a:pt x="1282" y="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4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0" name="object 880" descr=""/>
            <p:cNvSpPr/>
            <p:nvPr/>
          </p:nvSpPr>
          <p:spPr>
            <a:xfrm>
              <a:off x="1991302" y="2649573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609" y="0"/>
                  </a:moveTo>
                  <a:lnTo>
                    <a:pt x="0" y="1193"/>
                  </a:lnTo>
                  <a:lnTo>
                    <a:pt x="1143" y="1473"/>
                  </a:lnTo>
                  <a:lnTo>
                    <a:pt x="1701" y="2057"/>
                  </a:lnTo>
                  <a:lnTo>
                    <a:pt x="2667" y="2463"/>
                  </a:lnTo>
                  <a:lnTo>
                    <a:pt x="3378" y="3124"/>
                  </a:lnTo>
                  <a:lnTo>
                    <a:pt x="3708" y="4140"/>
                  </a:lnTo>
                  <a:lnTo>
                    <a:pt x="4457" y="4648"/>
                  </a:lnTo>
                  <a:lnTo>
                    <a:pt x="5422" y="4737"/>
                  </a:lnTo>
                  <a:lnTo>
                    <a:pt x="5740" y="3911"/>
                  </a:lnTo>
                  <a:lnTo>
                    <a:pt x="6337" y="2285"/>
                  </a:lnTo>
                  <a:lnTo>
                    <a:pt x="4749" y="1803"/>
                  </a:lnTo>
                  <a:lnTo>
                    <a:pt x="3835" y="1015"/>
                  </a:lnTo>
                  <a:lnTo>
                    <a:pt x="3454" y="673"/>
                  </a:lnTo>
                  <a:lnTo>
                    <a:pt x="2679" y="12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C45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1" name="object 881" descr=""/>
            <p:cNvSpPr/>
            <p:nvPr/>
          </p:nvSpPr>
          <p:spPr>
            <a:xfrm>
              <a:off x="1992217" y="264337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990" y="50"/>
                  </a:moveTo>
                  <a:lnTo>
                    <a:pt x="0" y="609"/>
                  </a:lnTo>
                  <a:lnTo>
                    <a:pt x="165" y="1270"/>
                  </a:lnTo>
                  <a:lnTo>
                    <a:pt x="825" y="1968"/>
                  </a:lnTo>
                  <a:lnTo>
                    <a:pt x="1460" y="2070"/>
                  </a:lnTo>
                  <a:lnTo>
                    <a:pt x="1765" y="2184"/>
                  </a:lnTo>
                  <a:lnTo>
                    <a:pt x="2806" y="952"/>
                  </a:lnTo>
                  <a:lnTo>
                    <a:pt x="2633" y="457"/>
                  </a:lnTo>
                  <a:lnTo>
                    <a:pt x="2438" y="139"/>
                  </a:lnTo>
                  <a:lnTo>
                    <a:pt x="1168" y="76"/>
                  </a:lnTo>
                  <a:lnTo>
                    <a:pt x="990" y="50"/>
                  </a:lnTo>
                  <a:close/>
                </a:path>
                <a:path w="3175" h="2539">
                  <a:moveTo>
                    <a:pt x="2146" y="0"/>
                  </a:moveTo>
                  <a:lnTo>
                    <a:pt x="1257" y="88"/>
                  </a:lnTo>
                  <a:lnTo>
                    <a:pt x="2332" y="88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D27A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2" name="object 882" descr=""/>
            <p:cNvSpPr/>
            <p:nvPr/>
          </p:nvSpPr>
          <p:spPr>
            <a:xfrm>
              <a:off x="1990821" y="264956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092" y="0"/>
                  </a:moveTo>
                  <a:lnTo>
                    <a:pt x="533" y="88"/>
                  </a:lnTo>
                  <a:lnTo>
                    <a:pt x="203" y="444"/>
                  </a:lnTo>
                  <a:lnTo>
                    <a:pt x="0" y="952"/>
                  </a:lnTo>
                  <a:lnTo>
                    <a:pt x="76" y="1981"/>
                  </a:lnTo>
                  <a:lnTo>
                    <a:pt x="774" y="2019"/>
                  </a:lnTo>
                  <a:lnTo>
                    <a:pt x="2184" y="2070"/>
                  </a:lnTo>
                  <a:lnTo>
                    <a:pt x="1816" y="1384"/>
                  </a:lnTo>
                  <a:lnTo>
                    <a:pt x="1460" y="685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CF6E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3" name="object 883" descr=""/>
            <p:cNvSpPr/>
            <p:nvPr/>
          </p:nvSpPr>
          <p:spPr>
            <a:xfrm>
              <a:off x="1983157" y="264354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39" y="0"/>
                  </a:moveTo>
                  <a:lnTo>
                    <a:pt x="571" y="76"/>
                  </a:lnTo>
                  <a:lnTo>
                    <a:pt x="279" y="215"/>
                  </a:lnTo>
                  <a:lnTo>
                    <a:pt x="0" y="330"/>
                  </a:lnTo>
                  <a:lnTo>
                    <a:pt x="228" y="698"/>
                  </a:lnTo>
                  <a:lnTo>
                    <a:pt x="609" y="622"/>
                  </a:lnTo>
                  <a:lnTo>
                    <a:pt x="889" y="482"/>
                  </a:lnTo>
                  <a:lnTo>
                    <a:pt x="1168" y="380"/>
                  </a:lnTo>
                  <a:lnTo>
                    <a:pt x="1066" y="253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D687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4" name="object 884" descr=""/>
            <p:cNvSpPr/>
            <p:nvPr/>
          </p:nvSpPr>
          <p:spPr>
            <a:xfrm>
              <a:off x="1991360" y="264331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571" y="2070"/>
                  </a:moveTo>
                  <a:lnTo>
                    <a:pt x="76" y="2247"/>
                  </a:lnTo>
                  <a:lnTo>
                    <a:pt x="0" y="2413"/>
                  </a:lnTo>
                  <a:lnTo>
                    <a:pt x="342" y="2489"/>
                  </a:lnTo>
                  <a:lnTo>
                    <a:pt x="495" y="2209"/>
                  </a:lnTo>
                  <a:lnTo>
                    <a:pt x="571" y="2070"/>
                  </a:lnTo>
                  <a:close/>
                </a:path>
                <a:path w="1905" h="2539">
                  <a:moveTo>
                    <a:pt x="1854" y="114"/>
                  </a:moveTo>
                  <a:lnTo>
                    <a:pt x="584" y="0"/>
                  </a:lnTo>
                  <a:lnTo>
                    <a:pt x="584" y="2070"/>
                  </a:lnTo>
                  <a:lnTo>
                    <a:pt x="1689" y="2032"/>
                  </a:lnTo>
                  <a:lnTo>
                    <a:pt x="1854" y="114"/>
                  </a:lnTo>
                  <a:close/>
                </a:path>
              </a:pathLst>
            </a:custGeom>
            <a:solidFill>
              <a:srgbClr val="B93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5" name="object 885" descr=""/>
            <p:cNvSpPr/>
            <p:nvPr/>
          </p:nvSpPr>
          <p:spPr>
            <a:xfrm>
              <a:off x="1989287" y="264226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71" y="0"/>
                  </a:moveTo>
                  <a:lnTo>
                    <a:pt x="76" y="177"/>
                  </a:lnTo>
                  <a:lnTo>
                    <a:pt x="0" y="342"/>
                  </a:lnTo>
                  <a:lnTo>
                    <a:pt x="342" y="406"/>
                  </a:lnTo>
                  <a:lnTo>
                    <a:pt x="495" y="139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B23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6" name="object 886" descr=""/>
            <p:cNvSpPr/>
            <p:nvPr/>
          </p:nvSpPr>
          <p:spPr>
            <a:xfrm>
              <a:off x="1980894" y="264051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52" y="0"/>
                  </a:moveTo>
                  <a:lnTo>
                    <a:pt x="0" y="228"/>
                  </a:lnTo>
                  <a:lnTo>
                    <a:pt x="241" y="26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F68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7" name="object 887" descr=""/>
            <p:cNvSpPr/>
            <p:nvPr/>
          </p:nvSpPr>
          <p:spPr>
            <a:xfrm>
              <a:off x="1976198" y="265575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235" y="0"/>
                  </a:moveTo>
                  <a:lnTo>
                    <a:pt x="1460" y="508"/>
                  </a:lnTo>
                  <a:lnTo>
                    <a:pt x="368" y="622"/>
                  </a:lnTo>
                  <a:lnTo>
                    <a:pt x="0" y="1752"/>
                  </a:lnTo>
                  <a:lnTo>
                    <a:pt x="1676" y="2298"/>
                  </a:lnTo>
                  <a:lnTo>
                    <a:pt x="2070" y="1308"/>
                  </a:lnTo>
                  <a:close/>
                </a:path>
              </a:pathLst>
            </a:custGeom>
            <a:solidFill>
              <a:srgbClr val="A6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8" name="object 888" descr=""/>
            <p:cNvSpPr/>
            <p:nvPr/>
          </p:nvSpPr>
          <p:spPr>
            <a:xfrm>
              <a:off x="1988176" y="2645551"/>
              <a:ext cx="34290" cy="17780"/>
            </a:xfrm>
            <a:custGeom>
              <a:avLst/>
              <a:gdLst/>
              <a:ahLst/>
              <a:cxnLst/>
              <a:rect l="l" t="t" r="r" b="b"/>
              <a:pathLst>
                <a:path w="34289" h="17780">
                  <a:moveTo>
                    <a:pt x="31559" y="12573"/>
                  </a:moveTo>
                  <a:lnTo>
                    <a:pt x="5829" y="12573"/>
                  </a:lnTo>
                  <a:lnTo>
                    <a:pt x="7848" y="12623"/>
                  </a:lnTo>
                  <a:lnTo>
                    <a:pt x="8343" y="15621"/>
                  </a:lnTo>
                  <a:lnTo>
                    <a:pt x="14173" y="17729"/>
                  </a:lnTo>
                  <a:lnTo>
                    <a:pt x="16802" y="16433"/>
                  </a:lnTo>
                  <a:lnTo>
                    <a:pt x="19138" y="14401"/>
                  </a:lnTo>
                  <a:lnTo>
                    <a:pt x="19596" y="13652"/>
                  </a:lnTo>
                  <a:lnTo>
                    <a:pt x="20218" y="13423"/>
                  </a:lnTo>
                  <a:lnTo>
                    <a:pt x="29353" y="13423"/>
                  </a:lnTo>
                  <a:lnTo>
                    <a:pt x="30556" y="13042"/>
                  </a:lnTo>
                  <a:lnTo>
                    <a:pt x="31559" y="12573"/>
                  </a:lnTo>
                  <a:close/>
                </a:path>
                <a:path w="34289" h="17780">
                  <a:moveTo>
                    <a:pt x="29353" y="13423"/>
                  </a:moveTo>
                  <a:lnTo>
                    <a:pt x="20218" y="13423"/>
                  </a:lnTo>
                  <a:lnTo>
                    <a:pt x="21018" y="13741"/>
                  </a:lnTo>
                  <a:lnTo>
                    <a:pt x="23660" y="13982"/>
                  </a:lnTo>
                  <a:lnTo>
                    <a:pt x="24993" y="13855"/>
                  </a:lnTo>
                  <a:lnTo>
                    <a:pt x="26835" y="13500"/>
                  </a:lnTo>
                  <a:lnTo>
                    <a:pt x="29113" y="13500"/>
                  </a:lnTo>
                  <a:lnTo>
                    <a:pt x="29353" y="13423"/>
                  </a:lnTo>
                  <a:close/>
                </a:path>
                <a:path w="34289" h="17780">
                  <a:moveTo>
                    <a:pt x="29113" y="13500"/>
                  </a:moveTo>
                  <a:lnTo>
                    <a:pt x="26835" y="13500"/>
                  </a:lnTo>
                  <a:lnTo>
                    <a:pt x="28752" y="13614"/>
                  </a:lnTo>
                  <a:lnTo>
                    <a:pt x="29113" y="13500"/>
                  </a:lnTo>
                  <a:close/>
                </a:path>
                <a:path w="34289" h="17780">
                  <a:moveTo>
                    <a:pt x="2679" y="8445"/>
                  </a:moveTo>
                  <a:lnTo>
                    <a:pt x="1676" y="9182"/>
                  </a:lnTo>
                  <a:lnTo>
                    <a:pt x="584" y="10287"/>
                  </a:lnTo>
                  <a:lnTo>
                    <a:pt x="0" y="10922"/>
                  </a:lnTo>
                  <a:lnTo>
                    <a:pt x="0" y="11620"/>
                  </a:lnTo>
                  <a:lnTo>
                    <a:pt x="330" y="12357"/>
                  </a:lnTo>
                  <a:lnTo>
                    <a:pt x="1638" y="13436"/>
                  </a:lnTo>
                  <a:lnTo>
                    <a:pt x="3073" y="12788"/>
                  </a:lnTo>
                  <a:lnTo>
                    <a:pt x="4483" y="12661"/>
                  </a:lnTo>
                  <a:lnTo>
                    <a:pt x="5829" y="12573"/>
                  </a:lnTo>
                  <a:lnTo>
                    <a:pt x="31559" y="12573"/>
                  </a:lnTo>
                  <a:lnTo>
                    <a:pt x="32372" y="12192"/>
                  </a:lnTo>
                  <a:lnTo>
                    <a:pt x="34036" y="11264"/>
                  </a:lnTo>
                  <a:lnTo>
                    <a:pt x="33165" y="9131"/>
                  </a:lnTo>
                  <a:lnTo>
                    <a:pt x="4711" y="9131"/>
                  </a:lnTo>
                  <a:lnTo>
                    <a:pt x="3695" y="8509"/>
                  </a:lnTo>
                  <a:lnTo>
                    <a:pt x="2679" y="8445"/>
                  </a:lnTo>
                  <a:close/>
                </a:path>
                <a:path w="34289" h="17780">
                  <a:moveTo>
                    <a:pt x="6959" y="5029"/>
                  </a:moveTo>
                  <a:lnTo>
                    <a:pt x="8890" y="8089"/>
                  </a:lnTo>
                  <a:lnTo>
                    <a:pt x="7835" y="8115"/>
                  </a:lnTo>
                  <a:lnTo>
                    <a:pt x="6832" y="8166"/>
                  </a:lnTo>
                  <a:lnTo>
                    <a:pt x="4711" y="9131"/>
                  </a:lnTo>
                  <a:lnTo>
                    <a:pt x="33165" y="9131"/>
                  </a:lnTo>
                  <a:lnTo>
                    <a:pt x="30772" y="6553"/>
                  </a:lnTo>
                  <a:lnTo>
                    <a:pt x="30238" y="5994"/>
                  </a:lnTo>
                  <a:lnTo>
                    <a:pt x="29722" y="5321"/>
                  </a:lnTo>
                  <a:lnTo>
                    <a:pt x="9652" y="5321"/>
                  </a:lnTo>
                  <a:lnTo>
                    <a:pt x="6959" y="5029"/>
                  </a:lnTo>
                  <a:close/>
                </a:path>
                <a:path w="34289" h="17780">
                  <a:moveTo>
                    <a:pt x="12204" y="3035"/>
                  </a:moveTo>
                  <a:lnTo>
                    <a:pt x="9652" y="5321"/>
                  </a:lnTo>
                  <a:lnTo>
                    <a:pt x="29722" y="5321"/>
                  </a:lnTo>
                  <a:lnTo>
                    <a:pt x="15811" y="5232"/>
                  </a:lnTo>
                  <a:lnTo>
                    <a:pt x="12204" y="3035"/>
                  </a:lnTo>
                  <a:close/>
                </a:path>
                <a:path w="34289" h="17780">
                  <a:moveTo>
                    <a:pt x="21831" y="0"/>
                  </a:moveTo>
                  <a:lnTo>
                    <a:pt x="19151" y="1778"/>
                  </a:lnTo>
                  <a:lnTo>
                    <a:pt x="17716" y="2501"/>
                  </a:lnTo>
                  <a:lnTo>
                    <a:pt x="17272" y="2933"/>
                  </a:lnTo>
                  <a:lnTo>
                    <a:pt x="16802" y="3911"/>
                  </a:lnTo>
                  <a:lnTo>
                    <a:pt x="15811" y="5232"/>
                  </a:lnTo>
                  <a:lnTo>
                    <a:pt x="29638" y="5232"/>
                  </a:lnTo>
                  <a:lnTo>
                    <a:pt x="28498" y="4013"/>
                  </a:lnTo>
                  <a:lnTo>
                    <a:pt x="28079" y="3644"/>
                  </a:lnTo>
                  <a:lnTo>
                    <a:pt x="27698" y="3276"/>
                  </a:lnTo>
                  <a:lnTo>
                    <a:pt x="27292" y="2933"/>
                  </a:lnTo>
                  <a:lnTo>
                    <a:pt x="26289" y="2260"/>
                  </a:lnTo>
                  <a:lnTo>
                    <a:pt x="25971" y="2120"/>
                  </a:lnTo>
                  <a:lnTo>
                    <a:pt x="25425" y="1841"/>
                  </a:lnTo>
                  <a:lnTo>
                    <a:pt x="24677" y="1562"/>
                  </a:lnTo>
                  <a:lnTo>
                    <a:pt x="23977" y="1562"/>
                  </a:lnTo>
                  <a:lnTo>
                    <a:pt x="23710" y="1358"/>
                  </a:lnTo>
                  <a:lnTo>
                    <a:pt x="23860" y="1104"/>
                  </a:lnTo>
                  <a:lnTo>
                    <a:pt x="23770" y="787"/>
                  </a:lnTo>
                  <a:lnTo>
                    <a:pt x="23660" y="622"/>
                  </a:lnTo>
                  <a:lnTo>
                    <a:pt x="23431" y="457"/>
                  </a:lnTo>
                  <a:lnTo>
                    <a:pt x="22974" y="215"/>
                  </a:lnTo>
                  <a:lnTo>
                    <a:pt x="22440" y="76"/>
                  </a:lnTo>
                  <a:lnTo>
                    <a:pt x="21831" y="0"/>
                  </a:lnTo>
                  <a:close/>
                </a:path>
                <a:path w="34289" h="17780">
                  <a:moveTo>
                    <a:pt x="24231" y="1473"/>
                  </a:moveTo>
                  <a:lnTo>
                    <a:pt x="23977" y="1562"/>
                  </a:lnTo>
                  <a:lnTo>
                    <a:pt x="24677" y="1562"/>
                  </a:lnTo>
                  <a:lnTo>
                    <a:pt x="24472" y="1485"/>
                  </a:lnTo>
                  <a:lnTo>
                    <a:pt x="24231" y="1473"/>
                  </a:lnTo>
                  <a:close/>
                </a:path>
              </a:pathLst>
            </a:custGeom>
            <a:solidFill>
              <a:srgbClr val="A02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9" name="object 889" descr=""/>
            <p:cNvSpPr/>
            <p:nvPr/>
          </p:nvSpPr>
          <p:spPr>
            <a:xfrm>
              <a:off x="1985712" y="2654648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1193" y="0"/>
                  </a:moveTo>
                  <a:lnTo>
                    <a:pt x="25" y="101"/>
                  </a:lnTo>
                  <a:lnTo>
                    <a:pt x="0" y="431"/>
                  </a:lnTo>
                  <a:lnTo>
                    <a:pt x="25" y="1104"/>
                  </a:lnTo>
                  <a:lnTo>
                    <a:pt x="889" y="1562"/>
                  </a:lnTo>
                  <a:lnTo>
                    <a:pt x="1041" y="2336"/>
                  </a:lnTo>
                  <a:lnTo>
                    <a:pt x="990" y="3200"/>
                  </a:lnTo>
                  <a:lnTo>
                    <a:pt x="647" y="3568"/>
                  </a:lnTo>
                  <a:lnTo>
                    <a:pt x="622" y="3962"/>
                  </a:lnTo>
                  <a:lnTo>
                    <a:pt x="889" y="4381"/>
                  </a:lnTo>
                  <a:lnTo>
                    <a:pt x="1092" y="4470"/>
                  </a:lnTo>
                  <a:lnTo>
                    <a:pt x="1295" y="4572"/>
                  </a:lnTo>
                  <a:lnTo>
                    <a:pt x="1511" y="4660"/>
                  </a:lnTo>
                  <a:lnTo>
                    <a:pt x="1689" y="4533"/>
                  </a:lnTo>
                  <a:lnTo>
                    <a:pt x="2070" y="4279"/>
                  </a:lnTo>
                  <a:lnTo>
                    <a:pt x="2425" y="4267"/>
                  </a:lnTo>
                  <a:lnTo>
                    <a:pt x="2781" y="4241"/>
                  </a:lnTo>
                  <a:lnTo>
                    <a:pt x="3136" y="4229"/>
                  </a:lnTo>
                  <a:lnTo>
                    <a:pt x="3556" y="3695"/>
                  </a:lnTo>
                  <a:lnTo>
                    <a:pt x="3441" y="3505"/>
                  </a:lnTo>
                  <a:lnTo>
                    <a:pt x="3238" y="3098"/>
                  </a:lnTo>
                  <a:lnTo>
                    <a:pt x="3048" y="1193"/>
                  </a:lnTo>
                  <a:lnTo>
                    <a:pt x="2095" y="660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C151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0" name="object 890" descr=""/>
            <p:cNvSpPr/>
            <p:nvPr/>
          </p:nvSpPr>
          <p:spPr>
            <a:xfrm>
              <a:off x="1989855" y="265335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006" y="0"/>
                  </a:moveTo>
                  <a:lnTo>
                    <a:pt x="990" y="63"/>
                  </a:lnTo>
                  <a:lnTo>
                    <a:pt x="0" y="1371"/>
                  </a:lnTo>
                  <a:lnTo>
                    <a:pt x="3035" y="1333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C657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1" name="object 891" descr=""/>
            <p:cNvSpPr/>
            <p:nvPr/>
          </p:nvSpPr>
          <p:spPr>
            <a:xfrm>
              <a:off x="2027325" y="2674866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157" y="0"/>
                  </a:moveTo>
                  <a:lnTo>
                    <a:pt x="12788" y="38"/>
                  </a:lnTo>
                  <a:lnTo>
                    <a:pt x="12445" y="127"/>
                  </a:lnTo>
                  <a:lnTo>
                    <a:pt x="12103" y="279"/>
                  </a:lnTo>
                  <a:lnTo>
                    <a:pt x="11785" y="558"/>
                  </a:lnTo>
                  <a:lnTo>
                    <a:pt x="11493" y="533"/>
                  </a:lnTo>
                  <a:lnTo>
                    <a:pt x="11226" y="241"/>
                  </a:lnTo>
                  <a:lnTo>
                    <a:pt x="10744" y="63"/>
                  </a:lnTo>
                  <a:lnTo>
                    <a:pt x="10223" y="50"/>
                  </a:lnTo>
                  <a:lnTo>
                    <a:pt x="9690" y="152"/>
                  </a:lnTo>
                  <a:lnTo>
                    <a:pt x="9258" y="419"/>
                  </a:lnTo>
                  <a:lnTo>
                    <a:pt x="8991" y="914"/>
                  </a:lnTo>
                  <a:lnTo>
                    <a:pt x="8851" y="1257"/>
                  </a:lnTo>
                  <a:lnTo>
                    <a:pt x="8877" y="1587"/>
                  </a:lnTo>
                  <a:lnTo>
                    <a:pt x="9080" y="1892"/>
                  </a:lnTo>
                  <a:lnTo>
                    <a:pt x="8864" y="2616"/>
                  </a:lnTo>
                  <a:lnTo>
                    <a:pt x="8610" y="1790"/>
                  </a:lnTo>
                  <a:lnTo>
                    <a:pt x="8369" y="1917"/>
                  </a:lnTo>
                  <a:lnTo>
                    <a:pt x="7378" y="1651"/>
                  </a:lnTo>
                  <a:lnTo>
                    <a:pt x="0" y="8788"/>
                  </a:lnTo>
                  <a:lnTo>
                    <a:pt x="355" y="9664"/>
                  </a:lnTo>
                  <a:lnTo>
                    <a:pt x="761" y="10439"/>
                  </a:lnTo>
                  <a:lnTo>
                    <a:pt x="1409" y="10985"/>
                  </a:lnTo>
                  <a:lnTo>
                    <a:pt x="2285" y="11887"/>
                  </a:lnTo>
                  <a:lnTo>
                    <a:pt x="2590" y="12153"/>
                  </a:lnTo>
                  <a:lnTo>
                    <a:pt x="2920" y="12395"/>
                  </a:lnTo>
                  <a:lnTo>
                    <a:pt x="3632" y="12725"/>
                  </a:lnTo>
                  <a:lnTo>
                    <a:pt x="4025" y="12814"/>
                  </a:lnTo>
                  <a:lnTo>
                    <a:pt x="5054" y="13169"/>
                  </a:lnTo>
                  <a:lnTo>
                    <a:pt x="4660" y="14109"/>
                  </a:lnTo>
                  <a:lnTo>
                    <a:pt x="4851" y="14795"/>
                  </a:lnTo>
                  <a:lnTo>
                    <a:pt x="5372" y="15862"/>
                  </a:lnTo>
                  <a:lnTo>
                    <a:pt x="6349" y="15659"/>
                  </a:lnTo>
                  <a:lnTo>
                    <a:pt x="7962" y="15659"/>
                  </a:lnTo>
                  <a:lnTo>
                    <a:pt x="8686" y="15697"/>
                  </a:lnTo>
                  <a:lnTo>
                    <a:pt x="9245" y="15151"/>
                  </a:lnTo>
                  <a:lnTo>
                    <a:pt x="9817" y="14541"/>
                  </a:lnTo>
                  <a:lnTo>
                    <a:pt x="10756" y="14706"/>
                  </a:lnTo>
                  <a:lnTo>
                    <a:pt x="11341" y="14160"/>
                  </a:lnTo>
                  <a:lnTo>
                    <a:pt x="11658" y="13766"/>
                  </a:lnTo>
                  <a:lnTo>
                    <a:pt x="12014" y="13462"/>
                  </a:lnTo>
                  <a:lnTo>
                    <a:pt x="12420" y="13220"/>
                  </a:lnTo>
                  <a:lnTo>
                    <a:pt x="14630" y="10934"/>
                  </a:lnTo>
                  <a:lnTo>
                    <a:pt x="13830" y="7429"/>
                  </a:lnTo>
                  <a:lnTo>
                    <a:pt x="15697" y="5003"/>
                  </a:lnTo>
                  <a:lnTo>
                    <a:pt x="15824" y="4635"/>
                  </a:lnTo>
                  <a:lnTo>
                    <a:pt x="15900" y="4254"/>
                  </a:lnTo>
                  <a:lnTo>
                    <a:pt x="15938" y="3873"/>
                  </a:lnTo>
                  <a:lnTo>
                    <a:pt x="15836" y="3086"/>
                  </a:lnTo>
                  <a:lnTo>
                    <a:pt x="13741" y="25"/>
                  </a:lnTo>
                  <a:lnTo>
                    <a:pt x="13157" y="0"/>
                  </a:lnTo>
                  <a:close/>
                </a:path>
              </a:pathLst>
            </a:custGeom>
            <a:solidFill>
              <a:srgbClr val="A5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2" name="object 892" descr=""/>
            <p:cNvSpPr/>
            <p:nvPr/>
          </p:nvSpPr>
          <p:spPr>
            <a:xfrm>
              <a:off x="2027518" y="2654309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30">
                  <a:moveTo>
                    <a:pt x="10479" y="17564"/>
                  </a:moveTo>
                  <a:lnTo>
                    <a:pt x="3606" y="17564"/>
                  </a:lnTo>
                  <a:lnTo>
                    <a:pt x="3958" y="17602"/>
                  </a:lnTo>
                  <a:lnTo>
                    <a:pt x="4229" y="17703"/>
                  </a:lnTo>
                  <a:lnTo>
                    <a:pt x="3937" y="17843"/>
                  </a:lnTo>
                  <a:lnTo>
                    <a:pt x="3538" y="17843"/>
                  </a:lnTo>
                  <a:lnTo>
                    <a:pt x="3009" y="18313"/>
                  </a:lnTo>
                  <a:lnTo>
                    <a:pt x="2717" y="18605"/>
                  </a:lnTo>
                  <a:lnTo>
                    <a:pt x="2395" y="19011"/>
                  </a:lnTo>
                  <a:lnTo>
                    <a:pt x="1397" y="20129"/>
                  </a:lnTo>
                  <a:lnTo>
                    <a:pt x="715" y="21183"/>
                  </a:lnTo>
                  <a:lnTo>
                    <a:pt x="697" y="21653"/>
                  </a:lnTo>
                  <a:lnTo>
                    <a:pt x="1308" y="23088"/>
                  </a:lnTo>
                  <a:lnTo>
                    <a:pt x="1574" y="23469"/>
                  </a:lnTo>
                  <a:lnTo>
                    <a:pt x="1930" y="23748"/>
                  </a:lnTo>
                  <a:lnTo>
                    <a:pt x="2362" y="23914"/>
                  </a:lnTo>
                  <a:lnTo>
                    <a:pt x="3327" y="24091"/>
                  </a:lnTo>
                  <a:lnTo>
                    <a:pt x="4191" y="23875"/>
                  </a:lnTo>
                  <a:lnTo>
                    <a:pt x="4892" y="23291"/>
                  </a:lnTo>
                  <a:lnTo>
                    <a:pt x="5410" y="22809"/>
                  </a:lnTo>
                  <a:lnTo>
                    <a:pt x="6223" y="22555"/>
                  </a:lnTo>
                  <a:lnTo>
                    <a:pt x="6121" y="21183"/>
                  </a:lnTo>
                  <a:lnTo>
                    <a:pt x="5791" y="20700"/>
                  </a:lnTo>
                  <a:lnTo>
                    <a:pt x="6451" y="20358"/>
                  </a:lnTo>
                  <a:lnTo>
                    <a:pt x="7073" y="19875"/>
                  </a:lnTo>
                  <a:lnTo>
                    <a:pt x="7366" y="19621"/>
                  </a:lnTo>
                  <a:lnTo>
                    <a:pt x="8153" y="19202"/>
                  </a:lnTo>
                  <a:lnTo>
                    <a:pt x="10433" y="17843"/>
                  </a:lnTo>
                  <a:lnTo>
                    <a:pt x="3937" y="17843"/>
                  </a:lnTo>
                  <a:lnTo>
                    <a:pt x="3581" y="17805"/>
                  </a:lnTo>
                  <a:lnTo>
                    <a:pt x="10439" y="17805"/>
                  </a:lnTo>
                  <a:lnTo>
                    <a:pt x="10479" y="17564"/>
                  </a:lnTo>
                  <a:close/>
                </a:path>
                <a:path w="13969" h="24130">
                  <a:moveTo>
                    <a:pt x="3340" y="8521"/>
                  </a:moveTo>
                  <a:lnTo>
                    <a:pt x="2298" y="10363"/>
                  </a:lnTo>
                  <a:lnTo>
                    <a:pt x="2400" y="10756"/>
                  </a:lnTo>
                  <a:lnTo>
                    <a:pt x="2552" y="11099"/>
                  </a:lnTo>
                  <a:lnTo>
                    <a:pt x="3022" y="11722"/>
                  </a:lnTo>
                  <a:lnTo>
                    <a:pt x="3263" y="11976"/>
                  </a:lnTo>
                  <a:lnTo>
                    <a:pt x="3543" y="12204"/>
                  </a:lnTo>
                  <a:lnTo>
                    <a:pt x="3784" y="12445"/>
                  </a:lnTo>
                  <a:lnTo>
                    <a:pt x="3898" y="13030"/>
                  </a:lnTo>
                  <a:lnTo>
                    <a:pt x="3746" y="13296"/>
                  </a:lnTo>
                  <a:lnTo>
                    <a:pt x="3543" y="13525"/>
                  </a:lnTo>
                  <a:lnTo>
                    <a:pt x="2933" y="14109"/>
                  </a:lnTo>
                  <a:lnTo>
                    <a:pt x="2616" y="14554"/>
                  </a:lnTo>
                  <a:lnTo>
                    <a:pt x="2387" y="15062"/>
                  </a:lnTo>
                  <a:lnTo>
                    <a:pt x="2184" y="15646"/>
                  </a:lnTo>
                  <a:lnTo>
                    <a:pt x="2171" y="16230"/>
                  </a:lnTo>
                  <a:lnTo>
                    <a:pt x="2374" y="16827"/>
                  </a:lnTo>
                  <a:lnTo>
                    <a:pt x="2590" y="17183"/>
                  </a:lnTo>
                  <a:lnTo>
                    <a:pt x="2895" y="17437"/>
                  </a:lnTo>
                  <a:lnTo>
                    <a:pt x="3276" y="17602"/>
                  </a:lnTo>
                  <a:lnTo>
                    <a:pt x="3606" y="17564"/>
                  </a:lnTo>
                  <a:lnTo>
                    <a:pt x="10479" y="17564"/>
                  </a:lnTo>
                  <a:lnTo>
                    <a:pt x="10464" y="16636"/>
                  </a:lnTo>
                  <a:lnTo>
                    <a:pt x="10807" y="15925"/>
                  </a:lnTo>
                  <a:lnTo>
                    <a:pt x="11391" y="15316"/>
                  </a:lnTo>
                  <a:lnTo>
                    <a:pt x="11976" y="14668"/>
                  </a:lnTo>
                  <a:lnTo>
                    <a:pt x="13625" y="9499"/>
                  </a:lnTo>
                  <a:lnTo>
                    <a:pt x="13436" y="9182"/>
                  </a:lnTo>
                  <a:lnTo>
                    <a:pt x="4800" y="9182"/>
                  </a:lnTo>
                  <a:lnTo>
                    <a:pt x="4701" y="9055"/>
                  </a:lnTo>
                  <a:lnTo>
                    <a:pt x="4330" y="9055"/>
                  </a:lnTo>
                  <a:lnTo>
                    <a:pt x="4394" y="8661"/>
                  </a:lnTo>
                  <a:lnTo>
                    <a:pt x="3340" y="8521"/>
                  </a:lnTo>
                  <a:close/>
                </a:path>
                <a:path w="13969" h="24130">
                  <a:moveTo>
                    <a:pt x="13338" y="9016"/>
                  </a:moveTo>
                  <a:lnTo>
                    <a:pt x="5384" y="9016"/>
                  </a:lnTo>
                  <a:lnTo>
                    <a:pt x="4800" y="9182"/>
                  </a:lnTo>
                  <a:lnTo>
                    <a:pt x="13436" y="9182"/>
                  </a:lnTo>
                  <a:lnTo>
                    <a:pt x="13338" y="9016"/>
                  </a:lnTo>
                  <a:close/>
                </a:path>
                <a:path w="13969" h="24130">
                  <a:moveTo>
                    <a:pt x="4508" y="8808"/>
                  </a:moveTo>
                  <a:lnTo>
                    <a:pt x="4330" y="9055"/>
                  </a:lnTo>
                  <a:lnTo>
                    <a:pt x="4691" y="9042"/>
                  </a:lnTo>
                  <a:lnTo>
                    <a:pt x="4508" y="8808"/>
                  </a:lnTo>
                  <a:close/>
                </a:path>
                <a:path w="13969" h="24130">
                  <a:moveTo>
                    <a:pt x="4691" y="9042"/>
                  </a:moveTo>
                  <a:lnTo>
                    <a:pt x="4330" y="9055"/>
                  </a:lnTo>
                  <a:lnTo>
                    <a:pt x="4701" y="9055"/>
                  </a:lnTo>
                  <a:close/>
                </a:path>
                <a:path w="13969" h="24130">
                  <a:moveTo>
                    <a:pt x="11258" y="7137"/>
                  </a:moveTo>
                  <a:lnTo>
                    <a:pt x="5715" y="7137"/>
                  </a:lnTo>
                  <a:lnTo>
                    <a:pt x="4508" y="8808"/>
                  </a:lnTo>
                  <a:lnTo>
                    <a:pt x="4691" y="9042"/>
                  </a:lnTo>
                  <a:lnTo>
                    <a:pt x="5384" y="9016"/>
                  </a:lnTo>
                  <a:lnTo>
                    <a:pt x="13338" y="9016"/>
                  </a:lnTo>
                  <a:lnTo>
                    <a:pt x="13195" y="8775"/>
                  </a:lnTo>
                  <a:lnTo>
                    <a:pt x="11373" y="7277"/>
                  </a:lnTo>
                  <a:lnTo>
                    <a:pt x="11258" y="7137"/>
                  </a:lnTo>
                  <a:close/>
                </a:path>
                <a:path w="13969" h="24130">
                  <a:moveTo>
                    <a:pt x="4076" y="0"/>
                  </a:moveTo>
                  <a:lnTo>
                    <a:pt x="3606" y="203"/>
                  </a:lnTo>
                  <a:lnTo>
                    <a:pt x="1092" y="825"/>
                  </a:lnTo>
                  <a:lnTo>
                    <a:pt x="442" y="3416"/>
                  </a:lnTo>
                  <a:lnTo>
                    <a:pt x="12" y="5016"/>
                  </a:lnTo>
                  <a:lnTo>
                    <a:pt x="0" y="6413"/>
                  </a:lnTo>
                  <a:lnTo>
                    <a:pt x="114" y="6870"/>
                  </a:lnTo>
                  <a:lnTo>
                    <a:pt x="1828" y="8077"/>
                  </a:lnTo>
                  <a:lnTo>
                    <a:pt x="2616" y="7899"/>
                  </a:lnTo>
                  <a:lnTo>
                    <a:pt x="3378" y="7696"/>
                  </a:lnTo>
                  <a:lnTo>
                    <a:pt x="4178" y="7543"/>
                  </a:lnTo>
                  <a:lnTo>
                    <a:pt x="5715" y="7137"/>
                  </a:lnTo>
                  <a:lnTo>
                    <a:pt x="11258" y="7137"/>
                  </a:lnTo>
                  <a:lnTo>
                    <a:pt x="10883" y="4140"/>
                  </a:lnTo>
                  <a:lnTo>
                    <a:pt x="8261" y="3416"/>
                  </a:lnTo>
                  <a:lnTo>
                    <a:pt x="7416" y="3416"/>
                  </a:lnTo>
                  <a:lnTo>
                    <a:pt x="7112" y="3111"/>
                  </a:lnTo>
                  <a:lnTo>
                    <a:pt x="7099" y="1816"/>
                  </a:lnTo>
                  <a:lnTo>
                    <a:pt x="6680" y="1523"/>
                  </a:lnTo>
                  <a:lnTo>
                    <a:pt x="5638" y="1181"/>
                  </a:lnTo>
                  <a:lnTo>
                    <a:pt x="5283" y="800"/>
                  </a:lnTo>
                  <a:lnTo>
                    <a:pt x="4889" y="482"/>
                  </a:lnTo>
                  <a:lnTo>
                    <a:pt x="4495" y="101"/>
                  </a:lnTo>
                  <a:lnTo>
                    <a:pt x="4076" y="0"/>
                  </a:lnTo>
                  <a:close/>
                </a:path>
                <a:path w="13969" h="24130">
                  <a:moveTo>
                    <a:pt x="8077" y="3365"/>
                  </a:moveTo>
                  <a:lnTo>
                    <a:pt x="7416" y="3416"/>
                  </a:lnTo>
                  <a:lnTo>
                    <a:pt x="8261" y="3416"/>
                  </a:lnTo>
                  <a:lnTo>
                    <a:pt x="8077" y="3365"/>
                  </a:lnTo>
                  <a:close/>
                </a:path>
              </a:pathLst>
            </a:custGeom>
            <a:solidFill>
              <a:srgbClr val="AA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3" name="object 893" descr=""/>
            <p:cNvSpPr/>
            <p:nvPr/>
          </p:nvSpPr>
          <p:spPr>
            <a:xfrm>
              <a:off x="2043701" y="2681215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69" h="12064">
                  <a:moveTo>
                    <a:pt x="6172" y="0"/>
                  </a:moveTo>
                  <a:lnTo>
                    <a:pt x="4406" y="1625"/>
                  </a:lnTo>
                  <a:lnTo>
                    <a:pt x="4787" y="2044"/>
                  </a:lnTo>
                  <a:lnTo>
                    <a:pt x="5067" y="2489"/>
                  </a:lnTo>
                  <a:lnTo>
                    <a:pt x="6197" y="2133"/>
                  </a:lnTo>
                  <a:lnTo>
                    <a:pt x="5880" y="3162"/>
                  </a:lnTo>
                  <a:lnTo>
                    <a:pt x="5308" y="3543"/>
                  </a:lnTo>
                  <a:lnTo>
                    <a:pt x="3149" y="5283"/>
                  </a:lnTo>
                  <a:lnTo>
                    <a:pt x="635" y="6235"/>
                  </a:lnTo>
                  <a:lnTo>
                    <a:pt x="12" y="8991"/>
                  </a:lnTo>
                  <a:lnTo>
                    <a:pt x="0" y="9296"/>
                  </a:lnTo>
                  <a:lnTo>
                    <a:pt x="101" y="9550"/>
                  </a:lnTo>
                  <a:lnTo>
                    <a:pt x="304" y="9766"/>
                  </a:lnTo>
                  <a:lnTo>
                    <a:pt x="508" y="10223"/>
                  </a:lnTo>
                  <a:lnTo>
                    <a:pt x="812" y="10579"/>
                  </a:lnTo>
                  <a:lnTo>
                    <a:pt x="1219" y="10858"/>
                  </a:lnTo>
                  <a:lnTo>
                    <a:pt x="2070" y="11811"/>
                  </a:lnTo>
                  <a:lnTo>
                    <a:pt x="3454" y="11023"/>
                  </a:lnTo>
                  <a:lnTo>
                    <a:pt x="4368" y="11811"/>
                  </a:lnTo>
                  <a:lnTo>
                    <a:pt x="11582" y="11899"/>
                  </a:lnTo>
                  <a:lnTo>
                    <a:pt x="11925" y="11620"/>
                  </a:lnTo>
                  <a:lnTo>
                    <a:pt x="12306" y="11239"/>
                  </a:lnTo>
                  <a:lnTo>
                    <a:pt x="12661" y="10845"/>
                  </a:lnTo>
                  <a:lnTo>
                    <a:pt x="13474" y="8356"/>
                  </a:lnTo>
                  <a:lnTo>
                    <a:pt x="12458" y="5829"/>
                  </a:lnTo>
                  <a:lnTo>
                    <a:pt x="12547" y="1905"/>
                  </a:lnTo>
                  <a:lnTo>
                    <a:pt x="11455" y="1079"/>
                  </a:lnTo>
                  <a:lnTo>
                    <a:pt x="8255" y="596"/>
                  </a:lnTo>
                  <a:close/>
                </a:path>
              </a:pathLst>
            </a:custGeom>
            <a:solidFill>
              <a:srgbClr val="C84D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4" name="object 894" descr=""/>
            <p:cNvSpPr/>
            <p:nvPr/>
          </p:nvSpPr>
          <p:spPr>
            <a:xfrm>
              <a:off x="2033141" y="2691299"/>
              <a:ext cx="16510" cy="6985"/>
            </a:xfrm>
            <a:custGeom>
              <a:avLst/>
              <a:gdLst/>
              <a:ahLst/>
              <a:cxnLst/>
              <a:rect l="l" t="t" r="r" b="b"/>
              <a:pathLst>
                <a:path w="16510" h="6985">
                  <a:moveTo>
                    <a:pt x="5486" y="0"/>
                  </a:moveTo>
                  <a:lnTo>
                    <a:pt x="3898" y="965"/>
                  </a:lnTo>
                  <a:lnTo>
                    <a:pt x="2527" y="876"/>
                  </a:lnTo>
                  <a:lnTo>
                    <a:pt x="2159" y="1155"/>
                  </a:lnTo>
                  <a:lnTo>
                    <a:pt x="1765" y="1396"/>
                  </a:lnTo>
                  <a:lnTo>
                    <a:pt x="1346" y="1600"/>
                  </a:lnTo>
                  <a:lnTo>
                    <a:pt x="203" y="1828"/>
                  </a:lnTo>
                  <a:lnTo>
                    <a:pt x="0" y="2324"/>
                  </a:lnTo>
                  <a:lnTo>
                    <a:pt x="88" y="2514"/>
                  </a:lnTo>
                  <a:lnTo>
                    <a:pt x="330" y="2679"/>
                  </a:lnTo>
                  <a:lnTo>
                    <a:pt x="254" y="4584"/>
                  </a:lnTo>
                  <a:lnTo>
                    <a:pt x="1765" y="5105"/>
                  </a:lnTo>
                  <a:lnTo>
                    <a:pt x="6756" y="5460"/>
                  </a:lnTo>
                  <a:lnTo>
                    <a:pt x="10452" y="6451"/>
                  </a:lnTo>
                  <a:lnTo>
                    <a:pt x="14846" y="5638"/>
                  </a:lnTo>
                  <a:lnTo>
                    <a:pt x="15392" y="5105"/>
                  </a:lnTo>
                  <a:lnTo>
                    <a:pt x="15989" y="4762"/>
                  </a:lnTo>
                  <a:lnTo>
                    <a:pt x="14681" y="1904"/>
                  </a:lnTo>
                  <a:lnTo>
                    <a:pt x="11442" y="3441"/>
                  </a:lnTo>
                  <a:lnTo>
                    <a:pt x="9550" y="1917"/>
                  </a:lnTo>
                  <a:lnTo>
                    <a:pt x="7467" y="1968"/>
                  </a:lnTo>
                  <a:lnTo>
                    <a:pt x="7061" y="2184"/>
                  </a:lnTo>
                  <a:lnTo>
                    <a:pt x="6756" y="2082"/>
                  </a:lnTo>
                  <a:lnTo>
                    <a:pt x="6553" y="1676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C881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5" name="object 895" descr=""/>
            <p:cNvSpPr/>
            <p:nvPr/>
          </p:nvSpPr>
          <p:spPr>
            <a:xfrm>
              <a:off x="2027257" y="2640845"/>
              <a:ext cx="15240" cy="6985"/>
            </a:xfrm>
            <a:custGeom>
              <a:avLst/>
              <a:gdLst/>
              <a:ahLst/>
              <a:cxnLst/>
              <a:rect l="l" t="t" r="r" b="b"/>
              <a:pathLst>
                <a:path w="15239" h="6985">
                  <a:moveTo>
                    <a:pt x="10591" y="0"/>
                  </a:moveTo>
                  <a:lnTo>
                    <a:pt x="10325" y="2590"/>
                  </a:lnTo>
                  <a:lnTo>
                    <a:pt x="8458" y="2070"/>
                  </a:lnTo>
                  <a:lnTo>
                    <a:pt x="7467" y="2184"/>
                  </a:lnTo>
                  <a:lnTo>
                    <a:pt x="6451" y="2400"/>
                  </a:lnTo>
                  <a:lnTo>
                    <a:pt x="5676" y="1511"/>
                  </a:lnTo>
                  <a:lnTo>
                    <a:pt x="5359" y="1231"/>
                  </a:lnTo>
                  <a:lnTo>
                    <a:pt x="4978" y="1054"/>
                  </a:lnTo>
                  <a:lnTo>
                    <a:pt x="4546" y="1015"/>
                  </a:lnTo>
                  <a:lnTo>
                    <a:pt x="4114" y="1079"/>
                  </a:lnTo>
                  <a:lnTo>
                    <a:pt x="3708" y="1231"/>
                  </a:lnTo>
                  <a:lnTo>
                    <a:pt x="3340" y="1485"/>
                  </a:lnTo>
                  <a:lnTo>
                    <a:pt x="2222" y="2489"/>
                  </a:lnTo>
                  <a:lnTo>
                    <a:pt x="482" y="2819"/>
                  </a:lnTo>
                  <a:lnTo>
                    <a:pt x="0" y="4521"/>
                  </a:lnTo>
                  <a:lnTo>
                    <a:pt x="1003" y="5791"/>
                  </a:lnTo>
                  <a:lnTo>
                    <a:pt x="2362" y="6438"/>
                  </a:lnTo>
                  <a:lnTo>
                    <a:pt x="3898" y="6807"/>
                  </a:lnTo>
                  <a:lnTo>
                    <a:pt x="4584" y="5651"/>
                  </a:lnTo>
                  <a:lnTo>
                    <a:pt x="5422" y="6476"/>
                  </a:lnTo>
                  <a:lnTo>
                    <a:pt x="6210" y="6616"/>
                  </a:lnTo>
                  <a:lnTo>
                    <a:pt x="6845" y="6019"/>
                  </a:lnTo>
                  <a:lnTo>
                    <a:pt x="7505" y="5918"/>
                  </a:lnTo>
                  <a:lnTo>
                    <a:pt x="8204" y="6502"/>
                  </a:lnTo>
                  <a:lnTo>
                    <a:pt x="10337" y="6578"/>
                  </a:lnTo>
                  <a:lnTo>
                    <a:pt x="11303" y="5854"/>
                  </a:lnTo>
                  <a:lnTo>
                    <a:pt x="12509" y="6781"/>
                  </a:lnTo>
                  <a:lnTo>
                    <a:pt x="13474" y="6095"/>
                  </a:lnTo>
                  <a:lnTo>
                    <a:pt x="13868" y="5867"/>
                  </a:lnTo>
                  <a:lnTo>
                    <a:pt x="14198" y="5562"/>
                  </a:lnTo>
                  <a:lnTo>
                    <a:pt x="14465" y="5206"/>
                  </a:lnTo>
                  <a:lnTo>
                    <a:pt x="14833" y="4597"/>
                  </a:lnTo>
                  <a:lnTo>
                    <a:pt x="14973" y="3962"/>
                  </a:lnTo>
                  <a:lnTo>
                    <a:pt x="14744" y="3263"/>
                  </a:lnTo>
                  <a:lnTo>
                    <a:pt x="13970" y="2171"/>
                  </a:lnTo>
                  <a:lnTo>
                    <a:pt x="13500" y="838"/>
                  </a:lnTo>
                  <a:lnTo>
                    <a:pt x="12255" y="126"/>
                  </a:lnTo>
                  <a:lnTo>
                    <a:pt x="10591" y="0"/>
                  </a:lnTo>
                  <a:close/>
                </a:path>
              </a:pathLst>
            </a:custGeom>
            <a:solidFill>
              <a:srgbClr val="CE7B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6" name="object 896" descr=""/>
            <p:cNvSpPr/>
            <p:nvPr/>
          </p:nvSpPr>
          <p:spPr>
            <a:xfrm>
              <a:off x="2037994" y="266309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2717" y="0"/>
                  </a:moveTo>
                  <a:lnTo>
                    <a:pt x="1650" y="1905"/>
                  </a:lnTo>
                  <a:lnTo>
                    <a:pt x="2311" y="2552"/>
                  </a:lnTo>
                  <a:lnTo>
                    <a:pt x="2247" y="3378"/>
                  </a:lnTo>
                  <a:lnTo>
                    <a:pt x="2235" y="4508"/>
                  </a:lnTo>
                  <a:lnTo>
                    <a:pt x="2324" y="4838"/>
                  </a:lnTo>
                  <a:lnTo>
                    <a:pt x="2260" y="5156"/>
                  </a:lnTo>
                  <a:lnTo>
                    <a:pt x="2057" y="4229"/>
                  </a:lnTo>
                  <a:lnTo>
                    <a:pt x="1536" y="4025"/>
                  </a:lnTo>
                  <a:lnTo>
                    <a:pt x="749" y="4597"/>
                  </a:lnTo>
                  <a:lnTo>
                    <a:pt x="685" y="5461"/>
                  </a:lnTo>
                  <a:lnTo>
                    <a:pt x="647" y="6324"/>
                  </a:lnTo>
                  <a:lnTo>
                    <a:pt x="50" y="6972"/>
                  </a:lnTo>
                  <a:lnTo>
                    <a:pt x="0" y="7670"/>
                  </a:lnTo>
                  <a:lnTo>
                    <a:pt x="431" y="8420"/>
                  </a:lnTo>
                  <a:lnTo>
                    <a:pt x="1041" y="8940"/>
                  </a:lnTo>
                  <a:lnTo>
                    <a:pt x="1765" y="9118"/>
                  </a:lnTo>
                  <a:lnTo>
                    <a:pt x="2552" y="9067"/>
                  </a:lnTo>
                  <a:lnTo>
                    <a:pt x="5168" y="5626"/>
                  </a:lnTo>
                  <a:lnTo>
                    <a:pt x="6108" y="5003"/>
                  </a:lnTo>
                  <a:lnTo>
                    <a:pt x="5143" y="3238"/>
                  </a:lnTo>
                  <a:lnTo>
                    <a:pt x="4889" y="965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BF4F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7" name="object 897" descr=""/>
            <p:cNvSpPr/>
            <p:nvPr/>
          </p:nvSpPr>
          <p:spPr>
            <a:xfrm>
              <a:off x="2037184" y="2671349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876" y="3111"/>
                  </a:moveTo>
                  <a:lnTo>
                    <a:pt x="4471" y="3111"/>
                  </a:lnTo>
                  <a:lnTo>
                    <a:pt x="4643" y="3721"/>
                  </a:lnTo>
                  <a:lnTo>
                    <a:pt x="4519" y="4457"/>
                  </a:lnTo>
                  <a:lnTo>
                    <a:pt x="6935" y="6781"/>
                  </a:lnTo>
                  <a:lnTo>
                    <a:pt x="7773" y="6299"/>
                  </a:lnTo>
                  <a:lnTo>
                    <a:pt x="8194" y="5727"/>
                  </a:lnTo>
                  <a:lnTo>
                    <a:pt x="8128" y="4826"/>
                  </a:lnTo>
                  <a:lnTo>
                    <a:pt x="8783" y="3708"/>
                  </a:lnTo>
                  <a:lnTo>
                    <a:pt x="8876" y="3111"/>
                  </a:lnTo>
                  <a:close/>
                </a:path>
                <a:path w="8889" h="6985">
                  <a:moveTo>
                    <a:pt x="1448" y="0"/>
                  </a:moveTo>
                  <a:lnTo>
                    <a:pt x="1016" y="165"/>
                  </a:lnTo>
                  <a:lnTo>
                    <a:pt x="788" y="482"/>
                  </a:lnTo>
                  <a:lnTo>
                    <a:pt x="699" y="927"/>
                  </a:lnTo>
                  <a:lnTo>
                    <a:pt x="369" y="990"/>
                  </a:lnTo>
                  <a:lnTo>
                    <a:pt x="64" y="1295"/>
                  </a:lnTo>
                  <a:lnTo>
                    <a:pt x="0" y="2133"/>
                  </a:lnTo>
                  <a:lnTo>
                    <a:pt x="242" y="2921"/>
                  </a:lnTo>
                  <a:lnTo>
                    <a:pt x="842" y="3505"/>
                  </a:lnTo>
                  <a:lnTo>
                    <a:pt x="1331" y="3898"/>
                  </a:lnTo>
                  <a:lnTo>
                    <a:pt x="1448" y="4279"/>
                  </a:lnTo>
                  <a:lnTo>
                    <a:pt x="1829" y="4457"/>
                  </a:lnTo>
                  <a:lnTo>
                    <a:pt x="2185" y="4394"/>
                  </a:lnTo>
                  <a:lnTo>
                    <a:pt x="2528" y="4152"/>
                  </a:lnTo>
                  <a:lnTo>
                    <a:pt x="2883" y="3721"/>
                  </a:lnTo>
                  <a:lnTo>
                    <a:pt x="3366" y="3606"/>
                  </a:lnTo>
                  <a:lnTo>
                    <a:pt x="4247" y="3606"/>
                  </a:lnTo>
                  <a:lnTo>
                    <a:pt x="4471" y="3111"/>
                  </a:lnTo>
                  <a:lnTo>
                    <a:pt x="8876" y="3111"/>
                  </a:lnTo>
                  <a:lnTo>
                    <a:pt x="8865" y="2819"/>
                  </a:lnTo>
                  <a:lnTo>
                    <a:pt x="8591" y="2095"/>
                  </a:lnTo>
                  <a:lnTo>
                    <a:pt x="7887" y="736"/>
                  </a:lnTo>
                  <a:lnTo>
                    <a:pt x="5334" y="736"/>
                  </a:lnTo>
                  <a:lnTo>
                    <a:pt x="3683" y="76"/>
                  </a:lnTo>
                  <a:lnTo>
                    <a:pt x="1448" y="0"/>
                  </a:lnTo>
                  <a:close/>
                </a:path>
                <a:path w="8889" h="6985">
                  <a:moveTo>
                    <a:pt x="4247" y="3606"/>
                  </a:moveTo>
                  <a:lnTo>
                    <a:pt x="3366" y="3606"/>
                  </a:lnTo>
                  <a:lnTo>
                    <a:pt x="3899" y="3619"/>
                  </a:lnTo>
                  <a:lnTo>
                    <a:pt x="4115" y="3898"/>
                  </a:lnTo>
                  <a:lnTo>
                    <a:pt x="4247" y="3606"/>
                  </a:lnTo>
                  <a:close/>
                </a:path>
                <a:path w="8889" h="6985">
                  <a:moveTo>
                    <a:pt x="7544" y="76"/>
                  </a:moveTo>
                  <a:lnTo>
                    <a:pt x="5334" y="736"/>
                  </a:lnTo>
                  <a:lnTo>
                    <a:pt x="7887" y="736"/>
                  </a:lnTo>
                  <a:lnTo>
                    <a:pt x="7544" y="76"/>
                  </a:lnTo>
                  <a:close/>
                </a:path>
              </a:pathLst>
            </a:custGeom>
            <a:solidFill>
              <a:srgbClr val="C75A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8" name="object 898" descr=""/>
            <p:cNvSpPr/>
            <p:nvPr/>
          </p:nvSpPr>
          <p:spPr>
            <a:xfrm>
              <a:off x="2022006" y="2653405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7292" y="3479"/>
                  </a:moveTo>
                  <a:lnTo>
                    <a:pt x="3594" y="3479"/>
                  </a:lnTo>
                  <a:lnTo>
                    <a:pt x="3797" y="3632"/>
                  </a:lnTo>
                  <a:lnTo>
                    <a:pt x="3721" y="4140"/>
                  </a:lnTo>
                  <a:lnTo>
                    <a:pt x="2974" y="4140"/>
                  </a:lnTo>
                  <a:lnTo>
                    <a:pt x="2590" y="4356"/>
                  </a:lnTo>
                  <a:lnTo>
                    <a:pt x="2336" y="4610"/>
                  </a:lnTo>
                  <a:lnTo>
                    <a:pt x="1371" y="5740"/>
                  </a:lnTo>
                  <a:lnTo>
                    <a:pt x="0" y="6731"/>
                  </a:lnTo>
                  <a:lnTo>
                    <a:pt x="927" y="8547"/>
                  </a:lnTo>
                  <a:lnTo>
                    <a:pt x="1447" y="9067"/>
                  </a:lnTo>
                  <a:lnTo>
                    <a:pt x="2082" y="9232"/>
                  </a:lnTo>
                  <a:lnTo>
                    <a:pt x="2794" y="9156"/>
                  </a:lnTo>
                  <a:lnTo>
                    <a:pt x="3467" y="8966"/>
                  </a:lnTo>
                  <a:lnTo>
                    <a:pt x="4017" y="8547"/>
                  </a:lnTo>
                  <a:lnTo>
                    <a:pt x="4419" y="8039"/>
                  </a:lnTo>
                  <a:lnTo>
                    <a:pt x="4610" y="7099"/>
                  </a:lnTo>
                  <a:lnTo>
                    <a:pt x="5041" y="6451"/>
                  </a:lnTo>
                  <a:lnTo>
                    <a:pt x="6239" y="6451"/>
                  </a:lnTo>
                  <a:lnTo>
                    <a:pt x="7277" y="4953"/>
                  </a:lnTo>
                  <a:lnTo>
                    <a:pt x="7285" y="4140"/>
                  </a:lnTo>
                  <a:lnTo>
                    <a:pt x="3721" y="4140"/>
                  </a:lnTo>
                  <a:lnTo>
                    <a:pt x="3238" y="4038"/>
                  </a:lnTo>
                  <a:lnTo>
                    <a:pt x="7286" y="4038"/>
                  </a:lnTo>
                  <a:lnTo>
                    <a:pt x="7292" y="3479"/>
                  </a:lnTo>
                  <a:close/>
                </a:path>
                <a:path w="10160" h="9525">
                  <a:moveTo>
                    <a:pt x="6239" y="6451"/>
                  </a:moveTo>
                  <a:lnTo>
                    <a:pt x="5041" y="6451"/>
                  </a:lnTo>
                  <a:lnTo>
                    <a:pt x="6134" y="6604"/>
                  </a:lnTo>
                  <a:lnTo>
                    <a:pt x="6239" y="6451"/>
                  </a:lnTo>
                  <a:close/>
                </a:path>
                <a:path w="10160" h="9525">
                  <a:moveTo>
                    <a:pt x="8432" y="0"/>
                  </a:moveTo>
                  <a:lnTo>
                    <a:pt x="7835" y="152"/>
                  </a:lnTo>
                  <a:lnTo>
                    <a:pt x="6616" y="152"/>
                  </a:lnTo>
                  <a:lnTo>
                    <a:pt x="5372" y="215"/>
                  </a:lnTo>
                  <a:lnTo>
                    <a:pt x="2531" y="2578"/>
                  </a:lnTo>
                  <a:lnTo>
                    <a:pt x="2654" y="3124"/>
                  </a:lnTo>
                  <a:lnTo>
                    <a:pt x="2832" y="3429"/>
                  </a:lnTo>
                  <a:lnTo>
                    <a:pt x="3124" y="3683"/>
                  </a:lnTo>
                  <a:lnTo>
                    <a:pt x="3594" y="3479"/>
                  </a:lnTo>
                  <a:lnTo>
                    <a:pt x="7292" y="3479"/>
                  </a:lnTo>
                  <a:lnTo>
                    <a:pt x="7302" y="2578"/>
                  </a:lnTo>
                  <a:lnTo>
                    <a:pt x="9474" y="1625"/>
                  </a:lnTo>
                  <a:lnTo>
                    <a:pt x="9652" y="1498"/>
                  </a:lnTo>
                  <a:lnTo>
                    <a:pt x="9664" y="736"/>
                  </a:lnTo>
                  <a:lnTo>
                    <a:pt x="9347" y="520"/>
                  </a:lnTo>
                  <a:lnTo>
                    <a:pt x="8432" y="0"/>
                  </a:lnTo>
                  <a:close/>
                </a:path>
              </a:pathLst>
            </a:custGeom>
            <a:solidFill>
              <a:srgbClr val="BD5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9" name="object 899" descr=""/>
            <p:cNvSpPr/>
            <p:nvPr/>
          </p:nvSpPr>
          <p:spPr>
            <a:xfrm>
              <a:off x="2008052" y="2642186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2641" y="0"/>
                  </a:moveTo>
                  <a:lnTo>
                    <a:pt x="0" y="2285"/>
                  </a:lnTo>
                  <a:lnTo>
                    <a:pt x="266" y="3213"/>
                  </a:lnTo>
                  <a:lnTo>
                    <a:pt x="736" y="3721"/>
                  </a:lnTo>
                  <a:lnTo>
                    <a:pt x="1358" y="3682"/>
                  </a:lnTo>
                  <a:lnTo>
                    <a:pt x="1968" y="3695"/>
                  </a:lnTo>
                  <a:lnTo>
                    <a:pt x="2590" y="3682"/>
                  </a:lnTo>
                  <a:lnTo>
                    <a:pt x="3162" y="3784"/>
                  </a:lnTo>
                  <a:lnTo>
                    <a:pt x="3670" y="4165"/>
                  </a:lnTo>
                  <a:lnTo>
                    <a:pt x="3848" y="4711"/>
                  </a:lnTo>
                  <a:lnTo>
                    <a:pt x="4178" y="5054"/>
                  </a:lnTo>
                  <a:lnTo>
                    <a:pt x="4737" y="5156"/>
                  </a:lnTo>
                  <a:lnTo>
                    <a:pt x="4965" y="5676"/>
                  </a:lnTo>
                  <a:lnTo>
                    <a:pt x="5372" y="5981"/>
                  </a:lnTo>
                  <a:lnTo>
                    <a:pt x="6210" y="6222"/>
                  </a:lnTo>
                  <a:lnTo>
                    <a:pt x="6502" y="6362"/>
                  </a:lnTo>
                  <a:lnTo>
                    <a:pt x="6769" y="6553"/>
                  </a:lnTo>
                  <a:lnTo>
                    <a:pt x="7175" y="6388"/>
                  </a:lnTo>
                  <a:lnTo>
                    <a:pt x="7391" y="6311"/>
                  </a:lnTo>
                  <a:lnTo>
                    <a:pt x="7721" y="6019"/>
                  </a:lnTo>
                  <a:lnTo>
                    <a:pt x="7975" y="5664"/>
                  </a:lnTo>
                  <a:lnTo>
                    <a:pt x="8140" y="5245"/>
                  </a:lnTo>
                  <a:lnTo>
                    <a:pt x="8153" y="4787"/>
                  </a:lnTo>
                  <a:lnTo>
                    <a:pt x="8026" y="4381"/>
                  </a:lnTo>
                  <a:lnTo>
                    <a:pt x="7759" y="4025"/>
                  </a:lnTo>
                  <a:lnTo>
                    <a:pt x="7696" y="3441"/>
                  </a:lnTo>
                  <a:lnTo>
                    <a:pt x="7353" y="3174"/>
                  </a:lnTo>
                  <a:lnTo>
                    <a:pt x="6794" y="3162"/>
                  </a:lnTo>
                  <a:lnTo>
                    <a:pt x="6019" y="1257"/>
                  </a:lnTo>
                  <a:lnTo>
                    <a:pt x="4089" y="939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DA96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0" name="object 900" descr=""/>
            <p:cNvSpPr/>
            <p:nvPr/>
          </p:nvSpPr>
          <p:spPr>
            <a:xfrm>
              <a:off x="2021140" y="2687589"/>
              <a:ext cx="12065" cy="5080"/>
            </a:xfrm>
            <a:custGeom>
              <a:avLst/>
              <a:gdLst/>
              <a:ahLst/>
              <a:cxnLst/>
              <a:rect l="l" t="t" r="r" b="b"/>
              <a:pathLst>
                <a:path w="12064" h="5080">
                  <a:moveTo>
                    <a:pt x="2984" y="0"/>
                  </a:moveTo>
                  <a:lnTo>
                    <a:pt x="596" y="1409"/>
                  </a:lnTo>
                  <a:lnTo>
                    <a:pt x="0" y="2666"/>
                  </a:lnTo>
                  <a:lnTo>
                    <a:pt x="431" y="3670"/>
                  </a:lnTo>
                  <a:lnTo>
                    <a:pt x="1358" y="4571"/>
                  </a:lnTo>
                  <a:lnTo>
                    <a:pt x="1752" y="4825"/>
                  </a:lnTo>
                  <a:lnTo>
                    <a:pt x="2184" y="4978"/>
                  </a:lnTo>
                  <a:lnTo>
                    <a:pt x="2654" y="5029"/>
                  </a:lnTo>
                  <a:lnTo>
                    <a:pt x="3530" y="4978"/>
                  </a:lnTo>
                  <a:lnTo>
                    <a:pt x="4381" y="4775"/>
                  </a:lnTo>
                  <a:lnTo>
                    <a:pt x="5245" y="4698"/>
                  </a:lnTo>
                  <a:lnTo>
                    <a:pt x="6311" y="4635"/>
                  </a:lnTo>
                  <a:lnTo>
                    <a:pt x="7340" y="4965"/>
                  </a:lnTo>
                  <a:lnTo>
                    <a:pt x="8394" y="5029"/>
                  </a:lnTo>
                  <a:lnTo>
                    <a:pt x="9029" y="5016"/>
                  </a:lnTo>
                  <a:lnTo>
                    <a:pt x="9677" y="5029"/>
                  </a:lnTo>
                  <a:lnTo>
                    <a:pt x="10261" y="4660"/>
                  </a:lnTo>
                  <a:lnTo>
                    <a:pt x="10553" y="4546"/>
                  </a:lnTo>
                  <a:lnTo>
                    <a:pt x="10858" y="4483"/>
                  </a:lnTo>
                  <a:lnTo>
                    <a:pt x="11175" y="4457"/>
                  </a:lnTo>
                  <a:lnTo>
                    <a:pt x="11607" y="4140"/>
                  </a:lnTo>
                  <a:lnTo>
                    <a:pt x="8026" y="901"/>
                  </a:lnTo>
                  <a:lnTo>
                    <a:pt x="5549" y="1168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CD72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1" name="object 901" descr=""/>
            <p:cNvSpPr/>
            <p:nvPr/>
          </p:nvSpPr>
          <p:spPr>
            <a:xfrm>
              <a:off x="2043165" y="268379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5816" y="0"/>
                  </a:moveTo>
                  <a:lnTo>
                    <a:pt x="4635" y="253"/>
                  </a:lnTo>
                  <a:lnTo>
                    <a:pt x="3428" y="838"/>
                  </a:lnTo>
                  <a:lnTo>
                    <a:pt x="2146" y="1003"/>
                  </a:lnTo>
                  <a:lnTo>
                    <a:pt x="876" y="1206"/>
                  </a:lnTo>
                  <a:lnTo>
                    <a:pt x="457" y="2730"/>
                  </a:lnTo>
                  <a:lnTo>
                    <a:pt x="152" y="3949"/>
                  </a:lnTo>
                  <a:lnTo>
                    <a:pt x="0" y="5168"/>
                  </a:lnTo>
                  <a:lnTo>
                    <a:pt x="546" y="6413"/>
                  </a:lnTo>
                  <a:lnTo>
                    <a:pt x="2565" y="4508"/>
                  </a:lnTo>
                  <a:lnTo>
                    <a:pt x="5245" y="3365"/>
                  </a:lnTo>
                  <a:lnTo>
                    <a:pt x="6802" y="1206"/>
                  </a:lnTo>
                  <a:lnTo>
                    <a:pt x="6881" y="1003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B3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2" name="object 902" descr=""/>
            <p:cNvSpPr/>
            <p:nvPr/>
          </p:nvSpPr>
          <p:spPr>
            <a:xfrm>
              <a:off x="2050931" y="267623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4444" y="0"/>
                  </a:moveTo>
                  <a:lnTo>
                    <a:pt x="1333" y="139"/>
                  </a:lnTo>
                  <a:lnTo>
                    <a:pt x="0" y="774"/>
                  </a:lnTo>
                  <a:lnTo>
                    <a:pt x="139" y="4419"/>
                  </a:lnTo>
                  <a:lnTo>
                    <a:pt x="2006" y="4381"/>
                  </a:lnTo>
                  <a:lnTo>
                    <a:pt x="3441" y="4660"/>
                  </a:lnTo>
                  <a:lnTo>
                    <a:pt x="4673" y="4889"/>
                  </a:lnTo>
                  <a:lnTo>
                    <a:pt x="5346" y="4317"/>
                  </a:lnTo>
                  <a:lnTo>
                    <a:pt x="5410" y="3060"/>
                  </a:lnTo>
                  <a:lnTo>
                    <a:pt x="5511" y="1295"/>
                  </a:lnTo>
                  <a:lnTo>
                    <a:pt x="4444" y="0"/>
                  </a:lnTo>
                  <a:close/>
                </a:path>
              </a:pathLst>
            </a:custGeom>
            <a:solidFill>
              <a:srgbClr val="AD4A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3" name="object 903" descr=""/>
            <p:cNvSpPr/>
            <p:nvPr/>
          </p:nvSpPr>
          <p:spPr>
            <a:xfrm>
              <a:off x="2039774" y="2669645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3771" y="0"/>
                  </a:moveTo>
                  <a:lnTo>
                    <a:pt x="3060" y="558"/>
                  </a:lnTo>
                  <a:lnTo>
                    <a:pt x="1092" y="1778"/>
                  </a:lnTo>
                  <a:lnTo>
                    <a:pt x="1015" y="2374"/>
                  </a:lnTo>
                  <a:lnTo>
                    <a:pt x="0" y="3835"/>
                  </a:lnTo>
                  <a:lnTo>
                    <a:pt x="1308" y="3327"/>
                  </a:lnTo>
                  <a:lnTo>
                    <a:pt x="3200" y="2616"/>
                  </a:lnTo>
                  <a:lnTo>
                    <a:pt x="4457" y="3822"/>
                  </a:lnTo>
                  <a:lnTo>
                    <a:pt x="6019" y="3835"/>
                  </a:lnTo>
                  <a:lnTo>
                    <a:pt x="6032" y="2679"/>
                  </a:lnTo>
                  <a:lnTo>
                    <a:pt x="6311" y="1447"/>
                  </a:lnTo>
                  <a:lnTo>
                    <a:pt x="5092" y="660"/>
                  </a:lnTo>
                  <a:lnTo>
                    <a:pt x="4444" y="50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D27D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4" name="object 904" descr=""/>
            <p:cNvSpPr/>
            <p:nvPr/>
          </p:nvSpPr>
          <p:spPr>
            <a:xfrm>
              <a:off x="2023708" y="2641380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4660" y="0"/>
                  </a:moveTo>
                  <a:lnTo>
                    <a:pt x="3454" y="977"/>
                  </a:lnTo>
                  <a:lnTo>
                    <a:pt x="2133" y="355"/>
                  </a:lnTo>
                  <a:lnTo>
                    <a:pt x="1435" y="215"/>
                  </a:lnTo>
                  <a:lnTo>
                    <a:pt x="825" y="380"/>
                  </a:lnTo>
                  <a:lnTo>
                    <a:pt x="304" y="863"/>
                  </a:lnTo>
                  <a:lnTo>
                    <a:pt x="38" y="1269"/>
                  </a:lnTo>
                  <a:lnTo>
                    <a:pt x="0" y="1676"/>
                  </a:lnTo>
                  <a:lnTo>
                    <a:pt x="203" y="2108"/>
                  </a:lnTo>
                  <a:lnTo>
                    <a:pt x="812" y="2120"/>
                  </a:lnTo>
                  <a:lnTo>
                    <a:pt x="1079" y="2603"/>
                  </a:lnTo>
                  <a:lnTo>
                    <a:pt x="1460" y="2908"/>
                  </a:lnTo>
                  <a:lnTo>
                    <a:pt x="3556" y="3987"/>
                  </a:lnTo>
                  <a:lnTo>
                    <a:pt x="4737" y="2730"/>
                  </a:lnTo>
                  <a:lnTo>
                    <a:pt x="7645" y="3771"/>
                  </a:lnTo>
                  <a:lnTo>
                    <a:pt x="7658" y="939"/>
                  </a:lnTo>
                  <a:lnTo>
                    <a:pt x="7239" y="355"/>
                  </a:lnTo>
                  <a:lnTo>
                    <a:pt x="6642" y="126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rgbClr val="BF58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5" name="object 905" descr=""/>
            <p:cNvSpPr/>
            <p:nvPr/>
          </p:nvSpPr>
          <p:spPr>
            <a:xfrm>
              <a:off x="2005564" y="2640027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0" y="0"/>
                  </a:moveTo>
                  <a:lnTo>
                    <a:pt x="38" y="355"/>
                  </a:lnTo>
                  <a:lnTo>
                    <a:pt x="12" y="723"/>
                  </a:lnTo>
                  <a:lnTo>
                    <a:pt x="0" y="1092"/>
                  </a:lnTo>
                  <a:lnTo>
                    <a:pt x="622" y="3149"/>
                  </a:lnTo>
                  <a:lnTo>
                    <a:pt x="1371" y="4978"/>
                  </a:lnTo>
                  <a:lnTo>
                    <a:pt x="4038" y="3276"/>
                  </a:lnTo>
                  <a:lnTo>
                    <a:pt x="4406" y="2908"/>
                  </a:lnTo>
                  <a:lnTo>
                    <a:pt x="4762" y="2527"/>
                  </a:lnTo>
                  <a:lnTo>
                    <a:pt x="5130" y="2158"/>
                  </a:lnTo>
                  <a:lnTo>
                    <a:pt x="3746" y="711"/>
                  </a:lnTo>
                  <a:lnTo>
                    <a:pt x="2031" y="5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81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6" name="object 906" descr=""/>
            <p:cNvSpPr/>
            <p:nvPr/>
          </p:nvSpPr>
          <p:spPr>
            <a:xfrm>
              <a:off x="2028878" y="2686797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1651" y="0"/>
                  </a:moveTo>
                  <a:lnTo>
                    <a:pt x="952" y="38"/>
                  </a:lnTo>
                  <a:lnTo>
                    <a:pt x="482" y="431"/>
                  </a:lnTo>
                  <a:lnTo>
                    <a:pt x="139" y="1003"/>
                  </a:lnTo>
                  <a:lnTo>
                    <a:pt x="0" y="1447"/>
                  </a:lnTo>
                  <a:lnTo>
                    <a:pt x="114" y="1816"/>
                  </a:lnTo>
                  <a:lnTo>
                    <a:pt x="431" y="2133"/>
                  </a:lnTo>
                  <a:lnTo>
                    <a:pt x="1193" y="3378"/>
                  </a:lnTo>
                  <a:lnTo>
                    <a:pt x="2628" y="3657"/>
                  </a:lnTo>
                  <a:lnTo>
                    <a:pt x="3721" y="4432"/>
                  </a:lnTo>
                  <a:lnTo>
                    <a:pt x="4140" y="4699"/>
                  </a:lnTo>
                  <a:lnTo>
                    <a:pt x="4597" y="4508"/>
                  </a:lnTo>
                  <a:lnTo>
                    <a:pt x="4864" y="4292"/>
                  </a:lnTo>
                  <a:lnTo>
                    <a:pt x="5168" y="4191"/>
                  </a:lnTo>
                  <a:lnTo>
                    <a:pt x="5511" y="4203"/>
                  </a:lnTo>
                  <a:lnTo>
                    <a:pt x="5956" y="4038"/>
                  </a:lnTo>
                  <a:lnTo>
                    <a:pt x="6057" y="3759"/>
                  </a:lnTo>
                  <a:lnTo>
                    <a:pt x="5803" y="3352"/>
                  </a:lnTo>
                  <a:lnTo>
                    <a:pt x="4991" y="3162"/>
                  </a:lnTo>
                  <a:lnTo>
                    <a:pt x="4089" y="3136"/>
                  </a:lnTo>
                  <a:lnTo>
                    <a:pt x="3619" y="2273"/>
                  </a:lnTo>
                  <a:lnTo>
                    <a:pt x="3594" y="1371"/>
                  </a:lnTo>
                  <a:lnTo>
                    <a:pt x="3225" y="647"/>
                  </a:lnTo>
                  <a:lnTo>
                    <a:pt x="2501" y="101"/>
                  </a:lnTo>
                  <a:lnTo>
                    <a:pt x="2222" y="50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C24A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7" name="object 907" descr=""/>
            <p:cNvSpPr/>
            <p:nvPr/>
          </p:nvSpPr>
          <p:spPr>
            <a:xfrm>
              <a:off x="2025726" y="2650877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19" y="0"/>
                  </a:moveTo>
                  <a:lnTo>
                    <a:pt x="127" y="393"/>
                  </a:lnTo>
                  <a:lnTo>
                    <a:pt x="0" y="825"/>
                  </a:lnTo>
                  <a:lnTo>
                    <a:pt x="76" y="1308"/>
                  </a:lnTo>
                  <a:lnTo>
                    <a:pt x="635" y="2857"/>
                  </a:lnTo>
                  <a:lnTo>
                    <a:pt x="2311" y="2844"/>
                  </a:lnTo>
                  <a:lnTo>
                    <a:pt x="3378" y="3682"/>
                  </a:lnTo>
                  <a:lnTo>
                    <a:pt x="4051" y="3568"/>
                  </a:lnTo>
                  <a:lnTo>
                    <a:pt x="4483" y="3162"/>
                  </a:lnTo>
                  <a:lnTo>
                    <a:pt x="4711" y="2527"/>
                  </a:lnTo>
                  <a:lnTo>
                    <a:pt x="3657" y="1054"/>
                  </a:lnTo>
                  <a:lnTo>
                    <a:pt x="2044" y="52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B76A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8" name="object 908" descr=""/>
            <p:cNvSpPr/>
            <p:nvPr/>
          </p:nvSpPr>
          <p:spPr>
            <a:xfrm>
              <a:off x="2026498" y="2691421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1892" y="0"/>
                  </a:moveTo>
                  <a:lnTo>
                    <a:pt x="927" y="63"/>
                  </a:lnTo>
                  <a:lnTo>
                    <a:pt x="0" y="2552"/>
                  </a:lnTo>
                  <a:lnTo>
                    <a:pt x="825" y="3200"/>
                  </a:lnTo>
                  <a:lnTo>
                    <a:pt x="2235" y="3187"/>
                  </a:lnTo>
                  <a:lnTo>
                    <a:pt x="2463" y="2997"/>
                  </a:lnTo>
                  <a:lnTo>
                    <a:pt x="2933" y="2641"/>
                  </a:lnTo>
                  <a:lnTo>
                    <a:pt x="4902" y="838"/>
                  </a:lnTo>
                  <a:lnTo>
                    <a:pt x="4216" y="787"/>
                  </a:lnTo>
                  <a:lnTo>
                    <a:pt x="3517" y="749"/>
                  </a:lnTo>
                  <a:lnTo>
                    <a:pt x="2832" y="698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EAC2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9" name="object 909" descr=""/>
            <p:cNvSpPr/>
            <p:nvPr/>
          </p:nvSpPr>
          <p:spPr>
            <a:xfrm>
              <a:off x="2053404" y="2665070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888" y="0"/>
                  </a:moveTo>
                  <a:lnTo>
                    <a:pt x="571" y="1346"/>
                  </a:lnTo>
                  <a:lnTo>
                    <a:pt x="1371" y="2933"/>
                  </a:lnTo>
                  <a:lnTo>
                    <a:pt x="0" y="4051"/>
                  </a:lnTo>
                  <a:lnTo>
                    <a:pt x="292" y="4889"/>
                  </a:lnTo>
                  <a:lnTo>
                    <a:pt x="990" y="5181"/>
                  </a:lnTo>
                  <a:lnTo>
                    <a:pt x="1777" y="5334"/>
                  </a:lnTo>
                  <a:lnTo>
                    <a:pt x="1816" y="4229"/>
                  </a:lnTo>
                  <a:lnTo>
                    <a:pt x="1841" y="3111"/>
                  </a:lnTo>
                  <a:lnTo>
                    <a:pt x="1879" y="2006"/>
                  </a:lnTo>
                  <a:lnTo>
                    <a:pt x="2578" y="838"/>
                  </a:lnTo>
                  <a:lnTo>
                    <a:pt x="2489" y="50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C66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0" name="object 910" descr=""/>
            <p:cNvSpPr/>
            <p:nvPr/>
          </p:nvSpPr>
          <p:spPr>
            <a:xfrm>
              <a:off x="2041928" y="266809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184" y="0"/>
                  </a:moveTo>
                  <a:lnTo>
                    <a:pt x="647" y="38"/>
                  </a:lnTo>
                  <a:lnTo>
                    <a:pt x="0" y="609"/>
                  </a:lnTo>
                  <a:lnTo>
                    <a:pt x="901" y="2108"/>
                  </a:lnTo>
                  <a:lnTo>
                    <a:pt x="1587" y="2146"/>
                  </a:lnTo>
                  <a:lnTo>
                    <a:pt x="2260" y="2171"/>
                  </a:lnTo>
                  <a:lnTo>
                    <a:pt x="2933" y="2209"/>
                  </a:lnTo>
                  <a:lnTo>
                    <a:pt x="3035" y="1358"/>
                  </a:lnTo>
                  <a:lnTo>
                    <a:pt x="2908" y="584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AF3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1" name="object 911" descr=""/>
            <p:cNvSpPr/>
            <p:nvPr/>
          </p:nvSpPr>
          <p:spPr>
            <a:xfrm>
              <a:off x="2016606" y="2647429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930" y="0"/>
                  </a:moveTo>
                  <a:lnTo>
                    <a:pt x="203" y="25"/>
                  </a:lnTo>
                  <a:lnTo>
                    <a:pt x="126" y="266"/>
                  </a:lnTo>
                  <a:lnTo>
                    <a:pt x="0" y="749"/>
                  </a:lnTo>
                  <a:lnTo>
                    <a:pt x="380" y="2158"/>
                  </a:lnTo>
                  <a:lnTo>
                    <a:pt x="1371" y="2793"/>
                  </a:lnTo>
                  <a:lnTo>
                    <a:pt x="2768" y="2895"/>
                  </a:lnTo>
                  <a:lnTo>
                    <a:pt x="3276" y="2857"/>
                  </a:lnTo>
                  <a:lnTo>
                    <a:pt x="3759" y="2730"/>
                  </a:lnTo>
                  <a:lnTo>
                    <a:pt x="4203" y="2489"/>
                  </a:lnTo>
                  <a:lnTo>
                    <a:pt x="4330" y="2273"/>
                  </a:lnTo>
                  <a:lnTo>
                    <a:pt x="4610" y="1854"/>
                  </a:lnTo>
                  <a:lnTo>
                    <a:pt x="3340" y="761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BA7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2" name="object 912" descr=""/>
            <p:cNvSpPr/>
            <p:nvPr/>
          </p:nvSpPr>
          <p:spPr>
            <a:xfrm>
              <a:off x="2020982" y="264928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425" y="0"/>
                  </a:moveTo>
                  <a:lnTo>
                    <a:pt x="1257" y="203"/>
                  </a:lnTo>
                  <a:lnTo>
                    <a:pt x="228" y="0"/>
                  </a:lnTo>
                  <a:lnTo>
                    <a:pt x="38" y="228"/>
                  </a:lnTo>
                  <a:lnTo>
                    <a:pt x="0" y="2641"/>
                  </a:lnTo>
                  <a:lnTo>
                    <a:pt x="1485" y="2768"/>
                  </a:lnTo>
                  <a:lnTo>
                    <a:pt x="3302" y="2400"/>
                  </a:lnTo>
                  <a:lnTo>
                    <a:pt x="3670" y="1892"/>
                  </a:lnTo>
                  <a:lnTo>
                    <a:pt x="3632" y="1422"/>
                  </a:lnTo>
                  <a:lnTo>
                    <a:pt x="3200" y="977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E71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3" name="object 913" descr=""/>
            <p:cNvSpPr/>
            <p:nvPr/>
          </p:nvSpPr>
          <p:spPr>
            <a:xfrm>
              <a:off x="2042153" y="2676526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736" y="0"/>
                  </a:moveTo>
                  <a:lnTo>
                    <a:pt x="0" y="660"/>
                  </a:lnTo>
                  <a:lnTo>
                    <a:pt x="88" y="1358"/>
                  </a:lnTo>
                  <a:lnTo>
                    <a:pt x="622" y="2082"/>
                  </a:lnTo>
                  <a:lnTo>
                    <a:pt x="711" y="2501"/>
                  </a:lnTo>
                  <a:lnTo>
                    <a:pt x="863" y="3340"/>
                  </a:lnTo>
                  <a:lnTo>
                    <a:pt x="1892" y="2933"/>
                  </a:lnTo>
                  <a:lnTo>
                    <a:pt x="2438" y="2108"/>
                  </a:lnTo>
                  <a:lnTo>
                    <a:pt x="2806" y="1117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C25F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4" name="object 914" descr=""/>
            <p:cNvSpPr/>
            <p:nvPr/>
          </p:nvSpPr>
          <p:spPr>
            <a:xfrm>
              <a:off x="2046594" y="2682841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511" y="0"/>
                  </a:moveTo>
                  <a:lnTo>
                    <a:pt x="1003" y="596"/>
                  </a:lnTo>
                  <a:lnTo>
                    <a:pt x="508" y="1193"/>
                  </a:lnTo>
                  <a:lnTo>
                    <a:pt x="0" y="1790"/>
                  </a:lnTo>
                  <a:lnTo>
                    <a:pt x="1168" y="1854"/>
                  </a:lnTo>
                  <a:lnTo>
                    <a:pt x="2324" y="1930"/>
                  </a:lnTo>
                  <a:lnTo>
                    <a:pt x="3492" y="1993"/>
                  </a:lnTo>
                  <a:lnTo>
                    <a:pt x="4152" y="266"/>
                  </a:lnTo>
                  <a:lnTo>
                    <a:pt x="2451" y="762"/>
                  </a:lnTo>
                  <a:lnTo>
                    <a:pt x="1841" y="228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C84D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5" name="object 915" descr=""/>
            <p:cNvSpPr/>
            <p:nvPr/>
          </p:nvSpPr>
          <p:spPr>
            <a:xfrm>
              <a:off x="2022035" y="264102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850" y="0"/>
                  </a:moveTo>
                  <a:lnTo>
                    <a:pt x="292" y="939"/>
                  </a:lnTo>
                  <a:lnTo>
                    <a:pt x="0" y="1409"/>
                  </a:lnTo>
                  <a:lnTo>
                    <a:pt x="342" y="2260"/>
                  </a:lnTo>
                  <a:lnTo>
                    <a:pt x="1092" y="2400"/>
                  </a:lnTo>
                  <a:lnTo>
                    <a:pt x="1879" y="2476"/>
                  </a:lnTo>
                  <a:lnTo>
                    <a:pt x="2184" y="1346"/>
                  </a:lnTo>
                  <a:lnTo>
                    <a:pt x="1371" y="76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C97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6" name="object 916" descr=""/>
            <p:cNvSpPr/>
            <p:nvPr/>
          </p:nvSpPr>
          <p:spPr>
            <a:xfrm>
              <a:off x="2033757" y="265675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89" y="0"/>
                  </a:moveTo>
                  <a:lnTo>
                    <a:pt x="342" y="190"/>
                  </a:lnTo>
                  <a:lnTo>
                    <a:pt x="0" y="546"/>
                  </a:lnTo>
                  <a:lnTo>
                    <a:pt x="419" y="1066"/>
                  </a:lnTo>
                  <a:lnTo>
                    <a:pt x="901" y="1689"/>
                  </a:lnTo>
                  <a:lnTo>
                    <a:pt x="1460" y="1879"/>
                  </a:lnTo>
                  <a:lnTo>
                    <a:pt x="1841" y="914"/>
                  </a:lnTo>
                  <a:lnTo>
                    <a:pt x="1752" y="368"/>
                  </a:lnTo>
                  <a:lnTo>
                    <a:pt x="1435" y="76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B458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7" name="object 917" descr=""/>
            <p:cNvSpPr/>
            <p:nvPr/>
          </p:nvSpPr>
          <p:spPr>
            <a:xfrm>
              <a:off x="2042238" y="2686525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1384" y="0"/>
                  </a:moveTo>
                  <a:lnTo>
                    <a:pt x="406" y="1231"/>
                  </a:lnTo>
                  <a:lnTo>
                    <a:pt x="0" y="2463"/>
                  </a:lnTo>
                  <a:lnTo>
                    <a:pt x="1460" y="3644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C84D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8" name="object 918" descr=""/>
            <p:cNvSpPr/>
            <p:nvPr/>
          </p:nvSpPr>
          <p:spPr>
            <a:xfrm>
              <a:off x="2028889" y="269406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546" y="0"/>
                  </a:moveTo>
                  <a:lnTo>
                    <a:pt x="393" y="152"/>
                  </a:lnTo>
                  <a:lnTo>
                    <a:pt x="253" y="304"/>
                  </a:lnTo>
                  <a:lnTo>
                    <a:pt x="114" y="444"/>
                  </a:lnTo>
                  <a:lnTo>
                    <a:pt x="0" y="762"/>
                  </a:lnTo>
                  <a:lnTo>
                    <a:pt x="88" y="1003"/>
                  </a:lnTo>
                  <a:lnTo>
                    <a:pt x="380" y="1168"/>
                  </a:lnTo>
                  <a:lnTo>
                    <a:pt x="1587" y="1295"/>
                  </a:lnTo>
                  <a:lnTo>
                    <a:pt x="2844" y="1549"/>
                  </a:lnTo>
                  <a:lnTo>
                    <a:pt x="3530" y="114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AC2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9" name="object 919" descr=""/>
            <p:cNvSpPr/>
            <p:nvPr/>
          </p:nvSpPr>
          <p:spPr>
            <a:xfrm>
              <a:off x="2024189" y="265026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0" y="0"/>
                  </a:moveTo>
                  <a:lnTo>
                    <a:pt x="12" y="406"/>
                  </a:lnTo>
                  <a:lnTo>
                    <a:pt x="12" y="812"/>
                  </a:lnTo>
                  <a:lnTo>
                    <a:pt x="25" y="1219"/>
                  </a:lnTo>
                  <a:lnTo>
                    <a:pt x="660" y="1854"/>
                  </a:lnTo>
                  <a:lnTo>
                    <a:pt x="1320" y="1981"/>
                  </a:lnTo>
                  <a:lnTo>
                    <a:pt x="2006" y="1295"/>
                  </a:lnTo>
                  <a:lnTo>
                    <a:pt x="1955" y="1066"/>
                  </a:lnTo>
                  <a:lnTo>
                    <a:pt x="1943" y="850"/>
                  </a:lnTo>
                  <a:lnTo>
                    <a:pt x="1955" y="622"/>
                  </a:lnTo>
                  <a:lnTo>
                    <a:pt x="1308" y="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5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0" name="object 920" descr=""/>
            <p:cNvSpPr/>
            <p:nvPr/>
          </p:nvSpPr>
          <p:spPr>
            <a:xfrm>
              <a:off x="2044900" y="2675519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825" y="0"/>
                  </a:moveTo>
                  <a:lnTo>
                    <a:pt x="76" y="533"/>
                  </a:lnTo>
                  <a:lnTo>
                    <a:pt x="0" y="1295"/>
                  </a:lnTo>
                  <a:lnTo>
                    <a:pt x="50" y="2120"/>
                  </a:lnTo>
                  <a:lnTo>
                    <a:pt x="825" y="1600"/>
                  </a:lnTo>
                  <a:lnTo>
                    <a:pt x="876" y="825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C25F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1" name="object 921" descr=""/>
            <p:cNvSpPr/>
            <p:nvPr/>
          </p:nvSpPr>
          <p:spPr>
            <a:xfrm>
              <a:off x="2061461" y="267962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63" y="0"/>
                  </a:moveTo>
                  <a:lnTo>
                    <a:pt x="0" y="800"/>
                  </a:lnTo>
                  <a:lnTo>
                    <a:pt x="88" y="1536"/>
                  </a:lnTo>
                  <a:lnTo>
                    <a:pt x="825" y="2019"/>
                  </a:lnTo>
                  <a:lnTo>
                    <a:pt x="1320" y="2184"/>
                  </a:lnTo>
                  <a:lnTo>
                    <a:pt x="1739" y="1320"/>
                  </a:lnTo>
                  <a:lnTo>
                    <a:pt x="1701" y="571"/>
                  </a:lnTo>
                  <a:lnTo>
                    <a:pt x="787" y="38"/>
                  </a:lnTo>
                  <a:lnTo>
                    <a:pt x="546" y="63"/>
                  </a:lnTo>
                  <a:lnTo>
                    <a:pt x="304" y="5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DCA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2" name="object 922" descr=""/>
            <p:cNvSpPr/>
            <p:nvPr/>
          </p:nvSpPr>
          <p:spPr>
            <a:xfrm>
              <a:off x="2034387" y="2689021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2184" y="1016"/>
                  </a:moveTo>
                  <a:lnTo>
                    <a:pt x="1562" y="1054"/>
                  </a:lnTo>
                  <a:lnTo>
                    <a:pt x="292" y="1130"/>
                  </a:lnTo>
                  <a:lnTo>
                    <a:pt x="88" y="1701"/>
                  </a:lnTo>
                  <a:lnTo>
                    <a:pt x="0" y="1993"/>
                  </a:lnTo>
                  <a:lnTo>
                    <a:pt x="927" y="2108"/>
                  </a:lnTo>
                  <a:lnTo>
                    <a:pt x="1727" y="1930"/>
                  </a:lnTo>
                  <a:lnTo>
                    <a:pt x="2184" y="1016"/>
                  </a:lnTo>
                  <a:close/>
                </a:path>
                <a:path w="4444" h="2539">
                  <a:moveTo>
                    <a:pt x="4279" y="0"/>
                  </a:moveTo>
                  <a:lnTo>
                    <a:pt x="3416" y="0"/>
                  </a:lnTo>
                  <a:lnTo>
                    <a:pt x="2692" y="279"/>
                  </a:lnTo>
                  <a:lnTo>
                    <a:pt x="2184" y="1003"/>
                  </a:lnTo>
                  <a:lnTo>
                    <a:pt x="3086" y="1092"/>
                  </a:lnTo>
                  <a:lnTo>
                    <a:pt x="3822" y="850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EAC2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3" name="object 923" descr=""/>
            <p:cNvSpPr/>
            <p:nvPr/>
          </p:nvSpPr>
          <p:spPr>
            <a:xfrm>
              <a:off x="2039688" y="269298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254" y="266"/>
                  </a:lnTo>
                  <a:lnTo>
                    <a:pt x="368" y="939"/>
                  </a:lnTo>
                  <a:lnTo>
                    <a:pt x="914" y="292"/>
                  </a:lnTo>
                  <a:lnTo>
                    <a:pt x="622" y="165"/>
                  </a:lnTo>
                  <a:lnTo>
                    <a:pt x="317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28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4" name="object 924" descr=""/>
            <p:cNvSpPr/>
            <p:nvPr/>
          </p:nvSpPr>
          <p:spPr>
            <a:xfrm>
              <a:off x="2032419" y="2692184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041" y="1803"/>
                  </a:moveTo>
                  <a:lnTo>
                    <a:pt x="952" y="1524"/>
                  </a:lnTo>
                  <a:lnTo>
                    <a:pt x="927" y="1231"/>
                  </a:lnTo>
                  <a:lnTo>
                    <a:pt x="990" y="939"/>
                  </a:lnTo>
                  <a:lnTo>
                    <a:pt x="660" y="1295"/>
                  </a:lnTo>
                  <a:lnTo>
                    <a:pt x="330" y="1638"/>
                  </a:lnTo>
                  <a:lnTo>
                    <a:pt x="0" y="1993"/>
                  </a:lnTo>
                  <a:lnTo>
                    <a:pt x="1041" y="1803"/>
                  </a:lnTo>
                  <a:close/>
                </a:path>
                <a:path w="3810" h="2539">
                  <a:moveTo>
                    <a:pt x="3238" y="0"/>
                  </a:moveTo>
                  <a:lnTo>
                    <a:pt x="2057" y="711"/>
                  </a:lnTo>
                  <a:lnTo>
                    <a:pt x="2616" y="736"/>
                  </a:lnTo>
                  <a:lnTo>
                    <a:pt x="2997" y="482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EAC2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5" name="object 925" descr=""/>
            <p:cNvSpPr/>
            <p:nvPr/>
          </p:nvSpPr>
          <p:spPr>
            <a:xfrm>
              <a:off x="2043888" y="269098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14" y="0"/>
                  </a:moveTo>
                  <a:lnTo>
                    <a:pt x="25" y="317"/>
                  </a:lnTo>
                  <a:lnTo>
                    <a:pt x="0" y="647"/>
                  </a:lnTo>
                  <a:lnTo>
                    <a:pt x="50" y="965"/>
                  </a:lnTo>
                  <a:lnTo>
                    <a:pt x="368" y="1066"/>
                  </a:lnTo>
                  <a:lnTo>
                    <a:pt x="698" y="1104"/>
                  </a:lnTo>
                  <a:lnTo>
                    <a:pt x="1028" y="1092"/>
                  </a:lnTo>
                  <a:lnTo>
                    <a:pt x="914" y="558"/>
                  </a:lnTo>
                  <a:lnTo>
                    <a:pt x="660" y="15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881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6" name="object 926" descr=""/>
            <p:cNvSpPr/>
            <p:nvPr/>
          </p:nvSpPr>
          <p:spPr>
            <a:xfrm>
              <a:off x="2032317" y="2688094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1155" y="3213"/>
                  </a:moveTo>
                  <a:lnTo>
                    <a:pt x="876" y="3124"/>
                  </a:lnTo>
                  <a:lnTo>
                    <a:pt x="571" y="3098"/>
                  </a:lnTo>
                  <a:lnTo>
                    <a:pt x="279" y="3136"/>
                  </a:lnTo>
                  <a:lnTo>
                    <a:pt x="165" y="3403"/>
                  </a:lnTo>
                  <a:lnTo>
                    <a:pt x="76" y="3683"/>
                  </a:lnTo>
                  <a:lnTo>
                    <a:pt x="0" y="3949"/>
                  </a:lnTo>
                  <a:lnTo>
                    <a:pt x="381" y="3708"/>
                  </a:lnTo>
                  <a:lnTo>
                    <a:pt x="774" y="3467"/>
                  </a:lnTo>
                  <a:lnTo>
                    <a:pt x="1155" y="3213"/>
                  </a:lnTo>
                  <a:close/>
                </a:path>
                <a:path w="7619" h="4444">
                  <a:moveTo>
                    <a:pt x="7416" y="0"/>
                  </a:moveTo>
                  <a:lnTo>
                    <a:pt x="7073" y="304"/>
                  </a:lnTo>
                  <a:lnTo>
                    <a:pt x="6718" y="609"/>
                  </a:lnTo>
                  <a:lnTo>
                    <a:pt x="6375" y="914"/>
                  </a:lnTo>
                  <a:lnTo>
                    <a:pt x="6934" y="850"/>
                  </a:lnTo>
                  <a:lnTo>
                    <a:pt x="7277" y="533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rgbClr val="EAC2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7" name="object 927" descr=""/>
            <p:cNvSpPr/>
            <p:nvPr/>
          </p:nvSpPr>
          <p:spPr>
            <a:xfrm>
              <a:off x="2055171" y="267036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63" y="622"/>
                  </a:lnTo>
                  <a:lnTo>
                    <a:pt x="406" y="1041"/>
                  </a:lnTo>
                  <a:lnTo>
                    <a:pt x="939" y="1333"/>
                  </a:lnTo>
                  <a:lnTo>
                    <a:pt x="939" y="660"/>
                  </a:lnTo>
                  <a:lnTo>
                    <a:pt x="622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6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8" name="object 928" descr=""/>
            <p:cNvSpPr/>
            <p:nvPr/>
          </p:nvSpPr>
          <p:spPr>
            <a:xfrm>
              <a:off x="2031352" y="265393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016" y="850"/>
                  </a:moveTo>
                  <a:lnTo>
                    <a:pt x="889" y="317"/>
                  </a:lnTo>
                  <a:lnTo>
                    <a:pt x="558" y="12"/>
                  </a:lnTo>
                  <a:lnTo>
                    <a:pt x="0" y="0"/>
                  </a:lnTo>
                  <a:lnTo>
                    <a:pt x="38" y="368"/>
                  </a:lnTo>
                  <a:lnTo>
                    <a:pt x="88" y="736"/>
                  </a:lnTo>
                  <a:lnTo>
                    <a:pt x="127" y="1104"/>
                  </a:lnTo>
                  <a:lnTo>
                    <a:pt x="431" y="1028"/>
                  </a:lnTo>
                  <a:lnTo>
                    <a:pt x="1016" y="850"/>
                  </a:lnTo>
                  <a:close/>
                </a:path>
                <a:path w="2539" h="1905">
                  <a:moveTo>
                    <a:pt x="2311" y="1727"/>
                  </a:moveTo>
                  <a:lnTo>
                    <a:pt x="2095" y="1130"/>
                  </a:lnTo>
                  <a:lnTo>
                    <a:pt x="1676" y="838"/>
                  </a:lnTo>
                  <a:lnTo>
                    <a:pt x="1054" y="863"/>
                  </a:lnTo>
                  <a:lnTo>
                    <a:pt x="1282" y="1422"/>
                  </a:lnTo>
                  <a:lnTo>
                    <a:pt x="1689" y="1739"/>
                  </a:lnTo>
                  <a:lnTo>
                    <a:pt x="2311" y="1727"/>
                  </a:lnTo>
                  <a:close/>
                </a:path>
              </a:pathLst>
            </a:custGeom>
            <a:solidFill>
              <a:srgbClr val="B458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9" name="object 929" descr=""/>
            <p:cNvSpPr/>
            <p:nvPr/>
          </p:nvSpPr>
          <p:spPr>
            <a:xfrm>
              <a:off x="2015819" y="264621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126" y="1143"/>
                  </a:lnTo>
                  <a:lnTo>
                    <a:pt x="406" y="1524"/>
                  </a:lnTo>
                  <a:lnTo>
                    <a:pt x="698" y="1549"/>
                  </a:lnTo>
                  <a:lnTo>
                    <a:pt x="970" y="1244"/>
                  </a:lnTo>
                  <a:lnTo>
                    <a:pt x="965" y="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4F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0" name="object 930" descr=""/>
            <p:cNvSpPr/>
            <p:nvPr/>
          </p:nvSpPr>
          <p:spPr>
            <a:xfrm>
              <a:off x="2023957" y="264347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584" y="0"/>
                  </a:moveTo>
                  <a:lnTo>
                    <a:pt x="0" y="0"/>
                  </a:lnTo>
                  <a:lnTo>
                    <a:pt x="203" y="584"/>
                  </a:lnTo>
                  <a:lnTo>
                    <a:pt x="635" y="800"/>
                  </a:lnTo>
                  <a:lnTo>
                    <a:pt x="1219" y="812"/>
                  </a:lnTo>
                  <a:lnTo>
                    <a:pt x="952" y="33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C97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1" name="object 931" descr=""/>
            <p:cNvSpPr/>
            <p:nvPr/>
          </p:nvSpPr>
          <p:spPr>
            <a:xfrm>
              <a:off x="1974276" y="263718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90" y="0"/>
                  </a:moveTo>
                  <a:lnTo>
                    <a:pt x="114" y="304"/>
                  </a:lnTo>
                  <a:lnTo>
                    <a:pt x="50" y="622"/>
                  </a:lnTo>
                  <a:lnTo>
                    <a:pt x="0" y="939"/>
                  </a:lnTo>
                  <a:lnTo>
                    <a:pt x="368" y="952"/>
                  </a:lnTo>
                  <a:lnTo>
                    <a:pt x="723" y="952"/>
                  </a:lnTo>
                  <a:lnTo>
                    <a:pt x="1079" y="965"/>
                  </a:lnTo>
                  <a:lnTo>
                    <a:pt x="787" y="634"/>
                  </a:lnTo>
                  <a:lnTo>
                    <a:pt x="495" y="317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9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2" name="object 932" descr=""/>
            <p:cNvSpPr/>
            <p:nvPr/>
          </p:nvSpPr>
          <p:spPr>
            <a:xfrm>
              <a:off x="2047382" y="2638358"/>
              <a:ext cx="22860" cy="15875"/>
            </a:xfrm>
            <a:custGeom>
              <a:avLst/>
              <a:gdLst/>
              <a:ahLst/>
              <a:cxnLst/>
              <a:rect l="l" t="t" r="r" b="b"/>
              <a:pathLst>
                <a:path w="22860" h="15875">
                  <a:moveTo>
                    <a:pt x="10756" y="0"/>
                  </a:moveTo>
                  <a:lnTo>
                    <a:pt x="9105" y="12"/>
                  </a:lnTo>
                  <a:lnTo>
                    <a:pt x="8191" y="939"/>
                  </a:lnTo>
                  <a:lnTo>
                    <a:pt x="7683" y="2425"/>
                  </a:lnTo>
                  <a:lnTo>
                    <a:pt x="7467" y="2870"/>
                  </a:lnTo>
                  <a:lnTo>
                    <a:pt x="7823" y="3936"/>
                  </a:lnTo>
                  <a:lnTo>
                    <a:pt x="5334" y="2730"/>
                  </a:lnTo>
                  <a:lnTo>
                    <a:pt x="3975" y="2133"/>
                  </a:lnTo>
                  <a:lnTo>
                    <a:pt x="2425" y="2781"/>
                  </a:lnTo>
                  <a:lnTo>
                    <a:pt x="0" y="5486"/>
                  </a:lnTo>
                  <a:lnTo>
                    <a:pt x="25" y="7264"/>
                  </a:lnTo>
                  <a:lnTo>
                    <a:pt x="5219" y="7607"/>
                  </a:lnTo>
                  <a:lnTo>
                    <a:pt x="6083" y="8191"/>
                  </a:lnTo>
                  <a:lnTo>
                    <a:pt x="7023" y="8559"/>
                  </a:lnTo>
                  <a:lnTo>
                    <a:pt x="7874" y="8940"/>
                  </a:lnTo>
                  <a:lnTo>
                    <a:pt x="9563" y="9575"/>
                  </a:lnTo>
                  <a:lnTo>
                    <a:pt x="10223" y="9702"/>
                  </a:lnTo>
                  <a:lnTo>
                    <a:pt x="12496" y="9563"/>
                  </a:lnTo>
                  <a:lnTo>
                    <a:pt x="12026" y="11277"/>
                  </a:lnTo>
                  <a:lnTo>
                    <a:pt x="13042" y="12814"/>
                  </a:lnTo>
                  <a:lnTo>
                    <a:pt x="13398" y="14858"/>
                  </a:lnTo>
                  <a:lnTo>
                    <a:pt x="15824" y="15760"/>
                  </a:lnTo>
                  <a:lnTo>
                    <a:pt x="16294" y="13309"/>
                  </a:lnTo>
                  <a:lnTo>
                    <a:pt x="17729" y="12001"/>
                  </a:lnTo>
                  <a:lnTo>
                    <a:pt x="22313" y="12268"/>
                  </a:lnTo>
                  <a:lnTo>
                    <a:pt x="22453" y="9283"/>
                  </a:lnTo>
                  <a:lnTo>
                    <a:pt x="20713" y="8343"/>
                  </a:lnTo>
                  <a:lnTo>
                    <a:pt x="18821" y="7594"/>
                  </a:lnTo>
                  <a:lnTo>
                    <a:pt x="18008" y="5549"/>
                  </a:lnTo>
                  <a:lnTo>
                    <a:pt x="17310" y="5003"/>
                  </a:lnTo>
                  <a:lnTo>
                    <a:pt x="16548" y="4546"/>
                  </a:lnTo>
                  <a:lnTo>
                    <a:pt x="14960" y="3746"/>
                  </a:lnTo>
                  <a:lnTo>
                    <a:pt x="14376" y="3136"/>
                  </a:lnTo>
                  <a:lnTo>
                    <a:pt x="11493" y="50"/>
                  </a:lnTo>
                  <a:lnTo>
                    <a:pt x="10756" y="0"/>
                  </a:lnTo>
                  <a:close/>
                </a:path>
              </a:pathLst>
            </a:custGeom>
            <a:solidFill>
              <a:srgbClr val="BA46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3" name="object 933" descr=""/>
            <p:cNvSpPr/>
            <p:nvPr/>
          </p:nvSpPr>
          <p:spPr>
            <a:xfrm>
              <a:off x="2037628" y="2639797"/>
              <a:ext cx="21590" cy="13335"/>
            </a:xfrm>
            <a:custGeom>
              <a:avLst/>
              <a:gdLst/>
              <a:ahLst/>
              <a:cxnLst/>
              <a:rect l="l" t="t" r="r" b="b"/>
              <a:pathLst>
                <a:path w="21589" h="13335">
                  <a:moveTo>
                    <a:pt x="21192" y="8991"/>
                  </a:moveTo>
                  <a:lnTo>
                    <a:pt x="5402" y="8991"/>
                  </a:lnTo>
                  <a:lnTo>
                    <a:pt x="7459" y="9105"/>
                  </a:lnTo>
                  <a:lnTo>
                    <a:pt x="7269" y="12852"/>
                  </a:lnTo>
                  <a:lnTo>
                    <a:pt x="7637" y="13106"/>
                  </a:lnTo>
                  <a:lnTo>
                    <a:pt x="7993" y="13081"/>
                  </a:lnTo>
                  <a:lnTo>
                    <a:pt x="8336" y="12801"/>
                  </a:lnTo>
                  <a:lnTo>
                    <a:pt x="8882" y="12192"/>
                  </a:lnTo>
                  <a:lnTo>
                    <a:pt x="8920" y="10528"/>
                  </a:lnTo>
                  <a:lnTo>
                    <a:pt x="18699" y="10528"/>
                  </a:lnTo>
                  <a:lnTo>
                    <a:pt x="20756" y="9766"/>
                  </a:lnTo>
                  <a:lnTo>
                    <a:pt x="21192" y="8991"/>
                  </a:lnTo>
                  <a:close/>
                </a:path>
                <a:path w="21589" h="13335">
                  <a:moveTo>
                    <a:pt x="18699" y="10528"/>
                  </a:moveTo>
                  <a:lnTo>
                    <a:pt x="8920" y="10528"/>
                  </a:lnTo>
                  <a:lnTo>
                    <a:pt x="10397" y="11836"/>
                  </a:lnTo>
                  <a:lnTo>
                    <a:pt x="10736" y="12090"/>
                  </a:lnTo>
                  <a:lnTo>
                    <a:pt x="11092" y="12103"/>
                  </a:lnTo>
                  <a:lnTo>
                    <a:pt x="11442" y="11811"/>
                  </a:lnTo>
                  <a:lnTo>
                    <a:pt x="12235" y="10833"/>
                  </a:lnTo>
                  <a:lnTo>
                    <a:pt x="14406" y="10833"/>
                  </a:lnTo>
                  <a:lnTo>
                    <a:pt x="17554" y="10782"/>
                  </a:lnTo>
                  <a:lnTo>
                    <a:pt x="18356" y="10655"/>
                  </a:lnTo>
                  <a:lnTo>
                    <a:pt x="18699" y="10528"/>
                  </a:lnTo>
                  <a:close/>
                </a:path>
                <a:path w="21589" h="13335">
                  <a:moveTo>
                    <a:pt x="5462" y="10236"/>
                  </a:moveTo>
                  <a:lnTo>
                    <a:pt x="3319" y="10236"/>
                  </a:lnTo>
                  <a:lnTo>
                    <a:pt x="3599" y="11099"/>
                  </a:lnTo>
                  <a:lnTo>
                    <a:pt x="4005" y="11722"/>
                  </a:lnTo>
                  <a:lnTo>
                    <a:pt x="5516" y="11366"/>
                  </a:lnTo>
                  <a:lnTo>
                    <a:pt x="5462" y="10236"/>
                  </a:lnTo>
                  <a:close/>
                </a:path>
                <a:path w="21589" h="13335">
                  <a:moveTo>
                    <a:pt x="14406" y="10833"/>
                  </a:moveTo>
                  <a:lnTo>
                    <a:pt x="12235" y="10833"/>
                  </a:lnTo>
                  <a:lnTo>
                    <a:pt x="13517" y="11226"/>
                  </a:lnTo>
                  <a:lnTo>
                    <a:pt x="14406" y="10833"/>
                  </a:lnTo>
                  <a:close/>
                </a:path>
                <a:path w="21589" h="13335">
                  <a:moveTo>
                    <a:pt x="17554" y="10782"/>
                  </a:moveTo>
                  <a:lnTo>
                    <a:pt x="14521" y="10782"/>
                  </a:lnTo>
                  <a:lnTo>
                    <a:pt x="16832" y="10896"/>
                  </a:lnTo>
                  <a:lnTo>
                    <a:pt x="17554" y="10782"/>
                  </a:lnTo>
                  <a:close/>
                </a:path>
                <a:path w="21589" h="13335">
                  <a:moveTo>
                    <a:pt x="767" y="6540"/>
                  </a:moveTo>
                  <a:lnTo>
                    <a:pt x="0" y="7587"/>
                  </a:lnTo>
                  <a:lnTo>
                    <a:pt x="1300" y="8229"/>
                  </a:lnTo>
                  <a:lnTo>
                    <a:pt x="678" y="10299"/>
                  </a:lnTo>
                  <a:lnTo>
                    <a:pt x="2278" y="10693"/>
                  </a:lnTo>
                  <a:lnTo>
                    <a:pt x="3319" y="10236"/>
                  </a:lnTo>
                  <a:lnTo>
                    <a:pt x="5462" y="10236"/>
                  </a:lnTo>
                  <a:lnTo>
                    <a:pt x="5402" y="8991"/>
                  </a:lnTo>
                  <a:lnTo>
                    <a:pt x="21192" y="8991"/>
                  </a:lnTo>
                  <a:lnTo>
                    <a:pt x="21442" y="8547"/>
                  </a:lnTo>
                  <a:lnTo>
                    <a:pt x="20261" y="8229"/>
                  </a:lnTo>
                  <a:lnTo>
                    <a:pt x="19839" y="7759"/>
                  </a:lnTo>
                  <a:lnTo>
                    <a:pt x="15232" y="7759"/>
                  </a:lnTo>
                  <a:lnTo>
                    <a:pt x="14000" y="7251"/>
                  </a:lnTo>
                  <a:lnTo>
                    <a:pt x="10126" y="7251"/>
                  </a:lnTo>
                  <a:lnTo>
                    <a:pt x="12768" y="6743"/>
                  </a:lnTo>
                  <a:lnTo>
                    <a:pt x="1998" y="6743"/>
                  </a:lnTo>
                  <a:lnTo>
                    <a:pt x="767" y="6540"/>
                  </a:lnTo>
                  <a:close/>
                </a:path>
                <a:path w="21589" h="13335">
                  <a:moveTo>
                    <a:pt x="13268" y="6949"/>
                  </a:moveTo>
                  <a:lnTo>
                    <a:pt x="15232" y="7759"/>
                  </a:lnTo>
                  <a:lnTo>
                    <a:pt x="15585" y="7587"/>
                  </a:lnTo>
                  <a:lnTo>
                    <a:pt x="13268" y="6949"/>
                  </a:lnTo>
                  <a:close/>
                </a:path>
                <a:path w="21589" h="13335">
                  <a:moveTo>
                    <a:pt x="15585" y="7587"/>
                  </a:moveTo>
                  <a:lnTo>
                    <a:pt x="15232" y="7759"/>
                  </a:lnTo>
                  <a:lnTo>
                    <a:pt x="19839" y="7759"/>
                  </a:lnTo>
                  <a:lnTo>
                    <a:pt x="15841" y="7658"/>
                  </a:lnTo>
                  <a:lnTo>
                    <a:pt x="15585" y="7587"/>
                  </a:lnTo>
                  <a:close/>
                </a:path>
                <a:path w="21589" h="13335">
                  <a:moveTo>
                    <a:pt x="18585" y="6654"/>
                  </a:moveTo>
                  <a:lnTo>
                    <a:pt x="15841" y="7658"/>
                  </a:lnTo>
                  <a:lnTo>
                    <a:pt x="19748" y="7658"/>
                  </a:lnTo>
                  <a:lnTo>
                    <a:pt x="18585" y="6654"/>
                  </a:lnTo>
                  <a:close/>
                </a:path>
                <a:path w="21589" h="13335">
                  <a:moveTo>
                    <a:pt x="3103" y="6591"/>
                  </a:moveTo>
                  <a:lnTo>
                    <a:pt x="1998" y="6743"/>
                  </a:lnTo>
                  <a:lnTo>
                    <a:pt x="12768" y="6743"/>
                  </a:lnTo>
                  <a:lnTo>
                    <a:pt x="13268" y="6949"/>
                  </a:lnTo>
                  <a:lnTo>
                    <a:pt x="15585" y="7587"/>
                  </a:lnTo>
                  <a:lnTo>
                    <a:pt x="17553" y="6629"/>
                  </a:lnTo>
                  <a:lnTo>
                    <a:pt x="3078" y="6629"/>
                  </a:lnTo>
                  <a:close/>
                </a:path>
                <a:path w="21589" h="13335">
                  <a:moveTo>
                    <a:pt x="13073" y="6896"/>
                  </a:moveTo>
                  <a:lnTo>
                    <a:pt x="10126" y="7251"/>
                  </a:lnTo>
                  <a:lnTo>
                    <a:pt x="14000" y="7251"/>
                  </a:lnTo>
                  <a:lnTo>
                    <a:pt x="13268" y="6949"/>
                  </a:lnTo>
                  <a:lnTo>
                    <a:pt x="13073" y="6896"/>
                  </a:lnTo>
                  <a:close/>
                </a:path>
                <a:path w="21589" h="13335">
                  <a:moveTo>
                    <a:pt x="10927" y="0"/>
                  </a:moveTo>
                  <a:lnTo>
                    <a:pt x="10507" y="25"/>
                  </a:lnTo>
                  <a:lnTo>
                    <a:pt x="10101" y="165"/>
                  </a:lnTo>
                  <a:lnTo>
                    <a:pt x="9149" y="609"/>
                  </a:lnTo>
                  <a:lnTo>
                    <a:pt x="8285" y="1193"/>
                  </a:lnTo>
                  <a:lnTo>
                    <a:pt x="7053" y="1981"/>
                  </a:lnTo>
                  <a:lnTo>
                    <a:pt x="6736" y="2235"/>
                  </a:lnTo>
                  <a:lnTo>
                    <a:pt x="5732" y="3251"/>
                  </a:lnTo>
                  <a:lnTo>
                    <a:pt x="4716" y="3683"/>
                  </a:lnTo>
                  <a:lnTo>
                    <a:pt x="4348" y="4737"/>
                  </a:lnTo>
                  <a:lnTo>
                    <a:pt x="3078" y="6629"/>
                  </a:lnTo>
                  <a:lnTo>
                    <a:pt x="17553" y="6629"/>
                  </a:lnTo>
                  <a:lnTo>
                    <a:pt x="16540" y="5867"/>
                  </a:lnTo>
                  <a:lnTo>
                    <a:pt x="15524" y="4914"/>
                  </a:lnTo>
                  <a:lnTo>
                    <a:pt x="12090" y="3708"/>
                  </a:lnTo>
                  <a:lnTo>
                    <a:pt x="11727" y="3708"/>
                  </a:lnTo>
                  <a:lnTo>
                    <a:pt x="12332" y="1981"/>
                  </a:lnTo>
                  <a:lnTo>
                    <a:pt x="12336" y="876"/>
                  </a:lnTo>
                  <a:lnTo>
                    <a:pt x="12082" y="508"/>
                  </a:lnTo>
                  <a:lnTo>
                    <a:pt x="11765" y="241"/>
                  </a:lnTo>
                  <a:lnTo>
                    <a:pt x="11358" y="50"/>
                  </a:lnTo>
                  <a:lnTo>
                    <a:pt x="10927" y="0"/>
                  </a:lnTo>
                  <a:close/>
                </a:path>
                <a:path w="21589" h="13335">
                  <a:moveTo>
                    <a:pt x="11767" y="3594"/>
                  </a:moveTo>
                  <a:lnTo>
                    <a:pt x="12090" y="3708"/>
                  </a:lnTo>
                  <a:lnTo>
                    <a:pt x="11767" y="3594"/>
                  </a:lnTo>
                  <a:close/>
                </a:path>
              </a:pathLst>
            </a:custGeom>
            <a:solidFill>
              <a:srgbClr val="BD4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4" name="object 934" descr=""/>
            <p:cNvSpPr/>
            <p:nvPr/>
          </p:nvSpPr>
          <p:spPr>
            <a:xfrm>
              <a:off x="2064781" y="2642320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1828" y="0"/>
                  </a:moveTo>
                  <a:lnTo>
                    <a:pt x="876" y="393"/>
                  </a:lnTo>
                  <a:lnTo>
                    <a:pt x="101" y="927"/>
                  </a:lnTo>
                  <a:lnTo>
                    <a:pt x="0" y="2070"/>
                  </a:lnTo>
                  <a:lnTo>
                    <a:pt x="1727" y="5105"/>
                  </a:lnTo>
                  <a:lnTo>
                    <a:pt x="5054" y="5321"/>
                  </a:lnTo>
                  <a:lnTo>
                    <a:pt x="8127" y="5130"/>
                  </a:lnTo>
                  <a:lnTo>
                    <a:pt x="7394" y="3860"/>
                  </a:lnTo>
                  <a:lnTo>
                    <a:pt x="3962" y="3860"/>
                  </a:lnTo>
                  <a:lnTo>
                    <a:pt x="4051" y="1054"/>
                  </a:lnTo>
                  <a:lnTo>
                    <a:pt x="1828" y="0"/>
                  </a:lnTo>
                  <a:close/>
                </a:path>
                <a:path w="8255" h="5714">
                  <a:moveTo>
                    <a:pt x="7137" y="3416"/>
                  </a:moveTo>
                  <a:lnTo>
                    <a:pt x="3962" y="3860"/>
                  </a:lnTo>
                  <a:lnTo>
                    <a:pt x="7394" y="3860"/>
                  </a:lnTo>
                  <a:lnTo>
                    <a:pt x="7137" y="3416"/>
                  </a:lnTo>
                  <a:close/>
                </a:path>
              </a:pathLst>
            </a:custGeom>
            <a:solidFill>
              <a:srgbClr val="CD79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5" name="object 935" descr=""/>
            <p:cNvSpPr/>
            <p:nvPr/>
          </p:nvSpPr>
          <p:spPr>
            <a:xfrm>
              <a:off x="2061430" y="2659044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2578" y="0"/>
                  </a:moveTo>
                  <a:lnTo>
                    <a:pt x="0" y="1879"/>
                  </a:lnTo>
                  <a:lnTo>
                    <a:pt x="495" y="2374"/>
                  </a:lnTo>
                  <a:lnTo>
                    <a:pt x="1320" y="2870"/>
                  </a:lnTo>
                  <a:lnTo>
                    <a:pt x="2362" y="2146"/>
                  </a:lnTo>
                  <a:lnTo>
                    <a:pt x="3136" y="2857"/>
                  </a:lnTo>
                  <a:lnTo>
                    <a:pt x="4241" y="2921"/>
                  </a:lnTo>
                  <a:lnTo>
                    <a:pt x="4572" y="2552"/>
                  </a:lnTo>
                  <a:lnTo>
                    <a:pt x="4914" y="2565"/>
                  </a:lnTo>
                  <a:lnTo>
                    <a:pt x="5245" y="2921"/>
                  </a:lnTo>
                  <a:lnTo>
                    <a:pt x="6731" y="2971"/>
                  </a:lnTo>
                  <a:lnTo>
                    <a:pt x="8585" y="3606"/>
                  </a:lnTo>
                  <a:lnTo>
                    <a:pt x="8255" y="927"/>
                  </a:lnTo>
                  <a:lnTo>
                    <a:pt x="5511" y="1231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DA9A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6" name="object 936" descr=""/>
            <p:cNvSpPr/>
            <p:nvPr/>
          </p:nvSpPr>
          <p:spPr>
            <a:xfrm>
              <a:off x="2057396" y="265892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1384" y="0"/>
                  </a:moveTo>
                  <a:lnTo>
                    <a:pt x="0" y="1930"/>
                  </a:lnTo>
                  <a:lnTo>
                    <a:pt x="286" y="2286"/>
                  </a:lnTo>
                  <a:lnTo>
                    <a:pt x="332" y="2819"/>
                  </a:lnTo>
                  <a:lnTo>
                    <a:pt x="215" y="4254"/>
                  </a:lnTo>
                  <a:lnTo>
                    <a:pt x="457" y="4775"/>
                  </a:lnTo>
                  <a:lnTo>
                    <a:pt x="977" y="5168"/>
                  </a:lnTo>
                  <a:lnTo>
                    <a:pt x="6350" y="3213"/>
                  </a:lnTo>
                  <a:lnTo>
                    <a:pt x="6224" y="2832"/>
                  </a:lnTo>
                  <a:lnTo>
                    <a:pt x="4906" y="2819"/>
                  </a:lnTo>
                  <a:lnTo>
                    <a:pt x="2679" y="2819"/>
                  </a:lnTo>
                  <a:lnTo>
                    <a:pt x="1384" y="0"/>
                  </a:lnTo>
                  <a:close/>
                </a:path>
                <a:path w="6350" h="5714">
                  <a:moveTo>
                    <a:pt x="6045" y="2286"/>
                  </a:moveTo>
                  <a:lnTo>
                    <a:pt x="4914" y="2832"/>
                  </a:lnTo>
                  <a:lnTo>
                    <a:pt x="6224" y="2832"/>
                  </a:lnTo>
                  <a:lnTo>
                    <a:pt x="6045" y="2286"/>
                  </a:lnTo>
                  <a:close/>
                </a:path>
                <a:path w="6350" h="5714">
                  <a:moveTo>
                    <a:pt x="4038" y="1993"/>
                  </a:moveTo>
                  <a:lnTo>
                    <a:pt x="2679" y="2819"/>
                  </a:lnTo>
                  <a:lnTo>
                    <a:pt x="4906" y="2819"/>
                  </a:lnTo>
                  <a:lnTo>
                    <a:pt x="4470" y="2146"/>
                  </a:lnTo>
                  <a:lnTo>
                    <a:pt x="4038" y="1993"/>
                  </a:lnTo>
                  <a:close/>
                </a:path>
              </a:pathLst>
            </a:custGeom>
            <a:solidFill>
              <a:srgbClr val="D388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7" name="object 937" descr=""/>
            <p:cNvSpPr/>
            <p:nvPr/>
          </p:nvSpPr>
          <p:spPr>
            <a:xfrm>
              <a:off x="2057333" y="264479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387" y="0"/>
                  </a:moveTo>
                  <a:lnTo>
                    <a:pt x="1981" y="2654"/>
                  </a:lnTo>
                  <a:lnTo>
                    <a:pt x="660" y="2489"/>
                  </a:lnTo>
                  <a:lnTo>
                    <a:pt x="330" y="2578"/>
                  </a:lnTo>
                  <a:lnTo>
                    <a:pt x="0" y="2616"/>
                  </a:lnTo>
                  <a:lnTo>
                    <a:pt x="355" y="3327"/>
                  </a:lnTo>
                  <a:lnTo>
                    <a:pt x="698" y="4051"/>
                  </a:lnTo>
                  <a:lnTo>
                    <a:pt x="1054" y="4775"/>
                  </a:lnTo>
                  <a:lnTo>
                    <a:pt x="1396" y="4762"/>
                  </a:lnTo>
                  <a:lnTo>
                    <a:pt x="1739" y="4787"/>
                  </a:lnTo>
                  <a:lnTo>
                    <a:pt x="2082" y="4851"/>
                  </a:lnTo>
                  <a:lnTo>
                    <a:pt x="3200" y="4140"/>
                  </a:lnTo>
                  <a:lnTo>
                    <a:pt x="4660" y="3416"/>
                  </a:lnTo>
                  <a:lnTo>
                    <a:pt x="3619" y="1828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CA7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8" name="object 938" descr=""/>
            <p:cNvSpPr/>
            <p:nvPr/>
          </p:nvSpPr>
          <p:spPr>
            <a:xfrm>
              <a:off x="2048677" y="264862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374" y="0"/>
                  </a:moveTo>
                  <a:lnTo>
                    <a:pt x="0" y="812"/>
                  </a:lnTo>
                  <a:lnTo>
                    <a:pt x="482" y="2082"/>
                  </a:lnTo>
                  <a:lnTo>
                    <a:pt x="368" y="3009"/>
                  </a:lnTo>
                  <a:lnTo>
                    <a:pt x="1777" y="3784"/>
                  </a:lnTo>
                  <a:lnTo>
                    <a:pt x="2895" y="3657"/>
                  </a:lnTo>
                  <a:lnTo>
                    <a:pt x="3467" y="1955"/>
                  </a:lnTo>
                  <a:lnTo>
                    <a:pt x="2565" y="1638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C55E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9" name="object 939" descr=""/>
            <p:cNvSpPr/>
            <p:nvPr/>
          </p:nvSpPr>
          <p:spPr>
            <a:xfrm>
              <a:off x="2054293" y="2662593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1473" y="0"/>
                  </a:moveTo>
                  <a:lnTo>
                    <a:pt x="990" y="469"/>
                  </a:lnTo>
                  <a:lnTo>
                    <a:pt x="0" y="2476"/>
                  </a:lnTo>
                  <a:lnTo>
                    <a:pt x="711" y="2959"/>
                  </a:lnTo>
                  <a:lnTo>
                    <a:pt x="965" y="3670"/>
                  </a:lnTo>
                  <a:lnTo>
                    <a:pt x="990" y="4483"/>
                  </a:lnTo>
                  <a:lnTo>
                    <a:pt x="1498" y="4508"/>
                  </a:lnTo>
                  <a:lnTo>
                    <a:pt x="2006" y="4457"/>
                  </a:lnTo>
                  <a:lnTo>
                    <a:pt x="2870" y="3225"/>
                  </a:lnTo>
                  <a:lnTo>
                    <a:pt x="2590" y="1866"/>
                  </a:lnTo>
                  <a:lnTo>
                    <a:pt x="2362" y="533"/>
                  </a:lnTo>
                  <a:lnTo>
                    <a:pt x="1930" y="25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D388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0" name="object 940" descr=""/>
            <p:cNvSpPr/>
            <p:nvPr/>
          </p:nvSpPr>
          <p:spPr>
            <a:xfrm>
              <a:off x="2061903" y="265596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558" y="0"/>
                  </a:moveTo>
                  <a:lnTo>
                    <a:pt x="0" y="330"/>
                  </a:lnTo>
                  <a:lnTo>
                    <a:pt x="12" y="863"/>
                  </a:lnTo>
                  <a:lnTo>
                    <a:pt x="12" y="1282"/>
                  </a:lnTo>
                  <a:lnTo>
                    <a:pt x="266" y="1841"/>
                  </a:lnTo>
                  <a:lnTo>
                    <a:pt x="596" y="2082"/>
                  </a:lnTo>
                  <a:lnTo>
                    <a:pt x="1117" y="2476"/>
                  </a:lnTo>
                  <a:lnTo>
                    <a:pt x="1422" y="2031"/>
                  </a:lnTo>
                  <a:lnTo>
                    <a:pt x="1600" y="1358"/>
                  </a:lnTo>
                  <a:lnTo>
                    <a:pt x="1447" y="1066"/>
                  </a:lnTo>
                  <a:lnTo>
                    <a:pt x="1346" y="482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C059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1" name="object 941" descr=""/>
            <p:cNvSpPr/>
            <p:nvPr/>
          </p:nvSpPr>
          <p:spPr>
            <a:xfrm>
              <a:off x="2044284" y="2652602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676" y="0"/>
                  </a:moveTo>
                  <a:lnTo>
                    <a:pt x="1320" y="12"/>
                  </a:lnTo>
                  <a:lnTo>
                    <a:pt x="965" y="38"/>
                  </a:lnTo>
                  <a:lnTo>
                    <a:pt x="609" y="50"/>
                  </a:lnTo>
                  <a:lnTo>
                    <a:pt x="38" y="736"/>
                  </a:lnTo>
                  <a:lnTo>
                    <a:pt x="0" y="1422"/>
                  </a:lnTo>
                  <a:lnTo>
                    <a:pt x="660" y="2082"/>
                  </a:lnTo>
                  <a:lnTo>
                    <a:pt x="2070" y="1905"/>
                  </a:lnTo>
                  <a:lnTo>
                    <a:pt x="3238" y="1612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C35F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2" name="object 942" descr=""/>
            <p:cNvSpPr/>
            <p:nvPr/>
          </p:nvSpPr>
          <p:spPr>
            <a:xfrm>
              <a:off x="2039900" y="264961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647" y="0"/>
                  </a:moveTo>
                  <a:lnTo>
                    <a:pt x="241" y="368"/>
                  </a:lnTo>
                  <a:lnTo>
                    <a:pt x="0" y="876"/>
                  </a:lnTo>
                  <a:lnTo>
                    <a:pt x="584" y="1219"/>
                  </a:lnTo>
                  <a:lnTo>
                    <a:pt x="1155" y="1562"/>
                  </a:lnTo>
                  <a:lnTo>
                    <a:pt x="1739" y="1904"/>
                  </a:lnTo>
                  <a:lnTo>
                    <a:pt x="1816" y="1244"/>
                  </a:lnTo>
                  <a:lnTo>
                    <a:pt x="1981" y="495"/>
                  </a:lnTo>
                  <a:lnTo>
                    <a:pt x="1181" y="190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D286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3" name="object 943" descr=""/>
            <p:cNvSpPr/>
            <p:nvPr/>
          </p:nvSpPr>
          <p:spPr>
            <a:xfrm>
              <a:off x="2059506" y="265648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431" y="0"/>
                  </a:moveTo>
                  <a:lnTo>
                    <a:pt x="279" y="279"/>
                  </a:lnTo>
                  <a:lnTo>
                    <a:pt x="0" y="558"/>
                  </a:lnTo>
                  <a:lnTo>
                    <a:pt x="0" y="1117"/>
                  </a:lnTo>
                  <a:lnTo>
                    <a:pt x="279" y="1397"/>
                  </a:lnTo>
                  <a:lnTo>
                    <a:pt x="431" y="1676"/>
                  </a:lnTo>
                  <a:lnTo>
                    <a:pt x="584" y="1397"/>
                  </a:lnTo>
                  <a:lnTo>
                    <a:pt x="863" y="1117"/>
                  </a:lnTo>
                  <a:lnTo>
                    <a:pt x="863" y="558"/>
                  </a:lnTo>
                  <a:lnTo>
                    <a:pt x="584" y="27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C464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4" name="object 944" descr=""/>
            <p:cNvSpPr/>
            <p:nvPr/>
          </p:nvSpPr>
          <p:spPr>
            <a:xfrm>
              <a:off x="2033468" y="2646369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270" y="0"/>
                  </a:moveTo>
                  <a:lnTo>
                    <a:pt x="609" y="25"/>
                  </a:lnTo>
                  <a:lnTo>
                    <a:pt x="0" y="1092"/>
                  </a:lnTo>
                  <a:lnTo>
                    <a:pt x="1993" y="977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D994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5" name="object 945" descr=""/>
            <p:cNvSpPr/>
            <p:nvPr/>
          </p:nvSpPr>
          <p:spPr>
            <a:xfrm>
              <a:off x="2043802" y="2652652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92" y="0"/>
                  </a:moveTo>
                  <a:lnTo>
                    <a:pt x="50" y="711"/>
                  </a:lnTo>
                  <a:lnTo>
                    <a:pt x="0" y="1384"/>
                  </a:lnTo>
                  <a:lnTo>
                    <a:pt x="1143" y="2032"/>
                  </a:lnTo>
                  <a:lnTo>
                    <a:pt x="1130" y="1358"/>
                  </a:lnTo>
                  <a:lnTo>
                    <a:pt x="1104" y="673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BD4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6" name="object 946" descr=""/>
            <p:cNvSpPr/>
            <p:nvPr/>
          </p:nvSpPr>
          <p:spPr>
            <a:xfrm>
              <a:off x="2055280" y="266195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031" y="0"/>
                  </a:moveTo>
                  <a:lnTo>
                    <a:pt x="1193" y="63"/>
                  </a:lnTo>
                  <a:lnTo>
                    <a:pt x="419" y="253"/>
                  </a:lnTo>
                  <a:lnTo>
                    <a:pt x="0" y="1104"/>
                  </a:lnTo>
                  <a:lnTo>
                    <a:pt x="317" y="1104"/>
                  </a:lnTo>
                  <a:lnTo>
                    <a:pt x="634" y="1117"/>
                  </a:lnTo>
                  <a:lnTo>
                    <a:pt x="952" y="1168"/>
                  </a:lnTo>
                  <a:lnTo>
                    <a:pt x="1701" y="1612"/>
                  </a:lnTo>
                  <a:lnTo>
                    <a:pt x="2095" y="1206"/>
                  </a:lnTo>
                  <a:lnTo>
                    <a:pt x="2362" y="558"/>
                  </a:lnTo>
                  <a:lnTo>
                    <a:pt x="2260" y="368"/>
                  </a:lnTo>
                  <a:lnTo>
                    <a:pt x="2146" y="190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BA48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7" name="object 947" descr=""/>
            <p:cNvSpPr/>
            <p:nvPr/>
          </p:nvSpPr>
          <p:spPr>
            <a:xfrm>
              <a:off x="2049002" y="26623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6" y="749"/>
                  </a:moveTo>
                  <a:lnTo>
                    <a:pt x="381" y="0"/>
                  </a:lnTo>
                  <a:lnTo>
                    <a:pt x="787" y="419"/>
                  </a:lnTo>
                  <a:lnTo>
                    <a:pt x="0" y="673"/>
                  </a:lnTo>
                  <a:close/>
                </a:path>
              </a:pathLst>
            </a:custGeom>
            <a:solidFill>
              <a:srgbClr val="F6DE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8" name="object 948" descr=""/>
            <p:cNvSpPr/>
            <p:nvPr/>
          </p:nvSpPr>
          <p:spPr>
            <a:xfrm>
              <a:off x="2057363" y="266085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38" y="0"/>
                  </a:moveTo>
                  <a:lnTo>
                    <a:pt x="0" y="1143"/>
                  </a:lnTo>
                  <a:lnTo>
                    <a:pt x="342" y="1638"/>
                  </a:lnTo>
                  <a:lnTo>
                    <a:pt x="660" y="1612"/>
                  </a:lnTo>
                  <a:lnTo>
                    <a:pt x="878" y="1143"/>
                  </a:lnTo>
                  <a:lnTo>
                    <a:pt x="914" y="482"/>
                  </a:lnTo>
                  <a:lnTo>
                    <a:pt x="520" y="20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A48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9" name="object 949" descr=""/>
            <p:cNvSpPr/>
            <p:nvPr/>
          </p:nvSpPr>
          <p:spPr>
            <a:xfrm>
              <a:off x="2048012" y="265161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54" y="0"/>
                  </a:moveTo>
                  <a:lnTo>
                    <a:pt x="0" y="0"/>
                  </a:lnTo>
                  <a:lnTo>
                    <a:pt x="355" y="736"/>
                  </a:lnTo>
                  <a:lnTo>
                    <a:pt x="711" y="67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55E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0" name="object 950" descr=""/>
            <p:cNvSpPr/>
            <p:nvPr/>
          </p:nvSpPr>
          <p:spPr>
            <a:xfrm>
              <a:off x="2060982" y="2665328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536" y="0"/>
                  </a:moveTo>
                  <a:lnTo>
                    <a:pt x="0" y="2298"/>
                  </a:lnTo>
                  <a:lnTo>
                    <a:pt x="3098" y="2794"/>
                  </a:lnTo>
                  <a:lnTo>
                    <a:pt x="5092" y="749"/>
                  </a:lnTo>
                  <a:lnTo>
                    <a:pt x="3200" y="939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D68D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1" name="object 951" descr=""/>
            <p:cNvSpPr/>
            <p:nvPr/>
          </p:nvSpPr>
          <p:spPr>
            <a:xfrm>
              <a:off x="2056227" y="2661928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2057" y="0"/>
                  </a:moveTo>
                  <a:lnTo>
                    <a:pt x="1130" y="76"/>
                  </a:lnTo>
                  <a:lnTo>
                    <a:pt x="749" y="444"/>
                  </a:lnTo>
                  <a:lnTo>
                    <a:pt x="380" y="825"/>
                  </a:lnTo>
                  <a:lnTo>
                    <a:pt x="0" y="1193"/>
                  </a:lnTo>
                  <a:lnTo>
                    <a:pt x="101" y="6019"/>
                  </a:lnTo>
                  <a:lnTo>
                    <a:pt x="228" y="6870"/>
                  </a:lnTo>
                  <a:lnTo>
                    <a:pt x="1066" y="7391"/>
                  </a:lnTo>
                  <a:lnTo>
                    <a:pt x="1917" y="6311"/>
                  </a:lnTo>
                  <a:lnTo>
                    <a:pt x="1968" y="5206"/>
                  </a:lnTo>
                  <a:lnTo>
                    <a:pt x="1142" y="4089"/>
                  </a:lnTo>
                  <a:lnTo>
                    <a:pt x="1193" y="3301"/>
                  </a:lnTo>
                  <a:lnTo>
                    <a:pt x="1320" y="2552"/>
                  </a:lnTo>
                  <a:lnTo>
                    <a:pt x="2146" y="2158"/>
                  </a:lnTo>
                  <a:lnTo>
                    <a:pt x="2108" y="1447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C66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2" name="object 952" descr=""/>
            <p:cNvSpPr/>
            <p:nvPr/>
          </p:nvSpPr>
          <p:spPr>
            <a:xfrm>
              <a:off x="2057299" y="266602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63" y="0"/>
                  </a:moveTo>
                  <a:lnTo>
                    <a:pt x="50" y="1104"/>
                  </a:lnTo>
                  <a:lnTo>
                    <a:pt x="0" y="3301"/>
                  </a:lnTo>
                  <a:lnTo>
                    <a:pt x="1828" y="3759"/>
                  </a:lnTo>
                  <a:lnTo>
                    <a:pt x="1663" y="2108"/>
                  </a:lnTo>
                  <a:lnTo>
                    <a:pt x="2019" y="165"/>
                  </a:lnTo>
                  <a:lnTo>
                    <a:pt x="825" y="20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D75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3" name="object 953" descr=""/>
            <p:cNvSpPr/>
            <p:nvPr/>
          </p:nvSpPr>
          <p:spPr>
            <a:xfrm>
              <a:off x="2073762" y="265763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622" y="0"/>
                  </a:moveTo>
                  <a:lnTo>
                    <a:pt x="0" y="736"/>
                  </a:lnTo>
                  <a:lnTo>
                    <a:pt x="622" y="1447"/>
                  </a:lnTo>
                  <a:lnTo>
                    <a:pt x="1485" y="1168"/>
                  </a:lnTo>
                  <a:lnTo>
                    <a:pt x="2247" y="1257"/>
                  </a:lnTo>
                  <a:lnTo>
                    <a:pt x="2247" y="190"/>
                  </a:lnTo>
                  <a:lnTo>
                    <a:pt x="1485" y="292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B33F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4" name="object 954" descr=""/>
            <p:cNvSpPr/>
            <p:nvPr/>
          </p:nvSpPr>
          <p:spPr>
            <a:xfrm>
              <a:off x="2061866" y="266086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031" y="0"/>
                  </a:moveTo>
                  <a:lnTo>
                    <a:pt x="1015" y="139"/>
                  </a:lnTo>
                  <a:lnTo>
                    <a:pt x="0" y="215"/>
                  </a:lnTo>
                  <a:lnTo>
                    <a:pt x="266" y="1206"/>
                  </a:lnTo>
                  <a:lnTo>
                    <a:pt x="1181" y="1066"/>
                  </a:lnTo>
                  <a:lnTo>
                    <a:pt x="1879" y="1282"/>
                  </a:lnTo>
                  <a:lnTo>
                    <a:pt x="2158" y="1244"/>
                  </a:lnTo>
                  <a:lnTo>
                    <a:pt x="2438" y="1168"/>
                  </a:lnTo>
                  <a:lnTo>
                    <a:pt x="2692" y="1041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E1AD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5" name="object 955" descr=""/>
            <p:cNvSpPr/>
            <p:nvPr/>
          </p:nvSpPr>
          <p:spPr>
            <a:xfrm>
              <a:off x="2064610" y="267345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927" y="0"/>
                  </a:moveTo>
                  <a:lnTo>
                    <a:pt x="215" y="533"/>
                  </a:lnTo>
                  <a:lnTo>
                    <a:pt x="12" y="1003"/>
                  </a:lnTo>
                  <a:lnTo>
                    <a:pt x="381" y="736"/>
                  </a:lnTo>
                  <a:lnTo>
                    <a:pt x="1524" y="1435"/>
                  </a:lnTo>
                  <a:close/>
                </a:path>
              </a:pathLst>
            </a:custGeom>
            <a:solidFill>
              <a:srgbClr val="BE6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6" name="object 956" descr=""/>
            <p:cNvSpPr/>
            <p:nvPr/>
          </p:nvSpPr>
          <p:spPr>
            <a:xfrm>
              <a:off x="2065672" y="266136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73" y="0"/>
                  </a:moveTo>
                  <a:lnTo>
                    <a:pt x="330" y="12"/>
                  </a:lnTo>
                  <a:lnTo>
                    <a:pt x="0" y="596"/>
                  </a:lnTo>
                  <a:lnTo>
                    <a:pt x="1003" y="5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1AD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7" name="object 957" descr=""/>
            <p:cNvSpPr/>
            <p:nvPr/>
          </p:nvSpPr>
          <p:spPr>
            <a:xfrm>
              <a:off x="2037684" y="2625141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3309" y="1333"/>
                  </a:moveTo>
                  <a:lnTo>
                    <a:pt x="2052" y="1612"/>
                  </a:lnTo>
                  <a:lnTo>
                    <a:pt x="884" y="1625"/>
                  </a:lnTo>
                  <a:lnTo>
                    <a:pt x="198" y="2971"/>
                  </a:lnTo>
                  <a:lnTo>
                    <a:pt x="77" y="3606"/>
                  </a:lnTo>
                  <a:lnTo>
                    <a:pt x="0" y="4381"/>
                  </a:lnTo>
                  <a:lnTo>
                    <a:pt x="909" y="5626"/>
                  </a:lnTo>
                  <a:lnTo>
                    <a:pt x="2420" y="5753"/>
                  </a:lnTo>
                  <a:lnTo>
                    <a:pt x="3271" y="5778"/>
                  </a:lnTo>
                  <a:lnTo>
                    <a:pt x="3894" y="5702"/>
                  </a:lnTo>
                  <a:lnTo>
                    <a:pt x="4529" y="5575"/>
                  </a:lnTo>
                  <a:lnTo>
                    <a:pt x="5583" y="5410"/>
                  </a:lnTo>
                  <a:lnTo>
                    <a:pt x="11196" y="3606"/>
                  </a:lnTo>
                  <a:lnTo>
                    <a:pt x="11591" y="3606"/>
                  </a:lnTo>
                  <a:lnTo>
                    <a:pt x="10726" y="2679"/>
                  </a:lnTo>
                  <a:lnTo>
                    <a:pt x="10564" y="2628"/>
                  </a:lnTo>
                  <a:lnTo>
                    <a:pt x="4071" y="2628"/>
                  </a:lnTo>
                  <a:lnTo>
                    <a:pt x="3309" y="1333"/>
                  </a:lnTo>
                  <a:close/>
                </a:path>
                <a:path w="12064" h="6350">
                  <a:moveTo>
                    <a:pt x="7566" y="5410"/>
                  </a:moveTo>
                  <a:lnTo>
                    <a:pt x="5583" y="5410"/>
                  </a:lnTo>
                  <a:lnTo>
                    <a:pt x="6662" y="5486"/>
                  </a:lnTo>
                  <a:lnTo>
                    <a:pt x="7566" y="5410"/>
                  </a:lnTo>
                  <a:close/>
                </a:path>
                <a:path w="12064" h="6350">
                  <a:moveTo>
                    <a:pt x="11591" y="3606"/>
                  </a:moveTo>
                  <a:lnTo>
                    <a:pt x="11196" y="3606"/>
                  </a:lnTo>
                  <a:lnTo>
                    <a:pt x="11615" y="3632"/>
                  </a:lnTo>
                  <a:close/>
                </a:path>
                <a:path w="12064" h="6350">
                  <a:moveTo>
                    <a:pt x="7361" y="1143"/>
                  </a:moveTo>
                  <a:lnTo>
                    <a:pt x="7081" y="1206"/>
                  </a:lnTo>
                  <a:lnTo>
                    <a:pt x="6573" y="1244"/>
                  </a:lnTo>
                  <a:lnTo>
                    <a:pt x="6167" y="1549"/>
                  </a:lnTo>
                  <a:lnTo>
                    <a:pt x="5837" y="1917"/>
                  </a:lnTo>
                  <a:lnTo>
                    <a:pt x="5456" y="2222"/>
                  </a:lnTo>
                  <a:lnTo>
                    <a:pt x="5125" y="2590"/>
                  </a:lnTo>
                  <a:lnTo>
                    <a:pt x="4064" y="2616"/>
                  </a:lnTo>
                  <a:lnTo>
                    <a:pt x="10564" y="2628"/>
                  </a:lnTo>
                  <a:lnTo>
                    <a:pt x="9266" y="2222"/>
                  </a:lnTo>
                  <a:lnTo>
                    <a:pt x="9225" y="1841"/>
                  </a:lnTo>
                  <a:lnTo>
                    <a:pt x="7310" y="1841"/>
                  </a:lnTo>
                  <a:lnTo>
                    <a:pt x="7361" y="1143"/>
                  </a:lnTo>
                  <a:close/>
                </a:path>
                <a:path w="12064" h="6350">
                  <a:moveTo>
                    <a:pt x="8694" y="0"/>
                  </a:moveTo>
                  <a:lnTo>
                    <a:pt x="8315" y="139"/>
                  </a:lnTo>
                  <a:lnTo>
                    <a:pt x="8288" y="774"/>
                  </a:lnTo>
                  <a:lnTo>
                    <a:pt x="7856" y="812"/>
                  </a:lnTo>
                  <a:lnTo>
                    <a:pt x="7678" y="1041"/>
                  </a:lnTo>
                  <a:lnTo>
                    <a:pt x="7631" y="1549"/>
                  </a:lnTo>
                  <a:lnTo>
                    <a:pt x="7310" y="1841"/>
                  </a:lnTo>
                  <a:lnTo>
                    <a:pt x="9225" y="1841"/>
                  </a:lnTo>
                  <a:lnTo>
                    <a:pt x="9101" y="660"/>
                  </a:lnTo>
                  <a:lnTo>
                    <a:pt x="8999" y="139"/>
                  </a:lnTo>
                  <a:lnTo>
                    <a:pt x="8694" y="0"/>
                  </a:lnTo>
                  <a:close/>
                </a:path>
              </a:pathLst>
            </a:custGeom>
            <a:solidFill>
              <a:srgbClr val="BF52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8" name="object 958" descr=""/>
            <p:cNvSpPr/>
            <p:nvPr/>
          </p:nvSpPr>
          <p:spPr>
            <a:xfrm>
              <a:off x="2034377" y="2624280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2857" y="0"/>
                  </a:moveTo>
                  <a:lnTo>
                    <a:pt x="2463" y="12"/>
                  </a:lnTo>
                  <a:lnTo>
                    <a:pt x="2095" y="469"/>
                  </a:lnTo>
                  <a:lnTo>
                    <a:pt x="1778" y="762"/>
                  </a:lnTo>
                  <a:lnTo>
                    <a:pt x="1155" y="1371"/>
                  </a:lnTo>
                  <a:lnTo>
                    <a:pt x="2565" y="3886"/>
                  </a:lnTo>
                  <a:lnTo>
                    <a:pt x="1841" y="4826"/>
                  </a:lnTo>
                  <a:lnTo>
                    <a:pt x="419" y="3987"/>
                  </a:lnTo>
                  <a:lnTo>
                    <a:pt x="0" y="5232"/>
                  </a:lnTo>
                  <a:lnTo>
                    <a:pt x="1257" y="6184"/>
                  </a:lnTo>
                  <a:lnTo>
                    <a:pt x="2590" y="6832"/>
                  </a:lnTo>
                  <a:lnTo>
                    <a:pt x="4216" y="6489"/>
                  </a:lnTo>
                  <a:lnTo>
                    <a:pt x="4191" y="2489"/>
                  </a:lnTo>
                  <a:lnTo>
                    <a:pt x="3403" y="1993"/>
                  </a:lnTo>
                  <a:lnTo>
                    <a:pt x="3327" y="1193"/>
                  </a:lnTo>
                  <a:lnTo>
                    <a:pt x="3289" y="38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C769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9" name="object 959" descr=""/>
            <p:cNvSpPr/>
            <p:nvPr/>
          </p:nvSpPr>
          <p:spPr>
            <a:xfrm>
              <a:off x="2030336" y="2622945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822" y="0"/>
                  </a:moveTo>
                  <a:lnTo>
                    <a:pt x="1663" y="800"/>
                  </a:lnTo>
                  <a:lnTo>
                    <a:pt x="66" y="800"/>
                  </a:lnTo>
                  <a:lnTo>
                    <a:pt x="495" y="2120"/>
                  </a:lnTo>
                  <a:lnTo>
                    <a:pt x="1714" y="2603"/>
                  </a:lnTo>
                  <a:lnTo>
                    <a:pt x="3136" y="2794"/>
                  </a:lnTo>
                  <a:lnTo>
                    <a:pt x="3492" y="3048"/>
                  </a:lnTo>
                  <a:lnTo>
                    <a:pt x="3848" y="3022"/>
                  </a:lnTo>
                  <a:lnTo>
                    <a:pt x="4118" y="2794"/>
                  </a:lnTo>
                  <a:lnTo>
                    <a:pt x="4128" y="2120"/>
                  </a:lnTo>
                  <a:lnTo>
                    <a:pt x="3938" y="800"/>
                  </a:lnTo>
                  <a:lnTo>
                    <a:pt x="1663" y="800"/>
                  </a:lnTo>
                  <a:lnTo>
                    <a:pt x="0" y="596"/>
                  </a:lnTo>
                  <a:lnTo>
                    <a:pt x="3908" y="596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C360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0" name="object 960" descr=""/>
            <p:cNvSpPr/>
            <p:nvPr/>
          </p:nvSpPr>
          <p:spPr>
            <a:xfrm>
              <a:off x="2035568" y="262261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838" y="0"/>
                  </a:moveTo>
                  <a:lnTo>
                    <a:pt x="0" y="1384"/>
                  </a:lnTo>
                  <a:lnTo>
                    <a:pt x="457" y="1828"/>
                  </a:lnTo>
                  <a:lnTo>
                    <a:pt x="901" y="2133"/>
                  </a:lnTo>
                  <a:lnTo>
                    <a:pt x="1295" y="2095"/>
                  </a:lnTo>
                  <a:lnTo>
                    <a:pt x="2095" y="2044"/>
                  </a:lnTo>
                  <a:lnTo>
                    <a:pt x="2222" y="1917"/>
                  </a:lnTo>
                  <a:lnTo>
                    <a:pt x="2324" y="1447"/>
                  </a:lnTo>
                  <a:lnTo>
                    <a:pt x="2222" y="1231"/>
                  </a:lnTo>
                  <a:lnTo>
                    <a:pt x="1993" y="1028"/>
                  </a:lnTo>
                  <a:lnTo>
                    <a:pt x="1422" y="888"/>
                  </a:lnTo>
                  <a:close/>
                </a:path>
              </a:pathLst>
            </a:custGeom>
            <a:solidFill>
              <a:srgbClr val="D184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1" name="object 961" descr=""/>
            <p:cNvSpPr/>
            <p:nvPr/>
          </p:nvSpPr>
          <p:spPr>
            <a:xfrm>
              <a:off x="2043861" y="262542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182" y="0"/>
                  </a:moveTo>
                  <a:lnTo>
                    <a:pt x="0" y="1271"/>
                  </a:lnTo>
                  <a:lnTo>
                    <a:pt x="1028" y="1271"/>
                  </a:lnTo>
                  <a:lnTo>
                    <a:pt x="1422" y="915"/>
                  </a:lnTo>
                  <a:lnTo>
                    <a:pt x="1485" y="521"/>
                  </a:lnTo>
                  <a:lnTo>
                    <a:pt x="1142" y="89"/>
                  </a:lnTo>
                  <a:close/>
                </a:path>
              </a:pathLst>
            </a:custGeom>
            <a:solidFill>
              <a:srgbClr val="BA4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2" name="object 962" descr=""/>
            <p:cNvSpPr/>
            <p:nvPr/>
          </p:nvSpPr>
          <p:spPr>
            <a:xfrm>
              <a:off x="2037565" y="262364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25" y="330"/>
                  </a:lnTo>
                  <a:lnTo>
                    <a:pt x="101" y="1003"/>
                  </a:lnTo>
                  <a:lnTo>
                    <a:pt x="800" y="596"/>
                  </a:lnTo>
                  <a:lnTo>
                    <a:pt x="749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3" name="object 963" descr=""/>
            <p:cNvSpPr/>
            <p:nvPr/>
          </p:nvSpPr>
          <p:spPr>
            <a:xfrm>
              <a:off x="2079133" y="2685909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4">
                  <a:moveTo>
                    <a:pt x="1206" y="584"/>
                  </a:moveTo>
                  <a:lnTo>
                    <a:pt x="0" y="2057"/>
                  </a:lnTo>
                  <a:lnTo>
                    <a:pt x="207" y="2197"/>
                  </a:lnTo>
                  <a:lnTo>
                    <a:pt x="330" y="2857"/>
                  </a:lnTo>
                  <a:lnTo>
                    <a:pt x="76" y="3111"/>
                  </a:lnTo>
                  <a:lnTo>
                    <a:pt x="101" y="4076"/>
                  </a:lnTo>
                  <a:lnTo>
                    <a:pt x="2197" y="4140"/>
                  </a:lnTo>
                  <a:lnTo>
                    <a:pt x="5207" y="4191"/>
                  </a:lnTo>
                  <a:lnTo>
                    <a:pt x="7353" y="3111"/>
                  </a:lnTo>
                  <a:lnTo>
                    <a:pt x="8026" y="2451"/>
                  </a:lnTo>
                  <a:lnTo>
                    <a:pt x="8603" y="2197"/>
                  </a:lnTo>
                  <a:lnTo>
                    <a:pt x="5791" y="2197"/>
                  </a:lnTo>
                  <a:lnTo>
                    <a:pt x="2679" y="939"/>
                  </a:lnTo>
                  <a:lnTo>
                    <a:pt x="1206" y="584"/>
                  </a:lnTo>
                  <a:close/>
                </a:path>
                <a:path w="10160" h="4444">
                  <a:moveTo>
                    <a:pt x="7327" y="0"/>
                  </a:moveTo>
                  <a:lnTo>
                    <a:pt x="6604" y="1257"/>
                  </a:lnTo>
                  <a:lnTo>
                    <a:pt x="5791" y="2197"/>
                  </a:lnTo>
                  <a:lnTo>
                    <a:pt x="8603" y="2197"/>
                  </a:lnTo>
                  <a:lnTo>
                    <a:pt x="8978" y="2032"/>
                  </a:lnTo>
                  <a:lnTo>
                    <a:pt x="9421" y="939"/>
                  </a:lnTo>
                  <a:lnTo>
                    <a:pt x="9702" y="38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AA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4" name="object 964" descr=""/>
            <p:cNvSpPr/>
            <p:nvPr/>
          </p:nvSpPr>
          <p:spPr>
            <a:xfrm>
              <a:off x="2067779" y="268279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136" y="0"/>
                  </a:moveTo>
                  <a:lnTo>
                    <a:pt x="1270" y="165"/>
                  </a:lnTo>
                  <a:lnTo>
                    <a:pt x="914" y="1892"/>
                  </a:lnTo>
                  <a:lnTo>
                    <a:pt x="0" y="3035"/>
                  </a:lnTo>
                  <a:lnTo>
                    <a:pt x="2451" y="3479"/>
                  </a:lnTo>
                  <a:lnTo>
                    <a:pt x="3225" y="2184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9F4C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5" name="object 965" descr=""/>
            <p:cNvSpPr/>
            <p:nvPr/>
          </p:nvSpPr>
          <p:spPr>
            <a:xfrm>
              <a:off x="2077074" y="2685869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41" y="0"/>
                  </a:moveTo>
                  <a:lnTo>
                    <a:pt x="342" y="0"/>
                  </a:lnTo>
                  <a:lnTo>
                    <a:pt x="0" y="12"/>
                  </a:lnTo>
                  <a:lnTo>
                    <a:pt x="12" y="711"/>
                  </a:lnTo>
                  <a:lnTo>
                    <a:pt x="12" y="2095"/>
                  </a:lnTo>
                  <a:lnTo>
                    <a:pt x="698" y="2095"/>
                  </a:lnTo>
                  <a:lnTo>
                    <a:pt x="1041" y="2082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AE4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6" name="object 966" descr=""/>
            <p:cNvSpPr/>
            <p:nvPr/>
          </p:nvSpPr>
          <p:spPr>
            <a:xfrm>
              <a:off x="2080384" y="2677123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298" y="0"/>
                  </a:moveTo>
                  <a:lnTo>
                    <a:pt x="1892" y="241"/>
                  </a:lnTo>
                  <a:lnTo>
                    <a:pt x="1257" y="342"/>
                  </a:lnTo>
                  <a:lnTo>
                    <a:pt x="622" y="431"/>
                  </a:lnTo>
                  <a:lnTo>
                    <a:pt x="0" y="533"/>
                  </a:lnTo>
                  <a:lnTo>
                    <a:pt x="584" y="1879"/>
                  </a:lnTo>
                  <a:lnTo>
                    <a:pt x="1752" y="1384"/>
                  </a:lnTo>
                  <a:lnTo>
                    <a:pt x="2755" y="1384"/>
                  </a:lnTo>
                  <a:lnTo>
                    <a:pt x="2870" y="1066"/>
                  </a:lnTo>
                  <a:lnTo>
                    <a:pt x="2933" y="736"/>
                  </a:lnTo>
                  <a:lnTo>
                    <a:pt x="2959" y="406"/>
                  </a:lnTo>
                  <a:lnTo>
                    <a:pt x="2641" y="50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D586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7" name="object 967" descr=""/>
            <p:cNvSpPr/>
            <p:nvPr/>
          </p:nvSpPr>
          <p:spPr>
            <a:xfrm>
              <a:off x="2082271" y="267647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876" y="0"/>
                  </a:moveTo>
                  <a:lnTo>
                    <a:pt x="0" y="888"/>
                  </a:lnTo>
                  <a:lnTo>
                    <a:pt x="1079" y="1066"/>
                  </a:lnTo>
                  <a:lnTo>
                    <a:pt x="1267" y="888"/>
                  </a:lnTo>
                  <a:lnTo>
                    <a:pt x="1371" y="571"/>
                  </a:lnTo>
                  <a:lnTo>
                    <a:pt x="1231" y="266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BB4F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8" name="object 968" descr=""/>
            <p:cNvSpPr/>
            <p:nvPr/>
          </p:nvSpPr>
          <p:spPr>
            <a:xfrm>
              <a:off x="2082265" y="267239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1041" y="0"/>
                  </a:moveTo>
                  <a:lnTo>
                    <a:pt x="698" y="12"/>
                  </a:lnTo>
                  <a:lnTo>
                    <a:pt x="342" y="12"/>
                  </a:lnTo>
                  <a:lnTo>
                    <a:pt x="0" y="25"/>
                  </a:lnTo>
                  <a:lnTo>
                    <a:pt x="368" y="609"/>
                  </a:lnTo>
                  <a:lnTo>
                    <a:pt x="711" y="596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C156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9" name="object 969" descr=""/>
            <p:cNvSpPr/>
            <p:nvPr/>
          </p:nvSpPr>
          <p:spPr>
            <a:xfrm>
              <a:off x="2062242" y="267948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2501" y="0"/>
                  </a:moveTo>
                  <a:lnTo>
                    <a:pt x="838" y="126"/>
                  </a:lnTo>
                  <a:lnTo>
                    <a:pt x="0" y="177"/>
                  </a:lnTo>
                  <a:lnTo>
                    <a:pt x="533" y="2324"/>
                  </a:lnTo>
                  <a:lnTo>
                    <a:pt x="1358" y="2705"/>
                  </a:lnTo>
                  <a:lnTo>
                    <a:pt x="1968" y="3301"/>
                  </a:lnTo>
                  <a:lnTo>
                    <a:pt x="2349" y="4127"/>
                  </a:lnTo>
                  <a:lnTo>
                    <a:pt x="2921" y="4940"/>
                  </a:lnTo>
                  <a:lnTo>
                    <a:pt x="3594" y="4927"/>
                  </a:lnTo>
                  <a:lnTo>
                    <a:pt x="4330" y="4381"/>
                  </a:lnTo>
                  <a:lnTo>
                    <a:pt x="5473" y="3352"/>
                  </a:lnTo>
                  <a:lnTo>
                    <a:pt x="5270" y="2882"/>
                  </a:lnTo>
                  <a:lnTo>
                    <a:pt x="4965" y="2539"/>
                  </a:lnTo>
                  <a:lnTo>
                    <a:pt x="4521" y="2311"/>
                  </a:lnTo>
                  <a:lnTo>
                    <a:pt x="3416" y="317"/>
                  </a:lnTo>
                  <a:lnTo>
                    <a:pt x="3136" y="165"/>
                  </a:lnTo>
                  <a:lnTo>
                    <a:pt x="2832" y="50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932F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0" name="object 970" descr=""/>
            <p:cNvSpPr/>
            <p:nvPr/>
          </p:nvSpPr>
          <p:spPr>
            <a:xfrm>
              <a:off x="2064508" y="268361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88" y="0"/>
                  </a:moveTo>
                  <a:lnTo>
                    <a:pt x="0" y="1397"/>
                  </a:lnTo>
                  <a:lnTo>
                    <a:pt x="558" y="2197"/>
                  </a:lnTo>
                  <a:lnTo>
                    <a:pt x="2044" y="2171"/>
                  </a:lnTo>
                  <a:lnTo>
                    <a:pt x="2057" y="1536"/>
                  </a:lnTo>
                  <a:lnTo>
                    <a:pt x="2057" y="254"/>
                  </a:lnTo>
                  <a:lnTo>
                    <a:pt x="1409" y="17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B37B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1" name="object 971" descr=""/>
            <p:cNvSpPr/>
            <p:nvPr/>
          </p:nvSpPr>
          <p:spPr>
            <a:xfrm>
              <a:off x="2066758" y="268126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955" y="0"/>
                  </a:moveTo>
                  <a:lnTo>
                    <a:pt x="507" y="698"/>
                  </a:lnTo>
                  <a:lnTo>
                    <a:pt x="0" y="520"/>
                  </a:lnTo>
                  <a:lnTo>
                    <a:pt x="317" y="863"/>
                  </a:lnTo>
                  <a:lnTo>
                    <a:pt x="634" y="1219"/>
                  </a:lnTo>
                  <a:lnTo>
                    <a:pt x="952" y="1562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A152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2" name="object 972" descr=""/>
            <p:cNvSpPr/>
            <p:nvPr/>
          </p:nvSpPr>
          <p:spPr>
            <a:xfrm>
              <a:off x="2045896" y="262467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888" y="0"/>
                  </a:moveTo>
                  <a:lnTo>
                    <a:pt x="25" y="63"/>
                  </a:lnTo>
                  <a:lnTo>
                    <a:pt x="63" y="254"/>
                  </a:lnTo>
                  <a:lnTo>
                    <a:pt x="50" y="457"/>
                  </a:lnTo>
                  <a:lnTo>
                    <a:pt x="0" y="647"/>
                  </a:lnTo>
                  <a:lnTo>
                    <a:pt x="241" y="914"/>
                  </a:lnTo>
                  <a:lnTo>
                    <a:pt x="533" y="1066"/>
                  </a:lnTo>
                  <a:lnTo>
                    <a:pt x="888" y="1130"/>
                  </a:lnTo>
                  <a:lnTo>
                    <a:pt x="2108" y="977"/>
                  </a:lnTo>
                  <a:lnTo>
                    <a:pt x="1663" y="127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E0AA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3" name="object 973" descr=""/>
            <p:cNvSpPr/>
            <p:nvPr/>
          </p:nvSpPr>
          <p:spPr>
            <a:xfrm>
              <a:off x="2042544" y="2629361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69" h="14605">
                  <a:moveTo>
                    <a:pt x="4749" y="0"/>
                  </a:moveTo>
                  <a:lnTo>
                    <a:pt x="3378" y="444"/>
                  </a:lnTo>
                  <a:lnTo>
                    <a:pt x="0" y="5054"/>
                  </a:lnTo>
                  <a:lnTo>
                    <a:pt x="3975" y="7327"/>
                  </a:lnTo>
                  <a:lnTo>
                    <a:pt x="6464" y="10071"/>
                  </a:lnTo>
                  <a:lnTo>
                    <a:pt x="6972" y="10579"/>
                  </a:lnTo>
                  <a:lnTo>
                    <a:pt x="7095" y="11353"/>
                  </a:lnTo>
                  <a:lnTo>
                    <a:pt x="7581" y="11937"/>
                  </a:lnTo>
                  <a:lnTo>
                    <a:pt x="9207" y="12687"/>
                  </a:lnTo>
                  <a:lnTo>
                    <a:pt x="10947" y="13157"/>
                  </a:lnTo>
                  <a:lnTo>
                    <a:pt x="12827" y="14516"/>
                  </a:lnTo>
                  <a:lnTo>
                    <a:pt x="13931" y="14147"/>
                  </a:lnTo>
                  <a:lnTo>
                    <a:pt x="13970" y="13042"/>
                  </a:lnTo>
                  <a:lnTo>
                    <a:pt x="13157" y="12560"/>
                  </a:lnTo>
                  <a:lnTo>
                    <a:pt x="12712" y="12103"/>
                  </a:lnTo>
                  <a:lnTo>
                    <a:pt x="12598" y="11595"/>
                  </a:lnTo>
                  <a:lnTo>
                    <a:pt x="12302" y="11328"/>
                  </a:lnTo>
                  <a:lnTo>
                    <a:pt x="12052" y="11175"/>
                  </a:lnTo>
                  <a:lnTo>
                    <a:pt x="11264" y="10845"/>
                  </a:lnTo>
                  <a:lnTo>
                    <a:pt x="10820" y="10629"/>
                  </a:lnTo>
                  <a:lnTo>
                    <a:pt x="10464" y="10274"/>
                  </a:lnTo>
                  <a:lnTo>
                    <a:pt x="10160" y="9855"/>
                  </a:lnTo>
                  <a:lnTo>
                    <a:pt x="10071" y="9334"/>
                  </a:lnTo>
                  <a:lnTo>
                    <a:pt x="9855" y="8483"/>
                  </a:lnTo>
                  <a:lnTo>
                    <a:pt x="6740" y="3949"/>
                  </a:lnTo>
                  <a:lnTo>
                    <a:pt x="5016" y="3949"/>
                  </a:lnTo>
                  <a:lnTo>
                    <a:pt x="4686" y="3898"/>
                  </a:lnTo>
                  <a:lnTo>
                    <a:pt x="4432" y="3517"/>
                  </a:lnTo>
                  <a:lnTo>
                    <a:pt x="6654" y="1549"/>
                  </a:lnTo>
                  <a:lnTo>
                    <a:pt x="5765" y="584"/>
                  </a:lnTo>
                  <a:lnTo>
                    <a:pt x="4749" y="0"/>
                  </a:lnTo>
                  <a:close/>
                </a:path>
                <a:path w="13969" h="14605">
                  <a:moveTo>
                    <a:pt x="5410" y="3708"/>
                  </a:moveTo>
                  <a:lnTo>
                    <a:pt x="5016" y="3949"/>
                  </a:lnTo>
                  <a:lnTo>
                    <a:pt x="6740" y="3949"/>
                  </a:lnTo>
                  <a:lnTo>
                    <a:pt x="6515" y="3759"/>
                  </a:lnTo>
                  <a:lnTo>
                    <a:pt x="5410" y="3708"/>
                  </a:lnTo>
                  <a:close/>
                </a:path>
              </a:pathLst>
            </a:custGeom>
            <a:solidFill>
              <a:srgbClr val="BD4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4" name="object 974" descr=""/>
            <p:cNvSpPr/>
            <p:nvPr/>
          </p:nvSpPr>
          <p:spPr>
            <a:xfrm>
              <a:off x="2049060" y="263332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1473" y="0"/>
                  </a:moveTo>
                  <a:lnTo>
                    <a:pt x="723" y="25"/>
                  </a:lnTo>
                  <a:lnTo>
                    <a:pt x="0" y="647"/>
                  </a:lnTo>
                  <a:lnTo>
                    <a:pt x="850" y="2184"/>
                  </a:lnTo>
                  <a:lnTo>
                    <a:pt x="1257" y="4051"/>
                  </a:lnTo>
                  <a:lnTo>
                    <a:pt x="3136" y="4813"/>
                  </a:lnTo>
                  <a:lnTo>
                    <a:pt x="3314" y="4800"/>
                  </a:lnTo>
                  <a:lnTo>
                    <a:pt x="3505" y="4800"/>
                  </a:lnTo>
                  <a:lnTo>
                    <a:pt x="5435" y="3594"/>
                  </a:lnTo>
                  <a:lnTo>
                    <a:pt x="5524" y="3467"/>
                  </a:lnTo>
                  <a:lnTo>
                    <a:pt x="5537" y="3238"/>
                  </a:lnTo>
                  <a:lnTo>
                    <a:pt x="5537" y="3022"/>
                  </a:lnTo>
                  <a:lnTo>
                    <a:pt x="5435" y="2819"/>
                  </a:lnTo>
                  <a:lnTo>
                    <a:pt x="5219" y="2654"/>
                  </a:lnTo>
                  <a:lnTo>
                    <a:pt x="4038" y="647"/>
                  </a:lnTo>
                  <a:lnTo>
                    <a:pt x="3441" y="596"/>
                  </a:lnTo>
                  <a:lnTo>
                    <a:pt x="2247" y="520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B543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5" name="object 975" descr=""/>
            <p:cNvSpPr/>
            <p:nvPr/>
          </p:nvSpPr>
          <p:spPr>
            <a:xfrm>
              <a:off x="2045931" y="262863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2006" y="4445"/>
                  </a:moveTo>
                  <a:lnTo>
                    <a:pt x="1689" y="4318"/>
                  </a:lnTo>
                  <a:lnTo>
                    <a:pt x="1371" y="4254"/>
                  </a:lnTo>
                  <a:lnTo>
                    <a:pt x="1028" y="4254"/>
                  </a:lnTo>
                  <a:lnTo>
                    <a:pt x="1270" y="4787"/>
                  </a:lnTo>
                  <a:lnTo>
                    <a:pt x="1562" y="5003"/>
                  </a:lnTo>
                  <a:lnTo>
                    <a:pt x="2006" y="4445"/>
                  </a:lnTo>
                  <a:close/>
                </a:path>
                <a:path w="5714" h="5714">
                  <a:moveTo>
                    <a:pt x="4305" y="1397"/>
                  </a:moveTo>
                  <a:lnTo>
                    <a:pt x="3302" y="812"/>
                  </a:lnTo>
                  <a:lnTo>
                    <a:pt x="2946" y="127"/>
                  </a:lnTo>
                  <a:lnTo>
                    <a:pt x="1866" y="190"/>
                  </a:lnTo>
                  <a:lnTo>
                    <a:pt x="685" y="0"/>
                  </a:lnTo>
                  <a:lnTo>
                    <a:pt x="0" y="1181"/>
                  </a:lnTo>
                  <a:lnTo>
                    <a:pt x="3263" y="2286"/>
                  </a:lnTo>
                  <a:lnTo>
                    <a:pt x="4305" y="1397"/>
                  </a:lnTo>
                  <a:close/>
                </a:path>
                <a:path w="5714" h="5714">
                  <a:moveTo>
                    <a:pt x="5372" y="5219"/>
                  </a:moveTo>
                  <a:lnTo>
                    <a:pt x="5207" y="4483"/>
                  </a:lnTo>
                  <a:lnTo>
                    <a:pt x="5181" y="4292"/>
                  </a:lnTo>
                  <a:lnTo>
                    <a:pt x="3111" y="4483"/>
                  </a:lnTo>
                  <a:lnTo>
                    <a:pt x="3124" y="5346"/>
                  </a:lnTo>
                  <a:lnTo>
                    <a:pt x="5372" y="5219"/>
                  </a:lnTo>
                  <a:close/>
                </a:path>
              </a:pathLst>
            </a:custGeom>
            <a:solidFill>
              <a:srgbClr val="BA4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6" name="object 976" descr=""/>
            <p:cNvSpPr/>
            <p:nvPr/>
          </p:nvSpPr>
          <p:spPr>
            <a:xfrm>
              <a:off x="2051122" y="263242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457" y="0"/>
                  </a:moveTo>
                  <a:lnTo>
                    <a:pt x="0" y="495"/>
                  </a:lnTo>
                  <a:lnTo>
                    <a:pt x="279" y="380"/>
                  </a:lnTo>
                  <a:lnTo>
                    <a:pt x="444" y="22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4A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7" name="object 977" descr=""/>
            <p:cNvSpPr/>
            <p:nvPr/>
          </p:nvSpPr>
          <p:spPr>
            <a:xfrm>
              <a:off x="2056831" y="2636037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89">
                  <a:moveTo>
                    <a:pt x="7988" y="4991"/>
                  </a:moveTo>
                  <a:lnTo>
                    <a:pt x="6540" y="4991"/>
                  </a:lnTo>
                  <a:lnTo>
                    <a:pt x="5588" y="7200"/>
                  </a:lnTo>
                  <a:lnTo>
                    <a:pt x="7950" y="8356"/>
                  </a:lnTo>
                  <a:lnTo>
                    <a:pt x="8813" y="7886"/>
                  </a:lnTo>
                  <a:lnTo>
                    <a:pt x="9457" y="7200"/>
                  </a:lnTo>
                  <a:lnTo>
                    <a:pt x="9779" y="6286"/>
                  </a:lnTo>
                  <a:lnTo>
                    <a:pt x="8420" y="5562"/>
                  </a:lnTo>
                  <a:lnTo>
                    <a:pt x="7988" y="4991"/>
                  </a:lnTo>
                  <a:close/>
                </a:path>
                <a:path w="10160" h="8889">
                  <a:moveTo>
                    <a:pt x="7310" y="4140"/>
                  </a:moveTo>
                  <a:lnTo>
                    <a:pt x="3644" y="4140"/>
                  </a:lnTo>
                  <a:lnTo>
                    <a:pt x="3708" y="5334"/>
                  </a:lnTo>
                  <a:lnTo>
                    <a:pt x="4127" y="6159"/>
                  </a:lnTo>
                  <a:lnTo>
                    <a:pt x="6540" y="4991"/>
                  </a:lnTo>
                  <a:lnTo>
                    <a:pt x="7988" y="4991"/>
                  </a:lnTo>
                  <a:lnTo>
                    <a:pt x="7518" y="4368"/>
                  </a:lnTo>
                  <a:lnTo>
                    <a:pt x="7310" y="4140"/>
                  </a:lnTo>
                  <a:close/>
                </a:path>
                <a:path w="10160" h="8889">
                  <a:moveTo>
                    <a:pt x="889" y="0"/>
                  </a:moveTo>
                  <a:lnTo>
                    <a:pt x="546" y="63"/>
                  </a:lnTo>
                  <a:lnTo>
                    <a:pt x="190" y="342"/>
                  </a:lnTo>
                  <a:lnTo>
                    <a:pt x="0" y="711"/>
                  </a:lnTo>
                  <a:lnTo>
                    <a:pt x="63" y="2146"/>
                  </a:lnTo>
                  <a:lnTo>
                    <a:pt x="901" y="2540"/>
                  </a:lnTo>
                  <a:lnTo>
                    <a:pt x="1536" y="3098"/>
                  </a:lnTo>
                  <a:lnTo>
                    <a:pt x="3644" y="4152"/>
                  </a:lnTo>
                  <a:lnTo>
                    <a:pt x="7310" y="4140"/>
                  </a:lnTo>
                  <a:lnTo>
                    <a:pt x="6515" y="3263"/>
                  </a:lnTo>
                  <a:lnTo>
                    <a:pt x="4775" y="2006"/>
                  </a:lnTo>
                  <a:lnTo>
                    <a:pt x="3924" y="1460"/>
                  </a:lnTo>
                  <a:lnTo>
                    <a:pt x="3702" y="1016"/>
                  </a:lnTo>
                  <a:lnTo>
                    <a:pt x="2844" y="1016"/>
                  </a:lnTo>
                  <a:lnTo>
                    <a:pt x="2070" y="889"/>
                  </a:lnTo>
                  <a:lnTo>
                    <a:pt x="1549" y="88"/>
                  </a:lnTo>
                  <a:lnTo>
                    <a:pt x="1219" y="12"/>
                  </a:lnTo>
                  <a:lnTo>
                    <a:pt x="889" y="0"/>
                  </a:lnTo>
                  <a:close/>
                </a:path>
                <a:path w="10160" h="8889">
                  <a:moveTo>
                    <a:pt x="3708" y="965"/>
                  </a:moveTo>
                  <a:lnTo>
                    <a:pt x="2844" y="1016"/>
                  </a:lnTo>
                  <a:lnTo>
                    <a:pt x="3702" y="1016"/>
                  </a:lnTo>
                  <a:close/>
                </a:path>
              </a:pathLst>
            </a:custGeom>
            <a:solidFill>
              <a:srgbClr val="BD50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8" name="object 978" descr=""/>
            <p:cNvSpPr/>
            <p:nvPr/>
          </p:nvSpPr>
          <p:spPr>
            <a:xfrm>
              <a:off x="2063818" y="263826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368" y="0"/>
                  </a:moveTo>
                  <a:lnTo>
                    <a:pt x="0" y="723"/>
                  </a:lnTo>
                  <a:lnTo>
                    <a:pt x="457" y="800"/>
                  </a:lnTo>
                  <a:lnTo>
                    <a:pt x="685" y="850"/>
                  </a:lnTo>
                  <a:lnTo>
                    <a:pt x="508" y="5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4D3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9" name="object 979" descr=""/>
            <p:cNvSpPr/>
            <p:nvPr/>
          </p:nvSpPr>
          <p:spPr>
            <a:xfrm>
              <a:off x="2074872" y="267120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2" y="0"/>
                  </a:moveTo>
                  <a:lnTo>
                    <a:pt x="482" y="46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643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0" name="object 980" descr=""/>
            <p:cNvSpPr/>
            <p:nvPr/>
          </p:nvSpPr>
          <p:spPr>
            <a:xfrm>
              <a:off x="2083344" y="267673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165" y="0"/>
                  </a:moveTo>
                  <a:lnTo>
                    <a:pt x="152" y="279"/>
                  </a:lnTo>
                  <a:lnTo>
                    <a:pt x="101" y="546"/>
                  </a:lnTo>
                  <a:lnTo>
                    <a:pt x="0" y="800"/>
                  </a:lnTo>
                  <a:lnTo>
                    <a:pt x="266" y="660"/>
                  </a:lnTo>
                  <a:lnTo>
                    <a:pt x="609" y="355"/>
                  </a:lnTo>
                  <a:lnTo>
                    <a:pt x="533" y="152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4D3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1" name="object 981" descr=""/>
            <p:cNvSpPr/>
            <p:nvPr/>
          </p:nvSpPr>
          <p:spPr>
            <a:xfrm>
              <a:off x="2054165" y="2635979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114" y="0"/>
                  </a:moveTo>
                  <a:lnTo>
                    <a:pt x="0" y="901"/>
                  </a:lnTo>
                  <a:lnTo>
                    <a:pt x="139" y="1092"/>
                  </a:lnTo>
                  <a:lnTo>
                    <a:pt x="279" y="1295"/>
                  </a:lnTo>
                  <a:lnTo>
                    <a:pt x="431" y="1498"/>
                  </a:lnTo>
                  <a:lnTo>
                    <a:pt x="863" y="1727"/>
                  </a:lnTo>
                  <a:lnTo>
                    <a:pt x="1333" y="1828"/>
                  </a:lnTo>
                  <a:lnTo>
                    <a:pt x="1828" y="1828"/>
                  </a:lnTo>
                  <a:lnTo>
                    <a:pt x="2324" y="1727"/>
                  </a:lnTo>
                  <a:lnTo>
                    <a:pt x="2743" y="1511"/>
                  </a:lnTo>
                  <a:lnTo>
                    <a:pt x="3098" y="1168"/>
                  </a:lnTo>
                  <a:lnTo>
                    <a:pt x="3213" y="126"/>
                  </a:lnTo>
                  <a:lnTo>
                    <a:pt x="1142" y="5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463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2" name="object 982" descr=""/>
            <p:cNvSpPr/>
            <p:nvPr/>
          </p:nvSpPr>
          <p:spPr>
            <a:xfrm>
              <a:off x="2044890" y="262551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14" y="0"/>
                  </a:moveTo>
                  <a:lnTo>
                    <a:pt x="0" y="1181"/>
                  </a:lnTo>
                  <a:lnTo>
                    <a:pt x="330" y="1460"/>
                  </a:lnTo>
                  <a:lnTo>
                    <a:pt x="660" y="1447"/>
                  </a:lnTo>
                  <a:lnTo>
                    <a:pt x="977" y="1155"/>
                  </a:lnTo>
                  <a:lnTo>
                    <a:pt x="990" y="901"/>
                  </a:lnTo>
                  <a:lnTo>
                    <a:pt x="1028" y="647"/>
                  </a:lnTo>
                  <a:lnTo>
                    <a:pt x="1079" y="393"/>
                  </a:lnTo>
                  <a:lnTo>
                    <a:pt x="762" y="266"/>
                  </a:lnTo>
                  <a:lnTo>
                    <a:pt x="431" y="13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B64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3" name="object 983" descr=""/>
            <p:cNvSpPr/>
            <p:nvPr/>
          </p:nvSpPr>
          <p:spPr>
            <a:xfrm>
              <a:off x="2086462" y="268697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057" y="0"/>
                  </a:moveTo>
                  <a:lnTo>
                    <a:pt x="1028" y="342"/>
                  </a:lnTo>
                  <a:lnTo>
                    <a:pt x="368" y="1066"/>
                  </a:lnTo>
                  <a:lnTo>
                    <a:pt x="0" y="2070"/>
                  </a:lnTo>
                  <a:lnTo>
                    <a:pt x="2755" y="2730"/>
                  </a:lnTo>
                  <a:lnTo>
                    <a:pt x="4127" y="3073"/>
                  </a:lnTo>
                  <a:lnTo>
                    <a:pt x="3441" y="204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6E83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4" name="object 984" descr=""/>
            <p:cNvSpPr/>
            <p:nvPr/>
          </p:nvSpPr>
          <p:spPr>
            <a:xfrm>
              <a:off x="2079142" y="268796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0"/>
                  </a:moveTo>
                  <a:lnTo>
                    <a:pt x="50" y="698"/>
                  </a:lnTo>
                  <a:lnTo>
                    <a:pt x="63" y="1054"/>
                  </a:lnTo>
                  <a:lnTo>
                    <a:pt x="381" y="863"/>
                  </a:lnTo>
                  <a:lnTo>
                    <a:pt x="444" y="723"/>
                  </a:lnTo>
                  <a:lnTo>
                    <a:pt x="584" y="381"/>
                  </a:lnTo>
                  <a:lnTo>
                    <a:pt x="419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46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5" name="object 985" descr=""/>
            <p:cNvSpPr/>
            <p:nvPr/>
          </p:nvSpPr>
          <p:spPr>
            <a:xfrm>
              <a:off x="2015202" y="2691676"/>
              <a:ext cx="12065" cy="5715"/>
            </a:xfrm>
            <a:custGeom>
              <a:avLst/>
              <a:gdLst/>
              <a:ahLst/>
              <a:cxnLst/>
              <a:rect l="l" t="t" r="r" b="b"/>
              <a:pathLst>
                <a:path w="12064" h="5714">
                  <a:moveTo>
                    <a:pt x="11985" y="3670"/>
                  </a:moveTo>
                  <a:lnTo>
                    <a:pt x="8559" y="3670"/>
                  </a:lnTo>
                  <a:lnTo>
                    <a:pt x="10922" y="5689"/>
                  </a:lnTo>
                  <a:lnTo>
                    <a:pt x="11985" y="3670"/>
                  </a:lnTo>
                  <a:close/>
                </a:path>
                <a:path w="12064" h="5714">
                  <a:moveTo>
                    <a:pt x="8475" y="3721"/>
                  </a:moveTo>
                  <a:lnTo>
                    <a:pt x="2019" y="3721"/>
                  </a:lnTo>
                  <a:lnTo>
                    <a:pt x="2654" y="4635"/>
                  </a:lnTo>
                  <a:lnTo>
                    <a:pt x="3060" y="4889"/>
                  </a:lnTo>
                  <a:lnTo>
                    <a:pt x="3759" y="5600"/>
                  </a:lnTo>
                  <a:lnTo>
                    <a:pt x="6146" y="5130"/>
                  </a:lnTo>
                  <a:lnTo>
                    <a:pt x="8475" y="3721"/>
                  </a:lnTo>
                  <a:close/>
                </a:path>
                <a:path w="12064" h="5714">
                  <a:moveTo>
                    <a:pt x="406" y="660"/>
                  </a:moveTo>
                  <a:lnTo>
                    <a:pt x="0" y="4267"/>
                  </a:lnTo>
                  <a:lnTo>
                    <a:pt x="2019" y="3721"/>
                  </a:lnTo>
                  <a:lnTo>
                    <a:pt x="8475" y="3721"/>
                  </a:lnTo>
                  <a:lnTo>
                    <a:pt x="11985" y="3670"/>
                  </a:lnTo>
                  <a:lnTo>
                    <a:pt x="12052" y="3543"/>
                  </a:lnTo>
                  <a:lnTo>
                    <a:pt x="11366" y="2451"/>
                  </a:lnTo>
                  <a:lnTo>
                    <a:pt x="11092" y="1155"/>
                  </a:lnTo>
                  <a:lnTo>
                    <a:pt x="2159" y="1155"/>
                  </a:lnTo>
                  <a:lnTo>
                    <a:pt x="406" y="660"/>
                  </a:lnTo>
                  <a:close/>
                </a:path>
                <a:path w="12064" h="5714">
                  <a:moveTo>
                    <a:pt x="9690" y="0"/>
                  </a:moveTo>
                  <a:lnTo>
                    <a:pt x="9296" y="50"/>
                  </a:lnTo>
                  <a:lnTo>
                    <a:pt x="8928" y="355"/>
                  </a:lnTo>
                  <a:lnTo>
                    <a:pt x="8597" y="419"/>
                  </a:lnTo>
                  <a:lnTo>
                    <a:pt x="7937" y="495"/>
                  </a:lnTo>
                  <a:lnTo>
                    <a:pt x="6858" y="495"/>
                  </a:lnTo>
                  <a:lnTo>
                    <a:pt x="5803" y="812"/>
                  </a:lnTo>
                  <a:lnTo>
                    <a:pt x="3822" y="825"/>
                  </a:lnTo>
                  <a:lnTo>
                    <a:pt x="3390" y="876"/>
                  </a:lnTo>
                  <a:lnTo>
                    <a:pt x="2159" y="1155"/>
                  </a:lnTo>
                  <a:lnTo>
                    <a:pt x="11092" y="1155"/>
                  </a:lnTo>
                  <a:lnTo>
                    <a:pt x="10109" y="203"/>
                  </a:lnTo>
                  <a:lnTo>
                    <a:pt x="9690" y="0"/>
                  </a:lnTo>
                  <a:close/>
                </a:path>
              </a:pathLst>
            </a:custGeom>
            <a:solidFill>
              <a:srgbClr val="903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6" name="object 986" descr=""/>
            <p:cNvSpPr/>
            <p:nvPr/>
          </p:nvSpPr>
          <p:spPr>
            <a:xfrm>
              <a:off x="2025106" y="269083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454" y="0"/>
                  </a:moveTo>
                  <a:lnTo>
                    <a:pt x="2184" y="228"/>
                  </a:lnTo>
                  <a:lnTo>
                    <a:pt x="990" y="228"/>
                  </a:lnTo>
                  <a:lnTo>
                    <a:pt x="711" y="660"/>
                  </a:lnTo>
                  <a:lnTo>
                    <a:pt x="12" y="762"/>
                  </a:lnTo>
                  <a:lnTo>
                    <a:pt x="0" y="1422"/>
                  </a:lnTo>
                  <a:lnTo>
                    <a:pt x="101" y="2844"/>
                  </a:lnTo>
                  <a:lnTo>
                    <a:pt x="800" y="3848"/>
                  </a:lnTo>
                  <a:lnTo>
                    <a:pt x="2146" y="4394"/>
                  </a:lnTo>
                  <a:lnTo>
                    <a:pt x="4165" y="4394"/>
                  </a:lnTo>
                  <a:lnTo>
                    <a:pt x="2387" y="3263"/>
                  </a:lnTo>
                  <a:lnTo>
                    <a:pt x="2362" y="2590"/>
                  </a:lnTo>
                  <a:lnTo>
                    <a:pt x="2336" y="1473"/>
                  </a:lnTo>
                  <a:lnTo>
                    <a:pt x="3492" y="1600"/>
                  </a:lnTo>
                  <a:lnTo>
                    <a:pt x="4229" y="1295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B543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7" name="object 987" descr=""/>
            <p:cNvSpPr/>
            <p:nvPr/>
          </p:nvSpPr>
          <p:spPr>
            <a:xfrm>
              <a:off x="2039885" y="2704165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2603" y="0"/>
                  </a:moveTo>
                  <a:lnTo>
                    <a:pt x="0" y="1511"/>
                  </a:lnTo>
                  <a:lnTo>
                    <a:pt x="266" y="1727"/>
                  </a:lnTo>
                  <a:lnTo>
                    <a:pt x="812" y="2133"/>
                  </a:lnTo>
                  <a:lnTo>
                    <a:pt x="1308" y="3009"/>
                  </a:lnTo>
                  <a:lnTo>
                    <a:pt x="1993" y="3073"/>
                  </a:lnTo>
                  <a:lnTo>
                    <a:pt x="2806" y="2628"/>
                  </a:lnTo>
                  <a:lnTo>
                    <a:pt x="7124" y="2425"/>
                  </a:lnTo>
                  <a:lnTo>
                    <a:pt x="4813" y="1600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A192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8" name="object 988" descr=""/>
            <p:cNvSpPr/>
            <p:nvPr/>
          </p:nvSpPr>
          <p:spPr>
            <a:xfrm>
              <a:off x="2043266" y="269967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14" y="0"/>
                  </a:moveTo>
                  <a:lnTo>
                    <a:pt x="0" y="342"/>
                  </a:lnTo>
                  <a:lnTo>
                    <a:pt x="292" y="723"/>
                  </a:lnTo>
                  <a:lnTo>
                    <a:pt x="380" y="863"/>
                  </a:lnTo>
                  <a:lnTo>
                    <a:pt x="533" y="990"/>
                  </a:lnTo>
                  <a:lnTo>
                    <a:pt x="673" y="1041"/>
                  </a:lnTo>
                  <a:lnTo>
                    <a:pt x="1066" y="1168"/>
                  </a:lnTo>
                  <a:lnTo>
                    <a:pt x="1269" y="990"/>
                  </a:lnTo>
                  <a:lnTo>
                    <a:pt x="1282" y="558"/>
                  </a:lnTo>
                  <a:lnTo>
                    <a:pt x="1041" y="368"/>
                  </a:lnTo>
                  <a:lnTo>
                    <a:pt x="812" y="12"/>
                  </a:lnTo>
                  <a:lnTo>
                    <a:pt x="571" y="1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933E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9" name="object 989" descr=""/>
            <p:cNvSpPr/>
            <p:nvPr/>
          </p:nvSpPr>
          <p:spPr>
            <a:xfrm>
              <a:off x="2036775" y="270479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50" y="812"/>
                  </a:moveTo>
                  <a:lnTo>
                    <a:pt x="558" y="419"/>
                  </a:lnTo>
                  <a:lnTo>
                    <a:pt x="254" y="0"/>
                  </a:lnTo>
                  <a:lnTo>
                    <a:pt x="0" y="838"/>
                  </a:lnTo>
                  <a:lnTo>
                    <a:pt x="571" y="812"/>
                  </a:lnTo>
                  <a:lnTo>
                    <a:pt x="850" y="812"/>
                  </a:lnTo>
                  <a:close/>
                </a:path>
                <a:path w="1905" h="1905">
                  <a:moveTo>
                    <a:pt x="1866" y="901"/>
                  </a:moveTo>
                  <a:lnTo>
                    <a:pt x="1524" y="876"/>
                  </a:lnTo>
                  <a:lnTo>
                    <a:pt x="1193" y="838"/>
                  </a:lnTo>
                  <a:lnTo>
                    <a:pt x="850" y="812"/>
                  </a:lnTo>
                  <a:lnTo>
                    <a:pt x="1143" y="1371"/>
                  </a:lnTo>
                  <a:lnTo>
                    <a:pt x="1473" y="1473"/>
                  </a:lnTo>
                  <a:lnTo>
                    <a:pt x="1866" y="901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0" name="object 990" descr=""/>
            <p:cNvSpPr/>
            <p:nvPr/>
          </p:nvSpPr>
          <p:spPr>
            <a:xfrm>
              <a:off x="2044915" y="269207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286" y="0"/>
                  </a:moveTo>
                  <a:lnTo>
                    <a:pt x="1117" y="88"/>
                  </a:lnTo>
                  <a:lnTo>
                    <a:pt x="0" y="0"/>
                  </a:lnTo>
                  <a:lnTo>
                    <a:pt x="749" y="1295"/>
                  </a:lnTo>
                  <a:lnTo>
                    <a:pt x="1968" y="1104"/>
                  </a:lnTo>
                  <a:lnTo>
                    <a:pt x="3149" y="952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C881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1" name="object 991" descr=""/>
            <p:cNvSpPr/>
            <p:nvPr/>
          </p:nvSpPr>
          <p:spPr>
            <a:xfrm>
              <a:off x="2055230" y="269206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130" y="0"/>
                  </a:moveTo>
                  <a:lnTo>
                    <a:pt x="558" y="190"/>
                  </a:lnTo>
                  <a:lnTo>
                    <a:pt x="101" y="482"/>
                  </a:lnTo>
                  <a:lnTo>
                    <a:pt x="0" y="1130"/>
                  </a:lnTo>
                  <a:lnTo>
                    <a:pt x="1092" y="1130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F6DE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2" name="object 992" descr=""/>
            <p:cNvSpPr/>
            <p:nvPr/>
          </p:nvSpPr>
          <p:spPr>
            <a:xfrm>
              <a:off x="2043845" y="270933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634" y="0"/>
                  </a:moveTo>
                  <a:lnTo>
                    <a:pt x="279" y="50"/>
                  </a:lnTo>
                  <a:lnTo>
                    <a:pt x="0" y="571"/>
                  </a:lnTo>
                  <a:lnTo>
                    <a:pt x="0" y="876"/>
                  </a:lnTo>
                  <a:lnTo>
                    <a:pt x="12" y="1168"/>
                  </a:lnTo>
                  <a:lnTo>
                    <a:pt x="12" y="1460"/>
                  </a:lnTo>
                  <a:lnTo>
                    <a:pt x="368" y="1460"/>
                  </a:lnTo>
                  <a:lnTo>
                    <a:pt x="1079" y="1435"/>
                  </a:lnTo>
                  <a:lnTo>
                    <a:pt x="1054" y="1104"/>
                  </a:lnTo>
                  <a:lnTo>
                    <a:pt x="1041" y="761"/>
                  </a:lnTo>
                  <a:lnTo>
                    <a:pt x="1041" y="43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7CAC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3" name="object 993" descr=""/>
            <p:cNvSpPr/>
            <p:nvPr/>
          </p:nvSpPr>
          <p:spPr>
            <a:xfrm>
              <a:off x="2040695" y="2706303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0" y="0"/>
                  </a:moveTo>
                  <a:lnTo>
                    <a:pt x="342" y="1828"/>
                  </a:lnTo>
                  <a:lnTo>
                    <a:pt x="1816" y="2654"/>
                  </a:lnTo>
                  <a:lnTo>
                    <a:pt x="3149" y="3606"/>
                  </a:lnTo>
                  <a:lnTo>
                    <a:pt x="3505" y="3556"/>
                  </a:lnTo>
                  <a:lnTo>
                    <a:pt x="3848" y="3517"/>
                  </a:lnTo>
                  <a:lnTo>
                    <a:pt x="4191" y="3467"/>
                  </a:lnTo>
                  <a:lnTo>
                    <a:pt x="4191" y="2463"/>
                  </a:lnTo>
                  <a:lnTo>
                    <a:pt x="1993" y="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79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4" name="object 994" descr=""/>
            <p:cNvSpPr/>
            <p:nvPr/>
          </p:nvSpPr>
          <p:spPr>
            <a:xfrm>
              <a:off x="1987998" y="2663693"/>
              <a:ext cx="33655" cy="19685"/>
            </a:xfrm>
            <a:custGeom>
              <a:avLst/>
              <a:gdLst/>
              <a:ahLst/>
              <a:cxnLst/>
              <a:rect l="l" t="t" r="r" b="b"/>
              <a:pathLst>
                <a:path w="33655" h="19685">
                  <a:moveTo>
                    <a:pt x="33363" y="13233"/>
                  </a:moveTo>
                  <a:lnTo>
                    <a:pt x="25577" y="13233"/>
                  </a:lnTo>
                  <a:lnTo>
                    <a:pt x="25704" y="13652"/>
                  </a:lnTo>
                  <a:lnTo>
                    <a:pt x="25539" y="13944"/>
                  </a:lnTo>
                  <a:lnTo>
                    <a:pt x="25273" y="14160"/>
                  </a:lnTo>
                  <a:lnTo>
                    <a:pt x="24244" y="19151"/>
                  </a:lnTo>
                  <a:lnTo>
                    <a:pt x="33394" y="13360"/>
                  </a:lnTo>
                  <a:lnTo>
                    <a:pt x="33363" y="13233"/>
                  </a:lnTo>
                  <a:close/>
                </a:path>
                <a:path w="33655" h="19685">
                  <a:moveTo>
                    <a:pt x="31480" y="11607"/>
                  </a:moveTo>
                  <a:lnTo>
                    <a:pt x="17195" y="11607"/>
                  </a:lnTo>
                  <a:lnTo>
                    <a:pt x="17424" y="11823"/>
                  </a:lnTo>
                  <a:lnTo>
                    <a:pt x="17514" y="11974"/>
                  </a:lnTo>
                  <a:lnTo>
                    <a:pt x="17640" y="12890"/>
                  </a:lnTo>
                  <a:lnTo>
                    <a:pt x="20129" y="13360"/>
                  </a:lnTo>
                  <a:lnTo>
                    <a:pt x="17754" y="15062"/>
                  </a:lnTo>
                  <a:lnTo>
                    <a:pt x="20180" y="17424"/>
                  </a:lnTo>
                  <a:lnTo>
                    <a:pt x="20612" y="17335"/>
                  </a:lnTo>
                  <a:lnTo>
                    <a:pt x="21018" y="17119"/>
                  </a:lnTo>
                  <a:lnTo>
                    <a:pt x="21869" y="16497"/>
                  </a:lnTo>
                  <a:lnTo>
                    <a:pt x="22865" y="15925"/>
                  </a:lnTo>
                  <a:lnTo>
                    <a:pt x="23647" y="15354"/>
                  </a:lnTo>
                  <a:lnTo>
                    <a:pt x="23914" y="15062"/>
                  </a:lnTo>
                  <a:lnTo>
                    <a:pt x="24142" y="14731"/>
                  </a:lnTo>
                  <a:lnTo>
                    <a:pt x="24343" y="14262"/>
                  </a:lnTo>
                  <a:lnTo>
                    <a:pt x="24536" y="13906"/>
                  </a:lnTo>
                  <a:lnTo>
                    <a:pt x="24676" y="13360"/>
                  </a:lnTo>
                  <a:lnTo>
                    <a:pt x="25285" y="13246"/>
                  </a:lnTo>
                  <a:lnTo>
                    <a:pt x="25577" y="13233"/>
                  </a:lnTo>
                  <a:lnTo>
                    <a:pt x="33363" y="13233"/>
                  </a:lnTo>
                  <a:lnTo>
                    <a:pt x="33121" y="12738"/>
                  </a:lnTo>
                  <a:lnTo>
                    <a:pt x="32562" y="12293"/>
                  </a:lnTo>
                  <a:lnTo>
                    <a:pt x="31877" y="11823"/>
                  </a:lnTo>
                  <a:lnTo>
                    <a:pt x="31480" y="11607"/>
                  </a:lnTo>
                  <a:close/>
                </a:path>
                <a:path w="33655" h="19685">
                  <a:moveTo>
                    <a:pt x="12697" y="14262"/>
                  </a:moveTo>
                  <a:lnTo>
                    <a:pt x="5588" y="14262"/>
                  </a:lnTo>
                  <a:lnTo>
                    <a:pt x="6731" y="15811"/>
                  </a:lnTo>
                  <a:lnTo>
                    <a:pt x="10299" y="15925"/>
                  </a:lnTo>
                  <a:lnTo>
                    <a:pt x="12420" y="16192"/>
                  </a:lnTo>
                  <a:lnTo>
                    <a:pt x="12697" y="14262"/>
                  </a:lnTo>
                  <a:close/>
                </a:path>
                <a:path w="33655" h="19685">
                  <a:moveTo>
                    <a:pt x="17584" y="12484"/>
                  </a:moveTo>
                  <a:lnTo>
                    <a:pt x="13144" y="12484"/>
                  </a:lnTo>
                  <a:lnTo>
                    <a:pt x="13661" y="13360"/>
                  </a:lnTo>
                  <a:lnTo>
                    <a:pt x="15278" y="15773"/>
                  </a:lnTo>
                  <a:lnTo>
                    <a:pt x="16751" y="16103"/>
                  </a:lnTo>
                  <a:lnTo>
                    <a:pt x="17586" y="12738"/>
                  </a:lnTo>
                  <a:lnTo>
                    <a:pt x="17584" y="12484"/>
                  </a:lnTo>
                  <a:close/>
                </a:path>
                <a:path w="33655" h="19685">
                  <a:moveTo>
                    <a:pt x="4787" y="8242"/>
                  </a:moveTo>
                  <a:lnTo>
                    <a:pt x="4330" y="8267"/>
                  </a:lnTo>
                  <a:lnTo>
                    <a:pt x="3911" y="8420"/>
                  </a:lnTo>
                  <a:lnTo>
                    <a:pt x="3543" y="8699"/>
                  </a:lnTo>
                  <a:lnTo>
                    <a:pt x="2514" y="10426"/>
                  </a:lnTo>
                  <a:lnTo>
                    <a:pt x="0" y="11391"/>
                  </a:lnTo>
                  <a:lnTo>
                    <a:pt x="774" y="13906"/>
                  </a:lnTo>
                  <a:lnTo>
                    <a:pt x="898" y="14160"/>
                  </a:lnTo>
                  <a:lnTo>
                    <a:pt x="1663" y="15087"/>
                  </a:lnTo>
                  <a:lnTo>
                    <a:pt x="2819" y="14947"/>
                  </a:lnTo>
                  <a:lnTo>
                    <a:pt x="3949" y="14922"/>
                  </a:lnTo>
                  <a:lnTo>
                    <a:pt x="5588" y="14262"/>
                  </a:lnTo>
                  <a:lnTo>
                    <a:pt x="12697" y="14262"/>
                  </a:lnTo>
                  <a:lnTo>
                    <a:pt x="12915" y="12484"/>
                  </a:lnTo>
                  <a:lnTo>
                    <a:pt x="17584" y="12484"/>
                  </a:lnTo>
                  <a:lnTo>
                    <a:pt x="17497" y="11944"/>
                  </a:lnTo>
                  <a:lnTo>
                    <a:pt x="17284" y="11747"/>
                  </a:lnTo>
                  <a:lnTo>
                    <a:pt x="17195" y="11607"/>
                  </a:lnTo>
                  <a:lnTo>
                    <a:pt x="31480" y="11607"/>
                  </a:lnTo>
                  <a:lnTo>
                    <a:pt x="31153" y="11429"/>
                  </a:lnTo>
                  <a:lnTo>
                    <a:pt x="30581" y="10807"/>
                  </a:lnTo>
                  <a:lnTo>
                    <a:pt x="30022" y="10020"/>
                  </a:lnTo>
                  <a:lnTo>
                    <a:pt x="30200" y="9207"/>
                  </a:lnTo>
                  <a:lnTo>
                    <a:pt x="30426" y="8496"/>
                  </a:lnTo>
                  <a:lnTo>
                    <a:pt x="5854" y="8496"/>
                  </a:lnTo>
                  <a:lnTo>
                    <a:pt x="4787" y="8242"/>
                  </a:lnTo>
                  <a:close/>
                </a:path>
                <a:path w="33655" h="19685">
                  <a:moveTo>
                    <a:pt x="17195" y="11607"/>
                  </a:moveTo>
                  <a:lnTo>
                    <a:pt x="17284" y="11747"/>
                  </a:lnTo>
                  <a:lnTo>
                    <a:pt x="17497" y="11944"/>
                  </a:lnTo>
                  <a:lnTo>
                    <a:pt x="17195" y="11607"/>
                  </a:lnTo>
                  <a:close/>
                </a:path>
                <a:path w="33655" h="19685">
                  <a:moveTo>
                    <a:pt x="10922" y="4571"/>
                  </a:moveTo>
                  <a:lnTo>
                    <a:pt x="6819" y="8445"/>
                  </a:lnTo>
                  <a:lnTo>
                    <a:pt x="5854" y="8496"/>
                  </a:lnTo>
                  <a:lnTo>
                    <a:pt x="30426" y="8496"/>
                  </a:lnTo>
                  <a:lnTo>
                    <a:pt x="30491" y="8242"/>
                  </a:lnTo>
                  <a:lnTo>
                    <a:pt x="30518" y="7048"/>
                  </a:lnTo>
                  <a:lnTo>
                    <a:pt x="30124" y="6476"/>
                  </a:lnTo>
                  <a:lnTo>
                    <a:pt x="29914" y="6337"/>
                  </a:lnTo>
                  <a:lnTo>
                    <a:pt x="18326" y="6337"/>
                  </a:lnTo>
                  <a:lnTo>
                    <a:pt x="16256" y="6299"/>
                  </a:lnTo>
                  <a:lnTo>
                    <a:pt x="13589" y="5346"/>
                  </a:lnTo>
                  <a:lnTo>
                    <a:pt x="10922" y="4571"/>
                  </a:lnTo>
                  <a:close/>
                </a:path>
                <a:path w="33655" h="19685">
                  <a:moveTo>
                    <a:pt x="23533" y="0"/>
                  </a:moveTo>
                  <a:lnTo>
                    <a:pt x="22313" y="2222"/>
                  </a:lnTo>
                  <a:lnTo>
                    <a:pt x="21907" y="2743"/>
                  </a:lnTo>
                  <a:lnTo>
                    <a:pt x="21508" y="3467"/>
                  </a:lnTo>
                  <a:lnTo>
                    <a:pt x="21278" y="3936"/>
                  </a:lnTo>
                  <a:lnTo>
                    <a:pt x="20167" y="5905"/>
                  </a:lnTo>
                  <a:lnTo>
                    <a:pt x="18326" y="6337"/>
                  </a:lnTo>
                  <a:lnTo>
                    <a:pt x="29914" y="6337"/>
                  </a:lnTo>
                  <a:lnTo>
                    <a:pt x="29705" y="6197"/>
                  </a:lnTo>
                  <a:lnTo>
                    <a:pt x="29235" y="6134"/>
                  </a:lnTo>
                  <a:lnTo>
                    <a:pt x="28752" y="6095"/>
                  </a:lnTo>
                  <a:lnTo>
                    <a:pt x="29057" y="5981"/>
                  </a:lnTo>
                  <a:lnTo>
                    <a:pt x="30041" y="5981"/>
                  </a:lnTo>
                  <a:lnTo>
                    <a:pt x="30665" y="5905"/>
                  </a:lnTo>
                  <a:lnTo>
                    <a:pt x="32715" y="2997"/>
                  </a:lnTo>
                  <a:lnTo>
                    <a:pt x="25463" y="2997"/>
                  </a:lnTo>
                  <a:lnTo>
                    <a:pt x="23533" y="0"/>
                  </a:lnTo>
                  <a:close/>
                </a:path>
                <a:path w="33655" h="19685">
                  <a:moveTo>
                    <a:pt x="30041" y="5981"/>
                  </a:moveTo>
                  <a:lnTo>
                    <a:pt x="29057" y="5981"/>
                  </a:lnTo>
                  <a:lnTo>
                    <a:pt x="29375" y="6083"/>
                  </a:lnTo>
                  <a:lnTo>
                    <a:pt x="29679" y="6019"/>
                  </a:lnTo>
                  <a:lnTo>
                    <a:pt x="30041" y="5981"/>
                  </a:lnTo>
                  <a:close/>
                </a:path>
                <a:path w="33655" h="19685">
                  <a:moveTo>
                    <a:pt x="30835" y="977"/>
                  </a:moveTo>
                  <a:lnTo>
                    <a:pt x="29476" y="1104"/>
                  </a:lnTo>
                  <a:lnTo>
                    <a:pt x="28130" y="1269"/>
                  </a:lnTo>
                  <a:lnTo>
                    <a:pt x="26797" y="1587"/>
                  </a:lnTo>
                  <a:lnTo>
                    <a:pt x="25463" y="2997"/>
                  </a:lnTo>
                  <a:lnTo>
                    <a:pt x="32715" y="2997"/>
                  </a:lnTo>
                  <a:lnTo>
                    <a:pt x="30835" y="977"/>
                  </a:lnTo>
                  <a:close/>
                </a:path>
              </a:pathLst>
            </a:custGeom>
            <a:solidFill>
              <a:srgbClr val="B0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5" name="object 995" descr=""/>
            <p:cNvSpPr/>
            <p:nvPr/>
          </p:nvSpPr>
          <p:spPr>
            <a:xfrm>
              <a:off x="1991946" y="2673735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4" h="9525">
                  <a:moveTo>
                    <a:pt x="8470" y="0"/>
                  </a:moveTo>
                  <a:lnTo>
                    <a:pt x="7353" y="1498"/>
                  </a:lnTo>
                  <a:lnTo>
                    <a:pt x="8255" y="3657"/>
                  </a:lnTo>
                  <a:lnTo>
                    <a:pt x="8102" y="4864"/>
                  </a:lnTo>
                  <a:lnTo>
                    <a:pt x="3441" y="5041"/>
                  </a:lnTo>
                  <a:lnTo>
                    <a:pt x="1727" y="3086"/>
                  </a:lnTo>
                  <a:lnTo>
                    <a:pt x="0" y="4876"/>
                  </a:lnTo>
                  <a:lnTo>
                    <a:pt x="4216" y="7137"/>
                  </a:lnTo>
                  <a:lnTo>
                    <a:pt x="8750" y="8407"/>
                  </a:lnTo>
                  <a:lnTo>
                    <a:pt x="13462" y="9042"/>
                  </a:lnTo>
                  <a:lnTo>
                    <a:pt x="14630" y="8801"/>
                  </a:lnTo>
                  <a:lnTo>
                    <a:pt x="15328" y="8102"/>
                  </a:lnTo>
                  <a:lnTo>
                    <a:pt x="15481" y="6908"/>
                  </a:lnTo>
                  <a:lnTo>
                    <a:pt x="14287" y="5143"/>
                  </a:lnTo>
                  <a:lnTo>
                    <a:pt x="15011" y="4000"/>
                  </a:lnTo>
                  <a:lnTo>
                    <a:pt x="16929" y="3098"/>
                  </a:lnTo>
                  <a:lnTo>
                    <a:pt x="15544" y="2946"/>
                  </a:lnTo>
                  <a:lnTo>
                    <a:pt x="14605" y="2209"/>
                  </a:lnTo>
                  <a:lnTo>
                    <a:pt x="13512" y="1790"/>
                  </a:lnTo>
                  <a:lnTo>
                    <a:pt x="12992" y="2654"/>
                  </a:lnTo>
                  <a:lnTo>
                    <a:pt x="12750" y="4114"/>
                  </a:lnTo>
                  <a:lnTo>
                    <a:pt x="10566" y="4140"/>
                  </a:lnTo>
                  <a:lnTo>
                    <a:pt x="10363" y="1727"/>
                  </a:lnTo>
                  <a:lnTo>
                    <a:pt x="9461" y="368"/>
                  </a:lnTo>
                  <a:lnTo>
                    <a:pt x="8470" y="0"/>
                  </a:lnTo>
                  <a:close/>
                </a:path>
              </a:pathLst>
            </a:custGeom>
            <a:solidFill>
              <a:srgbClr val="A12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6" name="object 996" descr=""/>
            <p:cNvSpPr/>
            <p:nvPr/>
          </p:nvSpPr>
          <p:spPr>
            <a:xfrm>
              <a:off x="1983709" y="2665748"/>
              <a:ext cx="21590" cy="12065"/>
            </a:xfrm>
            <a:custGeom>
              <a:avLst/>
              <a:gdLst/>
              <a:ahLst/>
              <a:cxnLst/>
              <a:rect l="l" t="t" r="r" b="b"/>
              <a:pathLst>
                <a:path w="21589" h="12064">
                  <a:moveTo>
                    <a:pt x="18186" y="0"/>
                  </a:moveTo>
                  <a:lnTo>
                    <a:pt x="17754" y="0"/>
                  </a:lnTo>
                  <a:lnTo>
                    <a:pt x="17335" y="139"/>
                  </a:lnTo>
                  <a:lnTo>
                    <a:pt x="16548" y="546"/>
                  </a:lnTo>
                  <a:lnTo>
                    <a:pt x="15709" y="825"/>
                  </a:lnTo>
                  <a:lnTo>
                    <a:pt x="14808" y="863"/>
                  </a:lnTo>
                  <a:lnTo>
                    <a:pt x="12471" y="1193"/>
                  </a:lnTo>
                  <a:lnTo>
                    <a:pt x="10172" y="1714"/>
                  </a:lnTo>
                  <a:lnTo>
                    <a:pt x="7835" y="2057"/>
                  </a:lnTo>
                  <a:lnTo>
                    <a:pt x="4660" y="4978"/>
                  </a:lnTo>
                  <a:lnTo>
                    <a:pt x="4699" y="5359"/>
                  </a:lnTo>
                  <a:lnTo>
                    <a:pt x="4927" y="5727"/>
                  </a:lnTo>
                  <a:lnTo>
                    <a:pt x="5194" y="5994"/>
                  </a:lnTo>
                  <a:lnTo>
                    <a:pt x="5499" y="6083"/>
                  </a:lnTo>
                  <a:lnTo>
                    <a:pt x="5829" y="6007"/>
                  </a:lnTo>
                  <a:lnTo>
                    <a:pt x="5676" y="6375"/>
                  </a:lnTo>
                  <a:lnTo>
                    <a:pt x="5448" y="6388"/>
                  </a:lnTo>
                  <a:lnTo>
                    <a:pt x="5194" y="6057"/>
                  </a:lnTo>
                  <a:lnTo>
                    <a:pt x="4660" y="5816"/>
                  </a:lnTo>
                  <a:lnTo>
                    <a:pt x="4216" y="5333"/>
                  </a:lnTo>
                  <a:lnTo>
                    <a:pt x="3594" y="5194"/>
                  </a:lnTo>
                  <a:lnTo>
                    <a:pt x="3149" y="5168"/>
                  </a:lnTo>
                  <a:lnTo>
                    <a:pt x="2705" y="5232"/>
                  </a:lnTo>
                  <a:lnTo>
                    <a:pt x="1168" y="5956"/>
                  </a:lnTo>
                  <a:lnTo>
                    <a:pt x="342" y="6756"/>
                  </a:lnTo>
                  <a:lnTo>
                    <a:pt x="101" y="8039"/>
                  </a:lnTo>
                  <a:lnTo>
                    <a:pt x="0" y="9055"/>
                  </a:lnTo>
                  <a:lnTo>
                    <a:pt x="165" y="9956"/>
                  </a:lnTo>
                  <a:lnTo>
                    <a:pt x="1066" y="10591"/>
                  </a:lnTo>
                  <a:lnTo>
                    <a:pt x="3073" y="9182"/>
                  </a:lnTo>
                  <a:lnTo>
                    <a:pt x="4152" y="10439"/>
                  </a:lnTo>
                  <a:lnTo>
                    <a:pt x="5118" y="12014"/>
                  </a:lnTo>
                  <a:lnTo>
                    <a:pt x="6057" y="11531"/>
                  </a:lnTo>
                  <a:lnTo>
                    <a:pt x="5283" y="9905"/>
                  </a:lnTo>
                  <a:lnTo>
                    <a:pt x="8750" y="9410"/>
                  </a:lnTo>
                  <a:lnTo>
                    <a:pt x="8001" y="7721"/>
                  </a:lnTo>
                  <a:lnTo>
                    <a:pt x="8229" y="6515"/>
                  </a:lnTo>
                  <a:lnTo>
                    <a:pt x="8851" y="5829"/>
                  </a:lnTo>
                  <a:lnTo>
                    <a:pt x="9613" y="5892"/>
                  </a:lnTo>
                  <a:lnTo>
                    <a:pt x="10401" y="6095"/>
                  </a:lnTo>
                  <a:lnTo>
                    <a:pt x="10820" y="6083"/>
                  </a:lnTo>
                  <a:lnTo>
                    <a:pt x="11214" y="5981"/>
                  </a:lnTo>
                  <a:lnTo>
                    <a:pt x="11557" y="5753"/>
                  </a:lnTo>
                  <a:lnTo>
                    <a:pt x="11861" y="5333"/>
                  </a:lnTo>
                  <a:lnTo>
                    <a:pt x="11696" y="4432"/>
                  </a:lnTo>
                  <a:lnTo>
                    <a:pt x="12661" y="4686"/>
                  </a:lnTo>
                  <a:lnTo>
                    <a:pt x="15316" y="5054"/>
                  </a:lnTo>
                  <a:lnTo>
                    <a:pt x="18097" y="4368"/>
                  </a:lnTo>
                  <a:lnTo>
                    <a:pt x="20662" y="5562"/>
                  </a:lnTo>
                  <a:lnTo>
                    <a:pt x="21310" y="4724"/>
                  </a:lnTo>
                  <a:lnTo>
                    <a:pt x="20726" y="4038"/>
                  </a:lnTo>
                  <a:lnTo>
                    <a:pt x="20396" y="3327"/>
                  </a:lnTo>
                  <a:lnTo>
                    <a:pt x="20091" y="2793"/>
                  </a:lnTo>
                  <a:lnTo>
                    <a:pt x="19837" y="2235"/>
                  </a:lnTo>
                  <a:lnTo>
                    <a:pt x="19392" y="1079"/>
                  </a:lnTo>
                  <a:lnTo>
                    <a:pt x="19113" y="520"/>
                  </a:lnTo>
                  <a:lnTo>
                    <a:pt x="18605" y="126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C85E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7" name="object 997" descr=""/>
            <p:cNvSpPr/>
            <p:nvPr/>
          </p:nvSpPr>
          <p:spPr>
            <a:xfrm>
              <a:off x="2007516" y="2687847"/>
              <a:ext cx="11430" cy="5715"/>
            </a:xfrm>
            <a:custGeom>
              <a:avLst/>
              <a:gdLst/>
              <a:ahLst/>
              <a:cxnLst/>
              <a:rect l="l" t="t" r="r" b="b"/>
              <a:pathLst>
                <a:path w="11430" h="5714">
                  <a:moveTo>
                    <a:pt x="6172" y="0"/>
                  </a:moveTo>
                  <a:lnTo>
                    <a:pt x="5715" y="25"/>
                  </a:lnTo>
                  <a:lnTo>
                    <a:pt x="4864" y="25"/>
                  </a:lnTo>
                  <a:lnTo>
                    <a:pt x="4432" y="50"/>
                  </a:lnTo>
                  <a:lnTo>
                    <a:pt x="3619" y="25"/>
                  </a:lnTo>
                  <a:lnTo>
                    <a:pt x="2806" y="25"/>
                  </a:lnTo>
                  <a:lnTo>
                    <a:pt x="1028" y="127"/>
                  </a:lnTo>
                  <a:lnTo>
                    <a:pt x="660" y="444"/>
                  </a:lnTo>
                  <a:lnTo>
                    <a:pt x="317" y="774"/>
                  </a:lnTo>
                  <a:lnTo>
                    <a:pt x="0" y="1143"/>
                  </a:lnTo>
                  <a:lnTo>
                    <a:pt x="444" y="1981"/>
                  </a:lnTo>
                  <a:lnTo>
                    <a:pt x="1219" y="2146"/>
                  </a:lnTo>
                  <a:lnTo>
                    <a:pt x="2070" y="2184"/>
                  </a:lnTo>
                  <a:lnTo>
                    <a:pt x="3632" y="2895"/>
                  </a:lnTo>
                  <a:lnTo>
                    <a:pt x="5359" y="3238"/>
                  </a:lnTo>
                  <a:lnTo>
                    <a:pt x="6832" y="4178"/>
                  </a:lnTo>
                  <a:lnTo>
                    <a:pt x="8026" y="4622"/>
                  </a:lnTo>
                  <a:lnTo>
                    <a:pt x="9220" y="5194"/>
                  </a:lnTo>
                  <a:lnTo>
                    <a:pt x="10452" y="4279"/>
                  </a:lnTo>
                  <a:lnTo>
                    <a:pt x="11303" y="2933"/>
                  </a:lnTo>
                  <a:lnTo>
                    <a:pt x="10795" y="1866"/>
                  </a:lnTo>
                  <a:lnTo>
                    <a:pt x="9791" y="889"/>
                  </a:lnTo>
                  <a:lnTo>
                    <a:pt x="8978" y="304"/>
                  </a:lnTo>
                  <a:lnTo>
                    <a:pt x="8039" y="114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903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8" name="object 998" descr=""/>
            <p:cNvSpPr/>
            <p:nvPr/>
          </p:nvSpPr>
          <p:spPr>
            <a:xfrm>
              <a:off x="2009033" y="2682518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736" y="0"/>
                  </a:moveTo>
                  <a:lnTo>
                    <a:pt x="330" y="253"/>
                  </a:lnTo>
                  <a:lnTo>
                    <a:pt x="88" y="622"/>
                  </a:lnTo>
                  <a:lnTo>
                    <a:pt x="0" y="1092"/>
                  </a:lnTo>
                  <a:lnTo>
                    <a:pt x="38" y="1549"/>
                  </a:lnTo>
                  <a:lnTo>
                    <a:pt x="190" y="1981"/>
                  </a:lnTo>
                  <a:lnTo>
                    <a:pt x="495" y="2336"/>
                  </a:lnTo>
                  <a:lnTo>
                    <a:pt x="482" y="3352"/>
                  </a:lnTo>
                  <a:lnTo>
                    <a:pt x="482" y="5397"/>
                  </a:lnTo>
                  <a:lnTo>
                    <a:pt x="952" y="6248"/>
                  </a:lnTo>
                  <a:lnTo>
                    <a:pt x="1739" y="6476"/>
                  </a:lnTo>
                  <a:lnTo>
                    <a:pt x="2641" y="6476"/>
                  </a:lnTo>
                  <a:lnTo>
                    <a:pt x="3251" y="5816"/>
                  </a:lnTo>
                  <a:lnTo>
                    <a:pt x="3975" y="5245"/>
                  </a:lnTo>
                  <a:lnTo>
                    <a:pt x="4216" y="4317"/>
                  </a:lnTo>
                  <a:lnTo>
                    <a:pt x="4305" y="3873"/>
                  </a:lnTo>
                  <a:lnTo>
                    <a:pt x="4305" y="3416"/>
                  </a:lnTo>
                  <a:lnTo>
                    <a:pt x="4216" y="2971"/>
                  </a:lnTo>
                  <a:lnTo>
                    <a:pt x="3454" y="1498"/>
                  </a:lnTo>
                  <a:lnTo>
                    <a:pt x="2527" y="24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9C4D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9" name="object 999" descr=""/>
            <p:cNvSpPr/>
            <p:nvPr/>
          </p:nvSpPr>
          <p:spPr>
            <a:xfrm>
              <a:off x="1978225" y="2670957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863" y="0"/>
                  </a:moveTo>
                  <a:lnTo>
                    <a:pt x="0" y="1282"/>
                  </a:lnTo>
                  <a:lnTo>
                    <a:pt x="50" y="3517"/>
                  </a:lnTo>
                  <a:lnTo>
                    <a:pt x="838" y="3759"/>
                  </a:lnTo>
                  <a:lnTo>
                    <a:pt x="1765" y="3695"/>
                  </a:lnTo>
                  <a:lnTo>
                    <a:pt x="2260" y="4546"/>
                  </a:lnTo>
                  <a:lnTo>
                    <a:pt x="3314" y="4737"/>
                  </a:lnTo>
                  <a:lnTo>
                    <a:pt x="4051" y="5029"/>
                  </a:lnTo>
                  <a:lnTo>
                    <a:pt x="4876" y="5270"/>
                  </a:lnTo>
                  <a:lnTo>
                    <a:pt x="5359" y="4432"/>
                  </a:lnTo>
                  <a:lnTo>
                    <a:pt x="5892" y="3555"/>
                  </a:lnTo>
                  <a:lnTo>
                    <a:pt x="5092" y="3060"/>
                  </a:lnTo>
                  <a:lnTo>
                    <a:pt x="4533" y="2539"/>
                  </a:lnTo>
                  <a:lnTo>
                    <a:pt x="4165" y="2311"/>
                  </a:lnTo>
                  <a:lnTo>
                    <a:pt x="3797" y="2146"/>
                  </a:lnTo>
                  <a:lnTo>
                    <a:pt x="3378" y="2057"/>
                  </a:lnTo>
                  <a:lnTo>
                    <a:pt x="3047" y="1904"/>
                  </a:lnTo>
                  <a:lnTo>
                    <a:pt x="2806" y="2095"/>
                  </a:lnTo>
                  <a:lnTo>
                    <a:pt x="2552" y="2235"/>
                  </a:lnTo>
                  <a:lnTo>
                    <a:pt x="2590" y="1917"/>
                  </a:lnTo>
                  <a:lnTo>
                    <a:pt x="2793" y="1777"/>
                  </a:lnTo>
                  <a:lnTo>
                    <a:pt x="3162" y="1816"/>
                  </a:lnTo>
                  <a:lnTo>
                    <a:pt x="3479" y="1574"/>
                  </a:lnTo>
                  <a:lnTo>
                    <a:pt x="3632" y="1257"/>
                  </a:lnTo>
                  <a:lnTo>
                    <a:pt x="3644" y="863"/>
                  </a:lnTo>
                  <a:lnTo>
                    <a:pt x="3327" y="380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CB71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0" name="object 1000" descr=""/>
            <p:cNvSpPr/>
            <p:nvPr/>
          </p:nvSpPr>
          <p:spPr>
            <a:xfrm>
              <a:off x="1981395" y="2672553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2260" y="0"/>
                  </a:moveTo>
                  <a:lnTo>
                    <a:pt x="1320" y="0"/>
                  </a:lnTo>
                  <a:lnTo>
                    <a:pt x="380" y="787"/>
                  </a:lnTo>
                  <a:lnTo>
                    <a:pt x="0" y="1536"/>
                  </a:lnTo>
                  <a:lnTo>
                    <a:pt x="3187" y="2654"/>
                  </a:lnTo>
                  <a:lnTo>
                    <a:pt x="139" y="3136"/>
                  </a:lnTo>
                  <a:lnTo>
                    <a:pt x="1041" y="4241"/>
                  </a:lnTo>
                  <a:lnTo>
                    <a:pt x="2235" y="3886"/>
                  </a:lnTo>
                  <a:lnTo>
                    <a:pt x="3378" y="3797"/>
                  </a:lnTo>
                  <a:lnTo>
                    <a:pt x="3314" y="2806"/>
                  </a:lnTo>
                  <a:lnTo>
                    <a:pt x="3238" y="1816"/>
                  </a:lnTo>
                  <a:lnTo>
                    <a:pt x="3174" y="825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AD40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1" name="object 1001" descr=""/>
            <p:cNvSpPr/>
            <p:nvPr/>
          </p:nvSpPr>
          <p:spPr>
            <a:xfrm>
              <a:off x="1991318" y="268205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092" y="0"/>
                  </a:moveTo>
                  <a:lnTo>
                    <a:pt x="406" y="0"/>
                  </a:lnTo>
                  <a:lnTo>
                    <a:pt x="0" y="228"/>
                  </a:lnTo>
                  <a:lnTo>
                    <a:pt x="25" y="787"/>
                  </a:lnTo>
                  <a:lnTo>
                    <a:pt x="38" y="1333"/>
                  </a:lnTo>
                  <a:lnTo>
                    <a:pt x="482" y="1587"/>
                  </a:lnTo>
                  <a:lnTo>
                    <a:pt x="1460" y="1663"/>
                  </a:lnTo>
                  <a:lnTo>
                    <a:pt x="2019" y="1511"/>
                  </a:lnTo>
                  <a:lnTo>
                    <a:pt x="1892" y="927"/>
                  </a:lnTo>
                  <a:lnTo>
                    <a:pt x="1803" y="546"/>
                  </a:lnTo>
                  <a:lnTo>
                    <a:pt x="1320" y="254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8C2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2" name="object 1002" descr=""/>
            <p:cNvSpPr/>
            <p:nvPr/>
          </p:nvSpPr>
          <p:spPr>
            <a:xfrm>
              <a:off x="2005413" y="268063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019" y="0"/>
                  </a:moveTo>
                  <a:lnTo>
                    <a:pt x="1092" y="482"/>
                  </a:lnTo>
                  <a:lnTo>
                    <a:pt x="393" y="1168"/>
                  </a:lnTo>
                  <a:lnTo>
                    <a:pt x="0" y="2146"/>
                  </a:lnTo>
                  <a:lnTo>
                    <a:pt x="368" y="2463"/>
                  </a:lnTo>
                  <a:lnTo>
                    <a:pt x="1041" y="3136"/>
                  </a:lnTo>
                  <a:lnTo>
                    <a:pt x="3048" y="3289"/>
                  </a:lnTo>
                  <a:lnTo>
                    <a:pt x="3467" y="2819"/>
                  </a:lnTo>
                  <a:lnTo>
                    <a:pt x="3492" y="1676"/>
                  </a:lnTo>
                  <a:lnTo>
                    <a:pt x="2984" y="800"/>
                  </a:lnTo>
                  <a:lnTo>
                    <a:pt x="2133" y="76"/>
                  </a:lnTo>
                  <a:close/>
                </a:path>
              </a:pathLst>
            </a:custGeom>
            <a:solidFill>
              <a:srgbClr val="AA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3" name="object 1003" descr=""/>
            <p:cNvSpPr/>
            <p:nvPr/>
          </p:nvSpPr>
          <p:spPr>
            <a:xfrm>
              <a:off x="2007499" y="268797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41" y="0"/>
                  </a:moveTo>
                  <a:lnTo>
                    <a:pt x="0" y="0"/>
                  </a:lnTo>
                  <a:lnTo>
                    <a:pt x="0" y="342"/>
                  </a:lnTo>
                  <a:lnTo>
                    <a:pt x="12" y="673"/>
                  </a:lnTo>
                  <a:lnTo>
                    <a:pt x="12" y="1016"/>
                  </a:lnTo>
                  <a:lnTo>
                    <a:pt x="355" y="673"/>
                  </a:lnTo>
                  <a:lnTo>
                    <a:pt x="698" y="342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9236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4" name="object 1004" descr=""/>
            <p:cNvSpPr/>
            <p:nvPr/>
          </p:nvSpPr>
          <p:spPr>
            <a:xfrm>
              <a:off x="2008473" y="268327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72" y="0"/>
                  </a:moveTo>
                  <a:lnTo>
                    <a:pt x="430" y="38"/>
                  </a:lnTo>
                  <a:lnTo>
                    <a:pt x="0" y="647"/>
                  </a:lnTo>
                  <a:lnTo>
                    <a:pt x="1052" y="1574"/>
                  </a:lnTo>
                  <a:lnTo>
                    <a:pt x="1141" y="368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AA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5" name="object 1005" descr=""/>
            <p:cNvSpPr/>
            <p:nvPr/>
          </p:nvSpPr>
          <p:spPr>
            <a:xfrm>
              <a:off x="2005421" y="268277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1028" y="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2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6" name="object 1006" descr=""/>
            <p:cNvSpPr/>
            <p:nvPr/>
          </p:nvSpPr>
          <p:spPr>
            <a:xfrm>
              <a:off x="2012626" y="269106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2158" y="0"/>
                  </a:moveTo>
                  <a:lnTo>
                    <a:pt x="584" y="355"/>
                  </a:lnTo>
                  <a:lnTo>
                    <a:pt x="551" y="1041"/>
                  </a:lnTo>
                  <a:lnTo>
                    <a:pt x="438" y="2082"/>
                  </a:lnTo>
                  <a:lnTo>
                    <a:pt x="266" y="2908"/>
                  </a:lnTo>
                  <a:lnTo>
                    <a:pt x="0" y="3175"/>
                  </a:lnTo>
                  <a:lnTo>
                    <a:pt x="1511" y="4457"/>
                  </a:lnTo>
                  <a:lnTo>
                    <a:pt x="3225" y="5232"/>
                  </a:lnTo>
                  <a:lnTo>
                    <a:pt x="5232" y="5245"/>
                  </a:lnTo>
                  <a:lnTo>
                    <a:pt x="3529" y="3302"/>
                  </a:lnTo>
                  <a:lnTo>
                    <a:pt x="6146" y="2451"/>
                  </a:lnTo>
                  <a:lnTo>
                    <a:pt x="6210" y="2222"/>
                  </a:lnTo>
                  <a:lnTo>
                    <a:pt x="6222" y="1689"/>
                  </a:lnTo>
                  <a:lnTo>
                    <a:pt x="6070" y="1460"/>
                  </a:lnTo>
                  <a:lnTo>
                    <a:pt x="5892" y="1270"/>
                  </a:lnTo>
                  <a:lnTo>
                    <a:pt x="5651" y="1143"/>
                  </a:lnTo>
                  <a:lnTo>
                    <a:pt x="5508" y="1104"/>
                  </a:lnTo>
                  <a:lnTo>
                    <a:pt x="4102" y="1104"/>
                  </a:lnTo>
                  <a:lnTo>
                    <a:pt x="3162" y="431"/>
                  </a:lnTo>
                  <a:lnTo>
                    <a:pt x="2158" y="0"/>
                  </a:lnTo>
                  <a:close/>
                </a:path>
                <a:path w="6350" h="5714">
                  <a:moveTo>
                    <a:pt x="3526" y="3299"/>
                  </a:moveTo>
                  <a:close/>
                </a:path>
                <a:path w="6350" h="5714">
                  <a:moveTo>
                    <a:pt x="5270" y="1041"/>
                  </a:moveTo>
                  <a:lnTo>
                    <a:pt x="4102" y="1104"/>
                  </a:lnTo>
                  <a:lnTo>
                    <a:pt x="5508" y="1104"/>
                  </a:lnTo>
                  <a:lnTo>
                    <a:pt x="5270" y="1041"/>
                  </a:lnTo>
                  <a:close/>
                </a:path>
              </a:pathLst>
            </a:custGeom>
            <a:solidFill>
              <a:srgbClr val="9236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7" name="object 1007" descr=""/>
            <p:cNvSpPr/>
            <p:nvPr/>
          </p:nvSpPr>
          <p:spPr>
            <a:xfrm>
              <a:off x="2017809" y="269634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190" y="533"/>
                  </a:lnTo>
                  <a:lnTo>
                    <a:pt x="584" y="838"/>
                  </a:lnTo>
                  <a:lnTo>
                    <a:pt x="1143" y="927"/>
                  </a:lnTo>
                  <a:lnTo>
                    <a:pt x="762" y="622"/>
                  </a:lnTo>
                  <a:lnTo>
                    <a:pt x="381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54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8" name="object 1008" descr=""/>
            <p:cNvSpPr/>
            <p:nvPr/>
          </p:nvSpPr>
          <p:spPr>
            <a:xfrm>
              <a:off x="2009590" y="2689317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746" y="0"/>
                  </a:moveTo>
                  <a:lnTo>
                    <a:pt x="1752" y="952"/>
                  </a:lnTo>
                  <a:lnTo>
                    <a:pt x="0" y="711"/>
                  </a:lnTo>
                  <a:lnTo>
                    <a:pt x="1447" y="1739"/>
                  </a:lnTo>
                  <a:lnTo>
                    <a:pt x="1523" y="3911"/>
                  </a:lnTo>
                  <a:lnTo>
                    <a:pt x="3301" y="4660"/>
                  </a:lnTo>
                  <a:lnTo>
                    <a:pt x="4343" y="3962"/>
                  </a:lnTo>
                  <a:lnTo>
                    <a:pt x="4571" y="2730"/>
                  </a:lnTo>
                  <a:lnTo>
                    <a:pt x="5194" y="1752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8625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9" name="object 1009" descr=""/>
            <p:cNvSpPr/>
            <p:nvPr/>
          </p:nvSpPr>
          <p:spPr>
            <a:xfrm>
              <a:off x="1983807" y="2659486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6553" y="0"/>
                  </a:moveTo>
                  <a:lnTo>
                    <a:pt x="5067" y="330"/>
                  </a:lnTo>
                  <a:lnTo>
                    <a:pt x="3987" y="2540"/>
                  </a:lnTo>
                  <a:lnTo>
                    <a:pt x="4165" y="2654"/>
                  </a:lnTo>
                  <a:lnTo>
                    <a:pt x="4317" y="3136"/>
                  </a:lnTo>
                  <a:lnTo>
                    <a:pt x="4203" y="3352"/>
                  </a:lnTo>
                  <a:lnTo>
                    <a:pt x="3911" y="3568"/>
                  </a:lnTo>
                  <a:lnTo>
                    <a:pt x="1371" y="3987"/>
                  </a:lnTo>
                  <a:lnTo>
                    <a:pt x="927" y="6045"/>
                  </a:lnTo>
                  <a:lnTo>
                    <a:pt x="0" y="7899"/>
                  </a:lnTo>
                  <a:lnTo>
                    <a:pt x="2336" y="8318"/>
                  </a:lnTo>
                  <a:lnTo>
                    <a:pt x="1892" y="5105"/>
                  </a:lnTo>
                  <a:lnTo>
                    <a:pt x="3987" y="5638"/>
                  </a:lnTo>
                  <a:lnTo>
                    <a:pt x="4813" y="6527"/>
                  </a:lnTo>
                  <a:lnTo>
                    <a:pt x="5854" y="6934"/>
                  </a:lnTo>
                  <a:lnTo>
                    <a:pt x="7048" y="6985"/>
                  </a:lnTo>
                  <a:lnTo>
                    <a:pt x="7810" y="6959"/>
                  </a:lnTo>
                  <a:lnTo>
                    <a:pt x="8331" y="6591"/>
                  </a:lnTo>
                  <a:lnTo>
                    <a:pt x="8648" y="5905"/>
                  </a:lnTo>
                  <a:lnTo>
                    <a:pt x="8737" y="5461"/>
                  </a:lnTo>
                  <a:lnTo>
                    <a:pt x="8750" y="5003"/>
                  </a:lnTo>
                  <a:lnTo>
                    <a:pt x="8661" y="4559"/>
                  </a:lnTo>
                  <a:lnTo>
                    <a:pt x="8407" y="3683"/>
                  </a:lnTo>
                  <a:lnTo>
                    <a:pt x="8026" y="2870"/>
                  </a:lnTo>
                  <a:lnTo>
                    <a:pt x="7581" y="2095"/>
                  </a:lnTo>
                  <a:lnTo>
                    <a:pt x="6934" y="1231"/>
                  </a:lnTo>
                  <a:lnTo>
                    <a:pt x="6553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0" name="object 1010" descr=""/>
            <p:cNvSpPr/>
            <p:nvPr/>
          </p:nvSpPr>
          <p:spPr>
            <a:xfrm>
              <a:off x="1975929" y="2666219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5676" y="0"/>
                  </a:moveTo>
                  <a:lnTo>
                    <a:pt x="0" y="2603"/>
                  </a:lnTo>
                  <a:lnTo>
                    <a:pt x="1079" y="4444"/>
                  </a:lnTo>
                  <a:lnTo>
                    <a:pt x="2184" y="3543"/>
                  </a:lnTo>
                  <a:lnTo>
                    <a:pt x="4775" y="2920"/>
                  </a:lnTo>
                  <a:lnTo>
                    <a:pt x="5524" y="3632"/>
                  </a:lnTo>
                  <a:lnTo>
                    <a:pt x="5613" y="5118"/>
                  </a:lnTo>
                  <a:lnTo>
                    <a:pt x="5880" y="6184"/>
                  </a:lnTo>
                  <a:lnTo>
                    <a:pt x="7073" y="6324"/>
                  </a:lnTo>
                  <a:lnTo>
                    <a:pt x="7708" y="5702"/>
                  </a:lnTo>
                  <a:lnTo>
                    <a:pt x="8013" y="4622"/>
                  </a:lnTo>
                  <a:lnTo>
                    <a:pt x="7861" y="3898"/>
                  </a:lnTo>
                  <a:lnTo>
                    <a:pt x="7454" y="3632"/>
                  </a:lnTo>
                  <a:lnTo>
                    <a:pt x="6654" y="3047"/>
                  </a:lnTo>
                  <a:lnTo>
                    <a:pt x="5676" y="0"/>
                  </a:lnTo>
                  <a:close/>
                </a:path>
              </a:pathLst>
            </a:custGeom>
            <a:solidFill>
              <a:srgbClr val="B94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1" name="object 1011" descr=""/>
            <p:cNvSpPr/>
            <p:nvPr/>
          </p:nvSpPr>
          <p:spPr>
            <a:xfrm>
              <a:off x="1983322" y="2666906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502" y="0"/>
                  </a:moveTo>
                  <a:lnTo>
                    <a:pt x="5867" y="12"/>
                  </a:lnTo>
                  <a:lnTo>
                    <a:pt x="5397" y="355"/>
                  </a:lnTo>
                  <a:lnTo>
                    <a:pt x="3975" y="1676"/>
                  </a:lnTo>
                  <a:lnTo>
                    <a:pt x="2095" y="1904"/>
                  </a:lnTo>
                  <a:lnTo>
                    <a:pt x="330" y="2374"/>
                  </a:lnTo>
                  <a:lnTo>
                    <a:pt x="165" y="2489"/>
                  </a:lnTo>
                  <a:lnTo>
                    <a:pt x="88" y="2717"/>
                  </a:lnTo>
                  <a:lnTo>
                    <a:pt x="0" y="2933"/>
                  </a:lnTo>
                  <a:lnTo>
                    <a:pt x="76" y="3162"/>
                  </a:lnTo>
                  <a:lnTo>
                    <a:pt x="304" y="3403"/>
                  </a:lnTo>
                  <a:lnTo>
                    <a:pt x="927" y="4381"/>
                  </a:lnTo>
                  <a:lnTo>
                    <a:pt x="1498" y="5499"/>
                  </a:lnTo>
                  <a:lnTo>
                    <a:pt x="2933" y="4444"/>
                  </a:lnTo>
                  <a:lnTo>
                    <a:pt x="3378" y="4419"/>
                  </a:lnTo>
                  <a:lnTo>
                    <a:pt x="4076" y="3886"/>
                  </a:lnTo>
                  <a:lnTo>
                    <a:pt x="4711" y="3263"/>
                  </a:lnTo>
                  <a:lnTo>
                    <a:pt x="5549" y="2933"/>
                  </a:lnTo>
                  <a:lnTo>
                    <a:pt x="6197" y="2832"/>
                  </a:lnTo>
                  <a:lnTo>
                    <a:pt x="6883" y="2920"/>
                  </a:lnTo>
                  <a:lnTo>
                    <a:pt x="7404" y="2400"/>
                  </a:lnTo>
                  <a:lnTo>
                    <a:pt x="7569" y="1308"/>
                  </a:lnTo>
                  <a:lnTo>
                    <a:pt x="7378" y="749"/>
                  </a:lnTo>
                  <a:lnTo>
                    <a:pt x="6985" y="279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B6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2" name="object 1012" descr=""/>
            <p:cNvSpPr/>
            <p:nvPr/>
          </p:nvSpPr>
          <p:spPr>
            <a:xfrm>
              <a:off x="1988874" y="265797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159" y="0"/>
                  </a:moveTo>
                  <a:lnTo>
                    <a:pt x="38" y="901"/>
                  </a:lnTo>
                  <a:lnTo>
                    <a:pt x="0" y="1841"/>
                  </a:lnTo>
                  <a:lnTo>
                    <a:pt x="1993" y="4152"/>
                  </a:lnTo>
                  <a:lnTo>
                    <a:pt x="3314" y="4737"/>
                  </a:lnTo>
                  <a:lnTo>
                    <a:pt x="4597" y="4406"/>
                  </a:lnTo>
                  <a:lnTo>
                    <a:pt x="3949" y="48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C95E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3" name="object 1013" descr=""/>
            <p:cNvSpPr/>
            <p:nvPr/>
          </p:nvSpPr>
          <p:spPr>
            <a:xfrm>
              <a:off x="1987795" y="2665009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324" y="0"/>
                  </a:moveTo>
                  <a:lnTo>
                    <a:pt x="1155" y="101"/>
                  </a:lnTo>
                  <a:lnTo>
                    <a:pt x="0" y="114"/>
                  </a:lnTo>
                  <a:lnTo>
                    <a:pt x="0" y="965"/>
                  </a:lnTo>
                  <a:lnTo>
                    <a:pt x="220" y="1727"/>
                  </a:lnTo>
                  <a:lnTo>
                    <a:pt x="927" y="2247"/>
                  </a:lnTo>
                  <a:lnTo>
                    <a:pt x="1651" y="1727"/>
                  </a:lnTo>
                  <a:lnTo>
                    <a:pt x="2596" y="1714"/>
                  </a:lnTo>
                  <a:lnTo>
                    <a:pt x="2908" y="1511"/>
                  </a:lnTo>
                  <a:lnTo>
                    <a:pt x="3225" y="965"/>
                  </a:lnTo>
                  <a:lnTo>
                    <a:pt x="2324" y="0"/>
                  </a:lnTo>
                  <a:close/>
                </a:path>
                <a:path w="3810" h="2539">
                  <a:moveTo>
                    <a:pt x="2576" y="1727"/>
                  </a:moveTo>
                  <a:lnTo>
                    <a:pt x="1651" y="1727"/>
                  </a:lnTo>
                  <a:lnTo>
                    <a:pt x="2362" y="1866"/>
                  </a:lnTo>
                  <a:lnTo>
                    <a:pt x="2576" y="1727"/>
                  </a:lnTo>
                  <a:close/>
                </a:path>
              </a:pathLst>
            </a:custGeom>
            <a:solidFill>
              <a:srgbClr val="B6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4" name="object 1014" descr=""/>
            <p:cNvSpPr/>
            <p:nvPr/>
          </p:nvSpPr>
          <p:spPr>
            <a:xfrm>
              <a:off x="1984669" y="265854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397" y="0"/>
                  </a:moveTo>
                  <a:lnTo>
                    <a:pt x="1028" y="279"/>
                  </a:lnTo>
                  <a:lnTo>
                    <a:pt x="0" y="2413"/>
                  </a:lnTo>
                  <a:lnTo>
                    <a:pt x="711" y="3060"/>
                  </a:lnTo>
                  <a:lnTo>
                    <a:pt x="1397" y="2997"/>
                  </a:lnTo>
                  <a:lnTo>
                    <a:pt x="1981" y="2413"/>
                  </a:lnTo>
                  <a:lnTo>
                    <a:pt x="2197" y="1358"/>
                  </a:lnTo>
                  <a:lnTo>
                    <a:pt x="2324" y="1244"/>
                  </a:lnTo>
                  <a:lnTo>
                    <a:pt x="2311" y="533"/>
                  </a:lnTo>
                  <a:lnTo>
                    <a:pt x="2006" y="279"/>
                  </a:lnTo>
                  <a:lnTo>
                    <a:pt x="1752" y="25"/>
                  </a:lnTo>
                  <a:lnTo>
                    <a:pt x="1397" y="0"/>
                  </a:lnTo>
                  <a:close/>
                </a:path>
                <a:path w="2539" h="3175">
                  <a:moveTo>
                    <a:pt x="2057" y="330"/>
                  </a:moveTo>
                  <a:close/>
                </a:path>
              </a:pathLst>
            </a:custGeom>
            <a:solidFill>
              <a:srgbClr val="C85B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5" name="object 1015" descr=""/>
            <p:cNvSpPr/>
            <p:nvPr/>
          </p:nvSpPr>
          <p:spPr>
            <a:xfrm>
              <a:off x="1983210" y="266181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60" y="0"/>
                  </a:moveTo>
                  <a:lnTo>
                    <a:pt x="939" y="215"/>
                  </a:lnTo>
                  <a:lnTo>
                    <a:pt x="634" y="355"/>
                  </a:lnTo>
                  <a:lnTo>
                    <a:pt x="203" y="444"/>
                  </a:lnTo>
                  <a:lnTo>
                    <a:pt x="88" y="685"/>
                  </a:lnTo>
                  <a:lnTo>
                    <a:pt x="0" y="863"/>
                  </a:lnTo>
                  <a:lnTo>
                    <a:pt x="253" y="1409"/>
                  </a:lnTo>
                  <a:lnTo>
                    <a:pt x="482" y="1498"/>
                  </a:lnTo>
                  <a:lnTo>
                    <a:pt x="1206" y="1803"/>
                  </a:lnTo>
                  <a:lnTo>
                    <a:pt x="1422" y="698"/>
                  </a:lnTo>
                  <a:lnTo>
                    <a:pt x="1625" y="165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6" name="object 1016" descr=""/>
            <p:cNvSpPr/>
            <p:nvPr/>
          </p:nvSpPr>
          <p:spPr>
            <a:xfrm>
              <a:off x="1974183" y="2663602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774" y="0"/>
                  </a:moveTo>
                  <a:lnTo>
                    <a:pt x="368" y="88"/>
                  </a:lnTo>
                  <a:lnTo>
                    <a:pt x="0" y="482"/>
                  </a:lnTo>
                  <a:lnTo>
                    <a:pt x="1079" y="1917"/>
                  </a:lnTo>
                  <a:lnTo>
                    <a:pt x="2159" y="2298"/>
                  </a:lnTo>
                  <a:lnTo>
                    <a:pt x="3225" y="469"/>
                  </a:lnTo>
                  <a:lnTo>
                    <a:pt x="2895" y="88"/>
                  </a:lnTo>
                  <a:lnTo>
                    <a:pt x="2514" y="12"/>
                  </a:lnTo>
                  <a:lnTo>
                    <a:pt x="2070" y="304"/>
                  </a:lnTo>
                  <a:lnTo>
                    <a:pt x="1524" y="279"/>
                  </a:lnTo>
                  <a:lnTo>
                    <a:pt x="1244" y="292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D57E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7" name="object 1017" descr=""/>
            <p:cNvSpPr/>
            <p:nvPr/>
          </p:nvSpPr>
          <p:spPr>
            <a:xfrm>
              <a:off x="1984669" y="2660877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057" y="0"/>
                  </a:moveTo>
                  <a:lnTo>
                    <a:pt x="0" y="76"/>
                  </a:lnTo>
                  <a:lnTo>
                    <a:pt x="0" y="1117"/>
                  </a:lnTo>
                  <a:lnTo>
                    <a:pt x="876" y="1092"/>
                  </a:lnTo>
                  <a:lnTo>
                    <a:pt x="1663" y="91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8" name="object 1018" descr=""/>
            <p:cNvSpPr/>
            <p:nvPr/>
          </p:nvSpPr>
          <p:spPr>
            <a:xfrm>
              <a:off x="1973237" y="2662872"/>
              <a:ext cx="5715" cy="1270"/>
            </a:xfrm>
            <a:custGeom>
              <a:avLst/>
              <a:gdLst/>
              <a:ahLst/>
              <a:cxnLst/>
              <a:rect l="l" t="t" r="r" b="b"/>
              <a:pathLst>
                <a:path w="5714" h="1269">
                  <a:moveTo>
                    <a:pt x="2184" y="1028"/>
                  </a:moveTo>
                  <a:lnTo>
                    <a:pt x="1701" y="368"/>
                  </a:lnTo>
                  <a:lnTo>
                    <a:pt x="977" y="165"/>
                  </a:lnTo>
                  <a:lnTo>
                    <a:pt x="241" y="0"/>
                  </a:lnTo>
                  <a:lnTo>
                    <a:pt x="0" y="1193"/>
                  </a:lnTo>
                  <a:lnTo>
                    <a:pt x="469" y="1244"/>
                  </a:lnTo>
                  <a:lnTo>
                    <a:pt x="939" y="1219"/>
                  </a:lnTo>
                  <a:lnTo>
                    <a:pt x="2184" y="1028"/>
                  </a:lnTo>
                  <a:close/>
                </a:path>
                <a:path w="5714" h="1269">
                  <a:moveTo>
                    <a:pt x="5092" y="838"/>
                  </a:moveTo>
                  <a:lnTo>
                    <a:pt x="4838" y="469"/>
                  </a:lnTo>
                  <a:lnTo>
                    <a:pt x="4178" y="88"/>
                  </a:lnTo>
                  <a:lnTo>
                    <a:pt x="3390" y="723"/>
                  </a:lnTo>
                  <a:lnTo>
                    <a:pt x="3009" y="1041"/>
                  </a:lnTo>
                  <a:lnTo>
                    <a:pt x="3390" y="1092"/>
                  </a:lnTo>
                  <a:lnTo>
                    <a:pt x="3784" y="1155"/>
                  </a:lnTo>
                  <a:lnTo>
                    <a:pt x="4165" y="1206"/>
                  </a:lnTo>
                  <a:lnTo>
                    <a:pt x="5092" y="838"/>
                  </a:lnTo>
                  <a:close/>
                </a:path>
              </a:pathLst>
            </a:custGeom>
            <a:solidFill>
              <a:srgbClr val="CC60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9" name="object 1019" descr=""/>
            <p:cNvSpPr/>
            <p:nvPr/>
          </p:nvSpPr>
          <p:spPr>
            <a:xfrm>
              <a:off x="1982583" y="266927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355" y="0"/>
                  </a:moveTo>
                  <a:lnTo>
                    <a:pt x="0" y="0"/>
                  </a:lnTo>
                  <a:lnTo>
                    <a:pt x="342" y="342"/>
                  </a:lnTo>
                  <a:lnTo>
                    <a:pt x="698" y="685"/>
                  </a:lnTo>
                  <a:lnTo>
                    <a:pt x="1041" y="1041"/>
                  </a:lnTo>
                  <a:lnTo>
                    <a:pt x="1054" y="698"/>
                  </a:lnTo>
                  <a:lnTo>
                    <a:pt x="1054" y="355"/>
                  </a:lnTo>
                  <a:lnTo>
                    <a:pt x="1066" y="12"/>
                  </a:lnTo>
                  <a:lnTo>
                    <a:pt x="711" y="1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0" name="object 1020" descr=""/>
            <p:cNvSpPr/>
            <p:nvPr/>
          </p:nvSpPr>
          <p:spPr>
            <a:xfrm>
              <a:off x="1987720" y="266202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6" y="0"/>
                  </a:moveTo>
                  <a:lnTo>
                    <a:pt x="63" y="342"/>
                  </a:lnTo>
                  <a:lnTo>
                    <a:pt x="38" y="685"/>
                  </a:lnTo>
                  <a:lnTo>
                    <a:pt x="0" y="1028"/>
                  </a:lnTo>
                  <a:lnTo>
                    <a:pt x="711" y="723"/>
                  </a:lnTo>
                  <a:lnTo>
                    <a:pt x="901" y="39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44D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1" name="object 1021" descr=""/>
            <p:cNvSpPr/>
            <p:nvPr/>
          </p:nvSpPr>
          <p:spPr>
            <a:xfrm>
              <a:off x="1985695" y="265785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070" y="1092"/>
                  </a:moveTo>
                  <a:lnTo>
                    <a:pt x="1371" y="1041"/>
                  </a:lnTo>
                  <a:lnTo>
                    <a:pt x="1041" y="1041"/>
                  </a:lnTo>
                  <a:lnTo>
                    <a:pt x="1028" y="355"/>
                  </a:lnTo>
                  <a:lnTo>
                    <a:pt x="1003" y="0"/>
                  </a:lnTo>
                  <a:lnTo>
                    <a:pt x="673" y="330"/>
                  </a:lnTo>
                  <a:lnTo>
                    <a:pt x="330" y="647"/>
                  </a:lnTo>
                  <a:lnTo>
                    <a:pt x="0" y="977"/>
                  </a:lnTo>
                  <a:lnTo>
                    <a:pt x="1016" y="1054"/>
                  </a:lnTo>
                  <a:lnTo>
                    <a:pt x="1066" y="1371"/>
                  </a:lnTo>
                  <a:lnTo>
                    <a:pt x="1104" y="1714"/>
                  </a:lnTo>
                  <a:lnTo>
                    <a:pt x="1155" y="2057"/>
                  </a:lnTo>
                  <a:lnTo>
                    <a:pt x="1460" y="1739"/>
                  </a:lnTo>
                  <a:lnTo>
                    <a:pt x="1765" y="1409"/>
                  </a:lnTo>
                  <a:lnTo>
                    <a:pt x="2070" y="1092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2" name="object 1022" descr=""/>
            <p:cNvSpPr/>
            <p:nvPr/>
          </p:nvSpPr>
          <p:spPr>
            <a:xfrm>
              <a:off x="2032562" y="2628724"/>
              <a:ext cx="17780" cy="16510"/>
            </a:xfrm>
            <a:custGeom>
              <a:avLst/>
              <a:gdLst/>
              <a:ahLst/>
              <a:cxnLst/>
              <a:rect l="l" t="t" r="r" b="b"/>
              <a:pathLst>
                <a:path w="17780" h="16510">
                  <a:moveTo>
                    <a:pt x="5698" y="14744"/>
                  </a:moveTo>
                  <a:lnTo>
                    <a:pt x="2822" y="14744"/>
                  </a:lnTo>
                  <a:lnTo>
                    <a:pt x="4219" y="15963"/>
                  </a:lnTo>
                  <a:lnTo>
                    <a:pt x="5285" y="15951"/>
                  </a:lnTo>
                  <a:lnTo>
                    <a:pt x="5698" y="14744"/>
                  </a:lnTo>
                  <a:close/>
                </a:path>
                <a:path w="17780" h="16510">
                  <a:moveTo>
                    <a:pt x="14704" y="11569"/>
                  </a:moveTo>
                  <a:lnTo>
                    <a:pt x="7292" y="11569"/>
                  </a:lnTo>
                  <a:lnTo>
                    <a:pt x="7539" y="11938"/>
                  </a:lnTo>
                  <a:lnTo>
                    <a:pt x="7831" y="12268"/>
                  </a:lnTo>
                  <a:lnTo>
                    <a:pt x="8930" y="13855"/>
                  </a:lnTo>
                  <a:lnTo>
                    <a:pt x="10200" y="15189"/>
                  </a:lnTo>
                  <a:lnTo>
                    <a:pt x="12340" y="13512"/>
                  </a:lnTo>
                  <a:lnTo>
                    <a:pt x="12944" y="12649"/>
                  </a:lnTo>
                  <a:lnTo>
                    <a:pt x="14277" y="11671"/>
                  </a:lnTo>
                  <a:lnTo>
                    <a:pt x="14704" y="11569"/>
                  </a:lnTo>
                  <a:close/>
                </a:path>
                <a:path w="17780" h="16510">
                  <a:moveTo>
                    <a:pt x="11893" y="5270"/>
                  </a:moveTo>
                  <a:lnTo>
                    <a:pt x="1971" y="5283"/>
                  </a:lnTo>
                  <a:lnTo>
                    <a:pt x="383" y="6311"/>
                  </a:lnTo>
                  <a:lnTo>
                    <a:pt x="1056" y="7950"/>
                  </a:lnTo>
                  <a:lnTo>
                    <a:pt x="904" y="9372"/>
                  </a:lnTo>
                  <a:lnTo>
                    <a:pt x="561" y="9728"/>
                  </a:lnTo>
                  <a:lnTo>
                    <a:pt x="294" y="10121"/>
                  </a:lnTo>
                  <a:lnTo>
                    <a:pt x="91" y="10566"/>
                  </a:lnTo>
                  <a:lnTo>
                    <a:pt x="0" y="12255"/>
                  </a:lnTo>
                  <a:lnTo>
                    <a:pt x="126" y="12649"/>
                  </a:lnTo>
                  <a:lnTo>
                    <a:pt x="210" y="12839"/>
                  </a:lnTo>
                  <a:lnTo>
                    <a:pt x="757" y="13855"/>
                  </a:lnTo>
                  <a:lnTo>
                    <a:pt x="1285" y="14947"/>
                  </a:lnTo>
                  <a:lnTo>
                    <a:pt x="2822" y="14744"/>
                  </a:lnTo>
                  <a:lnTo>
                    <a:pt x="5698" y="14744"/>
                  </a:lnTo>
                  <a:lnTo>
                    <a:pt x="6162" y="13385"/>
                  </a:lnTo>
                  <a:lnTo>
                    <a:pt x="6594" y="12839"/>
                  </a:lnTo>
                  <a:lnTo>
                    <a:pt x="6911" y="12255"/>
                  </a:lnTo>
                  <a:lnTo>
                    <a:pt x="7258" y="12255"/>
                  </a:lnTo>
                  <a:lnTo>
                    <a:pt x="7292" y="11569"/>
                  </a:lnTo>
                  <a:lnTo>
                    <a:pt x="14704" y="11569"/>
                  </a:lnTo>
                  <a:lnTo>
                    <a:pt x="15344" y="11531"/>
                  </a:lnTo>
                  <a:lnTo>
                    <a:pt x="16017" y="11468"/>
                  </a:lnTo>
                  <a:lnTo>
                    <a:pt x="17058" y="11442"/>
                  </a:lnTo>
                  <a:lnTo>
                    <a:pt x="17135" y="10731"/>
                  </a:lnTo>
                  <a:lnTo>
                    <a:pt x="17528" y="10388"/>
                  </a:lnTo>
                  <a:lnTo>
                    <a:pt x="15255" y="7670"/>
                  </a:lnTo>
                  <a:lnTo>
                    <a:pt x="11813" y="5499"/>
                  </a:lnTo>
                  <a:lnTo>
                    <a:pt x="11893" y="5270"/>
                  </a:lnTo>
                  <a:close/>
                </a:path>
                <a:path w="17780" h="16510">
                  <a:moveTo>
                    <a:pt x="7258" y="12255"/>
                  </a:moveTo>
                  <a:lnTo>
                    <a:pt x="6911" y="12255"/>
                  </a:lnTo>
                  <a:lnTo>
                    <a:pt x="7254" y="12268"/>
                  </a:lnTo>
                  <a:close/>
                </a:path>
                <a:path w="17780" h="16510">
                  <a:moveTo>
                    <a:pt x="2961" y="3797"/>
                  </a:moveTo>
                  <a:lnTo>
                    <a:pt x="1976" y="5275"/>
                  </a:lnTo>
                  <a:lnTo>
                    <a:pt x="11893" y="5270"/>
                  </a:lnTo>
                  <a:lnTo>
                    <a:pt x="12258" y="4229"/>
                  </a:lnTo>
                  <a:lnTo>
                    <a:pt x="7660" y="4229"/>
                  </a:lnTo>
                  <a:lnTo>
                    <a:pt x="7305" y="4178"/>
                  </a:lnTo>
                  <a:lnTo>
                    <a:pt x="4866" y="4114"/>
                  </a:lnTo>
                  <a:lnTo>
                    <a:pt x="2961" y="3797"/>
                  </a:lnTo>
                  <a:close/>
                </a:path>
                <a:path w="17780" h="16510">
                  <a:moveTo>
                    <a:pt x="10607" y="0"/>
                  </a:moveTo>
                  <a:lnTo>
                    <a:pt x="8231" y="3175"/>
                  </a:lnTo>
                  <a:lnTo>
                    <a:pt x="8116" y="3733"/>
                  </a:lnTo>
                  <a:lnTo>
                    <a:pt x="8003" y="4127"/>
                  </a:lnTo>
                  <a:lnTo>
                    <a:pt x="7660" y="4229"/>
                  </a:lnTo>
                  <a:lnTo>
                    <a:pt x="12258" y="4229"/>
                  </a:lnTo>
                  <a:lnTo>
                    <a:pt x="13349" y="1117"/>
                  </a:lnTo>
                  <a:lnTo>
                    <a:pt x="11978" y="1117"/>
                  </a:lnTo>
                  <a:lnTo>
                    <a:pt x="10607" y="0"/>
                  </a:lnTo>
                  <a:close/>
                </a:path>
                <a:path w="17780" h="16510">
                  <a:moveTo>
                    <a:pt x="6124" y="3175"/>
                  </a:moveTo>
                  <a:lnTo>
                    <a:pt x="4866" y="4114"/>
                  </a:lnTo>
                  <a:lnTo>
                    <a:pt x="7203" y="4114"/>
                  </a:lnTo>
                  <a:lnTo>
                    <a:pt x="7000" y="3987"/>
                  </a:lnTo>
                  <a:lnTo>
                    <a:pt x="6682" y="3733"/>
                  </a:lnTo>
                  <a:lnTo>
                    <a:pt x="6344" y="3416"/>
                  </a:lnTo>
                  <a:lnTo>
                    <a:pt x="6124" y="3175"/>
                  </a:lnTo>
                  <a:close/>
                </a:path>
                <a:path w="17780" h="16510">
                  <a:moveTo>
                    <a:pt x="13363" y="1079"/>
                  </a:moveTo>
                  <a:lnTo>
                    <a:pt x="11978" y="1117"/>
                  </a:lnTo>
                  <a:lnTo>
                    <a:pt x="13349" y="1117"/>
                  </a:lnTo>
                  <a:close/>
                </a:path>
              </a:pathLst>
            </a:custGeom>
            <a:solidFill>
              <a:srgbClr val="BA4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3" name="object 1023" descr=""/>
            <p:cNvSpPr/>
            <p:nvPr/>
          </p:nvSpPr>
          <p:spPr>
            <a:xfrm>
              <a:off x="2011307" y="2624943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10553" y="0"/>
                  </a:moveTo>
                  <a:lnTo>
                    <a:pt x="10363" y="1993"/>
                  </a:lnTo>
                  <a:lnTo>
                    <a:pt x="9169" y="2781"/>
                  </a:lnTo>
                  <a:lnTo>
                    <a:pt x="5905" y="2794"/>
                  </a:lnTo>
                  <a:lnTo>
                    <a:pt x="4394" y="2374"/>
                  </a:lnTo>
                  <a:lnTo>
                    <a:pt x="3416" y="3759"/>
                  </a:lnTo>
                  <a:lnTo>
                    <a:pt x="3797" y="4013"/>
                  </a:lnTo>
                  <a:lnTo>
                    <a:pt x="4165" y="4292"/>
                  </a:lnTo>
                  <a:lnTo>
                    <a:pt x="4495" y="4610"/>
                  </a:lnTo>
                  <a:lnTo>
                    <a:pt x="4140" y="4318"/>
                  </a:lnTo>
                  <a:lnTo>
                    <a:pt x="3390" y="3784"/>
                  </a:lnTo>
                  <a:lnTo>
                    <a:pt x="368" y="4965"/>
                  </a:lnTo>
                  <a:lnTo>
                    <a:pt x="177" y="5067"/>
                  </a:lnTo>
                  <a:lnTo>
                    <a:pt x="0" y="5486"/>
                  </a:lnTo>
                  <a:lnTo>
                    <a:pt x="88" y="5689"/>
                  </a:lnTo>
                  <a:lnTo>
                    <a:pt x="355" y="5892"/>
                  </a:lnTo>
                  <a:lnTo>
                    <a:pt x="1371" y="6197"/>
                  </a:lnTo>
                  <a:lnTo>
                    <a:pt x="1790" y="8559"/>
                  </a:lnTo>
                  <a:lnTo>
                    <a:pt x="5003" y="5245"/>
                  </a:lnTo>
                  <a:lnTo>
                    <a:pt x="6870" y="6311"/>
                  </a:lnTo>
                  <a:lnTo>
                    <a:pt x="8775" y="6680"/>
                  </a:lnTo>
                  <a:lnTo>
                    <a:pt x="9131" y="5600"/>
                  </a:lnTo>
                  <a:lnTo>
                    <a:pt x="6959" y="3098"/>
                  </a:lnTo>
                  <a:lnTo>
                    <a:pt x="12204" y="4673"/>
                  </a:lnTo>
                  <a:lnTo>
                    <a:pt x="12547" y="3683"/>
                  </a:lnTo>
                  <a:lnTo>
                    <a:pt x="11633" y="1435"/>
                  </a:lnTo>
                  <a:lnTo>
                    <a:pt x="11938" y="368"/>
                  </a:lnTo>
                  <a:lnTo>
                    <a:pt x="10553" y="0"/>
                  </a:lnTo>
                  <a:close/>
                </a:path>
              </a:pathLst>
            </a:custGeom>
            <a:solidFill>
              <a:srgbClr val="C867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4" name="object 1024" descr=""/>
            <p:cNvSpPr/>
            <p:nvPr/>
          </p:nvSpPr>
          <p:spPr>
            <a:xfrm>
              <a:off x="2004251" y="263163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0" y="0"/>
                  </a:moveTo>
                  <a:lnTo>
                    <a:pt x="88" y="1041"/>
                  </a:lnTo>
                  <a:lnTo>
                    <a:pt x="139" y="1790"/>
                  </a:lnTo>
                  <a:lnTo>
                    <a:pt x="838" y="2159"/>
                  </a:lnTo>
                  <a:lnTo>
                    <a:pt x="1574" y="2209"/>
                  </a:lnTo>
                  <a:lnTo>
                    <a:pt x="2311" y="2247"/>
                  </a:lnTo>
                  <a:lnTo>
                    <a:pt x="2933" y="2032"/>
                  </a:lnTo>
                  <a:lnTo>
                    <a:pt x="3035" y="1155"/>
                  </a:lnTo>
                  <a:lnTo>
                    <a:pt x="2946" y="215"/>
                  </a:lnTo>
                  <a:lnTo>
                    <a:pt x="2222" y="139"/>
                  </a:lnTo>
                  <a:lnTo>
                    <a:pt x="1549" y="190"/>
                  </a:lnTo>
                  <a:lnTo>
                    <a:pt x="965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8B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5" name="object 1025" descr=""/>
            <p:cNvSpPr/>
            <p:nvPr/>
          </p:nvSpPr>
          <p:spPr>
            <a:xfrm>
              <a:off x="2022886" y="2638072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2082" y="0"/>
                  </a:moveTo>
                  <a:lnTo>
                    <a:pt x="825" y="1473"/>
                  </a:lnTo>
                  <a:lnTo>
                    <a:pt x="444" y="2235"/>
                  </a:lnTo>
                  <a:lnTo>
                    <a:pt x="0" y="2946"/>
                  </a:lnTo>
                  <a:lnTo>
                    <a:pt x="1333" y="4292"/>
                  </a:lnTo>
                  <a:lnTo>
                    <a:pt x="3187" y="4267"/>
                  </a:lnTo>
                  <a:lnTo>
                    <a:pt x="3594" y="3924"/>
                  </a:lnTo>
                  <a:lnTo>
                    <a:pt x="3657" y="3517"/>
                  </a:lnTo>
                  <a:lnTo>
                    <a:pt x="3405" y="3149"/>
                  </a:lnTo>
                  <a:lnTo>
                    <a:pt x="2730" y="2540"/>
                  </a:lnTo>
                  <a:lnTo>
                    <a:pt x="2590" y="1879"/>
                  </a:lnTo>
                  <a:lnTo>
                    <a:pt x="3238" y="1168"/>
                  </a:lnTo>
                  <a:lnTo>
                    <a:pt x="2755" y="190"/>
                  </a:lnTo>
                  <a:lnTo>
                    <a:pt x="2082" y="0"/>
                  </a:lnTo>
                  <a:close/>
                </a:path>
                <a:path w="3810" h="4444">
                  <a:moveTo>
                    <a:pt x="3352" y="3073"/>
                  </a:moveTo>
                  <a:close/>
                </a:path>
              </a:pathLst>
            </a:custGeom>
            <a:solidFill>
              <a:srgbClr val="C97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6" name="object 1026" descr=""/>
            <p:cNvSpPr/>
            <p:nvPr/>
          </p:nvSpPr>
          <p:spPr>
            <a:xfrm>
              <a:off x="2026074" y="263999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886" y="0"/>
                  </a:moveTo>
                  <a:lnTo>
                    <a:pt x="0" y="2349"/>
                  </a:lnTo>
                  <a:lnTo>
                    <a:pt x="1130" y="3975"/>
                  </a:lnTo>
                  <a:lnTo>
                    <a:pt x="2159" y="2628"/>
                  </a:lnTo>
                  <a:lnTo>
                    <a:pt x="3213" y="2222"/>
                  </a:lnTo>
                  <a:lnTo>
                    <a:pt x="3937" y="901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DB9D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7" name="object 1027" descr=""/>
            <p:cNvSpPr/>
            <p:nvPr/>
          </p:nvSpPr>
          <p:spPr>
            <a:xfrm>
              <a:off x="2028120" y="2638216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2095" y="0"/>
                  </a:moveTo>
                  <a:lnTo>
                    <a:pt x="1181" y="368"/>
                  </a:lnTo>
                  <a:lnTo>
                    <a:pt x="406" y="876"/>
                  </a:lnTo>
                  <a:lnTo>
                    <a:pt x="0" y="1816"/>
                  </a:lnTo>
                  <a:lnTo>
                    <a:pt x="965" y="2235"/>
                  </a:lnTo>
                  <a:lnTo>
                    <a:pt x="1149" y="2857"/>
                  </a:lnTo>
                  <a:lnTo>
                    <a:pt x="1168" y="4000"/>
                  </a:lnTo>
                  <a:lnTo>
                    <a:pt x="3251" y="4102"/>
                  </a:lnTo>
                  <a:lnTo>
                    <a:pt x="3606" y="3733"/>
                  </a:lnTo>
                  <a:lnTo>
                    <a:pt x="3771" y="3327"/>
                  </a:lnTo>
                  <a:lnTo>
                    <a:pt x="3746" y="2857"/>
                  </a:lnTo>
                  <a:lnTo>
                    <a:pt x="3517" y="1727"/>
                  </a:lnTo>
                  <a:lnTo>
                    <a:pt x="3162" y="660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D284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8" name="object 1028" descr=""/>
            <p:cNvSpPr/>
            <p:nvPr/>
          </p:nvSpPr>
          <p:spPr>
            <a:xfrm>
              <a:off x="2024400" y="263201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778" y="0"/>
                  </a:moveTo>
                  <a:lnTo>
                    <a:pt x="558" y="63"/>
                  </a:lnTo>
                  <a:lnTo>
                    <a:pt x="0" y="457"/>
                  </a:lnTo>
                  <a:lnTo>
                    <a:pt x="292" y="1231"/>
                  </a:lnTo>
                  <a:lnTo>
                    <a:pt x="406" y="1524"/>
                  </a:lnTo>
                  <a:lnTo>
                    <a:pt x="1092" y="1714"/>
                  </a:lnTo>
                  <a:lnTo>
                    <a:pt x="2032" y="1739"/>
                  </a:lnTo>
                  <a:lnTo>
                    <a:pt x="2425" y="1409"/>
                  </a:lnTo>
                  <a:lnTo>
                    <a:pt x="2362" y="787"/>
                  </a:lnTo>
                  <a:lnTo>
                    <a:pt x="2197" y="266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BF51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9" name="object 1029" descr=""/>
            <p:cNvSpPr/>
            <p:nvPr/>
          </p:nvSpPr>
          <p:spPr>
            <a:xfrm>
              <a:off x="2009832" y="2629911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1841" y="0"/>
                  </a:moveTo>
                  <a:lnTo>
                    <a:pt x="838" y="495"/>
                  </a:lnTo>
                  <a:lnTo>
                    <a:pt x="558" y="1498"/>
                  </a:lnTo>
                  <a:lnTo>
                    <a:pt x="0" y="2882"/>
                  </a:lnTo>
                  <a:lnTo>
                    <a:pt x="38" y="3467"/>
                  </a:lnTo>
                  <a:lnTo>
                    <a:pt x="1168" y="3784"/>
                  </a:lnTo>
                  <a:lnTo>
                    <a:pt x="1612" y="3441"/>
                  </a:lnTo>
                  <a:lnTo>
                    <a:pt x="1714" y="2921"/>
                  </a:lnTo>
                  <a:lnTo>
                    <a:pt x="1828" y="2273"/>
                  </a:lnTo>
                  <a:lnTo>
                    <a:pt x="1803" y="1600"/>
                  </a:lnTo>
                  <a:lnTo>
                    <a:pt x="1841" y="622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C8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0" name="object 1030" descr=""/>
            <p:cNvSpPr/>
            <p:nvPr/>
          </p:nvSpPr>
          <p:spPr>
            <a:xfrm>
              <a:off x="2025680" y="2624963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130" y="0"/>
                  </a:moveTo>
                  <a:lnTo>
                    <a:pt x="419" y="685"/>
                  </a:lnTo>
                  <a:lnTo>
                    <a:pt x="0" y="1409"/>
                  </a:lnTo>
                  <a:lnTo>
                    <a:pt x="25" y="2286"/>
                  </a:lnTo>
                  <a:lnTo>
                    <a:pt x="25" y="2540"/>
                  </a:lnTo>
                  <a:lnTo>
                    <a:pt x="355" y="2984"/>
                  </a:lnTo>
                  <a:lnTo>
                    <a:pt x="1955" y="3187"/>
                  </a:lnTo>
                  <a:lnTo>
                    <a:pt x="1485" y="1930"/>
                  </a:lnTo>
                  <a:lnTo>
                    <a:pt x="1790" y="1295"/>
                  </a:lnTo>
                  <a:lnTo>
                    <a:pt x="1981" y="876"/>
                  </a:lnTo>
                  <a:lnTo>
                    <a:pt x="2108" y="342"/>
                  </a:lnTo>
                  <a:lnTo>
                    <a:pt x="1524" y="38"/>
                  </a:lnTo>
                  <a:lnTo>
                    <a:pt x="1358" y="50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C86F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1" name="object 1031" descr=""/>
            <p:cNvSpPr/>
            <p:nvPr/>
          </p:nvSpPr>
          <p:spPr>
            <a:xfrm>
              <a:off x="2030122" y="263810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352" y="0"/>
                  </a:moveTo>
                  <a:lnTo>
                    <a:pt x="101" y="114"/>
                  </a:lnTo>
                  <a:lnTo>
                    <a:pt x="304" y="1193"/>
                  </a:lnTo>
                  <a:lnTo>
                    <a:pt x="0" y="2463"/>
                  </a:lnTo>
                  <a:lnTo>
                    <a:pt x="1269" y="3136"/>
                  </a:lnTo>
                  <a:lnTo>
                    <a:pt x="2197" y="2705"/>
                  </a:lnTo>
                  <a:lnTo>
                    <a:pt x="2578" y="1714"/>
                  </a:lnTo>
                  <a:lnTo>
                    <a:pt x="3314" y="1092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rgbClr val="C357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2" name="object 1032" descr=""/>
            <p:cNvSpPr/>
            <p:nvPr/>
          </p:nvSpPr>
          <p:spPr>
            <a:xfrm>
              <a:off x="2038647" y="263126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438" y="0"/>
                  </a:moveTo>
                  <a:lnTo>
                    <a:pt x="1739" y="0"/>
                  </a:lnTo>
                  <a:lnTo>
                    <a:pt x="1028" y="584"/>
                  </a:lnTo>
                  <a:lnTo>
                    <a:pt x="698" y="584"/>
                  </a:lnTo>
                  <a:lnTo>
                    <a:pt x="368" y="596"/>
                  </a:lnTo>
                  <a:lnTo>
                    <a:pt x="38" y="634"/>
                  </a:lnTo>
                  <a:lnTo>
                    <a:pt x="12" y="965"/>
                  </a:lnTo>
                  <a:lnTo>
                    <a:pt x="0" y="1308"/>
                  </a:lnTo>
                  <a:lnTo>
                    <a:pt x="0" y="1638"/>
                  </a:lnTo>
                  <a:lnTo>
                    <a:pt x="939" y="2184"/>
                  </a:lnTo>
                  <a:lnTo>
                    <a:pt x="1714" y="3136"/>
                  </a:lnTo>
                  <a:lnTo>
                    <a:pt x="2997" y="2755"/>
                  </a:lnTo>
                  <a:lnTo>
                    <a:pt x="3035" y="2044"/>
                  </a:lnTo>
                  <a:lnTo>
                    <a:pt x="3086" y="1333"/>
                  </a:lnTo>
                  <a:lnTo>
                    <a:pt x="3124" y="622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C564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3" name="object 1033" descr=""/>
            <p:cNvSpPr/>
            <p:nvPr/>
          </p:nvSpPr>
          <p:spPr>
            <a:xfrm>
              <a:off x="2039675" y="263025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485" y="0"/>
                  </a:moveTo>
                  <a:lnTo>
                    <a:pt x="876" y="63"/>
                  </a:lnTo>
                  <a:lnTo>
                    <a:pt x="100" y="546"/>
                  </a:lnTo>
                  <a:lnTo>
                    <a:pt x="0" y="1600"/>
                  </a:lnTo>
                  <a:lnTo>
                    <a:pt x="2095" y="1638"/>
                  </a:lnTo>
                  <a:lnTo>
                    <a:pt x="2070" y="546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BF52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4" name="object 1034" descr=""/>
            <p:cNvSpPr/>
            <p:nvPr/>
          </p:nvSpPr>
          <p:spPr>
            <a:xfrm>
              <a:off x="2025022" y="2639243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92" y="0"/>
                  </a:moveTo>
                  <a:lnTo>
                    <a:pt x="0" y="736"/>
                  </a:lnTo>
                  <a:lnTo>
                    <a:pt x="63" y="1409"/>
                  </a:lnTo>
                  <a:lnTo>
                    <a:pt x="1244" y="1981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DB9B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5" name="object 1035" descr=""/>
            <p:cNvSpPr/>
            <p:nvPr/>
          </p:nvSpPr>
          <p:spPr>
            <a:xfrm>
              <a:off x="2033473" y="262568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1041" y="0"/>
                  </a:moveTo>
                  <a:lnTo>
                    <a:pt x="698" y="12"/>
                  </a:lnTo>
                  <a:lnTo>
                    <a:pt x="342" y="38"/>
                  </a:lnTo>
                  <a:lnTo>
                    <a:pt x="0" y="50"/>
                  </a:lnTo>
                  <a:lnTo>
                    <a:pt x="368" y="609"/>
                  </a:lnTo>
                  <a:lnTo>
                    <a:pt x="723" y="558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B64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6" name="object 1036" descr=""/>
            <p:cNvSpPr/>
            <p:nvPr/>
          </p:nvSpPr>
          <p:spPr>
            <a:xfrm>
              <a:off x="2002778" y="264111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371" y="4470"/>
                  </a:moveTo>
                  <a:lnTo>
                    <a:pt x="3505" y="4470"/>
                  </a:lnTo>
                  <a:lnTo>
                    <a:pt x="3392" y="5321"/>
                  </a:lnTo>
                  <a:lnTo>
                    <a:pt x="3568" y="5549"/>
                  </a:lnTo>
                  <a:lnTo>
                    <a:pt x="3848" y="5753"/>
                  </a:lnTo>
                  <a:lnTo>
                    <a:pt x="4190" y="5854"/>
                  </a:lnTo>
                  <a:lnTo>
                    <a:pt x="4813" y="5956"/>
                  </a:lnTo>
                  <a:lnTo>
                    <a:pt x="5359" y="5803"/>
                  </a:lnTo>
                  <a:lnTo>
                    <a:pt x="5791" y="5321"/>
                  </a:lnTo>
                  <a:lnTo>
                    <a:pt x="6337" y="4902"/>
                  </a:lnTo>
                  <a:lnTo>
                    <a:pt x="6371" y="4470"/>
                  </a:lnTo>
                  <a:close/>
                </a:path>
                <a:path w="6985" h="6350">
                  <a:moveTo>
                    <a:pt x="596" y="2171"/>
                  </a:moveTo>
                  <a:lnTo>
                    <a:pt x="0" y="3263"/>
                  </a:lnTo>
                  <a:lnTo>
                    <a:pt x="571" y="4191"/>
                  </a:lnTo>
                  <a:lnTo>
                    <a:pt x="1054" y="5130"/>
                  </a:lnTo>
                  <a:lnTo>
                    <a:pt x="1333" y="5435"/>
                  </a:lnTo>
                  <a:lnTo>
                    <a:pt x="1663" y="5626"/>
                  </a:lnTo>
                  <a:lnTo>
                    <a:pt x="2082" y="5702"/>
                  </a:lnTo>
                  <a:lnTo>
                    <a:pt x="2463" y="5651"/>
                  </a:lnTo>
                  <a:lnTo>
                    <a:pt x="2768" y="5486"/>
                  </a:lnTo>
                  <a:lnTo>
                    <a:pt x="3036" y="5130"/>
                  </a:lnTo>
                  <a:lnTo>
                    <a:pt x="3378" y="4470"/>
                  </a:lnTo>
                  <a:lnTo>
                    <a:pt x="6371" y="4470"/>
                  </a:lnTo>
                  <a:lnTo>
                    <a:pt x="5905" y="3911"/>
                  </a:lnTo>
                  <a:lnTo>
                    <a:pt x="6614" y="2590"/>
                  </a:lnTo>
                  <a:lnTo>
                    <a:pt x="4864" y="2590"/>
                  </a:lnTo>
                  <a:lnTo>
                    <a:pt x="4526" y="2197"/>
                  </a:lnTo>
                  <a:lnTo>
                    <a:pt x="2070" y="2197"/>
                  </a:lnTo>
                  <a:lnTo>
                    <a:pt x="596" y="2171"/>
                  </a:lnTo>
                  <a:close/>
                </a:path>
                <a:path w="6985" h="6350">
                  <a:moveTo>
                    <a:pt x="6832" y="2184"/>
                  </a:moveTo>
                  <a:lnTo>
                    <a:pt x="4864" y="2590"/>
                  </a:lnTo>
                  <a:lnTo>
                    <a:pt x="6614" y="2590"/>
                  </a:lnTo>
                  <a:lnTo>
                    <a:pt x="6832" y="2184"/>
                  </a:lnTo>
                  <a:close/>
                </a:path>
                <a:path w="6985" h="6350">
                  <a:moveTo>
                    <a:pt x="2781" y="0"/>
                  </a:moveTo>
                  <a:lnTo>
                    <a:pt x="2641" y="1320"/>
                  </a:lnTo>
                  <a:lnTo>
                    <a:pt x="2070" y="2197"/>
                  </a:lnTo>
                  <a:lnTo>
                    <a:pt x="4526" y="2197"/>
                  </a:lnTo>
                  <a:lnTo>
                    <a:pt x="3778" y="1320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C251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7" name="object 1037" descr=""/>
            <p:cNvSpPr/>
            <p:nvPr/>
          </p:nvSpPr>
          <p:spPr>
            <a:xfrm>
              <a:off x="1994413" y="2642198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808" y="126"/>
                  </a:moveTo>
                  <a:lnTo>
                    <a:pt x="0" y="749"/>
                  </a:lnTo>
                  <a:lnTo>
                    <a:pt x="72" y="1460"/>
                  </a:lnTo>
                  <a:lnTo>
                    <a:pt x="617" y="2121"/>
                  </a:lnTo>
                  <a:lnTo>
                    <a:pt x="2612" y="2158"/>
                  </a:lnTo>
                  <a:lnTo>
                    <a:pt x="3272" y="2819"/>
                  </a:lnTo>
                  <a:lnTo>
                    <a:pt x="4047" y="3263"/>
                  </a:lnTo>
                  <a:lnTo>
                    <a:pt x="4987" y="3365"/>
                  </a:lnTo>
                  <a:lnTo>
                    <a:pt x="6854" y="1066"/>
                  </a:lnTo>
                  <a:lnTo>
                    <a:pt x="7095" y="952"/>
                  </a:lnTo>
                  <a:lnTo>
                    <a:pt x="7208" y="749"/>
                  </a:lnTo>
                  <a:lnTo>
                    <a:pt x="2866" y="749"/>
                  </a:lnTo>
                  <a:lnTo>
                    <a:pt x="808" y="126"/>
                  </a:lnTo>
                  <a:close/>
                </a:path>
                <a:path w="7619" h="3810">
                  <a:moveTo>
                    <a:pt x="6917" y="0"/>
                  </a:moveTo>
                  <a:lnTo>
                    <a:pt x="4885" y="495"/>
                  </a:lnTo>
                  <a:lnTo>
                    <a:pt x="2866" y="749"/>
                  </a:lnTo>
                  <a:lnTo>
                    <a:pt x="7208" y="749"/>
                  </a:lnTo>
                  <a:lnTo>
                    <a:pt x="7247" y="253"/>
                  </a:lnTo>
                  <a:lnTo>
                    <a:pt x="6917" y="0"/>
                  </a:lnTo>
                  <a:close/>
                </a:path>
              </a:pathLst>
            </a:custGeom>
            <a:solidFill>
              <a:srgbClr val="D37D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8" name="object 1038" descr=""/>
            <p:cNvSpPr/>
            <p:nvPr/>
          </p:nvSpPr>
          <p:spPr>
            <a:xfrm>
              <a:off x="2000962" y="2642189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68" y="0"/>
                  </a:moveTo>
                  <a:lnTo>
                    <a:pt x="342" y="368"/>
                  </a:lnTo>
                  <a:lnTo>
                    <a:pt x="330" y="723"/>
                  </a:lnTo>
                  <a:lnTo>
                    <a:pt x="304" y="1079"/>
                  </a:lnTo>
                  <a:lnTo>
                    <a:pt x="1143" y="1562"/>
                  </a:lnTo>
                  <a:lnTo>
                    <a:pt x="1346" y="2184"/>
                  </a:lnTo>
                  <a:lnTo>
                    <a:pt x="0" y="4673"/>
                  </a:lnTo>
                  <a:lnTo>
                    <a:pt x="939" y="5092"/>
                  </a:lnTo>
                  <a:lnTo>
                    <a:pt x="2311" y="5194"/>
                  </a:lnTo>
                  <a:lnTo>
                    <a:pt x="2933" y="5156"/>
                  </a:lnTo>
                  <a:lnTo>
                    <a:pt x="3276" y="4813"/>
                  </a:lnTo>
                  <a:lnTo>
                    <a:pt x="3429" y="4229"/>
                  </a:lnTo>
                  <a:lnTo>
                    <a:pt x="3530" y="3048"/>
                  </a:lnTo>
                  <a:lnTo>
                    <a:pt x="2832" y="2120"/>
                  </a:lnTo>
                  <a:lnTo>
                    <a:pt x="2413" y="1092"/>
                  </a:lnTo>
                  <a:lnTo>
                    <a:pt x="1968" y="279"/>
                  </a:lnTo>
                  <a:lnTo>
                    <a:pt x="1219" y="5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CB6A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9" name="object 1039" descr=""/>
            <p:cNvSpPr/>
            <p:nvPr/>
          </p:nvSpPr>
          <p:spPr>
            <a:xfrm>
              <a:off x="1993981" y="2642322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244" y="0"/>
                  </a:moveTo>
                  <a:lnTo>
                    <a:pt x="406" y="711"/>
                  </a:lnTo>
                  <a:lnTo>
                    <a:pt x="0" y="1079"/>
                  </a:lnTo>
                  <a:lnTo>
                    <a:pt x="1104" y="207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B93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0" name="object 1040" descr=""/>
            <p:cNvSpPr/>
            <p:nvPr/>
          </p:nvSpPr>
          <p:spPr>
            <a:xfrm>
              <a:off x="1995877" y="264524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260" y="0"/>
                  </a:moveTo>
                  <a:lnTo>
                    <a:pt x="1333" y="101"/>
                  </a:lnTo>
                  <a:lnTo>
                    <a:pt x="0" y="876"/>
                  </a:lnTo>
                  <a:lnTo>
                    <a:pt x="266" y="2159"/>
                  </a:lnTo>
                  <a:lnTo>
                    <a:pt x="266" y="3365"/>
                  </a:lnTo>
                  <a:lnTo>
                    <a:pt x="711" y="3695"/>
                  </a:lnTo>
                  <a:lnTo>
                    <a:pt x="1015" y="3606"/>
                  </a:lnTo>
                  <a:lnTo>
                    <a:pt x="1219" y="3098"/>
                  </a:lnTo>
                  <a:lnTo>
                    <a:pt x="1574" y="2489"/>
                  </a:lnTo>
                  <a:lnTo>
                    <a:pt x="2260" y="1270"/>
                  </a:lnTo>
                  <a:lnTo>
                    <a:pt x="2920" y="114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AE37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1" name="object 1041" descr=""/>
            <p:cNvSpPr/>
            <p:nvPr/>
          </p:nvSpPr>
          <p:spPr>
            <a:xfrm>
              <a:off x="2003275" y="264642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117" y="0"/>
                  </a:moveTo>
                  <a:lnTo>
                    <a:pt x="749" y="317"/>
                  </a:lnTo>
                  <a:lnTo>
                    <a:pt x="368" y="635"/>
                  </a:lnTo>
                  <a:lnTo>
                    <a:pt x="0" y="952"/>
                  </a:lnTo>
                  <a:lnTo>
                    <a:pt x="457" y="1854"/>
                  </a:lnTo>
                  <a:lnTo>
                    <a:pt x="1257" y="2070"/>
                  </a:lnTo>
                  <a:lnTo>
                    <a:pt x="2171" y="2057"/>
                  </a:lnTo>
                  <a:lnTo>
                    <a:pt x="2476" y="1816"/>
                  </a:lnTo>
                  <a:lnTo>
                    <a:pt x="2679" y="1473"/>
                  </a:lnTo>
                  <a:lnTo>
                    <a:pt x="2730" y="1041"/>
                  </a:lnTo>
                  <a:lnTo>
                    <a:pt x="2654" y="622"/>
                  </a:lnTo>
                  <a:lnTo>
                    <a:pt x="2425" y="304"/>
                  </a:lnTo>
                  <a:lnTo>
                    <a:pt x="2032" y="11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A02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2" name="object 1042" descr=""/>
            <p:cNvSpPr/>
            <p:nvPr/>
          </p:nvSpPr>
          <p:spPr>
            <a:xfrm>
              <a:off x="1997020" y="264435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0" y="0"/>
                  </a:moveTo>
                  <a:lnTo>
                    <a:pt x="101" y="317"/>
                  </a:lnTo>
                  <a:lnTo>
                    <a:pt x="165" y="660"/>
                  </a:lnTo>
                  <a:lnTo>
                    <a:pt x="190" y="990"/>
                  </a:lnTo>
                  <a:lnTo>
                    <a:pt x="495" y="1384"/>
                  </a:lnTo>
                  <a:lnTo>
                    <a:pt x="812" y="1765"/>
                  </a:lnTo>
                  <a:lnTo>
                    <a:pt x="1117" y="2158"/>
                  </a:lnTo>
                  <a:lnTo>
                    <a:pt x="1739" y="2108"/>
                  </a:lnTo>
                  <a:lnTo>
                    <a:pt x="2108" y="1727"/>
                  </a:lnTo>
                  <a:lnTo>
                    <a:pt x="2387" y="1206"/>
                  </a:lnTo>
                  <a:lnTo>
                    <a:pt x="1892" y="215"/>
                  </a:lnTo>
                  <a:lnTo>
                    <a:pt x="99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96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3" name="object 1043" descr=""/>
            <p:cNvSpPr/>
            <p:nvPr/>
          </p:nvSpPr>
          <p:spPr>
            <a:xfrm>
              <a:off x="1996147" y="264834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952" y="0"/>
                  </a:moveTo>
                  <a:lnTo>
                    <a:pt x="647" y="114"/>
                  </a:lnTo>
                  <a:lnTo>
                    <a:pt x="330" y="203"/>
                  </a:lnTo>
                  <a:lnTo>
                    <a:pt x="0" y="266"/>
                  </a:lnTo>
                  <a:lnTo>
                    <a:pt x="368" y="850"/>
                  </a:lnTo>
                  <a:lnTo>
                    <a:pt x="762" y="1358"/>
                  </a:lnTo>
                  <a:lnTo>
                    <a:pt x="1473" y="711"/>
                  </a:lnTo>
                  <a:lnTo>
                    <a:pt x="1130" y="25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CF69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4" name="object 1044" descr=""/>
            <p:cNvSpPr/>
            <p:nvPr/>
          </p:nvSpPr>
          <p:spPr>
            <a:xfrm>
              <a:off x="1997861" y="2657850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80" h="9525">
                  <a:moveTo>
                    <a:pt x="17316" y="7048"/>
                  </a:moveTo>
                  <a:lnTo>
                    <a:pt x="14147" y="7048"/>
                  </a:lnTo>
                  <a:lnTo>
                    <a:pt x="15544" y="9512"/>
                  </a:lnTo>
                  <a:lnTo>
                    <a:pt x="16900" y="8305"/>
                  </a:lnTo>
                  <a:lnTo>
                    <a:pt x="17249" y="7899"/>
                  </a:lnTo>
                  <a:lnTo>
                    <a:pt x="17316" y="7048"/>
                  </a:lnTo>
                  <a:close/>
                </a:path>
                <a:path w="17780" h="9525">
                  <a:moveTo>
                    <a:pt x="13667" y="7480"/>
                  </a:moveTo>
                  <a:lnTo>
                    <a:pt x="5410" y="7480"/>
                  </a:lnTo>
                  <a:lnTo>
                    <a:pt x="7061" y="8305"/>
                  </a:lnTo>
                  <a:lnTo>
                    <a:pt x="7442" y="8547"/>
                  </a:lnTo>
                  <a:lnTo>
                    <a:pt x="7861" y="8686"/>
                  </a:lnTo>
                  <a:lnTo>
                    <a:pt x="8305" y="8712"/>
                  </a:lnTo>
                  <a:lnTo>
                    <a:pt x="9575" y="8585"/>
                  </a:lnTo>
                  <a:lnTo>
                    <a:pt x="10820" y="8204"/>
                  </a:lnTo>
                  <a:lnTo>
                    <a:pt x="12862" y="8204"/>
                  </a:lnTo>
                  <a:lnTo>
                    <a:pt x="13667" y="7480"/>
                  </a:lnTo>
                  <a:close/>
                </a:path>
                <a:path w="17780" h="9525">
                  <a:moveTo>
                    <a:pt x="12862" y="8204"/>
                  </a:moveTo>
                  <a:lnTo>
                    <a:pt x="10820" y="8204"/>
                  </a:lnTo>
                  <a:lnTo>
                    <a:pt x="12115" y="8305"/>
                  </a:lnTo>
                  <a:lnTo>
                    <a:pt x="12763" y="8293"/>
                  </a:lnTo>
                  <a:close/>
                </a:path>
                <a:path w="17780" h="9525">
                  <a:moveTo>
                    <a:pt x="9651" y="1028"/>
                  </a:moveTo>
                  <a:lnTo>
                    <a:pt x="7073" y="2527"/>
                  </a:lnTo>
                  <a:lnTo>
                    <a:pt x="4622" y="4381"/>
                  </a:lnTo>
                  <a:lnTo>
                    <a:pt x="1071" y="4381"/>
                  </a:lnTo>
                  <a:lnTo>
                    <a:pt x="673" y="4673"/>
                  </a:lnTo>
                  <a:lnTo>
                    <a:pt x="292" y="4889"/>
                  </a:lnTo>
                  <a:lnTo>
                    <a:pt x="50" y="5283"/>
                  </a:lnTo>
                  <a:lnTo>
                    <a:pt x="3517" y="7899"/>
                  </a:lnTo>
                  <a:lnTo>
                    <a:pt x="5410" y="7480"/>
                  </a:lnTo>
                  <a:lnTo>
                    <a:pt x="13667" y="7480"/>
                  </a:lnTo>
                  <a:lnTo>
                    <a:pt x="14147" y="7048"/>
                  </a:lnTo>
                  <a:lnTo>
                    <a:pt x="17316" y="7048"/>
                  </a:lnTo>
                  <a:lnTo>
                    <a:pt x="17368" y="4381"/>
                  </a:lnTo>
                  <a:lnTo>
                    <a:pt x="4622" y="4381"/>
                  </a:lnTo>
                  <a:lnTo>
                    <a:pt x="1384" y="4114"/>
                  </a:lnTo>
                  <a:lnTo>
                    <a:pt x="17271" y="4114"/>
                  </a:lnTo>
                  <a:lnTo>
                    <a:pt x="17183" y="3873"/>
                  </a:lnTo>
                  <a:lnTo>
                    <a:pt x="15467" y="2616"/>
                  </a:lnTo>
                  <a:lnTo>
                    <a:pt x="15062" y="2425"/>
                  </a:lnTo>
                  <a:lnTo>
                    <a:pt x="9969" y="2324"/>
                  </a:lnTo>
                  <a:lnTo>
                    <a:pt x="10246" y="1790"/>
                  </a:lnTo>
                  <a:lnTo>
                    <a:pt x="10212" y="1600"/>
                  </a:lnTo>
                  <a:lnTo>
                    <a:pt x="9651" y="1028"/>
                  </a:lnTo>
                  <a:close/>
                </a:path>
                <a:path w="17780" h="9525">
                  <a:moveTo>
                    <a:pt x="15506" y="2616"/>
                  </a:moveTo>
                  <a:close/>
                </a:path>
                <a:path w="17780" h="9525">
                  <a:moveTo>
                    <a:pt x="12064" y="0"/>
                  </a:moveTo>
                  <a:lnTo>
                    <a:pt x="10693" y="1028"/>
                  </a:lnTo>
                  <a:lnTo>
                    <a:pt x="10540" y="1282"/>
                  </a:lnTo>
                  <a:lnTo>
                    <a:pt x="10464" y="2057"/>
                  </a:lnTo>
                  <a:lnTo>
                    <a:pt x="10617" y="2311"/>
                  </a:lnTo>
                  <a:lnTo>
                    <a:pt x="9969" y="2324"/>
                  </a:lnTo>
                  <a:lnTo>
                    <a:pt x="15092" y="2324"/>
                  </a:lnTo>
                  <a:lnTo>
                    <a:pt x="15202" y="1955"/>
                  </a:lnTo>
                  <a:lnTo>
                    <a:pt x="15100" y="1282"/>
                  </a:lnTo>
                  <a:lnTo>
                    <a:pt x="14833" y="1016"/>
                  </a:lnTo>
                  <a:lnTo>
                    <a:pt x="13449" y="101"/>
                  </a:lnTo>
                  <a:lnTo>
                    <a:pt x="12064" y="0"/>
                  </a:lnTo>
                  <a:close/>
                </a:path>
                <a:path w="17780" h="9525">
                  <a:moveTo>
                    <a:pt x="15202" y="1955"/>
                  </a:moveTo>
                  <a:close/>
                </a:path>
              </a:pathLst>
            </a:custGeom>
            <a:solidFill>
              <a:srgbClr val="BB42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5" name="object 1045" descr=""/>
            <p:cNvSpPr/>
            <p:nvPr/>
          </p:nvSpPr>
          <p:spPr>
            <a:xfrm>
              <a:off x="1988823" y="2656854"/>
              <a:ext cx="12065" cy="13335"/>
            </a:xfrm>
            <a:custGeom>
              <a:avLst/>
              <a:gdLst/>
              <a:ahLst/>
              <a:cxnLst/>
              <a:rect l="l" t="t" r="r" b="b"/>
              <a:pathLst>
                <a:path w="12064" h="13335">
                  <a:moveTo>
                    <a:pt x="7573" y="11353"/>
                  </a:moveTo>
                  <a:lnTo>
                    <a:pt x="2070" y="11353"/>
                  </a:lnTo>
                  <a:lnTo>
                    <a:pt x="5041" y="12903"/>
                  </a:lnTo>
                  <a:lnTo>
                    <a:pt x="7573" y="11353"/>
                  </a:lnTo>
                  <a:close/>
                </a:path>
                <a:path w="12064" h="13335">
                  <a:moveTo>
                    <a:pt x="8650" y="2006"/>
                  </a:moveTo>
                  <a:lnTo>
                    <a:pt x="1028" y="2006"/>
                  </a:lnTo>
                  <a:lnTo>
                    <a:pt x="1905" y="2412"/>
                  </a:lnTo>
                  <a:lnTo>
                    <a:pt x="4699" y="4406"/>
                  </a:lnTo>
                  <a:lnTo>
                    <a:pt x="3644" y="4914"/>
                  </a:lnTo>
                  <a:lnTo>
                    <a:pt x="2044" y="5270"/>
                  </a:lnTo>
                  <a:lnTo>
                    <a:pt x="2108" y="6057"/>
                  </a:lnTo>
                  <a:lnTo>
                    <a:pt x="2298" y="6794"/>
                  </a:lnTo>
                  <a:lnTo>
                    <a:pt x="3048" y="7226"/>
                  </a:lnTo>
                  <a:lnTo>
                    <a:pt x="3352" y="7226"/>
                  </a:lnTo>
                  <a:lnTo>
                    <a:pt x="3530" y="7251"/>
                  </a:lnTo>
                  <a:lnTo>
                    <a:pt x="3492" y="7962"/>
                  </a:lnTo>
                  <a:lnTo>
                    <a:pt x="3136" y="8191"/>
                  </a:lnTo>
                  <a:lnTo>
                    <a:pt x="2197" y="9118"/>
                  </a:lnTo>
                  <a:lnTo>
                    <a:pt x="2095" y="9270"/>
                  </a:lnTo>
                  <a:lnTo>
                    <a:pt x="1447" y="9982"/>
                  </a:lnTo>
                  <a:lnTo>
                    <a:pt x="1473" y="10693"/>
                  </a:lnTo>
                  <a:lnTo>
                    <a:pt x="2095" y="11391"/>
                  </a:lnTo>
                  <a:lnTo>
                    <a:pt x="7594" y="11341"/>
                  </a:lnTo>
                  <a:lnTo>
                    <a:pt x="10210" y="10248"/>
                  </a:lnTo>
                  <a:lnTo>
                    <a:pt x="11010" y="10198"/>
                  </a:lnTo>
                  <a:lnTo>
                    <a:pt x="11506" y="9766"/>
                  </a:lnTo>
                  <a:lnTo>
                    <a:pt x="11747" y="9004"/>
                  </a:lnTo>
                  <a:lnTo>
                    <a:pt x="11607" y="8191"/>
                  </a:lnTo>
                  <a:lnTo>
                    <a:pt x="11074" y="7848"/>
                  </a:lnTo>
                  <a:lnTo>
                    <a:pt x="10312" y="7759"/>
                  </a:lnTo>
                  <a:lnTo>
                    <a:pt x="7823" y="7226"/>
                  </a:lnTo>
                  <a:lnTo>
                    <a:pt x="7560" y="6057"/>
                  </a:lnTo>
                  <a:lnTo>
                    <a:pt x="7668" y="4914"/>
                  </a:lnTo>
                  <a:lnTo>
                    <a:pt x="7874" y="4571"/>
                  </a:lnTo>
                  <a:lnTo>
                    <a:pt x="8293" y="4114"/>
                  </a:lnTo>
                  <a:lnTo>
                    <a:pt x="8650" y="2006"/>
                  </a:lnTo>
                  <a:close/>
                </a:path>
                <a:path w="12064" h="13335">
                  <a:moveTo>
                    <a:pt x="4216" y="0"/>
                  </a:moveTo>
                  <a:lnTo>
                    <a:pt x="127" y="901"/>
                  </a:lnTo>
                  <a:lnTo>
                    <a:pt x="0" y="2057"/>
                  </a:lnTo>
                  <a:lnTo>
                    <a:pt x="1028" y="2006"/>
                  </a:lnTo>
                  <a:lnTo>
                    <a:pt x="8650" y="2006"/>
                  </a:lnTo>
                  <a:lnTo>
                    <a:pt x="8877" y="673"/>
                  </a:lnTo>
                  <a:lnTo>
                    <a:pt x="8648" y="368"/>
                  </a:lnTo>
                  <a:lnTo>
                    <a:pt x="4498" y="342"/>
                  </a:lnTo>
                  <a:lnTo>
                    <a:pt x="4216" y="0"/>
                  </a:lnTo>
                  <a:close/>
                </a:path>
                <a:path w="12064" h="13335">
                  <a:moveTo>
                    <a:pt x="5118" y="0"/>
                  </a:moveTo>
                  <a:lnTo>
                    <a:pt x="4813" y="342"/>
                  </a:lnTo>
                  <a:lnTo>
                    <a:pt x="4508" y="355"/>
                  </a:lnTo>
                  <a:lnTo>
                    <a:pt x="8526" y="355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B6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6" name="object 1046" descr=""/>
            <p:cNvSpPr/>
            <p:nvPr/>
          </p:nvSpPr>
          <p:spPr>
            <a:xfrm>
              <a:off x="2016569" y="2649514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4457" y="0"/>
                  </a:moveTo>
                  <a:lnTo>
                    <a:pt x="3225" y="228"/>
                  </a:lnTo>
                  <a:lnTo>
                    <a:pt x="2387" y="787"/>
                  </a:lnTo>
                  <a:lnTo>
                    <a:pt x="1409" y="304"/>
                  </a:lnTo>
                  <a:lnTo>
                    <a:pt x="533" y="571"/>
                  </a:lnTo>
                  <a:lnTo>
                    <a:pt x="0" y="1003"/>
                  </a:lnTo>
                  <a:lnTo>
                    <a:pt x="1358" y="3060"/>
                  </a:lnTo>
                  <a:lnTo>
                    <a:pt x="1892" y="3746"/>
                  </a:lnTo>
                  <a:lnTo>
                    <a:pt x="2844" y="3581"/>
                  </a:lnTo>
                  <a:lnTo>
                    <a:pt x="3467" y="4102"/>
                  </a:lnTo>
                  <a:lnTo>
                    <a:pt x="4267" y="4838"/>
                  </a:lnTo>
                  <a:lnTo>
                    <a:pt x="5232" y="5194"/>
                  </a:lnTo>
                  <a:lnTo>
                    <a:pt x="6311" y="5295"/>
                  </a:lnTo>
                  <a:lnTo>
                    <a:pt x="7835" y="5359"/>
                  </a:lnTo>
                  <a:lnTo>
                    <a:pt x="9283" y="4063"/>
                  </a:lnTo>
                  <a:lnTo>
                    <a:pt x="10833" y="5079"/>
                  </a:lnTo>
                  <a:lnTo>
                    <a:pt x="12534" y="5054"/>
                  </a:lnTo>
                  <a:lnTo>
                    <a:pt x="12128" y="3505"/>
                  </a:lnTo>
                  <a:lnTo>
                    <a:pt x="10134" y="3492"/>
                  </a:lnTo>
                  <a:lnTo>
                    <a:pt x="9626" y="2044"/>
                  </a:lnTo>
                  <a:lnTo>
                    <a:pt x="7645" y="1968"/>
                  </a:lnTo>
                  <a:lnTo>
                    <a:pt x="6438" y="1536"/>
                  </a:lnTo>
                  <a:lnTo>
                    <a:pt x="5168" y="1219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DE94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7" name="object 1047" descr=""/>
            <p:cNvSpPr/>
            <p:nvPr/>
          </p:nvSpPr>
          <p:spPr>
            <a:xfrm>
              <a:off x="2012669" y="2656877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601" y="5067"/>
                  </a:moveTo>
                  <a:lnTo>
                    <a:pt x="2159" y="5067"/>
                  </a:lnTo>
                  <a:lnTo>
                    <a:pt x="2641" y="5702"/>
                  </a:lnTo>
                  <a:lnTo>
                    <a:pt x="5918" y="7048"/>
                  </a:lnTo>
                  <a:lnTo>
                    <a:pt x="6692" y="6946"/>
                  </a:lnTo>
                  <a:lnTo>
                    <a:pt x="7378" y="6400"/>
                  </a:lnTo>
                  <a:lnTo>
                    <a:pt x="7823" y="5626"/>
                  </a:lnTo>
                  <a:lnTo>
                    <a:pt x="7601" y="5067"/>
                  </a:lnTo>
                  <a:close/>
                </a:path>
                <a:path w="8889" h="7619">
                  <a:moveTo>
                    <a:pt x="6148" y="3251"/>
                  </a:moveTo>
                  <a:lnTo>
                    <a:pt x="774" y="3251"/>
                  </a:lnTo>
                  <a:lnTo>
                    <a:pt x="889" y="3797"/>
                  </a:lnTo>
                  <a:lnTo>
                    <a:pt x="1066" y="4013"/>
                  </a:lnTo>
                  <a:lnTo>
                    <a:pt x="1117" y="4292"/>
                  </a:lnTo>
                  <a:lnTo>
                    <a:pt x="1485" y="4521"/>
                  </a:lnTo>
                  <a:lnTo>
                    <a:pt x="1841" y="4787"/>
                  </a:lnTo>
                  <a:lnTo>
                    <a:pt x="2159" y="5092"/>
                  </a:lnTo>
                  <a:lnTo>
                    <a:pt x="7601" y="5067"/>
                  </a:lnTo>
                  <a:lnTo>
                    <a:pt x="7099" y="4292"/>
                  </a:lnTo>
                  <a:lnTo>
                    <a:pt x="6843" y="4013"/>
                  </a:lnTo>
                  <a:lnTo>
                    <a:pt x="6591" y="3797"/>
                  </a:lnTo>
                  <a:lnTo>
                    <a:pt x="6248" y="3632"/>
                  </a:lnTo>
                  <a:lnTo>
                    <a:pt x="6148" y="3251"/>
                  </a:lnTo>
                  <a:close/>
                </a:path>
                <a:path w="8889" h="7619">
                  <a:moveTo>
                    <a:pt x="397" y="3439"/>
                  </a:moveTo>
                  <a:close/>
                </a:path>
                <a:path w="8889" h="7619">
                  <a:moveTo>
                    <a:pt x="1803" y="0"/>
                  </a:moveTo>
                  <a:lnTo>
                    <a:pt x="25" y="1993"/>
                  </a:lnTo>
                  <a:lnTo>
                    <a:pt x="0" y="3340"/>
                  </a:lnTo>
                  <a:lnTo>
                    <a:pt x="397" y="3439"/>
                  </a:lnTo>
                  <a:lnTo>
                    <a:pt x="774" y="3251"/>
                  </a:lnTo>
                  <a:lnTo>
                    <a:pt x="6148" y="3251"/>
                  </a:lnTo>
                  <a:lnTo>
                    <a:pt x="7084" y="3149"/>
                  </a:lnTo>
                  <a:lnTo>
                    <a:pt x="7277" y="3060"/>
                  </a:lnTo>
                  <a:lnTo>
                    <a:pt x="7569" y="2844"/>
                  </a:lnTo>
                  <a:lnTo>
                    <a:pt x="8151" y="2311"/>
                  </a:lnTo>
                  <a:lnTo>
                    <a:pt x="8610" y="1841"/>
                  </a:lnTo>
                  <a:lnTo>
                    <a:pt x="8398" y="1409"/>
                  </a:lnTo>
                  <a:lnTo>
                    <a:pt x="4178" y="1409"/>
                  </a:lnTo>
                  <a:lnTo>
                    <a:pt x="1803" y="0"/>
                  </a:lnTo>
                  <a:close/>
                </a:path>
                <a:path w="8889" h="7619">
                  <a:moveTo>
                    <a:pt x="6598" y="3300"/>
                  </a:moveTo>
                  <a:close/>
                </a:path>
                <a:path w="8889" h="7619">
                  <a:moveTo>
                    <a:pt x="7084" y="3149"/>
                  </a:moveTo>
                  <a:lnTo>
                    <a:pt x="6121" y="3149"/>
                  </a:lnTo>
                  <a:lnTo>
                    <a:pt x="6598" y="3300"/>
                  </a:lnTo>
                  <a:lnTo>
                    <a:pt x="6946" y="3213"/>
                  </a:lnTo>
                  <a:lnTo>
                    <a:pt x="7084" y="3149"/>
                  </a:lnTo>
                  <a:close/>
                </a:path>
                <a:path w="8889" h="7619">
                  <a:moveTo>
                    <a:pt x="7823" y="241"/>
                  </a:moveTo>
                  <a:lnTo>
                    <a:pt x="6997" y="419"/>
                  </a:lnTo>
                  <a:lnTo>
                    <a:pt x="6223" y="901"/>
                  </a:lnTo>
                  <a:lnTo>
                    <a:pt x="4178" y="1409"/>
                  </a:lnTo>
                  <a:lnTo>
                    <a:pt x="8398" y="1409"/>
                  </a:lnTo>
                  <a:lnTo>
                    <a:pt x="7823" y="241"/>
                  </a:lnTo>
                  <a:close/>
                </a:path>
              </a:pathLst>
            </a:custGeom>
            <a:solidFill>
              <a:srgbClr val="C961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" name="object 1048" descr=""/>
            <p:cNvSpPr/>
            <p:nvPr/>
          </p:nvSpPr>
          <p:spPr>
            <a:xfrm>
              <a:off x="2018584" y="2653611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1435" y="0"/>
                  </a:moveTo>
                  <a:lnTo>
                    <a:pt x="2730" y="1841"/>
                  </a:lnTo>
                  <a:lnTo>
                    <a:pt x="1727" y="3060"/>
                  </a:lnTo>
                  <a:lnTo>
                    <a:pt x="304" y="4165"/>
                  </a:lnTo>
                  <a:lnTo>
                    <a:pt x="3606" y="4813"/>
                  </a:lnTo>
                  <a:lnTo>
                    <a:pt x="0" y="5587"/>
                  </a:lnTo>
                  <a:lnTo>
                    <a:pt x="342" y="6299"/>
                  </a:lnTo>
                  <a:lnTo>
                    <a:pt x="914" y="6870"/>
                  </a:lnTo>
                  <a:lnTo>
                    <a:pt x="1612" y="7099"/>
                  </a:lnTo>
                  <a:lnTo>
                    <a:pt x="2412" y="7010"/>
                  </a:lnTo>
                  <a:lnTo>
                    <a:pt x="5130" y="1460"/>
                  </a:lnTo>
                  <a:lnTo>
                    <a:pt x="5079" y="787"/>
                  </a:lnTo>
                  <a:lnTo>
                    <a:pt x="4394" y="330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BE4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9" name="object 1049" descr=""/>
            <p:cNvSpPr/>
            <p:nvPr/>
          </p:nvSpPr>
          <p:spPr>
            <a:xfrm>
              <a:off x="2005422" y="264642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778" y="0"/>
                  </a:moveTo>
                  <a:lnTo>
                    <a:pt x="1092" y="0"/>
                  </a:lnTo>
                  <a:lnTo>
                    <a:pt x="647" y="215"/>
                  </a:lnTo>
                  <a:lnTo>
                    <a:pt x="317" y="533"/>
                  </a:lnTo>
                  <a:lnTo>
                    <a:pt x="88" y="952"/>
                  </a:lnTo>
                  <a:lnTo>
                    <a:pt x="63" y="1333"/>
                  </a:lnTo>
                  <a:lnTo>
                    <a:pt x="25" y="1701"/>
                  </a:lnTo>
                  <a:lnTo>
                    <a:pt x="0" y="2082"/>
                  </a:lnTo>
                  <a:lnTo>
                    <a:pt x="1790" y="2527"/>
                  </a:lnTo>
                  <a:lnTo>
                    <a:pt x="3708" y="3149"/>
                  </a:lnTo>
                  <a:lnTo>
                    <a:pt x="3149" y="12"/>
                  </a:lnTo>
                  <a:lnTo>
                    <a:pt x="2463" y="12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BC4F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0" name="object 1050" descr=""/>
            <p:cNvSpPr/>
            <p:nvPr/>
          </p:nvSpPr>
          <p:spPr>
            <a:xfrm>
              <a:off x="1995083" y="2660960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032" y="0"/>
                  </a:moveTo>
                  <a:lnTo>
                    <a:pt x="1193" y="0"/>
                  </a:lnTo>
                  <a:lnTo>
                    <a:pt x="444" y="165"/>
                  </a:lnTo>
                  <a:lnTo>
                    <a:pt x="0" y="990"/>
                  </a:lnTo>
                  <a:lnTo>
                    <a:pt x="673" y="2336"/>
                  </a:lnTo>
                  <a:lnTo>
                    <a:pt x="1524" y="3162"/>
                  </a:lnTo>
                  <a:lnTo>
                    <a:pt x="3086" y="2158"/>
                  </a:lnTo>
                  <a:lnTo>
                    <a:pt x="3175" y="1854"/>
                  </a:lnTo>
                  <a:lnTo>
                    <a:pt x="3429" y="1473"/>
                  </a:lnTo>
                  <a:lnTo>
                    <a:pt x="3136" y="1104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BF50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1" name="object 1051" descr=""/>
            <p:cNvSpPr/>
            <p:nvPr/>
          </p:nvSpPr>
          <p:spPr>
            <a:xfrm>
              <a:off x="2008568" y="2645041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2374" y="965"/>
                  </a:moveTo>
                  <a:lnTo>
                    <a:pt x="2298" y="774"/>
                  </a:lnTo>
                  <a:lnTo>
                    <a:pt x="2044" y="596"/>
                  </a:lnTo>
                  <a:lnTo>
                    <a:pt x="762" y="190"/>
                  </a:lnTo>
                  <a:lnTo>
                    <a:pt x="114" y="0"/>
                  </a:lnTo>
                  <a:lnTo>
                    <a:pt x="0" y="1409"/>
                  </a:lnTo>
                  <a:lnTo>
                    <a:pt x="685" y="1422"/>
                  </a:lnTo>
                  <a:lnTo>
                    <a:pt x="1371" y="1422"/>
                  </a:lnTo>
                  <a:lnTo>
                    <a:pt x="2133" y="1435"/>
                  </a:lnTo>
                  <a:lnTo>
                    <a:pt x="2298" y="1155"/>
                  </a:lnTo>
                  <a:lnTo>
                    <a:pt x="2374" y="965"/>
                  </a:lnTo>
                  <a:close/>
                </a:path>
                <a:path w="3810" h="4444">
                  <a:moveTo>
                    <a:pt x="3327" y="3975"/>
                  </a:moveTo>
                  <a:lnTo>
                    <a:pt x="2882" y="2959"/>
                  </a:lnTo>
                  <a:lnTo>
                    <a:pt x="3048" y="2451"/>
                  </a:lnTo>
                  <a:lnTo>
                    <a:pt x="2540" y="2616"/>
                  </a:lnTo>
                  <a:lnTo>
                    <a:pt x="1536" y="2171"/>
                  </a:lnTo>
                  <a:lnTo>
                    <a:pt x="1778" y="3530"/>
                  </a:lnTo>
                  <a:lnTo>
                    <a:pt x="1968" y="3721"/>
                  </a:lnTo>
                  <a:lnTo>
                    <a:pt x="3327" y="3975"/>
                  </a:lnTo>
                  <a:close/>
                </a:path>
              </a:pathLst>
            </a:custGeom>
            <a:solidFill>
              <a:srgbClr val="BC4F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2" name="object 1052" descr=""/>
            <p:cNvSpPr/>
            <p:nvPr/>
          </p:nvSpPr>
          <p:spPr>
            <a:xfrm>
              <a:off x="2017928" y="265255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889" y="0"/>
                  </a:moveTo>
                  <a:lnTo>
                    <a:pt x="0" y="25"/>
                  </a:lnTo>
                  <a:lnTo>
                    <a:pt x="406" y="965"/>
                  </a:lnTo>
                  <a:lnTo>
                    <a:pt x="1168" y="1193"/>
                  </a:lnTo>
                  <a:lnTo>
                    <a:pt x="2108" y="1066"/>
                  </a:lnTo>
                  <a:lnTo>
                    <a:pt x="1612" y="29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BE4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3" name="object 1053" descr=""/>
            <p:cNvSpPr/>
            <p:nvPr/>
          </p:nvSpPr>
          <p:spPr>
            <a:xfrm>
              <a:off x="1999429" y="265858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419" y="0"/>
                  </a:moveTo>
                  <a:lnTo>
                    <a:pt x="254" y="25"/>
                  </a:lnTo>
                  <a:lnTo>
                    <a:pt x="101" y="139"/>
                  </a:lnTo>
                  <a:lnTo>
                    <a:pt x="25" y="368"/>
                  </a:lnTo>
                  <a:lnTo>
                    <a:pt x="139" y="800"/>
                  </a:lnTo>
                  <a:lnTo>
                    <a:pt x="355" y="812"/>
                  </a:lnTo>
                  <a:lnTo>
                    <a:pt x="546" y="419"/>
                  </a:lnTo>
                  <a:lnTo>
                    <a:pt x="533" y="15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B5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4" name="object 1054" descr=""/>
            <p:cNvSpPr/>
            <p:nvPr/>
          </p:nvSpPr>
          <p:spPr>
            <a:xfrm>
              <a:off x="1998214" y="26619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85" y="0"/>
                  </a:moveTo>
                  <a:lnTo>
                    <a:pt x="342" y="25"/>
                  </a:lnTo>
                  <a:lnTo>
                    <a:pt x="12" y="139"/>
                  </a:lnTo>
                  <a:lnTo>
                    <a:pt x="0" y="393"/>
                  </a:lnTo>
                  <a:lnTo>
                    <a:pt x="12" y="635"/>
                  </a:lnTo>
                  <a:lnTo>
                    <a:pt x="38" y="889"/>
                  </a:lnTo>
                  <a:lnTo>
                    <a:pt x="609" y="889"/>
                  </a:lnTo>
                  <a:lnTo>
                    <a:pt x="888" y="558"/>
                  </a:lnTo>
                  <a:lnTo>
                    <a:pt x="1028" y="50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CD71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5" name="object 1055" descr=""/>
            <p:cNvSpPr/>
            <p:nvPr/>
          </p:nvSpPr>
          <p:spPr>
            <a:xfrm>
              <a:off x="2007500" y="265814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98" y="0"/>
                  </a:moveTo>
                  <a:lnTo>
                    <a:pt x="355" y="12"/>
                  </a:lnTo>
                  <a:lnTo>
                    <a:pt x="12" y="736"/>
                  </a:lnTo>
                  <a:lnTo>
                    <a:pt x="355" y="1231"/>
                  </a:lnTo>
                  <a:lnTo>
                    <a:pt x="698" y="1206"/>
                  </a:lnTo>
                  <a:lnTo>
                    <a:pt x="1047" y="723"/>
                  </a:lnTo>
                  <a:lnTo>
                    <a:pt x="698" y="0"/>
                  </a:lnTo>
                  <a:close/>
                </a:path>
                <a:path w="1269" h="1269">
                  <a:moveTo>
                    <a:pt x="0" y="723"/>
                  </a:moveTo>
                  <a:close/>
                </a:path>
              </a:pathLst>
            </a:custGeom>
            <a:solidFill>
              <a:srgbClr val="BB42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6" name="object 1056" descr=""/>
            <p:cNvSpPr/>
            <p:nvPr/>
          </p:nvSpPr>
          <p:spPr>
            <a:xfrm>
              <a:off x="1993047" y="265681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596" y="0"/>
                  </a:moveTo>
                  <a:lnTo>
                    <a:pt x="292" y="0"/>
                  </a:lnTo>
                  <a:lnTo>
                    <a:pt x="0" y="25"/>
                  </a:lnTo>
                  <a:lnTo>
                    <a:pt x="292" y="622"/>
                  </a:lnTo>
                  <a:lnTo>
                    <a:pt x="584" y="647"/>
                  </a:lnTo>
                  <a:lnTo>
                    <a:pt x="888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C45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7" name="object 1057" descr=""/>
            <p:cNvSpPr/>
            <p:nvPr/>
          </p:nvSpPr>
          <p:spPr>
            <a:xfrm>
              <a:off x="2011667" y="2646387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1117" y="965"/>
                  </a:moveTo>
                  <a:lnTo>
                    <a:pt x="990" y="368"/>
                  </a:lnTo>
                  <a:lnTo>
                    <a:pt x="647" y="38"/>
                  </a:lnTo>
                  <a:lnTo>
                    <a:pt x="25" y="0"/>
                  </a:lnTo>
                  <a:lnTo>
                    <a:pt x="0" y="1066"/>
                  </a:lnTo>
                  <a:lnTo>
                    <a:pt x="1117" y="965"/>
                  </a:lnTo>
                  <a:close/>
                </a:path>
                <a:path w="5714" h="4444">
                  <a:moveTo>
                    <a:pt x="2286" y="1930"/>
                  </a:moveTo>
                  <a:lnTo>
                    <a:pt x="1917" y="1600"/>
                  </a:lnTo>
                  <a:lnTo>
                    <a:pt x="1549" y="1257"/>
                  </a:lnTo>
                  <a:lnTo>
                    <a:pt x="1181" y="927"/>
                  </a:lnTo>
                  <a:lnTo>
                    <a:pt x="1282" y="1549"/>
                  </a:lnTo>
                  <a:lnTo>
                    <a:pt x="1651" y="1892"/>
                  </a:lnTo>
                  <a:lnTo>
                    <a:pt x="2286" y="1930"/>
                  </a:lnTo>
                  <a:close/>
                </a:path>
                <a:path w="5714" h="4444">
                  <a:moveTo>
                    <a:pt x="5613" y="3403"/>
                  </a:moveTo>
                  <a:lnTo>
                    <a:pt x="5219" y="2971"/>
                  </a:lnTo>
                  <a:lnTo>
                    <a:pt x="4419" y="2882"/>
                  </a:lnTo>
                  <a:lnTo>
                    <a:pt x="4229" y="3060"/>
                  </a:lnTo>
                  <a:lnTo>
                    <a:pt x="4457" y="2159"/>
                  </a:lnTo>
                  <a:lnTo>
                    <a:pt x="4013" y="1790"/>
                  </a:lnTo>
                  <a:lnTo>
                    <a:pt x="3136" y="1816"/>
                  </a:lnTo>
                  <a:lnTo>
                    <a:pt x="3111" y="1993"/>
                  </a:lnTo>
                  <a:lnTo>
                    <a:pt x="3124" y="2184"/>
                  </a:lnTo>
                  <a:lnTo>
                    <a:pt x="3149" y="2362"/>
                  </a:lnTo>
                  <a:lnTo>
                    <a:pt x="3416" y="2692"/>
                  </a:lnTo>
                  <a:lnTo>
                    <a:pt x="3670" y="3022"/>
                  </a:lnTo>
                  <a:lnTo>
                    <a:pt x="3924" y="3352"/>
                  </a:lnTo>
                  <a:lnTo>
                    <a:pt x="4254" y="3606"/>
                  </a:lnTo>
                  <a:lnTo>
                    <a:pt x="4889" y="4140"/>
                  </a:lnTo>
                  <a:lnTo>
                    <a:pt x="5105" y="4178"/>
                  </a:lnTo>
                  <a:lnTo>
                    <a:pt x="5334" y="4203"/>
                  </a:lnTo>
                  <a:lnTo>
                    <a:pt x="5549" y="4216"/>
                  </a:lnTo>
                  <a:lnTo>
                    <a:pt x="5613" y="3403"/>
                  </a:lnTo>
                  <a:close/>
                </a:path>
              </a:pathLst>
            </a:custGeom>
            <a:solidFill>
              <a:srgbClr val="BC4F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8" name="object 1058" descr=""/>
            <p:cNvSpPr/>
            <p:nvPr/>
          </p:nvSpPr>
          <p:spPr>
            <a:xfrm>
              <a:off x="2010624" y="264559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546" y="0"/>
                  </a:moveTo>
                  <a:lnTo>
                    <a:pt x="0" y="25"/>
                  </a:lnTo>
                  <a:lnTo>
                    <a:pt x="0" y="863"/>
                  </a:lnTo>
                  <a:lnTo>
                    <a:pt x="1092" y="749"/>
                  </a:lnTo>
                  <a:lnTo>
                    <a:pt x="914" y="241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C251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9" name="object 1059" descr=""/>
            <p:cNvSpPr/>
            <p:nvPr/>
          </p:nvSpPr>
          <p:spPr>
            <a:xfrm>
              <a:off x="2007944" y="2673191"/>
              <a:ext cx="23495" cy="17780"/>
            </a:xfrm>
            <a:custGeom>
              <a:avLst/>
              <a:gdLst/>
              <a:ahLst/>
              <a:cxnLst/>
              <a:rect l="l" t="t" r="r" b="b"/>
              <a:pathLst>
                <a:path w="23494" h="17780">
                  <a:moveTo>
                    <a:pt x="21074" y="15925"/>
                  </a:moveTo>
                  <a:lnTo>
                    <a:pt x="16497" y="15925"/>
                  </a:lnTo>
                  <a:lnTo>
                    <a:pt x="18986" y="17310"/>
                  </a:lnTo>
                  <a:lnTo>
                    <a:pt x="21074" y="15925"/>
                  </a:lnTo>
                  <a:close/>
                </a:path>
                <a:path w="23494" h="17780">
                  <a:moveTo>
                    <a:pt x="22104" y="12852"/>
                  </a:moveTo>
                  <a:lnTo>
                    <a:pt x="8902" y="12852"/>
                  </a:lnTo>
                  <a:lnTo>
                    <a:pt x="10680" y="13550"/>
                  </a:lnTo>
                  <a:lnTo>
                    <a:pt x="12128" y="15278"/>
                  </a:lnTo>
                  <a:lnTo>
                    <a:pt x="12712" y="15697"/>
                  </a:lnTo>
                  <a:lnTo>
                    <a:pt x="13335" y="15989"/>
                  </a:lnTo>
                  <a:lnTo>
                    <a:pt x="14058" y="16040"/>
                  </a:lnTo>
                  <a:lnTo>
                    <a:pt x="16497" y="15925"/>
                  </a:lnTo>
                  <a:lnTo>
                    <a:pt x="21074" y="15925"/>
                  </a:lnTo>
                  <a:lnTo>
                    <a:pt x="21361" y="15735"/>
                  </a:lnTo>
                  <a:lnTo>
                    <a:pt x="21412" y="14706"/>
                  </a:lnTo>
                  <a:lnTo>
                    <a:pt x="21729" y="14020"/>
                  </a:lnTo>
                  <a:lnTo>
                    <a:pt x="21615" y="13131"/>
                  </a:lnTo>
                  <a:lnTo>
                    <a:pt x="22104" y="12852"/>
                  </a:lnTo>
                  <a:close/>
                </a:path>
                <a:path w="23494" h="17780">
                  <a:moveTo>
                    <a:pt x="5386" y="7467"/>
                  </a:moveTo>
                  <a:lnTo>
                    <a:pt x="622" y="7467"/>
                  </a:lnTo>
                  <a:lnTo>
                    <a:pt x="0" y="8699"/>
                  </a:lnTo>
                  <a:lnTo>
                    <a:pt x="914" y="9144"/>
                  </a:lnTo>
                  <a:lnTo>
                    <a:pt x="1727" y="9652"/>
                  </a:lnTo>
                  <a:lnTo>
                    <a:pt x="4775" y="12674"/>
                  </a:lnTo>
                  <a:lnTo>
                    <a:pt x="5295" y="13220"/>
                  </a:lnTo>
                  <a:lnTo>
                    <a:pt x="5930" y="13500"/>
                  </a:lnTo>
                  <a:lnTo>
                    <a:pt x="6680" y="13525"/>
                  </a:lnTo>
                  <a:lnTo>
                    <a:pt x="8902" y="12852"/>
                  </a:lnTo>
                  <a:lnTo>
                    <a:pt x="22104" y="12852"/>
                  </a:lnTo>
                  <a:lnTo>
                    <a:pt x="22415" y="12674"/>
                  </a:lnTo>
                  <a:lnTo>
                    <a:pt x="21971" y="11849"/>
                  </a:lnTo>
                  <a:lnTo>
                    <a:pt x="21196" y="11671"/>
                  </a:lnTo>
                  <a:lnTo>
                    <a:pt x="20345" y="11645"/>
                  </a:lnTo>
                  <a:lnTo>
                    <a:pt x="19634" y="10883"/>
                  </a:lnTo>
                  <a:lnTo>
                    <a:pt x="19405" y="9867"/>
                  </a:lnTo>
                  <a:lnTo>
                    <a:pt x="18846" y="8902"/>
                  </a:lnTo>
                  <a:lnTo>
                    <a:pt x="6945" y="8890"/>
                  </a:lnTo>
                  <a:lnTo>
                    <a:pt x="5588" y="8242"/>
                  </a:lnTo>
                  <a:lnTo>
                    <a:pt x="5386" y="7467"/>
                  </a:lnTo>
                  <a:close/>
                </a:path>
                <a:path w="23494" h="17780">
                  <a:moveTo>
                    <a:pt x="21239" y="7645"/>
                  </a:moveTo>
                  <a:lnTo>
                    <a:pt x="18415" y="7645"/>
                  </a:lnTo>
                  <a:lnTo>
                    <a:pt x="18605" y="8064"/>
                  </a:lnTo>
                  <a:lnTo>
                    <a:pt x="19202" y="8839"/>
                  </a:lnTo>
                  <a:lnTo>
                    <a:pt x="19659" y="8991"/>
                  </a:lnTo>
                  <a:lnTo>
                    <a:pt x="19981" y="8902"/>
                  </a:lnTo>
                  <a:lnTo>
                    <a:pt x="21239" y="7645"/>
                  </a:lnTo>
                  <a:close/>
                </a:path>
                <a:path w="23494" h="17780">
                  <a:moveTo>
                    <a:pt x="9017" y="7518"/>
                  </a:moveTo>
                  <a:lnTo>
                    <a:pt x="7899" y="7772"/>
                  </a:lnTo>
                  <a:lnTo>
                    <a:pt x="6972" y="8902"/>
                  </a:lnTo>
                  <a:lnTo>
                    <a:pt x="18846" y="8902"/>
                  </a:lnTo>
                  <a:lnTo>
                    <a:pt x="18674" y="8534"/>
                  </a:lnTo>
                  <a:lnTo>
                    <a:pt x="18597" y="8153"/>
                  </a:lnTo>
                  <a:lnTo>
                    <a:pt x="10960" y="8153"/>
                  </a:lnTo>
                  <a:lnTo>
                    <a:pt x="9017" y="7518"/>
                  </a:lnTo>
                  <a:close/>
                </a:path>
                <a:path w="23494" h="17780">
                  <a:moveTo>
                    <a:pt x="22923" y="5410"/>
                  </a:moveTo>
                  <a:lnTo>
                    <a:pt x="12039" y="5410"/>
                  </a:lnTo>
                  <a:lnTo>
                    <a:pt x="11137" y="6273"/>
                  </a:lnTo>
                  <a:lnTo>
                    <a:pt x="10960" y="8153"/>
                  </a:lnTo>
                  <a:lnTo>
                    <a:pt x="18597" y="8153"/>
                  </a:lnTo>
                  <a:lnTo>
                    <a:pt x="18148" y="7797"/>
                  </a:lnTo>
                  <a:lnTo>
                    <a:pt x="18435" y="7690"/>
                  </a:lnTo>
                  <a:lnTo>
                    <a:pt x="21239" y="7645"/>
                  </a:lnTo>
                  <a:lnTo>
                    <a:pt x="22453" y="6438"/>
                  </a:lnTo>
                  <a:lnTo>
                    <a:pt x="22923" y="5410"/>
                  </a:lnTo>
                  <a:close/>
                </a:path>
                <a:path w="23494" h="17780">
                  <a:moveTo>
                    <a:pt x="4851" y="3835"/>
                  </a:moveTo>
                  <a:lnTo>
                    <a:pt x="4394" y="3886"/>
                  </a:lnTo>
                  <a:lnTo>
                    <a:pt x="4025" y="4076"/>
                  </a:lnTo>
                  <a:lnTo>
                    <a:pt x="3766" y="4368"/>
                  </a:lnTo>
                  <a:lnTo>
                    <a:pt x="3708" y="5448"/>
                  </a:lnTo>
                  <a:lnTo>
                    <a:pt x="2654" y="6121"/>
                  </a:lnTo>
                  <a:lnTo>
                    <a:pt x="1143" y="6121"/>
                  </a:lnTo>
                  <a:lnTo>
                    <a:pt x="584" y="7531"/>
                  </a:lnTo>
                  <a:lnTo>
                    <a:pt x="5386" y="7467"/>
                  </a:lnTo>
                  <a:lnTo>
                    <a:pt x="5270" y="7023"/>
                  </a:lnTo>
                  <a:lnTo>
                    <a:pt x="7162" y="5880"/>
                  </a:lnTo>
                  <a:lnTo>
                    <a:pt x="5791" y="4597"/>
                  </a:lnTo>
                  <a:lnTo>
                    <a:pt x="5626" y="4165"/>
                  </a:lnTo>
                  <a:lnTo>
                    <a:pt x="5308" y="3911"/>
                  </a:lnTo>
                  <a:lnTo>
                    <a:pt x="4851" y="3835"/>
                  </a:lnTo>
                  <a:close/>
                </a:path>
                <a:path w="23494" h="17780">
                  <a:moveTo>
                    <a:pt x="12433" y="0"/>
                  </a:moveTo>
                  <a:lnTo>
                    <a:pt x="12077" y="3352"/>
                  </a:lnTo>
                  <a:lnTo>
                    <a:pt x="13038" y="4165"/>
                  </a:lnTo>
                  <a:lnTo>
                    <a:pt x="13095" y="4368"/>
                  </a:lnTo>
                  <a:lnTo>
                    <a:pt x="13195" y="5016"/>
                  </a:lnTo>
                  <a:lnTo>
                    <a:pt x="12395" y="5054"/>
                  </a:lnTo>
                  <a:lnTo>
                    <a:pt x="11988" y="5448"/>
                  </a:lnTo>
                  <a:lnTo>
                    <a:pt x="22923" y="5410"/>
                  </a:lnTo>
                  <a:lnTo>
                    <a:pt x="22987" y="5270"/>
                  </a:lnTo>
                  <a:lnTo>
                    <a:pt x="21958" y="4927"/>
                  </a:lnTo>
                  <a:lnTo>
                    <a:pt x="21349" y="4368"/>
                  </a:lnTo>
                  <a:lnTo>
                    <a:pt x="20218" y="3594"/>
                  </a:lnTo>
                  <a:lnTo>
                    <a:pt x="20442" y="2146"/>
                  </a:lnTo>
                  <a:lnTo>
                    <a:pt x="15341" y="2146"/>
                  </a:lnTo>
                  <a:lnTo>
                    <a:pt x="12433" y="0"/>
                  </a:lnTo>
                  <a:close/>
                </a:path>
                <a:path w="23494" h="17780">
                  <a:moveTo>
                    <a:pt x="21349" y="4368"/>
                  </a:moveTo>
                  <a:close/>
                </a:path>
                <a:path w="23494" h="17780">
                  <a:moveTo>
                    <a:pt x="18542" y="698"/>
                  </a:moveTo>
                  <a:lnTo>
                    <a:pt x="17665" y="952"/>
                  </a:lnTo>
                  <a:lnTo>
                    <a:pt x="16789" y="1143"/>
                  </a:lnTo>
                  <a:lnTo>
                    <a:pt x="15341" y="2146"/>
                  </a:lnTo>
                  <a:lnTo>
                    <a:pt x="20442" y="2146"/>
                  </a:lnTo>
                  <a:lnTo>
                    <a:pt x="20472" y="1955"/>
                  </a:lnTo>
                  <a:lnTo>
                    <a:pt x="19431" y="1092"/>
                  </a:lnTo>
                  <a:lnTo>
                    <a:pt x="18542" y="698"/>
                  </a:lnTo>
                  <a:close/>
                </a:path>
              </a:pathLst>
            </a:custGeom>
            <a:solidFill>
              <a:srgbClr val="AA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0" name="object 1060" descr=""/>
            <p:cNvSpPr/>
            <p:nvPr/>
          </p:nvSpPr>
          <p:spPr>
            <a:xfrm>
              <a:off x="2032393" y="267300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543" y="0"/>
                  </a:moveTo>
                  <a:lnTo>
                    <a:pt x="1155" y="673"/>
                  </a:lnTo>
                  <a:lnTo>
                    <a:pt x="1193" y="2527"/>
                  </a:lnTo>
                  <a:lnTo>
                    <a:pt x="0" y="4597"/>
                  </a:lnTo>
                  <a:lnTo>
                    <a:pt x="4254" y="4470"/>
                  </a:lnTo>
                  <a:lnTo>
                    <a:pt x="4546" y="3962"/>
                  </a:lnTo>
                  <a:lnTo>
                    <a:pt x="4470" y="3746"/>
                  </a:lnTo>
                  <a:lnTo>
                    <a:pt x="4216" y="3517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D27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1" name="object 1061" descr=""/>
            <p:cNvSpPr/>
            <p:nvPr/>
          </p:nvSpPr>
          <p:spPr>
            <a:xfrm>
              <a:off x="2033551" y="267173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838" y="0"/>
                  </a:moveTo>
                  <a:lnTo>
                    <a:pt x="0" y="1943"/>
                  </a:lnTo>
                  <a:lnTo>
                    <a:pt x="2260" y="1549"/>
                  </a:lnTo>
                  <a:lnTo>
                    <a:pt x="1524" y="4394"/>
                  </a:lnTo>
                  <a:lnTo>
                    <a:pt x="3048" y="4787"/>
                  </a:lnTo>
                  <a:lnTo>
                    <a:pt x="3746" y="4102"/>
                  </a:lnTo>
                  <a:lnTo>
                    <a:pt x="4089" y="3746"/>
                  </a:lnTo>
                  <a:lnTo>
                    <a:pt x="4749" y="3035"/>
                  </a:lnTo>
                  <a:lnTo>
                    <a:pt x="3924" y="2349"/>
                  </a:lnTo>
                  <a:lnTo>
                    <a:pt x="4038" y="1638"/>
                  </a:lnTo>
                  <a:lnTo>
                    <a:pt x="4076" y="1295"/>
                  </a:lnTo>
                  <a:lnTo>
                    <a:pt x="4064" y="952"/>
                  </a:lnTo>
                  <a:lnTo>
                    <a:pt x="4000" y="609"/>
                  </a:lnTo>
                  <a:lnTo>
                    <a:pt x="2603" y="876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2" name="object 1062" descr=""/>
            <p:cNvSpPr/>
            <p:nvPr/>
          </p:nvSpPr>
          <p:spPr>
            <a:xfrm>
              <a:off x="2031389" y="268555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917" y="0"/>
                  </a:moveTo>
                  <a:lnTo>
                    <a:pt x="876" y="1193"/>
                  </a:lnTo>
                  <a:lnTo>
                    <a:pt x="0" y="1346"/>
                  </a:lnTo>
                  <a:lnTo>
                    <a:pt x="0" y="2260"/>
                  </a:lnTo>
                  <a:lnTo>
                    <a:pt x="241" y="3048"/>
                  </a:lnTo>
                  <a:lnTo>
                    <a:pt x="1104" y="3517"/>
                  </a:lnTo>
                  <a:lnTo>
                    <a:pt x="1981" y="2908"/>
                  </a:lnTo>
                  <a:lnTo>
                    <a:pt x="3479" y="2413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C961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3" name="object 1063" descr=""/>
            <p:cNvSpPr/>
            <p:nvPr/>
          </p:nvSpPr>
          <p:spPr>
            <a:xfrm>
              <a:off x="2026169" y="2681363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342" y="0"/>
                  </a:moveTo>
                  <a:lnTo>
                    <a:pt x="0" y="393"/>
                  </a:lnTo>
                  <a:lnTo>
                    <a:pt x="76" y="1866"/>
                  </a:lnTo>
                  <a:lnTo>
                    <a:pt x="749" y="2908"/>
                  </a:lnTo>
                  <a:lnTo>
                    <a:pt x="2120" y="3479"/>
                  </a:lnTo>
                  <a:lnTo>
                    <a:pt x="2120" y="355"/>
                  </a:lnTo>
                  <a:lnTo>
                    <a:pt x="1066" y="355"/>
                  </a:lnTo>
                  <a:lnTo>
                    <a:pt x="698" y="12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B940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4" name="object 1064" descr=""/>
            <p:cNvSpPr/>
            <p:nvPr/>
          </p:nvSpPr>
          <p:spPr>
            <a:xfrm>
              <a:off x="2029294" y="267755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3174" y="0"/>
                  </a:moveTo>
                  <a:lnTo>
                    <a:pt x="0" y="0"/>
                  </a:lnTo>
                  <a:lnTo>
                    <a:pt x="1104" y="2070"/>
                  </a:lnTo>
                  <a:lnTo>
                    <a:pt x="2184" y="1765"/>
                  </a:lnTo>
                  <a:lnTo>
                    <a:pt x="2920" y="1130"/>
                  </a:lnTo>
                  <a:lnTo>
                    <a:pt x="3174" y="0"/>
                  </a:lnTo>
                  <a:close/>
                </a:path>
              </a:pathLst>
            </a:custGeom>
            <a:solidFill>
              <a:srgbClr val="D079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5" name="object 1065" descr=""/>
            <p:cNvSpPr/>
            <p:nvPr/>
          </p:nvSpPr>
          <p:spPr>
            <a:xfrm>
              <a:off x="2036411" y="267337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181" y="0"/>
                  </a:moveTo>
                  <a:lnTo>
                    <a:pt x="0" y="736"/>
                  </a:lnTo>
                  <a:lnTo>
                    <a:pt x="1104" y="1409"/>
                  </a:lnTo>
                  <a:lnTo>
                    <a:pt x="1231" y="2108"/>
                  </a:lnTo>
                  <a:lnTo>
                    <a:pt x="1574" y="2120"/>
                  </a:lnTo>
                  <a:lnTo>
                    <a:pt x="1917" y="2082"/>
                  </a:lnTo>
                  <a:lnTo>
                    <a:pt x="2247" y="1993"/>
                  </a:lnTo>
                  <a:lnTo>
                    <a:pt x="2209" y="1155"/>
                  </a:lnTo>
                  <a:lnTo>
                    <a:pt x="2044" y="393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CF75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6" name="object 1066" descr=""/>
            <p:cNvSpPr/>
            <p:nvPr/>
          </p:nvSpPr>
          <p:spPr>
            <a:xfrm>
              <a:off x="2028457" y="268578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0" y="0"/>
                  </a:moveTo>
                  <a:lnTo>
                    <a:pt x="368" y="1016"/>
                  </a:lnTo>
                  <a:lnTo>
                    <a:pt x="901" y="2120"/>
                  </a:lnTo>
                  <a:lnTo>
                    <a:pt x="1689" y="1384"/>
                  </a:lnTo>
                  <a:lnTo>
                    <a:pt x="2070" y="1016"/>
                  </a:lnTo>
                  <a:lnTo>
                    <a:pt x="1993" y="711"/>
                  </a:lnTo>
                  <a:lnTo>
                    <a:pt x="1930" y="406"/>
                  </a:lnTo>
                  <a:lnTo>
                    <a:pt x="19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5E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7" name="object 1067" descr=""/>
            <p:cNvSpPr/>
            <p:nvPr/>
          </p:nvSpPr>
          <p:spPr>
            <a:xfrm>
              <a:off x="2036546" y="267445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1143" y="2692"/>
                  </a:moveTo>
                  <a:lnTo>
                    <a:pt x="647" y="2362"/>
                  </a:lnTo>
                  <a:lnTo>
                    <a:pt x="50" y="2082"/>
                  </a:lnTo>
                  <a:lnTo>
                    <a:pt x="25" y="2717"/>
                  </a:lnTo>
                  <a:lnTo>
                    <a:pt x="0" y="3035"/>
                  </a:lnTo>
                  <a:lnTo>
                    <a:pt x="241" y="3175"/>
                  </a:lnTo>
                  <a:lnTo>
                    <a:pt x="469" y="3327"/>
                  </a:lnTo>
                  <a:lnTo>
                    <a:pt x="711" y="3467"/>
                  </a:lnTo>
                  <a:lnTo>
                    <a:pt x="1143" y="2692"/>
                  </a:lnTo>
                  <a:close/>
                </a:path>
                <a:path w="6350" h="4444">
                  <a:moveTo>
                    <a:pt x="3162" y="1054"/>
                  </a:moveTo>
                  <a:lnTo>
                    <a:pt x="2794" y="1092"/>
                  </a:lnTo>
                  <a:lnTo>
                    <a:pt x="2438" y="1143"/>
                  </a:lnTo>
                  <a:lnTo>
                    <a:pt x="2082" y="1181"/>
                  </a:lnTo>
                  <a:lnTo>
                    <a:pt x="2501" y="1701"/>
                  </a:lnTo>
                  <a:lnTo>
                    <a:pt x="2857" y="1638"/>
                  </a:lnTo>
                  <a:lnTo>
                    <a:pt x="3162" y="1054"/>
                  </a:lnTo>
                  <a:close/>
                </a:path>
                <a:path w="6350" h="4444">
                  <a:moveTo>
                    <a:pt x="5511" y="685"/>
                  </a:moveTo>
                  <a:lnTo>
                    <a:pt x="5384" y="190"/>
                  </a:lnTo>
                  <a:lnTo>
                    <a:pt x="5257" y="0"/>
                  </a:lnTo>
                  <a:lnTo>
                    <a:pt x="4406" y="50"/>
                  </a:lnTo>
                  <a:lnTo>
                    <a:pt x="3606" y="190"/>
                  </a:lnTo>
                  <a:lnTo>
                    <a:pt x="3162" y="1054"/>
                  </a:lnTo>
                  <a:lnTo>
                    <a:pt x="5308" y="1041"/>
                  </a:lnTo>
                  <a:lnTo>
                    <a:pt x="5511" y="685"/>
                  </a:lnTo>
                  <a:close/>
                </a:path>
                <a:path w="6350" h="4444">
                  <a:moveTo>
                    <a:pt x="6337" y="2082"/>
                  </a:moveTo>
                  <a:lnTo>
                    <a:pt x="5981" y="2070"/>
                  </a:lnTo>
                  <a:lnTo>
                    <a:pt x="5626" y="2044"/>
                  </a:lnTo>
                  <a:lnTo>
                    <a:pt x="5270" y="2032"/>
                  </a:lnTo>
                  <a:lnTo>
                    <a:pt x="5232" y="2908"/>
                  </a:lnTo>
                  <a:lnTo>
                    <a:pt x="5384" y="3683"/>
                  </a:lnTo>
                  <a:lnTo>
                    <a:pt x="6223" y="4165"/>
                  </a:lnTo>
                  <a:lnTo>
                    <a:pt x="6337" y="2082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8" name="object 1068" descr=""/>
            <p:cNvSpPr/>
            <p:nvPr/>
          </p:nvSpPr>
          <p:spPr>
            <a:xfrm>
              <a:off x="2027969" y="265991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486" y="0"/>
                  </a:moveTo>
                  <a:lnTo>
                    <a:pt x="4559" y="1295"/>
                  </a:lnTo>
                  <a:lnTo>
                    <a:pt x="3365" y="1066"/>
                  </a:lnTo>
                  <a:lnTo>
                    <a:pt x="2895" y="1714"/>
                  </a:lnTo>
                  <a:lnTo>
                    <a:pt x="1930" y="1422"/>
                  </a:lnTo>
                  <a:lnTo>
                    <a:pt x="1447" y="2057"/>
                  </a:lnTo>
                  <a:lnTo>
                    <a:pt x="330" y="2057"/>
                  </a:lnTo>
                  <a:lnTo>
                    <a:pt x="12" y="2667"/>
                  </a:lnTo>
                  <a:lnTo>
                    <a:pt x="0" y="3657"/>
                  </a:lnTo>
                  <a:lnTo>
                    <a:pt x="393" y="4457"/>
                  </a:lnTo>
                  <a:lnTo>
                    <a:pt x="1117" y="5105"/>
                  </a:lnTo>
                  <a:lnTo>
                    <a:pt x="1524" y="5359"/>
                  </a:lnTo>
                  <a:lnTo>
                    <a:pt x="1955" y="5384"/>
                  </a:lnTo>
                  <a:lnTo>
                    <a:pt x="2387" y="5181"/>
                  </a:lnTo>
                  <a:lnTo>
                    <a:pt x="3251" y="1790"/>
                  </a:lnTo>
                  <a:lnTo>
                    <a:pt x="6375" y="5854"/>
                  </a:lnTo>
                  <a:lnTo>
                    <a:pt x="7620" y="3543"/>
                  </a:lnTo>
                  <a:lnTo>
                    <a:pt x="6083" y="3048"/>
                  </a:lnTo>
                  <a:lnTo>
                    <a:pt x="5334" y="2794"/>
                  </a:lnTo>
                  <a:lnTo>
                    <a:pt x="5283" y="1701"/>
                  </a:lnTo>
                  <a:lnTo>
                    <a:pt x="7175" y="1803"/>
                  </a:lnTo>
                  <a:lnTo>
                    <a:pt x="6718" y="431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B63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9" name="object 1069" descr=""/>
            <p:cNvSpPr/>
            <p:nvPr/>
          </p:nvSpPr>
          <p:spPr>
            <a:xfrm>
              <a:off x="2026864" y="2672455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425" y="0"/>
                  </a:moveTo>
                  <a:lnTo>
                    <a:pt x="1638" y="12"/>
                  </a:lnTo>
                  <a:lnTo>
                    <a:pt x="914" y="203"/>
                  </a:lnTo>
                  <a:lnTo>
                    <a:pt x="292" y="711"/>
                  </a:lnTo>
                  <a:lnTo>
                    <a:pt x="0" y="1181"/>
                  </a:lnTo>
                  <a:lnTo>
                    <a:pt x="12" y="1638"/>
                  </a:lnTo>
                  <a:lnTo>
                    <a:pt x="317" y="2095"/>
                  </a:lnTo>
                  <a:lnTo>
                    <a:pt x="393" y="3555"/>
                  </a:lnTo>
                  <a:lnTo>
                    <a:pt x="355" y="5105"/>
                  </a:lnTo>
                  <a:lnTo>
                    <a:pt x="2463" y="5130"/>
                  </a:lnTo>
                  <a:lnTo>
                    <a:pt x="1943" y="3149"/>
                  </a:lnTo>
                  <a:lnTo>
                    <a:pt x="3670" y="2247"/>
                  </a:lnTo>
                  <a:lnTo>
                    <a:pt x="4483" y="901"/>
                  </a:lnTo>
                  <a:lnTo>
                    <a:pt x="3886" y="393"/>
                  </a:lnTo>
                  <a:lnTo>
                    <a:pt x="3213" y="38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C45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0" name="object 1070" descr=""/>
            <p:cNvSpPr/>
            <p:nvPr/>
          </p:nvSpPr>
          <p:spPr>
            <a:xfrm>
              <a:off x="2028444" y="2665105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1917" y="0"/>
                  </a:moveTo>
                  <a:lnTo>
                    <a:pt x="876" y="0"/>
                  </a:lnTo>
                  <a:lnTo>
                    <a:pt x="380" y="482"/>
                  </a:lnTo>
                  <a:lnTo>
                    <a:pt x="76" y="1168"/>
                  </a:lnTo>
                  <a:lnTo>
                    <a:pt x="0" y="2273"/>
                  </a:lnTo>
                  <a:lnTo>
                    <a:pt x="520" y="3136"/>
                  </a:lnTo>
                  <a:lnTo>
                    <a:pt x="863" y="3454"/>
                  </a:lnTo>
                  <a:lnTo>
                    <a:pt x="1282" y="3644"/>
                  </a:lnTo>
                  <a:lnTo>
                    <a:pt x="1752" y="3682"/>
                  </a:lnTo>
                  <a:lnTo>
                    <a:pt x="2222" y="3644"/>
                  </a:lnTo>
                  <a:lnTo>
                    <a:pt x="2616" y="3454"/>
                  </a:lnTo>
                  <a:lnTo>
                    <a:pt x="2959" y="3136"/>
                  </a:lnTo>
                  <a:lnTo>
                    <a:pt x="4635" y="3009"/>
                  </a:lnTo>
                  <a:lnTo>
                    <a:pt x="4978" y="2044"/>
                  </a:lnTo>
                  <a:lnTo>
                    <a:pt x="4618" y="1676"/>
                  </a:lnTo>
                  <a:lnTo>
                    <a:pt x="3555" y="1676"/>
                  </a:lnTo>
                  <a:lnTo>
                    <a:pt x="2984" y="1168"/>
                  </a:lnTo>
                  <a:lnTo>
                    <a:pt x="2971" y="914"/>
                  </a:lnTo>
                  <a:lnTo>
                    <a:pt x="2578" y="660"/>
                  </a:lnTo>
                  <a:lnTo>
                    <a:pt x="2222" y="355"/>
                  </a:lnTo>
                  <a:lnTo>
                    <a:pt x="1917" y="0"/>
                  </a:lnTo>
                  <a:close/>
                </a:path>
                <a:path w="5080" h="3810">
                  <a:moveTo>
                    <a:pt x="4432" y="1485"/>
                  </a:moveTo>
                  <a:lnTo>
                    <a:pt x="3555" y="1676"/>
                  </a:lnTo>
                  <a:lnTo>
                    <a:pt x="4618" y="1676"/>
                  </a:lnTo>
                  <a:lnTo>
                    <a:pt x="4432" y="1485"/>
                  </a:lnTo>
                  <a:close/>
                </a:path>
              </a:pathLst>
            </a:custGeom>
            <a:solidFill>
              <a:srgbClr val="C75B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1" name="object 1071" descr=""/>
            <p:cNvSpPr/>
            <p:nvPr/>
          </p:nvSpPr>
          <p:spPr>
            <a:xfrm>
              <a:off x="2025952" y="2668958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848" y="0"/>
                  </a:moveTo>
                  <a:lnTo>
                    <a:pt x="2387" y="88"/>
                  </a:lnTo>
                  <a:lnTo>
                    <a:pt x="863" y="38"/>
                  </a:lnTo>
                  <a:lnTo>
                    <a:pt x="0" y="1600"/>
                  </a:lnTo>
                  <a:lnTo>
                    <a:pt x="330" y="3555"/>
                  </a:lnTo>
                  <a:lnTo>
                    <a:pt x="1981" y="3543"/>
                  </a:lnTo>
                  <a:lnTo>
                    <a:pt x="3390" y="3886"/>
                  </a:lnTo>
                  <a:lnTo>
                    <a:pt x="4165" y="3695"/>
                  </a:lnTo>
                  <a:lnTo>
                    <a:pt x="4838" y="3441"/>
                  </a:lnTo>
                  <a:lnTo>
                    <a:pt x="4406" y="2425"/>
                  </a:lnTo>
                  <a:lnTo>
                    <a:pt x="4483" y="368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BF48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2" name="object 1072" descr=""/>
            <p:cNvSpPr/>
            <p:nvPr/>
          </p:nvSpPr>
          <p:spPr>
            <a:xfrm>
              <a:off x="2035775" y="266875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647" y="0"/>
                  </a:moveTo>
                  <a:lnTo>
                    <a:pt x="304" y="1333"/>
                  </a:lnTo>
                  <a:lnTo>
                    <a:pt x="0" y="2552"/>
                  </a:lnTo>
                  <a:lnTo>
                    <a:pt x="1701" y="2603"/>
                  </a:lnTo>
                  <a:lnTo>
                    <a:pt x="2108" y="3517"/>
                  </a:lnTo>
                  <a:lnTo>
                    <a:pt x="2362" y="3213"/>
                  </a:lnTo>
                  <a:lnTo>
                    <a:pt x="2603" y="2895"/>
                  </a:lnTo>
                  <a:lnTo>
                    <a:pt x="2857" y="2590"/>
                  </a:lnTo>
                  <a:lnTo>
                    <a:pt x="2857" y="1295"/>
                  </a:lnTo>
                  <a:lnTo>
                    <a:pt x="2870" y="660"/>
                  </a:lnTo>
                  <a:lnTo>
                    <a:pt x="1917" y="55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D27B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3" name="object 1073" descr=""/>
            <p:cNvSpPr/>
            <p:nvPr/>
          </p:nvSpPr>
          <p:spPr>
            <a:xfrm>
              <a:off x="2025119" y="266035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790" y="0"/>
                  </a:moveTo>
                  <a:lnTo>
                    <a:pt x="1193" y="507"/>
                  </a:lnTo>
                  <a:lnTo>
                    <a:pt x="0" y="1600"/>
                  </a:lnTo>
                  <a:lnTo>
                    <a:pt x="152" y="2247"/>
                  </a:lnTo>
                  <a:lnTo>
                    <a:pt x="596" y="2641"/>
                  </a:lnTo>
                  <a:lnTo>
                    <a:pt x="1193" y="2882"/>
                  </a:lnTo>
                  <a:lnTo>
                    <a:pt x="2146" y="3022"/>
                  </a:lnTo>
                  <a:lnTo>
                    <a:pt x="2705" y="2527"/>
                  </a:lnTo>
                  <a:lnTo>
                    <a:pt x="3175" y="1625"/>
                  </a:lnTo>
                  <a:lnTo>
                    <a:pt x="3048" y="406"/>
                  </a:lnTo>
                  <a:lnTo>
                    <a:pt x="2413" y="5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B63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4" name="object 1074" descr=""/>
            <p:cNvSpPr/>
            <p:nvPr/>
          </p:nvSpPr>
          <p:spPr>
            <a:xfrm>
              <a:off x="2039533" y="2664997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114" y="0"/>
                  </a:moveTo>
                  <a:lnTo>
                    <a:pt x="0" y="2108"/>
                  </a:lnTo>
                  <a:lnTo>
                    <a:pt x="723" y="3365"/>
                  </a:lnTo>
                  <a:lnTo>
                    <a:pt x="850" y="3124"/>
                  </a:lnTo>
                  <a:lnTo>
                    <a:pt x="1041" y="2895"/>
                  </a:lnTo>
                  <a:lnTo>
                    <a:pt x="1092" y="2641"/>
                  </a:lnTo>
                  <a:lnTo>
                    <a:pt x="1269" y="1587"/>
                  </a:lnTo>
                  <a:lnTo>
                    <a:pt x="1320" y="558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5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5" name="object 1075" descr=""/>
            <p:cNvSpPr/>
            <p:nvPr/>
          </p:nvSpPr>
          <p:spPr>
            <a:xfrm>
              <a:off x="2026130" y="265886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0" y="0"/>
                  </a:moveTo>
                  <a:lnTo>
                    <a:pt x="190" y="1993"/>
                  </a:lnTo>
                  <a:lnTo>
                    <a:pt x="800" y="1955"/>
                  </a:lnTo>
                  <a:lnTo>
                    <a:pt x="1409" y="1930"/>
                  </a:lnTo>
                  <a:lnTo>
                    <a:pt x="2031" y="1892"/>
                  </a:lnTo>
                  <a:lnTo>
                    <a:pt x="2057" y="1638"/>
                  </a:lnTo>
                  <a:lnTo>
                    <a:pt x="2044" y="1397"/>
                  </a:lnTo>
                  <a:lnTo>
                    <a:pt x="2019" y="1143"/>
                  </a:lnTo>
                  <a:lnTo>
                    <a:pt x="939" y="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75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6" name="object 1076" descr=""/>
            <p:cNvSpPr/>
            <p:nvPr/>
          </p:nvSpPr>
          <p:spPr>
            <a:xfrm>
              <a:off x="2034773" y="266661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469" y="0"/>
                  </a:moveTo>
                  <a:lnTo>
                    <a:pt x="177" y="114"/>
                  </a:lnTo>
                  <a:lnTo>
                    <a:pt x="0" y="495"/>
                  </a:lnTo>
                  <a:lnTo>
                    <a:pt x="114" y="761"/>
                  </a:lnTo>
                  <a:lnTo>
                    <a:pt x="177" y="1168"/>
                  </a:lnTo>
                  <a:lnTo>
                    <a:pt x="381" y="1269"/>
                  </a:lnTo>
                  <a:lnTo>
                    <a:pt x="571" y="1371"/>
                  </a:lnTo>
                  <a:lnTo>
                    <a:pt x="914" y="1155"/>
                  </a:lnTo>
                  <a:lnTo>
                    <a:pt x="1206" y="1079"/>
                  </a:lnTo>
                  <a:lnTo>
                    <a:pt x="1066" y="812"/>
                  </a:lnTo>
                  <a:lnTo>
                    <a:pt x="977" y="495"/>
                  </a:lnTo>
                  <a:lnTo>
                    <a:pt x="774" y="292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C04C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7" name="object 1077" descr=""/>
            <p:cNvSpPr/>
            <p:nvPr/>
          </p:nvSpPr>
          <p:spPr>
            <a:xfrm>
              <a:off x="2028832" y="267138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523" y="0"/>
                  </a:moveTo>
                  <a:lnTo>
                    <a:pt x="850" y="673"/>
                  </a:lnTo>
                  <a:lnTo>
                    <a:pt x="507" y="1003"/>
                  </a:lnTo>
                  <a:lnTo>
                    <a:pt x="266" y="1104"/>
                  </a:lnTo>
                  <a:lnTo>
                    <a:pt x="0" y="1498"/>
                  </a:lnTo>
                  <a:lnTo>
                    <a:pt x="50" y="1752"/>
                  </a:lnTo>
                  <a:lnTo>
                    <a:pt x="317" y="2031"/>
                  </a:lnTo>
                  <a:lnTo>
                    <a:pt x="1054" y="2019"/>
                  </a:lnTo>
                  <a:lnTo>
                    <a:pt x="2514" y="1968"/>
                  </a:lnTo>
                  <a:lnTo>
                    <a:pt x="2552" y="1650"/>
                  </a:lnTo>
                  <a:lnTo>
                    <a:pt x="2603" y="1320"/>
                  </a:lnTo>
                  <a:lnTo>
                    <a:pt x="2679" y="1003"/>
                  </a:lnTo>
                  <a:lnTo>
                    <a:pt x="2832" y="380"/>
                  </a:lnTo>
                  <a:lnTo>
                    <a:pt x="2679" y="190"/>
                  </a:lnTo>
                  <a:lnTo>
                    <a:pt x="2362" y="63"/>
                  </a:lnTo>
                  <a:lnTo>
                    <a:pt x="2082" y="63"/>
                  </a:lnTo>
                  <a:lnTo>
                    <a:pt x="1803" y="38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D88F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8" name="object 1078" descr=""/>
            <p:cNvSpPr/>
            <p:nvPr/>
          </p:nvSpPr>
          <p:spPr>
            <a:xfrm>
              <a:off x="2029418" y="2660971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104" y="0"/>
                  </a:moveTo>
                  <a:lnTo>
                    <a:pt x="368" y="139"/>
                  </a:lnTo>
                  <a:lnTo>
                    <a:pt x="0" y="1003"/>
                  </a:lnTo>
                  <a:lnTo>
                    <a:pt x="774" y="952"/>
                  </a:lnTo>
                  <a:lnTo>
                    <a:pt x="1600" y="965"/>
                  </a:lnTo>
                  <a:lnTo>
                    <a:pt x="1917" y="12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C663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9" name="object 1079" descr=""/>
            <p:cNvSpPr/>
            <p:nvPr/>
          </p:nvSpPr>
          <p:spPr>
            <a:xfrm>
              <a:off x="2031426" y="2666098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663" y="0"/>
                  </a:moveTo>
                  <a:lnTo>
                    <a:pt x="825" y="126"/>
                  </a:lnTo>
                  <a:lnTo>
                    <a:pt x="0" y="177"/>
                  </a:lnTo>
                  <a:lnTo>
                    <a:pt x="469" y="927"/>
                  </a:lnTo>
                  <a:lnTo>
                    <a:pt x="1181" y="1092"/>
                  </a:lnTo>
                  <a:lnTo>
                    <a:pt x="1993" y="1054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CE75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0" name="object 1080" descr=""/>
            <p:cNvSpPr/>
            <p:nvPr/>
          </p:nvSpPr>
          <p:spPr>
            <a:xfrm>
              <a:off x="2032761" y="267441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825" y="0"/>
                  </a:moveTo>
                  <a:lnTo>
                    <a:pt x="0" y="368"/>
                  </a:lnTo>
                  <a:lnTo>
                    <a:pt x="0" y="736"/>
                  </a:lnTo>
                  <a:lnTo>
                    <a:pt x="825" y="1117"/>
                  </a:lnTo>
                  <a:lnTo>
                    <a:pt x="1549" y="736"/>
                  </a:lnTo>
                  <a:lnTo>
                    <a:pt x="1523" y="368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1" name="object 1081" descr=""/>
            <p:cNvSpPr/>
            <p:nvPr/>
          </p:nvSpPr>
          <p:spPr>
            <a:xfrm>
              <a:off x="2029879" y="2668231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4">
                  <a:moveTo>
                    <a:pt x="1524" y="12"/>
                  </a:moveTo>
                  <a:lnTo>
                    <a:pt x="457" y="0"/>
                  </a:lnTo>
                  <a:lnTo>
                    <a:pt x="228" y="101"/>
                  </a:lnTo>
                  <a:lnTo>
                    <a:pt x="0" y="546"/>
                  </a:lnTo>
                  <a:lnTo>
                    <a:pt x="101" y="762"/>
                  </a:lnTo>
                  <a:lnTo>
                    <a:pt x="558" y="1104"/>
                  </a:lnTo>
                  <a:lnTo>
                    <a:pt x="1524" y="12"/>
                  </a:lnTo>
                  <a:close/>
                </a:path>
                <a:path w="2539" h="4444">
                  <a:moveTo>
                    <a:pt x="2324" y="3581"/>
                  </a:moveTo>
                  <a:lnTo>
                    <a:pt x="2095" y="3302"/>
                  </a:lnTo>
                  <a:lnTo>
                    <a:pt x="1308" y="3225"/>
                  </a:lnTo>
                  <a:lnTo>
                    <a:pt x="1371" y="3543"/>
                  </a:lnTo>
                  <a:lnTo>
                    <a:pt x="1485" y="3860"/>
                  </a:lnTo>
                  <a:lnTo>
                    <a:pt x="1625" y="4165"/>
                  </a:lnTo>
                  <a:lnTo>
                    <a:pt x="2324" y="3581"/>
                  </a:lnTo>
                  <a:close/>
                </a:path>
              </a:pathLst>
            </a:custGeom>
            <a:solidFill>
              <a:srgbClr val="BF48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2" name="object 1082" descr=""/>
            <p:cNvSpPr/>
            <p:nvPr/>
          </p:nvSpPr>
          <p:spPr>
            <a:xfrm>
              <a:off x="2030357" y="266510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177" y="508"/>
                  </a:lnTo>
                  <a:lnTo>
                    <a:pt x="495" y="850"/>
                  </a:lnTo>
                  <a:lnTo>
                    <a:pt x="1054" y="914"/>
                  </a:lnTo>
                  <a:lnTo>
                    <a:pt x="698" y="609"/>
                  </a:lnTo>
                  <a:lnTo>
                    <a:pt x="355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3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3" name="object 1083" descr=""/>
            <p:cNvSpPr/>
            <p:nvPr/>
          </p:nvSpPr>
          <p:spPr>
            <a:xfrm>
              <a:off x="2048435" y="268254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4343" y="0"/>
                  </a:moveTo>
                  <a:lnTo>
                    <a:pt x="2857" y="342"/>
                  </a:lnTo>
                  <a:lnTo>
                    <a:pt x="1968" y="304"/>
                  </a:lnTo>
                  <a:lnTo>
                    <a:pt x="1308" y="266"/>
                  </a:lnTo>
                  <a:lnTo>
                    <a:pt x="647" y="444"/>
                  </a:lnTo>
                  <a:lnTo>
                    <a:pt x="0" y="520"/>
                  </a:lnTo>
                  <a:lnTo>
                    <a:pt x="1650" y="2285"/>
                  </a:lnTo>
                  <a:lnTo>
                    <a:pt x="2590" y="2197"/>
                  </a:lnTo>
                  <a:lnTo>
                    <a:pt x="4025" y="2603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A93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4" name="object 1084" descr=""/>
            <p:cNvSpPr/>
            <p:nvPr/>
          </p:nvSpPr>
          <p:spPr>
            <a:xfrm>
              <a:off x="2053098" y="2686535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1574" y="0"/>
                  </a:moveTo>
                  <a:lnTo>
                    <a:pt x="1054" y="1625"/>
                  </a:lnTo>
                  <a:lnTo>
                    <a:pt x="0" y="2819"/>
                  </a:lnTo>
                  <a:lnTo>
                    <a:pt x="495" y="5079"/>
                  </a:lnTo>
                  <a:lnTo>
                    <a:pt x="1904" y="3365"/>
                  </a:lnTo>
                  <a:lnTo>
                    <a:pt x="2654" y="1993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B03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5" name="object 1085" descr=""/>
            <p:cNvSpPr/>
            <p:nvPr/>
          </p:nvSpPr>
          <p:spPr>
            <a:xfrm>
              <a:off x="2037337" y="269342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04" y="0"/>
                  </a:moveTo>
                  <a:lnTo>
                    <a:pt x="152" y="76"/>
                  </a:lnTo>
                  <a:lnTo>
                    <a:pt x="0" y="114"/>
                  </a:lnTo>
                  <a:lnTo>
                    <a:pt x="63" y="469"/>
                  </a:lnTo>
                  <a:lnTo>
                    <a:pt x="266" y="482"/>
                  </a:lnTo>
                  <a:lnTo>
                    <a:pt x="419" y="406"/>
                  </a:lnTo>
                  <a:lnTo>
                    <a:pt x="571" y="368"/>
                  </a:lnTo>
                  <a:lnTo>
                    <a:pt x="533" y="241"/>
                  </a:lnTo>
                  <a:lnTo>
                    <a:pt x="495" y="1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D99A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6" name="object 1086" descr=""/>
            <p:cNvSpPr/>
            <p:nvPr/>
          </p:nvSpPr>
          <p:spPr>
            <a:xfrm>
              <a:off x="2045628" y="269550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457" y="0"/>
                  </a:moveTo>
                  <a:lnTo>
                    <a:pt x="0" y="127"/>
                  </a:lnTo>
                  <a:lnTo>
                    <a:pt x="76" y="482"/>
                  </a:lnTo>
                  <a:lnTo>
                    <a:pt x="266" y="495"/>
                  </a:lnTo>
                  <a:lnTo>
                    <a:pt x="419" y="419"/>
                  </a:lnTo>
                  <a:lnTo>
                    <a:pt x="571" y="38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DA92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7" name="object 1087" descr=""/>
            <p:cNvSpPr/>
            <p:nvPr/>
          </p:nvSpPr>
          <p:spPr>
            <a:xfrm>
              <a:off x="2039594" y="2639914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2196" y="0"/>
                  </a:moveTo>
                  <a:lnTo>
                    <a:pt x="116" y="298"/>
                  </a:lnTo>
                  <a:lnTo>
                    <a:pt x="0" y="2324"/>
                  </a:lnTo>
                  <a:lnTo>
                    <a:pt x="189" y="4394"/>
                  </a:lnTo>
                  <a:lnTo>
                    <a:pt x="2386" y="4622"/>
                  </a:lnTo>
                  <a:lnTo>
                    <a:pt x="3847" y="4470"/>
                  </a:lnTo>
                  <a:lnTo>
                    <a:pt x="5409" y="4457"/>
                  </a:lnTo>
                  <a:lnTo>
                    <a:pt x="5371" y="3390"/>
                  </a:lnTo>
                  <a:lnTo>
                    <a:pt x="2907" y="3390"/>
                  </a:lnTo>
                  <a:lnTo>
                    <a:pt x="2196" y="0"/>
                  </a:lnTo>
                  <a:close/>
                </a:path>
                <a:path w="5714" h="5080">
                  <a:moveTo>
                    <a:pt x="5333" y="2324"/>
                  </a:moveTo>
                  <a:lnTo>
                    <a:pt x="2907" y="3390"/>
                  </a:lnTo>
                  <a:lnTo>
                    <a:pt x="5371" y="3390"/>
                  </a:lnTo>
                  <a:lnTo>
                    <a:pt x="5333" y="2324"/>
                  </a:lnTo>
                  <a:close/>
                </a:path>
              </a:pathLst>
            </a:custGeom>
            <a:solidFill>
              <a:srgbClr val="D68D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8" name="object 1088" descr=""/>
            <p:cNvSpPr/>
            <p:nvPr/>
          </p:nvSpPr>
          <p:spPr>
            <a:xfrm>
              <a:off x="2032101" y="2640951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342" y="0"/>
                  </a:moveTo>
                  <a:lnTo>
                    <a:pt x="0" y="304"/>
                  </a:lnTo>
                  <a:lnTo>
                    <a:pt x="203" y="1270"/>
                  </a:lnTo>
                  <a:lnTo>
                    <a:pt x="673" y="4457"/>
                  </a:lnTo>
                  <a:lnTo>
                    <a:pt x="3289" y="2514"/>
                  </a:lnTo>
                  <a:lnTo>
                    <a:pt x="1257" y="419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DEA1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9" name="object 1089" descr=""/>
            <p:cNvSpPr/>
            <p:nvPr/>
          </p:nvSpPr>
          <p:spPr>
            <a:xfrm>
              <a:off x="2031377" y="263917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673" y="0"/>
                  </a:moveTo>
                  <a:lnTo>
                    <a:pt x="38" y="723"/>
                  </a:lnTo>
                  <a:lnTo>
                    <a:pt x="12" y="2070"/>
                  </a:lnTo>
                  <a:lnTo>
                    <a:pt x="12" y="2413"/>
                  </a:lnTo>
                  <a:lnTo>
                    <a:pt x="0" y="2755"/>
                  </a:lnTo>
                  <a:lnTo>
                    <a:pt x="0" y="3086"/>
                  </a:lnTo>
                  <a:lnTo>
                    <a:pt x="304" y="3086"/>
                  </a:lnTo>
                  <a:lnTo>
                    <a:pt x="622" y="3073"/>
                  </a:lnTo>
                  <a:lnTo>
                    <a:pt x="927" y="3048"/>
                  </a:lnTo>
                  <a:lnTo>
                    <a:pt x="1282" y="2768"/>
                  </a:lnTo>
                  <a:lnTo>
                    <a:pt x="1625" y="2476"/>
                  </a:lnTo>
                  <a:lnTo>
                    <a:pt x="1981" y="2197"/>
                  </a:lnTo>
                  <a:lnTo>
                    <a:pt x="2057" y="25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CA6E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0" name="object 1090" descr=""/>
            <p:cNvSpPr/>
            <p:nvPr/>
          </p:nvSpPr>
          <p:spPr>
            <a:xfrm>
              <a:off x="2041762" y="267445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38" y="0"/>
                  </a:moveTo>
                  <a:lnTo>
                    <a:pt x="0" y="342"/>
                  </a:lnTo>
                  <a:lnTo>
                    <a:pt x="25" y="685"/>
                  </a:lnTo>
                  <a:lnTo>
                    <a:pt x="88" y="1028"/>
                  </a:lnTo>
                  <a:lnTo>
                    <a:pt x="215" y="927"/>
                  </a:lnTo>
                  <a:lnTo>
                    <a:pt x="457" y="774"/>
                  </a:lnTo>
                  <a:lnTo>
                    <a:pt x="342" y="469"/>
                  </a:lnTo>
                  <a:lnTo>
                    <a:pt x="177" y="24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25F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1" name="object 1091" descr=""/>
            <p:cNvSpPr/>
            <p:nvPr/>
          </p:nvSpPr>
          <p:spPr>
            <a:xfrm>
              <a:off x="2020573" y="2656949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3517" y="0"/>
                  </a:moveTo>
                  <a:lnTo>
                    <a:pt x="2514" y="88"/>
                  </a:lnTo>
                  <a:lnTo>
                    <a:pt x="1473" y="876"/>
                  </a:lnTo>
                  <a:lnTo>
                    <a:pt x="1447" y="1752"/>
                  </a:lnTo>
                  <a:lnTo>
                    <a:pt x="1295" y="2565"/>
                  </a:lnTo>
                  <a:lnTo>
                    <a:pt x="419" y="3022"/>
                  </a:lnTo>
                  <a:lnTo>
                    <a:pt x="76" y="3390"/>
                  </a:lnTo>
                  <a:lnTo>
                    <a:pt x="0" y="3797"/>
                  </a:lnTo>
                  <a:lnTo>
                    <a:pt x="177" y="4267"/>
                  </a:lnTo>
                  <a:lnTo>
                    <a:pt x="596" y="4851"/>
                  </a:lnTo>
                  <a:lnTo>
                    <a:pt x="1168" y="5207"/>
                  </a:lnTo>
                  <a:lnTo>
                    <a:pt x="1892" y="5295"/>
                  </a:lnTo>
                  <a:lnTo>
                    <a:pt x="2527" y="5029"/>
                  </a:lnTo>
                  <a:lnTo>
                    <a:pt x="2298" y="3263"/>
                  </a:lnTo>
                  <a:lnTo>
                    <a:pt x="4698" y="2781"/>
                  </a:lnTo>
                  <a:lnTo>
                    <a:pt x="4457" y="1028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B0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2" name="object 1092" descr=""/>
            <p:cNvSpPr/>
            <p:nvPr/>
          </p:nvSpPr>
          <p:spPr>
            <a:xfrm>
              <a:off x="2022043" y="265342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46" y="1168"/>
                  </a:moveTo>
                  <a:lnTo>
                    <a:pt x="4013" y="0"/>
                  </a:lnTo>
                  <a:lnTo>
                    <a:pt x="2451" y="368"/>
                  </a:lnTo>
                  <a:lnTo>
                    <a:pt x="927" y="520"/>
                  </a:lnTo>
                  <a:lnTo>
                    <a:pt x="1028" y="2349"/>
                  </a:lnTo>
                  <a:lnTo>
                    <a:pt x="190" y="2794"/>
                  </a:lnTo>
                  <a:lnTo>
                    <a:pt x="12" y="3568"/>
                  </a:lnTo>
                  <a:lnTo>
                    <a:pt x="0" y="4419"/>
                  </a:lnTo>
                  <a:lnTo>
                    <a:pt x="990" y="4457"/>
                  </a:lnTo>
                  <a:lnTo>
                    <a:pt x="2984" y="4559"/>
                  </a:lnTo>
                  <a:lnTo>
                    <a:pt x="3390" y="4508"/>
                  </a:lnTo>
                  <a:lnTo>
                    <a:pt x="3797" y="4470"/>
                  </a:lnTo>
                  <a:lnTo>
                    <a:pt x="4191" y="4419"/>
                  </a:lnTo>
                  <a:lnTo>
                    <a:pt x="4356" y="4292"/>
                  </a:lnTo>
                  <a:lnTo>
                    <a:pt x="4457" y="3810"/>
                  </a:lnTo>
                  <a:lnTo>
                    <a:pt x="4343" y="3606"/>
                  </a:lnTo>
                  <a:lnTo>
                    <a:pt x="4038" y="3429"/>
                  </a:lnTo>
                  <a:lnTo>
                    <a:pt x="3365" y="3352"/>
                  </a:lnTo>
                  <a:lnTo>
                    <a:pt x="3035" y="3302"/>
                  </a:lnTo>
                  <a:lnTo>
                    <a:pt x="2311" y="2616"/>
                  </a:lnTo>
                  <a:lnTo>
                    <a:pt x="2489" y="1917"/>
                  </a:lnTo>
                  <a:lnTo>
                    <a:pt x="3060" y="1358"/>
                  </a:lnTo>
                  <a:lnTo>
                    <a:pt x="5346" y="1168"/>
                  </a:lnTo>
                  <a:close/>
                </a:path>
              </a:pathLst>
            </a:custGeom>
            <a:solidFill>
              <a:srgbClr val="C65F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3" name="object 1093" descr=""/>
            <p:cNvSpPr/>
            <p:nvPr/>
          </p:nvSpPr>
          <p:spPr>
            <a:xfrm>
              <a:off x="2026097" y="265556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333" y="0"/>
                  </a:moveTo>
                  <a:lnTo>
                    <a:pt x="520" y="634"/>
                  </a:lnTo>
                  <a:lnTo>
                    <a:pt x="0" y="1282"/>
                  </a:lnTo>
                  <a:lnTo>
                    <a:pt x="63" y="1612"/>
                  </a:lnTo>
                  <a:lnTo>
                    <a:pt x="114" y="1943"/>
                  </a:lnTo>
                  <a:lnTo>
                    <a:pt x="152" y="2273"/>
                  </a:lnTo>
                  <a:lnTo>
                    <a:pt x="901" y="2146"/>
                  </a:lnTo>
                  <a:lnTo>
                    <a:pt x="2057" y="2070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AE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4" name="object 1094" descr=""/>
            <p:cNvSpPr/>
            <p:nvPr/>
          </p:nvSpPr>
          <p:spPr>
            <a:xfrm>
              <a:off x="2023061" y="265477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044" y="0"/>
                  </a:moveTo>
                  <a:lnTo>
                    <a:pt x="1358" y="330"/>
                  </a:lnTo>
                  <a:lnTo>
                    <a:pt x="685" y="647"/>
                  </a:lnTo>
                  <a:lnTo>
                    <a:pt x="0" y="977"/>
                  </a:lnTo>
                  <a:lnTo>
                    <a:pt x="406" y="1854"/>
                  </a:lnTo>
                  <a:lnTo>
                    <a:pt x="1181" y="1968"/>
                  </a:lnTo>
                  <a:lnTo>
                    <a:pt x="2019" y="1943"/>
                  </a:lnTo>
                  <a:lnTo>
                    <a:pt x="2032" y="1295"/>
                  </a:lnTo>
                  <a:lnTo>
                    <a:pt x="2032" y="647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B338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5" name="object 1095" descr=""/>
            <p:cNvSpPr/>
            <p:nvPr/>
          </p:nvSpPr>
          <p:spPr>
            <a:xfrm>
              <a:off x="2022655" y="2661951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463" y="0"/>
                  </a:moveTo>
                  <a:lnTo>
                    <a:pt x="457" y="25"/>
                  </a:lnTo>
                  <a:lnTo>
                    <a:pt x="88" y="355"/>
                  </a:lnTo>
                  <a:lnTo>
                    <a:pt x="0" y="723"/>
                  </a:lnTo>
                  <a:lnTo>
                    <a:pt x="177" y="1155"/>
                  </a:lnTo>
                  <a:lnTo>
                    <a:pt x="482" y="1460"/>
                  </a:lnTo>
                  <a:lnTo>
                    <a:pt x="838" y="1689"/>
                  </a:lnTo>
                  <a:lnTo>
                    <a:pt x="1257" y="1803"/>
                  </a:lnTo>
                  <a:lnTo>
                    <a:pt x="1904" y="1917"/>
                  </a:lnTo>
                  <a:lnTo>
                    <a:pt x="2527" y="1841"/>
                  </a:lnTo>
                  <a:lnTo>
                    <a:pt x="3111" y="1536"/>
                  </a:lnTo>
                  <a:lnTo>
                    <a:pt x="3530" y="1066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AA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6" name="object 1096" descr=""/>
            <p:cNvSpPr/>
            <p:nvPr/>
          </p:nvSpPr>
          <p:spPr>
            <a:xfrm>
              <a:off x="2014811" y="2647356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1130" y="0"/>
                  </a:moveTo>
                  <a:lnTo>
                    <a:pt x="0" y="838"/>
                  </a:lnTo>
                  <a:lnTo>
                    <a:pt x="1079" y="2108"/>
                  </a:lnTo>
                  <a:lnTo>
                    <a:pt x="2413" y="3251"/>
                  </a:lnTo>
                  <a:lnTo>
                    <a:pt x="3327" y="3111"/>
                  </a:lnTo>
                  <a:lnTo>
                    <a:pt x="4381" y="3441"/>
                  </a:lnTo>
                  <a:lnTo>
                    <a:pt x="4978" y="2387"/>
                  </a:lnTo>
                  <a:lnTo>
                    <a:pt x="3670" y="2019"/>
                  </a:lnTo>
                  <a:lnTo>
                    <a:pt x="2527" y="1435"/>
                  </a:lnTo>
                  <a:lnTo>
                    <a:pt x="2032" y="50"/>
                  </a:lnTo>
                  <a:lnTo>
                    <a:pt x="1727" y="25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E5B1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7" name="object 1097" descr=""/>
            <p:cNvSpPr/>
            <p:nvPr/>
          </p:nvSpPr>
          <p:spPr>
            <a:xfrm>
              <a:off x="2014250" y="264531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58" y="0"/>
                  </a:moveTo>
                  <a:lnTo>
                    <a:pt x="76" y="241"/>
                  </a:lnTo>
                  <a:lnTo>
                    <a:pt x="0" y="431"/>
                  </a:lnTo>
                  <a:lnTo>
                    <a:pt x="330" y="444"/>
                  </a:lnTo>
                  <a:lnTo>
                    <a:pt x="507" y="177"/>
                  </a:lnTo>
                  <a:lnTo>
                    <a:pt x="596" y="25"/>
                  </a:lnTo>
                  <a:close/>
                </a:path>
              </a:pathLst>
            </a:custGeom>
            <a:solidFill>
              <a:srgbClr val="BC4F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8" name="object 1098" descr=""/>
            <p:cNvSpPr/>
            <p:nvPr/>
          </p:nvSpPr>
          <p:spPr>
            <a:xfrm>
              <a:off x="2018169" y="2688043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4965" y="4140"/>
                  </a:moveTo>
                  <a:lnTo>
                    <a:pt x="3822" y="1193"/>
                  </a:lnTo>
                  <a:lnTo>
                    <a:pt x="3759" y="609"/>
                  </a:lnTo>
                  <a:lnTo>
                    <a:pt x="3441" y="215"/>
                  </a:lnTo>
                  <a:lnTo>
                    <a:pt x="2908" y="0"/>
                  </a:lnTo>
                  <a:lnTo>
                    <a:pt x="2108" y="508"/>
                  </a:lnTo>
                  <a:lnTo>
                    <a:pt x="889" y="63"/>
                  </a:lnTo>
                  <a:lnTo>
                    <a:pt x="342" y="1143"/>
                  </a:lnTo>
                  <a:lnTo>
                    <a:pt x="0" y="2755"/>
                  </a:lnTo>
                  <a:lnTo>
                    <a:pt x="787" y="3962"/>
                  </a:lnTo>
                  <a:lnTo>
                    <a:pt x="1752" y="5118"/>
                  </a:lnTo>
                  <a:lnTo>
                    <a:pt x="3416" y="6705"/>
                  </a:lnTo>
                  <a:lnTo>
                    <a:pt x="4178" y="5384"/>
                  </a:lnTo>
                  <a:lnTo>
                    <a:pt x="4965" y="4140"/>
                  </a:lnTo>
                  <a:close/>
                </a:path>
                <a:path w="8255" h="6985">
                  <a:moveTo>
                    <a:pt x="7924" y="3009"/>
                  </a:moveTo>
                  <a:lnTo>
                    <a:pt x="7124" y="3048"/>
                  </a:lnTo>
                  <a:lnTo>
                    <a:pt x="6400" y="3238"/>
                  </a:lnTo>
                  <a:lnTo>
                    <a:pt x="5956" y="3987"/>
                  </a:lnTo>
                  <a:lnTo>
                    <a:pt x="6286" y="4051"/>
                  </a:lnTo>
                  <a:lnTo>
                    <a:pt x="6934" y="4203"/>
                  </a:lnTo>
                  <a:lnTo>
                    <a:pt x="7264" y="3810"/>
                  </a:lnTo>
                  <a:lnTo>
                    <a:pt x="7594" y="3403"/>
                  </a:lnTo>
                  <a:lnTo>
                    <a:pt x="7924" y="3009"/>
                  </a:lnTo>
                  <a:close/>
                </a:path>
              </a:pathLst>
            </a:custGeom>
            <a:solidFill>
              <a:srgbClr val="B86D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9" name="object 1099" descr=""/>
            <p:cNvSpPr/>
            <p:nvPr/>
          </p:nvSpPr>
          <p:spPr>
            <a:xfrm>
              <a:off x="2053615" y="267783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774" y="0"/>
                  </a:moveTo>
                  <a:lnTo>
                    <a:pt x="520" y="25"/>
                  </a:lnTo>
                  <a:lnTo>
                    <a:pt x="114" y="76"/>
                  </a:lnTo>
                  <a:lnTo>
                    <a:pt x="0" y="444"/>
                  </a:lnTo>
                  <a:lnTo>
                    <a:pt x="292" y="749"/>
                  </a:lnTo>
                  <a:lnTo>
                    <a:pt x="495" y="952"/>
                  </a:lnTo>
                  <a:lnTo>
                    <a:pt x="812" y="1054"/>
                  </a:lnTo>
                  <a:lnTo>
                    <a:pt x="1079" y="1193"/>
                  </a:lnTo>
                  <a:lnTo>
                    <a:pt x="1168" y="914"/>
                  </a:lnTo>
                  <a:lnTo>
                    <a:pt x="1397" y="571"/>
                  </a:lnTo>
                  <a:lnTo>
                    <a:pt x="1295" y="393"/>
                  </a:lnTo>
                  <a:lnTo>
                    <a:pt x="1181" y="177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CD6C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0" name="object 1100" descr=""/>
            <p:cNvSpPr/>
            <p:nvPr/>
          </p:nvSpPr>
          <p:spPr>
            <a:xfrm>
              <a:off x="2023158" y="264129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876" y="876"/>
                  </a:lnTo>
                  <a:lnTo>
                    <a:pt x="774" y="393"/>
                  </a:lnTo>
                  <a:lnTo>
                    <a:pt x="495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3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1" name="object 1101" descr=""/>
            <p:cNvSpPr/>
            <p:nvPr/>
          </p:nvSpPr>
          <p:spPr>
            <a:xfrm>
              <a:off x="2052167" y="2636879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4181" y="3276"/>
                  </a:moveTo>
                  <a:lnTo>
                    <a:pt x="2628" y="3276"/>
                  </a:lnTo>
                  <a:lnTo>
                    <a:pt x="2967" y="3898"/>
                  </a:lnTo>
                  <a:lnTo>
                    <a:pt x="3086" y="4584"/>
                  </a:lnTo>
                  <a:lnTo>
                    <a:pt x="4025" y="3670"/>
                  </a:lnTo>
                  <a:lnTo>
                    <a:pt x="4181" y="3276"/>
                  </a:lnTo>
                  <a:close/>
                </a:path>
                <a:path w="6350" h="5080">
                  <a:moveTo>
                    <a:pt x="1993" y="0"/>
                  </a:moveTo>
                  <a:lnTo>
                    <a:pt x="1676" y="101"/>
                  </a:lnTo>
                  <a:lnTo>
                    <a:pt x="1358" y="165"/>
                  </a:lnTo>
                  <a:lnTo>
                    <a:pt x="1028" y="190"/>
                  </a:lnTo>
                  <a:lnTo>
                    <a:pt x="711" y="571"/>
                  </a:lnTo>
                  <a:lnTo>
                    <a:pt x="0" y="1257"/>
                  </a:lnTo>
                  <a:lnTo>
                    <a:pt x="50" y="2654"/>
                  </a:lnTo>
                  <a:lnTo>
                    <a:pt x="469" y="2730"/>
                  </a:lnTo>
                  <a:lnTo>
                    <a:pt x="88" y="2895"/>
                  </a:lnTo>
                  <a:lnTo>
                    <a:pt x="0" y="3314"/>
                  </a:lnTo>
                  <a:lnTo>
                    <a:pt x="457" y="4191"/>
                  </a:lnTo>
                  <a:lnTo>
                    <a:pt x="1257" y="4305"/>
                  </a:lnTo>
                  <a:lnTo>
                    <a:pt x="2120" y="4292"/>
                  </a:lnTo>
                  <a:lnTo>
                    <a:pt x="2387" y="3898"/>
                  </a:lnTo>
                  <a:lnTo>
                    <a:pt x="2628" y="3276"/>
                  </a:lnTo>
                  <a:lnTo>
                    <a:pt x="4181" y="3276"/>
                  </a:lnTo>
                  <a:lnTo>
                    <a:pt x="4584" y="2260"/>
                  </a:lnTo>
                  <a:lnTo>
                    <a:pt x="6197" y="2260"/>
                  </a:lnTo>
                  <a:lnTo>
                    <a:pt x="5397" y="800"/>
                  </a:lnTo>
                  <a:lnTo>
                    <a:pt x="3416" y="800"/>
                  </a:lnTo>
                  <a:lnTo>
                    <a:pt x="2806" y="774"/>
                  </a:lnTo>
                  <a:lnTo>
                    <a:pt x="2184" y="355"/>
                  </a:lnTo>
                  <a:lnTo>
                    <a:pt x="1993" y="0"/>
                  </a:lnTo>
                  <a:close/>
                </a:path>
                <a:path w="6350" h="5080">
                  <a:moveTo>
                    <a:pt x="5105" y="266"/>
                  </a:moveTo>
                  <a:lnTo>
                    <a:pt x="4013" y="279"/>
                  </a:lnTo>
                  <a:lnTo>
                    <a:pt x="3416" y="800"/>
                  </a:lnTo>
                  <a:lnTo>
                    <a:pt x="5397" y="800"/>
                  </a:lnTo>
                  <a:lnTo>
                    <a:pt x="5105" y="266"/>
                  </a:lnTo>
                  <a:close/>
                </a:path>
              </a:pathLst>
            </a:custGeom>
            <a:solidFill>
              <a:srgbClr val="CB75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2" name="object 1102" descr=""/>
            <p:cNvSpPr/>
            <p:nvPr/>
          </p:nvSpPr>
          <p:spPr>
            <a:xfrm>
              <a:off x="2046996" y="2646052"/>
              <a:ext cx="9525" cy="2540"/>
            </a:xfrm>
            <a:custGeom>
              <a:avLst/>
              <a:gdLst/>
              <a:ahLst/>
              <a:cxnLst/>
              <a:rect l="l" t="t" r="r" b="b"/>
              <a:pathLst>
                <a:path w="9525" h="2539">
                  <a:moveTo>
                    <a:pt x="2705" y="0"/>
                  </a:moveTo>
                  <a:lnTo>
                    <a:pt x="0" y="990"/>
                  </a:lnTo>
                  <a:lnTo>
                    <a:pt x="3098" y="1066"/>
                  </a:lnTo>
                  <a:lnTo>
                    <a:pt x="6261" y="2374"/>
                  </a:lnTo>
                  <a:lnTo>
                    <a:pt x="9220" y="406"/>
                  </a:lnTo>
                  <a:lnTo>
                    <a:pt x="8902" y="406"/>
                  </a:lnTo>
                  <a:lnTo>
                    <a:pt x="8597" y="381"/>
                  </a:lnTo>
                  <a:lnTo>
                    <a:pt x="8293" y="330"/>
                  </a:lnTo>
                  <a:lnTo>
                    <a:pt x="5524" y="571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C86D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3" name="object 1103" descr=""/>
            <p:cNvSpPr/>
            <p:nvPr/>
          </p:nvSpPr>
          <p:spPr>
            <a:xfrm>
              <a:off x="2060323" y="264052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543" y="0"/>
                  </a:moveTo>
                  <a:lnTo>
                    <a:pt x="1562" y="736"/>
                  </a:lnTo>
                  <a:lnTo>
                    <a:pt x="215" y="838"/>
                  </a:lnTo>
                  <a:lnTo>
                    <a:pt x="0" y="2311"/>
                  </a:lnTo>
                  <a:lnTo>
                    <a:pt x="711" y="2857"/>
                  </a:lnTo>
                  <a:lnTo>
                    <a:pt x="2095" y="2705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D288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4" name="object 1104" descr=""/>
            <p:cNvSpPr/>
            <p:nvPr/>
          </p:nvSpPr>
          <p:spPr>
            <a:xfrm>
              <a:off x="2066311" y="264876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279" y="0"/>
                  </a:moveTo>
                  <a:lnTo>
                    <a:pt x="126" y="139"/>
                  </a:lnTo>
                  <a:lnTo>
                    <a:pt x="0" y="215"/>
                  </a:lnTo>
                  <a:lnTo>
                    <a:pt x="241" y="406"/>
                  </a:lnTo>
                  <a:lnTo>
                    <a:pt x="774" y="279"/>
                  </a:lnTo>
                  <a:lnTo>
                    <a:pt x="647" y="190"/>
                  </a:lnTo>
                  <a:lnTo>
                    <a:pt x="533" y="12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B33F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5" name="object 1105" descr=""/>
            <p:cNvSpPr/>
            <p:nvPr/>
          </p:nvSpPr>
          <p:spPr>
            <a:xfrm>
              <a:off x="2044127" y="2639618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289" y="0"/>
                  </a:moveTo>
                  <a:lnTo>
                    <a:pt x="2603" y="38"/>
                  </a:lnTo>
                  <a:lnTo>
                    <a:pt x="1866" y="317"/>
                  </a:lnTo>
                  <a:lnTo>
                    <a:pt x="165" y="469"/>
                  </a:lnTo>
                  <a:lnTo>
                    <a:pt x="0" y="1358"/>
                  </a:lnTo>
                  <a:lnTo>
                    <a:pt x="736" y="2679"/>
                  </a:lnTo>
                  <a:lnTo>
                    <a:pt x="2209" y="2679"/>
                  </a:lnTo>
                  <a:lnTo>
                    <a:pt x="3162" y="1905"/>
                  </a:lnTo>
                  <a:lnTo>
                    <a:pt x="3778" y="647"/>
                  </a:lnTo>
                  <a:lnTo>
                    <a:pt x="3289" y="0"/>
                  </a:lnTo>
                  <a:close/>
                </a:path>
                <a:path w="4444" h="3175">
                  <a:moveTo>
                    <a:pt x="3837" y="635"/>
                  </a:moveTo>
                  <a:close/>
                </a:path>
              </a:pathLst>
            </a:custGeom>
            <a:solidFill>
              <a:srgbClr val="D68F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6" name="object 1106" descr=""/>
            <p:cNvSpPr/>
            <p:nvPr/>
          </p:nvSpPr>
          <p:spPr>
            <a:xfrm>
              <a:off x="2040700" y="264638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38" y="0"/>
                  </a:moveTo>
                  <a:lnTo>
                    <a:pt x="203" y="292"/>
                  </a:lnTo>
                  <a:lnTo>
                    <a:pt x="317" y="622"/>
                  </a:lnTo>
                  <a:lnTo>
                    <a:pt x="533" y="863"/>
                  </a:lnTo>
                  <a:lnTo>
                    <a:pt x="1257" y="1739"/>
                  </a:lnTo>
                  <a:lnTo>
                    <a:pt x="1638" y="1219"/>
                  </a:lnTo>
                  <a:lnTo>
                    <a:pt x="1981" y="762"/>
                  </a:lnTo>
                  <a:lnTo>
                    <a:pt x="1485" y="355"/>
                  </a:lnTo>
                  <a:lnTo>
                    <a:pt x="685" y="88"/>
                  </a:lnTo>
                  <a:lnTo>
                    <a:pt x="330" y="8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A6F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7" name="object 1107" descr=""/>
            <p:cNvSpPr/>
            <p:nvPr/>
          </p:nvSpPr>
          <p:spPr>
            <a:xfrm>
              <a:off x="2048915" y="2639113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181" y="0"/>
                  </a:moveTo>
                  <a:lnTo>
                    <a:pt x="0" y="1066"/>
                  </a:lnTo>
                  <a:lnTo>
                    <a:pt x="1168" y="2108"/>
                  </a:lnTo>
                  <a:lnTo>
                    <a:pt x="1168" y="698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CC71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8" name="object 1108" descr=""/>
            <p:cNvSpPr/>
            <p:nvPr/>
          </p:nvSpPr>
          <p:spPr>
            <a:xfrm>
              <a:off x="2039909" y="262980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879" y="0"/>
                  </a:moveTo>
                  <a:lnTo>
                    <a:pt x="1117" y="12"/>
                  </a:lnTo>
                  <a:lnTo>
                    <a:pt x="393" y="88"/>
                  </a:lnTo>
                  <a:lnTo>
                    <a:pt x="0" y="888"/>
                  </a:lnTo>
                  <a:lnTo>
                    <a:pt x="622" y="927"/>
                  </a:lnTo>
                  <a:lnTo>
                    <a:pt x="1231" y="952"/>
                  </a:lnTo>
                  <a:lnTo>
                    <a:pt x="1841" y="990"/>
                  </a:lnTo>
                  <a:lnTo>
                    <a:pt x="1866" y="660"/>
                  </a:lnTo>
                  <a:lnTo>
                    <a:pt x="1879" y="330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CD73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9" name="object 1109" descr=""/>
            <p:cNvSpPr/>
            <p:nvPr/>
          </p:nvSpPr>
          <p:spPr>
            <a:xfrm>
              <a:off x="2041324" y="262777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96" y="0"/>
                  </a:moveTo>
                  <a:lnTo>
                    <a:pt x="177" y="65"/>
                  </a:lnTo>
                  <a:lnTo>
                    <a:pt x="12" y="192"/>
                  </a:lnTo>
                  <a:lnTo>
                    <a:pt x="0" y="40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CB74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0" name="object 1110" descr=""/>
            <p:cNvSpPr/>
            <p:nvPr/>
          </p:nvSpPr>
          <p:spPr>
            <a:xfrm>
              <a:off x="2044890" y="26266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77" y="0"/>
                  </a:moveTo>
                  <a:lnTo>
                    <a:pt x="330" y="25"/>
                  </a:lnTo>
                  <a:lnTo>
                    <a:pt x="0" y="25"/>
                  </a:lnTo>
                  <a:lnTo>
                    <a:pt x="342" y="596"/>
                  </a:lnTo>
                  <a:lnTo>
                    <a:pt x="673" y="647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BA4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1" name="object 1111" descr=""/>
            <p:cNvSpPr/>
            <p:nvPr/>
          </p:nvSpPr>
          <p:spPr>
            <a:xfrm>
              <a:off x="2054283" y="263983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381" y="0"/>
                  </a:moveTo>
                  <a:lnTo>
                    <a:pt x="0" y="1333"/>
                  </a:lnTo>
                  <a:lnTo>
                    <a:pt x="508" y="1371"/>
                  </a:lnTo>
                  <a:lnTo>
                    <a:pt x="977" y="1181"/>
                  </a:lnTo>
                  <a:lnTo>
                    <a:pt x="965" y="203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D893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2" name="object 1112" descr=""/>
            <p:cNvSpPr/>
            <p:nvPr/>
          </p:nvSpPr>
          <p:spPr>
            <a:xfrm>
              <a:off x="2051456" y="263910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49" y="0"/>
                  </a:moveTo>
                  <a:lnTo>
                    <a:pt x="50" y="342"/>
                  </a:lnTo>
                  <a:lnTo>
                    <a:pt x="0" y="736"/>
                  </a:lnTo>
                  <a:lnTo>
                    <a:pt x="711" y="1092"/>
                  </a:lnTo>
                  <a:lnTo>
                    <a:pt x="977" y="736"/>
                  </a:lnTo>
                  <a:lnTo>
                    <a:pt x="963" y="342"/>
                  </a:lnTo>
                  <a:lnTo>
                    <a:pt x="723" y="12"/>
                  </a:lnTo>
                  <a:close/>
                </a:path>
              </a:pathLst>
            </a:custGeom>
            <a:solidFill>
              <a:srgbClr val="B543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3" name="object 1113" descr=""/>
            <p:cNvSpPr/>
            <p:nvPr/>
          </p:nvSpPr>
          <p:spPr>
            <a:xfrm>
              <a:off x="2060475" y="263976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419" y="0"/>
                  </a:moveTo>
                  <a:lnTo>
                    <a:pt x="0" y="419"/>
                  </a:lnTo>
                  <a:lnTo>
                    <a:pt x="254" y="330"/>
                  </a:lnTo>
                  <a:lnTo>
                    <a:pt x="406" y="203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CA7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4" name="object 1114" descr=""/>
            <p:cNvSpPr/>
            <p:nvPr/>
          </p:nvSpPr>
          <p:spPr>
            <a:xfrm>
              <a:off x="2054351" y="263715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828" y="0"/>
                  </a:moveTo>
                  <a:lnTo>
                    <a:pt x="0" y="76"/>
                  </a:lnTo>
                  <a:lnTo>
                    <a:pt x="647" y="1028"/>
                  </a:lnTo>
                  <a:lnTo>
                    <a:pt x="1257" y="1155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DB9E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5" name="object 1115" descr=""/>
            <p:cNvSpPr/>
            <p:nvPr/>
          </p:nvSpPr>
          <p:spPr>
            <a:xfrm>
              <a:off x="2016846" y="2688483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965" y="0"/>
                  </a:moveTo>
                  <a:lnTo>
                    <a:pt x="546" y="63"/>
                  </a:lnTo>
                  <a:lnTo>
                    <a:pt x="215" y="279"/>
                  </a:lnTo>
                  <a:lnTo>
                    <a:pt x="0" y="635"/>
                  </a:lnTo>
                  <a:lnTo>
                    <a:pt x="495" y="1574"/>
                  </a:lnTo>
                  <a:lnTo>
                    <a:pt x="1117" y="2476"/>
                  </a:lnTo>
                  <a:lnTo>
                    <a:pt x="1041" y="3619"/>
                  </a:lnTo>
                  <a:lnTo>
                    <a:pt x="1409" y="3962"/>
                  </a:lnTo>
                  <a:lnTo>
                    <a:pt x="1790" y="4254"/>
                  </a:lnTo>
                  <a:lnTo>
                    <a:pt x="2082" y="4660"/>
                  </a:lnTo>
                  <a:lnTo>
                    <a:pt x="3086" y="4660"/>
                  </a:lnTo>
                  <a:lnTo>
                    <a:pt x="2019" y="520"/>
                  </a:lnTo>
                  <a:lnTo>
                    <a:pt x="1739" y="203"/>
                  </a:lnTo>
                  <a:lnTo>
                    <a:pt x="1384" y="38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9236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6" name="object 1116" descr=""/>
            <p:cNvSpPr/>
            <p:nvPr/>
          </p:nvSpPr>
          <p:spPr>
            <a:xfrm>
              <a:off x="2003331" y="266673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6324" y="0"/>
                  </a:moveTo>
                  <a:lnTo>
                    <a:pt x="5270" y="76"/>
                  </a:lnTo>
                  <a:lnTo>
                    <a:pt x="4267" y="317"/>
                  </a:lnTo>
                  <a:lnTo>
                    <a:pt x="3340" y="889"/>
                  </a:lnTo>
                  <a:lnTo>
                    <a:pt x="2285" y="889"/>
                  </a:lnTo>
                  <a:lnTo>
                    <a:pt x="0" y="2603"/>
                  </a:lnTo>
                  <a:lnTo>
                    <a:pt x="342" y="3263"/>
                  </a:lnTo>
                  <a:lnTo>
                    <a:pt x="698" y="3911"/>
                  </a:lnTo>
                  <a:lnTo>
                    <a:pt x="1041" y="4572"/>
                  </a:lnTo>
                  <a:lnTo>
                    <a:pt x="3657" y="4635"/>
                  </a:lnTo>
                  <a:lnTo>
                    <a:pt x="5854" y="3848"/>
                  </a:lnTo>
                  <a:lnTo>
                    <a:pt x="7277" y="1498"/>
                  </a:lnTo>
                  <a:lnTo>
                    <a:pt x="6743" y="825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C45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7" name="object 1117" descr=""/>
            <p:cNvSpPr/>
            <p:nvPr/>
          </p:nvSpPr>
          <p:spPr>
            <a:xfrm>
              <a:off x="2016135" y="2662103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4825" y="0"/>
                  </a:moveTo>
                  <a:lnTo>
                    <a:pt x="3708" y="812"/>
                  </a:lnTo>
                  <a:lnTo>
                    <a:pt x="723" y="939"/>
                  </a:lnTo>
                  <a:lnTo>
                    <a:pt x="0" y="2997"/>
                  </a:lnTo>
                  <a:lnTo>
                    <a:pt x="495" y="3860"/>
                  </a:lnTo>
                  <a:lnTo>
                    <a:pt x="2743" y="3022"/>
                  </a:lnTo>
                  <a:lnTo>
                    <a:pt x="3835" y="4038"/>
                  </a:lnTo>
                  <a:lnTo>
                    <a:pt x="4089" y="4381"/>
                  </a:lnTo>
                  <a:lnTo>
                    <a:pt x="4432" y="4533"/>
                  </a:lnTo>
                  <a:lnTo>
                    <a:pt x="4864" y="4457"/>
                  </a:lnTo>
                  <a:lnTo>
                    <a:pt x="7429" y="1498"/>
                  </a:lnTo>
                  <a:lnTo>
                    <a:pt x="7302" y="1168"/>
                  </a:lnTo>
                  <a:lnTo>
                    <a:pt x="6934" y="914"/>
                  </a:lnTo>
                  <a:lnTo>
                    <a:pt x="5905" y="177"/>
                  </a:lnTo>
                  <a:lnTo>
                    <a:pt x="4825" y="0"/>
                  </a:lnTo>
                  <a:close/>
                </a:path>
              </a:pathLst>
            </a:custGeom>
            <a:solidFill>
              <a:srgbClr val="AB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8" name="object 1118" descr=""/>
            <p:cNvSpPr/>
            <p:nvPr/>
          </p:nvSpPr>
          <p:spPr>
            <a:xfrm>
              <a:off x="2017605" y="266822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2374" y="0"/>
                  </a:moveTo>
                  <a:lnTo>
                    <a:pt x="1523" y="12"/>
                  </a:lnTo>
                  <a:lnTo>
                    <a:pt x="736" y="190"/>
                  </a:lnTo>
                  <a:lnTo>
                    <a:pt x="266" y="1003"/>
                  </a:lnTo>
                  <a:lnTo>
                    <a:pt x="380" y="1371"/>
                  </a:lnTo>
                  <a:lnTo>
                    <a:pt x="380" y="1739"/>
                  </a:lnTo>
                  <a:lnTo>
                    <a:pt x="266" y="2108"/>
                  </a:lnTo>
                  <a:lnTo>
                    <a:pt x="266" y="2882"/>
                  </a:lnTo>
                  <a:lnTo>
                    <a:pt x="241" y="4432"/>
                  </a:lnTo>
                  <a:lnTo>
                    <a:pt x="0" y="5575"/>
                  </a:lnTo>
                  <a:lnTo>
                    <a:pt x="723" y="6121"/>
                  </a:lnTo>
                  <a:lnTo>
                    <a:pt x="1574" y="6603"/>
                  </a:lnTo>
                  <a:lnTo>
                    <a:pt x="2616" y="6565"/>
                  </a:lnTo>
                  <a:lnTo>
                    <a:pt x="3327" y="6045"/>
                  </a:lnTo>
                  <a:lnTo>
                    <a:pt x="3759" y="5130"/>
                  </a:lnTo>
                  <a:lnTo>
                    <a:pt x="3911" y="3479"/>
                  </a:lnTo>
                  <a:lnTo>
                    <a:pt x="3568" y="1943"/>
                  </a:lnTo>
                  <a:lnTo>
                    <a:pt x="2870" y="469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BD4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9" name="object 1119" descr=""/>
            <p:cNvSpPr/>
            <p:nvPr/>
          </p:nvSpPr>
          <p:spPr>
            <a:xfrm>
              <a:off x="2017870" y="2672922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4000" y="0"/>
                  </a:moveTo>
                  <a:lnTo>
                    <a:pt x="3543" y="127"/>
                  </a:lnTo>
                  <a:lnTo>
                    <a:pt x="3149" y="444"/>
                  </a:lnTo>
                  <a:lnTo>
                    <a:pt x="1244" y="1435"/>
                  </a:lnTo>
                  <a:lnTo>
                    <a:pt x="508" y="1473"/>
                  </a:lnTo>
                  <a:lnTo>
                    <a:pt x="368" y="2159"/>
                  </a:lnTo>
                  <a:lnTo>
                    <a:pt x="0" y="2590"/>
                  </a:lnTo>
                  <a:lnTo>
                    <a:pt x="419" y="3556"/>
                  </a:lnTo>
                  <a:lnTo>
                    <a:pt x="1257" y="3657"/>
                  </a:lnTo>
                  <a:lnTo>
                    <a:pt x="2159" y="3619"/>
                  </a:lnTo>
                  <a:lnTo>
                    <a:pt x="2679" y="2514"/>
                  </a:lnTo>
                  <a:lnTo>
                    <a:pt x="3594" y="2400"/>
                  </a:lnTo>
                  <a:lnTo>
                    <a:pt x="5588" y="3340"/>
                  </a:lnTo>
                  <a:lnTo>
                    <a:pt x="7340" y="2590"/>
                  </a:lnTo>
                  <a:lnTo>
                    <a:pt x="7594" y="406"/>
                  </a:lnTo>
                  <a:lnTo>
                    <a:pt x="5753" y="558"/>
                  </a:lnTo>
                  <a:lnTo>
                    <a:pt x="4495" y="5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CA5F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0" name="object 1120" descr=""/>
            <p:cNvSpPr/>
            <p:nvPr/>
          </p:nvSpPr>
          <p:spPr>
            <a:xfrm>
              <a:off x="2013747" y="2662395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1739" y="0"/>
                  </a:moveTo>
                  <a:lnTo>
                    <a:pt x="1028" y="622"/>
                  </a:lnTo>
                  <a:lnTo>
                    <a:pt x="698" y="990"/>
                  </a:lnTo>
                  <a:lnTo>
                    <a:pt x="355" y="1320"/>
                  </a:lnTo>
                  <a:lnTo>
                    <a:pt x="0" y="1638"/>
                  </a:lnTo>
                  <a:lnTo>
                    <a:pt x="342" y="2336"/>
                  </a:lnTo>
                  <a:lnTo>
                    <a:pt x="698" y="3035"/>
                  </a:lnTo>
                  <a:lnTo>
                    <a:pt x="1041" y="3733"/>
                  </a:lnTo>
                  <a:lnTo>
                    <a:pt x="2463" y="3657"/>
                  </a:lnTo>
                  <a:lnTo>
                    <a:pt x="4051" y="4229"/>
                  </a:lnTo>
                  <a:lnTo>
                    <a:pt x="5130" y="2730"/>
                  </a:lnTo>
                  <a:lnTo>
                    <a:pt x="3810" y="2667"/>
                  </a:lnTo>
                  <a:lnTo>
                    <a:pt x="3187" y="1930"/>
                  </a:lnTo>
                  <a:lnTo>
                    <a:pt x="3111" y="647"/>
                  </a:lnTo>
                  <a:lnTo>
                    <a:pt x="2438" y="88"/>
                  </a:lnTo>
                  <a:close/>
                </a:path>
              </a:pathLst>
            </a:custGeom>
            <a:solidFill>
              <a:srgbClr val="C15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1" name="object 1121" descr=""/>
            <p:cNvSpPr/>
            <p:nvPr/>
          </p:nvSpPr>
          <p:spPr>
            <a:xfrm>
              <a:off x="1992687" y="2670829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755" y="0"/>
                  </a:moveTo>
                  <a:lnTo>
                    <a:pt x="2451" y="444"/>
                  </a:lnTo>
                  <a:lnTo>
                    <a:pt x="1346" y="520"/>
                  </a:lnTo>
                  <a:lnTo>
                    <a:pt x="279" y="88"/>
                  </a:lnTo>
                  <a:lnTo>
                    <a:pt x="0" y="508"/>
                  </a:lnTo>
                  <a:lnTo>
                    <a:pt x="292" y="1511"/>
                  </a:lnTo>
                  <a:lnTo>
                    <a:pt x="698" y="2400"/>
                  </a:lnTo>
                  <a:lnTo>
                    <a:pt x="1269" y="3416"/>
                  </a:lnTo>
                  <a:lnTo>
                    <a:pt x="3848" y="2921"/>
                  </a:lnTo>
                  <a:lnTo>
                    <a:pt x="3251" y="1473"/>
                  </a:lnTo>
                  <a:lnTo>
                    <a:pt x="3365" y="444"/>
                  </a:lnTo>
                  <a:lnTo>
                    <a:pt x="3060" y="12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C24A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2" name="object 1122" descr=""/>
            <p:cNvSpPr/>
            <p:nvPr/>
          </p:nvSpPr>
          <p:spPr>
            <a:xfrm>
              <a:off x="2013287" y="2668895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689" y="0"/>
                  </a:moveTo>
                  <a:lnTo>
                    <a:pt x="0" y="2552"/>
                  </a:lnTo>
                  <a:lnTo>
                    <a:pt x="1739" y="1866"/>
                  </a:lnTo>
                  <a:lnTo>
                    <a:pt x="3086" y="1142"/>
                  </a:lnTo>
                  <a:lnTo>
                    <a:pt x="4584" y="1435"/>
                  </a:lnTo>
                  <a:lnTo>
                    <a:pt x="5333" y="1066"/>
                  </a:lnTo>
                  <a:lnTo>
                    <a:pt x="5321" y="698"/>
                  </a:lnTo>
                  <a:lnTo>
                    <a:pt x="4584" y="330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C45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3" name="object 1123" descr=""/>
            <p:cNvSpPr/>
            <p:nvPr/>
          </p:nvSpPr>
          <p:spPr>
            <a:xfrm>
              <a:off x="2015825" y="267232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609" y="0"/>
                  </a:moveTo>
                  <a:lnTo>
                    <a:pt x="0" y="1257"/>
                  </a:lnTo>
                  <a:lnTo>
                    <a:pt x="584" y="1752"/>
                  </a:lnTo>
                  <a:lnTo>
                    <a:pt x="1092" y="2158"/>
                  </a:lnTo>
                  <a:lnTo>
                    <a:pt x="1447" y="2463"/>
                  </a:lnTo>
                  <a:lnTo>
                    <a:pt x="1727" y="2844"/>
                  </a:lnTo>
                  <a:lnTo>
                    <a:pt x="2044" y="3187"/>
                  </a:lnTo>
                  <a:lnTo>
                    <a:pt x="2463" y="2806"/>
                  </a:lnTo>
                  <a:lnTo>
                    <a:pt x="2870" y="2412"/>
                  </a:lnTo>
                  <a:lnTo>
                    <a:pt x="3289" y="2031"/>
                  </a:lnTo>
                  <a:lnTo>
                    <a:pt x="2451" y="888"/>
                  </a:lnTo>
                  <a:lnTo>
                    <a:pt x="2019" y="317"/>
                  </a:lnTo>
                  <a:lnTo>
                    <a:pt x="1409" y="279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D382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4" name="object 1124" descr=""/>
            <p:cNvSpPr/>
            <p:nvPr/>
          </p:nvSpPr>
          <p:spPr>
            <a:xfrm>
              <a:off x="2016857" y="2678605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3124" y="0"/>
                  </a:moveTo>
                  <a:lnTo>
                    <a:pt x="2120" y="698"/>
                  </a:lnTo>
                  <a:lnTo>
                    <a:pt x="1117" y="1409"/>
                  </a:lnTo>
                  <a:lnTo>
                    <a:pt x="101" y="2108"/>
                  </a:lnTo>
                  <a:lnTo>
                    <a:pt x="203" y="2819"/>
                  </a:lnTo>
                  <a:lnTo>
                    <a:pt x="0" y="4051"/>
                  </a:lnTo>
                  <a:lnTo>
                    <a:pt x="1308" y="3238"/>
                  </a:lnTo>
                  <a:lnTo>
                    <a:pt x="2413" y="2540"/>
                  </a:lnTo>
                  <a:lnTo>
                    <a:pt x="3327" y="1536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C659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5" name="object 1125" descr=""/>
            <p:cNvSpPr/>
            <p:nvPr/>
          </p:nvSpPr>
          <p:spPr>
            <a:xfrm>
              <a:off x="2012439" y="2675787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429" y="0"/>
                  </a:moveTo>
                  <a:lnTo>
                    <a:pt x="2768" y="203"/>
                  </a:lnTo>
                  <a:lnTo>
                    <a:pt x="1981" y="317"/>
                  </a:lnTo>
                  <a:lnTo>
                    <a:pt x="1663" y="431"/>
                  </a:lnTo>
                  <a:lnTo>
                    <a:pt x="1346" y="520"/>
                  </a:lnTo>
                  <a:lnTo>
                    <a:pt x="355" y="368"/>
                  </a:lnTo>
                  <a:lnTo>
                    <a:pt x="0" y="736"/>
                  </a:lnTo>
                  <a:lnTo>
                    <a:pt x="355" y="1701"/>
                  </a:lnTo>
                  <a:lnTo>
                    <a:pt x="685" y="1765"/>
                  </a:lnTo>
                  <a:lnTo>
                    <a:pt x="990" y="1866"/>
                  </a:lnTo>
                  <a:lnTo>
                    <a:pt x="1295" y="2006"/>
                  </a:lnTo>
                  <a:lnTo>
                    <a:pt x="1930" y="1790"/>
                  </a:lnTo>
                  <a:lnTo>
                    <a:pt x="2590" y="1651"/>
                  </a:lnTo>
                  <a:lnTo>
                    <a:pt x="3568" y="1143"/>
                  </a:lnTo>
                  <a:lnTo>
                    <a:pt x="4114" y="698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CA67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6" name="object 1126" descr=""/>
            <p:cNvSpPr/>
            <p:nvPr/>
          </p:nvSpPr>
          <p:spPr>
            <a:xfrm>
              <a:off x="2010661" y="267516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422" y="0"/>
                  </a:moveTo>
                  <a:lnTo>
                    <a:pt x="0" y="1422"/>
                  </a:lnTo>
                  <a:lnTo>
                    <a:pt x="406" y="2032"/>
                  </a:lnTo>
                  <a:lnTo>
                    <a:pt x="1003" y="2438"/>
                  </a:lnTo>
                  <a:lnTo>
                    <a:pt x="2133" y="2324"/>
                  </a:lnTo>
                  <a:lnTo>
                    <a:pt x="3124" y="1143"/>
                  </a:lnTo>
                  <a:lnTo>
                    <a:pt x="2336" y="393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C149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7" name="object 1127" descr=""/>
            <p:cNvSpPr/>
            <p:nvPr/>
          </p:nvSpPr>
          <p:spPr>
            <a:xfrm>
              <a:off x="1999287" y="2673303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584" y="0"/>
                  </a:moveTo>
                  <a:lnTo>
                    <a:pt x="165" y="825"/>
                  </a:lnTo>
                  <a:lnTo>
                    <a:pt x="0" y="1930"/>
                  </a:lnTo>
                  <a:lnTo>
                    <a:pt x="1066" y="1219"/>
                  </a:lnTo>
                  <a:lnTo>
                    <a:pt x="2044" y="1765"/>
                  </a:lnTo>
                  <a:lnTo>
                    <a:pt x="3022" y="2158"/>
                  </a:lnTo>
                  <a:lnTo>
                    <a:pt x="2946" y="1346"/>
                  </a:lnTo>
                  <a:lnTo>
                    <a:pt x="2959" y="431"/>
                  </a:lnTo>
                  <a:lnTo>
                    <a:pt x="1892" y="241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CC65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8" name="object 1128" descr=""/>
            <p:cNvSpPr/>
            <p:nvPr/>
          </p:nvSpPr>
          <p:spPr>
            <a:xfrm>
              <a:off x="2002902" y="2673017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460" y="0"/>
                  </a:moveTo>
                  <a:lnTo>
                    <a:pt x="0" y="2133"/>
                  </a:lnTo>
                  <a:lnTo>
                    <a:pt x="2552" y="2514"/>
                  </a:lnTo>
                  <a:lnTo>
                    <a:pt x="2108" y="1676"/>
                  </a:lnTo>
                  <a:lnTo>
                    <a:pt x="3822" y="126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C659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9" name="object 1129" descr=""/>
            <p:cNvSpPr/>
            <p:nvPr/>
          </p:nvSpPr>
          <p:spPr>
            <a:xfrm>
              <a:off x="2019965" y="266574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638" y="0"/>
                  </a:moveTo>
                  <a:lnTo>
                    <a:pt x="660" y="711"/>
                  </a:lnTo>
                  <a:lnTo>
                    <a:pt x="0" y="1435"/>
                  </a:lnTo>
                  <a:lnTo>
                    <a:pt x="12" y="2476"/>
                  </a:lnTo>
                  <a:lnTo>
                    <a:pt x="469" y="2959"/>
                  </a:lnTo>
                  <a:lnTo>
                    <a:pt x="673" y="3721"/>
                  </a:lnTo>
                  <a:lnTo>
                    <a:pt x="1498" y="3784"/>
                  </a:lnTo>
                  <a:lnTo>
                    <a:pt x="2933" y="3238"/>
                  </a:lnTo>
                  <a:lnTo>
                    <a:pt x="2807" y="1435"/>
                  </a:lnTo>
                  <a:lnTo>
                    <a:pt x="2679" y="889"/>
                  </a:lnTo>
                  <a:lnTo>
                    <a:pt x="2463" y="431"/>
                  </a:lnTo>
                  <a:lnTo>
                    <a:pt x="2108" y="139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C651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0" name="object 1130" descr=""/>
            <p:cNvSpPr/>
            <p:nvPr/>
          </p:nvSpPr>
          <p:spPr>
            <a:xfrm>
              <a:off x="2010026" y="267208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003" y="0"/>
                  </a:moveTo>
                  <a:lnTo>
                    <a:pt x="723" y="444"/>
                  </a:lnTo>
                  <a:lnTo>
                    <a:pt x="469" y="838"/>
                  </a:lnTo>
                  <a:lnTo>
                    <a:pt x="0" y="1600"/>
                  </a:lnTo>
                  <a:lnTo>
                    <a:pt x="88" y="1968"/>
                  </a:lnTo>
                  <a:lnTo>
                    <a:pt x="508" y="1981"/>
                  </a:lnTo>
                  <a:lnTo>
                    <a:pt x="1333" y="2019"/>
                  </a:lnTo>
                  <a:lnTo>
                    <a:pt x="1536" y="1384"/>
                  </a:lnTo>
                  <a:lnTo>
                    <a:pt x="1511" y="711"/>
                  </a:lnTo>
                  <a:lnTo>
                    <a:pt x="1511" y="495"/>
                  </a:lnTo>
                  <a:lnTo>
                    <a:pt x="1219" y="292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C35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1" name="object 1131" descr=""/>
            <p:cNvSpPr/>
            <p:nvPr/>
          </p:nvSpPr>
          <p:spPr>
            <a:xfrm>
              <a:off x="2008527" y="267840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473" y="0"/>
                  </a:moveTo>
                  <a:lnTo>
                    <a:pt x="254" y="431"/>
                  </a:lnTo>
                  <a:lnTo>
                    <a:pt x="0" y="2311"/>
                  </a:lnTo>
                  <a:lnTo>
                    <a:pt x="762" y="1193"/>
                  </a:lnTo>
                  <a:lnTo>
                    <a:pt x="2603" y="1701"/>
                  </a:lnTo>
                  <a:lnTo>
                    <a:pt x="3124" y="228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D073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2" name="object 1132" descr=""/>
            <p:cNvSpPr/>
            <p:nvPr/>
          </p:nvSpPr>
          <p:spPr>
            <a:xfrm>
              <a:off x="2007350" y="268063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876" y="0"/>
                  </a:moveTo>
                  <a:lnTo>
                    <a:pt x="533" y="25"/>
                  </a:lnTo>
                  <a:lnTo>
                    <a:pt x="190" y="76"/>
                  </a:lnTo>
                  <a:lnTo>
                    <a:pt x="0" y="1269"/>
                  </a:lnTo>
                  <a:lnTo>
                    <a:pt x="635" y="2184"/>
                  </a:lnTo>
                  <a:lnTo>
                    <a:pt x="1244" y="3098"/>
                  </a:lnTo>
                  <a:lnTo>
                    <a:pt x="1587" y="3086"/>
                  </a:lnTo>
                  <a:lnTo>
                    <a:pt x="1930" y="3060"/>
                  </a:lnTo>
                  <a:lnTo>
                    <a:pt x="2260" y="3009"/>
                  </a:lnTo>
                  <a:lnTo>
                    <a:pt x="2247" y="2743"/>
                  </a:lnTo>
                  <a:lnTo>
                    <a:pt x="2260" y="2476"/>
                  </a:lnTo>
                  <a:lnTo>
                    <a:pt x="2324" y="2209"/>
                  </a:lnTo>
                  <a:lnTo>
                    <a:pt x="1955" y="1473"/>
                  </a:lnTo>
                  <a:lnTo>
                    <a:pt x="1219" y="25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CD6B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3" name="object 1133" descr=""/>
            <p:cNvSpPr/>
            <p:nvPr/>
          </p:nvSpPr>
          <p:spPr>
            <a:xfrm>
              <a:off x="2008446" y="266526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0" y="0"/>
                  </a:moveTo>
                  <a:lnTo>
                    <a:pt x="126" y="1943"/>
                  </a:lnTo>
                  <a:lnTo>
                    <a:pt x="2158" y="2971"/>
                  </a:lnTo>
                  <a:lnTo>
                    <a:pt x="2160" y="876"/>
                  </a:lnTo>
                  <a:lnTo>
                    <a:pt x="1003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42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4" name="object 1134" descr=""/>
            <p:cNvSpPr/>
            <p:nvPr/>
          </p:nvSpPr>
          <p:spPr>
            <a:xfrm>
              <a:off x="1991937" y="266973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571" y="0"/>
                  </a:moveTo>
                  <a:lnTo>
                    <a:pt x="253" y="1193"/>
                  </a:lnTo>
                  <a:lnTo>
                    <a:pt x="0" y="2527"/>
                  </a:lnTo>
                  <a:lnTo>
                    <a:pt x="342" y="2578"/>
                  </a:lnTo>
                  <a:lnTo>
                    <a:pt x="685" y="2603"/>
                  </a:lnTo>
                  <a:lnTo>
                    <a:pt x="1041" y="2603"/>
                  </a:lnTo>
                  <a:lnTo>
                    <a:pt x="1384" y="2273"/>
                  </a:lnTo>
                  <a:lnTo>
                    <a:pt x="2095" y="1612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D685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5" name="object 1135" descr=""/>
            <p:cNvSpPr/>
            <p:nvPr/>
          </p:nvSpPr>
          <p:spPr>
            <a:xfrm>
              <a:off x="1994867" y="266912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0"/>
                  </a:moveTo>
                  <a:lnTo>
                    <a:pt x="327" y="1308"/>
                  </a:lnTo>
                  <a:lnTo>
                    <a:pt x="266" y="2146"/>
                  </a:lnTo>
                  <a:lnTo>
                    <a:pt x="723" y="2184"/>
                  </a:lnTo>
                  <a:lnTo>
                    <a:pt x="1181" y="2146"/>
                  </a:lnTo>
                  <a:lnTo>
                    <a:pt x="1371" y="1574"/>
                  </a:lnTo>
                  <a:lnTo>
                    <a:pt x="1498" y="13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90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6" name="object 1136" descr=""/>
            <p:cNvSpPr/>
            <p:nvPr/>
          </p:nvSpPr>
          <p:spPr>
            <a:xfrm>
              <a:off x="1995443" y="267671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838" y="0"/>
                  </a:moveTo>
                  <a:lnTo>
                    <a:pt x="495" y="63"/>
                  </a:lnTo>
                  <a:lnTo>
                    <a:pt x="253" y="190"/>
                  </a:lnTo>
                  <a:lnTo>
                    <a:pt x="0" y="292"/>
                  </a:lnTo>
                  <a:lnTo>
                    <a:pt x="215" y="634"/>
                  </a:lnTo>
                  <a:lnTo>
                    <a:pt x="546" y="558"/>
                  </a:lnTo>
                  <a:lnTo>
                    <a:pt x="800" y="431"/>
                  </a:lnTo>
                  <a:lnTo>
                    <a:pt x="1054" y="33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CD6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7" name="object 1137" descr=""/>
            <p:cNvSpPr/>
            <p:nvPr/>
          </p:nvSpPr>
          <p:spPr>
            <a:xfrm>
              <a:off x="2019936" y="267737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079" y="0"/>
                  </a:moveTo>
                  <a:lnTo>
                    <a:pt x="508" y="241"/>
                  </a:lnTo>
                  <a:lnTo>
                    <a:pt x="88" y="609"/>
                  </a:lnTo>
                  <a:lnTo>
                    <a:pt x="0" y="1257"/>
                  </a:lnTo>
                  <a:lnTo>
                    <a:pt x="774" y="1193"/>
                  </a:lnTo>
                  <a:lnTo>
                    <a:pt x="2082" y="1587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CD72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8" name="object 1138" descr=""/>
            <p:cNvSpPr/>
            <p:nvPr/>
          </p:nvSpPr>
          <p:spPr>
            <a:xfrm>
              <a:off x="2019966" y="266614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355" y="0"/>
                  </a:moveTo>
                  <a:lnTo>
                    <a:pt x="0" y="0"/>
                  </a:lnTo>
                  <a:lnTo>
                    <a:pt x="0" y="1041"/>
                  </a:lnTo>
                  <a:lnTo>
                    <a:pt x="342" y="698"/>
                  </a:lnTo>
                  <a:lnTo>
                    <a:pt x="698" y="368"/>
                  </a:lnTo>
                  <a:lnTo>
                    <a:pt x="1054" y="25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BD4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9" name="object 1139" descr=""/>
            <p:cNvSpPr/>
            <p:nvPr/>
          </p:nvSpPr>
          <p:spPr>
            <a:xfrm>
              <a:off x="1998737" y="2662498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7645" y="0"/>
                  </a:moveTo>
                  <a:lnTo>
                    <a:pt x="3175" y="2984"/>
                  </a:lnTo>
                  <a:lnTo>
                    <a:pt x="1930" y="1371"/>
                  </a:lnTo>
                  <a:lnTo>
                    <a:pt x="469" y="1574"/>
                  </a:lnTo>
                  <a:lnTo>
                    <a:pt x="228" y="1689"/>
                  </a:lnTo>
                  <a:lnTo>
                    <a:pt x="0" y="2133"/>
                  </a:lnTo>
                  <a:lnTo>
                    <a:pt x="114" y="2362"/>
                  </a:lnTo>
                  <a:lnTo>
                    <a:pt x="469" y="2590"/>
                  </a:lnTo>
                  <a:lnTo>
                    <a:pt x="1524" y="3530"/>
                  </a:lnTo>
                  <a:lnTo>
                    <a:pt x="1739" y="3924"/>
                  </a:lnTo>
                  <a:lnTo>
                    <a:pt x="2044" y="4013"/>
                  </a:lnTo>
                  <a:lnTo>
                    <a:pt x="2438" y="3810"/>
                  </a:lnTo>
                  <a:lnTo>
                    <a:pt x="3530" y="3746"/>
                  </a:lnTo>
                  <a:lnTo>
                    <a:pt x="4610" y="4457"/>
                  </a:lnTo>
                  <a:lnTo>
                    <a:pt x="5664" y="4584"/>
                  </a:lnTo>
                  <a:lnTo>
                    <a:pt x="6692" y="3657"/>
                  </a:lnTo>
                  <a:lnTo>
                    <a:pt x="6299" y="2819"/>
                  </a:lnTo>
                  <a:lnTo>
                    <a:pt x="7645" y="0"/>
                  </a:lnTo>
                  <a:close/>
                </a:path>
              </a:pathLst>
            </a:custGeom>
            <a:solidFill>
              <a:srgbClr val="AB2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0" name="object 1140" descr=""/>
            <p:cNvSpPr/>
            <p:nvPr/>
          </p:nvSpPr>
          <p:spPr>
            <a:xfrm>
              <a:off x="1981159" y="2670302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90" y="2070"/>
                  </a:moveTo>
                  <a:lnTo>
                    <a:pt x="0" y="2882"/>
                  </a:lnTo>
                  <a:lnTo>
                    <a:pt x="253" y="3124"/>
                  </a:lnTo>
                  <a:lnTo>
                    <a:pt x="622" y="3035"/>
                  </a:lnTo>
                  <a:lnTo>
                    <a:pt x="3432" y="3035"/>
                  </a:lnTo>
                  <a:lnTo>
                    <a:pt x="3771" y="2222"/>
                  </a:lnTo>
                  <a:lnTo>
                    <a:pt x="5166" y="2222"/>
                  </a:lnTo>
                  <a:lnTo>
                    <a:pt x="647" y="2108"/>
                  </a:lnTo>
                  <a:lnTo>
                    <a:pt x="190" y="2070"/>
                  </a:lnTo>
                  <a:close/>
                </a:path>
                <a:path w="5714" h="3175">
                  <a:moveTo>
                    <a:pt x="3432" y="3035"/>
                  </a:moveTo>
                  <a:lnTo>
                    <a:pt x="622" y="3035"/>
                  </a:lnTo>
                  <a:lnTo>
                    <a:pt x="3416" y="3073"/>
                  </a:lnTo>
                  <a:close/>
                </a:path>
                <a:path w="5714" h="3175">
                  <a:moveTo>
                    <a:pt x="5166" y="2222"/>
                  </a:moveTo>
                  <a:lnTo>
                    <a:pt x="3771" y="2222"/>
                  </a:lnTo>
                  <a:lnTo>
                    <a:pt x="5168" y="2260"/>
                  </a:lnTo>
                  <a:close/>
                </a:path>
                <a:path w="5714" h="3175">
                  <a:moveTo>
                    <a:pt x="2463" y="0"/>
                  </a:moveTo>
                  <a:lnTo>
                    <a:pt x="2146" y="952"/>
                  </a:lnTo>
                  <a:lnTo>
                    <a:pt x="1473" y="1587"/>
                  </a:lnTo>
                  <a:lnTo>
                    <a:pt x="647" y="2108"/>
                  </a:lnTo>
                  <a:lnTo>
                    <a:pt x="5159" y="2108"/>
                  </a:lnTo>
                  <a:lnTo>
                    <a:pt x="5092" y="1054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1" name="object 1141" descr=""/>
            <p:cNvSpPr/>
            <p:nvPr/>
          </p:nvSpPr>
          <p:spPr>
            <a:xfrm>
              <a:off x="1988441" y="267118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482" y="0"/>
                  </a:moveTo>
                  <a:lnTo>
                    <a:pt x="254" y="114"/>
                  </a:lnTo>
                  <a:lnTo>
                    <a:pt x="127" y="330"/>
                  </a:lnTo>
                  <a:lnTo>
                    <a:pt x="0" y="558"/>
                  </a:lnTo>
                  <a:lnTo>
                    <a:pt x="76" y="825"/>
                  </a:lnTo>
                  <a:lnTo>
                    <a:pt x="355" y="1104"/>
                  </a:lnTo>
                  <a:lnTo>
                    <a:pt x="1409" y="1346"/>
                  </a:lnTo>
                  <a:lnTo>
                    <a:pt x="444" y="2794"/>
                  </a:lnTo>
                  <a:lnTo>
                    <a:pt x="1460" y="2997"/>
                  </a:lnTo>
                  <a:lnTo>
                    <a:pt x="1676" y="3035"/>
                  </a:lnTo>
                  <a:lnTo>
                    <a:pt x="2108" y="2717"/>
                  </a:lnTo>
                  <a:lnTo>
                    <a:pt x="2184" y="2476"/>
                  </a:lnTo>
                  <a:lnTo>
                    <a:pt x="2476" y="1612"/>
                  </a:lnTo>
                  <a:lnTo>
                    <a:pt x="2387" y="800"/>
                  </a:lnTo>
                  <a:lnTo>
                    <a:pt x="1447" y="330"/>
                  </a:lnTo>
                  <a:lnTo>
                    <a:pt x="1155" y="177"/>
                  </a:lnTo>
                  <a:lnTo>
                    <a:pt x="800" y="101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DA90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2" name="object 1142" descr=""/>
            <p:cNvSpPr/>
            <p:nvPr/>
          </p:nvSpPr>
          <p:spPr>
            <a:xfrm>
              <a:off x="1986333" y="266930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736" y="0"/>
                  </a:moveTo>
                  <a:lnTo>
                    <a:pt x="0" y="520"/>
                  </a:lnTo>
                  <a:lnTo>
                    <a:pt x="368" y="2019"/>
                  </a:lnTo>
                  <a:lnTo>
                    <a:pt x="1066" y="2336"/>
                  </a:lnTo>
                  <a:lnTo>
                    <a:pt x="1765" y="2667"/>
                  </a:lnTo>
                  <a:lnTo>
                    <a:pt x="2463" y="2984"/>
                  </a:lnTo>
                  <a:lnTo>
                    <a:pt x="2501" y="2616"/>
                  </a:lnTo>
                  <a:lnTo>
                    <a:pt x="2552" y="2247"/>
                  </a:lnTo>
                  <a:lnTo>
                    <a:pt x="2590" y="1879"/>
                  </a:lnTo>
                  <a:lnTo>
                    <a:pt x="2540" y="1574"/>
                  </a:lnTo>
                  <a:lnTo>
                    <a:pt x="2514" y="1270"/>
                  </a:lnTo>
                  <a:lnTo>
                    <a:pt x="2540" y="952"/>
                  </a:lnTo>
                  <a:lnTo>
                    <a:pt x="2730" y="800"/>
                  </a:lnTo>
                  <a:lnTo>
                    <a:pt x="2781" y="241"/>
                  </a:lnTo>
                  <a:lnTo>
                    <a:pt x="2565" y="88"/>
                  </a:lnTo>
                  <a:lnTo>
                    <a:pt x="2120" y="63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DC9D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3" name="object 1143" descr=""/>
            <p:cNvSpPr/>
            <p:nvPr/>
          </p:nvSpPr>
          <p:spPr>
            <a:xfrm>
              <a:off x="1999029" y="266602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231" y="0"/>
                  </a:moveTo>
                  <a:lnTo>
                    <a:pt x="825" y="355"/>
                  </a:lnTo>
                  <a:lnTo>
                    <a:pt x="406" y="711"/>
                  </a:lnTo>
                  <a:lnTo>
                    <a:pt x="0" y="1066"/>
                  </a:lnTo>
                  <a:lnTo>
                    <a:pt x="1384" y="2603"/>
                  </a:lnTo>
                  <a:lnTo>
                    <a:pt x="2070" y="2273"/>
                  </a:lnTo>
                  <a:lnTo>
                    <a:pt x="2146" y="279"/>
                  </a:lnTo>
                  <a:lnTo>
                    <a:pt x="1828" y="203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D788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4" name="object 1144" descr=""/>
            <p:cNvSpPr/>
            <p:nvPr/>
          </p:nvSpPr>
          <p:spPr>
            <a:xfrm>
              <a:off x="2002270" y="2666155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50" y="0"/>
                  </a:moveTo>
                  <a:lnTo>
                    <a:pt x="0" y="88"/>
                  </a:lnTo>
                  <a:lnTo>
                    <a:pt x="114" y="2133"/>
                  </a:lnTo>
                  <a:lnTo>
                    <a:pt x="457" y="2425"/>
                  </a:lnTo>
                  <a:lnTo>
                    <a:pt x="825" y="2476"/>
                  </a:lnTo>
                  <a:lnTo>
                    <a:pt x="1231" y="2260"/>
                  </a:lnTo>
                  <a:lnTo>
                    <a:pt x="1803" y="1574"/>
                  </a:lnTo>
                  <a:lnTo>
                    <a:pt x="2817" y="1574"/>
                  </a:lnTo>
                  <a:lnTo>
                    <a:pt x="3403" y="1091"/>
                  </a:lnTo>
                  <a:lnTo>
                    <a:pt x="3517" y="431"/>
                  </a:lnTo>
                  <a:lnTo>
                    <a:pt x="3390" y="202"/>
                  </a:lnTo>
                  <a:lnTo>
                    <a:pt x="3150" y="0"/>
                  </a:lnTo>
                  <a:close/>
                </a:path>
                <a:path w="3810" h="2539">
                  <a:moveTo>
                    <a:pt x="2817" y="1574"/>
                  </a:moveTo>
                  <a:lnTo>
                    <a:pt x="1803" y="1574"/>
                  </a:lnTo>
                  <a:lnTo>
                    <a:pt x="2755" y="1625"/>
                  </a:lnTo>
                  <a:close/>
                </a:path>
              </a:pathLst>
            </a:custGeom>
            <a:solidFill>
              <a:srgbClr val="BF4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5" name="object 1145" descr=""/>
            <p:cNvSpPr/>
            <p:nvPr/>
          </p:nvSpPr>
          <p:spPr>
            <a:xfrm>
              <a:off x="2002381" y="266777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587" y="0"/>
                  </a:moveTo>
                  <a:lnTo>
                    <a:pt x="1143" y="342"/>
                  </a:lnTo>
                  <a:lnTo>
                    <a:pt x="762" y="393"/>
                  </a:lnTo>
                  <a:lnTo>
                    <a:pt x="381" y="457"/>
                  </a:lnTo>
                  <a:lnTo>
                    <a:pt x="0" y="507"/>
                  </a:lnTo>
                  <a:lnTo>
                    <a:pt x="635" y="1219"/>
                  </a:lnTo>
                  <a:lnTo>
                    <a:pt x="952" y="1562"/>
                  </a:lnTo>
                  <a:lnTo>
                    <a:pt x="1270" y="1257"/>
                  </a:lnTo>
                  <a:lnTo>
                    <a:pt x="1600" y="965"/>
                  </a:lnTo>
                  <a:lnTo>
                    <a:pt x="1930" y="660"/>
                  </a:lnTo>
                  <a:lnTo>
                    <a:pt x="1854" y="101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B0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6" name="object 1146" descr=""/>
            <p:cNvSpPr/>
            <p:nvPr/>
          </p:nvSpPr>
          <p:spPr>
            <a:xfrm>
              <a:off x="1988455" y="266931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273" y="0"/>
                  </a:moveTo>
                  <a:lnTo>
                    <a:pt x="1523" y="12"/>
                  </a:lnTo>
                  <a:lnTo>
                    <a:pt x="0" y="63"/>
                  </a:lnTo>
                  <a:lnTo>
                    <a:pt x="76" y="381"/>
                  </a:lnTo>
                  <a:lnTo>
                    <a:pt x="228" y="685"/>
                  </a:lnTo>
                  <a:lnTo>
                    <a:pt x="419" y="952"/>
                  </a:lnTo>
                  <a:lnTo>
                    <a:pt x="1206" y="977"/>
                  </a:lnTo>
                  <a:lnTo>
                    <a:pt x="1955" y="901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7" name="object 1147" descr=""/>
            <p:cNvSpPr/>
            <p:nvPr/>
          </p:nvSpPr>
          <p:spPr>
            <a:xfrm>
              <a:off x="2013381" y="2686360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3759" y="0"/>
                  </a:moveTo>
                  <a:lnTo>
                    <a:pt x="1955" y="63"/>
                  </a:lnTo>
                  <a:lnTo>
                    <a:pt x="1206" y="241"/>
                  </a:lnTo>
                  <a:lnTo>
                    <a:pt x="571" y="596"/>
                  </a:lnTo>
                  <a:lnTo>
                    <a:pt x="126" y="1244"/>
                  </a:lnTo>
                  <a:lnTo>
                    <a:pt x="25" y="1409"/>
                  </a:lnTo>
                  <a:lnTo>
                    <a:pt x="0" y="2044"/>
                  </a:lnTo>
                  <a:lnTo>
                    <a:pt x="126" y="2324"/>
                  </a:lnTo>
                  <a:lnTo>
                    <a:pt x="393" y="2578"/>
                  </a:lnTo>
                  <a:lnTo>
                    <a:pt x="2438" y="2705"/>
                  </a:lnTo>
                  <a:lnTo>
                    <a:pt x="3467" y="2755"/>
                  </a:lnTo>
                  <a:lnTo>
                    <a:pt x="3860" y="2730"/>
                  </a:lnTo>
                  <a:lnTo>
                    <a:pt x="4267" y="2692"/>
                  </a:lnTo>
                  <a:lnTo>
                    <a:pt x="4660" y="2667"/>
                  </a:lnTo>
                  <a:lnTo>
                    <a:pt x="4914" y="596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A65C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8" name="object 1148" descr=""/>
            <p:cNvSpPr/>
            <p:nvPr/>
          </p:nvSpPr>
          <p:spPr>
            <a:xfrm>
              <a:off x="2011674" y="2686836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965" y="0"/>
                  </a:moveTo>
                  <a:lnTo>
                    <a:pt x="152" y="507"/>
                  </a:lnTo>
                  <a:lnTo>
                    <a:pt x="50" y="1320"/>
                  </a:lnTo>
                  <a:lnTo>
                    <a:pt x="0" y="2158"/>
                  </a:lnTo>
                  <a:lnTo>
                    <a:pt x="355" y="2158"/>
                  </a:lnTo>
                  <a:lnTo>
                    <a:pt x="698" y="2146"/>
                  </a:lnTo>
                  <a:lnTo>
                    <a:pt x="1054" y="2146"/>
                  </a:lnTo>
                  <a:lnTo>
                    <a:pt x="1358" y="1841"/>
                  </a:lnTo>
                  <a:lnTo>
                    <a:pt x="1524" y="1460"/>
                  </a:lnTo>
                  <a:lnTo>
                    <a:pt x="1536" y="1028"/>
                  </a:lnTo>
                  <a:lnTo>
                    <a:pt x="1536" y="584"/>
                  </a:lnTo>
                  <a:lnTo>
                    <a:pt x="1333" y="241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9236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9" name="object 1149" descr=""/>
            <p:cNvSpPr/>
            <p:nvPr/>
          </p:nvSpPr>
          <p:spPr>
            <a:xfrm>
              <a:off x="2012715" y="268763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381" y="0"/>
                  </a:moveTo>
                  <a:lnTo>
                    <a:pt x="0" y="393"/>
                  </a:lnTo>
                  <a:lnTo>
                    <a:pt x="0" y="1028"/>
                  </a:lnTo>
                  <a:lnTo>
                    <a:pt x="12" y="1346"/>
                  </a:lnTo>
                  <a:lnTo>
                    <a:pt x="1054" y="1308"/>
                  </a:lnTo>
                  <a:lnTo>
                    <a:pt x="1041" y="1015"/>
                  </a:lnTo>
                  <a:lnTo>
                    <a:pt x="1041" y="723"/>
                  </a:lnTo>
                  <a:lnTo>
                    <a:pt x="1079" y="431"/>
                  </a:lnTo>
                  <a:lnTo>
                    <a:pt x="736" y="12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9C4D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0" name="object 1150" descr=""/>
            <p:cNvSpPr/>
            <p:nvPr/>
          </p:nvSpPr>
          <p:spPr>
            <a:xfrm>
              <a:off x="2012635" y="268587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787" y="0"/>
                  </a:moveTo>
                  <a:lnTo>
                    <a:pt x="88" y="0"/>
                  </a:lnTo>
                  <a:lnTo>
                    <a:pt x="38" y="647"/>
                  </a:lnTo>
                  <a:lnTo>
                    <a:pt x="0" y="965"/>
                  </a:lnTo>
                  <a:lnTo>
                    <a:pt x="50" y="1752"/>
                  </a:lnTo>
                  <a:lnTo>
                    <a:pt x="88" y="2146"/>
                  </a:lnTo>
                  <a:lnTo>
                    <a:pt x="444" y="2171"/>
                  </a:lnTo>
                  <a:lnTo>
                    <a:pt x="1155" y="2197"/>
                  </a:lnTo>
                  <a:lnTo>
                    <a:pt x="1866" y="1485"/>
                  </a:lnTo>
                  <a:lnTo>
                    <a:pt x="2235" y="1130"/>
                  </a:lnTo>
                  <a:lnTo>
                    <a:pt x="2438" y="1003"/>
                  </a:lnTo>
                  <a:lnTo>
                    <a:pt x="2641" y="495"/>
                  </a:lnTo>
                  <a:lnTo>
                    <a:pt x="2527" y="254"/>
                  </a:lnTo>
                  <a:lnTo>
                    <a:pt x="2184" y="12"/>
                  </a:lnTo>
                  <a:lnTo>
                    <a:pt x="1485" y="1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902E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1" name="object 1151" descr=""/>
            <p:cNvSpPr/>
            <p:nvPr/>
          </p:nvSpPr>
          <p:spPr>
            <a:xfrm>
              <a:off x="1980083" y="267236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58" y="0"/>
                  </a:moveTo>
                  <a:lnTo>
                    <a:pt x="901" y="165"/>
                  </a:lnTo>
                  <a:lnTo>
                    <a:pt x="444" y="342"/>
                  </a:lnTo>
                  <a:lnTo>
                    <a:pt x="0" y="508"/>
                  </a:lnTo>
                  <a:lnTo>
                    <a:pt x="292" y="1054"/>
                  </a:lnTo>
                  <a:lnTo>
                    <a:pt x="838" y="1003"/>
                  </a:lnTo>
                  <a:lnTo>
                    <a:pt x="1333" y="1054"/>
                  </a:lnTo>
                  <a:lnTo>
                    <a:pt x="1346" y="711"/>
                  </a:lnTo>
                  <a:lnTo>
                    <a:pt x="1346" y="355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DA96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2" name="object 1152" descr=""/>
            <p:cNvSpPr/>
            <p:nvPr/>
          </p:nvSpPr>
          <p:spPr>
            <a:xfrm>
              <a:off x="2017894" y="269210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1028" y="1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3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3" name="object 1153" descr=""/>
            <p:cNvSpPr/>
            <p:nvPr/>
          </p:nvSpPr>
          <p:spPr>
            <a:xfrm>
              <a:off x="1991867" y="266366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685" y="0"/>
                  </a:moveTo>
                  <a:lnTo>
                    <a:pt x="241" y="279"/>
                  </a:lnTo>
                  <a:lnTo>
                    <a:pt x="0" y="419"/>
                  </a:lnTo>
                  <a:lnTo>
                    <a:pt x="50" y="723"/>
                  </a:lnTo>
                  <a:lnTo>
                    <a:pt x="88" y="1041"/>
                  </a:lnTo>
                  <a:lnTo>
                    <a:pt x="114" y="1358"/>
                  </a:lnTo>
                  <a:lnTo>
                    <a:pt x="736" y="1092"/>
                  </a:lnTo>
                  <a:lnTo>
                    <a:pt x="1168" y="736"/>
                  </a:lnTo>
                  <a:lnTo>
                    <a:pt x="698" y="12"/>
                  </a:lnTo>
                  <a:close/>
                </a:path>
              </a:pathLst>
            </a:custGeom>
            <a:solidFill>
              <a:srgbClr val="C65A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4" name="object 1154" descr=""/>
            <p:cNvSpPr/>
            <p:nvPr/>
          </p:nvSpPr>
          <p:spPr>
            <a:xfrm>
              <a:off x="1988908" y="266610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330" y="0"/>
                  </a:moveTo>
                  <a:lnTo>
                    <a:pt x="0" y="1028"/>
                  </a:lnTo>
                  <a:lnTo>
                    <a:pt x="673" y="1396"/>
                  </a:lnTo>
                  <a:lnTo>
                    <a:pt x="1333" y="1765"/>
                  </a:lnTo>
                  <a:lnTo>
                    <a:pt x="2006" y="2146"/>
                  </a:lnTo>
                  <a:lnTo>
                    <a:pt x="2006" y="25"/>
                  </a:lnTo>
                  <a:lnTo>
                    <a:pt x="1168" y="25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D585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5" name="object 1155" descr=""/>
            <p:cNvSpPr/>
            <p:nvPr/>
          </p:nvSpPr>
          <p:spPr>
            <a:xfrm>
              <a:off x="2038652" y="263279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81" y="0"/>
                  </a:moveTo>
                  <a:lnTo>
                    <a:pt x="0" y="114"/>
                  </a:lnTo>
                  <a:lnTo>
                    <a:pt x="215" y="1117"/>
                  </a:lnTo>
                  <a:lnTo>
                    <a:pt x="977" y="1752"/>
                  </a:lnTo>
                  <a:lnTo>
                    <a:pt x="2933" y="2959"/>
                  </a:lnTo>
                  <a:lnTo>
                    <a:pt x="2997" y="2070"/>
                  </a:lnTo>
                  <a:lnTo>
                    <a:pt x="2984" y="1231"/>
                  </a:lnTo>
                  <a:lnTo>
                    <a:pt x="2057" y="673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CF7B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6" name="object 1156" descr=""/>
            <p:cNvSpPr/>
            <p:nvPr/>
          </p:nvSpPr>
          <p:spPr>
            <a:xfrm>
              <a:off x="2038454" y="263762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0" y="0"/>
                  </a:moveTo>
                  <a:lnTo>
                    <a:pt x="203" y="901"/>
                  </a:lnTo>
                  <a:lnTo>
                    <a:pt x="469" y="1879"/>
                  </a:lnTo>
                  <a:lnTo>
                    <a:pt x="952" y="2197"/>
                  </a:lnTo>
                  <a:lnTo>
                    <a:pt x="1245" y="2536"/>
                  </a:lnTo>
                  <a:lnTo>
                    <a:pt x="1435" y="2146"/>
                  </a:lnTo>
                  <a:lnTo>
                    <a:pt x="1714" y="1701"/>
                  </a:lnTo>
                  <a:lnTo>
                    <a:pt x="1955" y="685"/>
                  </a:lnTo>
                  <a:lnTo>
                    <a:pt x="1587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81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7" name="object 1157" descr=""/>
            <p:cNvSpPr/>
            <p:nvPr/>
          </p:nvSpPr>
          <p:spPr>
            <a:xfrm>
              <a:off x="2034115" y="263401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443" y="0"/>
                  </a:moveTo>
                  <a:lnTo>
                    <a:pt x="647" y="360"/>
                  </a:lnTo>
                  <a:lnTo>
                    <a:pt x="0" y="1490"/>
                  </a:lnTo>
                  <a:lnTo>
                    <a:pt x="1460" y="842"/>
                  </a:lnTo>
                  <a:lnTo>
                    <a:pt x="927" y="157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F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8" name="object 1158" descr=""/>
            <p:cNvSpPr/>
            <p:nvPr/>
          </p:nvSpPr>
          <p:spPr>
            <a:xfrm>
              <a:off x="2045996" y="2639053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838" y="0"/>
                  </a:moveTo>
                  <a:lnTo>
                    <a:pt x="0" y="889"/>
                  </a:lnTo>
                  <a:lnTo>
                    <a:pt x="660" y="1003"/>
                  </a:lnTo>
                  <a:lnTo>
                    <a:pt x="1320" y="1104"/>
                  </a:lnTo>
                  <a:lnTo>
                    <a:pt x="1981" y="1219"/>
                  </a:lnTo>
                  <a:lnTo>
                    <a:pt x="1485" y="165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BD4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9" name="object 1159" descr=""/>
            <p:cNvSpPr/>
            <p:nvPr/>
          </p:nvSpPr>
          <p:spPr>
            <a:xfrm>
              <a:off x="2014714" y="262870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0" y="0"/>
                  </a:moveTo>
                  <a:lnTo>
                    <a:pt x="365" y="342"/>
                  </a:lnTo>
                  <a:lnTo>
                    <a:pt x="695" y="749"/>
                  </a:lnTo>
                  <a:lnTo>
                    <a:pt x="1597" y="1168"/>
                  </a:lnTo>
                  <a:lnTo>
                    <a:pt x="2156" y="1130"/>
                  </a:lnTo>
                  <a:lnTo>
                    <a:pt x="2372" y="469"/>
                  </a:lnTo>
                  <a:lnTo>
                    <a:pt x="1838" y="177"/>
                  </a:lnTo>
                  <a:lnTo>
                    <a:pt x="1038" y="38"/>
                  </a:lnTo>
                  <a:lnTo>
                    <a:pt x="518" y="3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68F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0" name="object 1160" descr=""/>
            <p:cNvSpPr/>
            <p:nvPr/>
          </p:nvSpPr>
          <p:spPr>
            <a:xfrm>
              <a:off x="2005434" y="264429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635" y="0"/>
                  </a:moveTo>
                  <a:lnTo>
                    <a:pt x="304" y="507"/>
                  </a:lnTo>
                  <a:lnTo>
                    <a:pt x="0" y="1066"/>
                  </a:lnTo>
                  <a:lnTo>
                    <a:pt x="304" y="1562"/>
                  </a:lnTo>
                  <a:lnTo>
                    <a:pt x="622" y="1587"/>
                  </a:lnTo>
                  <a:lnTo>
                    <a:pt x="990" y="1130"/>
                  </a:lnTo>
                  <a:lnTo>
                    <a:pt x="1130" y="888"/>
                  </a:lnTo>
                  <a:lnTo>
                    <a:pt x="1257" y="660"/>
                  </a:lnTo>
                  <a:lnTo>
                    <a:pt x="1397" y="41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B93A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1" name="object 1161" descr=""/>
            <p:cNvSpPr/>
            <p:nvPr/>
          </p:nvSpPr>
          <p:spPr>
            <a:xfrm>
              <a:off x="2005307" y="2645366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457" y="0"/>
                  </a:moveTo>
                  <a:lnTo>
                    <a:pt x="126" y="0"/>
                  </a:lnTo>
                  <a:lnTo>
                    <a:pt x="88" y="393"/>
                  </a:lnTo>
                  <a:lnTo>
                    <a:pt x="38" y="774"/>
                  </a:lnTo>
                  <a:lnTo>
                    <a:pt x="0" y="1168"/>
                  </a:lnTo>
                  <a:lnTo>
                    <a:pt x="126" y="1727"/>
                  </a:lnTo>
                  <a:lnTo>
                    <a:pt x="203" y="2006"/>
                  </a:lnTo>
                  <a:lnTo>
                    <a:pt x="863" y="1371"/>
                  </a:lnTo>
                  <a:lnTo>
                    <a:pt x="1206" y="1054"/>
                  </a:lnTo>
                  <a:lnTo>
                    <a:pt x="1193" y="723"/>
                  </a:lnTo>
                  <a:lnTo>
                    <a:pt x="1117" y="63"/>
                  </a:lnTo>
                  <a:lnTo>
                    <a:pt x="787" y="1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F71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2" name="object 1162" descr=""/>
            <p:cNvSpPr/>
            <p:nvPr/>
          </p:nvSpPr>
          <p:spPr>
            <a:xfrm>
              <a:off x="2004837" y="2662781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4051" y="0"/>
                  </a:moveTo>
                  <a:lnTo>
                    <a:pt x="2324" y="3060"/>
                  </a:lnTo>
                  <a:lnTo>
                    <a:pt x="584" y="3378"/>
                  </a:lnTo>
                  <a:lnTo>
                    <a:pt x="596" y="4406"/>
                  </a:lnTo>
                  <a:lnTo>
                    <a:pt x="0" y="4800"/>
                  </a:lnTo>
                  <a:lnTo>
                    <a:pt x="12" y="5181"/>
                  </a:lnTo>
                  <a:lnTo>
                    <a:pt x="647" y="5524"/>
                  </a:lnTo>
                  <a:lnTo>
                    <a:pt x="2438" y="7315"/>
                  </a:lnTo>
                  <a:lnTo>
                    <a:pt x="2920" y="5422"/>
                  </a:lnTo>
                  <a:lnTo>
                    <a:pt x="3733" y="4432"/>
                  </a:lnTo>
                  <a:lnTo>
                    <a:pt x="4152" y="3568"/>
                  </a:lnTo>
                  <a:lnTo>
                    <a:pt x="4940" y="3390"/>
                  </a:lnTo>
                  <a:lnTo>
                    <a:pt x="5791" y="3378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B13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3" name="object 1163" descr=""/>
            <p:cNvSpPr/>
            <p:nvPr/>
          </p:nvSpPr>
          <p:spPr>
            <a:xfrm>
              <a:off x="1995077" y="2661949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0" y="0"/>
                  </a:moveTo>
                  <a:lnTo>
                    <a:pt x="25" y="3022"/>
                  </a:lnTo>
                  <a:lnTo>
                    <a:pt x="4127" y="3136"/>
                  </a:lnTo>
                  <a:lnTo>
                    <a:pt x="4127" y="2120"/>
                  </a:lnTo>
                  <a:lnTo>
                    <a:pt x="3086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4" name="object 1164" descr=""/>
            <p:cNvSpPr/>
            <p:nvPr/>
          </p:nvSpPr>
          <p:spPr>
            <a:xfrm>
              <a:off x="2007301" y="2658873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1257" y="0"/>
                  </a:moveTo>
                  <a:lnTo>
                    <a:pt x="203" y="0"/>
                  </a:lnTo>
                  <a:lnTo>
                    <a:pt x="0" y="3898"/>
                  </a:lnTo>
                  <a:lnTo>
                    <a:pt x="2781" y="3124"/>
                  </a:lnTo>
                  <a:lnTo>
                    <a:pt x="1955" y="1549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A930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5" name="object 1165" descr=""/>
            <p:cNvSpPr/>
            <p:nvPr/>
          </p:nvSpPr>
          <p:spPr>
            <a:xfrm>
              <a:off x="2011034" y="2659803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574" y="0"/>
                  </a:moveTo>
                  <a:lnTo>
                    <a:pt x="1066" y="215"/>
                  </a:lnTo>
                  <a:lnTo>
                    <a:pt x="0" y="114"/>
                  </a:lnTo>
                  <a:lnTo>
                    <a:pt x="355" y="952"/>
                  </a:lnTo>
                  <a:lnTo>
                    <a:pt x="888" y="2235"/>
                  </a:lnTo>
                  <a:lnTo>
                    <a:pt x="1879" y="1460"/>
                  </a:lnTo>
                  <a:lnTo>
                    <a:pt x="2705" y="1092"/>
                  </a:lnTo>
                  <a:lnTo>
                    <a:pt x="2705" y="76"/>
                  </a:lnTo>
                  <a:close/>
                </a:path>
              </a:pathLst>
            </a:custGeom>
            <a:solidFill>
              <a:srgbClr val="D47E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6" name="object 1166" descr=""/>
            <p:cNvSpPr/>
            <p:nvPr/>
          </p:nvSpPr>
          <p:spPr>
            <a:xfrm>
              <a:off x="2013775" y="266114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028" y="825"/>
                  </a:moveTo>
                  <a:lnTo>
                    <a:pt x="863" y="330"/>
                  </a:lnTo>
                  <a:lnTo>
                    <a:pt x="571" y="0"/>
                  </a:lnTo>
                  <a:lnTo>
                    <a:pt x="0" y="25"/>
                  </a:lnTo>
                  <a:lnTo>
                    <a:pt x="342" y="292"/>
                  </a:lnTo>
                  <a:lnTo>
                    <a:pt x="698" y="558"/>
                  </a:lnTo>
                  <a:lnTo>
                    <a:pt x="1028" y="825"/>
                  </a:lnTo>
                  <a:close/>
                </a:path>
                <a:path w="3175" h="1905">
                  <a:moveTo>
                    <a:pt x="3098" y="1892"/>
                  </a:moveTo>
                  <a:lnTo>
                    <a:pt x="2667" y="1041"/>
                  </a:lnTo>
                  <a:lnTo>
                    <a:pt x="1905" y="825"/>
                  </a:lnTo>
                  <a:lnTo>
                    <a:pt x="1041" y="800"/>
                  </a:lnTo>
                  <a:lnTo>
                    <a:pt x="1028" y="1168"/>
                  </a:lnTo>
                  <a:lnTo>
                    <a:pt x="1003" y="1524"/>
                  </a:lnTo>
                  <a:lnTo>
                    <a:pt x="990" y="1879"/>
                  </a:lnTo>
                  <a:lnTo>
                    <a:pt x="3098" y="1892"/>
                  </a:lnTo>
                  <a:close/>
                </a:path>
              </a:pathLst>
            </a:custGeom>
            <a:solidFill>
              <a:srgbClr val="BD41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7" name="object 1167" descr=""/>
            <p:cNvSpPr/>
            <p:nvPr/>
          </p:nvSpPr>
          <p:spPr>
            <a:xfrm>
              <a:off x="2018868" y="2660342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384" y="0"/>
                  </a:moveTo>
                  <a:lnTo>
                    <a:pt x="673" y="12"/>
                  </a:lnTo>
                  <a:lnTo>
                    <a:pt x="0" y="698"/>
                  </a:lnTo>
                  <a:lnTo>
                    <a:pt x="330" y="1320"/>
                  </a:lnTo>
                  <a:lnTo>
                    <a:pt x="647" y="1955"/>
                  </a:lnTo>
                  <a:lnTo>
                    <a:pt x="977" y="2578"/>
                  </a:lnTo>
                  <a:lnTo>
                    <a:pt x="2057" y="2616"/>
                  </a:lnTo>
                  <a:lnTo>
                    <a:pt x="3149" y="2666"/>
                  </a:lnTo>
                  <a:lnTo>
                    <a:pt x="4229" y="2705"/>
                  </a:lnTo>
                  <a:lnTo>
                    <a:pt x="4216" y="1650"/>
                  </a:lnTo>
                  <a:lnTo>
                    <a:pt x="2819" y="939"/>
                  </a:lnTo>
                  <a:lnTo>
                    <a:pt x="2133" y="571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BE4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8" name="object 1168" descr=""/>
            <p:cNvSpPr/>
            <p:nvPr/>
          </p:nvSpPr>
          <p:spPr>
            <a:xfrm>
              <a:off x="2017948" y="265991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977" y="0"/>
                  </a:moveTo>
                  <a:lnTo>
                    <a:pt x="660" y="50"/>
                  </a:lnTo>
                  <a:lnTo>
                    <a:pt x="342" y="76"/>
                  </a:lnTo>
                  <a:lnTo>
                    <a:pt x="12" y="63"/>
                  </a:lnTo>
                  <a:lnTo>
                    <a:pt x="304" y="419"/>
                  </a:lnTo>
                  <a:lnTo>
                    <a:pt x="609" y="774"/>
                  </a:lnTo>
                  <a:lnTo>
                    <a:pt x="927" y="1130"/>
                  </a:lnTo>
                  <a:lnTo>
                    <a:pt x="1625" y="1079"/>
                  </a:lnTo>
                  <a:lnTo>
                    <a:pt x="3048" y="1003"/>
                  </a:lnTo>
                  <a:lnTo>
                    <a:pt x="3048" y="50"/>
                  </a:lnTo>
                  <a:lnTo>
                    <a:pt x="2362" y="38"/>
                  </a:lnTo>
                  <a:lnTo>
                    <a:pt x="1663" y="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A9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9" name="object 1169" descr=""/>
            <p:cNvSpPr/>
            <p:nvPr/>
          </p:nvSpPr>
          <p:spPr>
            <a:xfrm>
              <a:off x="2013811" y="265884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04" y="762"/>
                  </a:moveTo>
                  <a:lnTo>
                    <a:pt x="300" y="762"/>
                  </a:lnTo>
                  <a:lnTo>
                    <a:pt x="1506" y="1511"/>
                  </a:lnTo>
                  <a:lnTo>
                    <a:pt x="1204" y="762"/>
                  </a:lnTo>
                  <a:close/>
                </a:path>
                <a:path w="1905" h="1905">
                  <a:moveTo>
                    <a:pt x="897" y="0"/>
                  </a:moveTo>
                  <a:lnTo>
                    <a:pt x="147" y="546"/>
                  </a:lnTo>
                  <a:lnTo>
                    <a:pt x="0" y="989"/>
                  </a:lnTo>
                  <a:lnTo>
                    <a:pt x="300" y="762"/>
                  </a:lnTo>
                  <a:lnTo>
                    <a:pt x="1204" y="762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D98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0" name="object 1170" descr=""/>
            <p:cNvSpPr/>
            <p:nvPr/>
          </p:nvSpPr>
          <p:spPr>
            <a:xfrm>
              <a:off x="2017463" y="265947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41" y="38"/>
                  </a:moveTo>
                  <a:lnTo>
                    <a:pt x="36" y="38"/>
                  </a:lnTo>
                  <a:lnTo>
                    <a:pt x="482" y="507"/>
                  </a:lnTo>
                  <a:lnTo>
                    <a:pt x="393" y="203"/>
                  </a:lnTo>
                  <a:lnTo>
                    <a:pt x="241" y="38"/>
                  </a:lnTo>
                  <a:close/>
                </a:path>
                <a:path w="635" h="635">
                  <a:moveTo>
                    <a:pt x="0" y="0"/>
                  </a:moveTo>
                  <a:close/>
                </a:path>
              </a:pathLst>
            </a:custGeom>
            <a:solidFill>
              <a:srgbClr val="D990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1" name="object 1171" descr=""/>
            <p:cNvSpPr/>
            <p:nvPr/>
          </p:nvSpPr>
          <p:spPr>
            <a:xfrm>
              <a:off x="2014825" y="268360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111" y="0"/>
                  </a:moveTo>
                  <a:lnTo>
                    <a:pt x="0" y="2286"/>
                  </a:lnTo>
                  <a:lnTo>
                    <a:pt x="38" y="3390"/>
                  </a:lnTo>
                  <a:lnTo>
                    <a:pt x="1574" y="3327"/>
                  </a:lnTo>
                  <a:lnTo>
                    <a:pt x="2527" y="4165"/>
                  </a:lnTo>
                  <a:lnTo>
                    <a:pt x="3213" y="5422"/>
                  </a:lnTo>
                  <a:lnTo>
                    <a:pt x="3759" y="5397"/>
                  </a:lnTo>
                  <a:lnTo>
                    <a:pt x="4927" y="5397"/>
                  </a:lnTo>
                  <a:lnTo>
                    <a:pt x="5702" y="5156"/>
                  </a:lnTo>
                  <a:lnTo>
                    <a:pt x="6261" y="4419"/>
                  </a:lnTo>
                  <a:lnTo>
                    <a:pt x="4635" y="2336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rgbClr val="B63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2" name="object 1172" descr=""/>
            <p:cNvSpPr/>
            <p:nvPr/>
          </p:nvSpPr>
          <p:spPr>
            <a:xfrm>
              <a:off x="2021956" y="267096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2705" y="0"/>
                  </a:moveTo>
                  <a:lnTo>
                    <a:pt x="2247" y="63"/>
                  </a:lnTo>
                  <a:lnTo>
                    <a:pt x="1854" y="228"/>
                  </a:lnTo>
                  <a:lnTo>
                    <a:pt x="1524" y="546"/>
                  </a:lnTo>
                  <a:lnTo>
                    <a:pt x="914" y="1155"/>
                  </a:lnTo>
                  <a:lnTo>
                    <a:pt x="279" y="1727"/>
                  </a:lnTo>
                  <a:lnTo>
                    <a:pt x="0" y="2578"/>
                  </a:lnTo>
                  <a:lnTo>
                    <a:pt x="736" y="3809"/>
                  </a:lnTo>
                  <a:lnTo>
                    <a:pt x="2641" y="3111"/>
                  </a:lnTo>
                  <a:lnTo>
                    <a:pt x="3251" y="4546"/>
                  </a:lnTo>
                  <a:lnTo>
                    <a:pt x="3911" y="4229"/>
                  </a:lnTo>
                  <a:lnTo>
                    <a:pt x="5219" y="3581"/>
                  </a:lnTo>
                  <a:lnTo>
                    <a:pt x="5245" y="3162"/>
                  </a:lnTo>
                  <a:lnTo>
                    <a:pt x="5257" y="2755"/>
                  </a:lnTo>
                  <a:lnTo>
                    <a:pt x="5283" y="2349"/>
                  </a:lnTo>
                  <a:lnTo>
                    <a:pt x="5435" y="469"/>
                  </a:lnTo>
                  <a:lnTo>
                    <a:pt x="3721" y="609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BF48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3" name="object 1173" descr=""/>
            <p:cNvSpPr/>
            <p:nvPr/>
          </p:nvSpPr>
          <p:spPr>
            <a:xfrm>
              <a:off x="2025175" y="267965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371" y="0"/>
                  </a:moveTo>
                  <a:lnTo>
                    <a:pt x="12" y="24"/>
                  </a:lnTo>
                  <a:lnTo>
                    <a:pt x="0" y="863"/>
                  </a:lnTo>
                  <a:lnTo>
                    <a:pt x="127" y="1651"/>
                  </a:lnTo>
                  <a:lnTo>
                    <a:pt x="1003" y="2108"/>
                  </a:lnTo>
                  <a:lnTo>
                    <a:pt x="2057" y="2070"/>
                  </a:lnTo>
                  <a:lnTo>
                    <a:pt x="2057" y="685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C254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4" name="object 1174" descr=""/>
            <p:cNvSpPr/>
            <p:nvPr/>
          </p:nvSpPr>
          <p:spPr>
            <a:xfrm>
              <a:off x="2022615" y="268099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622" y="0"/>
                  </a:moveTo>
                  <a:lnTo>
                    <a:pt x="279" y="203"/>
                  </a:lnTo>
                  <a:lnTo>
                    <a:pt x="0" y="266"/>
                  </a:lnTo>
                  <a:lnTo>
                    <a:pt x="152" y="533"/>
                  </a:lnTo>
                  <a:lnTo>
                    <a:pt x="254" y="838"/>
                  </a:lnTo>
                  <a:lnTo>
                    <a:pt x="457" y="1041"/>
                  </a:lnTo>
                  <a:lnTo>
                    <a:pt x="749" y="1346"/>
                  </a:lnTo>
                  <a:lnTo>
                    <a:pt x="1117" y="1257"/>
                  </a:lnTo>
                  <a:lnTo>
                    <a:pt x="1219" y="622"/>
                  </a:lnTo>
                  <a:lnTo>
                    <a:pt x="1028" y="203"/>
                  </a:lnTo>
                  <a:lnTo>
                    <a:pt x="812" y="10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C14D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5" name="object 1175" descr=""/>
            <p:cNvSpPr/>
            <p:nvPr/>
          </p:nvSpPr>
          <p:spPr>
            <a:xfrm>
              <a:off x="2020516" y="268318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50" y="0"/>
                  </a:moveTo>
                  <a:lnTo>
                    <a:pt x="279" y="482"/>
                  </a:lnTo>
                  <a:lnTo>
                    <a:pt x="165" y="800"/>
                  </a:lnTo>
                  <a:lnTo>
                    <a:pt x="0" y="1066"/>
                  </a:lnTo>
                  <a:lnTo>
                    <a:pt x="279" y="1168"/>
                  </a:lnTo>
                  <a:lnTo>
                    <a:pt x="622" y="1422"/>
                  </a:lnTo>
                  <a:lnTo>
                    <a:pt x="1054" y="1244"/>
                  </a:lnTo>
                  <a:lnTo>
                    <a:pt x="1142" y="825"/>
                  </a:lnTo>
                  <a:lnTo>
                    <a:pt x="1282" y="558"/>
                  </a:lnTo>
                  <a:lnTo>
                    <a:pt x="1142" y="126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C35F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6" name="object 1176" descr=""/>
            <p:cNvSpPr/>
            <p:nvPr/>
          </p:nvSpPr>
          <p:spPr>
            <a:xfrm>
              <a:off x="2024744" y="267923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444" y="419"/>
                  </a:lnTo>
                  <a:lnTo>
                    <a:pt x="342" y="190"/>
                  </a:lnTo>
                  <a:lnTo>
                    <a:pt x="215" y="25"/>
                  </a:lnTo>
                  <a:lnTo>
                    <a:pt x="88" y="25"/>
                  </a:lnTo>
                  <a:close/>
                </a:path>
              </a:pathLst>
            </a:custGeom>
            <a:solidFill>
              <a:srgbClr val="C148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7" name="object 1177" descr=""/>
            <p:cNvSpPr/>
            <p:nvPr/>
          </p:nvSpPr>
          <p:spPr>
            <a:xfrm>
              <a:off x="2025796" y="266209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425" y="0"/>
                  </a:moveTo>
                  <a:lnTo>
                    <a:pt x="393" y="927"/>
                  </a:lnTo>
                  <a:lnTo>
                    <a:pt x="0" y="1727"/>
                  </a:lnTo>
                  <a:lnTo>
                    <a:pt x="457" y="2209"/>
                  </a:lnTo>
                  <a:lnTo>
                    <a:pt x="965" y="2679"/>
                  </a:lnTo>
                  <a:lnTo>
                    <a:pt x="1752" y="3124"/>
                  </a:lnTo>
                  <a:lnTo>
                    <a:pt x="2540" y="3619"/>
                  </a:lnTo>
                  <a:lnTo>
                    <a:pt x="3530" y="3009"/>
                  </a:lnTo>
                  <a:lnTo>
                    <a:pt x="3577" y="1727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C75B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8" name="object 1178" descr=""/>
            <p:cNvSpPr/>
            <p:nvPr/>
          </p:nvSpPr>
          <p:spPr>
            <a:xfrm>
              <a:off x="2019862" y="266420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7467" y="0"/>
                  </a:moveTo>
                  <a:lnTo>
                    <a:pt x="5968" y="1435"/>
                  </a:lnTo>
                  <a:lnTo>
                    <a:pt x="5130" y="1358"/>
                  </a:lnTo>
                  <a:lnTo>
                    <a:pt x="4838" y="63"/>
                  </a:lnTo>
                  <a:lnTo>
                    <a:pt x="3771" y="444"/>
                  </a:lnTo>
                  <a:lnTo>
                    <a:pt x="3149" y="736"/>
                  </a:lnTo>
                  <a:lnTo>
                    <a:pt x="2781" y="1219"/>
                  </a:lnTo>
                  <a:lnTo>
                    <a:pt x="2717" y="1917"/>
                  </a:lnTo>
                  <a:lnTo>
                    <a:pt x="2197" y="2921"/>
                  </a:lnTo>
                  <a:lnTo>
                    <a:pt x="3886" y="5029"/>
                  </a:lnTo>
                  <a:lnTo>
                    <a:pt x="1206" y="4953"/>
                  </a:lnTo>
                  <a:lnTo>
                    <a:pt x="114" y="4013"/>
                  </a:lnTo>
                  <a:lnTo>
                    <a:pt x="0" y="5829"/>
                  </a:lnTo>
                  <a:lnTo>
                    <a:pt x="126" y="7594"/>
                  </a:lnTo>
                  <a:lnTo>
                    <a:pt x="1155" y="9169"/>
                  </a:lnTo>
                  <a:lnTo>
                    <a:pt x="1790" y="9271"/>
                  </a:lnTo>
                  <a:lnTo>
                    <a:pt x="2095" y="9347"/>
                  </a:lnTo>
                  <a:lnTo>
                    <a:pt x="3797" y="9080"/>
                  </a:lnTo>
                  <a:lnTo>
                    <a:pt x="4254" y="8216"/>
                  </a:lnTo>
                  <a:lnTo>
                    <a:pt x="4089" y="8102"/>
                  </a:lnTo>
                  <a:lnTo>
                    <a:pt x="3911" y="7620"/>
                  </a:lnTo>
                  <a:lnTo>
                    <a:pt x="4000" y="7391"/>
                  </a:lnTo>
                  <a:lnTo>
                    <a:pt x="4254" y="7150"/>
                  </a:lnTo>
                  <a:lnTo>
                    <a:pt x="5333" y="7747"/>
                  </a:lnTo>
                  <a:lnTo>
                    <a:pt x="6591" y="8051"/>
                  </a:lnTo>
                  <a:lnTo>
                    <a:pt x="7378" y="9118"/>
                  </a:lnTo>
                  <a:lnTo>
                    <a:pt x="9283" y="9220"/>
                  </a:lnTo>
                  <a:lnTo>
                    <a:pt x="9474" y="8178"/>
                  </a:lnTo>
                  <a:lnTo>
                    <a:pt x="8394" y="7556"/>
                  </a:lnTo>
                  <a:lnTo>
                    <a:pt x="7086" y="7251"/>
                  </a:lnTo>
                  <a:lnTo>
                    <a:pt x="6349" y="6083"/>
                  </a:lnTo>
                  <a:lnTo>
                    <a:pt x="7188" y="5130"/>
                  </a:lnTo>
                  <a:lnTo>
                    <a:pt x="9067" y="5676"/>
                  </a:lnTo>
                  <a:lnTo>
                    <a:pt x="9385" y="3987"/>
                  </a:lnTo>
                  <a:lnTo>
                    <a:pt x="9410" y="939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AD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9" name="object 1179" descr=""/>
            <p:cNvSpPr/>
            <p:nvPr/>
          </p:nvSpPr>
          <p:spPr>
            <a:xfrm>
              <a:off x="2025695" y="2668189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3555" y="0"/>
                  </a:moveTo>
                  <a:lnTo>
                    <a:pt x="2641" y="368"/>
                  </a:lnTo>
                  <a:lnTo>
                    <a:pt x="1739" y="761"/>
                  </a:lnTo>
                  <a:lnTo>
                    <a:pt x="800" y="1079"/>
                  </a:lnTo>
                  <a:lnTo>
                    <a:pt x="152" y="1308"/>
                  </a:lnTo>
                  <a:lnTo>
                    <a:pt x="0" y="1587"/>
                  </a:lnTo>
                  <a:lnTo>
                    <a:pt x="520" y="2095"/>
                  </a:lnTo>
                  <a:lnTo>
                    <a:pt x="2006" y="2197"/>
                  </a:lnTo>
                  <a:lnTo>
                    <a:pt x="3403" y="1993"/>
                  </a:lnTo>
                  <a:lnTo>
                    <a:pt x="4610" y="1041"/>
                  </a:lnTo>
                  <a:lnTo>
                    <a:pt x="4648" y="711"/>
                  </a:lnTo>
                  <a:lnTo>
                    <a:pt x="4660" y="368"/>
                  </a:lnTo>
                  <a:lnTo>
                    <a:pt x="4648" y="38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CA6A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0" name="object 1180" descr=""/>
            <p:cNvSpPr/>
            <p:nvPr/>
          </p:nvSpPr>
          <p:spPr>
            <a:xfrm>
              <a:off x="2022993" y="2663024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76" y="0"/>
                  </a:moveTo>
                  <a:lnTo>
                    <a:pt x="50" y="266"/>
                  </a:lnTo>
                  <a:lnTo>
                    <a:pt x="38" y="546"/>
                  </a:lnTo>
                  <a:lnTo>
                    <a:pt x="12" y="812"/>
                  </a:lnTo>
                  <a:lnTo>
                    <a:pt x="0" y="1549"/>
                  </a:lnTo>
                  <a:lnTo>
                    <a:pt x="622" y="1714"/>
                  </a:lnTo>
                  <a:lnTo>
                    <a:pt x="1066" y="2044"/>
                  </a:lnTo>
                  <a:lnTo>
                    <a:pt x="1523" y="2324"/>
                  </a:lnTo>
                  <a:lnTo>
                    <a:pt x="1689" y="2717"/>
                  </a:lnTo>
                  <a:lnTo>
                    <a:pt x="1206" y="4711"/>
                  </a:lnTo>
                  <a:lnTo>
                    <a:pt x="2031" y="4800"/>
                  </a:lnTo>
                  <a:lnTo>
                    <a:pt x="3098" y="4902"/>
                  </a:lnTo>
                  <a:lnTo>
                    <a:pt x="3098" y="3873"/>
                  </a:lnTo>
                  <a:lnTo>
                    <a:pt x="3213" y="3098"/>
                  </a:lnTo>
                  <a:lnTo>
                    <a:pt x="3530" y="2781"/>
                  </a:lnTo>
                  <a:lnTo>
                    <a:pt x="4190" y="2159"/>
                  </a:lnTo>
                  <a:lnTo>
                    <a:pt x="4229" y="1828"/>
                  </a:lnTo>
                  <a:lnTo>
                    <a:pt x="4330" y="1181"/>
                  </a:lnTo>
                  <a:lnTo>
                    <a:pt x="3975" y="800"/>
                  </a:lnTo>
                  <a:lnTo>
                    <a:pt x="3238" y="3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E4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1" name="object 1181" descr=""/>
            <p:cNvSpPr/>
            <p:nvPr/>
          </p:nvSpPr>
          <p:spPr>
            <a:xfrm>
              <a:off x="2052157" y="263912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25" y="0"/>
                  </a:moveTo>
                  <a:lnTo>
                    <a:pt x="12" y="355"/>
                  </a:lnTo>
                  <a:lnTo>
                    <a:pt x="12" y="711"/>
                  </a:lnTo>
                  <a:lnTo>
                    <a:pt x="0" y="1066"/>
                  </a:lnTo>
                  <a:lnTo>
                    <a:pt x="749" y="736"/>
                  </a:lnTo>
                  <a:lnTo>
                    <a:pt x="711" y="38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BA4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2" name="object 1182" descr=""/>
            <p:cNvSpPr/>
            <p:nvPr/>
          </p:nvSpPr>
          <p:spPr>
            <a:xfrm>
              <a:off x="2003529" y="2667188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905" y="0"/>
                  </a:moveTo>
                  <a:lnTo>
                    <a:pt x="1130" y="12"/>
                  </a:lnTo>
                  <a:lnTo>
                    <a:pt x="330" y="0"/>
                  </a:lnTo>
                  <a:lnTo>
                    <a:pt x="0" y="927"/>
                  </a:lnTo>
                  <a:lnTo>
                    <a:pt x="279" y="1003"/>
                  </a:lnTo>
                  <a:lnTo>
                    <a:pt x="533" y="1104"/>
                  </a:lnTo>
                  <a:lnTo>
                    <a:pt x="787" y="1244"/>
                  </a:lnTo>
                  <a:lnTo>
                    <a:pt x="1562" y="1168"/>
                  </a:lnTo>
                  <a:lnTo>
                    <a:pt x="1955" y="1117"/>
                  </a:lnTo>
                  <a:lnTo>
                    <a:pt x="1930" y="74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D78C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3" name="object 1183" descr=""/>
            <p:cNvSpPr/>
            <p:nvPr/>
          </p:nvSpPr>
          <p:spPr>
            <a:xfrm>
              <a:off x="2021831" y="266383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219" y="2235"/>
                  </a:moveTo>
                  <a:lnTo>
                    <a:pt x="253" y="2235"/>
                  </a:lnTo>
                  <a:lnTo>
                    <a:pt x="571" y="2768"/>
                  </a:lnTo>
                  <a:lnTo>
                    <a:pt x="901" y="2781"/>
                  </a:lnTo>
                  <a:lnTo>
                    <a:pt x="1219" y="2235"/>
                  </a:lnTo>
                  <a:close/>
                </a:path>
                <a:path w="2539" h="3175">
                  <a:moveTo>
                    <a:pt x="268" y="2260"/>
                  </a:moveTo>
                  <a:close/>
                </a:path>
                <a:path w="2539" h="3175">
                  <a:moveTo>
                    <a:pt x="1181" y="0"/>
                  </a:moveTo>
                  <a:lnTo>
                    <a:pt x="76" y="1270"/>
                  </a:lnTo>
                  <a:lnTo>
                    <a:pt x="0" y="2108"/>
                  </a:lnTo>
                  <a:lnTo>
                    <a:pt x="268" y="2260"/>
                  </a:lnTo>
                  <a:lnTo>
                    <a:pt x="1219" y="2235"/>
                  </a:lnTo>
                  <a:lnTo>
                    <a:pt x="2235" y="1231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D079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4" name="object 1184" descr=""/>
            <p:cNvSpPr/>
            <p:nvPr/>
          </p:nvSpPr>
          <p:spPr>
            <a:xfrm>
              <a:off x="2021014" y="2665107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108" y="2679"/>
                  </a:moveTo>
                  <a:lnTo>
                    <a:pt x="2019" y="1816"/>
                  </a:lnTo>
                  <a:lnTo>
                    <a:pt x="2032" y="965"/>
                  </a:lnTo>
                  <a:lnTo>
                    <a:pt x="1701" y="977"/>
                  </a:lnTo>
                  <a:lnTo>
                    <a:pt x="1384" y="977"/>
                  </a:lnTo>
                  <a:lnTo>
                    <a:pt x="1079" y="977"/>
                  </a:lnTo>
                  <a:lnTo>
                    <a:pt x="1054" y="660"/>
                  </a:lnTo>
                  <a:lnTo>
                    <a:pt x="977" y="330"/>
                  </a:lnTo>
                  <a:lnTo>
                    <a:pt x="876" y="0"/>
                  </a:lnTo>
                  <a:lnTo>
                    <a:pt x="292" y="711"/>
                  </a:lnTo>
                  <a:lnTo>
                    <a:pt x="0" y="1054"/>
                  </a:lnTo>
                  <a:lnTo>
                    <a:pt x="736" y="1028"/>
                  </a:lnTo>
                  <a:lnTo>
                    <a:pt x="1054" y="1016"/>
                  </a:lnTo>
                  <a:lnTo>
                    <a:pt x="939" y="2057"/>
                  </a:lnTo>
                  <a:lnTo>
                    <a:pt x="1295" y="3314"/>
                  </a:lnTo>
                  <a:lnTo>
                    <a:pt x="50" y="4051"/>
                  </a:lnTo>
                  <a:lnTo>
                    <a:pt x="1092" y="5308"/>
                  </a:lnTo>
                  <a:lnTo>
                    <a:pt x="1739" y="4876"/>
                  </a:lnTo>
                  <a:lnTo>
                    <a:pt x="2108" y="2679"/>
                  </a:lnTo>
                  <a:close/>
                </a:path>
              </a:pathLst>
            </a:custGeom>
            <a:solidFill>
              <a:srgbClr val="BD4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5" name="object 1185" descr=""/>
            <p:cNvSpPr/>
            <p:nvPr/>
          </p:nvSpPr>
          <p:spPr>
            <a:xfrm>
              <a:off x="2023243" y="267134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76" y="0"/>
                  </a:moveTo>
                  <a:lnTo>
                    <a:pt x="0" y="355"/>
                  </a:lnTo>
                  <a:lnTo>
                    <a:pt x="139" y="723"/>
                  </a:lnTo>
                  <a:lnTo>
                    <a:pt x="876" y="1079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C256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6" name="object 1186" descr=""/>
            <p:cNvSpPr/>
            <p:nvPr/>
          </p:nvSpPr>
          <p:spPr>
            <a:xfrm>
              <a:off x="2026206" y="266518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77" y="0"/>
                  </a:moveTo>
                  <a:lnTo>
                    <a:pt x="0" y="939"/>
                  </a:lnTo>
                  <a:lnTo>
                    <a:pt x="520" y="838"/>
                  </a:lnTo>
                  <a:lnTo>
                    <a:pt x="863" y="53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CC67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7" name="object 1187" descr=""/>
            <p:cNvSpPr/>
            <p:nvPr/>
          </p:nvSpPr>
          <p:spPr>
            <a:xfrm>
              <a:off x="2137984" y="2632450"/>
              <a:ext cx="40005" cy="52069"/>
            </a:xfrm>
            <a:custGeom>
              <a:avLst/>
              <a:gdLst/>
              <a:ahLst/>
              <a:cxnLst/>
              <a:rect l="l" t="t" r="r" b="b"/>
              <a:pathLst>
                <a:path w="40005" h="52069">
                  <a:moveTo>
                    <a:pt x="1714" y="0"/>
                  </a:moveTo>
                  <a:lnTo>
                    <a:pt x="25" y="38"/>
                  </a:lnTo>
                  <a:lnTo>
                    <a:pt x="711" y="1346"/>
                  </a:lnTo>
                  <a:lnTo>
                    <a:pt x="0" y="4635"/>
                  </a:lnTo>
                  <a:lnTo>
                    <a:pt x="1600" y="6489"/>
                  </a:lnTo>
                  <a:lnTo>
                    <a:pt x="3632" y="12661"/>
                  </a:lnTo>
                  <a:lnTo>
                    <a:pt x="6502" y="16205"/>
                  </a:lnTo>
                  <a:lnTo>
                    <a:pt x="6578" y="20726"/>
                  </a:lnTo>
                  <a:lnTo>
                    <a:pt x="8940" y="24765"/>
                  </a:lnTo>
                  <a:lnTo>
                    <a:pt x="8331" y="28536"/>
                  </a:lnTo>
                  <a:lnTo>
                    <a:pt x="4381" y="34721"/>
                  </a:lnTo>
                  <a:lnTo>
                    <a:pt x="3416" y="37401"/>
                  </a:lnTo>
                  <a:lnTo>
                    <a:pt x="2222" y="39916"/>
                  </a:lnTo>
                  <a:lnTo>
                    <a:pt x="3073" y="41719"/>
                  </a:lnTo>
                  <a:lnTo>
                    <a:pt x="774" y="43167"/>
                  </a:lnTo>
                  <a:lnTo>
                    <a:pt x="2019" y="45542"/>
                  </a:lnTo>
                  <a:lnTo>
                    <a:pt x="2539" y="45821"/>
                  </a:lnTo>
                  <a:lnTo>
                    <a:pt x="3670" y="45948"/>
                  </a:lnTo>
                  <a:lnTo>
                    <a:pt x="4165" y="45453"/>
                  </a:lnTo>
                  <a:lnTo>
                    <a:pt x="4584" y="45974"/>
                  </a:lnTo>
                  <a:lnTo>
                    <a:pt x="6769" y="50203"/>
                  </a:lnTo>
                  <a:lnTo>
                    <a:pt x="7531" y="51320"/>
                  </a:lnTo>
                  <a:lnTo>
                    <a:pt x="8521" y="51981"/>
                  </a:lnTo>
                  <a:lnTo>
                    <a:pt x="9359" y="52044"/>
                  </a:lnTo>
                  <a:lnTo>
                    <a:pt x="9740" y="51904"/>
                  </a:lnTo>
                  <a:lnTo>
                    <a:pt x="10515" y="51193"/>
                  </a:lnTo>
                  <a:lnTo>
                    <a:pt x="14236" y="46012"/>
                  </a:lnTo>
                  <a:lnTo>
                    <a:pt x="15557" y="44780"/>
                  </a:lnTo>
                  <a:lnTo>
                    <a:pt x="18249" y="43408"/>
                  </a:lnTo>
                  <a:lnTo>
                    <a:pt x="19342" y="43078"/>
                  </a:lnTo>
                  <a:lnTo>
                    <a:pt x="21551" y="41935"/>
                  </a:lnTo>
                  <a:lnTo>
                    <a:pt x="22669" y="41173"/>
                  </a:lnTo>
                  <a:lnTo>
                    <a:pt x="25679" y="39636"/>
                  </a:lnTo>
                  <a:lnTo>
                    <a:pt x="27266" y="38315"/>
                  </a:lnTo>
                  <a:lnTo>
                    <a:pt x="30429" y="36969"/>
                  </a:lnTo>
                  <a:lnTo>
                    <a:pt x="31813" y="36906"/>
                  </a:lnTo>
                  <a:lnTo>
                    <a:pt x="34315" y="36347"/>
                  </a:lnTo>
                  <a:lnTo>
                    <a:pt x="36499" y="35382"/>
                  </a:lnTo>
                  <a:lnTo>
                    <a:pt x="37718" y="34671"/>
                  </a:lnTo>
                  <a:lnTo>
                    <a:pt x="39395" y="34544"/>
                  </a:lnTo>
                  <a:lnTo>
                    <a:pt x="39712" y="32740"/>
                  </a:lnTo>
                  <a:lnTo>
                    <a:pt x="37795" y="29235"/>
                  </a:lnTo>
                  <a:lnTo>
                    <a:pt x="35979" y="25654"/>
                  </a:lnTo>
                  <a:lnTo>
                    <a:pt x="33185" y="22694"/>
                  </a:lnTo>
                  <a:lnTo>
                    <a:pt x="31013" y="21844"/>
                  </a:lnTo>
                  <a:lnTo>
                    <a:pt x="28854" y="22110"/>
                  </a:lnTo>
                  <a:lnTo>
                    <a:pt x="22758" y="22631"/>
                  </a:lnTo>
                  <a:lnTo>
                    <a:pt x="18986" y="24866"/>
                  </a:lnTo>
                  <a:lnTo>
                    <a:pt x="15074" y="22847"/>
                  </a:lnTo>
                  <a:lnTo>
                    <a:pt x="9537" y="15697"/>
                  </a:lnTo>
                  <a:lnTo>
                    <a:pt x="6883" y="10528"/>
                  </a:lnTo>
                  <a:lnTo>
                    <a:pt x="5460" y="4762"/>
                  </a:lnTo>
                  <a:lnTo>
                    <a:pt x="5156" y="2438"/>
                  </a:lnTo>
                  <a:lnTo>
                    <a:pt x="4317" y="520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73A5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8" name="object 1188" descr=""/>
            <p:cNvSpPr/>
            <p:nvPr/>
          </p:nvSpPr>
          <p:spPr>
            <a:xfrm>
              <a:off x="2145798" y="2756147"/>
              <a:ext cx="43815" cy="17145"/>
            </a:xfrm>
            <a:custGeom>
              <a:avLst/>
              <a:gdLst/>
              <a:ahLst/>
              <a:cxnLst/>
              <a:rect l="l" t="t" r="r" b="b"/>
              <a:pathLst>
                <a:path w="43814" h="17144">
                  <a:moveTo>
                    <a:pt x="39167" y="12280"/>
                  </a:moveTo>
                  <a:lnTo>
                    <a:pt x="22961" y="12280"/>
                  </a:lnTo>
                  <a:lnTo>
                    <a:pt x="23741" y="12484"/>
                  </a:lnTo>
                  <a:lnTo>
                    <a:pt x="24507" y="13055"/>
                  </a:lnTo>
                  <a:lnTo>
                    <a:pt x="25257" y="13715"/>
                  </a:lnTo>
                  <a:lnTo>
                    <a:pt x="26212" y="14249"/>
                  </a:lnTo>
                  <a:lnTo>
                    <a:pt x="27330" y="15620"/>
                  </a:lnTo>
                  <a:lnTo>
                    <a:pt x="28016" y="15836"/>
                  </a:lnTo>
                  <a:lnTo>
                    <a:pt x="28371" y="16421"/>
                  </a:lnTo>
                  <a:lnTo>
                    <a:pt x="29286" y="16827"/>
                  </a:lnTo>
                  <a:lnTo>
                    <a:pt x="30073" y="16370"/>
                  </a:lnTo>
                  <a:lnTo>
                    <a:pt x="30886" y="16078"/>
                  </a:lnTo>
                  <a:lnTo>
                    <a:pt x="31419" y="15747"/>
                  </a:lnTo>
                  <a:lnTo>
                    <a:pt x="31851" y="15303"/>
                  </a:lnTo>
                  <a:lnTo>
                    <a:pt x="32105" y="14719"/>
                  </a:lnTo>
                  <a:lnTo>
                    <a:pt x="32359" y="13919"/>
                  </a:lnTo>
                  <a:lnTo>
                    <a:pt x="32880" y="13461"/>
                  </a:lnTo>
                  <a:lnTo>
                    <a:pt x="33693" y="13347"/>
                  </a:lnTo>
                  <a:lnTo>
                    <a:pt x="34531" y="13271"/>
                  </a:lnTo>
                  <a:lnTo>
                    <a:pt x="35904" y="13271"/>
                  </a:lnTo>
                  <a:lnTo>
                    <a:pt x="37122" y="13182"/>
                  </a:lnTo>
                  <a:lnTo>
                    <a:pt x="38020" y="13030"/>
                  </a:lnTo>
                  <a:lnTo>
                    <a:pt x="38798" y="12572"/>
                  </a:lnTo>
                  <a:lnTo>
                    <a:pt x="39167" y="12280"/>
                  </a:lnTo>
                  <a:close/>
                </a:path>
                <a:path w="43814" h="17144">
                  <a:moveTo>
                    <a:pt x="43103" y="8889"/>
                  </a:moveTo>
                  <a:lnTo>
                    <a:pt x="10769" y="8889"/>
                  </a:lnTo>
                  <a:lnTo>
                    <a:pt x="14630" y="13055"/>
                  </a:lnTo>
                  <a:lnTo>
                    <a:pt x="17792" y="14122"/>
                  </a:lnTo>
                  <a:lnTo>
                    <a:pt x="18427" y="13461"/>
                  </a:lnTo>
                  <a:lnTo>
                    <a:pt x="20066" y="13461"/>
                  </a:lnTo>
                  <a:lnTo>
                    <a:pt x="20769" y="12979"/>
                  </a:lnTo>
                  <a:lnTo>
                    <a:pt x="21310" y="12484"/>
                  </a:lnTo>
                  <a:lnTo>
                    <a:pt x="22123" y="12344"/>
                  </a:lnTo>
                  <a:lnTo>
                    <a:pt x="22961" y="12280"/>
                  </a:lnTo>
                  <a:lnTo>
                    <a:pt x="39167" y="12280"/>
                  </a:lnTo>
                  <a:lnTo>
                    <a:pt x="39344" y="12141"/>
                  </a:lnTo>
                  <a:lnTo>
                    <a:pt x="39366" y="11341"/>
                  </a:lnTo>
                  <a:lnTo>
                    <a:pt x="39204" y="10972"/>
                  </a:lnTo>
                  <a:lnTo>
                    <a:pt x="38887" y="10528"/>
                  </a:lnTo>
                  <a:lnTo>
                    <a:pt x="43358" y="10528"/>
                  </a:lnTo>
                  <a:lnTo>
                    <a:pt x="43103" y="8889"/>
                  </a:lnTo>
                  <a:close/>
                </a:path>
                <a:path w="43814" h="17144">
                  <a:moveTo>
                    <a:pt x="20066" y="13461"/>
                  </a:moveTo>
                  <a:lnTo>
                    <a:pt x="18427" y="13461"/>
                  </a:lnTo>
                  <a:lnTo>
                    <a:pt x="19316" y="13715"/>
                  </a:lnTo>
                  <a:lnTo>
                    <a:pt x="20066" y="13461"/>
                  </a:lnTo>
                  <a:close/>
                </a:path>
                <a:path w="43814" h="17144">
                  <a:moveTo>
                    <a:pt x="35904" y="13271"/>
                  </a:moveTo>
                  <a:lnTo>
                    <a:pt x="34531" y="13271"/>
                  </a:lnTo>
                  <a:lnTo>
                    <a:pt x="35382" y="13309"/>
                  </a:lnTo>
                  <a:lnTo>
                    <a:pt x="35904" y="13271"/>
                  </a:lnTo>
                  <a:close/>
                </a:path>
                <a:path w="43814" h="17144">
                  <a:moveTo>
                    <a:pt x="43386" y="10706"/>
                  </a:moveTo>
                  <a:lnTo>
                    <a:pt x="39370" y="10706"/>
                  </a:lnTo>
                  <a:lnTo>
                    <a:pt x="41236" y="11341"/>
                  </a:lnTo>
                  <a:lnTo>
                    <a:pt x="43789" y="13284"/>
                  </a:lnTo>
                  <a:lnTo>
                    <a:pt x="43386" y="10706"/>
                  </a:lnTo>
                  <a:close/>
                </a:path>
                <a:path w="43814" h="17144">
                  <a:moveTo>
                    <a:pt x="43358" y="10528"/>
                  </a:moveTo>
                  <a:lnTo>
                    <a:pt x="38887" y="10528"/>
                  </a:lnTo>
                  <a:lnTo>
                    <a:pt x="39382" y="10718"/>
                  </a:lnTo>
                  <a:lnTo>
                    <a:pt x="43386" y="10706"/>
                  </a:lnTo>
                  <a:lnTo>
                    <a:pt x="43358" y="10528"/>
                  </a:lnTo>
                  <a:close/>
                </a:path>
                <a:path w="43814" h="17144">
                  <a:moveTo>
                    <a:pt x="5969" y="0"/>
                  </a:moveTo>
                  <a:lnTo>
                    <a:pt x="3733" y="673"/>
                  </a:lnTo>
                  <a:lnTo>
                    <a:pt x="2286" y="1219"/>
                  </a:lnTo>
                  <a:lnTo>
                    <a:pt x="762" y="1663"/>
                  </a:lnTo>
                  <a:lnTo>
                    <a:pt x="114" y="3301"/>
                  </a:lnTo>
                  <a:lnTo>
                    <a:pt x="0" y="4825"/>
                  </a:lnTo>
                  <a:lnTo>
                    <a:pt x="393" y="5537"/>
                  </a:lnTo>
                  <a:lnTo>
                    <a:pt x="4457" y="9347"/>
                  </a:lnTo>
                  <a:lnTo>
                    <a:pt x="10769" y="8889"/>
                  </a:lnTo>
                  <a:lnTo>
                    <a:pt x="43103" y="8889"/>
                  </a:lnTo>
                  <a:lnTo>
                    <a:pt x="39274" y="6629"/>
                  </a:lnTo>
                  <a:lnTo>
                    <a:pt x="27660" y="6629"/>
                  </a:lnTo>
                  <a:lnTo>
                    <a:pt x="21297" y="5333"/>
                  </a:lnTo>
                  <a:lnTo>
                    <a:pt x="15227" y="2641"/>
                  </a:lnTo>
                  <a:lnTo>
                    <a:pt x="13703" y="1803"/>
                  </a:lnTo>
                  <a:lnTo>
                    <a:pt x="12115" y="1155"/>
                  </a:lnTo>
                  <a:lnTo>
                    <a:pt x="10426" y="761"/>
                  </a:lnTo>
                  <a:lnTo>
                    <a:pt x="8191" y="457"/>
                  </a:lnTo>
                  <a:lnTo>
                    <a:pt x="5969" y="0"/>
                  </a:lnTo>
                  <a:close/>
                </a:path>
                <a:path w="43814" h="17144">
                  <a:moveTo>
                    <a:pt x="35026" y="6502"/>
                  </a:moveTo>
                  <a:lnTo>
                    <a:pt x="34302" y="6565"/>
                  </a:lnTo>
                  <a:lnTo>
                    <a:pt x="27660" y="6629"/>
                  </a:lnTo>
                  <a:lnTo>
                    <a:pt x="39274" y="6629"/>
                  </a:lnTo>
                  <a:lnTo>
                    <a:pt x="38671" y="6565"/>
                  </a:lnTo>
                  <a:lnTo>
                    <a:pt x="37452" y="6527"/>
                  </a:lnTo>
                  <a:lnTo>
                    <a:pt x="35026" y="6502"/>
                  </a:lnTo>
                  <a:close/>
                </a:path>
                <a:path w="43814" h="17144">
                  <a:moveTo>
                    <a:pt x="36969" y="6502"/>
                  </a:moveTo>
                  <a:lnTo>
                    <a:pt x="36487" y="6527"/>
                  </a:lnTo>
                  <a:lnTo>
                    <a:pt x="37452" y="6527"/>
                  </a:lnTo>
                  <a:lnTo>
                    <a:pt x="36969" y="6502"/>
                  </a:lnTo>
                  <a:close/>
                </a:path>
              </a:pathLst>
            </a:custGeom>
            <a:solidFill>
              <a:srgbClr val="E8BB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9" name="object 1189" descr=""/>
            <p:cNvSpPr/>
            <p:nvPr/>
          </p:nvSpPr>
          <p:spPr>
            <a:xfrm>
              <a:off x="2227528" y="2752250"/>
              <a:ext cx="38100" cy="17780"/>
            </a:xfrm>
            <a:custGeom>
              <a:avLst/>
              <a:gdLst/>
              <a:ahLst/>
              <a:cxnLst/>
              <a:rect l="l" t="t" r="r" b="b"/>
              <a:pathLst>
                <a:path w="38100" h="17780">
                  <a:moveTo>
                    <a:pt x="9763" y="9613"/>
                  </a:moveTo>
                  <a:lnTo>
                    <a:pt x="3362" y="12522"/>
                  </a:lnTo>
                  <a:lnTo>
                    <a:pt x="1203" y="14325"/>
                  </a:lnTo>
                  <a:lnTo>
                    <a:pt x="0" y="15392"/>
                  </a:lnTo>
                  <a:lnTo>
                    <a:pt x="1635" y="17157"/>
                  </a:lnTo>
                  <a:lnTo>
                    <a:pt x="2206" y="17564"/>
                  </a:lnTo>
                  <a:lnTo>
                    <a:pt x="2841" y="17741"/>
                  </a:lnTo>
                  <a:lnTo>
                    <a:pt x="3540" y="17716"/>
                  </a:lnTo>
                  <a:lnTo>
                    <a:pt x="3984" y="17665"/>
                  </a:lnTo>
                  <a:lnTo>
                    <a:pt x="4403" y="17551"/>
                  </a:lnTo>
                  <a:lnTo>
                    <a:pt x="5762" y="16916"/>
                  </a:lnTo>
                  <a:lnTo>
                    <a:pt x="6842" y="16789"/>
                  </a:lnTo>
                  <a:lnTo>
                    <a:pt x="8467" y="15773"/>
                  </a:lnTo>
                  <a:lnTo>
                    <a:pt x="9267" y="15557"/>
                  </a:lnTo>
                  <a:lnTo>
                    <a:pt x="10105" y="15468"/>
                  </a:lnTo>
                  <a:lnTo>
                    <a:pt x="10537" y="15392"/>
                  </a:lnTo>
                  <a:lnTo>
                    <a:pt x="10956" y="15252"/>
                  </a:lnTo>
                  <a:lnTo>
                    <a:pt x="11337" y="15036"/>
                  </a:lnTo>
                  <a:lnTo>
                    <a:pt x="13852" y="12827"/>
                  </a:lnTo>
                  <a:lnTo>
                    <a:pt x="16875" y="11861"/>
                  </a:lnTo>
                  <a:lnTo>
                    <a:pt x="20138" y="11493"/>
                  </a:lnTo>
                  <a:lnTo>
                    <a:pt x="21584" y="11493"/>
                  </a:lnTo>
                  <a:lnTo>
                    <a:pt x="22348" y="10883"/>
                  </a:lnTo>
                  <a:lnTo>
                    <a:pt x="26749" y="10883"/>
                  </a:lnTo>
                  <a:lnTo>
                    <a:pt x="27073" y="10515"/>
                  </a:lnTo>
                  <a:lnTo>
                    <a:pt x="29920" y="10515"/>
                  </a:lnTo>
                  <a:lnTo>
                    <a:pt x="30801" y="9944"/>
                  </a:lnTo>
                  <a:lnTo>
                    <a:pt x="11325" y="9944"/>
                  </a:lnTo>
                  <a:lnTo>
                    <a:pt x="9763" y="9613"/>
                  </a:lnTo>
                  <a:close/>
                </a:path>
                <a:path w="38100" h="17780">
                  <a:moveTo>
                    <a:pt x="26749" y="10883"/>
                  </a:moveTo>
                  <a:lnTo>
                    <a:pt x="22348" y="10883"/>
                  </a:lnTo>
                  <a:lnTo>
                    <a:pt x="23415" y="11620"/>
                  </a:lnTo>
                  <a:lnTo>
                    <a:pt x="24126" y="11912"/>
                  </a:lnTo>
                  <a:lnTo>
                    <a:pt x="24888" y="13004"/>
                  </a:lnTo>
                  <a:lnTo>
                    <a:pt x="26749" y="10883"/>
                  </a:lnTo>
                  <a:close/>
                </a:path>
                <a:path w="38100" h="17780">
                  <a:moveTo>
                    <a:pt x="21584" y="11493"/>
                  </a:moveTo>
                  <a:lnTo>
                    <a:pt x="20138" y="11493"/>
                  </a:lnTo>
                  <a:lnTo>
                    <a:pt x="21218" y="11785"/>
                  </a:lnTo>
                  <a:lnTo>
                    <a:pt x="21584" y="11493"/>
                  </a:lnTo>
                  <a:close/>
                </a:path>
                <a:path w="38100" h="17780">
                  <a:moveTo>
                    <a:pt x="29920" y="10515"/>
                  </a:moveTo>
                  <a:lnTo>
                    <a:pt x="27073" y="10515"/>
                  </a:lnTo>
                  <a:lnTo>
                    <a:pt x="29333" y="10896"/>
                  </a:lnTo>
                  <a:lnTo>
                    <a:pt x="29920" y="10515"/>
                  </a:lnTo>
                  <a:close/>
                </a:path>
                <a:path w="38100" h="17780">
                  <a:moveTo>
                    <a:pt x="13014" y="8877"/>
                  </a:moveTo>
                  <a:lnTo>
                    <a:pt x="12760" y="9232"/>
                  </a:lnTo>
                  <a:lnTo>
                    <a:pt x="11325" y="9944"/>
                  </a:lnTo>
                  <a:lnTo>
                    <a:pt x="30801" y="9944"/>
                  </a:lnTo>
                  <a:lnTo>
                    <a:pt x="30977" y="9829"/>
                  </a:lnTo>
                  <a:lnTo>
                    <a:pt x="31009" y="9702"/>
                  </a:lnTo>
                  <a:lnTo>
                    <a:pt x="13852" y="9702"/>
                  </a:lnTo>
                  <a:lnTo>
                    <a:pt x="13014" y="8877"/>
                  </a:lnTo>
                  <a:close/>
                </a:path>
                <a:path w="38100" h="17780">
                  <a:moveTo>
                    <a:pt x="13280" y="5080"/>
                  </a:moveTo>
                  <a:lnTo>
                    <a:pt x="12455" y="6832"/>
                  </a:lnTo>
                  <a:lnTo>
                    <a:pt x="12455" y="7759"/>
                  </a:lnTo>
                  <a:lnTo>
                    <a:pt x="12963" y="8331"/>
                  </a:lnTo>
                  <a:lnTo>
                    <a:pt x="13763" y="8712"/>
                  </a:lnTo>
                  <a:lnTo>
                    <a:pt x="13852" y="9702"/>
                  </a:lnTo>
                  <a:lnTo>
                    <a:pt x="31009" y="9702"/>
                  </a:lnTo>
                  <a:lnTo>
                    <a:pt x="31035" y="9347"/>
                  </a:lnTo>
                  <a:lnTo>
                    <a:pt x="30591" y="9194"/>
                  </a:lnTo>
                  <a:lnTo>
                    <a:pt x="31022" y="9017"/>
                  </a:lnTo>
                  <a:lnTo>
                    <a:pt x="32160" y="9017"/>
                  </a:lnTo>
                  <a:lnTo>
                    <a:pt x="33461" y="7251"/>
                  </a:lnTo>
                  <a:lnTo>
                    <a:pt x="35933" y="6477"/>
                  </a:lnTo>
                  <a:lnTo>
                    <a:pt x="27212" y="6477"/>
                  </a:lnTo>
                  <a:lnTo>
                    <a:pt x="26247" y="6172"/>
                  </a:lnTo>
                  <a:lnTo>
                    <a:pt x="25460" y="5422"/>
                  </a:lnTo>
                  <a:lnTo>
                    <a:pt x="25205" y="5207"/>
                  </a:lnTo>
                  <a:lnTo>
                    <a:pt x="15109" y="5207"/>
                  </a:lnTo>
                  <a:lnTo>
                    <a:pt x="13280" y="5080"/>
                  </a:lnTo>
                  <a:close/>
                </a:path>
                <a:path w="38100" h="17780">
                  <a:moveTo>
                    <a:pt x="32160" y="9017"/>
                  </a:moveTo>
                  <a:lnTo>
                    <a:pt x="31022" y="9017"/>
                  </a:lnTo>
                  <a:lnTo>
                    <a:pt x="31353" y="9055"/>
                  </a:lnTo>
                  <a:lnTo>
                    <a:pt x="31632" y="9194"/>
                  </a:lnTo>
                  <a:lnTo>
                    <a:pt x="31861" y="9423"/>
                  </a:lnTo>
                  <a:lnTo>
                    <a:pt x="32160" y="9017"/>
                  </a:lnTo>
                  <a:close/>
                </a:path>
                <a:path w="38100" h="17780">
                  <a:moveTo>
                    <a:pt x="34820" y="0"/>
                  </a:moveTo>
                  <a:lnTo>
                    <a:pt x="34350" y="3175"/>
                  </a:lnTo>
                  <a:lnTo>
                    <a:pt x="32648" y="3975"/>
                  </a:lnTo>
                  <a:lnTo>
                    <a:pt x="31923" y="4686"/>
                  </a:lnTo>
                  <a:lnTo>
                    <a:pt x="27212" y="6477"/>
                  </a:lnTo>
                  <a:lnTo>
                    <a:pt x="35933" y="6477"/>
                  </a:lnTo>
                  <a:lnTo>
                    <a:pt x="36420" y="6324"/>
                  </a:lnTo>
                  <a:lnTo>
                    <a:pt x="37322" y="3505"/>
                  </a:lnTo>
                  <a:lnTo>
                    <a:pt x="37601" y="2819"/>
                  </a:lnTo>
                  <a:lnTo>
                    <a:pt x="37842" y="2133"/>
                  </a:lnTo>
                  <a:lnTo>
                    <a:pt x="37652" y="1371"/>
                  </a:lnTo>
                  <a:lnTo>
                    <a:pt x="34820" y="0"/>
                  </a:lnTo>
                  <a:close/>
                </a:path>
                <a:path w="38100" h="17780">
                  <a:moveTo>
                    <a:pt x="21193" y="3708"/>
                  </a:moveTo>
                  <a:lnTo>
                    <a:pt x="20519" y="3708"/>
                  </a:lnTo>
                  <a:lnTo>
                    <a:pt x="19161" y="3835"/>
                  </a:lnTo>
                  <a:lnTo>
                    <a:pt x="17865" y="4267"/>
                  </a:lnTo>
                  <a:lnTo>
                    <a:pt x="16557" y="4622"/>
                  </a:lnTo>
                  <a:lnTo>
                    <a:pt x="15109" y="5207"/>
                  </a:lnTo>
                  <a:lnTo>
                    <a:pt x="25205" y="5207"/>
                  </a:lnTo>
                  <a:lnTo>
                    <a:pt x="24774" y="4889"/>
                  </a:lnTo>
                  <a:lnTo>
                    <a:pt x="23783" y="4406"/>
                  </a:lnTo>
                  <a:lnTo>
                    <a:pt x="23148" y="4203"/>
                  </a:lnTo>
                  <a:lnTo>
                    <a:pt x="22488" y="4051"/>
                  </a:lnTo>
                  <a:lnTo>
                    <a:pt x="21743" y="3835"/>
                  </a:lnTo>
                  <a:lnTo>
                    <a:pt x="21193" y="3708"/>
                  </a:lnTo>
                  <a:close/>
                </a:path>
              </a:pathLst>
            </a:custGeom>
            <a:solidFill>
              <a:srgbClr val="E4B6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0" name="object 1190" descr=""/>
            <p:cNvSpPr/>
            <p:nvPr/>
          </p:nvSpPr>
          <p:spPr>
            <a:xfrm>
              <a:off x="2132821" y="2746783"/>
              <a:ext cx="19050" cy="15875"/>
            </a:xfrm>
            <a:custGeom>
              <a:avLst/>
              <a:gdLst/>
              <a:ahLst/>
              <a:cxnLst/>
              <a:rect l="l" t="t" r="r" b="b"/>
              <a:pathLst>
                <a:path w="19050" h="15875">
                  <a:moveTo>
                    <a:pt x="1816" y="0"/>
                  </a:moveTo>
                  <a:lnTo>
                    <a:pt x="990" y="1790"/>
                  </a:lnTo>
                  <a:lnTo>
                    <a:pt x="0" y="3302"/>
                  </a:lnTo>
                  <a:lnTo>
                    <a:pt x="223" y="4254"/>
                  </a:lnTo>
                  <a:lnTo>
                    <a:pt x="333" y="4572"/>
                  </a:lnTo>
                  <a:lnTo>
                    <a:pt x="453" y="4838"/>
                  </a:lnTo>
                  <a:lnTo>
                    <a:pt x="647" y="5156"/>
                  </a:lnTo>
                  <a:lnTo>
                    <a:pt x="952" y="5511"/>
                  </a:lnTo>
                  <a:lnTo>
                    <a:pt x="1854" y="7150"/>
                  </a:lnTo>
                  <a:lnTo>
                    <a:pt x="2514" y="9017"/>
                  </a:lnTo>
                  <a:lnTo>
                    <a:pt x="5575" y="12433"/>
                  </a:lnTo>
                  <a:lnTo>
                    <a:pt x="7099" y="15278"/>
                  </a:lnTo>
                  <a:lnTo>
                    <a:pt x="10629" y="14808"/>
                  </a:lnTo>
                  <a:lnTo>
                    <a:pt x="11417" y="14541"/>
                  </a:lnTo>
                  <a:lnTo>
                    <a:pt x="12242" y="14401"/>
                  </a:lnTo>
                  <a:lnTo>
                    <a:pt x="13741" y="12915"/>
                  </a:lnTo>
                  <a:lnTo>
                    <a:pt x="14287" y="11404"/>
                  </a:lnTo>
                  <a:lnTo>
                    <a:pt x="16681" y="11404"/>
                  </a:lnTo>
                  <a:lnTo>
                    <a:pt x="16967" y="10744"/>
                  </a:lnTo>
                  <a:lnTo>
                    <a:pt x="17542" y="10210"/>
                  </a:lnTo>
                  <a:lnTo>
                    <a:pt x="6934" y="10210"/>
                  </a:lnTo>
                  <a:lnTo>
                    <a:pt x="3073" y="7988"/>
                  </a:lnTo>
                  <a:lnTo>
                    <a:pt x="3531" y="6972"/>
                  </a:lnTo>
                  <a:lnTo>
                    <a:pt x="3606" y="6718"/>
                  </a:lnTo>
                  <a:lnTo>
                    <a:pt x="3718" y="6558"/>
                  </a:lnTo>
                  <a:lnTo>
                    <a:pt x="4722" y="4330"/>
                  </a:lnTo>
                  <a:lnTo>
                    <a:pt x="4665" y="3302"/>
                  </a:lnTo>
                  <a:lnTo>
                    <a:pt x="4191" y="927"/>
                  </a:lnTo>
                  <a:lnTo>
                    <a:pt x="1816" y="0"/>
                  </a:lnTo>
                  <a:close/>
                </a:path>
                <a:path w="19050" h="15875">
                  <a:moveTo>
                    <a:pt x="16681" y="11404"/>
                  </a:moveTo>
                  <a:lnTo>
                    <a:pt x="14287" y="11404"/>
                  </a:lnTo>
                  <a:lnTo>
                    <a:pt x="16357" y="12153"/>
                  </a:lnTo>
                  <a:lnTo>
                    <a:pt x="16681" y="11404"/>
                  </a:lnTo>
                  <a:close/>
                </a:path>
                <a:path w="19050" h="15875">
                  <a:moveTo>
                    <a:pt x="6083" y="3835"/>
                  </a:moveTo>
                  <a:lnTo>
                    <a:pt x="5422" y="4114"/>
                  </a:lnTo>
                  <a:lnTo>
                    <a:pt x="3718" y="6558"/>
                  </a:lnTo>
                  <a:lnTo>
                    <a:pt x="3632" y="6748"/>
                  </a:lnTo>
                  <a:lnTo>
                    <a:pt x="5130" y="8496"/>
                  </a:lnTo>
                  <a:lnTo>
                    <a:pt x="6934" y="10210"/>
                  </a:lnTo>
                  <a:lnTo>
                    <a:pt x="17542" y="10210"/>
                  </a:lnTo>
                  <a:lnTo>
                    <a:pt x="17830" y="9944"/>
                  </a:lnTo>
                  <a:lnTo>
                    <a:pt x="18554" y="9080"/>
                  </a:lnTo>
                  <a:lnTo>
                    <a:pt x="18376" y="7785"/>
                  </a:lnTo>
                  <a:lnTo>
                    <a:pt x="7848" y="5435"/>
                  </a:lnTo>
                  <a:lnTo>
                    <a:pt x="7073" y="5130"/>
                  </a:lnTo>
                  <a:lnTo>
                    <a:pt x="7785" y="4572"/>
                  </a:lnTo>
                  <a:lnTo>
                    <a:pt x="7256" y="4254"/>
                  </a:lnTo>
                  <a:lnTo>
                    <a:pt x="6718" y="3848"/>
                  </a:lnTo>
                  <a:lnTo>
                    <a:pt x="6083" y="3835"/>
                  </a:lnTo>
                  <a:close/>
                </a:path>
                <a:path w="19050" h="15875">
                  <a:moveTo>
                    <a:pt x="11010" y="4254"/>
                  </a:moveTo>
                  <a:lnTo>
                    <a:pt x="8445" y="4622"/>
                  </a:lnTo>
                  <a:lnTo>
                    <a:pt x="8001" y="4711"/>
                  </a:lnTo>
                  <a:lnTo>
                    <a:pt x="7848" y="5435"/>
                  </a:lnTo>
                  <a:lnTo>
                    <a:pt x="16107" y="5435"/>
                  </a:lnTo>
                  <a:lnTo>
                    <a:pt x="15963" y="5346"/>
                  </a:lnTo>
                  <a:lnTo>
                    <a:pt x="13487" y="4838"/>
                  </a:lnTo>
                  <a:lnTo>
                    <a:pt x="11010" y="4254"/>
                  </a:lnTo>
                  <a:close/>
                </a:path>
              </a:pathLst>
            </a:custGeom>
            <a:solidFill>
              <a:srgbClr val="8C42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1" name="object 1191" descr=""/>
            <p:cNvSpPr/>
            <p:nvPr/>
          </p:nvSpPr>
          <p:spPr>
            <a:xfrm>
              <a:off x="2231775" y="2670695"/>
              <a:ext cx="20955" cy="9525"/>
            </a:xfrm>
            <a:custGeom>
              <a:avLst/>
              <a:gdLst/>
              <a:ahLst/>
              <a:cxnLst/>
              <a:rect l="l" t="t" r="r" b="b"/>
              <a:pathLst>
                <a:path w="20955" h="9525">
                  <a:moveTo>
                    <a:pt x="1943" y="0"/>
                  </a:moveTo>
                  <a:lnTo>
                    <a:pt x="0" y="3060"/>
                  </a:lnTo>
                  <a:lnTo>
                    <a:pt x="101" y="3797"/>
                  </a:lnTo>
                  <a:lnTo>
                    <a:pt x="2413" y="5435"/>
                  </a:lnTo>
                  <a:lnTo>
                    <a:pt x="3276" y="5600"/>
                  </a:lnTo>
                  <a:lnTo>
                    <a:pt x="4064" y="5994"/>
                  </a:lnTo>
                  <a:lnTo>
                    <a:pt x="5511" y="6591"/>
                  </a:lnTo>
                  <a:lnTo>
                    <a:pt x="7048" y="6946"/>
                  </a:lnTo>
                  <a:lnTo>
                    <a:pt x="8445" y="7670"/>
                  </a:lnTo>
                  <a:lnTo>
                    <a:pt x="9093" y="7912"/>
                  </a:lnTo>
                  <a:lnTo>
                    <a:pt x="9753" y="8089"/>
                  </a:lnTo>
                  <a:lnTo>
                    <a:pt x="11734" y="8381"/>
                  </a:lnTo>
                  <a:lnTo>
                    <a:pt x="12992" y="8928"/>
                  </a:lnTo>
                  <a:lnTo>
                    <a:pt x="14363" y="8623"/>
                  </a:lnTo>
                  <a:lnTo>
                    <a:pt x="14757" y="8458"/>
                  </a:lnTo>
                  <a:lnTo>
                    <a:pt x="15074" y="8204"/>
                  </a:lnTo>
                  <a:lnTo>
                    <a:pt x="15265" y="7797"/>
                  </a:lnTo>
                  <a:lnTo>
                    <a:pt x="16154" y="6553"/>
                  </a:lnTo>
                  <a:lnTo>
                    <a:pt x="17284" y="7670"/>
                  </a:lnTo>
                  <a:lnTo>
                    <a:pt x="19596" y="7150"/>
                  </a:lnTo>
                  <a:lnTo>
                    <a:pt x="20574" y="6591"/>
                  </a:lnTo>
                  <a:lnTo>
                    <a:pt x="20231" y="4978"/>
                  </a:lnTo>
                  <a:lnTo>
                    <a:pt x="18084" y="3682"/>
                  </a:lnTo>
                  <a:lnTo>
                    <a:pt x="12700" y="2476"/>
                  </a:lnTo>
                  <a:lnTo>
                    <a:pt x="7556" y="203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C06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2" name="object 1192" descr=""/>
            <p:cNvSpPr/>
            <p:nvPr/>
          </p:nvSpPr>
          <p:spPr>
            <a:xfrm>
              <a:off x="2269037" y="2717151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5" h="10794">
                  <a:moveTo>
                    <a:pt x="2946" y="0"/>
                  </a:moveTo>
                  <a:lnTo>
                    <a:pt x="0" y="2743"/>
                  </a:lnTo>
                  <a:lnTo>
                    <a:pt x="12" y="3517"/>
                  </a:lnTo>
                  <a:lnTo>
                    <a:pt x="3251" y="6324"/>
                  </a:lnTo>
                  <a:lnTo>
                    <a:pt x="4457" y="6184"/>
                  </a:lnTo>
                  <a:lnTo>
                    <a:pt x="5219" y="6121"/>
                  </a:lnTo>
                  <a:lnTo>
                    <a:pt x="6045" y="5994"/>
                  </a:lnTo>
                  <a:lnTo>
                    <a:pt x="5232" y="7137"/>
                  </a:lnTo>
                  <a:lnTo>
                    <a:pt x="3708" y="8699"/>
                  </a:lnTo>
                  <a:lnTo>
                    <a:pt x="3695" y="9893"/>
                  </a:lnTo>
                  <a:lnTo>
                    <a:pt x="6096" y="10477"/>
                  </a:lnTo>
                  <a:lnTo>
                    <a:pt x="6819" y="10541"/>
                  </a:lnTo>
                  <a:lnTo>
                    <a:pt x="7531" y="10477"/>
                  </a:lnTo>
                  <a:lnTo>
                    <a:pt x="9182" y="9944"/>
                  </a:lnTo>
                  <a:lnTo>
                    <a:pt x="9817" y="9194"/>
                  </a:lnTo>
                  <a:lnTo>
                    <a:pt x="10502" y="8547"/>
                  </a:lnTo>
                  <a:lnTo>
                    <a:pt x="11112" y="7696"/>
                  </a:lnTo>
                  <a:lnTo>
                    <a:pt x="11772" y="6883"/>
                  </a:lnTo>
                  <a:lnTo>
                    <a:pt x="14033" y="3149"/>
                  </a:lnTo>
                  <a:lnTo>
                    <a:pt x="10426" y="1409"/>
                  </a:lnTo>
                  <a:lnTo>
                    <a:pt x="9461" y="1028"/>
                  </a:lnTo>
                  <a:lnTo>
                    <a:pt x="7454" y="1841"/>
                  </a:lnTo>
                  <a:lnTo>
                    <a:pt x="5854" y="190"/>
                  </a:lnTo>
                  <a:lnTo>
                    <a:pt x="3987" y="165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DFD7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3" name="object 1193" descr=""/>
            <p:cNvSpPr/>
            <p:nvPr/>
          </p:nvSpPr>
          <p:spPr>
            <a:xfrm>
              <a:off x="2251567" y="2747908"/>
              <a:ext cx="18415" cy="12065"/>
            </a:xfrm>
            <a:custGeom>
              <a:avLst/>
              <a:gdLst/>
              <a:ahLst/>
              <a:cxnLst/>
              <a:rect l="l" t="t" r="r" b="b"/>
              <a:pathLst>
                <a:path w="18414" h="12064">
                  <a:moveTo>
                    <a:pt x="13525" y="0"/>
                  </a:moveTo>
                  <a:lnTo>
                    <a:pt x="10947" y="1282"/>
                  </a:lnTo>
                  <a:lnTo>
                    <a:pt x="7378" y="4394"/>
                  </a:lnTo>
                  <a:lnTo>
                    <a:pt x="4445" y="5740"/>
                  </a:lnTo>
                  <a:lnTo>
                    <a:pt x="3213" y="6413"/>
                  </a:lnTo>
                  <a:lnTo>
                    <a:pt x="1917" y="6959"/>
                  </a:lnTo>
                  <a:lnTo>
                    <a:pt x="762" y="7772"/>
                  </a:lnTo>
                  <a:lnTo>
                    <a:pt x="393" y="8089"/>
                  </a:lnTo>
                  <a:lnTo>
                    <a:pt x="127" y="8470"/>
                  </a:lnTo>
                  <a:lnTo>
                    <a:pt x="0" y="8940"/>
                  </a:lnTo>
                  <a:lnTo>
                    <a:pt x="342" y="9575"/>
                  </a:lnTo>
                  <a:lnTo>
                    <a:pt x="1701" y="10642"/>
                  </a:lnTo>
                  <a:lnTo>
                    <a:pt x="3340" y="10693"/>
                  </a:lnTo>
                  <a:lnTo>
                    <a:pt x="4521" y="11658"/>
                  </a:lnTo>
                  <a:lnTo>
                    <a:pt x="5473" y="11709"/>
                  </a:lnTo>
                  <a:lnTo>
                    <a:pt x="6337" y="11557"/>
                  </a:lnTo>
                  <a:lnTo>
                    <a:pt x="6832" y="10617"/>
                  </a:lnTo>
                  <a:lnTo>
                    <a:pt x="7378" y="10109"/>
                  </a:lnTo>
                  <a:lnTo>
                    <a:pt x="8204" y="10160"/>
                  </a:lnTo>
                  <a:lnTo>
                    <a:pt x="8775" y="9690"/>
                  </a:lnTo>
                  <a:lnTo>
                    <a:pt x="13169" y="5372"/>
                  </a:lnTo>
                  <a:lnTo>
                    <a:pt x="14617" y="6273"/>
                  </a:lnTo>
                  <a:lnTo>
                    <a:pt x="15176" y="3962"/>
                  </a:lnTo>
                  <a:lnTo>
                    <a:pt x="16510" y="4457"/>
                  </a:lnTo>
                  <a:lnTo>
                    <a:pt x="17310" y="3975"/>
                  </a:lnTo>
                  <a:lnTo>
                    <a:pt x="17678" y="2349"/>
                  </a:lnTo>
                  <a:lnTo>
                    <a:pt x="17970" y="1447"/>
                  </a:lnTo>
                  <a:lnTo>
                    <a:pt x="17475" y="952"/>
                  </a:lnTo>
                  <a:lnTo>
                    <a:pt x="16738" y="584"/>
                  </a:lnTo>
                  <a:lnTo>
                    <a:pt x="13525" y="0"/>
                  </a:lnTo>
                  <a:close/>
                </a:path>
              </a:pathLst>
            </a:custGeom>
            <a:solidFill>
              <a:srgbClr val="E8BA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4" name="object 1194" descr=""/>
            <p:cNvSpPr/>
            <p:nvPr/>
          </p:nvSpPr>
          <p:spPr>
            <a:xfrm>
              <a:off x="2125738" y="2717923"/>
              <a:ext cx="9525" cy="25400"/>
            </a:xfrm>
            <a:custGeom>
              <a:avLst/>
              <a:gdLst/>
              <a:ahLst/>
              <a:cxnLst/>
              <a:rect l="l" t="t" r="r" b="b"/>
              <a:pathLst>
                <a:path w="9525" h="25400">
                  <a:moveTo>
                    <a:pt x="3619" y="0"/>
                  </a:moveTo>
                  <a:lnTo>
                    <a:pt x="1955" y="3098"/>
                  </a:lnTo>
                  <a:lnTo>
                    <a:pt x="4178" y="7302"/>
                  </a:lnTo>
                  <a:lnTo>
                    <a:pt x="0" y="10515"/>
                  </a:lnTo>
                  <a:lnTo>
                    <a:pt x="635" y="12230"/>
                  </a:lnTo>
                  <a:lnTo>
                    <a:pt x="4216" y="14731"/>
                  </a:lnTo>
                  <a:lnTo>
                    <a:pt x="3759" y="17576"/>
                  </a:lnTo>
                  <a:lnTo>
                    <a:pt x="4102" y="21831"/>
                  </a:lnTo>
                  <a:lnTo>
                    <a:pt x="3479" y="23494"/>
                  </a:lnTo>
                  <a:lnTo>
                    <a:pt x="4635" y="24866"/>
                  </a:lnTo>
                  <a:lnTo>
                    <a:pt x="6197" y="15303"/>
                  </a:lnTo>
                  <a:lnTo>
                    <a:pt x="8788" y="11620"/>
                  </a:lnTo>
                  <a:lnTo>
                    <a:pt x="8915" y="9969"/>
                  </a:lnTo>
                  <a:lnTo>
                    <a:pt x="8394" y="8585"/>
                  </a:lnTo>
                  <a:lnTo>
                    <a:pt x="5969" y="6603"/>
                  </a:lnTo>
                  <a:lnTo>
                    <a:pt x="5143" y="7988"/>
                  </a:lnTo>
                  <a:lnTo>
                    <a:pt x="4089" y="7950"/>
                  </a:lnTo>
                  <a:lnTo>
                    <a:pt x="4978" y="6934"/>
                  </a:lnTo>
                  <a:lnTo>
                    <a:pt x="5181" y="5765"/>
                  </a:lnTo>
                  <a:lnTo>
                    <a:pt x="5194" y="4559"/>
                  </a:lnTo>
                  <a:lnTo>
                    <a:pt x="5118" y="2882"/>
                  </a:lnTo>
                  <a:lnTo>
                    <a:pt x="5245" y="1142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475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5" name="object 1195" descr=""/>
            <p:cNvSpPr/>
            <p:nvPr/>
          </p:nvSpPr>
          <p:spPr>
            <a:xfrm>
              <a:off x="2265036" y="2740134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9778" y="0"/>
                  </a:moveTo>
                  <a:lnTo>
                    <a:pt x="7454" y="2095"/>
                  </a:lnTo>
                  <a:lnTo>
                    <a:pt x="5308" y="622"/>
                  </a:lnTo>
                  <a:lnTo>
                    <a:pt x="3797" y="317"/>
                  </a:lnTo>
                  <a:lnTo>
                    <a:pt x="2387" y="266"/>
                  </a:lnTo>
                  <a:lnTo>
                    <a:pt x="1587" y="1955"/>
                  </a:lnTo>
                  <a:lnTo>
                    <a:pt x="3162" y="4038"/>
                  </a:lnTo>
                  <a:lnTo>
                    <a:pt x="0" y="7010"/>
                  </a:lnTo>
                  <a:lnTo>
                    <a:pt x="2908" y="8826"/>
                  </a:lnTo>
                  <a:lnTo>
                    <a:pt x="4216" y="10121"/>
                  </a:lnTo>
                  <a:lnTo>
                    <a:pt x="4991" y="9715"/>
                  </a:lnTo>
                  <a:lnTo>
                    <a:pt x="5714" y="9105"/>
                  </a:lnTo>
                  <a:lnTo>
                    <a:pt x="10680" y="8115"/>
                  </a:lnTo>
                  <a:lnTo>
                    <a:pt x="12128" y="5232"/>
                  </a:lnTo>
                  <a:lnTo>
                    <a:pt x="12471" y="1447"/>
                  </a:lnTo>
                  <a:lnTo>
                    <a:pt x="11963" y="939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9D5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6" name="object 1196" descr=""/>
            <p:cNvSpPr/>
            <p:nvPr/>
          </p:nvSpPr>
          <p:spPr>
            <a:xfrm>
              <a:off x="2225146" y="2667532"/>
              <a:ext cx="24765" cy="6985"/>
            </a:xfrm>
            <a:custGeom>
              <a:avLst/>
              <a:gdLst/>
              <a:ahLst/>
              <a:cxnLst/>
              <a:rect l="l" t="t" r="r" b="b"/>
              <a:pathLst>
                <a:path w="24764" h="6985">
                  <a:moveTo>
                    <a:pt x="3619" y="0"/>
                  </a:moveTo>
                  <a:lnTo>
                    <a:pt x="190" y="1676"/>
                  </a:lnTo>
                  <a:lnTo>
                    <a:pt x="0" y="2260"/>
                  </a:lnTo>
                  <a:lnTo>
                    <a:pt x="63" y="2819"/>
                  </a:lnTo>
                  <a:lnTo>
                    <a:pt x="393" y="3352"/>
                  </a:lnTo>
                  <a:lnTo>
                    <a:pt x="2616" y="5575"/>
                  </a:lnTo>
                  <a:lnTo>
                    <a:pt x="5079" y="5486"/>
                  </a:lnTo>
                  <a:lnTo>
                    <a:pt x="7670" y="4089"/>
                  </a:lnTo>
                  <a:lnTo>
                    <a:pt x="8902" y="3670"/>
                  </a:lnTo>
                  <a:lnTo>
                    <a:pt x="10096" y="3987"/>
                  </a:lnTo>
                  <a:lnTo>
                    <a:pt x="24714" y="6845"/>
                  </a:lnTo>
                  <a:lnTo>
                    <a:pt x="23977" y="5753"/>
                  </a:lnTo>
                  <a:lnTo>
                    <a:pt x="22783" y="5245"/>
                  </a:lnTo>
                  <a:lnTo>
                    <a:pt x="18021" y="4521"/>
                  </a:lnTo>
                  <a:lnTo>
                    <a:pt x="14490" y="4063"/>
                  </a:lnTo>
                  <a:lnTo>
                    <a:pt x="11391" y="253"/>
                  </a:lnTo>
                  <a:lnTo>
                    <a:pt x="10325" y="825"/>
                  </a:lnTo>
                  <a:lnTo>
                    <a:pt x="9982" y="1841"/>
                  </a:lnTo>
                  <a:lnTo>
                    <a:pt x="10172" y="1955"/>
                  </a:lnTo>
                  <a:lnTo>
                    <a:pt x="10312" y="2387"/>
                  </a:lnTo>
                  <a:lnTo>
                    <a:pt x="10172" y="2552"/>
                  </a:lnTo>
                  <a:lnTo>
                    <a:pt x="9842" y="2692"/>
                  </a:lnTo>
                  <a:lnTo>
                    <a:pt x="6819" y="457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DFDE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7" name="object 1197" descr=""/>
            <p:cNvSpPr/>
            <p:nvPr/>
          </p:nvSpPr>
          <p:spPr>
            <a:xfrm>
              <a:off x="2121038" y="2601133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30">
                  <a:moveTo>
                    <a:pt x="2209" y="0"/>
                  </a:moveTo>
                  <a:lnTo>
                    <a:pt x="0" y="1295"/>
                  </a:lnTo>
                  <a:lnTo>
                    <a:pt x="863" y="6375"/>
                  </a:lnTo>
                  <a:lnTo>
                    <a:pt x="1968" y="8547"/>
                  </a:lnTo>
                  <a:lnTo>
                    <a:pt x="3390" y="10553"/>
                  </a:lnTo>
                  <a:lnTo>
                    <a:pt x="3695" y="10896"/>
                  </a:lnTo>
                  <a:lnTo>
                    <a:pt x="4076" y="11061"/>
                  </a:lnTo>
                  <a:lnTo>
                    <a:pt x="4546" y="11061"/>
                  </a:lnTo>
                  <a:lnTo>
                    <a:pt x="5232" y="10845"/>
                  </a:lnTo>
                  <a:lnTo>
                    <a:pt x="5626" y="10375"/>
                  </a:lnTo>
                  <a:lnTo>
                    <a:pt x="5638" y="9042"/>
                  </a:lnTo>
                  <a:lnTo>
                    <a:pt x="5422" y="8483"/>
                  </a:lnTo>
                  <a:lnTo>
                    <a:pt x="5167" y="8026"/>
                  </a:lnTo>
                  <a:lnTo>
                    <a:pt x="5055" y="7772"/>
                  </a:lnTo>
                  <a:lnTo>
                    <a:pt x="5029" y="7416"/>
                  </a:lnTo>
                  <a:lnTo>
                    <a:pt x="7962" y="7416"/>
                  </a:lnTo>
                  <a:lnTo>
                    <a:pt x="8242" y="7124"/>
                  </a:lnTo>
                  <a:lnTo>
                    <a:pt x="8470" y="6769"/>
                  </a:lnTo>
                  <a:lnTo>
                    <a:pt x="8635" y="6159"/>
                  </a:lnTo>
                  <a:lnTo>
                    <a:pt x="8369" y="3886"/>
                  </a:lnTo>
                  <a:lnTo>
                    <a:pt x="7289" y="2146"/>
                  </a:lnTo>
                  <a:lnTo>
                    <a:pt x="5305" y="965"/>
                  </a:lnTo>
                  <a:lnTo>
                    <a:pt x="2209" y="0"/>
                  </a:lnTo>
                  <a:close/>
                </a:path>
                <a:path w="8889" h="11430">
                  <a:moveTo>
                    <a:pt x="7962" y="7416"/>
                  </a:moveTo>
                  <a:lnTo>
                    <a:pt x="5029" y="7416"/>
                  </a:lnTo>
                  <a:lnTo>
                    <a:pt x="5346" y="7772"/>
                  </a:lnTo>
                  <a:lnTo>
                    <a:pt x="5689" y="7937"/>
                  </a:lnTo>
                  <a:lnTo>
                    <a:pt x="6070" y="8026"/>
                  </a:lnTo>
                  <a:lnTo>
                    <a:pt x="6451" y="8026"/>
                  </a:lnTo>
                  <a:lnTo>
                    <a:pt x="6857" y="7988"/>
                  </a:lnTo>
                  <a:lnTo>
                    <a:pt x="7251" y="7861"/>
                  </a:lnTo>
                  <a:lnTo>
                    <a:pt x="7607" y="7670"/>
                  </a:lnTo>
                  <a:lnTo>
                    <a:pt x="7962" y="7416"/>
                  </a:lnTo>
                  <a:close/>
                </a:path>
              </a:pathLst>
            </a:custGeom>
            <a:solidFill>
              <a:srgbClr val="CA81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8" name="object 1198" descr=""/>
            <p:cNvSpPr/>
            <p:nvPr/>
          </p:nvSpPr>
          <p:spPr>
            <a:xfrm>
              <a:off x="2257032" y="2690166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80" h="10794">
                  <a:moveTo>
                    <a:pt x="15143" y="8912"/>
                  </a:moveTo>
                  <a:lnTo>
                    <a:pt x="14973" y="9512"/>
                  </a:lnTo>
                  <a:lnTo>
                    <a:pt x="15087" y="9944"/>
                  </a:lnTo>
                  <a:lnTo>
                    <a:pt x="15544" y="10287"/>
                  </a:lnTo>
                  <a:lnTo>
                    <a:pt x="16217" y="10401"/>
                  </a:lnTo>
                  <a:lnTo>
                    <a:pt x="16649" y="10350"/>
                  </a:lnTo>
                  <a:lnTo>
                    <a:pt x="17018" y="10172"/>
                  </a:lnTo>
                  <a:lnTo>
                    <a:pt x="17220" y="9944"/>
                  </a:lnTo>
                  <a:lnTo>
                    <a:pt x="17303" y="9601"/>
                  </a:lnTo>
                  <a:lnTo>
                    <a:pt x="15125" y="9601"/>
                  </a:lnTo>
                  <a:lnTo>
                    <a:pt x="15143" y="8912"/>
                  </a:lnTo>
                  <a:close/>
                </a:path>
                <a:path w="17780" h="10794">
                  <a:moveTo>
                    <a:pt x="17157" y="4775"/>
                  </a:moveTo>
                  <a:lnTo>
                    <a:pt x="10807" y="4775"/>
                  </a:lnTo>
                  <a:lnTo>
                    <a:pt x="11391" y="5270"/>
                  </a:lnTo>
                  <a:lnTo>
                    <a:pt x="11442" y="6019"/>
                  </a:lnTo>
                  <a:lnTo>
                    <a:pt x="11315" y="6388"/>
                  </a:lnTo>
                  <a:lnTo>
                    <a:pt x="10591" y="7442"/>
                  </a:lnTo>
                  <a:lnTo>
                    <a:pt x="10561" y="8610"/>
                  </a:lnTo>
                  <a:lnTo>
                    <a:pt x="10719" y="8940"/>
                  </a:lnTo>
                  <a:lnTo>
                    <a:pt x="10971" y="9182"/>
                  </a:lnTo>
                  <a:lnTo>
                    <a:pt x="11798" y="9715"/>
                  </a:lnTo>
                  <a:lnTo>
                    <a:pt x="12649" y="9842"/>
                  </a:lnTo>
                  <a:lnTo>
                    <a:pt x="13563" y="9753"/>
                  </a:lnTo>
                  <a:lnTo>
                    <a:pt x="13995" y="9664"/>
                  </a:lnTo>
                  <a:lnTo>
                    <a:pt x="14389" y="9512"/>
                  </a:lnTo>
                  <a:lnTo>
                    <a:pt x="14872" y="9220"/>
                  </a:lnTo>
                  <a:lnTo>
                    <a:pt x="14973" y="8940"/>
                  </a:lnTo>
                  <a:lnTo>
                    <a:pt x="15151" y="8610"/>
                  </a:lnTo>
                  <a:lnTo>
                    <a:pt x="17277" y="8610"/>
                  </a:lnTo>
                  <a:lnTo>
                    <a:pt x="17157" y="4775"/>
                  </a:lnTo>
                  <a:close/>
                </a:path>
                <a:path w="17780" h="10794">
                  <a:moveTo>
                    <a:pt x="17285" y="8902"/>
                  </a:moveTo>
                  <a:lnTo>
                    <a:pt x="15201" y="8902"/>
                  </a:lnTo>
                  <a:lnTo>
                    <a:pt x="15125" y="9601"/>
                  </a:lnTo>
                  <a:lnTo>
                    <a:pt x="17303" y="9601"/>
                  </a:lnTo>
                  <a:lnTo>
                    <a:pt x="17285" y="8902"/>
                  </a:lnTo>
                  <a:close/>
                </a:path>
                <a:path w="17780" h="10794">
                  <a:moveTo>
                    <a:pt x="17277" y="8610"/>
                  </a:moveTo>
                  <a:lnTo>
                    <a:pt x="15151" y="8610"/>
                  </a:lnTo>
                  <a:lnTo>
                    <a:pt x="15143" y="8912"/>
                  </a:lnTo>
                  <a:lnTo>
                    <a:pt x="17285" y="8902"/>
                  </a:lnTo>
                  <a:lnTo>
                    <a:pt x="17277" y="8610"/>
                  </a:lnTo>
                  <a:close/>
                </a:path>
                <a:path w="17780" h="10794">
                  <a:moveTo>
                    <a:pt x="17156" y="4737"/>
                  </a:moveTo>
                  <a:lnTo>
                    <a:pt x="3860" y="4737"/>
                  </a:lnTo>
                  <a:lnTo>
                    <a:pt x="5638" y="4940"/>
                  </a:lnTo>
                  <a:lnTo>
                    <a:pt x="7010" y="5054"/>
                  </a:lnTo>
                  <a:lnTo>
                    <a:pt x="8331" y="5588"/>
                  </a:lnTo>
                  <a:lnTo>
                    <a:pt x="10287" y="5270"/>
                  </a:lnTo>
                  <a:lnTo>
                    <a:pt x="10807" y="4775"/>
                  </a:lnTo>
                  <a:lnTo>
                    <a:pt x="17157" y="4775"/>
                  </a:lnTo>
                  <a:close/>
                </a:path>
                <a:path w="17780" h="10794">
                  <a:moveTo>
                    <a:pt x="5562" y="0"/>
                  </a:moveTo>
                  <a:lnTo>
                    <a:pt x="3619" y="508"/>
                  </a:lnTo>
                  <a:lnTo>
                    <a:pt x="2298" y="914"/>
                  </a:lnTo>
                  <a:lnTo>
                    <a:pt x="977" y="1282"/>
                  </a:lnTo>
                  <a:lnTo>
                    <a:pt x="90" y="2349"/>
                  </a:lnTo>
                  <a:lnTo>
                    <a:pt x="0" y="3467"/>
                  </a:lnTo>
                  <a:lnTo>
                    <a:pt x="406" y="3886"/>
                  </a:lnTo>
                  <a:lnTo>
                    <a:pt x="2006" y="4965"/>
                  </a:lnTo>
                  <a:lnTo>
                    <a:pt x="3860" y="4737"/>
                  </a:lnTo>
                  <a:lnTo>
                    <a:pt x="17156" y="4737"/>
                  </a:lnTo>
                  <a:lnTo>
                    <a:pt x="17132" y="4064"/>
                  </a:lnTo>
                  <a:lnTo>
                    <a:pt x="14796" y="2730"/>
                  </a:lnTo>
                  <a:lnTo>
                    <a:pt x="13423" y="2730"/>
                  </a:lnTo>
                  <a:lnTo>
                    <a:pt x="13116" y="2413"/>
                  </a:lnTo>
                  <a:lnTo>
                    <a:pt x="11950" y="1625"/>
                  </a:lnTo>
                  <a:lnTo>
                    <a:pt x="10604" y="1371"/>
                  </a:lnTo>
                  <a:lnTo>
                    <a:pt x="9309" y="952"/>
                  </a:lnTo>
                  <a:lnTo>
                    <a:pt x="7442" y="406"/>
                  </a:lnTo>
                  <a:lnTo>
                    <a:pt x="5562" y="0"/>
                  </a:lnTo>
                  <a:close/>
                </a:path>
                <a:path w="17780" h="10794">
                  <a:moveTo>
                    <a:pt x="14173" y="2374"/>
                  </a:moveTo>
                  <a:lnTo>
                    <a:pt x="13792" y="2730"/>
                  </a:lnTo>
                  <a:lnTo>
                    <a:pt x="14796" y="2730"/>
                  </a:lnTo>
                  <a:lnTo>
                    <a:pt x="14173" y="2374"/>
                  </a:lnTo>
                  <a:close/>
                </a:path>
              </a:pathLst>
            </a:custGeom>
            <a:solidFill>
              <a:srgbClr val="D2B3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9" name="object 1199" descr=""/>
            <p:cNvSpPr/>
            <p:nvPr/>
          </p:nvSpPr>
          <p:spPr>
            <a:xfrm>
              <a:off x="2174342" y="2665189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39" h="7619">
                  <a:moveTo>
                    <a:pt x="3352" y="0"/>
                  </a:moveTo>
                  <a:lnTo>
                    <a:pt x="2476" y="1066"/>
                  </a:lnTo>
                  <a:lnTo>
                    <a:pt x="635" y="406"/>
                  </a:lnTo>
                  <a:lnTo>
                    <a:pt x="0" y="1892"/>
                  </a:lnTo>
                  <a:lnTo>
                    <a:pt x="457" y="2768"/>
                  </a:lnTo>
                  <a:lnTo>
                    <a:pt x="1257" y="3225"/>
                  </a:lnTo>
                  <a:lnTo>
                    <a:pt x="2108" y="3632"/>
                  </a:lnTo>
                  <a:lnTo>
                    <a:pt x="3378" y="4127"/>
                  </a:lnTo>
                  <a:lnTo>
                    <a:pt x="4635" y="4660"/>
                  </a:lnTo>
                  <a:lnTo>
                    <a:pt x="9182" y="7150"/>
                  </a:lnTo>
                  <a:lnTo>
                    <a:pt x="10541" y="6997"/>
                  </a:lnTo>
                  <a:lnTo>
                    <a:pt x="12230" y="4533"/>
                  </a:lnTo>
                  <a:lnTo>
                    <a:pt x="12522" y="4025"/>
                  </a:lnTo>
                  <a:lnTo>
                    <a:pt x="13208" y="3276"/>
                  </a:lnTo>
                  <a:lnTo>
                    <a:pt x="14236" y="2921"/>
                  </a:lnTo>
                  <a:lnTo>
                    <a:pt x="14897" y="2133"/>
                  </a:lnTo>
                  <a:lnTo>
                    <a:pt x="15011" y="1993"/>
                  </a:lnTo>
                  <a:lnTo>
                    <a:pt x="15087" y="1460"/>
                  </a:lnTo>
                  <a:lnTo>
                    <a:pt x="14986" y="1219"/>
                  </a:lnTo>
                  <a:lnTo>
                    <a:pt x="14731" y="990"/>
                  </a:lnTo>
                  <a:lnTo>
                    <a:pt x="10998" y="101"/>
                  </a:lnTo>
                  <a:lnTo>
                    <a:pt x="7023" y="1828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rgbClr val="CE95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0" name="object 1200" descr=""/>
            <p:cNvSpPr/>
            <p:nvPr/>
          </p:nvSpPr>
          <p:spPr>
            <a:xfrm>
              <a:off x="2125959" y="2607282"/>
              <a:ext cx="8255" cy="12065"/>
            </a:xfrm>
            <a:custGeom>
              <a:avLst/>
              <a:gdLst/>
              <a:ahLst/>
              <a:cxnLst/>
              <a:rect l="l" t="t" r="r" b="b"/>
              <a:pathLst>
                <a:path w="8255" h="12064">
                  <a:moveTo>
                    <a:pt x="0" y="6159"/>
                  </a:moveTo>
                  <a:lnTo>
                    <a:pt x="31" y="7023"/>
                  </a:lnTo>
                  <a:lnTo>
                    <a:pt x="342" y="8064"/>
                  </a:lnTo>
                  <a:lnTo>
                    <a:pt x="388" y="9296"/>
                  </a:lnTo>
                  <a:lnTo>
                    <a:pt x="952" y="9944"/>
                  </a:lnTo>
                  <a:lnTo>
                    <a:pt x="1460" y="10807"/>
                  </a:lnTo>
                  <a:lnTo>
                    <a:pt x="1802" y="11226"/>
                  </a:lnTo>
                  <a:lnTo>
                    <a:pt x="2362" y="11480"/>
                  </a:lnTo>
                  <a:lnTo>
                    <a:pt x="2984" y="11429"/>
                  </a:lnTo>
                  <a:lnTo>
                    <a:pt x="3621" y="11290"/>
                  </a:lnTo>
                  <a:lnTo>
                    <a:pt x="4076" y="11163"/>
                  </a:lnTo>
                  <a:lnTo>
                    <a:pt x="5952" y="11163"/>
                  </a:lnTo>
                  <a:lnTo>
                    <a:pt x="8178" y="9702"/>
                  </a:lnTo>
                  <a:lnTo>
                    <a:pt x="8166" y="8953"/>
                  </a:lnTo>
                  <a:lnTo>
                    <a:pt x="7861" y="8661"/>
                  </a:lnTo>
                  <a:lnTo>
                    <a:pt x="7873" y="7772"/>
                  </a:lnTo>
                  <a:lnTo>
                    <a:pt x="7607" y="7023"/>
                  </a:lnTo>
                  <a:lnTo>
                    <a:pt x="6781" y="6553"/>
                  </a:lnTo>
                  <a:lnTo>
                    <a:pt x="6791" y="6311"/>
                  </a:lnTo>
                  <a:lnTo>
                    <a:pt x="1498" y="6311"/>
                  </a:lnTo>
                  <a:lnTo>
                    <a:pt x="0" y="6159"/>
                  </a:lnTo>
                  <a:close/>
                </a:path>
                <a:path w="8255" h="12064">
                  <a:moveTo>
                    <a:pt x="5952" y="11163"/>
                  </a:moveTo>
                  <a:lnTo>
                    <a:pt x="4076" y="11163"/>
                  </a:lnTo>
                  <a:lnTo>
                    <a:pt x="5003" y="11302"/>
                  </a:lnTo>
                  <a:lnTo>
                    <a:pt x="5446" y="11290"/>
                  </a:lnTo>
                  <a:lnTo>
                    <a:pt x="5753" y="11226"/>
                  </a:lnTo>
                  <a:lnTo>
                    <a:pt x="5952" y="11163"/>
                  </a:lnTo>
                  <a:close/>
                </a:path>
                <a:path w="8255" h="12064">
                  <a:moveTo>
                    <a:pt x="3708" y="0"/>
                  </a:moveTo>
                  <a:lnTo>
                    <a:pt x="3619" y="165"/>
                  </a:lnTo>
                  <a:lnTo>
                    <a:pt x="2781" y="1409"/>
                  </a:lnTo>
                  <a:lnTo>
                    <a:pt x="2514" y="1676"/>
                  </a:lnTo>
                  <a:lnTo>
                    <a:pt x="1917" y="2146"/>
                  </a:lnTo>
                  <a:lnTo>
                    <a:pt x="1485" y="2527"/>
                  </a:lnTo>
                  <a:lnTo>
                    <a:pt x="1244" y="2832"/>
                  </a:lnTo>
                  <a:lnTo>
                    <a:pt x="1079" y="3174"/>
                  </a:lnTo>
                  <a:lnTo>
                    <a:pt x="990" y="3555"/>
                  </a:lnTo>
                  <a:lnTo>
                    <a:pt x="796" y="4889"/>
                  </a:lnTo>
                  <a:lnTo>
                    <a:pt x="888" y="5245"/>
                  </a:lnTo>
                  <a:lnTo>
                    <a:pt x="1498" y="6311"/>
                  </a:lnTo>
                  <a:lnTo>
                    <a:pt x="6791" y="6311"/>
                  </a:lnTo>
                  <a:lnTo>
                    <a:pt x="6819" y="5638"/>
                  </a:lnTo>
                  <a:lnTo>
                    <a:pt x="6515" y="4889"/>
                  </a:lnTo>
                  <a:lnTo>
                    <a:pt x="5815" y="4419"/>
                  </a:lnTo>
                  <a:lnTo>
                    <a:pt x="5435" y="2781"/>
                  </a:lnTo>
                  <a:lnTo>
                    <a:pt x="4838" y="1269"/>
                  </a:lnTo>
                  <a:lnTo>
                    <a:pt x="3708" y="0"/>
                  </a:lnTo>
                  <a:close/>
                </a:path>
                <a:path w="8255" h="12064">
                  <a:moveTo>
                    <a:pt x="5757" y="4380"/>
                  </a:moveTo>
                  <a:close/>
                </a:path>
                <a:path w="8255" h="12064">
                  <a:moveTo>
                    <a:pt x="5755" y="4368"/>
                  </a:moveTo>
                  <a:close/>
                </a:path>
              </a:pathLst>
            </a:custGeom>
            <a:solidFill>
              <a:srgbClr val="C67A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1" name="object 1201" descr=""/>
            <p:cNvSpPr/>
            <p:nvPr/>
          </p:nvSpPr>
          <p:spPr>
            <a:xfrm>
              <a:off x="2143455" y="2759987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4" h="9525">
                  <a:moveTo>
                    <a:pt x="2006" y="0"/>
                  </a:moveTo>
                  <a:lnTo>
                    <a:pt x="1041" y="165"/>
                  </a:lnTo>
                  <a:lnTo>
                    <a:pt x="469" y="812"/>
                  </a:lnTo>
                  <a:lnTo>
                    <a:pt x="0" y="1600"/>
                  </a:lnTo>
                  <a:lnTo>
                    <a:pt x="2070" y="3809"/>
                  </a:lnTo>
                  <a:lnTo>
                    <a:pt x="4762" y="4991"/>
                  </a:lnTo>
                  <a:lnTo>
                    <a:pt x="10731" y="6946"/>
                  </a:lnTo>
                  <a:lnTo>
                    <a:pt x="14046" y="7531"/>
                  </a:lnTo>
                  <a:lnTo>
                    <a:pt x="16979" y="9220"/>
                  </a:lnTo>
                  <a:lnTo>
                    <a:pt x="14719" y="5816"/>
                  </a:lnTo>
                  <a:lnTo>
                    <a:pt x="8636" y="2552"/>
                  </a:lnTo>
                  <a:lnTo>
                    <a:pt x="2921" y="1663"/>
                  </a:lnTo>
                  <a:lnTo>
                    <a:pt x="2565" y="1130"/>
                  </a:lnTo>
                  <a:lnTo>
                    <a:pt x="2654" y="368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DCA7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2" name="object 1202" descr=""/>
            <p:cNvSpPr/>
            <p:nvPr/>
          </p:nvSpPr>
          <p:spPr>
            <a:xfrm>
              <a:off x="2185756" y="2767625"/>
              <a:ext cx="20320" cy="6985"/>
            </a:xfrm>
            <a:custGeom>
              <a:avLst/>
              <a:gdLst/>
              <a:ahLst/>
              <a:cxnLst/>
              <a:rect l="l" t="t" r="r" b="b"/>
              <a:pathLst>
                <a:path w="20319" h="6985">
                  <a:moveTo>
                    <a:pt x="13957" y="0"/>
                  </a:moveTo>
                  <a:lnTo>
                    <a:pt x="13500" y="0"/>
                  </a:lnTo>
                  <a:lnTo>
                    <a:pt x="13055" y="88"/>
                  </a:lnTo>
                  <a:lnTo>
                    <a:pt x="12623" y="254"/>
                  </a:lnTo>
                  <a:lnTo>
                    <a:pt x="12230" y="457"/>
                  </a:lnTo>
                  <a:lnTo>
                    <a:pt x="10845" y="1587"/>
                  </a:lnTo>
                  <a:lnTo>
                    <a:pt x="9474" y="2628"/>
                  </a:lnTo>
                  <a:lnTo>
                    <a:pt x="7886" y="2044"/>
                  </a:lnTo>
                  <a:lnTo>
                    <a:pt x="5194" y="2324"/>
                  </a:lnTo>
                  <a:lnTo>
                    <a:pt x="3975" y="2400"/>
                  </a:lnTo>
                  <a:lnTo>
                    <a:pt x="2768" y="2540"/>
                  </a:lnTo>
                  <a:lnTo>
                    <a:pt x="1511" y="2819"/>
                  </a:lnTo>
                  <a:lnTo>
                    <a:pt x="139" y="2946"/>
                  </a:lnTo>
                  <a:lnTo>
                    <a:pt x="0" y="4686"/>
                  </a:lnTo>
                  <a:lnTo>
                    <a:pt x="838" y="5994"/>
                  </a:lnTo>
                  <a:lnTo>
                    <a:pt x="2247" y="5778"/>
                  </a:lnTo>
                  <a:lnTo>
                    <a:pt x="3505" y="5994"/>
                  </a:lnTo>
                  <a:lnTo>
                    <a:pt x="5079" y="5473"/>
                  </a:lnTo>
                  <a:lnTo>
                    <a:pt x="6413" y="6375"/>
                  </a:lnTo>
                  <a:lnTo>
                    <a:pt x="7835" y="6705"/>
                  </a:lnTo>
                  <a:lnTo>
                    <a:pt x="11531" y="5486"/>
                  </a:lnTo>
                  <a:lnTo>
                    <a:pt x="15214" y="4114"/>
                  </a:lnTo>
                  <a:lnTo>
                    <a:pt x="19227" y="5118"/>
                  </a:lnTo>
                  <a:lnTo>
                    <a:pt x="19646" y="4826"/>
                  </a:lnTo>
                  <a:lnTo>
                    <a:pt x="19938" y="4432"/>
                  </a:lnTo>
                  <a:lnTo>
                    <a:pt x="20091" y="3949"/>
                  </a:lnTo>
                  <a:lnTo>
                    <a:pt x="20180" y="3441"/>
                  </a:lnTo>
                  <a:lnTo>
                    <a:pt x="20167" y="2946"/>
                  </a:lnTo>
                  <a:lnTo>
                    <a:pt x="15786" y="368"/>
                  </a:lnTo>
                  <a:lnTo>
                    <a:pt x="14427" y="50"/>
                  </a:lnTo>
                  <a:lnTo>
                    <a:pt x="13957" y="0"/>
                  </a:lnTo>
                  <a:close/>
                </a:path>
              </a:pathLst>
            </a:custGeom>
            <a:solidFill>
              <a:srgbClr val="E2BF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3" name="object 1203" descr=""/>
            <p:cNvSpPr/>
            <p:nvPr/>
          </p:nvSpPr>
          <p:spPr>
            <a:xfrm>
              <a:off x="2206732" y="2768791"/>
              <a:ext cx="19050" cy="5080"/>
            </a:xfrm>
            <a:custGeom>
              <a:avLst/>
              <a:gdLst/>
              <a:ahLst/>
              <a:cxnLst/>
              <a:rect l="l" t="t" r="r" b="b"/>
              <a:pathLst>
                <a:path w="19050" h="5080">
                  <a:moveTo>
                    <a:pt x="9969" y="0"/>
                  </a:moveTo>
                  <a:lnTo>
                    <a:pt x="7581" y="165"/>
                  </a:lnTo>
                  <a:lnTo>
                    <a:pt x="5206" y="139"/>
                  </a:lnTo>
                  <a:lnTo>
                    <a:pt x="3594" y="190"/>
                  </a:lnTo>
                  <a:lnTo>
                    <a:pt x="1714" y="546"/>
                  </a:lnTo>
                  <a:lnTo>
                    <a:pt x="711" y="876"/>
                  </a:lnTo>
                  <a:lnTo>
                    <a:pt x="139" y="1943"/>
                  </a:lnTo>
                  <a:lnTo>
                    <a:pt x="0" y="2463"/>
                  </a:lnTo>
                  <a:lnTo>
                    <a:pt x="0" y="2971"/>
                  </a:lnTo>
                  <a:lnTo>
                    <a:pt x="177" y="3479"/>
                  </a:lnTo>
                  <a:lnTo>
                    <a:pt x="520" y="3898"/>
                  </a:lnTo>
                  <a:lnTo>
                    <a:pt x="952" y="4114"/>
                  </a:lnTo>
                  <a:lnTo>
                    <a:pt x="1498" y="4140"/>
                  </a:lnTo>
                  <a:lnTo>
                    <a:pt x="3657" y="4444"/>
                  </a:lnTo>
                  <a:lnTo>
                    <a:pt x="5905" y="3568"/>
                  </a:lnTo>
                  <a:lnTo>
                    <a:pt x="8000" y="4673"/>
                  </a:lnTo>
                  <a:lnTo>
                    <a:pt x="9143" y="4597"/>
                  </a:lnTo>
                  <a:lnTo>
                    <a:pt x="10540" y="3936"/>
                  </a:lnTo>
                  <a:lnTo>
                    <a:pt x="11925" y="3873"/>
                  </a:lnTo>
                  <a:lnTo>
                    <a:pt x="13296" y="4660"/>
                  </a:lnTo>
                  <a:lnTo>
                    <a:pt x="15163" y="4432"/>
                  </a:lnTo>
                  <a:lnTo>
                    <a:pt x="17157" y="5067"/>
                  </a:lnTo>
                  <a:lnTo>
                    <a:pt x="18872" y="3809"/>
                  </a:lnTo>
                  <a:lnTo>
                    <a:pt x="18503" y="2349"/>
                  </a:lnTo>
                  <a:lnTo>
                    <a:pt x="17322" y="1854"/>
                  </a:lnTo>
                  <a:lnTo>
                    <a:pt x="16065" y="1435"/>
                  </a:lnTo>
                  <a:lnTo>
                    <a:pt x="14579" y="1066"/>
                  </a:lnTo>
                  <a:lnTo>
                    <a:pt x="13093" y="609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DEBC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4" name="object 1204" descr=""/>
            <p:cNvSpPr/>
            <p:nvPr/>
          </p:nvSpPr>
          <p:spPr>
            <a:xfrm>
              <a:off x="2138489" y="2672371"/>
              <a:ext cx="7620" cy="16510"/>
            </a:xfrm>
            <a:custGeom>
              <a:avLst/>
              <a:gdLst/>
              <a:ahLst/>
              <a:cxnLst/>
              <a:rect l="l" t="t" r="r" b="b"/>
              <a:pathLst>
                <a:path w="7619" h="16510">
                  <a:moveTo>
                    <a:pt x="1714" y="0"/>
                  </a:moveTo>
                  <a:lnTo>
                    <a:pt x="1130" y="825"/>
                  </a:lnTo>
                  <a:lnTo>
                    <a:pt x="457" y="1612"/>
                  </a:lnTo>
                  <a:lnTo>
                    <a:pt x="495" y="2717"/>
                  </a:lnTo>
                  <a:lnTo>
                    <a:pt x="38" y="4076"/>
                  </a:lnTo>
                  <a:lnTo>
                    <a:pt x="0" y="5435"/>
                  </a:lnTo>
                  <a:lnTo>
                    <a:pt x="495" y="6794"/>
                  </a:lnTo>
                  <a:lnTo>
                    <a:pt x="761" y="10096"/>
                  </a:lnTo>
                  <a:lnTo>
                    <a:pt x="3314" y="12509"/>
                  </a:lnTo>
                  <a:lnTo>
                    <a:pt x="3987" y="15646"/>
                  </a:lnTo>
                  <a:lnTo>
                    <a:pt x="4165" y="16103"/>
                  </a:lnTo>
                  <a:lnTo>
                    <a:pt x="4508" y="16306"/>
                  </a:lnTo>
                  <a:lnTo>
                    <a:pt x="5003" y="16230"/>
                  </a:lnTo>
                  <a:lnTo>
                    <a:pt x="5841" y="15836"/>
                  </a:lnTo>
                  <a:lnTo>
                    <a:pt x="6362" y="15138"/>
                  </a:lnTo>
                  <a:lnTo>
                    <a:pt x="6718" y="14300"/>
                  </a:lnTo>
                  <a:lnTo>
                    <a:pt x="7264" y="12687"/>
                  </a:lnTo>
                  <a:lnTo>
                    <a:pt x="7467" y="11404"/>
                  </a:lnTo>
                  <a:lnTo>
                    <a:pt x="7353" y="11023"/>
                  </a:lnTo>
                  <a:lnTo>
                    <a:pt x="7073" y="10680"/>
                  </a:lnTo>
                  <a:lnTo>
                    <a:pt x="6388" y="10071"/>
                  </a:lnTo>
                  <a:lnTo>
                    <a:pt x="6578" y="9093"/>
                  </a:lnTo>
                  <a:lnTo>
                    <a:pt x="5968" y="8509"/>
                  </a:lnTo>
                  <a:lnTo>
                    <a:pt x="5816" y="8140"/>
                  </a:lnTo>
                  <a:lnTo>
                    <a:pt x="5549" y="7950"/>
                  </a:lnTo>
                  <a:lnTo>
                    <a:pt x="5143" y="7962"/>
                  </a:lnTo>
                  <a:lnTo>
                    <a:pt x="4495" y="7899"/>
                  </a:lnTo>
                  <a:lnTo>
                    <a:pt x="4356" y="7302"/>
                  </a:lnTo>
                  <a:lnTo>
                    <a:pt x="3454" y="6286"/>
                  </a:lnTo>
                  <a:lnTo>
                    <a:pt x="2666" y="5969"/>
                  </a:lnTo>
                  <a:lnTo>
                    <a:pt x="1930" y="5588"/>
                  </a:lnTo>
                  <a:lnTo>
                    <a:pt x="774" y="3771"/>
                  </a:lnTo>
                  <a:lnTo>
                    <a:pt x="3670" y="1790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71A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5" name="object 1205" descr=""/>
            <p:cNvSpPr/>
            <p:nvPr/>
          </p:nvSpPr>
          <p:spPr>
            <a:xfrm>
              <a:off x="2130379" y="2739885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89" h="10794">
                  <a:moveTo>
                    <a:pt x="800" y="0"/>
                  </a:moveTo>
                  <a:lnTo>
                    <a:pt x="977" y="1600"/>
                  </a:lnTo>
                  <a:lnTo>
                    <a:pt x="457" y="2501"/>
                  </a:lnTo>
                  <a:lnTo>
                    <a:pt x="165" y="2793"/>
                  </a:lnTo>
                  <a:lnTo>
                    <a:pt x="0" y="2908"/>
                  </a:lnTo>
                  <a:lnTo>
                    <a:pt x="101" y="4419"/>
                  </a:lnTo>
                  <a:lnTo>
                    <a:pt x="126" y="5968"/>
                  </a:lnTo>
                  <a:lnTo>
                    <a:pt x="1117" y="7251"/>
                  </a:lnTo>
                  <a:lnTo>
                    <a:pt x="1447" y="6984"/>
                  </a:lnTo>
                  <a:lnTo>
                    <a:pt x="1650" y="6997"/>
                  </a:lnTo>
                  <a:lnTo>
                    <a:pt x="1752" y="7581"/>
                  </a:lnTo>
                  <a:lnTo>
                    <a:pt x="1638" y="7823"/>
                  </a:lnTo>
                  <a:lnTo>
                    <a:pt x="1371" y="8039"/>
                  </a:lnTo>
                  <a:lnTo>
                    <a:pt x="1358" y="8940"/>
                  </a:lnTo>
                  <a:lnTo>
                    <a:pt x="1955" y="9550"/>
                  </a:lnTo>
                  <a:lnTo>
                    <a:pt x="2451" y="10210"/>
                  </a:lnTo>
                  <a:lnTo>
                    <a:pt x="4254" y="10350"/>
                  </a:lnTo>
                  <a:lnTo>
                    <a:pt x="4762" y="7848"/>
                  </a:lnTo>
                  <a:lnTo>
                    <a:pt x="6642" y="8140"/>
                  </a:lnTo>
                  <a:lnTo>
                    <a:pt x="8674" y="8127"/>
                  </a:lnTo>
                  <a:lnTo>
                    <a:pt x="8458" y="6730"/>
                  </a:lnTo>
                  <a:lnTo>
                    <a:pt x="8318" y="5384"/>
                  </a:lnTo>
                  <a:lnTo>
                    <a:pt x="7454" y="3581"/>
                  </a:lnTo>
                  <a:lnTo>
                    <a:pt x="4902" y="3682"/>
                  </a:lnTo>
                  <a:lnTo>
                    <a:pt x="4178" y="1727"/>
                  </a:lnTo>
                  <a:lnTo>
                    <a:pt x="3759" y="1142"/>
                  </a:lnTo>
                  <a:lnTo>
                    <a:pt x="3251" y="660"/>
                  </a:lnTo>
                  <a:lnTo>
                    <a:pt x="2590" y="355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9D62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6" name="object 1206" descr=""/>
            <p:cNvSpPr/>
            <p:nvPr/>
          </p:nvSpPr>
          <p:spPr>
            <a:xfrm>
              <a:off x="2270983" y="2701030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5" h="11430">
                  <a:moveTo>
                    <a:pt x="3604" y="3036"/>
                  </a:moveTo>
                  <a:lnTo>
                    <a:pt x="3418" y="3195"/>
                  </a:lnTo>
                  <a:lnTo>
                    <a:pt x="3124" y="3479"/>
                  </a:lnTo>
                  <a:lnTo>
                    <a:pt x="2794" y="3581"/>
                  </a:lnTo>
                  <a:lnTo>
                    <a:pt x="2247" y="3797"/>
                  </a:lnTo>
                  <a:lnTo>
                    <a:pt x="1968" y="4203"/>
                  </a:lnTo>
                  <a:lnTo>
                    <a:pt x="1981" y="5156"/>
                  </a:lnTo>
                  <a:lnTo>
                    <a:pt x="2108" y="5473"/>
                  </a:lnTo>
                  <a:lnTo>
                    <a:pt x="2336" y="5765"/>
                  </a:lnTo>
                  <a:lnTo>
                    <a:pt x="2514" y="6921"/>
                  </a:lnTo>
                  <a:lnTo>
                    <a:pt x="1409" y="8051"/>
                  </a:lnTo>
                  <a:lnTo>
                    <a:pt x="342" y="8864"/>
                  </a:lnTo>
                  <a:lnTo>
                    <a:pt x="733" y="10274"/>
                  </a:lnTo>
                  <a:lnTo>
                    <a:pt x="977" y="10782"/>
                  </a:lnTo>
                  <a:lnTo>
                    <a:pt x="1320" y="11036"/>
                  </a:lnTo>
                  <a:lnTo>
                    <a:pt x="1765" y="11112"/>
                  </a:lnTo>
                  <a:lnTo>
                    <a:pt x="2451" y="11125"/>
                  </a:lnTo>
                  <a:lnTo>
                    <a:pt x="3111" y="10985"/>
                  </a:lnTo>
                  <a:lnTo>
                    <a:pt x="4394" y="10553"/>
                  </a:lnTo>
                  <a:lnTo>
                    <a:pt x="4991" y="10274"/>
                  </a:lnTo>
                  <a:lnTo>
                    <a:pt x="5410" y="9728"/>
                  </a:lnTo>
                  <a:lnTo>
                    <a:pt x="5969" y="8623"/>
                  </a:lnTo>
                  <a:lnTo>
                    <a:pt x="6629" y="7556"/>
                  </a:lnTo>
                  <a:lnTo>
                    <a:pt x="8120" y="3378"/>
                  </a:lnTo>
                  <a:lnTo>
                    <a:pt x="3822" y="3378"/>
                  </a:lnTo>
                  <a:lnTo>
                    <a:pt x="3604" y="3036"/>
                  </a:lnTo>
                  <a:close/>
                </a:path>
                <a:path w="8255" h="11430">
                  <a:moveTo>
                    <a:pt x="2311" y="0"/>
                  </a:moveTo>
                  <a:lnTo>
                    <a:pt x="1219" y="355"/>
                  </a:lnTo>
                  <a:lnTo>
                    <a:pt x="596" y="635"/>
                  </a:lnTo>
                  <a:lnTo>
                    <a:pt x="114" y="1041"/>
                  </a:lnTo>
                  <a:lnTo>
                    <a:pt x="0" y="1765"/>
                  </a:lnTo>
                  <a:lnTo>
                    <a:pt x="406" y="2844"/>
                  </a:lnTo>
                  <a:lnTo>
                    <a:pt x="1231" y="3340"/>
                  </a:lnTo>
                  <a:lnTo>
                    <a:pt x="2311" y="3505"/>
                  </a:lnTo>
                  <a:lnTo>
                    <a:pt x="2908" y="3530"/>
                  </a:lnTo>
                  <a:lnTo>
                    <a:pt x="3418" y="3195"/>
                  </a:lnTo>
                  <a:lnTo>
                    <a:pt x="3556" y="2959"/>
                  </a:lnTo>
                  <a:lnTo>
                    <a:pt x="3695" y="2959"/>
                  </a:lnTo>
                  <a:lnTo>
                    <a:pt x="8142" y="2882"/>
                  </a:lnTo>
                  <a:lnTo>
                    <a:pt x="7962" y="2489"/>
                  </a:lnTo>
                  <a:lnTo>
                    <a:pt x="4671" y="139"/>
                  </a:lnTo>
                  <a:lnTo>
                    <a:pt x="3441" y="139"/>
                  </a:lnTo>
                  <a:lnTo>
                    <a:pt x="2311" y="0"/>
                  </a:lnTo>
                  <a:close/>
                </a:path>
                <a:path w="8255" h="11430">
                  <a:moveTo>
                    <a:pt x="8142" y="2882"/>
                  </a:moveTo>
                  <a:lnTo>
                    <a:pt x="3784" y="2882"/>
                  </a:lnTo>
                  <a:lnTo>
                    <a:pt x="3822" y="3378"/>
                  </a:lnTo>
                  <a:lnTo>
                    <a:pt x="8120" y="3378"/>
                  </a:lnTo>
                  <a:lnTo>
                    <a:pt x="8142" y="2882"/>
                  </a:lnTo>
                  <a:close/>
                </a:path>
                <a:path w="8255" h="11430">
                  <a:moveTo>
                    <a:pt x="3556" y="2959"/>
                  </a:moveTo>
                  <a:lnTo>
                    <a:pt x="3418" y="3195"/>
                  </a:lnTo>
                  <a:lnTo>
                    <a:pt x="3561" y="3073"/>
                  </a:lnTo>
                  <a:close/>
                </a:path>
                <a:path w="8255" h="11430">
                  <a:moveTo>
                    <a:pt x="3695" y="2959"/>
                  </a:moveTo>
                  <a:lnTo>
                    <a:pt x="3556" y="2959"/>
                  </a:lnTo>
                  <a:lnTo>
                    <a:pt x="3695" y="2959"/>
                  </a:lnTo>
                  <a:close/>
                </a:path>
                <a:path w="8255" h="11430">
                  <a:moveTo>
                    <a:pt x="4546" y="50"/>
                  </a:moveTo>
                  <a:lnTo>
                    <a:pt x="3441" y="139"/>
                  </a:lnTo>
                  <a:lnTo>
                    <a:pt x="4671" y="139"/>
                  </a:lnTo>
                  <a:close/>
                </a:path>
              </a:pathLst>
            </a:custGeom>
            <a:solidFill>
              <a:srgbClr val="DBCF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7" name="object 1207" descr=""/>
            <p:cNvSpPr/>
            <p:nvPr/>
          </p:nvSpPr>
          <p:spPr>
            <a:xfrm>
              <a:off x="2253838" y="2686105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5" h="6350">
                  <a:moveTo>
                    <a:pt x="3759" y="0"/>
                  </a:moveTo>
                  <a:lnTo>
                    <a:pt x="0" y="1308"/>
                  </a:lnTo>
                  <a:lnTo>
                    <a:pt x="0" y="2082"/>
                  </a:lnTo>
                  <a:lnTo>
                    <a:pt x="723" y="3238"/>
                  </a:lnTo>
                  <a:lnTo>
                    <a:pt x="2120" y="3632"/>
                  </a:lnTo>
                  <a:lnTo>
                    <a:pt x="2921" y="4686"/>
                  </a:lnTo>
                  <a:lnTo>
                    <a:pt x="5880" y="5981"/>
                  </a:lnTo>
                  <a:lnTo>
                    <a:pt x="6489" y="5587"/>
                  </a:lnTo>
                  <a:lnTo>
                    <a:pt x="8394" y="5079"/>
                  </a:lnTo>
                  <a:lnTo>
                    <a:pt x="10160" y="5867"/>
                  </a:lnTo>
                  <a:lnTo>
                    <a:pt x="11976" y="6134"/>
                  </a:lnTo>
                  <a:lnTo>
                    <a:pt x="12738" y="5473"/>
                  </a:lnTo>
                  <a:lnTo>
                    <a:pt x="13970" y="5372"/>
                  </a:lnTo>
                  <a:lnTo>
                    <a:pt x="14249" y="4152"/>
                  </a:lnTo>
                  <a:lnTo>
                    <a:pt x="13487" y="2882"/>
                  </a:lnTo>
                  <a:lnTo>
                    <a:pt x="11518" y="3695"/>
                  </a:lnTo>
                  <a:lnTo>
                    <a:pt x="10883" y="2209"/>
                  </a:lnTo>
                  <a:lnTo>
                    <a:pt x="10477" y="1739"/>
                  </a:lnTo>
                  <a:lnTo>
                    <a:pt x="9931" y="1422"/>
                  </a:lnTo>
                  <a:lnTo>
                    <a:pt x="9347" y="1257"/>
                  </a:lnTo>
                  <a:lnTo>
                    <a:pt x="7912" y="990"/>
                  </a:lnTo>
                  <a:lnTo>
                    <a:pt x="5956" y="279"/>
                  </a:lnTo>
                  <a:lnTo>
                    <a:pt x="5537" y="177"/>
                  </a:lnTo>
                  <a:lnTo>
                    <a:pt x="4432" y="38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BF74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8" name="object 1208" descr=""/>
            <p:cNvSpPr/>
            <p:nvPr/>
          </p:nvSpPr>
          <p:spPr>
            <a:xfrm>
              <a:off x="2137144" y="2633614"/>
              <a:ext cx="9525" cy="19685"/>
            </a:xfrm>
            <a:custGeom>
              <a:avLst/>
              <a:gdLst/>
              <a:ahLst/>
              <a:cxnLst/>
              <a:rect l="l" t="t" r="r" b="b"/>
              <a:pathLst>
                <a:path w="9525" h="19685">
                  <a:moveTo>
                    <a:pt x="1206" y="0"/>
                  </a:moveTo>
                  <a:lnTo>
                    <a:pt x="762" y="139"/>
                  </a:lnTo>
                  <a:lnTo>
                    <a:pt x="393" y="546"/>
                  </a:lnTo>
                  <a:lnTo>
                    <a:pt x="0" y="1968"/>
                  </a:lnTo>
                  <a:lnTo>
                    <a:pt x="330" y="3251"/>
                  </a:lnTo>
                  <a:lnTo>
                    <a:pt x="3136" y="9563"/>
                  </a:lnTo>
                  <a:lnTo>
                    <a:pt x="5257" y="14566"/>
                  </a:lnTo>
                  <a:lnTo>
                    <a:pt x="7416" y="19557"/>
                  </a:lnTo>
                  <a:lnTo>
                    <a:pt x="8902" y="18351"/>
                  </a:lnTo>
                  <a:lnTo>
                    <a:pt x="8026" y="17119"/>
                  </a:lnTo>
                  <a:lnTo>
                    <a:pt x="5702" y="10515"/>
                  </a:lnTo>
                  <a:lnTo>
                    <a:pt x="2463" y="5765"/>
                  </a:lnTo>
                  <a:lnTo>
                    <a:pt x="1739" y="76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6CA3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9" name="object 1209" descr=""/>
            <p:cNvSpPr/>
            <p:nvPr/>
          </p:nvSpPr>
          <p:spPr>
            <a:xfrm>
              <a:off x="2270789" y="2728607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69" h="13335">
                  <a:moveTo>
                    <a:pt x="3911" y="0"/>
                  </a:moveTo>
                  <a:lnTo>
                    <a:pt x="0" y="1943"/>
                  </a:lnTo>
                  <a:lnTo>
                    <a:pt x="203" y="2463"/>
                  </a:lnTo>
                  <a:lnTo>
                    <a:pt x="6045" y="3682"/>
                  </a:lnTo>
                  <a:lnTo>
                    <a:pt x="7721" y="4787"/>
                  </a:lnTo>
                  <a:lnTo>
                    <a:pt x="8496" y="5524"/>
                  </a:lnTo>
                  <a:lnTo>
                    <a:pt x="7543" y="6743"/>
                  </a:lnTo>
                  <a:lnTo>
                    <a:pt x="6832" y="7556"/>
                  </a:lnTo>
                  <a:lnTo>
                    <a:pt x="6553" y="7924"/>
                  </a:lnTo>
                  <a:lnTo>
                    <a:pt x="5638" y="11734"/>
                  </a:lnTo>
                  <a:lnTo>
                    <a:pt x="5829" y="12395"/>
                  </a:lnTo>
                  <a:lnTo>
                    <a:pt x="6070" y="13055"/>
                  </a:lnTo>
                  <a:lnTo>
                    <a:pt x="6400" y="13068"/>
                  </a:lnTo>
                  <a:lnTo>
                    <a:pt x="6718" y="12966"/>
                  </a:lnTo>
                  <a:lnTo>
                    <a:pt x="8204" y="11925"/>
                  </a:lnTo>
                  <a:lnTo>
                    <a:pt x="8102" y="9982"/>
                  </a:lnTo>
                  <a:lnTo>
                    <a:pt x="13919" y="3708"/>
                  </a:lnTo>
                  <a:lnTo>
                    <a:pt x="7874" y="1409"/>
                  </a:lnTo>
                  <a:lnTo>
                    <a:pt x="7200" y="355"/>
                  </a:lnTo>
                  <a:lnTo>
                    <a:pt x="6121" y="177"/>
                  </a:lnTo>
                  <a:lnTo>
                    <a:pt x="5003" y="50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E4D4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0" name="object 1210" descr=""/>
            <p:cNvSpPr/>
            <p:nvPr/>
          </p:nvSpPr>
          <p:spPr>
            <a:xfrm>
              <a:off x="2128983" y="2702489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19" h="12064">
                  <a:moveTo>
                    <a:pt x="4622" y="0"/>
                  </a:moveTo>
                  <a:lnTo>
                    <a:pt x="3962" y="241"/>
                  </a:lnTo>
                  <a:lnTo>
                    <a:pt x="3340" y="622"/>
                  </a:lnTo>
                  <a:lnTo>
                    <a:pt x="609" y="3708"/>
                  </a:lnTo>
                  <a:lnTo>
                    <a:pt x="0" y="7378"/>
                  </a:lnTo>
                  <a:lnTo>
                    <a:pt x="381" y="11315"/>
                  </a:lnTo>
                  <a:lnTo>
                    <a:pt x="736" y="11645"/>
                  </a:lnTo>
                  <a:lnTo>
                    <a:pt x="1155" y="11785"/>
                  </a:lnTo>
                  <a:lnTo>
                    <a:pt x="1638" y="11696"/>
                  </a:lnTo>
                  <a:lnTo>
                    <a:pt x="3136" y="10617"/>
                  </a:lnTo>
                  <a:lnTo>
                    <a:pt x="4699" y="9639"/>
                  </a:lnTo>
                  <a:lnTo>
                    <a:pt x="6057" y="8369"/>
                  </a:lnTo>
                  <a:lnTo>
                    <a:pt x="6311" y="7962"/>
                  </a:lnTo>
                  <a:lnTo>
                    <a:pt x="6464" y="7531"/>
                  </a:lnTo>
                  <a:lnTo>
                    <a:pt x="6527" y="7061"/>
                  </a:lnTo>
                  <a:lnTo>
                    <a:pt x="6515" y="6591"/>
                  </a:lnTo>
                  <a:lnTo>
                    <a:pt x="6413" y="6134"/>
                  </a:lnTo>
                  <a:lnTo>
                    <a:pt x="6223" y="5702"/>
                  </a:lnTo>
                  <a:lnTo>
                    <a:pt x="4114" y="4152"/>
                  </a:lnTo>
                  <a:lnTo>
                    <a:pt x="7366" y="1777"/>
                  </a:lnTo>
                  <a:lnTo>
                    <a:pt x="5372" y="215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9C5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1" name="object 1211" descr=""/>
            <p:cNvSpPr/>
            <p:nvPr/>
          </p:nvSpPr>
          <p:spPr>
            <a:xfrm>
              <a:off x="2152112" y="2653017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5" h="5080">
                  <a:moveTo>
                    <a:pt x="17068" y="0"/>
                  </a:moveTo>
                  <a:lnTo>
                    <a:pt x="13347" y="749"/>
                  </a:lnTo>
                  <a:lnTo>
                    <a:pt x="11341" y="1066"/>
                  </a:lnTo>
                  <a:lnTo>
                    <a:pt x="9334" y="1435"/>
                  </a:lnTo>
                  <a:lnTo>
                    <a:pt x="8267" y="2095"/>
                  </a:lnTo>
                  <a:lnTo>
                    <a:pt x="6946" y="1574"/>
                  </a:lnTo>
                  <a:lnTo>
                    <a:pt x="5867" y="2197"/>
                  </a:lnTo>
                  <a:lnTo>
                    <a:pt x="2984" y="2374"/>
                  </a:lnTo>
                  <a:lnTo>
                    <a:pt x="2654" y="2717"/>
                  </a:lnTo>
                  <a:lnTo>
                    <a:pt x="2311" y="2755"/>
                  </a:lnTo>
                  <a:lnTo>
                    <a:pt x="1943" y="2413"/>
                  </a:lnTo>
                  <a:lnTo>
                    <a:pt x="1625" y="2311"/>
                  </a:lnTo>
                  <a:lnTo>
                    <a:pt x="1282" y="2260"/>
                  </a:lnTo>
                  <a:lnTo>
                    <a:pt x="939" y="2273"/>
                  </a:lnTo>
                  <a:lnTo>
                    <a:pt x="0" y="4216"/>
                  </a:lnTo>
                  <a:lnTo>
                    <a:pt x="1511" y="4508"/>
                  </a:lnTo>
                  <a:lnTo>
                    <a:pt x="8051" y="3086"/>
                  </a:lnTo>
                  <a:lnTo>
                    <a:pt x="13550" y="2552"/>
                  </a:lnTo>
                  <a:lnTo>
                    <a:pt x="19062" y="2133"/>
                  </a:lnTo>
                  <a:lnTo>
                    <a:pt x="18364" y="419"/>
                  </a:lnTo>
                  <a:lnTo>
                    <a:pt x="17068" y="0"/>
                  </a:lnTo>
                  <a:close/>
                </a:path>
              </a:pathLst>
            </a:custGeom>
            <a:solidFill>
              <a:srgbClr val="6FA2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2" name="object 1212" descr=""/>
            <p:cNvSpPr/>
            <p:nvPr/>
          </p:nvSpPr>
          <p:spPr>
            <a:xfrm>
              <a:off x="2215838" y="2763711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30" h="8889">
                  <a:moveTo>
                    <a:pt x="10972" y="7556"/>
                  </a:moveTo>
                  <a:lnTo>
                    <a:pt x="7632" y="7556"/>
                  </a:lnTo>
                  <a:lnTo>
                    <a:pt x="8686" y="8255"/>
                  </a:lnTo>
                  <a:lnTo>
                    <a:pt x="9766" y="8890"/>
                  </a:lnTo>
                  <a:lnTo>
                    <a:pt x="10007" y="8877"/>
                  </a:lnTo>
                  <a:lnTo>
                    <a:pt x="10248" y="8826"/>
                  </a:lnTo>
                  <a:lnTo>
                    <a:pt x="10477" y="8737"/>
                  </a:lnTo>
                  <a:lnTo>
                    <a:pt x="10896" y="8509"/>
                  </a:lnTo>
                  <a:lnTo>
                    <a:pt x="11037" y="8255"/>
                  </a:lnTo>
                  <a:lnTo>
                    <a:pt x="10972" y="7556"/>
                  </a:lnTo>
                  <a:close/>
                </a:path>
                <a:path w="11430" h="8889">
                  <a:moveTo>
                    <a:pt x="1244" y="3251"/>
                  </a:moveTo>
                  <a:lnTo>
                    <a:pt x="0" y="4749"/>
                  </a:lnTo>
                  <a:lnTo>
                    <a:pt x="406" y="5816"/>
                  </a:lnTo>
                  <a:lnTo>
                    <a:pt x="3848" y="6096"/>
                  </a:lnTo>
                  <a:lnTo>
                    <a:pt x="5219" y="6388"/>
                  </a:lnTo>
                  <a:lnTo>
                    <a:pt x="6299" y="7607"/>
                  </a:lnTo>
                  <a:lnTo>
                    <a:pt x="7632" y="7556"/>
                  </a:lnTo>
                  <a:lnTo>
                    <a:pt x="10972" y="7556"/>
                  </a:lnTo>
                  <a:lnTo>
                    <a:pt x="10782" y="7086"/>
                  </a:lnTo>
                  <a:lnTo>
                    <a:pt x="10299" y="6388"/>
                  </a:lnTo>
                  <a:lnTo>
                    <a:pt x="9334" y="5473"/>
                  </a:lnTo>
                  <a:lnTo>
                    <a:pt x="9182" y="4787"/>
                  </a:lnTo>
                  <a:lnTo>
                    <a:pt x="9486" y="4241"/>
                  </a:lnTo>
                  <a:lnTo>
                    <a:pt x="4889" y="4241"/>
                  </a:lnTo>
                  <a:lnTo>
                    <a:pt x="4718" y="4203"/>
                  </a:lnTo>
                  <a:lnTo>
                    <a:pt x="3225" y="4203"/>
                  </a:lnTo>
                  <a:lnTo>
                    <a:pt x="2966" y="3519"/>
                  </a:lnTo>
                  <a:lnTo>
                    <a:pt x="2578" y="3276"/>
                  </a:lnTo>
                  <a:lnTo>
                    <a:pt x="1244" y="3251"/>
                  </a:lnTo>
                  <a:close/>
                </a:path>
                <a:path w="11430" h="8889">
                  <a:moveTo>
                    <a:pt x="9934" y="3390"/>
                  </a:moveTo>
                  <a:lnTo>
                    <a:pt x="4559" y="3390"/>
                  </a:lnTo>
                  <a:lnTo>
                    <a:pt x="4889" y="4241"/>
                  </a:lnTo>
                  <a:lnTo>
                    <a:pt x="9486" y="4241"/>
                  </a:lnTo>
                  <a:lnTo>
                    <a:pt x="9934" y="3390"/>
                  </a:lnTo>
                  <a:close/>
                </a:path>
                <a:path w="11430" h="8889">
                  <a:moveTo>
                    <a:pt x="2966" y="3519"/>
                  </a:moveTo>
                  <a:lnTo>
                    <a:pt x="3225" y="4203"/>
                  </a:lnTo>
                  <a:lnTo>
                    <a:pt x="3648" y="3945"/>
                  </a:lnTo>
                  <a:lnTo>
                    <a:pt x="2966" y="3519"/>
                  </a:lnTo>
                  <a:close/>
                </a:path>
                <a:path w="11430" h="8889">
                  <a:moveTo>
                    <a:pt x="3648" y="3945"/>
                  </a:moveTo>
                  <a:lnTo>
                    <a:pt x="3225" y="4203"/>
                  </a:lnTo>
                  <a:lnTo>
                    <a:pt x="4718" y="4203"/>
                  </a:lnTo>
                  <a:lnTo>
                    <a:pt x="3695" y="3975"/>
                  </a:lnTo>
                  <a:close/>
                </a:path>
                <a:path w="11430" h="8889">
                  <a:moveTo>
                    <a:pt x="8445" y="0"/>
                  </a:moveTo>
                  <a:lnTo>
                    <a:pt x="6908" y="88"/>
                  </a:lnTo>
                  <a:lnTo>
                    <a:pt x="5321" y="533"/>
                  </a:lnTo>
                  <a:lnTo>
                    <a:pt x="2933" y="1663"/>
                  </a:lnTo>
                  <a:lnTo>
                    <a:pt x="2966" y="3519"/>
                  </a:lnTo>
                  <a:lnTo>
                    <a:pt x="3648" y="3945"/>
                  </a:lnTo>
                  <a:lnTo>
                    <a:pt x="4559" y="3390"/>
                  </a:lnTo>
                  <a:lnTo>
                    <a:pt x="9934" y="3390"/>
                  </a:lnTo>
                  <a:lnTo>
                    <a:pt x="10058" y="3149"/>
                  </a:lnTo>
                  <a:lnTo>
                    <a:pt x="10236" y="2247"/>
                  </a:lnTo>
                  <a:lnTo>
                    <a:pt x="9702" y="1333"/>
                  </a:lnTo>
                  <a:lnTo>
                    <a:pt x="8445" y="0"/>
                  </a:lnTo>
                  <a:close/>
                </a:path>
              </a:pathLst>
            </a:custGeom>
            <a:solidFill>
              <a:srgbClr val="EA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3" name="object 1213" descr=""/>
            <p:cNvSpPr/>
            <p:nvPr/>
          </p:nvSpPr>
          <p:spPr>
            <a:xfrm>
              <a:off x="2252900" y="2673042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19">
                  <a:moveTo>
                    <a:pt x="9940" y="4000"/>
                  </a:moveTo>
                  <a:lnTo>
                    <a:pt x="6388" y="4000"/>
                  </a:lnTo>
                  <a:lnTo>
                    <a:pt x="7454" y="7353"/>
                  </a:lnTo>
                  <a:lnTo>
                    <a:pt x="9359" y="6934"/>
                  </a:lnTo>
                  <a:lnTo>
                    <a:pt x="9867" y="5499"/>
                  </a:lnTo>
                  <a:lnTo>
                    <a:pt x="9940" y="4000"/>
                  </a:lnTo>
                  <a:close/>
                </a:path>
                <a:path w="10160" h="7619">
                  <a:moveTo>
                    <a:pt x="2230" y="3572"/>
                  </a:moveTo>
                  <a:lnTo>
                    <a:pt x="1092" y="3670"/>
                  </a:lnTo>
                  <a:lnTo>
                    <a:pt x="533" y="4444"/>
                  </a:lnTo>
                  <a:lnTo>
                    <a:pt x="596" y="5219"/>
                  </a:lnTo>
                  <a:lnTo>
                    <a:pt x="1117" y="5981"/>
                  </a:lnTo>
                  <a:lnTo>
                    <a:pt x="2171" y="6654"/>
                  </a:lnTo>
                  <a:lnTo>
                    <a:pt x="3213" y="6718"/>
                  </a:lnTo>
                  <a:lnTo>
                    <a:pt x="4241" y="5918"/>
                  </a:lnTo>
                  <a:lnTo>
                    <a:pt x="6388" y="4000"/>
                  </a:lnTo>
                  <a:lnTo>
                    <a:pt x="9940" y="4000"/>
                  </a:lnTo>
                  <a:lnTo>
                    <a:pt x="5943" y="3619"/>
                  </a:lnTo>
                  <a:lnTo>
                    <a:pt x="2247" y="3594"/>
                  </a:lnTo>
                  <a:close/>
                </a:path>
                <a:path w="10160" h="7619">
                  <a:moveTo>
                    <a:pt x="5867" y="3568"/>
                  </a:moveTo>
                  <a:lnTo>
                    <a:pt x="2273" y="3568"/>
                  </a:lnTo>
                  <a:lnTo>
                    <a:pt x="5905" y="3594"/>
                  </a:lnTo>
                  <a:close/>
                </a:path>
                <a:path w="10160" h="7619">
                  <a:moveTo>
                    <a:pt x="1219" y="0"/>
                  </a:moveTo>
                  <a:lnTo>
                    <a:pt x="0" y="787"/>
                  </a:lnTo>
                  <a:lnTo>
                    <a:pt x="2230" y="3572"/>
                  </a:lnTo>
                  <a:lnTo>
                    <a:pt x="5867" y="3568"/>
                  </a:lnTo>
                  <a:lnTo>
                    <a:pt x="4584" y="2717"/>
                  </a:lnTo>
                  <a:lnTo>
                    <a:pt x="2527" y="279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E6E5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4" name="object 1214" descr=""/>
            <p:cNvSpPr/>
            <p:nvPr/>
          </p:nvSpPr>
          <p:spPr>
            <a:xfrm>
              <a:off x="2134477" y="2625372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3556" y="0"/>
                  </a:moveTo>
                  <a:lnTo>
                    <a:pt x="431" y="3263"/>
                  </a:lnTo>
                  <a:lnTo>
                    <a:pt x="0" y="4279"/>
                  </a:lnTo>
                  <a:lnTo>
                    <a:pt x="330" y="5372"/>
                  </a:lnTo>
                  <a:lnTo>
                    <a:pt x="457" y="7124"/>
                  </a:lnTo>
                  <a:lnTo>
                    <a:pt x="2057" y="7721"/>
                  </a:lnTo>
                  <a:lnTo>
                    <a:pt x="3060" y="8788"/>
                  </a:lnTo>
                  <a:lnTo>
                    <a:pt x="4406" y="8318"/>
                  </a:lnTo>
                  <a:lnTo>
                    <a:pt x="4673" y="7899"/>
                  </a:lnTo>
                  <a:lnTo>
                    <a:pt x="4953" y="7492"/>
                  </a:lnTo>
                  <a:lnTo>
                    <a:pt x="5219" y="7073"/>
                  </a:lnTo>
                  <a:lnTo>
                    <a:pt x="5689" y="5410"/>
                  </a:lnTo>
                  <a:lnTo>
                    <a:pt x="5511" y="5308"/>
                  </a:lnTo>
                  <a:lnTo>
                    <a:pt x="5321" y="4851"/>
                  </a:lnTo>
                  <a:lnTo>
                    <a:pt x="5410" y="4622"/>
                  </a:lnTo>
                  <a:lnTo>
                    <a:pt x="5664" y="4394"/>
                  </a:lnTo>
                  <a:lnTo>
                    <a:pt x="5410" y="2705"/>
                  </a:lnTo>
                  <a:lnTo>
                    <a:pt x="4991" y="1104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B870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5" name="object 1215" descr=""/>
            <p:cNvSpPr/>
            <p:nvPr/>
          </p:nvSpPr>
          <p:spPr>
            <a:xfrm>
              <a:off x="2235170" y="2762960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5" h="6985">
                  <a:moveTo>
                    <a:pt x="8940" y="0"/>
                  </a:moveTo>
                  <a:lnTo>
                    <a:pt x="5626" y="1117"/>
                  </a:lnTo>
                  <a:lnTo>
                    <a:pt x="2997" y="3949"/>
                  </a:lnTo>
                  <a:lnTo>
                    <a:pt x="2578" y="4838"/>
                  </a:lnTo>
                  <a:lnTo>
                    <a:pt x="0" y="5842"/>
                  </a:lnTo>
                  <a:lnTo>
                    <a:pt x="3149" y="6515"/>
                  </a:lnTo>
                  <a:lnTo>
                    <a:pt x="4152" y="5753"/>
                  </a:lnTo>
                  <a:lnTo>
                    <a:pt x="5422" y="5295"/>
                  </a:lnTo>
                  <a:lnTo>
                    <a:pt x="6070" y="4089"/>
                  </a:lnTo>
                  <a:lnTo>
                    <a:pt x="5829" y="3784"/>
                  </a:lnTo>
                  <a:lnTo>
                    <a:pt x="6095" y="4051"/>
                  </a:lnTo>
                  <a:lnTo>
                    <a:pt x="7200" y="3403"/>
                  </a:lnTo>
                  <a:lnTo>
                    <a:pt x="8026" y="2159"/>
                  </a:lnTo>
                  <a:lnTo>
                    <a:pt x="10617" y="3187"/>
                  </a:lnTo>
                  <a:lnTo>
                    <a:pt x="11760" y="3073"/>
                  </a:lnTo>
                  <a:lnTo>
                    <a:pt x="12598" y="2247"/>
                  </a:lnTo>
                  <a:lnTo>
                    <a:pt x="13169" y="1536"/>
                  </a:lnTo>
                  <a:lnTo>
                    <a:pt x="13220" y="812"/>
                  </a:lnTo>
                  <a:lnTo>
                    <a:pt x="12725" y="38"/>
                  </a:lnTo>
                  <a:lnTo>
                    <a:pt x="8940" y="0"/>
                  </a:lnTo>
                  <a:close/>
                </a:path>
              </a:pathLst>
            </a:custGeom>
            <a:solidFill>
              <a:srgbClr val="E2AB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6" name="object 1216" descr=""/>
            <p:cNvSpPr/>
            <p:nvPr/>
          </p:nvSpPr>
          <p:spPr>
            <a:xfrm>
              <a:off x="2142374" y="2637219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4">
                  <a:moveTo>
                    <a:pt x="1066" y="0"/>
                  </a:moveTo>
                  <a:lnTo>
                    <a:pt x="406" y="406"/>
                  </a:lnTo>
                  <a:lnTo>
                    <a:pt x="0" y="1054"/>
                  </a:lnTo>
                  <a:lnTo>
                    <a:pt x="2705" y="6515"/>
                  </a:lnTo>
                  <a:lnTo>
                    <a:pt x="5092" y="11252"/>
                  </a:lnTo>
                  <a:lnTo>
                    <a:pt x="7848" y="16535"/>
                  </a:lnTo>
                  <a:lnTo>
                    <a:pt x="8420" y="16065"/>
                  </a:lnTo>
                  <a:lnTo>
                    <a:pt x="8737" y="15633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689F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7" name="object 1217" descr=""/>
            <p:cNvSpPr/>
            <p:nvPr/>
          </p:nvSpPr>
          <p:spPr>
            <a:xfrm>
              <a:off x="2254573" y="2681083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19">
                  <a:moveTo>
                    <a:pt x="3263" y="0"/>
                  </a:moveTo>
                  <a:lnTo>
                    <a:pt x="0" y="2273"/>
                  </a:lnTo>
                  <a:lnTo>
                    <a:pt x="279" y="3098"/>
                  </a:lnTo>
                  <a:lnTo>
                    <a:pt x="2857" y="6057"/>
                  </a:lnTo>
                  <a:lnTo>
                    <a:pt x="4965" y="6032"/>
                  </a:lnTo>
                  <a:lnTo>
                    <a:pt x="5308" y="5918"/>
                  </a:lnTo>
                  <a:lnTo>
                    <a:pt x="5880" y="5092"/>
                  </a:lnTo>
                  <a:lnTo>
                    <a:pt x="5803" y="6299"/>
                  </a:lnTo>
                  <a:lnTo>
                    <a:pt x="6451" y="6972"/>
                  </a:lnTo>
                  <a:lnTo>
                    <a:pt x="7213" y="7289"/>
                  </a:lnTo>
                  <a:lnTo>
                    <a:pt x="8140" y="7111"/>
                  </a:lnTo>
                  <a:lnTo>
                    <a:pt x="8559" y="6769"/>
                  </a:lnTo>
                  <a:lnTo>
                    <a:pt x="9093" y="6642"/>
                  </a:lnTo>
                  <a:lnTo>
                    <a:pt x="9537" y="6349"/>
                  </a:lnTo>
                  <a:lnTo>
                    <a:pt x="9969" y="5994"/>
                  </a:lnTo>
                  <a:lnTo>
                    <a:pt x="10248" y="5562"/>
                  </a:lnTo>
                  <a:lnTo>
                    <a:pt x="10274" y="4978"/>
                  </a:lnTo>
                  <a:lnTo>
                    <a:pt x="9283" y="3352"/>
                  </a:lnTo>
                  <a:lnTo>
                    <a:pt x="6997" y="4559"/>
                  </a:lnTo>
                  <a:lnTo>
                    <a:pt x="5968" y="3022"/>
                  </a:lnTo>
                  <a:lnTo>
                    <a:pt x="6057" y="2120"/>
                  </a:lnTo>
                  <a:lnTo>
                    <a:pt x="1930" y="3009"/>
                  </a:lnTo>
                  <a:lnTo>
                    <a:pt x="5054" y="838"/>
                  </a:lnTo>
                  <a:lnTo>
                    <a:pt x="4203" y="228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D6B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8" name="object 1218" descr=""/>
            <p:cNvSpPr/>
            <p:nvPr/>
          </p:nvSpPr>
          <p:spPr>
            <a:xfrm>
              <a:off x="2194235" y="2665073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80">
                  <a:moveTo>
                    <a:pt x="12369" y="3936"/>
                  </a:moveTo>
                  <a:lnTo>
                    <a:pt x="9577" y="3936"/>
                  </a:lnTo>
                  <a:lnTo>
                    <a:pt x="10147" y="4457"/>
                  </a:lnTo>
                  <a:lnTo>
                    <a:pt x="10797" y="4724"/>
                  </a:lnTo>
                  <a:lnTo>
                    <a:pt x="11470" y="4724"/>
                  </a:lnTo>
                  <a:lnTo>
                    <a:pt x="12037" y="4457"/>
                  </a:lnTo>
                  <a:lnTo>
                    <a:pt x="12369" y="3936"/>
                  </a:lnTo>
                  <a:close/>
                </a:path>
                <a:path w="12700" h="5080">
                  <a:moveTo>
                    <a:pt x="116" y="1104"/>
                  </a:moveTo>
                  <a:lnTo>
                    <a:pt x="3354" y="3644"/>
                  </a:lnTo>
                  <a:lnTo>
                    <a:pt x="3735" y="3682"/>
                  </a:lnTo>
                  <a:lnTo>
                    <a:pt x="4497" y="3873"/>
                  </a:lnTo>
                  <a:lnTo>
                    <a:pt x="4777" y="4013"/>
                  </a:lnTo>
                  <a:lnTo>
                    <a:pt x="5412" y="4381"/>
                  </a:lnTo>
                  <a:lnTo>
                    <a:pt x="5742" y="4521"/>
                  </a:lnTo>
                  <a:lnTo>
                    <a:pt x="6098" y="4559"/>
                  </a:lnTo>
                  <a:lnTo>
                    <a:pt x="6935" y="4444"/>
                  </a:lnTo>
                  <a:lnTo>
                    <a:pt x="7368" y="3975"/>
                  </a:lnTo>
                  <a:lnTo>
                    <a:pt x="9527" y="3975"/>
                  </a:lnTo>
                  <a:lnTo>
                    <a:pt x="12369" y="3936"/>
                  </a:lnTo>
                  <a:lnTo>
                    <a:pt x="12539" y="3454"/>
                  </a:lnTo>
                  <a:lnTo>
                    <a:pt x="12575" y="2527"/>
                  </a:lnTo>
                  <a:lnTo>
                    <a:pt x="11990" y="2006"/>
                  </a:lnTo>
                  <a:lnTo>
                    <a:pt x="10587" y="1269"/>
                  </a:lnTo>
                  <a:lnTo>
                    <a:pt x="4091" y="1269"/>
                  </a:lnTo>
                  <a:lnTo>
                    <a:pt x="116" y="1104"/>
                  </a:lnTo>
                  <a:close/>
                </a:path>
                <a:path w="12700" h="5080">
                  <a:moveTo>
                    <a:pt x="9527" y="3975"/>
                  </a:moveTo>
                  <a:lnTo>
                    <a:pt x="7368" y="3975"/>
                  </a:lnTo>
                  <a:lnTo>
                    <a:pt x="7838" y="4444"/>
                  </a:lnTo>
                  <a:lnTo>
                    <a:pt x="8333" y="4559"/>
                  </a:lnTo>
                  <a:lnTo>
                    <a:pt x="8854" y="4483"/>
                  </a:lnTo>
                  <a:lnTo>
                    <a:pt x="9527" y="3975"/>
                  </a:lnTo>
                  <a:close/>
                </a:path>
                <a:path w="12700" h="5080">
                  <a:moveTo>
                    <a:pt x="8168" y="0"/>
                  </a:moveTo>
                  <a:lnTo>
                    <a:pt x="4091" y="1269"/>
                  </a:lnTo>
                  <a:lnTo>
                    <a:pt x="10587" y="1269"/>
                  </a:lnTo>
                  <a:lnTo>
                    <a:pt x="8168" y="0"/>
                  </a:lnTo>
                  <a:close/>
                </a:path>
              </a:pathLst>
            </a:custGeom>
            <a:solidFill>
              <a:srgbClr val="D6C1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9" name="object 1219" descr=""/>
            <p:cNvSpPr/>
            <p:nvPr/>
          </p:nvSpPr>
          <p:spPr>
            <a:xfrm>
              <a:off x="2131518" y="2619299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5666" y="5245"/>
                  </a:moveTo>
                  <a:lnTo>
                    <a:pt x="2857" y="5245"/>
                  </a:lnTo>
                  <a:lnTo>
                    <a:pt x="3378" y="6019"/>
                  </a:lnTo>
                  <a:lnTo>
                    <a:pt x="3048" y="6540"/>
                  </a:lnTo>
                  <a:lnTo>
                    <a:pt x="2641" y="6985"/>
                  </a:lnTo>
                  <a:lnTo>
                    <a:pt x="2120" y="7327"/>
                  </a:lnTo>
                  <a:lnTo>
                    <a:pt x="1168" y="8128"/>
                  </a:lnTo>
                  <a:lnTo>
                    <a:pt x="1587" y="8826"/>
                  </a:lnTo>
                  <a:lnTo>
                    <a:pt x="2298" y="9499"/>
                  </a:lnTo>
                  <a:lnTo>
                    <a:pt x="3492" y="10083"/>
                  </a:lnTo>
                  <a:lnTo>
                    <a:pt x="3810" y="9017"/>
                  </a:lnTo>
                  <a:lnTo>
                    <a:pt x="4368" y="8407"/>
                  </a:lnTo>
                  <a:lnTo>
                    <a:pt x="5321" y="7315"/>
                  </a:lnTo>
                  <a:lnTo>
                    <a:pt x="6311" y="6502"/>
                  </a:lnTo>
                  <a:lnTo>
                    <a:pt x="6515" y="6070"/>
                  </a:lnTo>
                  <a:lnTo>
                    <a:pt x="5666" y="5245"/>
                  </a:lnTo>
                  <a:close/>
                </a:path>
                <a:path w="6985" h="10160">
                  <a:moveTo>
                    <a:pt x="3035" y="0"/>
                  </a:moveTo>
                  <a:lnTo>
                    <a:pt x="2222" y="304"/>
                  </a:lnTo>
                  <a:lnTo>
                    <a:pt x="1409" y="393"/>
                  </a:lnTo>
                  <a:lnTo>
                    <a:pt x="812" y="800"/>
                  </a:lnTo>
                  <a:lnTo>
                    <a:pt x="469" y="1562"/>
                  </a:lnTo>
                  <a:lnTo>
                    <a:pt x="0" y="2997"/>
                  </a:lnTo>
                  <a:lnTo>
                    <a:pt x="177" y="4305"/>
                  </a:lnTo>
                  <a:lnTo>
                    <a:pt x="1295" y="5410"/>
                  </a:lnTo>
                  <a:lnTo>
                    <a:pt x="1993" y="5626"/>
                  </a:lnTo>
                  <a:lnTo>
                    <a:pt x="2857" y="5245"/>
                  </a:lnTo>
                  <a:lnTo>
                    <a:pt x="5666" y="5245"/>
                  </a:lnTo>
                  <a:lnTo>
                    <a:pt x="4076" y="4584"/>
                  </a:lnTo>
                  <a:lnTo>
                    <a:pt x="5448" y="2222"/>
                  </a:lnTo>
                  <a:lnTo>
                    <a:pt x="5105" y="1384"/>
                  </a:lnTo>
                  <a:lnTo>
                    <a:pt x="3251" y="1308"/>
                  </a:lnTo>
                  <a:lnTo>
                    <a:pt x="3035" y="0"/>
                  </a:lnTo>
                  <a:close/>
                </a:path>
                <a:path w="6985" h="10160">
                  <a:moveTo>
                    <a:pt x="4559" y="838"/>
                  </a:moveTo>
                  <a:lnTo>
                    <a:pt x="3251" y="1308"/>
                  </a:lnTo>
                  <a:lnTo>
                    <a:pt x="5029" y="1308"/>
                  </a:lnTo>
                  <a:lnTo>
                    <a:pt x="4559" y="838"/>
                  </a:lnTo>
                  <a:close/>
                </a:path>
              </a:pathLst>
            </a:custGeom>
            <a:solidFill>
              <a:srgbClr val="D288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0" name="object 1220" descr=""/>
            <p:cNvSpPr/>
            <p:nvPr/>
          </p:nvSpPr>
          <p:spPr>
            <a:xfrm>
              <a:off x="2246461" y="2675607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6426" y="0"/>
                  </a:moveTo>
                  <a:lnTo>
                    <a:pt x="5549" y="63"/>
                  </a:lnTo>
                  <a:lnTo>
                    <a:pt x="5079" y="1028"/>
                  </a:lnTo>
                  <a:lnTo>
                    <a:pt x="4368" y="1676"/>
                  </a:lnTo>
                  <a:lnTo>
                    <a:pt x="3276" y="1828"/>
                  </a:lnTo>
                  <a:lnTo>
                    <a:pt x="2260" y="1600"/>
                  </a:lnTo>
                  <a:lnTo>
                    <a:pt x="1219" y="1168"/>
                  </a:lnTo>
                  <a:lnTo>
                    <a:pt x="368" y="2235"/>
                  </a:lnTo>
                  <a:lnTo>
                    <a:pt x="304" y="2501"/>
                  </a:lnTo>
                  <a:lnTo>
                    <a:pt x="177" y="2743"/>
                  </a:lnTo>
                  <a:lnTo>
                    <a:pt x="0" y="2946"/>
                  </a:lnTo>
                  <a:lnTo>
                    <a:pt x="355" y="4165"/>
                  </a:lnTo>
                  <a:lnTo>
                    <a:pt x="1816" y="6146"/>
                  </a:lnTo>
                  <a:lnTo>
                    <a:pt x="3009" y="7378"/>
                  </a:lnTo>
                  <a:lnTo>
                    <a:pt x="4406" y="7581"/>
                  </a:lnTo>
                  <a:lnTo>
                    <a:pt x="5981" y="7061"/>
                  </a:lnTo>
                  <a:lnTo>
                    <a:pt x="6426" y="6832"/>
                  </a:lnTo>
                  <a:lnTo>
                    <a:pt x="6756" y="6489"/>
                  </a:lnTo>
                  <a:lnTo>
                    <a:pt x="6946" y="6032"/>
                  </a:lnTo>
                  <a:lnTo>
                    <a:pt x="6807" y="4914"/>
                  </a:lnTo>
                  <a:lnTo>
                    <a:pt x="6832" y="3848"/>
                  </a:lnTo>
                  <a:lnTo>
                    <a:pt x="7721" y="3009"/>
                  </a:lnTo>
                  <a:lnTo>
                    <a:pt x="7531" y="1104"/>
                  </a:lnTo>
                  <a:lnTo>
                    <a:pt x="6883" y="749"/>
                  </a:lnTo>
                  <a:lnTo>
                    <a:pt x="6426" y="0"/>
                  </a:lnTo>
                  <a:close/>
                </a:path>
              </a:pathLst>
            </a:custGeom>
            <a:solidFill>
              <a:srgbClr val="D5AE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1" name="object 1221" descr=""/>
            <p:cNvSpPr/>
            <p:nvPr/>
          </p:nvSpPr>
          <p:spPr>
            <a:xfrm>
              <a:off x="2132324" y="2696478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5168" y="0"/>
                  </a:moveTo>
                  <a:lnTo>
                    <a:pt x="3721" y="330"/>
                  </a:lnTo>
                  <a:lnTo>
                    <a:pt x="2273" y="2311"/>
                  </a:lnTo>
                  <a:lnTo>
                    <a:pt x="876" y="4317"/>
                  </a:lnTo>
                  <a:lnTo>
                    <a:pt x="0" y="6629"/>
                  </a:lnTo>
                  <a:lnTo>
                    <a:pt x="2463" y="6730"/>
                  </a:lnTo>
                  <a:lnTo>
                    <a:pt x="3746" y="6515"/>
                  </a:lnTo>
                  <a:lnTo>
                    <a:pt x="5029" y="6248"/>
                  </a:lnTo>
                  <a:lnTo>
                    <a:pt x="6324" y="6121"/>
                  </a:lnTo>
                  <a:lnTo>
                    <a:pt x="6997" y="5791"/>
                  </a:lnTo>
                  <a:lnTo>
                    <a:pt x="7378" y="5245"/>
                  </a:lnTo>
                  <a:lnTo>
                    <a:pt x="7543" y="4533"/>
                  </a:lnTo>
                  <a:lnTo>
                    <a:pt x="7683" y="3517"/>
                  </a:lnTo>
                  <a:lnTo>
                    <a:pt x="7327" y="2654"/>
                  </a:lnTo>
                  <a:lnTo>
                    <a:pt x="6667" y="1904"/>
                  </a:lnTo>
                  <a:lnTo>
                    <a:pt x="5791" y="1181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8D44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2" name="object 1222" descr=""/>
            <p:cNvSpPr/>
            <p:nvPr/>
          </p:nvSpPr>
          <p:spPr>
            <a:xfrm>
              <a:off x="2205671" y="2665128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2705" y="0"/>
                  </a:moveTo>
                  <a:lnTo>
                    <a:pt x="558" y="1943"/>
                  </a:lnTo>
                  <a:lnTo>
                    <a:pt x="444" y="3632"/>
                  </a:lnTo>
                  <a:lnTo>
                    <a:pt x="88" y="4025"/>
                  </a:lnTo>
                  <a:lnTo>
                    <a:pt x="2527" y="6121"/>
                  </a:lnTo>
                  <a:lnTo>
                    <a:pt x="3022" y="6121"/>
                  </a:lnTo>
                  <a:lnTo>
                    <a:pt x="6451" y="3797"/>
                  </a:lnTo>
                  <a:lnTo>
                    <a:pt x="7251" y="3162"/>
                  </a:lnTo>
                  <a:lnTo>
                    <a:pt x="6870" y="2057"/>
                  </a:lnTo>
                  <a:lnTo>
                    <a:pt x="4775" y="1473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C88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3" name="object 1223" descr=""/>
            <p:cNvSpPr/>
            <p:nvPr/>
          </p:nvSpPr>
          <p:spPr>
            <a:xfrm>
              <a:off x="2140035" y="2688021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2438" y="0"/>
                  </a:moveTo>
                  <a:lnTo>
                    <a:pt x="0" y="3365"/>
                  </a:lnTo>
                  <a:lnTo>
                    <a:pt x="342" y="4038"/>
                  </a:lnTo>
                  <a:lnTo>
                    <a:pt x="914" y="4191"/>
                  </a:lnTo>
                  <a:lnTo>
                    <a:pt x="1943" y="4013"/>
                  </a:lnTo>
                  <a:lnTo>
                    <a:pt x="2286" y="4025"/>
                  </a:lnTo>
                  <a:lnTo>
                    <a:pt x="2616" y="4089"/>
                  </a:lnTo>
                  <a:lnTo>
                    <a:pt x="2273" y="4114"/>
                  </a:lnTo>
                  <a:lnTo>
                    <a:pt x="1917" y="4114"/>
                  </a:lnTo>
                  <a:lnTo>
                    <a:pt x="1587" y="4241"/>
                  </a:lnTo>
                  <a:lnTo>
                    <a:pt x="952" y="4762"/>
                  </a:lnTo>
                  <a:lnTo>
                    <a:pt x="1016" y="5334"/>
                  </a:lnTo>
                  <a:lnTo>
                    <a:pt x="1498" y="5930"/>
                  </a:lnTo>
                  <a:lnTo>
                    <a:pt x="2108" y="6337"/>
                  </a:lnTo>
                  <a:lnTo>
                    <a:pt x="2768" y="6451"/>
                  </a:lnTo>
                  <a:lnTo>
                    <a:pt x="3467" y="6337"/>
                  </a:lnTo>
                  <a:lnTo>
                    <a:pt x="4165" y="6146"/>
                  </a:lnTo>
                  <a:lnTo>
                    <a:pt x="4737" y="5765"/>
                  </a:lnTo>
                  <a:lnTo>
                    <a:pt x="5232" y="5245"/>
                  </a:lnTo>
                  <a:lnTo>
                    <a:pt x="5981" y="4356"/>
                  </a:lnTo>
                  <a:lnTo>
                    <a:pt x="6908" y="3644"/>
                  </a:lnTo>
                  <a:lnTo>
                    <a:pt x="7683" y="2781"/>
                  </a:lnTo>
                  <a:lnTo>
                    <a:pt x="7924" y="2362"/>
                  </a:lnTo>
                  <a:lnTo>
                    <a:pt x="8001" y="1905"/>
                  </a:lnTo>
                  <a:lnTo>
                    <a:pt x="7886" y="1435"/>
                  </a:lnTo>
                  <a:lnTo>
                    <a:pt x="7594" y="1041"/>
                  </a:lnTo>
                  <a:lnTo>
                    <a:pt x="7226" y="749"/>
                  </a:lnTo>
                  <a:lnTo>
                    <a:pt x="5638" y="76"/>
                  </a:lnTo>
                  <a:lnTo>
                    <a:pt x="4419" y="241"/>
                  </a:lnTo>
                  <a:lnTo>
                    <a:pt x="3238" y="165"/>
                  </a:lnTo>
                  <a:lnTo>
                    <a:pt x="2959" y="165"/>
                  </a:lnTo>
                  <a:lnTo>
                    <a:pt x="2692" y="101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A663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4" name="object 1224" descr=""/>
            <p:cNvSpPr/>
            <p:nvPr/>
          </p:nvSpPr>
          <p:spPr>
            <a:xfrm>
              <a:off x="2129293" y="2713924"/>
              <a:ext cx="7620" cy="10795"/>
            </a:xfrm>
            <a:custGeom>
              <a:avLst/>
              <a:gdLst/>
              <a:ahLst/>
              <a:cxnLst/>
              <a:rect l="l" t="t" r="r" b="b"/>
              <a:pathLst>
                <a:path w="7619" h="10794">
                  <a:moveTo>
                    <a:pt x="4914" y="0"/>
                  </a:moveTo>
                  <a:lnTo>
                    <a:pt x="3543" y="711"/>
                  </a:lnTo>
                  <a:lnTo>
                    <a:pt x="2158" y="1168"/>
                  </a:lnTo>
                  <a:lnTo>
                    <a:pt x="1231" y="1600"/>
                  </a:lnTo>
                  <a:lnTo>
                    <a:pt x="406" y="2133"/>
                  </a:lnTo>
                  <a:lnTo>
                    <a:pt x="152" y="3225"/>
                  </a:lnTo>
                  <a:lnTo>
                    <a:pt x="25" y="3467"/>
                  </a:lnTo>
                  <a:lnTo>
                    <a:pt x="0" y="3733"/>
                  </a:lnTo>
                  <a:lnTo>
                    <a:pt x="63" y="4000"/>
                  </a:lnTo>
                  <a:lnTo>
                    <a:pt x="419" y="9563"/>
                  </a:lnTo>
                  <a:lnTo>
                    <a:pt x="1930" y="10553"/>
                  </a:lnTo>
                  <a:lnTo>
                    <a:pt x="2628" y="9652"/>
                  </a:lnTo>
                  <a:lnTo>
                    <a:pt x="3136" y="8356"/>
                  </a:lnTo>
                  <a:lnTo>
                    <a:pt x="3365" y="7327"/>
                  </a:lnTo>
                  <a:lnTo>
                    <a:pt x="2946" y="6210"/>
                  </a:lnTo>
                  <a:lnTo>
                    <a:pt x="3568" y="5232"/>
                  </a:lnTo>
                  <a:lnTo>
                    <a:pt x="4292" y="4419"/>
                  </a:lnTo>
                  <a:lnTo>
                    <a:pt x="5372" y="4089"/>
                  </a:lnTo>
                  <a:lnTo>
                    <a:pt x="6134" y="3314"/>
                  </a:lnTo>
                  <a:lnTo>
                    <a:pt x="6718" y="2540"/>
                  </a:lnTo>
                  <a:lnTo>
                    <a:pt x="7200" y="1752"/>
                  </a:lnTo>
                  <a:lnTo>
                    <a:pt x="6400" y="812"/>
                  </a:lnTo>
                  <a:lnTo>
                    <a:pt x="4914" y="0"/>
                  </a:lnTo>
                  <a:close/>
                </a:path>
              </a:pathLst>
            </a:custGeom>
            <a:solidFill>
              <a:srgbClr val="9D4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5" name="object 1225" descr=""/>
            <p:cNvSpPr/>
            <p:nvPr/>
          </p:nvSpPr>
          <p:spPr>
            <a:xfrm>
              <a:off x="2213033" y="2667034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673" y="0"/>
                  </a:moveTo>
                  <a:lnTo>
                    <a:pt x="0" y="889"/>
                  </a:lnTo>
                  <a:lnTo>
                    <a:pt x="558" y="1600"/>
                  </a:lnTo>
                  <a:lnTo>
                    <a:pt x="1003" y="2336"/>
                  </a:lnTo>
                  <a:lnTo>
                    <a:pt x="1396" y="2832"/>
                  </a:lnTo>
                  <a:lnTo>
                    <a:pt x="2895" y="4559"/>
                  </a:lnTo>
                  <a:lnTo>
                    <a:pt x="3403" y="5524"/>
                  </a:lnTo>
                  <a:lnTo>
                    <a:pt x="4584" y="5651"/>
                  </a:lnTo>
                  <a:lnTo>
                    <a:pt x="4978" y="5549"/>
                  </a:lnTo>
                  <a:lnTo>
                    <a:pt x="5346" y="5372"/>
                  </a:lnTo>
                  <a:lnTo>
                    <a:pt x="5664" y="5118"/>
                  </a:lnTo>
                  <a:lnTo>
                    <a:pt x="6172" y="4775"/>
                  </a:lnTo>
                  <a:lnTo>
                    <a:pt x="6743" y="4584"/>
                  </a:lnTo>
                  <a:lnTo>
                    <a:pt x="7340" y="4470"/>
                  </a:lnTo>
                  <a:lnTo>
                    <a:pt x="8877" y="4318"/>
                  </a:lnTo>
                  <a:lnTo>
                    <a:pt x="10490" y="4559"/>
                  </a:lnTo>
                  <a:lnTo>
                    <a:pt x="11899" y="3657"/>
                  </a:lnTo>
                  <a:lnTo>
                    <a:pt x="12318" y="3098"/>
                  </a:lnTo>
                  <a:lnTo>
                    <a:pt x="12280" y="2794"/>
                  </a:lnTo>
                  <a:lnTo>
                    <a:pt x="12280" y="2476"/>
                  </a:lnTo>
                  <a:lnTo>
                    <a:pt x="12306" y="2171"/>
                  </a:lnTo>
                  <a:lnTo>
                    <a:pt x="8140" y="3022"/>
                  </a:lnTo>
                  <a:lnTo>
                    <a:pt x="4483" y="110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DAAF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6" name="object 1226" descr=""/>
            <p:cNvSpPr/>
            <p:nvPr/>
          </p:nvSpPr>
          <p:spPr>
            <a:xfrm>
              <a:off x="2136040" y="2691906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060" y="0"/>
                  </a:moveTo>
                  <a:lnTo>
                    <a:pt x="736" y="825"/>
                  </a:lnTo>
                  <a:lnTo>
                    <a:pt x="355" y="2857"/>
                  </a:lnTo>
                  <a:lnTo>
                    <a:pt x="0" y="4902"/>
                  </a:lnTo>
                  <a:lnTo>
                    <a:pt x="1955" y="6921"/>
                  </a:lnTo>
                  <a:lnTo>
                    <a:pt x="2908" y="6362"/>
                  </a:lnTo>
                  <a:lnTo>
                    <a:pt x="3898" y="5867"/>
                  </a:lnTo>
                  <a:lnTo>
                    <a:pt x="4483" y="4851"/>
                  </a:lnTo>
                  <a:lnTo>
                    <a:pt x="4787" y="4216"/>
                  </a:lnTo>
                  <a:lnTo>
                    <a:pt x="4851" y="3555"/>
                  </a:lnTo>
                  <a:lnTo>
                    <a:pt x="4711" y="2882"/>
                  </a:lnTo>
                  <a:lnTo>
                    <a:pt x="4305" y="1828"/>
                  </a:lnTo>
                  <a:lnTo>
                    <a:pt x="4076" y="685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BF80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7" name="object 1227" descr=""/>
            <p:cNvSpPr/>
            <p:nvPr/>
          </p:nvSpPr>
          <p:spPr>
            <a:xfrm>
              <a:off x="2165875" y="2767096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3975" y="0"/>
                  </a:moveTo>
                  <a:lnTo>
                    <a:pt x="2286" y="1104"/>
                  </a:lnTo>
                  <a:lnTo>
                    <a:pt x="1079" y="126"/>
                  </a:lnTo>
                  <a:lnTo>
                    <a:pt x="152" y="419"/>
                  </a:lnTo>
                  <a:lnTo>
                    <a:pt x="0" y="1142"/>
                  </a:lnTo>
                  <a:lnTo>
                    <a:pt x="12" y="1968"/>
                  </a:lnTo>
                  <a:lnTo>
                    <a:pt x="800" y="3771"/>
                  </a:lnTo>
                  <a:lnTo>
                    <a:pt x="2870" y="3263"/>
                  </a:lnTo>
                  <a:lnTo>
                    <a:pt x="4102" y="4241"/>
                  </a:lnTo>
                  <a:lnTo>
                    <a:pt x="7366" y="5194"/>
                  </a:lnTo>
                  <a:lnTo>
                    <a:pt x="7708" y="4889"/>
                  </a:lnTo>
                  <a:lnTo>
                    <a:pt x="7721" y="4571"/>
                  </a:lnTo>
                  <a:lnTo>
                    <a:pt x="7454" y="4216"/>
                  </a:lnTo>
                  <a:lnTo>
                    <a:pt x="7531" y="2552"/>
                  </a:lnTo>
                  <a:lnTo>
                    <a:pt x="5803" y="2209"/>
                  </a:lnTo>
                  <a:lnTo>
                    <a:pt x="5168" y="1054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DFBC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8" name="object 1228" descr=""/>
            <p:cNvSpPr/>
            <p:nvPr/>
          </p:nvSpPr>
          <p:spPr>
            <a:xfrm>
              <a:off x="2129584" y="2617255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3289" y="0"/>
                  </a:moveTo>
                  <a:lnTo>
                    <a:pt x="2146" y="736"/>
                  </a:lnTo>
                  <a:lnTo>
                    <a:pt x="1066" y="1866"/>
                  </a:lnTo>
                  <a:lnTo>
                    <a:pt x="0" y="3327"/>
                  </a:lnTo>
                  <a:lnTo>
                    <a:pt x="25" y="4787"/>
                  </a:lnTo>
                  <a:lnTo>
                    <a:pt x="1015" y="6248"/>
                  </a:lnTo>
                  <a:lnTo>
                    <a:pt x="1346" y="7404"/>
                  </a:lnTo>
                  <a:lnTo>
                    <a:pt x="1930" y="8089"/>
                  </a:lnTo>
                  <a:lnTo>
                    <a:pt x="3225" y="7454"/>
                  </a:lnTo>
                  <a:lnTo>
                    <a:pt x="3149" y="2946"/>
                  </a:lnTo>
                  <a:lnTo>
                    <a:pt x="3505" y="2654"/>
                  </a:lnTo>
                  <a:lnTo>
                    <a:pt x="3746" y="2285"/>
                  </a:lnTo>
                  <a:lnTo>
                    <a:pt x="3886" y="1854"/>
                  </a:lnTo>
                  <a:lnTo>
                    <a:pt x="3962" y="1142"/>
                  </a:lnTo>
                  <a:lnTo>
                    <a:pt x="3771" y="533"/>
                  </a:lnTo>
                  <a:lnTo>
                    <a:pt x="3289" y="0"/>
                  </a:lnTo>
                  <a:close/>
                </a:path>
              </a:pathLst>
            </a:custGeom>
            <a:solidFill>
              <a:srgbClr val="A763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9" name="object 1229" descr=""/>
            <p:cNvSpPr/>
            <p:nvPr/>
          </p:nvSpPr>
          <p:spPr>
            <a:xfrm>
              <a:off x="2127422" y="2617916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2438" y="0"/>
                  </a:moveTo>
                  <a:lnTo>
                    <a:pt x="1828" y="152"/>
                  </a:lnTo>
                  <a:lnTo>
                    <a:pt x="1219" y="152"/>
                  </a:lnTo>
                  <a:lnTo>
                    <a:pt x="609" y="165"/>
                  </a:lnTo>
                  <a:lnTo>
                    <a:pt x="0" y="165"/>
                  </a:lnTo>
                  <a:lnTo>
                    <a:pt x="355" y="2387"/>
                  </a:lnTo>
                  <a:lnTo>
                    <a:pt x="1219" y="4318"/>
                  </a:lnTo>
                  <a:lnTo>
                    <a:pt x="3174" y="5588"/>
                  </a:lnTo>
                  <a:lnTo>
                    <a:pt x="3098" y="4025"/>
                  </a:lnTo>
                  <a:lnTo>
                    <a:pt x="3505" y="2578"/>
                  </a:lnTo>
                  <a:lnTo>
                    <a:pt x="4229" y="1206"/>
                  </a:lnTo>
                  <a:lnTo>
                    <a:pt x="3975" y="939"/>
                  </a:lnTo>
                  <a:lnTo>
                    <a:pt x="3670" y="762"/>
                  </a:lnTo>
                  <a:lnTo>
                    <a:pt x="3301" y="698"/>
                  </a:lnTo>
                  <a:lnTo>
                    <a:pt x="2806" y="533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C780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0" name="object 1230" descr=""/>
            <p:cNvSpPr/>
            <p:nvPr/>
          </p:nvSpPr>
          <p:spPr>
            <a:xfrm>
              <a:off x="2251313" y="2678317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698" y="0"/>
                  </a:moveTo>
                  <a:lnTo>
                    <a:pt x="0" y="1892"/>
                  </a:lnTo>
                  <a:lnTo>
                    <a:pt x="1231" y="2171"/>
                  </a:lnTo>
                  <a:lnTo>
                    <a:pt x="1803" y="2679"/>
                  </a:lnTo>
                  <a:lnTo>
                    <a:pt x="2235" y="3035"/>
                  </a:lnTo>
                  <a:lnTo>
                    <a:pt x="2717" y="3276"/>
                  </a:lnTo>
                  <a:lnTo>
                    <a:pt x="3263" y="3390"/>
                  </a:lnTo>
                  <a:lnTo>
                    <a:pt x="4381" y="3022"/>
                  </a:lnTo>
                  <a:lnTo>
                    <a:pt x="6222" y="3708"/>
                  </a:lnTo>
                  <a:lnTo>
                    <a:pt x="6070" y="1473"/>
                  </a:lnTo>
                  <a:lnTo>
                    <a:pt x="5968" y="1206"/>
                  </a:lnTo>
                  <a:lnTo>
                    <a:pt x="5829" y="647"/>
                  </a:lnTo>
                  <a:lnTo>
                    <a:pt x="2870" y="304"/>
                  </a:lnTo>
                  <a:lnTo>
                    <a:pt x="2019" y="635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B56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1" name="object 1231" descr=""/>
            <p:cNvSpPr/>
            <p:nvPr/>
          </p:nvSpPr>
          <p:spPr>
            <a:xfrm>
              <a:off x="2231729" y="2766351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4216" y="0"/>
                  </a:moveTo>
                  <a:lnTo>
                    <a:pt x="3898" y="1092"/>
                  </a:lnTo>
                  <a:lnTo>
                    <a:pt x="3327" y="1600"/>
                  </a:lnTo>
                  <a:lnTo>
                    <a:pt x="2159" y="1879"/>
                  </a:lnTo>
                  <a:lnTo>
                    <a:pt x="762" y="1562"/>
                  </a:lnTo>
                  <a:lnTo>
                    <a:pt x="0" y="2882"/>
                  </a:lnTo>
                  <a:lnTo>
                    <a:pt x="469" y="3746"/>
                  </a:lnTo>
                  <a:lnTo>
                    <a:pt x="1562" y="3327"/>
                  </a:lnTo>
                  <a:lnTo>
                    <a:pt x="2159" y="3949"/>
                  </a:lnTo>
                  <a:lnTo>
                    <a:pt x="3403" y="2400"/>
                  </a:lnTo>
                  <a:lnTo>
                    <a:pt x="5397" y="4952"/>
                  </a:lnTo>
                  <a:lnTo>
                    <a:pt x="6591" y="3124"/>
                  </a:lnTo>
                  <a:lnTo>
                    <a:pt x="5130" y="2349"/>
                  </a:lnTo>
                  <a:lnTo>
                    <a:pt x="6261" y="1422"/>
                  </a:lnTo>
                  <a:lnTo>
                    <a:pt x="6438" y="558"/>
                  </a:lnTo>
                  <a:lnTo>
                    <a:pt x="5321" y="736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DEB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2" name="object 1232" descr=""/>
            <p:cNvSpPr/>
            <p:nvPr/>
          </p:nvSpPr>
          <p:spPr>
            <a:xfrm>
              <a:off x="2163589" y="2769065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298" y="0"/>
                  </a:moveTo>
                  <a:lnTo>
                    <a:pt x="1409" y="177"/>
                  </a:lnTo>
                  <a:lnTo>
                    <a:pt x="495" y="279"/>
                  </a:lnTo>
                  <a:lnTo>
                    <a:pt x="0" y="1206"/>
                  </a:lnTo>
                  <a:lnTo>
                    <a:pt x="2082" y="1854"/>
                  </a:lnTo>
                  <a:lnTo>
                    <a:pt x="4076" y="3035"/>
                  </a:lnTo>
                  <a:lnTo>
                    <a:pt x="6388" y="2273"/>
                  </a:lnTo>
                  <a:lnTo>
                    <a:pt x="5410" y="812"/>
                  </a:lnTo>
                  <a:lnTo>
                    <a:pt x="3835" y="457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D69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3" name="object 1233" descr=""/>
            <p:cNvSpPr/>
            <p:nvPr/>
          </p:nvSpPr>
          <p:spPr>
            <a:xfrm>
              <a:off x="2227877" y="2769212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3886" y="0"/>
                  </a:moveTo>
                  <a:lnTo>
                    <a:pt x="3200" y="812"/>
                  </a:lnTo>
                  <a:lnTo>
                    <a:pt x="2095" y="431"/>
                  </a:lnTo>
                  <a:lnTo>
                    <a:pt x="1308" y="914"/>
                  </a:lnTo>
                  <a:lnTo>
                    <a:pt x="584" y="1612"/>
                  </a:lnTo>
                  <a:lnTo>
                    <a:pt x="0" y="2349"/>
                  </a:lnTo>
                  <a:lnTo>
                    <a:pt x="622" y="3416"/>
                  </a:lnTo>
                  <a:lnTo>
                    <a:pt x="1079" y="3632"/>
                  </a:lnTo>
                  <a:lnTo>
                    <a:pt x="1536" y="3632"/>
                  </a:lnTo>
                  <a:lnTo>
                    <a:pt x="2006" y="3441"/>
                  </a:lnTo>
                  <a:lnTo>
                    <a:pt x="6007" y="1079"/>
                  </a:lnTo>
                  <a:lnTo>
                    <a:pt x="5575" y="139"/>
                  </a:lnTo>
                  <a:lnTo>
                    <a:pt x="4749" y="12"/>
                  </a:lnTo>
                  <a:lnTo>
                    <a:pt x="3848" y="25"/>
                  </a:lnTo>
                  <a:close/>
                </a:path>
              </a:pathLst>
            </a:custGeom>
            <a:solidFill>
              <a:srgbClr val="E0A8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4" name="object 1234" descr=""/>
            <p:cNvSpPr/>
            <p:nvPr/>
          </p:nvSpPr>
          <p:spPr>
            <a:xfrm>
              <a:off x="2189043" y="2665378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1790" y="0"/>
                  </a:moveTo>
                  <a:lnTo>
                    <a:pt x="38" y="800"/>
                  </a:lnTo>
                  <a:lnTo>
                    <a:pt x="63" y="1092"/>
                  </a:lnTo>
                  <a:lnTo>
                    <a:pt x="63" y="1384"/>
                  </a:lnTo>
                  <a:lnTo>
                    <a:pt x="50" y="1689"/>
                  </a:lnTo>
                  <a:lnTo>
                    <a:pt x="0" y="2349"/>
                  </a:lnTo>
                  <a:lnTo>
                    <a:pt x="177" y="2959"/>
                  </a:lnTo>
                  <a:lnTo>
                    <a:pt x="533" y="3517"/>
                  </a:lnTo>
                  <a:lnTo>
                    <a:pt x="800" y="3860"/>
                  </a:lnTo>
                  <a:lnTo>
                    <a:pt x="1130" y="4102"/>
                  </a:lnTo>
                  <a:lnTo>
                    <a:pt x="1549" y="4229"/>
                  </a:lnTo>
                  <a:lnTo>
                    <a:pt x="1765" y="4216"/>
                  </a:lnTo>
                  <a:lnTo>
                    <a:pt x="1981" y="4216"/>
                  </a:lnTo>
                  <a:lnTo>
                    <a:pt x="2184" y="4203"/>
                  </a:lnTo>
                  <a:lnTo>
                    <a:pt x="2781" y="4013"/>
                  </a:lnTo>
                  <a:lnTo>
                    <a:pt x="3302" y="3670"/>
                  </a:lnTo>
                  <a:lnTo>
                    <a:pt x="4432" y="2793"/>
                  </a:lnTo>
                  <a:lnTo>
                    <a:pt x="5143" y="2400"/>
                  </a:lnTo>
                  <a:lnTo>
                    <a:pt x="5511" y="1638"/>
                  </a:lnTo>
                  <a:lnTo>
                    <a:pt x="5359" y="1079"/>
                  </a:lnTo>
                  <a:lnTo>
                    <a:pt x="5308" y="800"/>
                  </a:lnTo>
                  <a:lnTo>
                    <a:pt x="3556" y="838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A86C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5" name="object 1235" descr=""/>
            <p:cNvSpPr/>
            <p:nvPr/>
          </p:nvSpPr>
          <p:spPr>
            <a:xfrm>
              <a:off x="2275323" y="2725647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641" y="0"/>
                  </a:moveTo>
                  <a:lnTo>
                    <a:pt x="2095" y="736"/>
                  </a:lnTo>
                  <a:lnTo>
                    <a:pt x="2057" y="2146"/>
                  </a:lnTo>
                  <a:lnTo>
                    <a:pt x="317" y="2222"/>
                  </a:lnTo>
                  <a:lnTo>
                    <a:pt x="0" y="3390"/>
                  </a:lnTo>
                  <a:lnTo>
                    <a:pt x="952" y="4292"/>
                  </a:lnTo>
                  <a:lnTo>
                    <a:pt x="2184" y="4203"/>
                  </a:lnTo>
                  <a:lnTo>
                    <a:pt x="3340" y="4368"/>
                  </a:lnTo>
                  <a:lnTo>
                    <a:pt x="4914" y="3187"/>
                  </a:lnTo>
                  <a:lnTo>
                    <a:pt x="4254" y="1562"/>
                  </a:lnTo>
                  <a:lnTo>
                    <a:pt x="4229" y="50"/>
                  </a:lnTo>
                  <a:lnTo>
                    <a:pt x="3429" y="12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B792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6" name="object 1236" descr=""/>
            <p:cNvSpPr/>
            <p:nvPr/>
          </p:nvSpPr>
          <p:spPr>
            <a:xfrm>
              <a:off x="2128523" y="271380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838" y="0"/>
                  </a:moveTo>
                  <a:lnTo>
                    <a:pt x="139" y="1130"/>
                  </a:lnTo>
                  <a:lnTo>
                    <a:pt x="0" y="2247"/>
                  </a:lnTo>
                  <a:lnTo>
                    <a:pt x="927" y="3340"/>
                  </a:lnTo>
                  <a:lnTo>
                    <a:pt x="1727" y="2921"/>
                  </a:lnTo>
                  <a:lnTo>
                    <a:pt x="2527" y="2489"/>
                  </a:lnTo>
                  <a:lnTo>
                    <a:pt x="3327" y="2070"/>
                  </a:lnTo>
                  <a:lnTo>
                    <a:pt x="3556" y="1079"/>
                  </a:lnTo>
                  <a:lnTo>
                    <a:pt x="3060" y="495"/>
                  </a:lnTo>
                  <a:lnTo>
                    <a:pt x="2209" y="127"/>
                  </a:lnTo>
                  <a:lnTo>
                    <a:pt x="1295" y="5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954F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7" name="object 1237" descr=""/>
            <p:cNvSpPr/>
            <p:nvPr/>
          </p:nvSpPr>
          <p:spPr>
            <a:xfrm>
              <a:off x="2264742" y="2750000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1485" y="0"/>
                  </a:moveTo>
                  <a:lnTo>
                    <a:pt x="1130" y="3035"/>
                  </a:lnTo>
                  <a:lnTo>
                    <a:pt x="0" y="3276"/>
                  </a:lnTo>
                  <a:lnTo>
                    <a:pt x="114" y="5753"/>
                  </a:lnTo>
                  <a:lnTo>
                    <a:pt x="3327" y="2362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DBA2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8" name="object 1238" descr=""/>
            <p:cNvSpPr/>
            <p:nvPr/>
          </p:nvSpPr>
          <p:spPr>
            <a:xfrm>
              <a:off x="2132733" y="2615947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1092" y="0"/>
                  </a:moveTo>
                  <a:lnTo>
                    <a:pt x="927" y="1244"/>
                  </a:lnTo>
                  <a:lnTo>
                    <a:pt x="520" y="1854"/>
                  </a:lnTo>
                  <a:lnTo>
                    <a:pt x="596" y="2679"/>
                  </a:lnTo>
                  <a:lnTo>
                    <a:pt x="25" y="3213"/>
                  </a:lnTo>
                  <a:lnTo>
                    <a:pt x="0" y="4254"/>
                  </a:lnTo>
                  <a:lnTo>
                    <a:pt x="2133" y="4267"/>
                  </a:lnTo>
                  <a:lnTo>
                    <a:pt x="2362" y="4787"/>
                  </a:lnTo>
                  <a:lnTo>
                    <a:pt x="2678" y="4787"/>
                  </a:lnTo>
                  <a:lnTo>
                    <a:pt x="3022" y="4394"/>
                  </a:lnTo>
                  <a:lnTo>
                    <a:pt x="3340" y="4191"/>
                  </a:lnTo>
                  <a:lnTo>
                    <a:pt x="3073" y="2540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C780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9" name="object 1239" descr=""/>
            <p:cNvSpPr/>
            <p:nvPr/>
          </p:nvSpPr>
          <p:spPr>
            <a:xfrm>
              <a:off x="2265814" y="2690258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2273" y="0"/>
                  </a:moveTo>
                  <a:lnTo>
                    <a:pt x="1104" y="190"/>
                  </a:lnTo>
                  <a:lnTo>
                    <a:pt x="127" y="596"/>
                  </a:lnTo>
                  <a:lnTo>
                    <a:pt x="0" y="1981"/>
                  </a:lnTo>
                  <a:lnTo>
                    <a:pt x="1409" y="2476"/>
                  </a:lnTo>
                  <a:lnTo>
                    <a:pt x="2857" y="2527"/>
                  </a:lnTo>
                  <a:lnTo>
                    <a:pt x="4330" y="2311"/>
                  </a:lnTo>
                  <a:lnTo>
                    <a:pt x="4203" y="1041"/>
                  </a:lnTo>
                  <a:lnTo>
                    <a:pt x="3352" y="419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984A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0" name="object 1240" descr=""/>
            <p:cNvSpPr/>
            <p:nvPr/>
          </p:nvSpPr>
          <p:spPr>
            <a:xfrm>
              <a:off x="2272771" y="2716554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832" y="0"/>
                  </a:moveTo>
                  <a:lnTo>
                    <a:pt x="1435" y="114"/>
                  </a:lnTo>
                  <a:lnTo>
                    <a:pt x="647" y="368"/>
                  </a:lnTo>
                  <a:lnTo>
                    <a:pt x="0" y="698"/>
                  </a:lnTo>
                  <a:lnTo>
                    <a:pt x="444" y="1714"/>
                  </a:lnTo>
                  <a:lnTo>
                    <a:pt x="2235" y="2921"/>
                  </a:lnTo>
                  <a:lnTo>
                    <a:pt x="3987" y="3124"/>
                  </a:lnTo>
                  <a:lnTo>
                    <a:pt x="5727" y="1625"/>
                  </a:lnTo>
                  <a:lnTo>
                    <a:pt x="5499" y="1485"/>
                  </a:lnTo>
                  <a:lnTo>
                    <a:pt x="5245" y="1435"/>
                  </a:lnTo>
                  <a:lnTo>
                    <a:pt x="4978" y="1473"/>
                  </a:lnTo>
                  <a:lnTo>
                    <a:pt x="3911" y="749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A059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1" name="object 1241" descr=""/>
            <p:cNvSpPr/>
            <p:nvPr/>
          </p:nvSpPr>
          <p:spPr>
            <a:xfrm>
              <a:off x="2253980" y="2679784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403" y="0"/>
                  </a:moveTo>
                  <a:lnTo>
                    <a:pt x="2578" y="1295"/>
                  </a:lnTo>
                  <a:lnTo>
                    <a:pt x="1231" y="1054"/>
                  </a:lnTo>
                  <a:lnTo>
                    <a:pt x="12" y="1168"/>
                  </a:lnTo>
                  <a:lnTo>
                    <a:pt x="0" y="2933"/>
                  </a:lnTo>
                  <a:lnTo>
                    <a:pt x="990" y="2793"/>
                  </a:lnTo>
                  <a:lnTo>
                    <a:pt x="2171" y="2298"/>
                  </a:lnTo>
                  <a:lnTo>
                    <a:pt x="3213" y="2222"/>
                  </a:lnTo>
                  <a:lnTo>
                    <a:pt x="5295" y="2044"/>
                  </a:lnTo>
                  <a:lnTo>
                    <a:pt x="5422" y="2044"/>
                  </a:lnTo>
                  <a:lnTo>
                    <a:pt x="5549" y="1968"/>
                  </a:lnTo>
                  <a:lnTo>
                    <a:pt x="5829" y="1612"/>
                  </a:lnTo>
                  <a:lnTo>
                    <a:pt x="5765" y="1384"/>
                  </a:lnTo>
                  <a:lnTo>
                    <a:pt x="5473" y="1117"/>
                  </a:lnTo>
                  <a:lnTo>
                    <a:pt x="4775" y="749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BF7C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2" name="object 1242" descr=""/>
            <p:cNvSpPr/>
            <p:nvPr/>
          </p:nvSpPr>
          <p:spPr>
            <a:xfrm>
              <a:off x="2139066" y="269138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975" y="0"/>
                  </a:moveTo>
                  <a:lnTo>
                    <a:pt x="35" y="520"/>
                  </a:lnTo>
                  <a:lnTo>
                    <a:pt x="0" y="2895"/>
                  </a:lnTo>
                  <a:lnTo>
                    <a:pt x="1293" y="3492"/>
                  </a:lnTo>
                  <a:lnTo>
                    <a:pt x="2207" y="2260"/>
                  </a:lnTo>
                  <a:lnTo>
                    <a:pt x="3274" y="1193"/>
                  </a:lnTo>
                  <a:lnTo>
                    <a:pt x="3541" y="888"/>
                  </a:lnTo>
                  <a:lnTo>
                    <a:pt x="3503" y="520"/>
                  </a:lnTo>
                  <a:lnTo>
                    <a:pt x="3299" y="266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8F4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3" name="object 1243" descr=""/>
            <p:cNvSpPr/>
            <p:nvPr/>
          </p:nvSpPr>
          <p:spPr>
            <a:xfrm>
              <a:off x="2273807" y="271075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583" y="0"/>
                  </a:moveTo>
                  <a:lnTo>
                    <a:pt x="0" y="2437"/>
                  </a:lnTo>
                  <a:lnTo>
                    <a:pt x="800" y="3199"/>
                  </a:lnTo>
                  <a:lnTo>
                    <a:pt x="2209" y="3453"/>
                  </a:lnTo>
                  <a:lnTo>
                    <a:pt x="2895" y="3187"/>
                  </a:lnTo>
                  <a:lnTo>
                    <a:pt x="3175" y="2768"/>
                  </a:lnTo>
                  <a:lnTo>
                    <a:pt x="3390" y="2336"/>
                  </a:lnTo>
                  <a:lnTo>
                    <a:pt x="3492" y="1409"/>
                  </a:lnTo>
                  <a:lnTo>
                    <a:pt x="3403" y="647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7828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4" name="object 1244" descr=""/>
            <p:cNvSpPr/>
            <p:nvPr/>
          </p:nvSpPr>
          <p:spPr>
            <a:xfrm>
              <a:off x="2124908" y="260932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1777" y="0"/>
                  </a:moveTo>
                  <a:lnTo>
                    <a:pt x="1320" y="304"/>
                  </a:lnTo>
                  <a:lnTo>
                    <a:pt x="1193" y="736"/>
                  </a:lnTo>
                  <a:lnTo>
                    <a:pt x="1358" y="1244"/>
                  </a:lnTo>
                  <a:lnTo>
                    <a:pt x="736" y="2006"/>
                  </a:lnTo>
                  <a:lnTo>
                    <a:pt x="419" y="2374"/>
                  </a:lnTo>
                  <a:lnTo>
                    <a:pt x="38" y="2793"/>
                  </a:lnTo>
                  <a:lnTo>
                    <a:pt x="0" y="3238"/>
                  </a:lnTo>
                  <a:lnTo>
                    <a:pt x="304" y="3695"/>
                  </a:lnTo>
                  <a:lnTo>
                    <a:pt x="330" y="4635"/>
                  </a:lnTo>
                  <a:lnTo>
                    <a:pt x="406" y="5537"/>
                  </a:lnTo>
                  <a:lnTo>
                    <a:pt x="1384" y="6019"/>
                  </a:lnTo>
                  <a:lnTo>
                    <a:pt x="1549" y="4406"/>
                  </a:lnTo>
                  <a:lnTo>
                    <a:pt x="2006" y="4178"/>
                  </a:lnTo>
                  <a:lnTo>
                    <a:pt x="2311" y="3835"/>
                  </a:lnTo>
                  <a:lnTo>
                    <a:pt x="2489" y="3352"/>
                  </a:lnTo>
                  <a:lnTo>
                    <a:pt x="2514" y="2666"/>
                  </a:lnTo>
                  <a:lnTo>
                    <a:pt x="2527" y="1968"/>
                  </a:lnTo>
                  <a:lnTo>
                    <a:pt x="2552" y="1282"/>
                  </a:lnTo>
                  <a:lnTo>
                    <a:pt x="2743" y="1142"/>
                  </a:lnTo>
                  <a:lnTo>
                    <a:pt x="2933" y="584"/>
                  </a:lnTo>
                  <a:lnTo>
                    <a:pt x="2832" y="304"/>
                  </a:lnTo>
                  <a:lnTo>
                    <a:pt x="2539" y="25"/>
                  </a:lnTo>
                  <a:lnTo>
                    <a:pt x="2285" y="2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A263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5" name="object 1245" descr=""/>
            <p:cNvSpPr/>
            <p:nvPr/>
          </p:nvSpPr>
          <p:spPr>
            <a:xfrm>
              <a:off x="2271720" y="2700014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628" y="0"/>
                  </a:moveTo>
                  <a:lnTo>
                    <a:pt x="2349" y="152"/>
                  </a:lnTo>
                  <a:lnTo>
                    <a:pt x="2057" y="215"/>
                  </a:lnTo>
                  <a:lnTo>
                    <a:pt x="1739" y="203"/>
                  </a:lnTo>
                  <a:lnTo>
                    <a:pt x="812" y="469"/>
                  </a:lnTo>
                  <a:lnTo>
                    <a:pt x="0" y="812"/>
                  </a:lnTo>
                  <a:lnTo>
                    <a:pt x="660" y="2019"/>
                  </a:lnTo>
                  <a:lnTo>
                    <a:pt x="1828" y="2095"/>
                  </a:lnTo>
                  <a:lnTo>
                    <a:pt x="3136" y="2641"/>
                  </a:lnTo>
                  <a:lnTo>
                    <a:pt x="3810" y="1066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9D68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6" name="object 1246" descr=""/>
            <p:cNvSpPr/>
            <p:nvPr/>
          </p:nvSpPr>
          <p:spPr>
            <a:xfrm>
              <a:off x="2247769" y="276269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400" y="0"/>
                  </a:moveTo>
                  <a:lnTo>
                    <a:pt x="1270" y="114"/>
                  </a:lnTo>
                  <a:lnTo>
                    <a:pt x="114" y="304"/>
                  </a:lnTo>
                  <a:lnTo>
                    <a:pt x="0" y="2514"/>
                  </a:lnTo>
                  <a:lnTo>
                    <a:pt x="1320" y="2679"/>
                  </a:lnTo>
                  <a:lnTo>
                    <a:pt x="2235" y="1917"/>
                  </a:lnTo>
                  <a:lnTo>
                    <a:pt x="3175" y="1168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DB96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7" name="object 1247" descr=""/>
            <p:cNvSpPr/>
            <p:nvPr/>
          </p:nvSpPr>
          <p:spPr>
            <a:xfrm>
              <a:off x="2210508" y="2667038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3200" y="0"/>
                  </a:moveTo>
                  <a:lnTo>
                    <a:pt x="2425" y="101"/>
                  </a:lnTo>
                  <a:lnTo>
                    <a:pt x="2044" y="139"/>
                  </a:lnTo>
                  <a:lnTo>
                    <a:pt x="685" y="1549"/>
                  </a:lnTo>
                  <a:lnTo>
                    <a:pt x="0" y="2247"/>
                  </a:lnTo>
                  <a:lnTo>
                    <a:pt x="1130" y="3162"/>
                  </a:lnTo>
                  <a:lnTo>
                    <a:pt x="2362" y="3352"/>
                  </a:lnTo>
                  <a:lnTo>
                    <a:pt x="3708" y="2768"/>
                  </a:lnTo>
                  <a:lnTo>
                    <a:pt x="3911" y="2590"/>
                  </a:lnTo>
                  <a:lnTo>
                    <a:pt x="4318" y="2260"/>
                  </a:lnTo>
                  <a:lnTo>
                    <a:pt x="3949" y="1498"/>
                  </a:lnTo>
                  <a:lnTo>
                    <a:pt x="3568" y="74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B36E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8" name="object 1248" descr=""/>
            <p:cNvSpPr/>
            <p:nvPr/>
          </p:nvSpPr>
          <p:spPr>
            <a:xfrm>
              <a:off x="2258170" y="268090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282" y="0"/>
                  </a:moveTo>
                  <a:lnTo>
                    <a:pt x="1206" y="622"/>
                  </a:lnTo>
                  <a:lnTo>
                    <a:pt x="1104" y="927"/>
                  </a:lnTo>
                  <a:lnTo>
                    <a:pt x="0" y="2920"/>
                  </a:lnTo>
                  <a:lnTo>
                    <a:pt x="2348" y="3197"/>
                  </a:lnTo>
                  <a:lnTo>
                    <a:pt x="2959" y="2489"/>
                  </a:lnTo>
                  <a:lnTo>
                    <a:pt x="2933" y="1752"/>
                  </a:lnTo>
                  <a:lnTo>
                    <a:pt x="2311" y="1028"/>
                  </a:lnTo>
                  <a:lnTo>
                    <a:pt x="2171" y="469"/>
                  </a:lnTo>
                  <a:lnTo>
                    <a:pt x="1841" y="126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E3DC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9" name="object 1249" descr=""/>
            <p:cNvSpPr/>
            <p:nvPr/>
          </p:nvSpPr>
          <p:spPr>
            <a:xfrm>
              <a:off x="2274365" y="271534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854" y="0"/>
                  </a:moveTo>
                  <a:lnTo>
                    <a:pt x="1142" y="190"/>
                  </a:lnTo>
                  <a:lnTo>
                    <a:pt x="495" y="533"/>
                  </a:lnTo>
                  <a:lnTo>
                    <a:pt x="88" y="1041"/>
                  </a:lnTo>
                  <a:lnTo>
                    <a:pt x="0" y="1790"/>
                  </a:lnTo>
                  <a:lnTo>
                    <a:pt x="863" y="3111"/>
                  </a:lnTo>
                  <a:lnTo>
                    <a:pt x="2171" y="2705"/>
                  </a:lnTo>
                  <a:lnTo>
                    <a:pt x="3390" y="2679"/>
                  </a:lnTo>
                  <a:lnTo>
                    <a:pt x="3009" y="635"/>
                  </a:lnTo>
                  <a:lnTo>
                    <a:pt x="2489" y="76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924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0" name="object 1250" descr=""/>
            <p:cNvSpPr/>
            <p:nvPr/>
          </p:nvSpPr>
          <p:spPr>
            <a:xfrm>
              <a:off x="2226316" y="276969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133" y="0"/>
                  </a:moveTo>
                  <a:lnTo>
                    <a:pt x="1104" y="177"/>
                  </a:lnTo>
                  <a:lnTo>
                    <a:pt x="355" y="660"/>
                  </a:lnTo>
                  <a:lnTo>
                    <a:pt x="203" y="1790"/>
                  </a:lnTo>
                  <a:lnTo>
                    <a:pt x="50" y="2425"/>
                  </a:lnTo>
                  <a:lnTo>
                    <a:pt x="0" y="2743"/>
                  </a:lnTo>
                  <a:lnTo>
                    <a:pt x="368" y="2755"/>
                  </a:lnTo>
                  <a:lnTo>
                    <a:pt x="736" y="2755"/>
                  </a:lnTo>
                  <a:lnTo>
                    <a:pt x="1092" y="2768"/>
                  </a:lnTo>
                  <a:lnTo>
                    <a:pt x="1473" y="3136"/>
                  </a:lnTo>
                  <a:lnTo>
                    <a:pt x="1841" y="3136"/>
                  </a:lnTo>
                  <a:lnTo>
                    <a:pt x="2184" y="2730"/>
                  </a:lnTo>
                  <a:lnTo>
                    <a:pt x="2578" y="2019"/>
                  </a:lnTo>
                  <a:lnTo>
                    <a:pt x="2984" y="1320"/>
                  </a:lnTo>
                  <a:lnTo>
                    <a:pt x="3378" y="609"/>
                  </a:lnTo>
                  <a:lnTo>
                    <a:pt x="3035" y="266"/>
                  </a:lnTo>
                  <a:lnTo>
                    <a:pt x="2628" y="50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D7C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1" name="object 1251" descr=""/>
            <p:cNvSpPr/>
            <p:nvPr/>
          </p:nvSpPr>
          <p:spPr>
            <a:xfrm>
              <a:off x="2133817" y="262770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70" y="0"/>
                  </a:moveTo>
                  <a:lnTo>
                    <a:pt x="1384" y="355"/>
                  </a:lnTo>
                  <a:lnTo>
                    <a:pt x="0" y="1092"/>
                  </a:lnTo>
                  <a:lnTo>
                    <a:pt x="63" y="1879"/>
                  </a:lnTo>
                  <a:lnTo>
                    <a:pt x="330" y="2552"/>
                  </a:lnTo>
                  <a:lnTo>
                    <a:pt x="990" y="3035"/>
                  </a:lnTo>
                  <a:lnTo>
                    <a:pt x="1485" y="2070"/>
                  </a:lnTo>
                  <a:lnTo>
                    <a:pt x="2184" y="1181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9F70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2" name="object 1252" descr=""/>
            <p:cNvSpPr/>
            <p:nvPr/>
          </p:nvSpPr>
          <p:spPr>
            <a:xfrm>
              <a:off x="2260484" y="268193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12" y="2197"/>
                  </a:lnTo>
                  <a:lnTo>
                    <a:pt x="863" y="2273"/>
                  </a:lnTo>
                  <a:lnTo>
                    <a:pt x="2133" y="2590"/>
                  </a:lnTo>
                  <a:lnTo>
                    <a:pt x="2349" y="1727"/>
                  </a:lnTo>
                  <a:lnTo>
                    <a:pt x="2565" y="838"/>
                  </a:lnTo>
                  <a:lnTo>
                    <a:pt x="1257" y="546"/>
                  </a:lnTo>
                  <a:lnTo>
                    <a:pt x="508" y="139"/>
                  </a:lnTo>
                  <a:lnTo>
                    <a:pt x="355" y="50"/>
                  </a:lnTo>
                  <a:lnTo>
                    <a:pt x="177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9A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3" name="object 1253" descr=""/>
            <p:cNvSpPr/>
            <p:nvPr/>
          </p:nvSpPr>
          <p:spPr>
            <a:xfrm>
              <a:off x="2263658" y="268607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193" y="0"/>
                  </a:moveTo>
                  <a:lnTo>
                    <a:pt x="0" y="1244"/>
                  </a:lnTo>
                  <a:lnTo>
                    <a:pt x="177" y="1803"/>
                  </a:lnTo>
                  <a:lnTo>
                    <a:pt x="787" y="1930"/>
                  </a:lnTo>
                  <a:lnTo>
                    <a:pt x="1117" y="2324"/>
                  </a:lnTo>
                  <a:lnTo>
                    <a:pt x="1536" y="2108"/>
                  </a:lnTo>
                  <a:lnTo>
                    <a:pt x="2349" y="2082"/>
                  </a:lnTo>
                  <a:lnTo>
                    <a:pt x="2743" y="850"/>
                  </a:lnTo>
                  <a:lnTo>
                    <a:pt x="2032" y="330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B38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4" name="object 1254" descr=""/>
            <p:cNvSpPr/>
            <p:nvPr/>
          </p:nvSpPr>
          <p:spPr>
            <a:xfrm>
              <a:off x="2275019" y="271355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930" y="0"/>
                  </a:moveTo>
                  <a:lnTo>
                    <a:pt x="1625" y="266"/>
                  </a:lnTo>
                  <a:lnTo>
                    <a:pt x="1295" y="241"/>
                  </a:lnTo>
                  <a:lnTo>
                    <a:pt x="939" y="698"/>
                  </a:lnTo>
                  <a:lnTo>
                    <a:pt x="279" y="850"/>
                  </a:lnTo>
                  <a:lnTo>
                    <a:pt x="50" y="1447"/>
                  </a:lnTo>
                  <a:lnTo>
                    <a:pt x="0" y="1866"/>
                  </a:lnTo>
                  <a:lnTo>
                    <a:pt x="127" y="2209"/>
                  </a:lnTo>
                  <a:lnTo>
                    <a:pt x="431" y="2489"/>
                  </a:lnTo>
                  <a:lnTo>
                    <a:pt x="1079" y="2476"/>
                  </a:lnTo>
                  <a:lnTo>
                    <a:pt x="2362" y="2425"/>
                  </a:lnTo>
                  <a:lnTo>
                    <a:pt x="2387" y="1739"/>
                  </a:lnTo>
                  <a:lnTo>
                    <a:pt x="2425" y="1041"/>
                  </a:lnTo>
                  <a:lnTo>
                    <a:pt x="2451" y="355"/>
                  </a:lnTo>
                  <a:lnTo>
                    <a:pt x="2209" y="12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A059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5" name="object 1255" descr=""/>
            <p:cNvSpPr/>
            <p:nvPr/>
          </p:nvSpPr>
          <p:spPr>
            <a:xfrm>
              <a:off x="2137676" y="2654312"/>
              <a:ext cx="24130" cy="25400"/>
            </a:xfrm>
            <a:custGeom>
              <a:avLst/>
              <a:gdLst/>
              <a:ahLst/>
              <a:cxnLst/>
              <a:rect l="l" t="t" r="r" b="b"/>
              <a:pathLst>
                <a:path w="24130" h="25400">
                  <a:moveTo>
                    <a:pt x="1308" y="23507"/>
                  </a:moveTo>
                  <a:lnTo>
                    <a:pt x="1295" y="22148"/>
                  </a:lnTo>
                  <a:lnTo>
                    <a:pt x="1295" y="20789"/>
                  </a:lnTo>
                  <a:lnTo>
                    <a:pt x="0" y="22148"/>
                  </a:lnTo>
                  <a:lnTo>
                    <a:pt x="203" y="23507"/>
                  </a:lnTo>
                  <a:lnTo>
                    <a:pt x="1308" y="24866"/>
                  </a:lnTo>
                  <a:lnTo>
                    <a:pt x="1308" y="23507"/>
                  </a:lnTo>
                  <a:close/>
                </a:path>
                <a:path w="24130" h="25400">
                  <a:moveTo>
                    <a:pt x="23761" y="139"/>
                  </a:moveTo>
                  <a:lnTo>
                    <a:pt x="22517" y="0"/>
                  </a:lnTo>
                  <a:lnTo>
                    <a:pt x="21336" y="114"/>
                  </a:lnTo>
                  <a:lnTo>
                    <a:pt x="20307" y="914"/>
                  </a:lnTo>
                  <a:lnTo>
                    <a:pt x="21539" y="990"/>
                  </a:lnTo>
                  <a:lnTo>
                    <a:pt x="22809" y="1295"/>
                  </a:lnTo>
                  <a:lnTo>
                    <a:pt x="23761" y="139"/>
                  </a:lnTo>
                  <a:close/>
                </a:path>
              </a:pathLst>
            </a:custGeom>
            <a:solidFill>
              <a:srgbClr val="73A5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6" name="object 1256" descr=""/>
            <p:cNvSpPr/>
            <p:nvPr/>
          </p:nvSpPr>
          <p:spPr>
            <a:xfrm>
              <a:off x="2131404" y="274610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635" y="0"/>
                  </a:moveTo>
                  <a:lnTo>
                    <a:pt x="393" y="812"/>
                  </a:lnTo>
                  <a:lnTo>
                    <a:pt x="88" y="1041"/>
                  </a:lnTo>
                  <a:lnTo>
                    <a:pt x="0" y="1358"/>
                  </a:lnTo>
                  <a:lnTo>
                    <a:pt x="88" y="1612"/>
                  </a:lnTo>
                  <a:lnTo>
                    <a:pt x="342" y="1816"/>
                  </a:lnTo>
                  <a:lnTo>
                    <a:pt x="800" y="1600"/>
                  </a:lnTo>
                  <a:lnTo>
                    <a:pt x="1320" y="1206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8F49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7" name="object 1257" descr=""/>
            <p:cNvSpPr/>
            <p:nvPr/>
          </p:nvSpPr>
          <p:spPr>
            <a:xfrm>
              <a:off x="2234977" y="266937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52" y="0"/>
                  </a:moveTo>
                  <a:lnTo>
                    <a:pt x="0" y="850"/>
                  </a:lnTo>
                  <a:lnTo>
                    <a:pt x="482" y="698"/>
                  </a:lnTo>
                  <a:lnTo>
                    <a:pt x="1206" y="1130"/>
                  </a:lnTo>
                  <a:lnTo>
                    <a:pt x="1409" y="30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D593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8" name="object 1258" descr=""/>
            <p:cNvSpPr/>
            <p:nvPr/>
          </p:nvSpPr>
          <p:spPr>
            <a:xfrm>
              <a:off x="2133641" y="262532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257" y="0"/>
                  </a:moveTo>
                  <a:lnTo>
                    <a:pt x="495" y="101"/>
                  </a:lnTo>
                  <a:lnTo>
                    <a:pt x="114" y="571"/>
                  </a:lnTo>
                  <a:lnTo>
                    <a:pt x="0" y="1295"/>
                  </a:lnTo>
                  <a:lnTo>
                    <a:pt x="660" y="1104"/>
                  </a:lnTo>
                  <a:lnTo>
                    <a:pt x="1066" y="647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9254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9" name="object 1259" descr=""/>
            <p:cNvSpPr/>
            <p:nvPr/>
          </p:nvSpPr>
          <p:spPr>
            <a:xfrm>
              <a:off x="2124434" y="261169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596" y="0"/>
                  </a:moveTo>
                  <a:lnTo>
                    <a:pt x="0" y="0"/>
                  </a:lnTo>
                  <a:lnTo>
                    <a:pt x="253" y="444"/>
                  </a:lnTo>
                  <a:lnTo>
                    <a:pt x="520" y="888"/>
                  </a:lnTo>
                  <a:lnTo>
                    <a:pt x="774" y="1333"/>
                  </a:lnTo>
                  <a:lnTo>
                    <a:pt x="888" y="12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D089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0" name="object 1260" descr=""/>
            <p:cNvSpPr/>
            <p:nvPr/>
          </p:nvSpPr>
          <p:spPr>
            <a:xfrm>
              <a:off x="2139572" y="262975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571" y="0"/>
                  </a:moveTo>
                  <a:lnTo>
                    <a:pt x="431" y="114"/>
                  </a:lnTo>
                  <a:lnTo>
                    <a:pt x="253" y="190"/>
                  </a:lnTo>
                  <a:lnTo>
                    <a:pt x="177" y="330"/>
                  </a:lnTo>
                  <a:lnTo>
                    <a:pt x="0" y="635"/>
                  </a:lnTo>
                  <a:lnTo>
                    <a:pt x="165" y="889"/>
                  </a:lnTo>
                  <a:lnTo>
                    <a:pt x="596" y="1028"/>
                  </a:lnTo>
                  <a:lnTo>
                    <a:pt x="584" y="685"/>
                  </a:lnTo>
                  <a:lnTo>
                    <a:pt x="584" y="342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8F44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1" name="object 1261" descr=""/>
            <p:cNvSpPr/>
            <p:nvPr/>
          </p:nvSpPr>
          <p:spPr>
            <a:xfrm>
              <a:off x="2276630" y="271262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23" y="0"/>
                  </a:moveTo>
                  <a:lnTo>
                    <a:pt x="152" y="190"/>
                  </a:lnTo>
                  <a:lnTo>
                    <a:pt x="0" y="647"/>
                  </a:lnTo>
                  <a:lnTo>
                    <a:pt x="12" y="1193"/>
                  </a:lnTo>
                  <a:lnTo>
                    <a:pt x="558" y="1244"/>
                  </a:lnTo>
                  <a:lnTo>
                    <a:pt x="838" y="1282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DFCA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2" name="object 1262" descr=""/>
            <p:cNvSpPr/>
            <p:nvPr/>
          </p:nvSpPr>
          <p:spPr>
            <a:xfrm>
              <a:off x="2154057" y="265528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85" y="0"/>
                  </a:moveTo>
                  <a:lnTo>
                    <a:pt x="342" y="12"/>
                  </a:lnTo>
                  <a:lnTo>
                    <a:pt x="0" y="152"/>
                  </a:lnTo>
                  <a:lnTo>
                    <a:pt x="368" y="711"/>
                  </a:lnTo>
                  <a:lnTo>
                    <a:pt x="723" y="673"/>
                  </a:lnTo>
                  <a:lnTo>
                    <a:pt x="1041" y="101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73A5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3" name="object 1263" descr=""/>
            <p:cNvSpPr/>
            <p:nvPr/>
          </p:nvSpPr>
          <p:spPr>
            <a:xfrm>
              <a:off x="2276373" y="271075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330" y="393"/>
                  </a:lnTo>
                  <a:lnTo>
                    <a:pt x="660" y="800"/>
                  </a:lnTo>
                  <a:lnTo>
                    <a:pt x="990" y="1193"/>
                  </a:lnTo>
                  <a:lnTo>
                    <a:pt x="1092" y="431"/>
                  </a:lnTo>
                  <a:lnTo>
                    <a:pt x="774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CA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4" name="object 1264" descr=""/>
            <p:cNvSpPr/>
            <p:nvPr/>
          </p:nvSpPr>
          <p:spPr>
            <a:xfrm>
              <a:off x="2258141" y="276085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254" y="0"/>
                  </a:moveTo>
                  <a:lnTo>
                    <a:pt x="101" y="88"/>
                  </a:lnTo>
                  <a:lnTo>
                    <a:pt x="0" y="647"/>
                  </a:lnTo>
                  <a:lnTo>
                    <a:pt x="203" y="850"/>
                  </a:lnTo>
                  <a:lnTo>
                    <a:pt x="381" y="1206"/>
                  </a:lnTo>
                  <a:lnTo>
                    <a:pt x="736" y="1206"/>
                  </a:lnTo>
                  <a:lnTo>
                    <a:pt x="1028" y="1079"/>
                  </a:lnTo>
                  <a:lnTo>
                    <a:pt x="1257" y="81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E4A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5" name="object 1265" descr=""/>
            <p:cNvSpPr/>
            <p:nvPr/>
          </p:nvSpPr>
          <p:spPr>
            <a:xfrm>
              <a:off x="2132959" y="275111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1" y="0"/>
                  </a:moveTo>
                  <a:lnTo>
                    <a:pt x="0" y="596"/>
                  </a:lnTo>
                  <a:lnTo>
                    <a:pt x="304" y="952"/>
                  </a:lnTo>
                  <a:lnTo>
                    <a:pt x="812" y="1181"/>
                  </a:lnTo>
                  <a:lnTo>
                    <a:pt x="876" y="609"/>
                  </a:lnTo>
                  <a:lnTo>
                    <a:pt x="647" y="20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9D62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6" name="object 1266" descr=""/>
            <p:cNvSpPr/>
            <p:nvPr/>
          </p:nvSpPr>
          <p:spPr>
            <a:xfrm>
              <a:off x="2270088" y="269251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342" y="1104"/>
                  </a:lnTo>
                  <a:lnTo>
                    <a:pt x="723" y="774"/>
                  </a:lnTo>
                  <a:lnTo>
                    <a:pt x="1117" y="25"/>
                  </a:lnTo>
                  <a:lnTo>
                    <a:pt x="749" y="12"/>
                  </a:lnTo>
                  <a:lnTo>
                    <a:pt x="36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7F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7" name="object 1267" descr=""/>
            <p:cNvSpPr/>
            <p:nvPr/>
          </p:nvSpPr>
          <p:spPr>
            <a:xfrm>
              <a:off x="2256791" y="263530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431" y="0"/>
                  </a:moveTo>
                  <a:lnTo>
                    <a:pt x="0" y="266"/>
                  </a:lnTo>
                  <a:lnTo>
                    <a:pt x="50" y="482"/>
                  </a:lnTo>
                  <a:lnTo>
                    <a:pt x="457" y="596"/>
                  </a:lnTo>
                  <a:lnTo>
                    <a:pt x="698" y="507"/>
                  </a:lnTo>
                  <a:lnTo>
                    <a:pt x="825" y="457"/>
                  </a:lnTo>
                  <a:lnTo>
                    <a:pt x="812" y="177"/>
                  </a:lnTo>
                  <a:lnTo>
                    <a:pt x="634" y="5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DCC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8" name="object 1268" descr=""/>
            <p:cNvSpPr/>
            <p:nvPr/>
          </p:nvSpPr>
          <p:spPr>
            <a:xfrm>
              <a:off x="2145112" y="2681892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4" h="8255">
                  <a:moveTo>
                    <a:pt x="9639" y="0"/>
                  </a:moveTo>
                  <a:lnTo>
                    <a:pt x="8458" y="25"/>
                  </a:lnTo>
                  <a:lnTo>
                    <a:pt x="7264" y="393"/>
                  </a:lnTo>
                  <a:lnTo>
                    <a:pt x="6045" y="863"/>
                  </a:lnTo>
                  <a:lnTo>
                    <a:pt x="4927" y="1638"/>
                  </a:lnTo>
                  <a:lnTo>
                    <a:pt x="3543" y="1600"/>
                  </a:lnTo>
                  <a:lnTo>
                    <a:pt x="3124" y="1676"/>
                  </a:lnTo>
                  <a:lnTo>
                    <a:pt x="2717" y="1816"/>
                  </a:lnTo>
                  <a:lnTo>
                    <a:pt x="2336" y="2044"/>
                  </a:lnTo>
                  <a:lnTo>
                    <a:pt x="1866" y="2159"/>
                  </a:lnTo>
                  <a:lnTo>
                    <a:pt x="0" y="3898"/>
                  </a:lnTo>
                  <a:lnTo>
                    <a:pt x="88" y="4343"/>
                  </a:lnTo>
                  <a:lnTo>
                    <a:pt x="838" y="5803"/>
                  </a:lnTo>
                  <a:lnTo>
                    <a:pt x="1701" y="6565"/>
                  </a:lnTo>
                  <a:lnTo>
                    <a:pt x="2425" y="7454"/>
                  </a:lnTo>
                  <a:lnTo>
                    <a:pt x="2882" y="7607"/>
                  </a:lnTo>
                  <a:lnTo>
                    <a:pt x="3936" y="8077"/>
                  </a:lnTo>
                  <a:lnTo>
                    <a:pt x="5067" y="8039"/>
                  </a:lnTo>
                  <a:lnTo>
                    <a:pt x="6172" y="8140"/>
                  </a:lnTo>
                  <a:lnTo>
                    <a:pt x="6629" y="8128"/>
                  </a:lnTo>
                  <a:lnTo>
                    <a:pt x="7073" y="8077"/>
                  </a:lnTo>
                  <a:lnTo>
                    <a:pt x="7518" y="7950"/>
                  </a:lnTo>
                  <a:lnTo>
                    <a:pt x="8991" y="7404"/>
                  </a:lnTo>
                  <a:lnTo>
                    <a:pt x="10579" y="6985"/>
                  </a:lnTo>
                  <a:lnTo>
                    <a:pt x="10553" y="4927"/>
                  </a:lnTo>
                  <a:lnTo>
                    <a:pt x="10896" y="4572"/>
                  </a:lnTo>
                  <a:lnTo>
                    <a:pt x="9016" y="3873"/>
                  </a:lnTo>
                  <a:lnTo>
                    <a:pt x="11709" y="2108"/>
                  </a:lnTo>
                  <a:lnTo>
                    <a:pt x="11633" y="1663"/>
                  </a:lnTo>
                  <a:lnTo>
                    <a:pt x="11480" y="1206"/>
                  </a:lnTo>
                  <a:lnTo>
                    <a:pt x="11188" y="825"/>
                  </a:lnTo>
                  <a:lnTo>
                    <a:pt x="10782" y="558"/>
                  </a:lnTo>
                  <a:lnTo>
                    <a:pt x="9639" y="0"/>
                  </a:lnTo>
                  <a:close/>
                </a:path>
              </a:pathLst>
            </a:custGeom>
            <a:solidFill>
              <a:srgbClr val="C27F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9" name="object 1269" descr=""/>
            <p:cNvSpPr/>
            <p:nvPr/>
          </p:nvSpPr>
          <p:spPr>
            <a:xfrm>
              <a:off x="2167192" y="2666853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5829" y="0"/>
                  </a:moveTo>
                  <a:lnTo>
                    <a:pt x="4876" y="914"/>
                  </a:lnTo>
                  <a:lnTo>
                    <a:pt x="3759" y="1320"/>
                  </a:lnTo>
                  <a:lnTo>
                    <a:pt x="2628" y="2146"/>
                  </a:lnTo>
                  <a:lnTo>
                    <a:pt x="850" y="1892"/>
                  </a:lnTo>
                  <a:lnTo>
                    <a:pt x="177" y="3454"/>
                  </a:lnTo>
                  <a:lnTo>
                    <a:pt x="38" y="3937"/>
                  </a:lnTo>
                  <a:lnTo>
                    <a:pt x="0" y="4419"/>
                  </a:lnTo>
                  <a:lnTo>
                    <a:pt x="76" y="4914"/>
                  </a:lnTo>
                  <a:lnTo>
                    <a:pt x="685" y="6756"/>
                  </a:lnTo>
                  <a:lnTo>
                    <a:pt x="2158" y="7620"/>
                  </a:lnTo>
                  <a:lnTo>
                    <a:pt x="3848" y="8242"/>
                  </a:lnTo>
                  <a:lnTo>
                    <a:pt x="4571" y="8394"/>
                  </a:lnTo>
                  <a:lnTo>
                    <a:pt x="5270" y="8356"/>
                  </a:lnTo>
                  <a:lnTo>
                    <a:pt x="5930" y="7988"/>
                  </a:lnTo>
                  <a:lnTo>
                    <a:pt x="6756" y="7188"/>
                  </a:lnTo>
                  <a:lnTo>
                    <a:pt x="6451" y="5905"/>
                  </a:lnTo>
                  <a:lnTo>
                    <a:pt x="7188" y="5067"/>
                  </a:lnTo>
                  <a:lnTo>
                    <a:pt x="7505" y="4826"/>
                  </a:lnTo>
                  <a:lnTo>
                    <a:pt x="8191" y="4394"/>
                  </a:lnTo>
                  <a:lnTo>
                    <a:pt x="8534" y="4203"/>
                  </a:lnTo>
                  <a:lnTo>
                    <a:pt x="8877" y="3987"/>
                  </a:lnTo>
                  <a:lnTo>
                    <a:pt x="9182" y="3733"/>
                  </a:lnTo>
                  <a:lnTo>
                    <a:pt x="9423" y="3403"/>
                  </a:lnTo>
                  <a:lnTo>
                    <a:pt x="9524" y="3048"/>
                  </a:lnTo>
                  <a:lnTo>
                    <a:pt x="9474" y="2628"/>
                  </a:lnTo>
                  <a:lnTo>
                    <a:pt x="9258" y="2159"/>
                  </a:lnTo>
                  <a:lnTo>
                    <a:pt x="8801" y="1714"/>
                  </a:lnTo>
                  <a:lnTo>
                    <a:pt x="9232" y="1143"/>
                  </a:lnTo>
                  <a:lnTo>
                    <a:pt x="8737" y="393"/>
                  </a:lnTo>
                  <a:lnTo>
                    <a:pt x="7975" y="241"/>
                  </a:lnTo>
                  <a:lnTo>
                    <a:pt x="7150" y="228"/>
                  </a:lnTo>
                  <a:lnTo>
                    <a:pt x="5829" y="0"/>
                  </a:lnTo>
                  <a:close/>
                </a:path>
              </a:pathLst>
            </a:custGeom>
            <a:solidFill>
              <a:srgbClr val="BB7E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0" name="object 1270" descr=""/>
            <p:cNvSpPr/>
            <p:nvPr/>
          </p:nvSpPr>
          <p:spPr>
            <a:xfrm>
              <a:off x="2149562" y="2675529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30" h="6350">
                  <a:moveTo>
                    <a:pt x="5562" y="0"/>
                  </a:moveTo>
                  <a:lnTo>
                    <a:pt x="2895" y="838"/>
                  </a:lnTo>
                  <a:lnTo>
                    <a:pt x="609" y="2095"/>
                  </a:lnTo>
                  <a:lnTo>
                    <a:pt x="0" y="5156"/>
                  </a:lnTo>
                  <a:lnTo>
                    <a:pt x="850" y="6248"/>
                  </a:lnTo>
                  <a:lnTo>
                    <a:pt x="1981" y="5587"/>
                  </a:lnTo>
                  <a:lnTo>
                    <a:pt x="2997" y="5626"/>
                  </a:lnTo>
                  <a:lnTo>
                    <a:pt x="3860" y="5575"/>
                  </a:lnTo>
                  <a:lnTo>
                    <a:pt x="4686" y="5753"/>
                  </a:lnTo>
                  <a:lnTo>
                    <a:pt x="5511" y="5981"/>
                  </a:lnTo>
                  <a:lnTo>
                    <a:pt x="5943" y="6070"/>
                  </a:lnTo>
                  <a:lnTo>
                    <a:pt x="6375" y="6134"/>
                  </a:lnTo>
                  <a:lnTo>
                    <a:pt x="6819" y="6121"/>
                  </a:lnTo>
                  <a:lnTo>
                    <a:pt x="7264" y="6070"/>
                  </a:lnTo>
                  <a:lnTo>
                    <a:pt x="11188" y="2514"/>
                  </a:lnTo>
                  <a:lnTo>
                    <a:pt x="11023" y="2095"/>
                  </a:lnTo>
                  <a:lnTo>
                    <a:pt x="10655" y="1765"/>
                  </a:lnTo>
                  <a:lnTo>
                    <a:pt x="10007" y="1447"/>
                  </a:lnTo>
                  <a:lnTo>
                    <a:pt x="9334" y="1384"/>
                  </a:lnTo>
                  <a:lnTo>
                    <a:pt x="8623" y="1485"/>
                  </a:lnTo>
                  <a:lnTo>
                    <a:pt x="7086" y="2044"/>
                  </a:lnTo>
                  <a:lnTo>
                    <a:pt x="6350" y="965"/>
                  </a:lnTo>
                  <a:lnTo>
                    <a:pt x="5562" y="0"/>
                  </a:lnTo>
                  <a:close/>
                </a:path>
              </a:pathLst>
            </a:custGeom>
            <a:solidFill>
              <a:srgbClr val="AA6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1" name="object 1271" descr=""/>
            <p:cNvSpPr/>
            <p:nvPr/>
          </p:nvSpPr>
          <p:spPr>
            <a:xfrm>
              <a:off x="2161357" y="266877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553" y="0"/>
                  </a:moveTo>
                  <a:lnTo>
                    <a:pt x="5422" y="368"/>
                  </a:lnTo>
                  <a:lnTo>
                    <a:pt x="3136" y="647"/>
                  </a:lnTo>
                  <a:lnTo>
                    <a:pt x="1777" y="2476"/>
                  </a:lnTo>
                  <a:lnTo>
                    <a:pt x="0" y="3594"/>
                  </a:lnTo>
                  <a:lnTo>
                    <a:pt x="495" y="4241"/>
                  </a:lnTo>
                  <a:lnTo>
                    <a:pt x="1193" y="4533"/>
                  </a:lnTo>
                  <a:lnTo>
                    <a:pt x="1981" y="4660"/>
                  </a:lnTo>
                  <a:lnTo>
                    <a:pt x="2768" y="4737"/>
                  </a:lnTo>
                  <a:lnTo>
                    <a:pt x="3530" y="4699"/>
                  </a:lnTo>
                  <a:lnTo>
                    <a:pt x="6565" y="1511"/>
                  </a:lnTo>
                  <a:lnTo>
                    <a:pt x="6819" y="495"/>
                  </a:lnTo>
                  <a:lnTo>
                    <a:pt x="6553" y="0"/>
                  </a:lnTo>
                  <a:close/>
                </a:path>
              </a:pathLst>
            </a:custGeom>
            <a:solidFill>
              <a:srgbClr val="8E53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2" name="object 1272" descr=""/>
            <p:cNvSpPr/>
            <p:nvPr/>
          </p:nvSpPr>
          <p:spPr>
            <a:xfrm>
              <a:off x="2154119" y="267424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949" y="0"/>
                  </a:moveTo>
                  <a:lnTo>
                    <a:pt x="2908" y="292"/>
                  </a:lnTo>
                  <a:lnTo>
                    <a:pt x="1739" y="292"/>
                  </a:lnTo>
                  <a:lnTo>
                    <a:pt x="1003" y="1282"/>
                  </a:lnTo>
                  <a:lnTo>
                    <a:pt x="1206" y="2260"/>
                  </a:lnTo>
                  <a:lnTo>
                    <a:pt x="0" y="3441"/>
                  </a:lnTo>
                  <a:lnTo>
                    <a:pt x="2082" y="4876"/>
                  </a:lnTo>
                  <a:lnTo>
                    <a:pt x="3352" y="4622"/>
                  </a:lnTo>
                  <a:lnTo>
                    <a:pt x="4216" y="3454"/>
                  </a:lnTo>
                  <a:lnTo>
                    <a:pt x="4470" y="2628"/>
                  </a:lnTo>
                  <a:lnTo>
                    <a:pt x="4927" y="1854"/>
                  </a:lnTo>
                  <a:lnTo>
                    <a:pt x="4762" y="939"/>
                  </a:lnTo>
                  <a:lnTo>
                    <a:pt x="4635" y="495"/>
                  </a:lnTo>
                  <a:lnTo>
                    <a:pt x="4368" y="177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BE79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3" name="object 1273" descr=""/>
            <p:cNvSpPr/>
            <p:nvPr/>
          </p:nvSpPr>
          <p:spPr>
            <a:xfrm>
              <a:off x="2147454" y="2679682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4508" y="0"/>
                  </a:moveTo>
                  <a:lnTo>
                    <a:pt x="3365" y="888"/>
                  </a:lnTo>
                  <a:lnTo>
                    <a:pt x="2108" y="1003"/>
                  </a:lnTo>
                  <a:lnTo>
                    <a:pt x="2006" y="1511"/>
                  </a:lnTo>
                  <a:lnTo>
                    <a:pt x="1689" y="1854"/>
                  </a:lnTo>
                  <a:lnTo>
                    <a:pt x="1257" y="2095"/>
                  </a:lnTo>
                  <a:lnTo>
                    <a:pt x="0" y="4254"/>
                  </a:lnTo>
                  <a:lnTo>
                    <a:pt x="1295" y="4406"/>
                  </a:lnTo>
                  <a:lnTo>
                    <a:pt x="1854" y="4368"/>
                  </a:lnTo>
                  <a:lnTo>
                    <a:pt x="2222" y="4305"/>
                  </a:lnTo>
                  <a:lnTo>
                    <a:pt x="2578" y="4203"/>
                  </a:lnTo>
                  <a:lnTo>
                    <a:pt x="3251" y="3886"/>
                  </a:lnTo>
                  <a:lnTo>
                    <a:pt x="3555" y="3670"/>
                  </a:lnTo>
                  <a:lnTo>
                    <a:pt x="3835" y="3416"/>
                  </a:lnTo>
                  <a:lnTo>
                    <a:pt x="4279" y="3035"/>
                  </a:lnTo>
                  <a:lnTo>
                    <a:pt x="4813" y="2781"/>
                  </a:lnTo>
                  <a:lnTo>
                    <a:pt x="5346" y="2565"/>
                  </a:lnTo>
                  <a:lnTo>
                    <a:pt x="6083" y="1993"/>
                  </a:lnTo>
                  <a:lnTo>
                    <a:pt x="6248" y="1282"/>
                  </a:lnTo>
                  <a:lnTo>
                    <a:pt x="5841" y="431"/>
                  </a:lnTo>
                  <a:close/>
                </a:path>
              </a:pathLst>
            </a:custGeom>
            <a:solidFill>
              <a:srgbClr val="703D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4" name="object 1274" descr=""/>
            <p:cNvSpPr/>
            <p:nvPr/>
          </p:nvSpPr>
          <p:spPr>
            <a:xfrm>
              <a:off x="2158062" y="2672365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3289" y="0"/>
                  </a:moveTo>
                  <a:lnTo>
                    <a:pt x="1968" y="228"/>
                  </a:lnTo>
                  <a:lnTo>
                    <a:pt x="888" y="889"/>
                  </a:lnTo>
                  <a:lnTo>
                    <a:pt x="0" y="1879"/>
                  </a:lnTo>
                  <a:lnTo>
                    <a:pt x="266" y="2159"/>
                  </a:lnTo>
                  <a:lnTo>
                    <a:pt x="2692" y="3111"/>
                  </a:lnTo>
                  <a:lnTo>
                    <a:pt x="4686" y="2984"/>
                  </a:lnTo>
                  <a:lnTo>
                    <a:pt x="5562" y="38"/>
                  </a:lnTo>
                  <a:lnTo>
                    <a:pt x="3289" y="0"/>
                  </a:lnTo>
                  <a:close/>
                </a:path>
              </a:pathLst>
            </a:custGeom>
            <a:solidFill>
              <a:srgbClr val="BE79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5" name="object 1275" descr=""/>
            <p:cNvSpPr/>
            <p:nvPr/>
          </p:nvSpPr>
          <p:spPr>
            <a:xfrm>
              <a:off x="2166779" y="2668002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193" y="0"/>
                  </a:moveTo>
                  <a:lnTo>
                    <a:pt x="0" y="1142"/>
                  </a:lnTo>
                  <a:lnTo>
                    <a:pt x="1143" y="2285"/>
                  </a:lnTo>
                  <a:lnTo>
                    <a:pt x="2171" y="1612"/>
                  </a:lnTo>
                  <a:lnTo>
                    <a:pt x="3505" y="1371"/>
                  </a:lnTo>
                  <a:lnTo>
                    <a:pt x="4178" y="165"/>
                  </a:lnTo>
                  <a:lnTo>
                    <a:pt x="2768" y="431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9B5B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6" name="object 1276" descr=""/>
            <p:cNvSpPr/>
            <p:nvPr/>
          </p:nvSpPr>
          <p:spPr>
            <a:xfrm>
              <a:off x="2140418" y="267764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943" y="0"/>
                  </a:moveTo>
                  <a:lnTo>
                    <a:pt x="0" y="304"/>
                  </a:lnTo>
                  <a:lnTo>
                    <a:pt x="825" y="1816"/>
                  </a:lnTo>
                  <a:lnTo>
                    <a:pt x="1663" y="2209"/>
                  </a:lnTo>
                  <a:lnTo>
                    <a:pt x="2057" y="2641"/>
                  </a:lnTo>
                  <a:lnTo>
                    <a:pt x="2501" y="2692"/>
                  </a:lnTo>
                  <a:lnTo>
                    <a:pt x="3009" y="2412"/>
                  </a:lnTo>
                  <a:lnTo>
                    <a:pt x="3187" y="2260"/>
                  </a:lnTo>
                  <a:lnTo>
                    <a:pt x="3263" y="1955"/>
                  </a:lnTo>
                  <a:lnTo>
                    <a:pt x="3327" y="1663"/>
                  </a:lnTo>
                  <a:lnTo>
                    <a:pt x="3213" y="1384"/>
                  </a:lnTo>
                  <a:lnTo>
                    <a:pt x="2895" y="1117"/>
                  </a:lnTo>
                  <a:lnTo>
                    <a:pt x="2603" y="787"/>
                  </a:lnTo>
                  <a:lnTo>
                    <a:pt x="2565" y="152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ADC9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7" name="object 1277" descr=""/>
            <p:cNvSpPr/>
            <p:nvPr/>
          </p:nvSpPr>
          <p:spPr>
            <a:xfrm>
              <a:off x="2145125" y="268306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431" y="0"/>
                  </a:moveTo>
                  <a:lnTo>
                    <a:pt x="444" y="342"/>
                  </a:lnTo>
                  <a:lnTo>
                    <a:pt x="431" y="698"/>
                  </a:lnTo>
                  <a:lnTo>
                    <a:pt x="393" y="1054"/>
                  </a:lnTo>
                  <a:lnTo>
                    <a:pt x="177" y="1181"/>
                  </a:lnTo>
                  <a:lnTo>
                    <a:pt x="0" y="1701"/>
                  </a:lnTo>
                  <a:lnTo>
                    <a:pt x="139" y="1930"/>
                  </a:lnTo>
                  <a:lnTo>
                    <a:pt x="495" y="2133"/>
                  </a:lnTo>
                  <a:lnTo>
                    <a:pt x="1612" y="1016"/>
                  </a:lnTo>
                  <a:lnTo>
                    <a:pt x="825" y="33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5398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8" name="object 1278" descr=""/>
            <p:cNvSpPr/>
            <p:nvPr/>
          </p:nvSpPr>
          <p:spPr>
            <a:xfrm>
              <a:off x="2142350" y="2676956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1625" y="0"/>
                  </a:moveTo>
                  <a:lnTo>
                    <a:pt x="0" y="698"/>
                  </a:lnTo>
                  <a:lnTo>
                    <a:pt x="330" y="1079"/>
                  </a:lnTo>
                  <a:lnTo>
                    <a:pt x="952" y="1828"/>
                  </a:lnTo>
                  <a:lnTo>
                    <a:pt x="749" y="1409"/>
                  </a:lnTo>
                  <a:lnTo>
                    <a:pt x="1625" y="0"/>
                  </a:lnTo>
                  <a:close/>
                </a:path>
                <a:path w="3175" h="6350">
                  <a:moveTo>
                    <a:pt x="2108" y="3924"/>
                  </a:moveTo>
                  <a:lnTo>
                    <a:pt x="2082" y="3035"/>
                  </a:lnTo>
                  <a:lnTo>
                    <a:pt x="1917" y="2209"/>
                  </a:lnTo>
                  <a:lnTo>
                    <a:pt x="965" y="1816"/>
                  </a:lnTo>
                  <a:lnTo>
                    <a:pt x="914" y="2184"/>
                  </a:lnTo>
                  <a:lnTo>
                    <a:pt x="876" y="2565"/>
                  </a:lnTo>
                  <a:lnTo>
                    <a:pt x="825" y="2933"/>
                  </a:lnTo>
                  <a:lnTo>
                    <a:pt x="571" y="3479"/>
                  </a:lnTo>
                  <a:lnTo>
                    <a:pt x="723" y="3810"/>
                  </a:lnTo>
                  <a:lnTo>
                    <a:pt x="1346" y="3886"/>
                  </a:lnTo>
                  <a:lnTo>
                    <a:pt x="1600" y="3886"/>
                  </a:lnTo>
                  <a:lnTo>
                    <a:pt x="1854" y="3898"/>
                  </a:lnTo>
                  <a:lnTo>
                    <a:pt x="2108" y="3924"/>
                  </a:lnTo>
                  <a:close/>
                </a:path>
                <a:path w="3175" h="6350">
                  <a:moveTo>
                    <a:pt x="3162" y="6057"/>
                  </a:moveTo>
                  <a:lnTo>
                    <a:pt x="3149" y="5181"/>
                  </a:lnTo>
                  <a:lnTo>
                    <a:pt x="3009" y="4368"/>
                  </a:lnTo>
                  <a:lnTo>
                    <a:pt x="2108" y="3937"/>
                  </a:lnTo>
                  <a:lnTo>
                    <a:pt x="2159" y="4787"/>
                  </a:lnTo>
                  <a:lnTo>
                    <a:pt x="2324" y="5588"/>
                  </a:lnTo>
                  <a:lnTo>
                    <a:pt x="3162" y="6057"/>
                  </a:lnTo>
                  <a:close/>
                </a:path>
              </a:pathLst>
            </a:custGeom>
            <a:solidFill>
              <a:srgbClr val="6298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9" name="object 1279" descr=""/>
            <p:cNvSpPr/>
            <p:nvPr/>
          </p:nvSpPr>
          <p:spPr>
            <a:xfrm>
              <a:off x="2148713" y="268074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65" y="0"/>
                  </a:moveTo>
                  <a:lnTo>
                    <a:pt x="380" y="101"/>
                  </a:lnTo>
                  <a:lnTo>
                    <a:pt x="114" y="495"/>
                  </a:lnTo>
                  <a:lnTo>
                    <a:pt x="0" y="1028"/>
                  </a:lnTo>
                  <a:lnTo>
                    <a:pt x="533" y="889"/>
                  </a:lnTo>
                  <a:lnTo>
                    <a:pt x="888" y="571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AA6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0" name="object 1280" descr=""/>
            <p:cNvSpPr/>
            <p:nvPr/>
          </p:nvSpPr>
          <p:spPr>
            <a:xfrm>
              <a:off x="2138119" y="2745593"/>
              <a:ext cx="78740" cy="19685"/>
            </a:xfrm>
            <a:custGeom>
              <a:avLst/>
              <a:gdLst/>
              <a:ahLst/>
              <a:cxnLst/>
              <a:rect l="l" t="t" r="r" b="b"/>
              <a:pathLst>
                <a:path w="78739" h="19685">
                  <a:moveTo>
                    <a:pt x="77902" y="12103"/>
                  </a:moveTo>
                  <a:lnTo>
                    <a:pt x="21996" y="12103"/>
                  </a:lnTo>
                  <a:lnTo>
                    <a:pt x="22250" y="14160"/>
                  </a:lnTo>
                  <a:lnTo>
                    <a:pt x="23355" y="15443"/>
                  </a:lnTo>
                  <a:lnTo>
                    <a:pt x="25107" y="15684"/>
                  </a:lnTo>
                  <a:lnTo>
                    <a:pt x="31775" y="17030"/>
                  </a:lnTo>
                  <a:lnTo>
                    <a:pt x="36944" y="19380"/>
                  </a:lnTo>
                  <a:lnTo>
                    <a:pt x="42583" y="18161"/>
                  </a:lnTo>
                  <a:lnTo>
                    <a:pt x="46939" y="15951"/>
                  </a:lnTo>
                  <a:lnTo>
                    <a:pt x="76085" y="15951"/>
                  </a:lnTo>
                  <a:lnTo>
                    <a:pt x="76758" y="15659"/>
                  </a:lnTo>
                  <a:lnTo>
                    <a:pt x="77317" y="15125"/>
                  </a:lnTo>
                  <a:lnTo>
                    <a:pt x="78066" y="14249"/>
                  </a:lnTo>
                  <a:lnTo>
                    <a:pt x="78422" y="13284"/>
                  </a:lnTo>
                  <a:lnTo>
                    <a:pt x="77939" y="12153"/>
                  </a:lnTo>
                  <a:close/>
                </a:path>
                <a:path w="78739" h="19685">
                  <a:moveTo>
                    <a:pt x="76085" y="15951"/>
                  </a:moveTo>
                  <a:lnTo>
                    <a:pt x="46939" y="15951"/>
                  </a:lnTo>
                  <a:lnTo>
                    <a:pt x="51511" y="18300"/>
                  </a:lnTo>
                  <a:lnTo>
                    <a:pt x="55943" y="17538"/>
                  </a:lnTo>
                  <a:lnTo>
                    <a:pt x="57378" y="17475"/>
                  </a:lnTo>
                  <a:lnTo>
                    <a:pt x="66814" y="17475"/>
                  </a:lnTo>
                  <a:lnTo>
                    <a:pt x="67005" y="17297"/>
                  </a:lnTo>
                  <a:lnTo>
                    <a:pt x="67602" y="17005"/>
                  </a:lnTo>
                  <a:lnTo>
                    <a:pt x="71820" y="17005"/>
                  </a:lnTo>
                  <a:lnTo>
                    <a:pt x="73139" y="16611"/>
                  </a:lnTo>
                  <a:lnTo>
                    <a:pt x="73990" y="16421"/>
                  </a:lnTo>
                  <a:lnTo>
                    <a:pt x="74904" y="16256"/>
                  </a:lnTo>
                  <a:lnTo>
                    <a:pt x="76085" y="15951"/>
                  </a:lnTo>
                  <a:close/>
                </a:path>
                <a:path w="78739" h="19685">
                  <a:moveTo>
                    <a:pt x="66787" y="17500"/>
                  </a:moveTo>
                  <a:lnTo>
                    <a:pt x="63601" y="17500"/>
                  </a:lnTo>
                  <a:lnTo>
                    <a:pt x="64998" y="18122"/>
                  </a:lnTo>
                  <a:lnTo>
                    <a:pt x="66356" y="17856"/>
                  </a:lnTo>
                  <a:lnTo>
                    <a:pt x="66787" y="17500"/>
                  </a:lnTo>
                  <a:close/>
                </a:path>
                <a:path w="78739" h="19685">
                  <a:moveTo>
                    <a:pt x="66814" y="17475"/>
                  </a:moveTo>
                  <a:lnTo>
                    <a:pt x="57848" y="17475"/>
                  </a:lnTo>
                  <a:lnTo>
                    <a:pt x="58900" y="17500"/>
                  </a:lnTo>
                  <a:lnTo>
                    <a:pt x="59461" y="17564"/>
                  </a:lnTo>
                  <a:lnTo>
                    <a:pt x="60134" y="17703"/>
                  </a:lnTo>
                  <a:lnTo>
                    <a:pt x="61264" y="17856"/>
                  </a:lnTo>
                  <a:lnTo>
                    <a:pt x="61836" y="17843"/>
                  </a:lnTo>
                  <a:lnTo>
                    <a:pt x="62297" y="17780"/>
                  </a:lnTo>
                  <a:lnTo>
                    <a:pt x="63601" y="17500"/>
                  </a:lnTo>
                  <a:lnTo>
                    <a:pt x="66787" y="17500"/>
                  </a:lnTo>
                  <a:close/>
                </a:path>
                <a:path w="78739" h="19685">
                  <a:moveTo>
                    <a:pt x="71820" y="17005"/>
                  </a:moveTo>
                  <a:lnTo>
                    <a:pt x="67602" y="17005"/>
                  </a:lnTo>
                  <a:lnTo>
                    <a:pt x="68287" y="17653"/>
                  </a:lnTo>
                  <a:lnTo>
                    <a:pt x="69392" y="17780"/>
                  </a:lnTo>
                  <a:lnTo>
                    <a:pt x="70408" y="17399"/>
                  </a:lnTo>
                  <a:lnTo>
                    <a:pt x="71820" y="17005"/>
                  </a:lnTo>
                  <a:close/>
                </a:path>
                <a:path w="78739" h="19685">
                  <a:moveTo>
                    <a:pt x="27734" y="9601"/>
                  </a:moveTo>
                  <a:lnTo>
                    <a:pt x="17145" y="9601"/>
                  </a:lnTo>
                  <a:lnTo>
                    <a:pt x="18938" y="11569"/>
                  </a:lnTo>
                  <a:lnTo>
                    <a:pt x="19735" y="12534"/>
                  </a:lnTo>
                  <a:lnTo>
                    <a:pt x="21996" y="12103"/>
                  </a:lnTo>
                  <a:lnTo>
                    <a:pt x="77902" y="12103"/>
                  </a:lnTo>
                  <a:lnTo>
                    <a:pt x="77704" y="11836"/>
                  </a:lnTo>
                  <a:lnTo>
                    <a:pt x="64833" y="11823"/>
                  </a:lnTo>
                  <a:lnTo>
                    <a:pt x="59591" y="11569"/>
                  </a:lnTo>
                  <a:lnTo>
                    <a:pt x="37680" y="11569"/>
                  </a:lnTo>
                  <a:lnTo>
                    <a:pt x="29756" y="10706"/>
                  </a:lnTo>
                  <a:lnTo>
                    <a:pt x="27734" y="9601"/>
                  </a:lnTo>
                  <a:close/>
                </a:path>
                <a:path w="78739" h="19685">
                  <a:moveTo>
                    <a:pt x="70980" y="10515"/>
                  </a:moveTo>
                  <a:lnTo>
                    <a:pt x="67995" y="11836"/>
                  </a:lnTo>
                  <a:lnTo>
                    <a:pt x="77704" y="11836"/>
                  </a:lnTo>
                  <a:lnTo>
                    <a:pt x="76987" y="10871"/>
                  </a:lnTo>
                  <a:lnTo>
                    <a:pt x="75590" y="10680"/>
                  </a:lnTo>
                  <a:lnTo>
                    <a:pt x="74155" y="10591"/>
                  </a:lnTo>
                  <a:lnTo>
                    <a:pt x="70980" y="10515"/>
                  </a:lnTo>
                  <a:close/>
                </a:path>
                <a:path w="78739" h="19685">
                  <a:moveTo>
                    <a:pt x="46380" y="11480"/>
                  </a:moveTo>
                  <a:lnTo>
                    <a:pt x="45821" y="11531"/>
                  </a:lnTo>
                  <a:lnTo>
                    <a:pt x="37680" y="11569"/>
                  </a:lnTo>
                  <a:lnTo>
                    <a:pt x="59591" y="11569"/>
                  </a:lnTo>
                  <a:lnTo>
                    <a:pt x="59067" y="11544"/>
                  </a:lnTo>
                  <a:lnTo>
                    <a:pt x="47510" y="11531"/>
                  </a:lnTo>
                  <a:lnTo>
                    <a:pt x="46951" y="11493"/>
                  </a:lnTo>
                  <a:lnTo>
                    <a:pt x="46380" y="11480"/>
                  </a:lnTo>
                  <a:close/>
                </a:path>
                <a:path w="78739" h="19685">
                  <a:moveTo>
                    <a:pt x="774" y="0"/>
                  </a:moveTo>
                  <a:lnTo>
                    <a:pt x="0" y="1092"/>
                  </a:lnTo>
                  <a:lnTo>
                    <a:pt x="1054" y="5537"/>
                  </a:lnTo>
                  <a:lnTo>
                    <a:pt x="2083" y="6604"/>
                  </a:lnTo>
                  <a:lnTo>
                    <a:pt x="10604" y="7670"/>
                  </a:lnTo>
                  <a:lnTo>
                    <a:pt x="10972" y="8001"/>
                  </a:lnTo>
                  <a:lnTo>
                    <a:pt x="11315" y="8369"/>
                  </a:lnTo>
                  <a:lnTo>
                    <a:pt x="11696" y="8699"/>
                  </a:lnTo>
                  <a:lnTo>
                    <a:pt x="12738" y="8699"/>
                  </a:lnTo>
                  <a:lnTo>
                    <a:pt x="14097" y="11061"/>
                  </a:lnTo>
                  <a:lnTo>
                    <a:pt x="17145" y="9601"/>
                  </a:lnTo>
                  <a:lnTo>
                    <a:pt x="27734" y="9601"/>
                  </a:lnTo>
                  <a:lnTo>
                    <a:pt x="19672" y="5194"/>
                  </a:lnTo>
                  <a:lnTo>
                    <a:pt x="16725" y="4051"/>
                  </a:lnTo>
                  <a:lnTo>
                    <a:pt x="13652" y="3289"/>
                  </a:lnTo>
                  <a:lnTo>
                    <a:pt x="12598" y="3048"/>
                  </a:lnTo>
                  <a:lnTo>
                    <a:pt x="12065" y="2959"/>
                  </a:lnTo>
                  <a:lnTo>
                    <a:pt x="10477" y="2463"/>
                  </a:lnTo>
                  <a:lnTo>
                    <a:pt x="7937" y="1879"/>
                  </a:lnTo>
                  <a:lnTo>
                    <a:pt x="6286" y="1206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A05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1" name="object 1281" descr=""/>
            <p:cNvSpPr/>
            <p:nvPr/>
          </p:nvSpPr>
          <p:spPr>
            <a:xfrm>
              <a:off x="2180169" y="2761771"/>
              <a:ext cx="23495" cy="5080"/>
            </a:xfrm>
            <a:custGeom>
              <a:avLst/>
              <a:gdLst/>
              <a:ahLst/>
              <a:cxnLst/>
              <a:rect l="l" t="t" r="r" b="b"/>
              <a:pathLst>
                <a:path w="23494" h="5080">
                  <a:moveTo>
                    <a:pt x="0" y="0"/>
                  </a:moveTo>
                  <a:lnTo>
                    <a:pt x="63" y="812"/>
                  </a:lnTo>
                  <a:lnTo>
                    <a:pt x="533" y="1981"/>
                  </a:lnTo>
                  <a:lnTo>
                    <a:pt x="2590" y="1803"/>
                  </a:lnTo>
                  <a:lnTo>
                    <a:pt x="2959" y="1701"/>
                  </a:lnTo>
                  <a:lnTo>
                    <a:pt x="3327" y="1676"/>
                  </a:lnTo>
                  <a:lnTo>
                    <a:pt x="5803" y="2095"/>
                  </a:lnTo>
                  <a:lnTo>
                    <a:pt x="7340" y="1168"/>
                  </a:lnTo>
                  <a:lnTo>
                    <a:pt x="8356" y="2476"/>
                  </a:lnTo>
                  <a:lnTo>
                    <a:pt x="13017" y="4305"/>
                  </a:lnTo>
                  <a:lnTo>
                    <a:pt x="16560" y="5003"/>
                  </a:lnTo>
                  <a:lnTo>
                    <a:pt x="21374" y="4216"/>
                  </a:lnTo>
                  <a:lnTo>
                    <a:pt x="23050" y="4025"/>
                  </a:lnTo>
                  <a:lnTo>
                    <a:pt x="22517" y="863"/>
                  </a:lnTo>
                  <a:lnTo>
                    <a:pt x="21310" y="101"/>
                  </a:lnTo>
                  <a:lnTo>
                    <a:pt x="19659" y="1028"/>
                  </a:lnTo>
                  <a:lnTo>
                    <a:pt x="18580" y="1016"/>
                  </a:lnTo>
                  <a:lnTo>
                    <a:pt x="17462" y="38"/>
                  </a:lnTo>
                  <a:lnTo>
                    <a:pt x="16484" y="38"/>
                  </a:lnTo>
                  <a:lnTo>
                    <a:pt x="16103" y="393"/>
                  </a:lnTo>
                  <a:lnTo>
                    <a:pt x="15735" y="406"/>
                  </a:lnTo>
                  <a:lnTo>
                    <a:pt x="15367" y="38"/>
                  </a:lnTo>
                  <a:lnTo>
                    <a:pt x="10807" y="25"/>
                  </a:lnTo>
                  <a:lnTo>
                    <a:pt x="6248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3D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2" name="object 1282" descr=""/>
            <p:cNvSpPr/>
            <p:nvPr/>
          </p:nvSpPr>
          <p:spPr>
            <a:xfrm>
              <a:off x="2185977" y="2760589"/>
              <a:ext cx="20320" cy="9525"/>
            </a:xfrm>
            <a:custGeom>
              <a:avLst/>
              <a:gdLst/>
              <a:ahLst/>
              <a:cxnLst/>
              <a:rect l="l" t="t" r="r" b="b"/>
              <a:pathLst>
                <a:path w="20319" h="9525">
                  <a:moveTo>
                    <a:pt x="15621" y="0"/>
                  </a:moveTo>
                  <a:lnTo>
                    <a:pt x="13843" y="2209"/>
                  </a:lnTo>
                  <a:lnTo>
                    <a:pt x="14820" y="2425"/>
                  </a:lnTo>
                  <a:lnTo>
                    <a:pt x="16014" y="2311"/>
                  </a:lnTo>
                  <a:lnTo>
                    <a:pt x="16268" y="4064"/>
                  </a:lnTo>
                  <a:lnTo>
                    <a:pt x="12115" y="4914"/>
                  </a:lnTo>
                  <a:lnTo>
                    <a:pt x="8115" y="4546"/>
                  </a:lnTo>
                  <a:lnTo>
                    <a:pt x="2679" y="2235"/>
                  </a:lnTo>
                  <a:lnTo>
                    <a:pt x="1308" y="1816"/>
                  </a:lnTo>
                  <a:lnTo>
                    <a:pt x="0" y="3276"/>
                  </a:lnTo>
                  <a:lnTo>
                    <a:pt x="1231" y="3683"/>
                  </a:lnTo>
                  <a:lnTo>
                    <a:pt x="2362" y="3797"/>
                  </a:lnTo>
                  <a:lnTo>
                    <a:pt x="2959" y="4711"/>
                  </a:lnTo>
                  <a:lnTo>
                    <a:pt x="3708" y="5384"/>
                  </a:lnTo>
                  <a:lnTo>
                    <a:pt x="6032" y="7162"/>
                  </a:lnTo>
                  <a:lnTo>
                    <a:pt x="11544" y="7454"/>
                  </a:lnTo>
                  <a:lnTo>
                    <a:pt x="14185" y="6299"/>
                  </a:lnTo>
                  <a:lnTo>
                    <a:pt x="17678" y="9283"/>
                  </a:lnTo>
                  <a:lnTo>
                    <a:pt x="19824" y="5740"/>
                  </a:lnTo>
                  <a:lnTo>
                    <a:pt x="20281" y="4445"/>
                  </a:lnTo>
                  <a:lnTo>
                    <a:pt x="20040" y="3276"/>
                  </a:lnTo>
                  <a:lnTo>
                    <a:pt x="19126" y="2247"/>
                  </a:lnTo>
                  <a:lnTo>
                    <a:pt x="17373" y="2501"/>
                  </a:lnTo>
                  <a:lnTo>
                    <a:pt x="15621" y="0"/>
                  </a:lnTo>
                  <a:close/>
                </a:path>
              </a:pathLst>
            </a:custGeom>
            <a:solidFill>
              <a:srgbClr val="9B59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3" name="object 1283" descr=""/>
            <p:cNvSpPr/>
            <p:nvPr/>
          </p:nvSpPr>
          <p:spPr>
            <a:xfrm>
              <a:off x="2183455" y="2764507"/>
              <a:ext cx="14604" cy="8890"/>
            </a:xfrm>
            <a:custGeom>
              <a:avLst/>
              <a:gdLst/>
              <a:ahLst/>
              <a:cxnLst/>
              <a:rect l="l" t="t" r="r" b="b"/>
              <a:pathLst>
                <a:path w="14605" h="8889">
                  <a:moveTo>
                    <a:pt x="5499" y="0"/>
                  </a:moveTo>
                  <a:lnTo>
                    <a:pt x="5054" y="25"/>
                  </a:lnTo>
                  <a:lnTo>
                    <a:pt x="4635" y="622"/>
                  </a:lnTo>
                  <a:lnTo>
                    <a:pt x="4914" y="1473"/>
                  </a:lnTo>
                  <a:lnTo>
                    <a:pt x="5702" y="2768"/>
                  </a:lnTo>
                  <a:lnTo>
                    <a:pt x="2641" y="1752"/>
                  </a:lnTo>
                  <a:lnTo>
                    <a:pt x="1562" y="1524"/>
                  </a:lnTo>
                  <a:lnTo>
                    <a:pt x="406" y="1549"/>
                  </a:lnTo>
                  <a:lnTo>
                    <a:pt x="50" y="1816"/>
                  </a:lnTo>
                  <a:lnTo>
                    <a:pt x="0" y="2146"/>
                  </a:lnTo>
                  <a:lnTo>
                    <a:pt x="215" y="2527"/>
                  </a:lnTo>
                  <a:lnTo>
                    <a:pt x="1473" y="3543"/>
                  </a:lnTo>
                  <a:lnTo>
                    <a:pt x="1803" y="4165"/>
                  </a:lnTo>
                  <a:lnTo>
                    <a:pt x="2374" y="4445"/>
                  </a:lnTo>
                  <a:lnTo>
                    <a:pt x="3454" y="4699"/>
                  </a:lnTo>
                  <a:lnTo>
                    <a:pt x="3886" y="4749"/>
                  </a:lnTo>
                  <a:lnTo>
                    <a:pt x="5549" y="4826"/>
                  </a:lnTo>
                  <a:lnTo>
                    <a:pt x="6146" y="4902"/>
                  </a:lnTo>
                  <a:lnTo>
                    <a:pt x="6718" y="5080"/>
                  </a:lnTo>
                  <a:lnTo>
                    <a:pt x="7264" y="5295"/>
                  </a:lnTo>
                  <a:lnTo>
                    <a:pt x="7988" y="5626"/>
                  </a:lnTo>
                  <a:lnTo>
                    <a:pt x="8369" y="5740"/>
                  </a:lnTo>
                  <a:lnTo>
                    <a:pt x="8953" y="5842"/>
                  </a:lnTo>
                  <a:lnTo>
                    <a:pt x="10909" y="6388"/>
                  </a:lnTo>
                  <a:lnTo>
                    <a:pt x="13131" y="8293"/>
                  </a:lnTo>
                  <a:lnTo>
                    <a:pt x="14274" y="4775"/>
                  </a:lnTo>
                  <a:lnTo>
                    <a:pt x="14224" y="3898"/>
                  </a:lnTo>
                  <a:lnTo>
                    <a:pt x="13817" y="3200"/>
                  </a:lnTo>
                  <a:lnTo>
                    <a:pt x="13157" y="2628"/>
                  </a:lnTo>
                  <a:lnTo>
                    <a:pt x="11010" y="1104"/>
                  </a:lnTo>
                  <a:lnTo>
                    <a:pt x="8115" y="2159"/>
                  </a:lnTo>
                  <a:lnTo>
                    <a:pt x="5981" y="546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E4B1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4" name="object 1284" descr=""/>
            <p:cNvSpPr/>
            <p:nvPr/>
          </p:nvSpPr>
          <p:spPr>
            <a:xfrm>
              <a:off x="2176402" y="2768200"/>
              <a:ext cx="15240" cy="4445"/>
            </a:xfrm>
            <a:custGeom>
              <a:avLst/>
              <a:gdLst/>
              <a:ahLst/>
              <a:cxnLst/>
              <a:rect l="l" t="t" r="r" b="b"/>
              <a:pathLst>
                <a:path w="15239" h="4444">
                  <a:moveTo>
                    <a:pt x="13627" y="0"/>
                  </a:moveTo>
                  <a:lnTo>
                    <a:pt x="12788" y="0"/>
                  </a:lnTo>
                  <a:lnTo>
                    <a:pt x="12280" y="444"/>
                  </a:lnTo>
                  <a:lnTo>
                    <a:pt x="11645" y="622"/>
                  </a:lnTo>
                  <a:lnTo>
                    <a:pt x="11036" y="850"/>
                  </a:lnTo>
                  <a:lnTo>
                    <a:pt x="9512" y="1130"/>
                  </a:lnTo>
                  <a:lnTo>
                    <a:pt x="8001" y="1143"/>
                  </a:lnTo>
                  <a:lnTo>
                    <a:pt x="6477" y="850"/>
                  </a:lnTo>
                  <a:lnTo>
                    <a:pt x="6096" y="647"/>
                  </a:lnTo>
                  <a:lnTo>
                    <a:pt x="5753" y="393"/>
                  </a:lnTo>
                  <a:lnTo>
                    <a:pt x="5448" y="76"/>
                  </a:lnTo>
                  <a:lnTo>
                    <a:pt x="2057" y="25"/>
                  </a:lnTo>
                  <a:lnTo>
                    <a:pt x="1435" y="609"/>
                  </a:lnTo>
                  <a:lnTo>
                    <a:pt x="1054" y="1308"/>
                  </a:lnTo>
                  <a:lnTo>
                    <a:pt x="1041" y="2171"/>
                  </a:lnTo>
                  <a:lnTo>
                    <a:pt x="0" y="3187"/>
                  </a:lnTo>
                  <a:lnTo>
                    <a:pt x="825" y="4445"/>
                  </a:lnTo>
                  <a:lnTo>
                    <a:pt x="2095" y="4191"/>
                  </a:lnTo>
                  <a:lnTo>
                    <a:pt x="3314" y="4140"/>
                  </a:lnTo>
                  <a:lnTo>
                    <a:pt x="5016" y="3429"/>
                  </a:lnTo>
                  <a:lnTo>
                    <a:pt x="6705" y="3365"/>
                  </a:lnTo>
                  <a:lnTo>
                    <a:pt x="8394" y="4178"/>
                  </a:lnTo>
                  <a:lnTo>
                    <a:pt x="9702" y="4165"/>
                  </a:lnTo>
                  <a:lnTo>
                    <a:pt x="10439" y="2882"/>
                  </a:lnTo>
                  <a:lnTo>
                    <a:pt x="11785" y="3225"/>
                  </a:lnTo>
                  <a:lnTo>
                    <a:pt x="12915" y="2997"/>
                  </a:lnTo>
                  <a:lnTo>
                    <a:pt x="13246" y="2781"/>
                  </a:lnTo>
                  <a:lnTo>
                    <a:pt x="13601" y="2590"/>
                  </a:lnTo>
                  <a:lnTo>
                    <a:pt x="13957" y="2438"/>
                  </a:lnTo>
                  <a:lnTo>
                    <a:pt x="14503" y="2095"/>
                  </a:lnTo>
                  <a:lnTo>
                    <a:pt x="14820" y="1625"/>
                  </a:lnTo>
                  <a:lnTo>
                    <a:pt x="14859" y="977"/>
                  </a:lnTo>
                  <a:lnTo>
                    <a:pt x="14414" y="139"/>
                  </a:lnTo>
                  <a:lnTo>
                    <a:pt x="13627" y="0"/>
                  </a:lnTo>
                  <a:close/>
                </a:path>
              </a:pathLst>
            </a:custGeom>
            <a:solidFill>
              <a:srgbClr val="EBC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5" name="object 1285" descr=""/>
            <p:cNvSpPr/>
            <p:nvPr/>
          </p:nvSpPr>
          <p:spPr>
            <a:xfrm>
              <a:off x="2149702" y="2754291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1155" y="0"/>
                  </a:moveTo>
                  <a:lnTo>
                    <a:pt x="736" y="1054"/>
                  </a:lnTo>
                  <a:lnTo>
                    <a:pt x="0" y="2006"/>
                  </a:lnTo>
                  <a:lnTo>
                    <a:pt x="88" y="3238"/>
                  </a:lnTo>
                  <a:lnTo>
                    <a:pt x="2171" y="2755"/>
                  </a:lnTo>
                  <a:lnTo>
                    <a:pt x="4165" y="4203"/>
                  </a:lnTo>
                  <a:lnTo>
                    <a:pt x="6261" y="3517"/>
                  </a:lnTo>
                  <a:lnTo>
                    <a:pt x="6972" y="3327"/>
                  </a:lnTo>
                  <a:lnTo>
                    <a:pt x="7416" y="2882"/>
                  </a:lnTo>
                  <a:lnTo>
                    <a:pt x="7543" y="2146"/>
                  </a:lnTo>
                  <a:lnTo>
                    <a:pt x="7518" y="1219"/>
                  </a:lnTo>
                  <a:lnTo>
                    <a:pt x="7264" y="647"/>
                  </a:lnTo>
                  <a:lnTo>
                    <a:pt x="4457" y="508"/>
                  </a:lnTo>
                  <a:lnTo>
                    <a:pt x="2806" y="20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34D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6" name="object 1286" descr=""/>
            <p:cNvSpPr/>
            <p:nvPr/>
          </p:nvSpPr>
          <p:spPr>
            <a:xfrm>
              <a:off x="2155965" y="2756439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1282" y="0"/>
                  </a:moveTo>
                  <a:lnTo>
                    <a:pt x="0" y="1371"/>
                  </a:lnTo>
                  <a:lnTo>
                    <a:pt x="1016" y="3035"/>
                  </a:lnTo>
                  <a:lnTo>
                    <a:pt x="3225" y="2019"/>
                  </a:lnTo>
                  <a:lnTo>
                    <a:pt x="4406" y="3314"/>
                  </a:lnTo>
                  <a:lnTo>
                    <a:pt x="5448" y="2438"/>
                  </a:lnTo>
                  <a:lnTo>
                    <a:pt x="5499" y="1689"/>
                  </a:lnTo>
                  <a:lnTo>
                    <a:pt x="4102" y="1142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853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7" name="object 1287" descr=""/>
            <p:cNvSpPr/>
            <p:nvPr/>
          </p:nvSpPr>
          <p:spPr>
            <a:xfrm>
              <a:off x="2168226" y="2764602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0" y="0"/>
                  </a:moveTo>
                  <a:lnTo>
                    <a:pt x="482" y="1485"/>
                  </a:lnTo>
                  <a:lnTo>
                    <a:pt x="1257" y="1422"/>
                  </a:lnTo>
                  <a:lnTo>
                    <a:pt x="1905" y="1384"/>
                  </a:lnTo>
                  <a:lnTo>
                    <a:pt x="2578" y="1358"/>
                  </a:lnTo>
                  <a:lnTo>
                    <a:pt x="3505" y="1828"/>
                  </a:lnTo>
                  <a:lnTo>
                    <a:pt x="3987" y="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9C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8" name="object 1288" descr=""/>
            <p:cNvSpPr/>
            <p:nvPr/>
          </p:nvSpPr>
          <p:spPr>
            <a:xfrm>
              <a:off x="2153293" y="276075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244" y="0"/>
                  </a:moveTo>
                  <a:lnTo>
                    <a:pt x="698" y="63"/>
                  </a:lnTo>
                  <a:lnTo>
                    <a:pt x="355" y="507"/>
                  </a:lnTo>
                  <a:lnTo>
                    <a:pt x="0" y="977"/>
                  </a:lnTo>
                  <a:lnTo>
                    <a:pt x="126" y="1498"/>
                  </a:lnTo>
                  <a:lnTo>
                    <a:pt x="711" y="1689"/>
                  </a:lnTo>
                  <a:lnTo>
                    <a:pt x="1269" y="1854"/>
                  </a:lnTo>
                  <a:lnTo>
                    <a:pt x="1701" y="1523"/>
                  </a:lnTo>
                  <a:lnTo>
                    <a:pt x="2031" y="1066"/>
                  </a:lnTo>
                  <a:lnTo>
                    <a:pt x="2285" y="673"/>
                  </a:lnTo>
                  <a:lnTo>
                    <a:pt x="2209" y="355"/>
                  </a:lnTo>
                  <a:lnTo>
                    <a:pt x="1777" y="19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DFA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9" name="object 1289" descr=""/>
            <p:cNvSpPr/>
            <p:nvPr/>
          </p:nvSpPr>
          <p:spPr>
            <a:xfrm>
              <a:off x="2181777" y="2768053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3149" y="0"/>
                  </a:moveTo>
                  <a:lnTo>
                    <a:pt x="76" y="228"/>
                  </a:lnTo>
                  <a:lnTo>
                    <a:pt x="25" y="508"/>
                  </a:lnTo>
                  <a:lnTo>
                    <a:pt x="0" y="800"/>
                  </a:lnTo>
                  <a:lnTo>
                    <a:pt x="12" y="1092"/>
                  </a:lnTo>
                  <a:lnTo>
                    <a:pt x="1866" y="1689"/>
                  </a:lnTo>
                  <a:lnTo>
                    <a:pt x="3797" y="2819"/>
                  </a:lnTo>
                  <a:lnTo>
                    <a:pt x="5118" y="241"/>
                  </a:lnTo>
                  <a:lnTo>
                    <a:pt x="4470" y="165"/>
                  </a:lnTo>
                  <a:lnTo>
                    <a:pt x="3810" y="76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D5B7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0" name="object 1290" descr=""/>
            <p:cNvSpPr/>
            <p:nvPr/>
          </p:nvSpPr>
          <p:spPr>
            <a:xfrm>
              <a:off x="2175775" y="276822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679" y="0"/>
                  </a:moveTo>
                  <a:lnTo>
                    <a:pt x="1244" y="190"/>
                  </a:lnTo>
                  <a:lnTo>
                    <a:pt x="0" y="482"/>
                  </a:lnTo>
                  <a:lnTo>
                    <a:pt x="1663" y="2146"/>
                  </a:lnTo>
                  <a:lnTo>
                    <a:pt x="2527" y="1676"/>
                  </a:lnTo>
                  <a:lnTo>
                    <a:pt x="2781" y="927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DABA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1" name="object 1291" descr=""/>
            <p:cNvSpPr/>
            <p:nvPr/>
          </p:nvSpPr>
          <p:spPr>
            <a:xfrm>
              <a:off x="2166948" y="2766464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048" y="0"/>
                  </a:moveTo>
                  <a:lnTo>
                    <a:pt x="1435" y="787"/>
                  </a:lnTo>
                  <a:lnTo>
                    <a:pt x="0" y="762"/>
                  </a:lnTo>
                  <a:lnTo>
                    <a:pt x="1104" y="2222"/>
                  </a:lnTo>
                  <a:lnTo>
                    <a:pt x="2692" y="1549"/>
                  </a:lnTo>
                  <a:lnTo>
                    <a:pt x="4102" y="1689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D3B8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2" name="object 1292" descr=""/>
            <p:cNvSpPr/>
            <p:nvPr/>
          </p:nvSpPr>
          <p:spPr>
            <a:xfrm>
              <a:off x="2182068" y="276516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142" y="0"/>
                  </a:moveTo>
                  <a:lnTo>
                    <a:pt x="317" y="254"/>
                  </a:lnTo>
                  <a:lnTo>
                    <a:pt x="0" y="685"/>
                  </a:lnTo>
                  <a:lnTo>
                    <a:pt x="126" y="1841"/>
                  </a:lnTo>
                  <a:lnTo>
                    <a:pt x="927" y="1803"/>
                  </a:lnTo>
                  <a:lnTo>
                    <a:pt x="1612" y="1879"/>
                  </a:lnTo>
                  <a:lnTo>
                    <a:pt x="1663" y="1549"/>
                  </a:lnTo>
                  <a:lnTo>
                    <a:pt x="1790" y="889"/>
                  </a:lnTo>
                  <a:lnTo>
                    <a:pt x="1536" y="381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DDBB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3" name="object 1293" descr=""/>
            <p:cNvSpPr/>
            <p:nvPr/>
          </p:nvSpPr>
          <p:spPr>
            <a:xfrm>
              <a:off x="2161077" y="276390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927" y="0"/>
                  </a:moveTo>
                  <a:lnTo>
                    <a:pt x="469" y="190"/>
                  </a:lnTo>
                  <a:lnTo>
                    <a:pt x="25" y="380"/>
                  </a:lnTo>
                  <a:lnTo>
                    <a:pt x="0" y="685"/>
                  </a:lnTo>
                  <a:lnTo>
                    <a:pt x="419" y="888"/>
                  </a:lnTo>
                  <a:lnTo>
                    <a:pt x="673" y="1015"/>
                  </a:lnTo>
                  <a:lnTo>
                    <a:pt x="1041" y="1054"/>
                  </a:lnTo>
                  <a:lnTo>
                    <a:pt x="1308" y="990"/>
                  </a:lnTo>
                  <a:lnTo>
                    <a:pt x="1498" y="939"/>
                  </a:lnTo>
                  <a:lnTo>
                    <a:pt x="1612" y="634"/>
                  </a:lnTo>
                  <a:lnTo>
                    <a:pt x="1752" y="444"/>
                  </a:lnTo>
                  <a:lnTo>
                    <a:pt x="1371" y="12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D2B9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4" name="object 1294" descr=""/>
            <p:cNvSpPr/>
            <p:nvPr/>
          </p:nvSpPr>
          <p:spPr>
            <a:xfrm>
              <a:off x="2145464" y="2759703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104" y="0"/>
                  </a:moveTo>
                  <a:lnTo>
                    <a:pt x="736" y="88"/>
                  </a:lnTo>
                  <a:lnTo>
                    <a:pt x="368" y="190"/>
                  </a:lnTo>
                  <a:lnTo>
                    <a:pt x="0" y="279"/>
                  </a:lnTo>
                  <a:lnTo>
                    <a:pt x="228" y="876"/>
                  </a:lnTo>
                  <a:lnTo>
                    <a:pt x="63" y="1689"/>
                  </a:lnTo>
                  <a:lnTo>
                    <a:pt x="914" y="1943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5" name="object 1295" descr=""/>
            <p:cNvSpPr/>
            <p:nvPr/>
          </p:nvSpPr>
          <p:spPr>
            <a:xfrm>
              <a:off x="2187201" y="2763935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952" y="0"/>
                  </a:moveTo>
                  <a:lnTo>
                    <a:pt x="0" y="330"/>
                  </a:lnTo>
                  <a:lnTo>
                    <a:pt x="292" y="622"/>
                  </a:lnTo>
                  <a:lnTo>
                    <a:pt x="596" y="901"/>
                  </a:lnTo>
                  <a:lnTo>
                    <a:pt x="888" y="1193"/>
                  </a:lnTo>
                  <a:lnTo>
                    <a:pt x="2235" y="1117"/>
                  </a:lnTo>
                  <a:lnTo>
                    <a:pt x="1777" y="38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C39D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6" name="object 1296" descr=""/>
            <p:cNvSpPr/>
            <p:nvPr/>
          </p:nvSpPr>
          <p:spPr>
            <a:xfrm>
              <a:off x="2182759" y="276305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23" y="0"/>
                  </a:moveTo>
                  <a:lnTo>
                    <a:pt x="342" y="25"/>
                  </a:lnTo>
                  <a:lnTo>
                    <a:pt x="0" y="520"/>
                  </a:lnTo>
                  <a:lnTo>
                    <a:pt x="368" y="508"/>
                  </a:lnTo>
                  <a:lnTo>
                    <a:pt x="736" y="482"/>
                  </a:lnTo>
                  <a:lnTo>
                    <a:pt x="1117" y="469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A05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7" name="object 1297" descr=""/>
            <p:cNvSpPr/>
            <p:nvPr/>
          </p:nvSpPr>
          <p:spPr>
            <a:xfrm>
              <a:off x="2223977" y="2755848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5" h="8889">
                  <a:moveTo>
                    <a:pt x="18160" y="0"/>
                  </a:moveTo>
                  <a:lnTo>
                    <a:pt x="17170" y="177"/>
                  </a:lnTo>
                  <a:lnTo>
                    <a:pt x="13157" y="1562"/>
                  </a:lnTo>
                  <a:lnTo>
                    <a:pt x="9131" y="2705"/>
                  </a:lnTo>
                  <a:lnTo>
                    <a:pt x="2895" y="2184"/>
                  </a:lnTo>
                  <a:lnTo>
                    <a:pt x="812" y="2273"/>
                  </a:lnTo>
                  <a:lnTo>
                    <a:pt x="0" y="4648"/>
                  </a:lnTo>
                  <a:lnTo>
                    <a:pt x="279" y="5968"/>
                  </a:lnTo>
                  <a:lnTo>
                    <a:pt x="1130" y="6781"/>
                  </a:lnTo>
                  <a:lnTo>
                    <a:pt x="2324" y="7315"/>
                  </a:lnTo>
                  <a:lnTo>
                    <a:pt x="4597" y="6870"/>
                  </a:lnTo>
                  <a:lnTo>
                    <a:pt x="6781" y="8407"/>
                  </a:lnTo>
                  <a:lnTo>
                    <a:pt x="9067" y="7632"/>
                  </a:lnTo>
                  <a:lnTo>
                    <a:pt x="9740" y="7492"/>
                  </a:lnTo>
                  <a:lnTo>
                    <a:pt x="10477" y="7518"/>
                  </a:lnTo>
                  <a:lnTo>
                    <a:pt x="10934" y="6857"/>
                  </a:lnTo>
                  <a:lnTo>
                    <a:pt x="12522" y="5562"/>
                  </a:lnTo>
                  <a:lnTo>
                    <a:pt x="15468" y="6502"/>
                  </a:lnTo>
                  <a:lnTo>
                    <a:pt x="16433" y="3835"/>
                  </a:lnTo>
                  <a:lnTo>
                    <a:pt x="17424" y="2184"/>
                  </a:lnTo>
                  <a:lnTo>
                    <a:pt x="19837" y="3657"/>
                  </a:lnTo>
                  <a:lnTo>
                    <a:pt x="20764" y="1854"/>
                  </a:lnTo>
                  <a:lnTo>
                    <a:pt x="20586" y="1409"/>
                  </a:lnTo>
                  <a:lnTo>
                    <a:pt x="20307" y="1054"/>
                  </a:lnTo>
                  <a:lnTo>
                    <a:pt x="19913" y="787"/>
                  </a:lnTo>
                  <a:lnTo>
                    <a:pt x="19062" y="292"/>
                  </a:lnTo>
                  <a:lnTo>
                    <a:pt x="18160" y="0"/>
                  </a:lnTo>
                  <a:close/>
                </a:path>
              </a:pathLst>
            </a:custGeom>
            <a:solidFill>
              <a:srgbClr val="8D45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8" name="object 1298" descr=""/>
            <p:cNvSpPr/>
            <p:nvPr/>
          </p:nvSpPr>
          <p:spPr>
            <a:xfrm>
              <a:off x="2244072" y="2748750"/>
              <a:ext cx="15240" cy="9525"/>
            </a:xfrm>
            <a:custGeom>
              <a:avLst/>
              <a:gdLst/>
              <a:ahLst/>
              <a:cxnLst/>
              <a:rect l="l" t="t" r="r" b="b"/>
              <a:pathLst>
                <a:path w="15239" h="9525">
                  <a:moveTo>
                    <a:pt x="13322" y="0"/>
                  </a:moveTo>
                  <a:lnTo>
                    <a:pt x="11722" y="558"/>
                  </a:lnTo>
                  <a:lnTo>
                    <a:pt x="8305" y="1955"/>
                  </a:lnTo>
                  <a:lnTo>
                    <a:pt x="6172" y="2730"/>
                  </a:lnTo>
                  <a:lnTo>
                    <a:pt x="4102" y="3657"/>
                  </a:lnTo>
                  <a:lnTo>
                    <a:pt x="3657" y="3784"/>
                  </a:lnTo>
                  <a:lnTo>
                    <a:pt x="2781" y="4076"/>
                  </a:lnTo>
                  <a:lnTo>
                    <a:pt x="876" y="7264"/>
                  </a:lnTo>
                  <a:lnTo>
                    <a:pt x="0" y="7835"/>
                  </a:lnTo>
                  <a:lnTo>
                    <a:pt x="368" y="8712"/>
                  </a:lnTo>
                  <a:lnTo>
                    <a:pt x="673" y="8953"/>
                  </a:lnTo>
                  <a:lnTo>
                    <a:pt x="4444" y="7861"/>
                  </a:lnTo>
                  <a:lnTo>
                    <a:pt x="7661" y="7861"/>
                  </a:lnTo>
                  <a:lnTo>
                    <a:pt x="7823" y="7594"/>
                  </a:lnTo>
                  <a:lnTo>
                    <a:pt x="8851" y="7048"/>
                  </a:lnTo>
                  <a:lnTo>
                    <a:pt x="9829" y="6375"/>
                  </a:lnTo>
                  <a:lnTo>
                    <a:pt x="10782" y="5638"/>
                  </a:lnTo>
                  <a:lnTo>
                    <a:pt x="11302" y="5168"/>
                  </a:lnTo>
                  <a:lnTo>
                    <a:pt x="11921" y="4737"/>
                  </a:lnTo>
                  <a:lnTo>
                    <a:pt x="13322" y="3606"/>
                  </a:lnTo>
                  <a:lnTo>
                    <a:pt x="14858" y="2882"/>
                  </a:lnTo>
                  <a:lnTo>
                    <a:pt x="13322" y="0"/>
                  </a:lnTo>
                  <a:close/>
                </a:path>
                <a:path w="15239" h="9525">
                  <a:moveTo>
                    <a:pt x="7461" y="8191"/>
                  </a:moveTo>
                  <a:lnTo>
                    <a:pt x="6578" y="8191"/>
                  </a:lnTo>
                  <a:lnTo>
                    <a:pt x="7353" y="8369"/>
                  </a:lnTo>
                  <a:lnTo>
                    <a:pt x="7461" y="8191"/>
                  </a:lnTo>
                  <a:close/>
                </a:path>
                <a:path w="15239" h="9525">
                  <a:moveTo>
                    <a:pt x="7661" y="7861"/>
                  </a:moveTo>
                  <a:lnTo>
                    <a:pt x="4444" y="7861"/>
                  </a:lnTo>
                  <a:lnTo>
                    <a:pt x="4902" y="8051"/>
                  </a:lnTo>
                  <a:lnTo>
                    <a:pt x="5372" y="8166"/>
                  </a:lnTo>
                  <a:lnTo>
                    <a:pt x="5867" y="8216"/>
                  </a:lnTo>
                  <a:lnTo>
                    <a:pt x="6578" y="8191"/>
                  </a:lnTo>
                  <a:lnTo>
                    <a:pt x="7461" y="8191"/>
                  </a:lnTo>
                  <a:lnTo>
                    <a:pt x="7661" y="7861"/>
                  </a:lnTo>
                  <a:close/>
                </a:path>
                <a:path w="15239" h="9525">
                  <a:moveTo>
                    <a:pt x="7918" y="7594"/>
                  </a:moveTo>
                  <a:close/>
                </a:path>
              </a:pathLst>
            </a:custGeom>
            <a:solidFill>
              <a:srgbClr val="904C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9" name="object 1299" descr=""/>
            <p:cNvSpPr/>
            <p:nvPr/>
          </p:nvSpPr>
          <p:spPr>
            <a:xfrm>
              <a:off x="2234817" y="2759687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5588" y="0"/>
                  </a:moveTo>
                  <a:lnTo>
                    <a:pt x="4025" y="1574"/>
                  </a:lnTo>
                  <a:lnTo>
                    <a:pt x="1117" y="673"/>
                  </a:lnTo>
                  <a:lnTo>
                    <a:pt x="0" y="3060"/>
                  </a:lnTo>
                  <a:lnTo>
                    <a:pt x="2159" y="2882"/>
                  </a:lnTo>
                  <a:lnTo>
                    <a:pt x="4686" y="5130"/>
                  </a:lnTo>
                  <a:lnTo>
                    <a:pt x="6426" y="2082"/>
                  </a:lnTo>
                  <a:lnTo>
                    <a:pt x="7099" y="2679"/>
                  </a:lnTo>
                  <a:lnTo>
                    <a:pt x="7797" y="2679"/>
                  </a:lnTo>
                  <a:lnTo>
                    <a:pt x="8534" y="2209"/>
                  </a:lnTo>
                  <a:lnTo>
                    <a:pt x="8001" y="863"/>
                  </a:lnTo>
                  <a:lnTo>
                    <a:pt x="6604" y="685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E4C0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0" name="object 1300" descr=""/>
            <p:cNvSpPr/>
            <p:nvPr/>
          </p:nvSpPr>
          <p:spPr>
            <a:xfrm>
              <a:off x="2224295" y="2764498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311" y="0"/>
                  </a:moveTo>
                  <a:lnTo>
                    <a:pt x="1536" y="406"/>
                  </a:lnTo>
                  <a:lnTo>
                    <a:pt x="1025" y="1549"/>
                  </a:lnTo>
                  <a:lnTo>
                    <a:pt x="0" y="3670"/>
                  </a:lnTo>
                  <a:lnTo>
                    <a:pt x="469" y="4356"/>
                  </a:lnTo>
                  <a:lnTo>
                    <a:pt x="1244" y="4800"/>
                  </a:lnTo>
                  <a:lnTo>
                    <a:pt x="1562" y="5613"/>
                  </a:lnTo>
                  <a:lnTo>
                    <a:pt x="1638" y="6045"/>
                  </a:lnTo>
                  <a:lnTo>
                    <a:pt x="1790" y="6426"/>
                  </a:lnTo>
                  <a:lnTo>
                    <a:pt x="2222" y="6985"/>
                  </a:lnTo>
                  <a:lnTo>
                    <a:pt x="4178" y="5715"/>
                  </a:lnTo>
                  <a:lnTo>
                    <a:pt x="4597" y="5410"/>
                  </a:lnTo>
                  <a:lnTo>
                    <a:pt x="5245" y="5346"/>
                  </a:lnTo>
                  <a:lnTo>
                    <a:pt x="5334" y="4673"/>
                  </a:lnTo>
                  <a:lnTo>
                    <a:pt x="4051" y="3073"/>
                  </a:lnTo>
                  <a:lnTo>
                    <a:pt x="5791" y="2514"/>
                  </a:lnTo>
                  <a:lnTo>
                    <a:pt x="6388" y="1549"/>
                  </a:lnTo>
                  <a:lnTo>
                    <a:pt x="5651" y="508"/>
                  </a:lnTo>
                  <a:lnTo>
                    <a:pt x="4508" y="254"/>
                  </a:lnTo>
                  <a:lnTo>
                    <a:pt x="3352" y="38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EAB9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1" name="object 1301" descr=""/>
            <p:cNvSpPr/>
            <p:nvPr/>
          </p:nvSpPr>
          <p:spPr>
            <a:xfrm>
              <a:off x="2227247" y="2762587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927" y="0"/>
                  </a:moveTo>
                  <a:lnTo>
                    <a:pt x="0" y="2514"/>
                  </a:lnTo>
                  <a:lnTo>
                    <a:pt x="927" y="3632"/>
                  </a:lnTo>
                  <a:lnTo>
                    <a:pt x="2209" y="3454"/>
                  </a:lnTo>
                  <a:lnTo>
                    <a:pt x="3441" y="3467"/>
                  </a:lnTo>
                  <a:lnTo>
                    <a:pt x="4406" y="3009"/>
                  </a:lnTo>
                  <a:lnTo>
                    <a:pt x="5194" y="2387"/>
                  </a:lnTo>
                  <a:lnTo>
                    <a:pt x="5486" y="1282"/>
                  </a:lnTo>
                  <a:lnTo>
                    <a:pt x="4800" y="863"/>
                  </a:lnTo>
                  <a:lnTo>
                    <a:pt x="3035" y="939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ECD4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2" name="object 1302" descr=""/>
            <p:cNvSpPr/>
            <p:nvPr/>
          </p:nvSpPr>
          <p:spPr>
            <a:xfrm>
              <a:off x="2252068" y="275742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752" y="0"/>
                  </a:moveTo>
                  <a:lnTo>
                    <a:pt x="0" y="177"/>
                  </a:lnTo>
                  <a:lnTo>
                    <a:pt x="596" y="2362"/>
                  </a:lnTo>
                  <a:lnTo>
                    <a:pt x="1866" y="3149"/>
                  </a:lnTo>
                  <a:lnTo>
                    <a:pt x="4025" y="2146"/>
                  </a:lnTo>
                  <a:lnTo>
                    <a:pt x="3314" y="203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E4AA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3" name="object 1303" descr=""/>
            <p:cNvSpPr/>
            <p:nvPr/>
          </p:nvSpPr>
          <p:spPr>
            <a:xfrm>
              <a:off x="2246546" y="275818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828" y="0"/>
                  </a:moveTo>
                  <a:lnTo>
                    <a:pt x="812" y="622"/>
                  </a:lnTo>
                  <a:lnTo>
                    <a:pt x="0" y="2235"/>
                  </a:lnTo>
                  <a:lnTo>
                    <a:pt x="1333" y="2971"/>
                  </a:lnTo>
                  <a:lnTo>
                    <a:pt x="2235" y="1765"/>
                  </a:lnTo>
                  <a:lnTo>
                    <a:pt x="3327" y="1485"/>
                  </a:lnTo>
                  <a:close/>
                </a:path>
              </a:pathLst>
            </a:custGeom>
            <a:solidFill>
              <a:srgbClr val="DE99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4" name="object 1304" descr=""/>
            <p:cNvSpPr/>
            <p:nvPr/>
          </p:nvSpPr>
          <p:spPr>
            <a:xfrm>
              <a:off x="2249747" y="275940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85" y="0"/>
                  </a:moveTo>
                  <a:lnTo>
                    <a:pt x="0" y="1701"/>
                  </a:lnTo>
                  <a:lnTo>
                    <a:pt x="1028" y="1574"/>
                  </a:lnTo>
                  <a:lnTo>
                    <a:pt x="1257" y="1549"/>
                  </a:lnTo>
                  <a:lnTo>
                    <a:pt x="1650" y="1130"/>
                  </a:lnTo>
                  <a:lnTo>
                    <a:pt x="1625" y="939"/>
                  </a:lnTo>
                  <a:close/>
                </a:path>
              </a:pathLst>
            </a:custGeom>
            <a:solidFill>
              <a:srgbClr val="D6B8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5" name="object 1305" descr=""/>
            <p:cNvSpPr/>
            <p:nvPr/>
          </p:nvSpPr>
          <p:spPr>
            <a:xfrm>
              <a:off x="2235059" y="276557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546" y="0"/>
                  </a:moveTo>
                  <a:lnTo>
                    <a:pt x="114" y="838"/>
                  </a:lnTo>
                  <a:lnTo>
                    <a:pt x="0" y="2374"/>
                  </a:lnTo>
                  <a:lnTo>
                    <a:pt x="660" y="2095"/>
                  </a:lnTo>
                  <a:lnTo>
                    <a:pt x="1333" y="1803"/>
                  </a:lnTo>
                  <a:lnTo>
                    <a:pt x="1993" y="1511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19C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6" name="object 1306" descr=""/>
            <p:cNvSpPr/>
            <p:nvPr/>
          </p:nvSpPr>
          <p:spPr>
            <a:xfrm>
              <a:off x="2228474" y="2769172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69">
                  <a:moveTo>
                    <a:pt x="1155" y="0"/>
                  </a:moveTo>
                  <a:lnTo>
                    <a:pt x="0" y="1041"/>
                  </a:lnTo>
                  <a:lnTo>
                    <a:pt x="406" y="1079"/>
                  </a:lnTo>
                  <a:lnTo>
                    <a:pt x="812" y="1104"/>
                  </a:lnTo>
                  <a:lnTo>
                    <a:pt x="1219" y="1142"/>
                  </a:lnTo>
                  <a:lnTo>
                    <a:pt x="2070" y="1092"/>
                  </a:lnTo>
                  <a:lnTo>
                    <a:pt x="2819" y="838"/>
                  </a:lnTo>
                  <a:lnTo>
                    <a:pt x="3289" y="38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DEB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7" name="object 1307" descr=""/>
            <p:cNvSpPr/>
            <p:nvPr/>
          </p:nvSpPr>
          <p:spPr>
            <a:xfrm>
              <a:off x="2249534" y="275634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362" y="0"/>
                  </a:moveTo>
                  <a:lnTo>
                    <a:pt x="1714" y="50"/>
                  </a:lnTo>
                  <a:lnTo>
                    <a:pt x="1054" y="88"/>
                  </a:lnTo>
                  <a:lnTo>
                    <a:pt x="406" y="139"/>
                  </a:lnTo>
                  <a:lnTo>
                    <a:pt x="215" y="241"/>
                  </a:lnTo>
                  <a:lnTo>
                    <a:pt x="101" y="431"/>
                  </a:lnTo>
                  <a:lnTo>
                    <a:pt x="0" y="647"/>
                  </a:lnTo>
                  <a:lnTo>
                    <a:pt x="50" y="876"/>
                  </a:lnTo>
                  <a:lnTo>
                    <a:pt x="279" y="1130"/>
                  </a:lnTo>
                  <a:lnTo>
                    <a:pt x="977" y="1130"/>
                  </a:lnTo>
                  <a:lnTo>
                    <a:pt x="1676" y="1142"/>
                  </a:lnTo>
                  <a:lnTo>
                    <a:pt x="2374" y="1142"/>
                  </a:lnTo>
                  <a:lnTo>
                    <a:pt x="2374" y="761"/>
                  </a:lnTo>
                  <a:lnTo>
                    <a:pt x="2362" y="380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DDB8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8" name="object 1308" descr=""/>
            <p:cNvSpPr/>
            <p:nvPr/>
          </p:nvSpPr>
          <p:spPr>
            <a:xfrm>
              <a:off x="2258400" y="2757535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117" y="0"/>
                  </a:moveTo>
                  <a:lnTo>
                    <a:pt x="431" y="215"/>
                  </a:lnTo>
                  <a:lnTo>
                    <a:pt x="0" y="990"/>
                  </a:lnTo>
                  <a:lnTo>
                    <a:pt x="787" y="977"/>
                  </a:lnTo>
                  <a:lnTo>
                    <a:pt x="1562" y="939"/>
                  </a:lnTo>
                  <a:lnTo>
                    <a:pt x="1943" y="63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19B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9" name="object 1309" descr=""/>
            <p:cNvSpPr/>
            <p:nvPr/>
          </p:nvSpPr>
          <p:spPr>
            <a:xfrm>
              <a:off x="2241238" y="2761775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0" y="0"/>
                  </a:moveTo>
                  <a:lnTo>
                    <a:pt x="647" y="1117"/>
                  </a:lnTo>
                  <a:lnTo>
                    <a:pt x="1346" y="1181"/>
                  </a:lnTo>
                  <a:lnTo>
                    <a:pt x="2108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9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0" name="object 1310" descr=""/>
            <p:cNvSpPr/>
            <p:nvPr/>
          </p:nvSpPr>
          <p:spPr>
            <a:xfrm>
              <a:off x="2232365" y="2762715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540" y="0"/>
                  </a:moveTo>
                  <a:lnTo>
                    <a:pt x="406" y="114"/>
                  </a:lnTo>
                  <a:lnTo>
                    <a:pt x="215" y="203"/>
                  </a:lnTo>
                  <a:lnTo>
                    <a:pt x="0" y="584"/>
                  </a:lnTo>
                  <a:lnTo>
                    <a:pt x="63" y="787"/>
                  </a:lnTo>
                  <a:lnTo>
                    <a:pt x="304" y="1028"/>
                  </a:lnTo>
                  <a:lnTo>
                    <a:pt x="368" y="1155"/>
                  </a:lnTo>
                  <a:lnTo>
                    <a:pt x="1308" y="1181"/>
                  </a:lnTo>
                  <a:lnTo>
                    <a:pt x="2159" y="1028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E6C7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1" name="object 1311" descr=""/>
            <p:cNvSpPr/>
            <p:nvPr/>
          </p:nvSpPr>
          <p:spPr>
            <a:xfrm>
              <a:off x="2257773" y="276085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622" y="0"/>
                  </a:moveTo>
                  <a:lnTo>
                    <a:pt x="469" y="63"/>
                  </a:lnTo>
                  <a:lnTo>
                    <a:pt x="266" y="88"/>
                  </a:lnTo>
                  <a:lnTo>
                    <a:pt x="0" y="508"/>
                  </a:lnTo>
                  <a:lnTo>
                    <a:pt x="152" y="736"/>
                  </a:lnTo>
                  <a:lnTo>
                    <a:pt x="571" y="850"/>
                  </a:lnTo>
                  <a:lnTo>
                    <a:pt x="571" y="57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8BA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2" name="object 1312" descr=""/>
            <p:cNvSpPr/>
            <p:nvPr/>
          </p:nvSpPr>
          <p:spPr>
            <a:xfrm>
              <a:off x="2248518" y="275647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422" y="0"/>
                  </a:moveTo>
                  <a:lnTo>
                    <a:pt x="952" y="38"/>
                  </a:lnTo>
                  <a:lnTo>
                    <a:pt x="469" y="88"/>
                  </a:lnTo>
                  <a:lnTo>
                    <a:pt x="0" y="127"/>
                  </a:lnTo>
                  <a:lnTo>
                    <a:pt x="431" y="419"/>
                  </a:lnTo>
                  <a:lnTo>
                    <a:pt x="863" y="698"/>
                  </a:lnTo>
                  <a:lnTo>
                    <a:pt x="1295" y="990"/>
                  </a:lnTo>
                  <a:lnTo>
                    <a:pt x="1308" y="660"/>
                  </a:lnTo>
                  <a:lnTo>
                    <a:pt x="1358" y="330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F1EA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3" name="object 1313" descr=""/>
            <p:cNvSpPr/>
            <p:nvPr/>
          </p:nvSpPr>
          <p:spPr>
            <a:xfrm>
              <a:off x="2134692" y="2741812"/>
              <a:ext cx="18415" cy="15875"/>
            </a:xfrm>
            <a:custGeom>
              <a:avLst/>
              <a:gdLst/>
              <a:ahLst/>
              <a:cxnLst/>
              <a:rect l="l" t="t" r="r" b="b"/>
              <a:pathLst>
                <a:path w="18414" h="15875">
                  <a:moveTo>
                    <a:pt x="13474" y="0"/>
                  </a:moveTo>
                  <a:lnTo>
                    <a:pt x="12738" y="139"/>
                  </a:lnTo>
                  <a:lnTo>
                    <a:pt x="10553" y="736"/>
                  </a:lnTo>
                  <a:lnTo>
                    <a:pt x="8445" y="1612"/>
                  </a:lnTo>
                  <a:lnTo>
                    <a:pt x="6146" y="1689"/>
                  </a:lnTo>
                  <a:lnTo>
                    <a:pt x="4063" y="2095"/>
                  </a:lnTo>
                  <a:lnTo>
                    <a:pt x="3454" y="3124"/>
                  </a:lnTo>
                  <a:lnTo>
                    <a:pt x="3301" y="4229"/>
                  </a:lnTo>
                  <a:lnTo>
                    <a:pt x="3467" y="5460"/>
                  </a:lnTo>
                  <a:lnTo>
                    <a:pt x="2324" y="6210"/>
                  </a:lnTo>
                  <a:lnTo>
                    <a:pt x="0" y="12052"/>
                  </a:lnTo>
                  <a:lnTo>
                    <a:pt x="1612" y="15189"/>
                  </a:lnTo>
                  <a:lnTo>
                    <a:pt x="7162" y="15608"/>
                  </a:lnTo>
                  <a:lnTo>
                    <a:pt x="3403" y="12890"/>
                  </a:lnTo>
                  <a:lnTo>
                    <a:pt x="3340" y="12763"/>
                  </a:lnTo>
                  <a:lnTo>
                    <a:pt x="4483" y="9321"/>
                  </a:lnTo>
                  <a:lnTo>
                    <a:pt x="4914" y="4952"/>
                  </a:lnTo>
                  <a:lnTo>
                    <a:pt x="10452" y="7327"/>
                  </a:lnTo>
                  <a:lnTo>
                    <a:pt x="12191" y="7124"/>
                  </a:lnTo>
                  <a:lnTo>
                    <a:pt x="13919" y="7264"/>
                  </a:lnTo>
                  <a:lnTo>
                    <a:pt x="14338" y="7531"/>
                  </a:lnTo>
                  <a:lnTo>
                    <a:pt x="14731" y="7835"/>
                  </a:lnTo>
                  <a:lnTo>
                    <a:pt x="15087" y="8191"/>
                  </a:lnTo>
                  <a:lnTo>
                    <a:pt x="16154" y="8191"/>
                  </a:lnTo>
                  <a:lnTo>
                    <a:pt x="17005" y="7683"/>
                  </a:lnTo>
                  <a:lnTo>
                    <a:pt x="17792" y="7150"/>
                  </a:lnTo>
                  <a:lnTo>
                    <a:pt x="17424" y="5956"/>
                  </a:lnTo>
                  <a:lnTo>
                    <a:pt x="15849" y="4432"/>
                  </a:lnTo>
                  <a:lnTo>
                    <a:pt x="16078" y="2082"/>
                  </a:lnTo>
                  <a:lnTo>
                    <a:pt x="14884" y="393"/>
                  </a:lnTo>
                  <a:lnTo>
                    <a:pt x="14198" y="63"/>
                  </a:lnTo>
                  <a:lnTo>
                    <a:pt x="13474" y="0"/>
                  </a:lnTo>
                  <a:close/>
                </a:path>
              </a:pathLst>
            </a:custGeom>
            <a:solidFill>
              <a:srgbClr val="8237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4" name="object 1314" descr=""/>
            <p:cNvSpPr/>
            <p:nvPr/>
          </p:nvSpPr>
          <p:spPr>
            <a:xfrm>
              <a:off x="2139614" y="27521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84" y="0"/>
                  </a:moveTo>
                  <a:lnTo>
                    <a:pt x="88" y="177"/>
                  </a:lnTo>
                  <a:lnTo>
                    <a:pt x="0" y="342"/>
                  </a:lnTo>
                  <a:lnTo>
                    <a:pt x="355" y="419"/>
                  </a:lnTo>
                  <a:lnTo>
                    <a:pt x="507" y="152"/>
                  </a:lnTo>
                  <a:close/>
                </a:path>
              </a:pathLst>
            </a:custGeom>
            <a:solidFill>
              <a:srgbClr val="A05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5" name="object 1315" descr=""/>
            <p:cNvSpPr/>
            <p:nvPr/>
          </p:nvSpPr>
          <p:spPr>
            <a:xfrm>
              <a:off x="2222624" y="2670136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4">
                  <a:moveTo>
                    <a:pt x="2730" y="0"/>
                  </a:moveTo>
                  <a:lnTo>
                    <a:pt x="2755" y="381"/>
                  </a:lnTo>
                  <a:lnTo>
                    <a:pt x="1816" y="863"/>
                  </a:lnTo>
                  <a:lnTo>
                    <a:pt x="0" y="393"/>
                  </a:lnTo>
                  <a:lnTo>
                    <a:pt x="508" y="2438"/>
                  </a:lnTo>
                  <a:lnTo>
                    <a:pt x="1041" y="2997"/>
                  </a:lnTo>
                  <a:lnTo>
                    <a:pt x="1689" y="3327"/>
                  </a:lnTo>
                  <a:lnTo>
                    <a:pt x="3606" y="3949"/>
                  </a:lnTo>
                  <a:lnTo>
                    <a:pt x="4800" y="4203"/>
                  </a:lnTo>
                  <a:lnTo>
                    <a:pt x="6057" y="3975"/>
                  </a:lnTo>
                  <a:lnTo>
                    <a:pt x="7493" y="3644"/>
                  </a:lnTo>
                  <a:lnTo>
                    <a:pt x="8953" y="3378"/>
                  </a:lnTo>
                  <a:lnTo>
                    <a:pt x="10121" y="2374"/>
                  </a:lnTo>
                  <a:lnTo>
                    <a:pt x="10185" y="1485"/>
                  </a:lnTo>
                  <a:lnTo>
                    <a:pt x="7797" y="546"/>
                  </a:lnTo>
                  <a:lnTo>
                    <a:pt x="4978" y="1727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B963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6" name="object 1316" descr=""/>
            <p:cNvSpPr/>
            <p:nvPr/>
          </p:nvSpPr>
          <p:spPr>
            <a:xfrm>
              <a:off x="2241899" y="2677756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482" y="0"/>
                  </a:moveTo>
                  <a:lnTo>
                    <a:pt x="139" y="393"/>
                  </a:lnTo>
                  <a:lnTo>
                    <a:pt x="0" y="838"/>
                  </a:lnTo>
                  <a:lnTo>
                    <a:pt x="101" y="1346"/>
                  </a:lnTo>
                  <a:lnTo>
                    <a:pt x="5816" y="4368"/>
                  </a:lnTo>
                  <a:lnTo>
                    <a:pt x="6896" y="3428"/>
                  </a:lnTo>
                  <a:lnTo>
                    <a:pt x="7048" y="1727"/>
                  </a:lnTo>
                  <a:lnTo>
                    <a:pt x="6032" y="1066"/>
                  </a:lnTo>
                  <a:lnTo>
                    <a:pt x="4559" y="800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DCC9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7" name="object 1317" descr=""/>
            <p:cNvSpPr/>
            <p:nvPr/>
          </p:nvSpPr>
          <p:spPr>
            <a:xfrm>
              <a:off x="2232444" y="267495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882" y="0"/>
                  </a:moveTo>
                  <a:lnTo>
                    <a:pt x="2171" y="50"/>
                  </a:lnTo>
                  <a:lnTo>
                    <a:pt x="1409" y="419"/>
                  </a:lnTo>
                  <a:lnTo>
                    <a:pt x="368" y="571"/>
                  </a:lnTo>
                  <a:lnTo>
                    <a:pt x="76" y="990"/>
                  </a:lnTo>
                  <a:lnTo>
                    <a:pt x="0" y="1447"/>
                  </a:lnTo>
                  <a:lnTo>
                    <a:pt x="139" y="1943"/>
                  </a:lnTo>
                  <a:lnTo>
                    <a:pt x="1803" y="4203"/>
                  </a:lnTo>
                  <a:lnTo>
                    <a:pt x="4114" y="4597"/>
                  </a:lnTo>
                  <a:lnTo>
                    <a:pt x="6680" y="4203"/>
                  </a:lnTo>
                  <a:lnTo>
                    <a:pt x="7391" y="3873"/>
                  </a:lnTo>
                  <a:lnTo>
                    <a:pt x="7873" y="3352"/>
                  </a:lnTo>
                  <a:lnTo>
                    <a:pt x="8000" y="2565"/>
                  </a:lnTo>
                  <a:lnTo>
                    <a:pt x="6883" y="1041"/>
                  </a:lnTo>
                  <a:lnTo>
                    <a:pt x="4851" y="1676"/>
                  </a:lnTo>
                  <a:lnTo>
                    <a:pt x="3517" y="673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D8BD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8" name="object 1318" descr=""/>
            <p:cNvSpPr/>
            <p:nvPr/>
          </p:nvSpPr>
          <p:spPr>
            <a:xfrm>
              <a:off x="2228542" y="2672475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429" y="0"/>
                  </a:moveTo>
                  <a:lnTo>
                    <a:pt x="2311" y="533"/>
                  </a:lnTo>
                  <a:lnTo>
                    <a:pt x="1270" y="596"/>
                  </a:lnTo>
                  <a:lnTo>
                    <a:pt x="0" y="1473"/>
                  </a:lnTo>
                  <a:lnTo>
                    <a:pt x="3327" y="2946"/>
                  </a:lnTo>
                  <a:lnTo>
                    <a:pt x="863" y="3670"/>
                  </a:lnTo>
                  <a:lnTo>
                    <a:pt x="1816" y="5194"/>
                  </a:lnTo>
                  <a:lnTo>
                    <a:pt x="2984" y="5168"/>
                  </a:lnTo>
                  <a:lnTo>
                    <a:pt x="4292" y="4140"/>
                  </a:lnTo>
                  <a:lnTo>
                    <a:pt x="4279" y="3771"/>
                  </a:lnTo>
                  <a:lnTo>
                    <a:pt x="4279" y="3416"/>
                  </a:lnTo>
                  <a:lnTo>
                    <a:pt x="4267" y="3048"/>
                  </a:lnTo>
                  <a:lnTo>
                    <a:pt x="4267" y="2413"/>
                  </a:lnTo>
                  <a:lnTo>
                    <a:pt x="4254" y="1778"/>
                  </a:lnTo>
                  <a:lnTo>
                    <a:pt x="4254" y="1143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CB89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9" name="object 1319" descr=""/>
            <p:cNvSpPr/>
            <p:nvPr/>
          </p:nvSpPr>
          <p:spPr>
            <a:xfrm>
              <a:off x="2228613" y="2671827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143" y="0"/>
                  </a:moveTo>
                  <a:lnTo>
                    <a:pt x="0" y="1460"/>
                  </a:lnTo>
                  <a:lnTo>
                    <a:pt x="203" y="1841"/>
                  </a:lnTo>
                  <a:lnTo>
                    <a:pt x="495" y="1955"/>
                  </a:lnTo>
                  <a:lnTo>
                    <a:pt x="889" y="1765"/>
                  </a:lnTo>
                  <a:lnTo>
                    <a:pt x="1981" y="1765"/>
                  </a:lnTo>
                  <a:lnTo>
                    <a:pt x="4178" y="1790"/>
                  </a:lnTo>
                  <a:lnTo>
                    <a:pt x="4165" y="1422"/>
                  </a:lnTo>
                  <a:lnTo>
                    <a:pt x="4140" y="1054"/>
                  </a:lnTo>
                  <a:lnTo>
                    <a:pt x="4127" y="673"/>
                  </a:lnTo>
                  <a:lnTo>
                    <a:pt x="2705" y="698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983B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0" name="object 1320" descr=""/>
            <p:cNvSpPr/>
            <p:nvPr/>
          </p:nvSpPr>
          <p:spPr>
            <a:xfrm>
              <a:off x="2246110" y="2676515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2857" y="0"/>
                  </a:moveTo>
                  <a:lnTo>
                    <a:pt x="1790" y="0"/>
                  </a:lnTo>
                  <a:lnTo>
                    <a:pt x="787" y="241"/>
                  </a:lnTo>
                  <a:lnTo>
                    <a:pt x="0" y="419"/>
                  </a:lnTo>
                  <a:lnTo>
                    <a:pt x="304" y="927"/>
                  </a:lnTo>
                  <a:lnTo>
                    <a:pt x="723" y="1320"/>
                  </a:lnTo>
                  <a:lnTo>
                    <a:pt x="1689" y="1193"/>
                  </a:lnTo>
                  <a:lnTo>
                    <a:pt x="2667" y="1054"/>
                  </a:lnTo>
                  <a:lnTo>
                    <a:pt x="3632" y="927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267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1" name="object 1321" descr=""/>
            <p:cNvSpPr/>
            <p:nvPr/>
          </p:nvSpPr>
          <p:spPr>
            <a:xfrm>
              <a:off x="2239260" y="267752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181" y="0"/>
                  </a:moveTo>
                  <a:lnTo>
                    <a:pt x="0" y="1066"/>
                  </a:lnTo>
                  <a:lnTo>
                    <a:pt x="279" y="1498"/>
                  </a:lnTo>
                  <a:lnTo>
                    <a:pt x="660" y="1777"/>
                  </a:lnTo>
                  <a:lnTo>
                    <a:pt x="1155" y="1917"/>
                  </a:lnTo>
                  <a:lnTo>
                    <a:pt x="1930" y="1993"/>
                  </a:lnTo>
                  <a:lnTo>
                    <a:pt x="2616" y="1816"/>
                  </a:lnTo>
                  <a:lnTo>
                    <a:pt x="3098" y="1142"/>
                  </a:lnTo>
                  <a:lnTo>
                    <a:pt x="3124" y="838"/>
                  </a:lnTo>
                  <a:lnTo>
                    <a:pt x="3124" y="533"/>
                  </a:lnTo>
                  <a:lnTo>
                    <a:pt x="3111" y="228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E7DF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2" name="object 1322" descr=""/>
            <p:cNvSpPr/>
            <p:nvPr/>
          </p:nvSpPr>
          <p:spPr>
            <a:xfrm>
              <a:off x="2233853" y="267447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825" y="0"/>
                  </a:moveTo>
                  <a:lnTo>
                    <a:pt x="0" y="901"/>
                  </a:lnTo>
                  <a:lnTo>
                    <a:pt x="698" y="990"/>
                  </a:lnTo>
                  <a:lnTo>
                    <a:pt x="1409" y="1066"/>
                  </a:lnTo>
                  <a:lnTo>
                    <a:pt x="2108" y="1155"/>
                  </a:lnTo>
                  <a:lnTo>
                    <a:pt x="1523" y="76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CB89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3" name="object 1323" descr=""/>
            <p:cNvSpPr/>
            <p:nvPr/>
          </p:nvSpPr>
          <p:spPr>
            <a:xfrm>
              <a:off x="2252272" y="2717319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80" h="7619">
                  <a:moveTo>
                    <a:pt x="13119" y="0"/>
                  </a:moveTo>
                  <a:lnTo>
                    <a:pt x="10490" y="304"/>
                  </a:lnTo>
                  <a:lnTo>
                    <a:pt x="7797" y="2158"/>
                  </a:lnTo>
                  <a:lnTo>
                    <a:pt x="4483" y="1041"/>
                  </a:lnTo>
                  <a:lnTo>
                    <a:pt x="1625" y="2158"/>
                  </a:lnTo>
                  <a:lnTo>
                    <a:pt x="482" y="2781"/>
                  </a:lnTo>
                  <a:lnTo>
                    <a:pt x="0" y="3695"/>
                  </a:lnTo>
                  <a:lnTo>
                    <a:pt x="406" y="4991"/>
                  </a:lnTo>
                  <a:lnTo>
                    <a:pt x="1320" y="6197"/>
                  </a:lnTo>
                  <a:lnTo>
                    <a:pt x="2692" y="6578"/>
                  </a:lnTo>
                  <a:lnTo>
                    <a:pt x="4038" y="6997"/>
                  </a:lnTo>
                  <a:lnTo>
                    <a:pt x="5397" y="7353"/>
                  </a:lnTo>
                  <a:lnTo>
                    <a:pt x="6769" y="7353"/>
                  </a:lnTo>
                  <a:lnTo>
                    <a:pt x="8127" y="7048"/>
                  </a:lnTo>
                  <a:lnTo>
                    <a:pt x="10426" y="6362"/>
                  </a:lnTo>
                  <a:lnTo>
                    <a:pt x="12852" y="6248"/>
                  </a:lnTo>
                  <a:lnTo>
                    <a:pt x="15125" y="5473"/>
                  </a:lnTo>
                  <a:lnTo>
                    <a:pt x="16179" y="5206"/>
                  </a:lnTo>
                  <a:lnTo>
                    <a:pt x="17183" y="4825"/>
                  </a:lnTo>
                  <a:lnTo>
                    <a:pt x="17716" y="3759"/>
                  </a:lnTo>
                  <a:lnTo>
                    <a:pt x="17729" y="2031"/>
                  </a:lnTo>
                  <a:lnTo>
                    <a:pt x="15646" y="76"/>
                  </a:lnTo>
                  <a:lnTo>
                    <a:pt x="13119" y="0"/>
                  </a:lnTo>
                  <a:close/>
                </a:path>
              </a:pathLst>
            </a:custGeom>
            <a:solidFill>
              <a:srgbClr val="C782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4" name="object 1324" descr=""/>
            <p:cNvSpPr/>
            <p:nvPr/>
          </p:nvSpPr>
          <p:spPr>
            <a:xfrm>
              <a:off x="2266458" y="2723245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2133" y="0"/>
                  </a:moveTo>
                  <a:lnTo>
                    <a:pt x="0" y="2374"/>
                  </a:lnTo>
                  <a:lnTo>
                    <a:pt x="304" y="2946"/>
                  </a:lnTo>
                  <a:lnTo>
                    <a:pt x="2921" y="4089"/>
                  </a:lnTo>
                  <a:lnTo>
                    <a:pt x="3086" y="4686"/>
                  </a:lnTo>
                  <a:lnTo>
                    <a:pt x="4724" y="6629"/>
                  </a:lnTo>
                  <a:lnTo>
                    <a:pt x="6108" y="6604"/>
                  </a:lnTo>
                  <a:lnTo>
                    <a:pt x="7493" y="6515"/>
                  </a:lnTo>
                  <a:lnTo>
                    <a:pt x="8775" y="5918"/>
                  </a:lnTo>
                  <a:lnTo>
                    <a:pt x="8636" y="5080"/>
                  </a:lnTo>
                  <a:lnTo>
                    <a:pt x="9448" y="4368"/>
                  </a:lnTo>
                  <a:lnTo>
                    <a:pt x="9093" y="3492"/>
                  </a:lnTo>
                  <a:lnTo>
                    <a:pt x="5651" y="3009"/>
                  </a:lnTo>
                  <a:lnTo>
                    <a:pt x="9067" y="2044"/>
                  </a:lnTo>
                  <a:lnTo>
                    <a:pt x="6692" y="203"/>
                  </a:lnTo>
                  <a:lnTo>
                    <a:pt x="5664" y="254"/>
                  </a:lnTo>
                  <a:lnTo>
                    <a:pt x="4635" y="228"/>
                  </a:lnTo>
                  <a:lnTo>
                    <a:pt x="3390" y="152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DACE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5" name="object 1325" descr=""/>
            <p:cNvSpPr/>
            <p:nvPr/>
          </p:nvSpPr>
          <p:spPr>
            <a:xfrm>
              <a:off x="2268716" y="2711130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3098" y="0"/>
                  </a:moveTo>
                  <a:lnTo>
                    <a:pt x="1727" y="3530"/>
                  </a:lnTo>
                  <a:lnTo>
                    <a:pt x="0" y="5803"/>
                  </a:lnTo>
                  <a:lnTo>
                    <a:pt x="38" y="6680"/>
                  </a:lnTo>
                  <a:lnTo>
                    <a:pt x="177" y="7429"/>
                  </a:lnTo>
                  <a:lnTo>
                    <a:pt x="1358" y="7023"/>
                  </a:lnTo>
                  <a:lnTo>
                    <a:pt x="4508" y="7150"/>
                  </a:lnTo>
                  <a:lnTo>
                    <a:pt x="6007" y="5638"/>
                  </a:lnTo>
                  <a:lnTo>
                    <a:pt x="6375" y="5283"/>
                  </a:lnTo>
                  <a:lnTo>
                    <a:pt x="6730" y="4914"/>
                  </a:lnTo>
                  <a:lnTo>
                    <a:pt x="6705" y="4571"/>
                  </a:lnTo>
                  <a:lnTo>
                    <a:pt x="6629" y="3860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C07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6" name="object 1326" descr=""/>
            <p:cNvSpPr/>
            <p:nvPr/>
          </p:nvSpPr>
          <p:spPr>
            <a:xfrm>
              <a:off x="2262412" y="2715546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5372" y="0"/>
                  </a:moveTo>
                  <a:lnTo>
                    <a:pt x="3632" y="304"/>
                  </a:lnTo>
                  <a:lnTo>
                    <a:pt x="1917" y="495"/>
                  </a:lnTo>
                  <a:lnTo>
                    <a:pt x="1079" y="736"/>
                  </a:lnTo>
                  <a:lnTo>
                    <a:pt x="368" y="1142"/>
                  </a:lnTo>
                  <a:lnTo>
                    <a:pt x="0" y="1981"/>
                  </a:lnTo>
                  <a:lnTo>
                    <a:pt x="241" y="2793"/>
                  </a:lnTo>
                  <a:lnTo>
                    <a:pt x="2692" y="3124"/>
                  </a:lnTo>
                  <a:lnTo>
                    <a:pt x="7594" y="3809"/>
                  </a:lnTo>
                  <a:lnTo>
                    <a:pt x="7607" y="3403"/>
                  </a:lnTo>
                  <a:lnTo>
                    <a:pt x="7658" y="2603"/>
                  </a:lnTo>
                  <a:lnTo>
                    <a:pt x="7264" y="2349"/>
                  </a:lnTo>
                  <a:lnTo>
                    <a:pt x="6857" y="2108"/>
                  </a:lnTo>
                  <a:lnTo>
                    <a:pt x="6464" y="1854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rgbClr val="E1D5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7" name="object 1327" descr=""/>
            <p:cNvSpPr/>
            <p:nvPr/>
          </p:nvSpPr>
          <p:spPr>
            <a:xfrm>
              <a:off x="2271373" y="2726382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7554" y="2209"/>
                  </a:moveTo>
                  <a:lnTo>
                    <a:pt x="5194" y="2209"/>
                  </a:lnTo>
                  <a:lnTo>
                    <a:pt x="8178" y="3124"/>
                  </a:lnTo>
                  <a:lnTo>
                    <a:pt x="7554" y="2209"/>
                  </a:lnTo>
                  <a:close/>
                </a:path>
                <a:path w="8255" h="3175">
                  <a:moveTo>
                    <a:pt x="6045" y="0"/>
                  </a:moveTo>
                  <a:lnTo>
                    <a:pt x="4178" y="355"/>
                  </a:lnTo>
                  <a:lnTo>
                    <a:pt x="4394" y="1206"/>
                  </a:lnTo>
                  <a:lnTo>
                    <a:pt x="0" y="1447"/>
                  </a:lnTo>
                  <a:lnTo>
                    <a:pt x="3860" y="2781"/>
                  </a:lnTo>
                  <a:lnTo>
                    <a:pt x="5194" y="2209"/>
                  </a:lnTo>
                  <a:lnTo>
                    <a:pt x="7554" y="2209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8B3C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8" name="object 1328" descr=""/>
            <p:cNvSpPr/>
            <p:nvPr/>
          </p:nvSpPr>
          <p:spPr>
            <a:xfrm>
              <a:off x="2273626" y="2721286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1866" y="0"/>
                  </a:moveTo>
                  <a:lnTo>
                    <a:pt x="774" y="787"/>
                  </a:lnTo>
                  <a:lnTo>
                    <a:pt x="0" y="1612"/>
                  </a:lnTo>
                  <a:lnTo>
                    <a:pt x="0" y="2324"/>
                  </a:lnTo>
                  <a:lnTo>
                    <a:pt x="1028" y="2933"/>
                  </a:lnTo>
                  <a:lnTo>
                    <a:pt x="1308" y="2997"/>
                  </a:lnTo>
                  <a:lnTo>
                    <a:pt x="1549" y="3111"/>
                  </a:lnTo>
                  <a:lnTo>
                    <a:pt x="1777" y="3289"/>
                  </a:lnTo>
                  <a:lnTo>
                    <a:pt x="2552" y="2781"/>
                  </a:lnTo>
                  <a:lnTo>
                    <a:pt x="4229" y="2819"/>
                  </a:lnTo>
                  <a:lnTo>
                    <a:pt x="3035" y="342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612C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9" name="object 1329" descr=""/>
            <p:cNvSpPr/>
            <p:nvPr/>
          </p:nvSpPr>
          <p:spPr>
            <a:xfrm>
              <a:off x="2269775" y="2722076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4622" y="0"/>
                  </a:moveTo>
                  <a:lnTo>
                    <a:pt x="3162" y="63"/>
                  </a:lnTo>
                  <a:lnTo>
                    <a:pt x="1701" y="139"/>
                  </a:lnTo>
                  <a:lnTo>
                    <a:pt x="241" y="203"/>
                  </a:lnTo>
                  <a:lnTo>
                    <a:pt x="76" y="622"/>
                  </a:lnTo>
                  <a:lnTo>
                    <a:pt x="0" y="838"/>
                  </a:lnTo>
                  <a:lnTo>
                    <a:pt x="101" y="1612"/>
                  </a:lnTo>
                  <a:lnTo>
                    <a:pt x="660" y="1955"/>
                  </a:lnTo>
                  <a:lnTo>
                    <a:pt x="1295" y="2235"/>
                  </a:lnTo>
                  <a:lnTo>
                    <a:pt x="2489" y="2197"/>
                  </a:lnTo>
                  <a:lnTo>
                    <a:pt x="3683" y="2171"/>
                  </a:lnTo>
                  <a:lnTo>
                    <a:pt x="4876" y="2133"/>
                  </a:lnTo>
                  <a:lnTo>
                    <a:pt x="4787" y="1422"/>
                  </a:lnTo>
                  <a:lnTo>
                    <a:pt x="4711" y="711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BD63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0" name="object 1330" descr=""/>
            <p:cNvSpPr/>
            <p:nvPr/>
          </p:nvSpPr>
          <p:spPr>
            <a:xfrm>
              <a:off x="2266744" y="2721075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251" y="0"/>
                  </a:moveTo>
                  <a:lnTo>
                    <a:pt x="292" y="546"/>
                  </a:lnTo>
                  <a:lnTo>
                    <a:pt x="0" y="1320"/>
                  </a:lnTo>
                  <a:lnTo>
                    <a:pt x="469" y="1689"/>
                  </a:lnTo>
                  <a:lnTo>
                    <a:pt x="1066" y="1993"/>
                  </a:lnTo>
                  <a:lnTo>
                    <a:pt x="1473" y="2095"/>
                  </a:lnTo>
                  <a:lnTo>
                    <a:pt x="1892" y="2133"/>
                  </a:lnTo>
                  <a:lnTo>
                    <a:pt x="2324" y="2095"/>
                  </a:lnTo>
                  <a:lnTo>
                    <a:pt x="2730" y="1968"/>
                  </a:lnTo>
                  <a:lnTo>
                    <a:pt x="3098" y="1778"/>
                  </a:lnTo>
                  <a:lnTo>
                    <a:pt x="3416" y="1498"/>
                  </a:lnTo>
                  <a:lnTo>
                    <a:pt x="3331" y="1320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E9E2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1" name="object 1331" descr=""/>
            <p:cNvSpPr/>
            <p:nvPr/>
          </p:nvSpPr>
          <p:spPr>
            <a:xfrm>
              <a:off x="2247322" y="2742028"/>
              <a:ext cx="17780" cy="13335"/>
            </a:xfrm>
            <a:custGeom>
              <a:avLst/>
              <a:gdLst/>
              <a:ahLst/>
              <a:cxnLst/>
              <a:rect l="l" t="t" r="r" b="b"/>
              <a:pathLst>
                <a:path w="17780" h="13335">
                  <a:moveTo>
                    <a:pt x="12725" y="0"/>
                  </a:moveTo>
                  <a:lnTo>
                    <a:pt x="9791" y="2806"/>
                  </a:lnTo>
                  <a:lnTo>
                    <a:pt x="6515" y="4076"/>
                  </a:lnTo>
                  <a:lnTo>
                    <a:pt x="3644" y="5664"/>
                  </a:lnTo>
                  <a:lnTo>
                    <a:pt x="1854" y="6311"/>
                  </a:lnTo>
                  <a:lnTo>
                    <a:pt x="431" y="7620"/>
                  </a:lnTo>
                  <a:lnTo>
                    <a:pt x="25" y="8839"/>
                  </a:lnTo>
                  <a:lnTo>
                    <a:pt x="0" y="10058"/>
                  </a:lnTo>
                  <a:lnTo>
                    <a:pt x="381" y="11290"/>
                  </a:lnTo>
                  <a:lnTo>
                    <a:pt x="3911" y="11264"/>
                  </a:lnTo>
                  <a:lnTo>
                    <a:pt x="6756" y="8953"/>
                  </a:lnTo>
                  <a:lnTo>
                    <a:pt x="10680" y="7874"/>
                  </a:lnTo>
                  <a:lnTo>
                    <a:pt x="6743" y="12077"/>
                  </a:lnTo>
                  <a:lnTo>
                    <a:pt x="7277" y="13004"/>
                  </a:lnTo>
                  <a:lnTo>
                    <a:pt x="8039" y="12827"/>
                  </a:lnTo>
                  <a:lnTo>
                    <a:pt x="8826" y="12496"/>
                  </a:lnTo>
                  <a:lnTo>
                    <a:pt x="10426" y="12026"/>
                  </a:lnTo>
                  <a:lnTo>
                    <a:pt x="11950" y="11391"/>
                  </a:lnTo>
                  <a:lnTo>
                    <a:pt x="13220" y="10261"/>
                  </a:lnTo>
                  <a:lnTo>
                    <a:pt x="14109" y="7785"/>
                  </a:lnTo>
                  <a:lnTo>
                    <a:pt x="17360" y="5346"/>
                  </a:lnTo>
                  <a:lnTo>
                    <a:pt x="12725" y="0"/>
                  </a:lnTo>
                  <a:close/>
                </a:path>
              </a:pathLst>
            </a:custGeom>
            <a:solidFill>
              <a:srgbClr val="9E5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2" name="object 1332" descr=""/>
            <p:cNvSpPr/>
            <p:nvPr/>
          </p:nvSpPr>
          <p:spPr>
            <a:xfrm>
              <a:off x="2251351" y="2740261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80" h="12064">
                  <a:moveTo>
                    <a:pt x="12001" y="0"/>
                  </a:moveTo>
                  <a:lnTo>
                    <a:pt x="8648" y="1168"/>
                  </a:lnTo>
                  <a:lnTo>
                    <a:pt x="3670" y="2286"/>
                  </a:lnTo>
                  <a:lnTo>
                    <a:pt x="2108" y="2768"/>
                  </a:lnTo>
                  <a:lnTo>
                    <a:pt x="0" y="6451"/>
                  </a:lnTo>
                  <a:lnTo>
                    <a:pt x="634" y="7200"/>
                  </a:lnTo>
                  <a:lnTo>
                    <a:pt x="1676" y="7683"/>
                  </a:lnTo>
                  <a:lnTo>
                    <a:pt x="4660" y="6756"/>
                  </a:lnTo>
                  <a:lnTo>
                    <a:pt x="7048" y="3733"/>
                  </a:lnTo>
                  <a:lnTo>
                    <a:pt x="10947" y="4991"/>
                  </a:lnTo>
                  <a:lnTo>
                    <a:pt x="10553" y="7518"/>
                  </a:lnTo>
                  <a:lnTo>
                    <a:pt x="8597" y="9499"/>
                  </a:lnTo>
                  <a:lnTo>
                    <a:pt x="9194" y="12026"/>
                  </a:lnTo>
                  <a:lnTo>
                    <a:pt x="11379" y="10287"/>
                  </a:lnTo>
                  <a:lnTo>
                    <a:pt x="13779" y="9029"/>
                  </a:lnTo>
                  <a:lnTo>
                    <a:pt x="16598" y="8699"/>
                  </a:lnTo>
                  <a:lnTo>
                    <a:pt x="17005" y="6972"/>
                  </a:lnTo>
                  <a:lnTo>
                    <a:pt x="15417" y="5295"/>
                  </a:lnTo>
                  <a:lnTo>
                    <a:pt x="17487" y="2451"/>
                  </a:lnTo>
                  <a:lnTo>
                    <a:pt x="15925" y="2463"/>
                  </a:lnTo>
                  <a:lnTo>
                    <a:pt x="15265" y="2171"/>
                  </a:lnTo>
                  <a:lnTo>
                    <a:pt x="12001" y="0"/>
                  </a:lnTo>
                  <a:close/>
                </a:path>
              </a:pathLst>
            </a:custGeom>
            <a:solidFill>
              <a:srgbClr val="9047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3" name="object 1333" descr=""/>
            <p:cNvSpPr/>
            <p:nvPr/>
          </p:nvSpPr>
          <p:spPr>
            <a:xfrm>
              <a:off x="2251881" y="2754106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2184" y="0"/>
                  </a:moveTo>
                  <a:lnTo>
                    <a:pt x="1460" y="762"/>
                  </a:lnTo>
                  <a:lnTo>
                    <a:pt x="736" y="1536"/>
                  </a:lnTo>
                  <a:lnTo>
                    <a:pt x="0" y="2298"/>
                  </a:lnTo>
                  <a:lnTo>
                    <a:pt x="1701" y="2298"/>
                  </a:lnTo>
                  <a:lnTo>
                    <a:pt x="3098" y="1625"/>
                  </a:lnTo>
                  <a:lnTo>
                    <a:pt x="4267" y="419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DDB8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4" name="object 1334" descr=""/>
            <p:cNvSpPr/>
            <p:nvPr/>
          </p:nvSpPr>
          <p:spPr>
            <a:xfrm>
              <a:off x="2130050" y="2729927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4" h="12700">
                  <a:moveTo>
                    <a:pt x="3632" y="0"/>
                  </a:moveTo>
                  <a:lnTo>
                    <a:pt x="863" y="2552"/>
                  </a:lnTo>
                  <a:lnTo>
                    <a:pt x="0" y="5715"/>
                  </a:lnTo>
                  <a:lnTo>
                    <a:pt x="743" y="10198"/>
                  </a:lnTo>
                  <a:lnTo>
                    <a:pt x="774" y="12458"/>
                  </a:lnTo>
                  <a:lnTo>
                    <a:pt x="2616" y="10604"/>
                  </a:lnTo>
                  <a:lnTo>
                    <a:pt x="3238" y="10401"/>
                  </a:lnTo>
                  <a:lnTo>
                    <a:pt x="6117" y="10388"/>
                  </a:lnTo>
                  <a:lnTo>
                    <a:pt x="6413" y="10198"/>
                  </a:lnTo>
                  <a:lnTo>
                    <a:pt x="8750" y="8547"/>
                  </a:lnTo>
                  <a:lnTo>
                    <a:pt x="10769" y="7454"/>
                  </a:lnTo>
                  <a:lnTo>
                    <a:pt x="11544" y="5130"/>
                  </a:lnTo>
                  <a:lnTo>
                    <a:pt x="11264" y="3200"/>
                  </a:lnTo>
                  <a:lnTo>
                    <a:pt x="9537" y="3111"/>
                  </a:lnTo>
                  <a:lnTo>
                    <a:pt x="8191" y="2527"/>
                  </a:lnTo>
                  <a:lnTo>
                    <a:pt x="7429" y="2311"/>
                  </a:lnTo>
                  <a:lnTo>
                    <a:pt x="7035" y="2235"/>
                  </a:lnTo>
                  <a:lnTo>
                    <a:pt x="5935" y="1917"/>
                  </a:lnTo>
                  <a:lnTo>
                    <a:pt x="5545" y="1676"/>
                  </a:lnTo>
                  <a:lnTo>
                    <a:pt x="5232" y="1460"/>
                  </a:lnTo>
                  <a:lnTo>
                    <a:pt x="4991" y="1219"/>
                  </a:lnTo>
                  <a:lnTo>
                    <a:pt x="4775" y="965"/>
                  </a:lnTo>
                  <a:lnTo>
                    <a:pt x="4584" y="685"/>
                  </a:lnTo>
                  <a:lnTo>
                    <a:pt x="4368" y="419"/>
                  </a:lnTo>
                  <a:lnTo>
                    <a:pt x="4114" y="190"/>
                  </a:lnTo>
                  <a:lnTo>
                    <a:pt x="3632" y="0"/>
                  </a:lnTo>
                  <a:close/>
                </a:path>
                <a:path w="12064" h="12700">
                  <a:moveTo>
                    <a:pt x="6097" y="10401"/>
                  </a:moveTo>
                  <a:lnTo>
                    <a:pt x="3238" y="10401"/>
                  </a:lnTo>
                  <a:lnTo>
                    <a:pt x="3670" y="10871"/>
                  </a:lnTo>
                  <a:lnTo>
                    <a:pt x="4178" y="11061"/>
                  </a:lnTo>
                  <a:lnTo>
                    <a:pt x="4584" y="11087"/>
                  </a:lnTo>
                  <a:lnTo>
                    <a:pt x="4965" y="11010"/>
                  </a:lnTo>
                  <a:lnTo>
                    <a:pt x="5333" y="10845"/>
                  </a:lnTo>
                  <a:lnTo>
                    <a:pt x="6097" y="10401"/>
                  </a:lnTo>
                  <a:close/>
                </a:path>
                <a:path w="12064" h="12700">
                  <a:moveTo>
                    <a:pt x="5968" y="1917"/>
                  </a:moveTo>
                  <a:close/>
                </a:path>
                <a:path w="12064" h="12700">
                  <a:moveTo>
                    <a:pt x="5524" y="1663"/>
                  </a:moveTo>
                  <a:close/>
                </a:path>
              </a:pathLst>
            </a:custGeom>
            <a:solidFill>
              <a:srgbClr val="9350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5" name="object 1335" descr=""/>
            <p:cNvSpPr/>
            <p:nvPr/>
          </p:nvSpPr>
          <p:spPr>
            <a:xfrm>
              <a:off x="2132642" y="2719813"/>
              <a:ext cx="11430" cy="13335"/>
            </a:xfrm>
            <a:custGeom>
              <a:avLst/>
              <a:gdLst/>
              <a:ahLst/>
              <a:cxnLst/>
              <a:rect l="l" t="t" r="r" b="b"/>
              <a:pathLst>
                <a:path w="11430" h="13335">
                  <a:moveTo>
                    <a:pt x="5448" y="10045"/>
                  </a:moveTo>
                  <a:lnTo>
                    <a:pt x="1346" y="10045"/>
                  </a:lnTo>
                  <a:lnTo>
                    <a:pt x="1562" y="10375"/>
                  </a:lnTo>
                  <a:lnTo>
                    <a:pt x="1689" y="10744"/>
                  </a:lnTo>
                  <a:lnTo>
                    <a:pt x="1803" y="11518"/>
                  </a:lnTo>
                  <a:lnTo>
                    <a:pt x="1943" y="11874"/>
                  </a:lnTo>
                  <a:lnTo>
                    <a:pt x="2146" y="12217"/>
                  </a:lnTo>
                  <a:lnTo>
                    <a:pt x="2628" y="12509"/>
                  </a:lnTo>
                  <a:lnTo>
                    <a:pt x="2971" y="12903"/>
                  </a:lnTo>
                  <a:lnTo>
                    <a:pt x="3441" y="13119"/>
                  </a:lnTo>
                  <a:lnTo>
                    <a:pt x="4381" y="13144"/>
                  </a:lnTo>
                  <a:lnTo>
                    <a:pt x="5079" y="12636"/>
                  </a:lnTo>
                  <a:lnTo>
                    <a:pt x="6385" y="12636"/>
                  </a:lnTo>
                  <a:lnTo>
                    <a:pt x="6675" y="12217"/>
                  </a:lnTo>
                  <a:lnTo>
                    <a:pt x="6896" y="11239"/>
                  </a:lnTo>
                  <a:lnTo>
                    <a:pt x="6286" y="10706"/>
                  </a:lnTo>
                  <a:lnTo>
                    <a:pt x="5448" y="10045"/>
                  </a:lnTo>
                  <a:close/>
                </a:path>
                <a:path w="11430" h="13335">
                  <a:moveTo>
                    <a:pt x="6385" y="12636"/>
                  </a:moveTo>
                  <a:lnTo>
                    <a:pt x="5079" y="12636"/>
                  </a:lnTo>
                  <a:lnTo>
                    <a:pt x="6121" y="13017"/>
                  </a:lnTo>
                  <a:lnTo>
                    <a:pt x="6385" y="12636"/>
                  </a:lnTo>
                  <a:close/>
                </a:path>
                <a:path w="11430" h="13335">
                  <a:moveTo>
                    <a:pt x="4952" y="0"/>
                  </a:moveTo>
                  <a:lnTo>
                    <a:pt x="4495" y="38"/>
                  </a:lnTo>
                  <a:lnTo>
                    <a:pt x="3162" y="469"/>
                  </a:lnTo>
                  <a:lnTo>
                    <a:pt x="2311" y="1511"/>
                  </a:lnTo>
                  <a:lnTo>
                    <a:pt x="1396" y="2463"/>
                  </a:lnTo>
                  <a:lnTo>
                    <a:pt x="66" y="6896"/>
                  </a:lnTo>
                  <a:lnTo>
                    <a:pt x="0" y="7416"/>
                  </a:lnTo>
                  <a:lnTo>
                    <a:pt x="1638" y="8534"/>
                  </a:lnTo>
                  <a:lnTo>
                    <a:pt x="1041" y="10109"/>
                  </a:lnTo>
                  <a:lnTo>
                    <a:pt x="1346" y="10045"/>
                  </a:lnTo>
                  <a:lnTo>
                    <a:pt x="5448" y="10045"/>
                  </a:lnTo>
                  <a:lnTo>
                    <a:pt x="5181" y="9817"/>
                  </a:lnTo>
                  <a:lnTo>
                    <a:pt x="4838" y="9372"/>
                  </a:lnTo>
                  <a:lnTo>
                    <a:pt x="4864" y="5054"/>
                  </a:lnTo>
                  <a:lnTo>
                    <a:pt x="10920" y="5054"/>
                  </a:lnTo>
                  <a:lnTo>
                    <a:pt x="11002" y="4673"/>
                  </a:lnTo>
                  <a:lnTo>
                    <a:pt x="10934" y="3632"/>
                  </a:lnTo>
                  <a:lnTo>
                    <a:pt x="10464" y="3136"/>
                  </a:lnTo>
                  <a:lnTo>
                    <a:pt x="9829" y="2768"/>
                  </a:lnTo>
                  <a:lnTo>
                    <a:pt x="8356" y="2158"/>
                  </a:lnTo>
                  <a:lnTo>
                    <a:pt x="7010" y="1333"/>
                  </a:lnTo>
                  <a:lnTo>
                    <a:pt x="5803" y="304"/>
                  </a:lnTo>
                  <a:lnTo>
                    <a:pt x="5384" y="101"/>
                  </a:lnTo>
                  <a:lnTo>
                    <a:pt x="4952" y="0"/>
                  </a:lnTo>
                  <a:close/>
                </a:path>
                <a:path w="11430" h="13335">
                  <a:moveTo>
                    <a:pt x="9753" y="5968"/>
                  </a:moveTo>
                  <a:lnTo>
                    <a:pt x="6946" y="5968"/>
                  </a:lnTo>
                  <a:lnTo>
                    <a:pt x="7935" y="6108"/>
                  </a:lnTo>
                  <a:lnTo>
                    <a:pt x="8801" y="6286"/>
                  </a:lnTo>
                  <a:lnTo>
                    <a:pt x="9753" y="5968"/>
                  </a:lnTo>
                  <a:close/>
                </a:path>
                <a:path w="11430" h="13335">
                  <a:moveTo>
                    <a:pt x="10920" y="5054"/>
                  </a:moveTo>
                  <a:lnTo>
                    <a:pt x="4864" y="5054"/>
                  </a:lnTo>
                  <a:lnTo>
                    <a:pt x="6146" y="6108"/>
                  </a:lnTo>
                  <a:lnTo>
                    <a:pt x="6946" y="5968"/>
                  </a:lnTo>
                  <a:lnTo>
                    <a:pt x="9753" y="5968"/>
                  </a:lnTo>
                  <a:lnTo>
                    <a:pt x="10401" y="5638"/>
                  </a:lnTo>
                  <a:lnTo>
                    <a:pt x="10896" y="5168"/>
                  </a:lnTo>
                  <a:close/>
                </a:path>
              </a:pathLst>
            </a:custGeom>
            <a:solidFill>
              <a:srgbClr val="DCCA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6" name="object 1336" descr=""/>
            <p:cNvSpPr/>
            <p:nvPr/>
          </p:nvSpPr>
          <p:spPr>
            <a:xfrm>
              <a:off x="2129687" y="2720731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124" y="0"/>
                  </a:moveTo>
                  <a:lnTo>
                    <a:pt x="2019" y="660"/>
                  </a:lnTo>
                  <a:lnTo>
                    <a:pt x="1968" y="1943"/>
                  </a:lnTo>
                  <a:lnTo>
                    <a:pt x="1333" y="2679"/>
                  </a:lnTo>
                  <a:lnTo>
                    <a:pt x="25" y="2755"/>
                  </a:lnTo>
                  <a:lnTo>
                    <a:pt x="0" y="6832"/>
                  </a:lnTo>
                  <a:lnTo>
                    <a:pt x="1981" y="4927"/>
                  </a:lnTo>
                  <a:lnTo>
                    <a:pt x="3162" y="4927"/>
                  </a:lnTo>
                  <a:lnTo>
                    <a:pt x="3657" y="4229"/>
                  </a:lnTo>
                  <a:lnTo>
                    <a:pt x="3467" y="3289"/>
                  </a:lnTo>
                  <a:lnTo>
                    <a:pt x="4216" y="2755"/>
                  </a:lnTo>
                  <a:lnTo>
                    <a:pt x="4533" y="2362"/>
                  </a:lnTo>
                  <a:lnTo>
                    <a:pt x="4597" y="1917"/>
                  </a:lnTo>
                  <a:lnTo>
                    <a:pt x="4419" y="1447"/>
                  </a:lnTo>
                  <a:lnTo>
                    <a:pt x="3124" y="0"/>
                  </a:lnTo>
                  <a:close/>
                </a:path>
                <a:path w="5080" h="6985">
                  <a:moveTo>
                    <a:pt x="3162" y="4927"/>
                  </a:moveTo>
                  <a:lnTo>
                    <a:pt x="1981" y="4927"/>
                  </a:lnTo>
                  <a:lnTo>
                    <a:pt x="2654" y="5067"/>
                  </a:lnTo>
                  <a:lnTo>
                    <a:pt x="3149" y="5003"/>
                  </a:lnTo>
                  <a:close/>
                </a:path>
              </a:pathLst>
            </a:custGeom>
            <a:solidFill>
              <a:srgbClr val="8D46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7" name="object 1337" descr=""/>
            <p:cNvSpPr/>
            <p:nvPr/>
          </p:nvSpPr>
          <p:spPr>
            <a:xfrm>
              <a:off x="2253462" y="2737535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1518" y="0"/>
                  </a:moveTo>
                  <a:lnTo>
                    <a:pt x="10375" y="266"/>
                  </a:lnTo>
                  <a:lnTo>
                    <a:pt x="9512" y="507"/>
                  </a:lnTo>
                  <a:lnTo>
                    <a:pt x="8699" y="876"/>
                  </a:lnTo>
                  <a:lnTo>
                    <a:pt x="7226" y="1396"/>
                  </a:lnTo>
                  <a:lnTo>
                    <a:pt x="5892" y="1625"/>
                  </a:lnTo>
                  <a:lnTo>
                    <a:pt x="4241" y="1790"/>
                  </a:lnTo>
                  <a:lnTo>
                    <a:pt x="2540" y="1574"/>
                  </a:lnTo>
                  <a:lnTo>
                    <a:pt x="977" y="2324"/>
                  </a:lnTo>
                  <a:lnTo>
                    <a:pt x="558" y="2603"/>
                  </a:lnTo>
                  <a:lnTo>
                    <a:pt x="254" y="2959"/>
                  </a:lnTo>
                  <a:lnTo>
                    <a:pt x="76" y="3428"/>
                  </a:lnTo>
                  <a:lnTo>
                    <a:pt x="0" y="3924"/>
                  </a:lnTo>
                  <a:lnTo>
                    <a:pt x="25" y="4394"/>
                  </a:lnTo>
                  <a:lnTo>
                    <a:pt x="190" y="4864"/>
                  </a:lnTo>
                  <a:lnTo>
                    <a:pt x="749" y="5880"/>
                  </a:lnTo>
                  <a:lnTo>
                    <a:pt x="1955" y="5397"/>
                  </a:lnTo>
                  <a:lnTo>
                    <a:pt x="2705" y="5968"/>
                  </a:lnTo>
                  <a:lnTo>
                    <a:pt x="13157" y="4902"/>
                  </a:lnTo>
                  <a:lnTo>
                    <a:pt x="14465" y="3962"/>
                  </a:lnTo>
                  <a:lnTo>
                    <a:pt x="16014" y="4114"/>
                  </a:lnTo>
                  <a:lnTo>
                    <a:pt x="17487" y="3911"/>
                  </a:lnTo>
                  <a:lnTo>
                    <a:pt x="17894" y="3619"/>
                  </a:lnTo>
                  <a:lnTo>
                    <a:pt x="18021" y="3238"/>
                  </a:lnTo>
                  <a:lnTo>
                    <a:pt x="17830" y="2768"/>
                  </a:lnTo>
                  <a:lnTo>
                    <a:pt x="17233" y="2057"/>
                  </a:lnTo>
                  <a:lnTo>
                    <a:pt x="16433" y="1638"/>
                  </a:lnTo>
                  <a:lnTo>
                    <a:pt x="14986" y="990"/>
                  </a:lnTo>
                  <a:lnTo>
                    <a:pt x="14338" y="774"/>
                  </a:lnTo>
                  <a:lnTo>
                    <a:pt x="11518" y="0"/>
                  </a:lnTo>
                  <a:close/>
                </a:path>
              </a:pathLst>
            </a:custGeom>
            <a:solidFill>
              <a:srgbClr val="DBBE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8" name="object 1338" descr=""/>
            <p:cNvSpPr/>
            <p:nvPr/>
          </p:nvSpPr>
          <p:spPr>
            <a:xfrm>
              <a:off x="2270951" y="273789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4787" y="0"/>
                  </a:moveTo>
                  <a:lnTo>
                    <a:pt x="3086" y="850"/>
                  </a:lnTo>
                  <a:lnTo>
                    <a:pt x="1397" y="1612"/>
                  </a:lnTo>
                  <a:lnTo>
                    <a:pt x="939" y="1904"/>
                  </a:lnTo>
                  <a:lnTo>
                    <a:pt x="584" y="2273"/>
                  </a:lnTo>
                  <a:lnTo>
                    <a:pt x="330" y="2743"/>
                  </a:lnTo>
                  <a:lnTo>
                    <a:pt x="254" y="3022"/>
                  </a:lnTo>
                  <a:lnTo>
                    <a:pt x="139" y="3289"/>
                  </a:lnTo>
                  <a:lnTo>
                    <a:pt x="0" y="3543"/>
                  </a:lnTo>
                  <a:lnTo>
                    <a:pt x="1917" y="5206"/>
                  </a:lnTo>
                  <a:lnTo>
                    <a:pt x="3949" y="3416"/>
                  </a:lnTo>
                  <a:lnTo>
                    <a:pt x="5905" y="3759"/>
                  </a:lnTo>
                  <a:lnTo>
                    <a:pt x="6502" y="1574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C77E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9" name="object 1339" descr=""/>
            <p:cNvSpPr/>
            <p:nvPr/>
          </p:nvSpPr>
          <p:spPr>
            <a:xfrm>
              <a:off x="2269171" y="2744071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930" y="0"/>
                  </a:moveTo>
                  <a:lnTo>
                    <a:pt x="736" y="317"/>
                  </a:lnTo>
                  <a:lnTo>
                    <a:pt x="0" y="2425"/>
                  </a:lnTo>
                  <a:lnTo>
                    <a:pt x="1930" y="2463"/>
                  </a:lnTo>
                  <a:lnTo>
                    <a:pt x="3124" y="2120"/>
                  </a:lnTo>
                  <a:lnTo>
                    <a:pt x="3848" y="38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AA68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0" name="object 1340" descr=""/>
            <p:cNvSpPr/>
            <p:nvPr/>
          </p:nvSpPr>
          <p:spPr>
            <a:xfrm>
              <a:off x="2124924" y="260209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35" y="0"/>
                  </a:moveTo>
                  <a:lnTo>
                    <a:pt x="800" y="292"/>
                  </a:lnTo>
                  <a:lnTo>
                    <a:pt x="165" y="609"/>
                  </a:lnTo>
                  <a:lnTo>
                    <a:pt x="12" y="1397"/>
                  </a:lnTo>
                  <a:lnTo>
                    <a:pt x="520" y="1828"/>
                  </a:lnTo>
                  <a:lnTo>
                    <a:pt x="673" y="1765"/>
                  </a:lnTo>
                  <a:lnTo>
                    <a:pt x="1485" y="1460"/>
                  </a:lnTo>
                  <a:lnTo>
                    <a:pt x="1346" y="673"/>
                  </a:lnTo>
                  <a:close/>
                </a:path>
              </a:pathLst>
            </a:custGeom>
            <a:solidFill>
              <a:srgbClr val="8B4D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1" name="object 1341" descr=""/>
            <p:cNvSpPr/>
            <p:nvPr/>
          </p:nvSpPr>
          <p:spPr>
            <a:xfrm>
              <a:off x="2125329" y="260656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50" y="0"/>
                  </a:moveTo>
                  <a:lnTo>
                    <a:pt x="63" y="1206"/>
                  </a:lnTo>
                  <a:lnTo>
                    <a:pt x="0" y="2044"/>
                  </a:lnTo>
                  <a:lnTo>
                    <a:pt x="381" y="2374"/>
                  </a:lnTo>
                  <a:lnTo>
                    <a:pt x="711" y="2336"/>
                  </a:lnTo>
                  <a:lnTo>
                    <a:pt x="990" y="1917"/>
                  </a:lnTo>
                  <a:lnTo>
                    <a:pt x="1054" y="1346"/>
                  </a:lnTo>
                  <a:lnTo>
                    <a:pt x="2070" y="50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8D53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2" name="object 1342" descr=""/>
            <p:cNvSpPr/>
            <p:nvPr/>
          </p:nvSpPr>
          <p:spPr>
            <a:xfrm>
              <a:off x="2125329" y="260847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990" y="0"/>
                  </a:moveTo>
                  <a:lnTo>
                    <a:pt x="660" y="25"/>
                  </a:lnTo>
                  <a:lnTo>
                    <a:pt x="330" y="63"/>
                  </a:lnTo>
                  <a:lnTo>
                    <a:pt x="0" y="126"/>
                  </a:lnTo>
                  <a:lnTo>
                    <a:pt x="0" y="927"/>
                  </a:lnTo>
                  <a:lnTo>
                    <a:pt x="165" y="1663"/>
                  </a:lnTo>
                  <a:lnTo>
                    <a:pt x="939" y="2095"/>
                  </a:lnTo>
                  <a:lnTo>
                    <a:pt x="2159" y="1066"/>
                  </a:lnTo>
                  <a:lnTo>
                    <a:pt x="2336" y="965"/>
                  </a:lnTo>
                  <a:lnTo>
                    <a:pt x="2514" y="520"/>
                  </a:lnTo>
                  <a:lnTo>
                    <a:pt x="2451" y="292"/>
                  </a:lnTo>
                  <a:lnTo>
                    <a:pt x="2197" y="63"/>
                  </a:lnTo>
                  <a:lnTo>
                    <a:pt x="1803" y="38"/>
                  </a:lnTo>
                  <a:lnTo>
                    <a:pt x="1397" y="25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D089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3" name="object 1343" descr=""/>
            <p:cNvSpPr/>
            <p:nvPr/>
          </p:nvSpPr>
          <p:spPr>
            <a:xfrm>
              <a:off x="2127450" y="260851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079" y="0"/>
                  </a:moveTo>
                  <a:lnTo>
                    <a:pt x="749" y="0"/>
                  </a:lnTo>
                  <a:lnTo>
                    <a:pt x="76" y="25"/>
                  </a:lnTo>
                  <a:lnTo>
                    <a:pt x="25" y="355"/>
                  </a:lnTo>
                  <a:lnTo>
                    <a:pt x="12" y="698"/>
                  </a:lnTo>
                  <a:lnTo>
                    <a:pt x="38" y="1028"/>
                  </a:lnTo>
                  <a:lnTo>
                    <a:pt x="355" y="1358"/>
                  </a:lnTo>
                  <a:lnTo>
                    <a:pt x="698" y="1384"/>
                  </a:lnTo>
                  <a:lnTo>
                    <a:pt x="1041" y="1003"/>
                  </a:lnTo>
                  <a:lnTo>
                    <a:pt x="1269" y="711"/>
                  </a:lnTo>
                  <a:lnTo>
                    <a:pt x="1422" y="558"/>
                  </a:lnTo>
                  <a:lnTo>
                    <a:pt x="1308" y="368"/>
                  </a:lnTo>
                  <a:lnTo>
                    <a:pt x="1193" y="190"/>
                  </a:lnTo>
                  <a:close/>
                </a:path>
              </a:pathLst>
            </a:custGeom>
            <a:solidFill>
              <a:srgbClr val="894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4" name="object 1344" descr=""/>
            <p:cNvSpPr/>
            <p:nvPr/>
          </p:nvSpPr>
          <p:spPr>
            <a:xfrm>
              <a:off x="2128535" y="260765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226" y="0"/>
                  </a:moveTo>
                  <a:lnTo>
                    <a:pt x="99" y="419"/>
                  </a:lnTo>
                  <a:lnTo>
                    <a:pt x="0" y="863"/>
                  </a:lnTo>
                  <a:lnTo>
                    <a:pt x="404" y="1155"/>
                  </a:lnTo>
                  <a:lnTo>
                    <a:pt x="747" y="1054"/>
                  </a:lnTo>
                  <a:lnTo>
                    <a:pt x="836" y="825"/>
                  </a:lnTo>
                  <a:lnTo>
                    <a:pt x="836" y="101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E37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5" name="object 1345" descr=""/>
            <p:cNvSpPr/>
            <p:nvPr/>
          </p:nvSpPr>
          <p:spPr>
            <a:xfrm>
              <a:off x="2258712" y="2698660"/>
              <a:ext cx="15240" cy="6985"/>
            </a:xfrm>
            <a:custGeom>
              <a:avLst/>
              <a:gdLst/>
              <a:ahLst/>
              <a:cxnLst/>
              <a:rect l="l" t="t" r="r" b="b"/>
              <a:pathLst>
                <a:path w="15239" h="6985">
                  <a:moveTo>
                    <a:pt x="8369" y="0"/>
                  </a:moveTo>
                  <a:lnTo>
                    <a:pt x="6350" y="76"/>
                  </a:lnTo>
                  <a:lnTo>
                    <a:pt x="5575" y="63"/>
                  </a:lnTo>
                  <a:lnTo>
                    <a:pt x="4826" y="101"/>
                  </a:lnTo>
                  <a:lnTo>
                    <a:pt x="4064" y="241"/>
                  </a:lnTo>
                  <a:lnTo>
                    <a:pt x="2400" y="863"/>
                  </a:lnTo>
                  <a:lnTo>
                    <a:pt x="0" y="1422"/>
                  </a:lnTo>
                  <a:lnTo>
                    <a:pt x="5080" y="3886"/>
                  </a:lnTo>
                  <a:lnTo>
                    <a:pt x="2489" y="4330"/>
                  </a:lnTo>
                  <a:lnTo>
                    <a:pt x="3429" y="4864"/>
                  </a:lnTo>
                  <a:lnTo>
                    <a:pt x="3568" y="5334"/>
                  </a:lnTo>
                  <a:lnTo>
                    <a:pt x="3822" y="5727"/>
                  </a:lnTo>
                  <a:lnTo>
                    <a:pt x="4203" y="6045"/>
                  </a:lnTo>
                  <a:lnTo>
                    <a:pt x="6324" y="6946"/>
                  </a:lnTo>
                  <a:lnTo>
                    <a:pt x="7962" y="6210"/>
                  </a:lnTo>
                  <a:lnTo>
                    <a:pt x="9690" y="4178"/>
                  </a:lnTo>
                  <a:lnTo>
                    <a:pt x="9042" y="3594"/>
                  </a:lnTo>
                  <a:lnTo>
                    <a:pt x="9893" y="3327"/>
                  </a:lnTo>
                  <a:lnTo>
                    <a:pt x="11849" y="4775"/>
                  </a:lnTo>
                  <a:lnTo>
                    <a:pt x="12446" y="4432"/>
                  </a:lnTo>
                  <a:lnTo>
                    <a:pt x="13665" y="3378"/>
                  </a:lnTo>
                  <a:lnTo>
                    <a:pt x="14744" y="1562"/>
                  </a:lnTo>
                  <a:lnTo>
                    <a:pt x="13487" y="330"/>
                  </a:lnTo>
                  <a:lnTo>
                    <a:pt x="12369" y="330"/>
                  </a:lnTo>
                  <a:lnTo>
                    <a:pt x="10299" y="1828"/>
                  </a:lnTo>
                  <a:lnTo>
                    <a:pt x="8369" y="0"/>
                  </a:lnTo>
                  <a:close/>
                </a:path>
              </a:pathLst>
            </a:custGeom>
            <a:solidFill>
              <a:srgbClr val="D4A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6" name="object 1346" descr=""/>
            <p:cNvSpPr/>
            <p:nvPr/>
          </p:nvSpPr>
          <p:spPr>
            <a:xfrm>
              <a:off x="2260236" y="2693571"/>
              <a:ext cx="12700" cy="4445"/>
            </a:xfrm>
            <a:custGeom>
              <a:avLst/>
              <a:gdLst/>
              <a:ahLst/>
              <a:cxnLst/>
              <a:rect l="l" t="t" r="r" b="b"/>
              <a:pathLst>
                <a:path w="12700" h="4444">
                  <a:moveTo>
                    <a:pt x="660" y="0"/>
                  </a:moveTo>
                  <a:lnTo>
                    <a:pt x="0" y="1524"/>
                  </a:lnTo>
                  <a:lnTo>
                    <a:pt x="901" y="3886"/>
                  </a:lnTo>
                  <a:lnTo>
                    <a:pt x="3276" y="3454"/>
                  </a:lnTo>
                  <a:lnTo>
                    <a:pt x="5041" y="4165"/>
                  </a:lnTo>
                  <a:lnTo>
                    <a:pt x="5549" y="4229"/>
                  </a:lnTo>
                  <a:lnTo>
                    <a:pt x="6057" y="4241"/>
                  </a:lnTo>
                  <a:lnTo>
                    <a:pt x="6565" y="4191"/>
                  </a:lnTo>
                  <a:lnTo>
                    <a:pt x="8026" y="3784"/>
                  </a:lnTo>
                  <a:lnTo>
                    <a:pt x="8674" y="3378"/>
                  </a:lnTo>
                  <a:lnTo>
                    <a:pt x="12090" y="2540"/>
                  </a:lnTo>
                  <a:lnTo>
                    <a:pt x="9309" y="1803"/>
                  </a:lnTo>
                  <a:lnTo>
                    <a:pt x="8636" y="1028"/>
                  </a:lnTo>
                  <a:lnTo>
                    <a:pt x="8242" y="762"/>
                  </a:lnTo>
                  <a:lnTo>
                    <a:pt x="7848" y="1016"/>
                  </a:lnTo>
                  <a:lnTo>
                    <a:pt x="6210" y="1435"/>
                  </a:lnTo>
                  <a:lnTo>
                    <a:pt x="4800" y="381"/>
                  </a:lnTo>
                  <a:lnTo>
                    <a:pt x="3225" y="368"/>
                  </a:lnTo>
                  <a:lnTo>
                    <a:pt x="2247" y="1041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C27C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7" name="object 1347" descr=""/>
            <p:cNvSpPr/>
            <p:nvPr/>
          </p:nvSpPr>
          <p:spPr>
            <a:xfrm>
              <a:off x="2247353" y="2690769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4" h="5080">
                  <a:moveTo>
                    <a:pt x="3784" y="0"/>
                  </a:moveTo>
                  <a:lnTo>
                    <a:pt x="3289" y="0"/>
                  </a:lnTo>
                  <a:lnTo>
                    <a:pt x="2806" y="63"/>
                  </a:lnTo>
                  <a:lnTo>
                    <a:pt x="0" y="2527"/>
                  </a:lnTo>
                  <a:lnTo>
                    <a:pt x="165" y="2971"/>
                  </a:lnTo>
                  <a:lnTo>
                    <a:pt x="533" y="3340"/>
                  </a:lnTo>
                  <a:lnTo>
                    <a:pt x="2501" y="4432"/>
                  </a:lnTo>
                  <a:lnTo>
                    <a:pt x="4787" y="4038"/>
                  </a:lnTo>
                  <a:lnTo>
                    <a:pt x="6870" y="4648"/>
                  </a:lnTo>
                  <a:lnTo>
                    <a:pt x="7353" y="4711"/>
                  </a:lnTo>
                  <a:lnTo>
                    <a:pt x="7835" y="4699"/>
                  </a:lnTo>
                  <a:lnTo>
                    <a:pt x="8318" y="4622"/>
                  </a:lnTo>
                  <a:lnTo>
                    <a:pt x="9004" y="4381"/>
                  </a:lnTo>
                  <a:lnTo>
                    <a:pt x="9651" y="3962"/>
                  </a:lnTo>
                  <a:lnTo>
                    <a:pt x="10121" y="3441"/>
                  </a:lnTo>
                  <a:lnTo>
                    <a:pt x="10198" y="2641"/>
                  </a:lnTo>
                  <a:lnTo>
                    <a:pt x="10007" y="2133"/>
                  </a:lnTo>
                  <a:lnTo>
                    <a:pt x="7137" y="546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B364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8" name="object 1348" descr=""/>
            <p:cNvSpPr/>
            <p:nvPr/>
          </p:nvSpPr>
          <p:spPr>
            <a:xfrm>
              <a:off x="2256190" y="2693415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1358" y="0"/>
                  </a:moveTo>
                  <a:lnTo>
                    <a:pt x="914" y="355"/>
                  </a:lnTo>
                  <a:lnTo>
                    <a:pt x="0" y="1054"/>
                  </a:lnTo>
                  <a:lnTo>
                    <a:pt x="1231" y="2616"/>
                  </a:lnTo>
                  <a:lnTo>
                    <a:pt x="2667" y="2565"/>
                  </a:lnTo>
                  <a:lnTo>
                    <a:pt x="4216" y="1612"/>
                  </a:lnTo>
                  <a:lnTo>
                    <a:pt x="5257" y="1295"/>
                  </a:lnTo>
                  <a:lnTo>
                    <a:pt x="6489" y="1523"/>
                  </a:lnTo>
                  <a:lnTo>
                    <a:pt x="7277" y="520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913B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9" name="object 1349" descr=""/>
            <p:cNvSpPr/>
            <p:nvPr/>
          </p:nvSpPr>
          <p:spPr>
            <a:xfrm>
              <a:off x="2264521" y="2697973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1536" y="0"/>
                  </a:moveTo>
                  <a:lnTo>
                    <a:pt x="507" y="558"/>
                  </a:lnTo>
                  <a:lnTo>
                    <a:pt x="63" y="927"/>
                  </a:lnTo>
                  <a:lnTo>
                    <a:pt x="0" y="1371"/>
                  </a:lnTo>
                  <a:lnTo>
                    <a:pt x="253" y="1879"/>
                  </a:lnTo>
                  <a:lnTo>
                    <a:pt x="2400" y="1892"/>
                  </a:lnTo>
                  <a:lnTo>
                    <a:pt x="4686" y="2933"/>
                  </a:lnTo>
                  <a:lnTo>
                    <a:pt x="6565" y="1016"/>
                  </a:lnTo>
                  <a:lnTo>
                    <a:pt x="5524" y="939"/>
                  </a:lnTo>
                  <a:lnTo>
                    <a:pt x="4470" y="876"/>
                  </a:lnTo>
                  <a:lnTo>
                    <a:pt x="3428" y="800"/>
                  </a:lnTo>
                  <a:lnTo>
                    <a:pt x="2501" y="190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8C5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0" name="object 1350" descr=""/>
            <p:cNvSpPr/>
            <p:nvPr/>
          </p:nvSpPr>
          <p:spPr>
            <a:xfrm>
              <a:off x="2263237" y="2697048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3721" y="0"/>
                  </a:moveTo>
                  <a:lnTo>
                    <a:pt x="2971" y="50"/>
                  </a:lnTo>
                  <a:lnTo>
                    <a:pt x="2590" y="88"/>
                  </a:lnTo>
                  <a:lnTo>
                    <a:pt x="1460" y="317"/>
                  </a:lnTo>
                  <a:lnTo>
                    <a:pt x="0" y="165"/>
                  </a:lnTo>
                  <a:lnTo>
                    <a:pt x="241" y="2044"/>
                  </a:lnTo>
                  <a:lnTo>
                    <a:pt x="647" y="2362"/>
                  </a:lnTo>
                  <a:lnTo>
                    <a:pt x="1092" y="2425"/>
                  </a:lnTo>
                  <a:lnTo>
                    <a:pt x="1549" y="2171"/>
                  </a:lnTo>
                  <a:lnTo>
                    <a:pt x="2603" y="2019"/>
                  </a:lnTo>
                  <a:lnTo>
                    <a:pt x="3657" y="1879"/>
                  </a:lnTo>
                  <a:lnTo>
                    <a:pt x="4711" y="1727"/>
                  </a:lnTo>
                  <a:lnTo>
                    <a:pt x="4737" y="1206"/>
                  </a:lnTo>
                  <a:lnTo>
                    <a:pt x="4762" y="939"/>
                  </a:lnTo>
                  <a:lnTo>
                    <a:pt x="4546" y="482"/>
                  </a:lnTo>
                  <a:lnTo>
                    <a:pt x="4203" y="165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D6C4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1" name="object 1351" descr=""/>
            <p:cNvSpPr/>
            <p:nvPr/>
          </p:nvSpPr>
          <p:spPr>
            <a:xfrm>
              <a:off x="2256167" y="2690592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0" y="0"/>
                  </a:moveTo>
                  <a:lnTo>
                    <a:pt x="165" y="1930"/>
                  </a:lnTo>
                  <a:lnTo>
                    <a:pt x="457" y="2006"/>
                  </a:lnTo>
                  <a:lnTo>
                    <a:pt x="762" y="2044"/>
                  </a:lnTo>
                  <a:lnTo>
                    <a:pt x="1066" y="2070"/>
                  </a:lnTo>
                  <a:lnTo>
                    <a:pt x="2108" y="1752"/>
                  </a:lnTo>
                  <a:lnTo>
                    <a:pt x="3340" y="2095"/>
                  </a:lnTo>
                  <a:lnTo>
                    <a:pt x="4165" y="1104"/>
                  </a:lnTo>
                  <a:lnTo>
                    <a:pt x="3530" y="990"/>
                  </a:lnTo>
                  <a:lnTo>
                    <a:pt x="2882" y="863"/>
                  </a:lnTo>
                  <a:lnTo>
                    <a:pt x="2247" y="749"/>
                  </a:lnTo>
                  <a:lnTo>
                    <a:pt x="1143" y="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7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2" name="object 1352" descr=""/>
            <p:cNvSpPr/>
            <p:nvPr/>
          </p:nvSpPr>
          <p:spPr>
            <a:xfrm>
              <a:off x="2266955" y="2696951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955" y="0"/>
                  </a:moveTo>
                  <a:lnTo>
                    <a:pt x="1308" y="38"/>
                  </a:lnTo>
                  <a:lnTo>
                    <a:pt x="0" y="88"/>
                  </a:lnTo>
                  <a:lnTo>
                    <a:pt x="342" y="406"/>
                  </a:lnTo>
                  <a:lnTo>
                    <a:pt x="698" y="723"/>
                  </a:lnTo>
                  <a:lnTo>
                    <a:pt x="1041" y="1041"/>
                  </a:lnTo>
                  <a:lnTo>
                    <a:pt x="1650" y="355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EEE5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3" name="object 1353" descr=""/>
            <p:cNvSpPr/>
            <p:nvPr/>
          </p:nvSpPr>
          <p:spPr>
            <a:xfrm>
              <a:off x="2268085" y="269404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533" y="0"/>
                  </a:moveTo>
                  <a:lnTo>
                    <a:pt x="266" y="0"/>
                  </a:lnTo>
                  <a:lnTo>
                    <a:pt x="0" y="546"/>
                  </a:lnTo>
                  <a:lnTo>
                    <a:pt x="254" y="558"/>
                  </a:lnTo>
                  <a:lnTo>
                    <a:pt x="787" y="558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4" name="object 1354" descr=""/>
            <p:cNvSpPr/>
            <p:nvPr/>
          </p:nvSpPr>
          <p:spPr>
            <a:xfrm>
              <a:off x="2272197" y="269853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03" y="0"/>
                  </a:moveTo>
                  <a:lnTo>
                    <a:pt x="88" y="292"/>
                  </a:lnTo>
                  <a:lnTo>
                    <a:pt x="0" y="444"/>
                  </a:lnTo>
                  <a:lnTo>
                    <a:pt x="533" y="266"/>
                  </a:lnTo>
                  <a:lnTo>
                    <a:pt x="622" y="88"/>
                  </a:lnTo>
                  <a:lnTo>
                    <a:pt x="241" y="12"/>
                  </a:lnTo>
                  <a:close/>
                </a:path>
              </a:pathLst>
            </a:custGeom>
            <a:solidFill>
              <a:srgbClr val="D4A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5" name="object 1355" descr=""/>
            <p:cNvSpPr/>
            <p:nvPr/>
          </p:nvSpPr>
          <p:spPr>
            <a:xfrm>
              <a:off x="2184261" y="2667679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19">
                  <a:moveTo>
                    <a:pt x="8915" y="0"/>
                  </a:moveTo>
                  <a:lnTo>
                    <a:pt x="8508" y="50"/>
                  </a:lnTo>
                  <a:lnTo>
                    <a:pt x="7010" y="1524"/>
                  </a:lnTo>
                  <a:lnTo>
                    <a:pt x="6819" y="1930"/>
                  </a:lnTo>
                  <a:lnTo>
                    <a:pt x="6540" y="2006"/>
                  </a:lnTo>
                  <a:lnTo>
                    <a:pt x="6159" y="1765"/>
                  </a:lnTo>
                  <a:lnTo>
                    <a:pt x="6146" y="1498"/>
                  </a:lnTo>
                  <a:lnTo>
                    <a:pt x="6083" y="1231"/>
                  </a:lnTo>
                  <a:lnTo>
                    <a:pt x="5981" y="990"/>
                  </a:lnTo>
                  <a:lnTo>
                    <a:pt x="5079" y="812"/>
                  </a:lnTo>
                  <a:lnTo>
                    <a:pt x="4178" y="787"/>
                  </a:lnTo>
                  <a:lnTo>
                    <a:pt x="3263" y="965"/>
                  </a:lnTo>
                  <a:lnTo>
                    <a:pt x="2819" y="1104"/>
                  </a:lnTo>
                  <a:lnTo>
                    <a:pt x="2476" y="1371"/>
                  </a:lnTo>
                  <a:lnTo>
                    <a:pt x="2247" y="1778"/>
                  </a:lnTo>
                  <a:lnTo>
                    <a:pt x="2171" y="2400"/>
                  </a:lnTo>
                  <a:lnTo>
                    <a:pt x="2273" y="3086"/>
                  </a:lnTo>
                  <a:lnTo>
                    <a:pt x="1638" y="3517"/>
                  </a:lnTo>
                  <a:lnTo>
                    <a:pt x="0" y="4838"/>
                  </a:lnTo>
                  <a:lnTo>
                    <a:pt x="38" y="5321"/>
                  </a:lnTo>
                  <a:lnTo>
                    <a:pt x="177" y="5765"/>
                  </a:lnTo>
                  <a:lnTo>
                    <a:pt x="444" y="6184"/>
                  </a:lnTo>
                  <a:lnTo>
                    <a:pt x="1117" y="6896"/>
                  </a:lnTo>
                  <a:lnTo>
                    <a:pt x="1892" y="7353"/>
                  </a:lnTo>
                  <a:lnTo>
                    <a:pt x="2933" y="7035"/>
                  </a:lnTo>
                  <a:lnTo>
                    <a:pt x="3695" y="6578"/>
                  </a:lnTo>
                  <a:lnTo>
                    <a:pt x="4356" y="5969"/>
                  </a:lnTo>
                  <a:lnTo>
                    <a:pt x="5105" y="5473"/>
                  </a:lnTo>
                  <a:lnTo>
                    <a:pt x="6070" y="4902"/>
                  </a:lnTo>
                  <a:lnTo>
                    <a:pt x="7175" y="4660"/>
                  </a:lnTo>
                  <a:lnTo>
                    <a:pt x="8115" y="4064"/>
                  </a:lnTo>
                  <a:lnTo>
                    <a:pt x="9753" y="1270"/>
                  </a:lnTo>
                  <a:lnTo>
                    <a:pt x="9359" y="292"/>
                  </a:lnTo>
                  <a:lnTo>
                    <a:pt x="8915" y="0"/>
                  </a:lnTo>
                  <a:close/>
                </a:path>
              </a:pathLst>
            </a:custGeom>
            <a:solidFill>
              <a:srgbClr val="D6AE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6" name="object 1356" descr=""/>
            <p:cNvSpPr/>
            <p:nvPr/>
          </p:nvSpPr>
          <p:spPr>
            <a:xfrm>
              <a:off x="2173104" y="2667997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3327" y="0"/>
                  </a:moveTo>
                  <a:lnTo>
                    <a:pt x="0" y="685"/>
                  </a:lnTo>
                  <a:lnTo>
                    <a:pt x="3517" y="1473"/>
                  </a:lnTo>
                  <a:lnTo>
                    <a:pt x="3289" y="2209"/>
                  </a:lnTo>
                  <a:lnTo>
                    <a:pt x="4698" y="3467"/>
                  </a:lnTo>
                  <a:lnTo>
                    <a:pt x="6095" y="3467"/>
                  </a:lnTo>
                  <a:lnTo>
                    <a:pt x="7480" y="2197"/>
                  </a:lnTo>
                  <a:lnTo>
                    <a:pt x="6730" y="253"/>
                  </a:lnTo>
                  <a:lnTo>
                    <a:pt x="5054" y="88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B06B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7" name="object 1357" descr=""/>
            <p:cNvSpPr/>
            <p:nvPr/>
          </p:nvSpPr>
          <p:spPr>
            <a:xfrm>
              <a:off x="2185055" y="2667057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4038" y="0"/>
                  </a:moveTo>
                  <a:lnTo>
                    <a:pt x="2387" y="165"/>
                  </a:lnTo>
                  <a:lnTo>
                    <a:pt x="914" y="647"/>
                  </a:lnTo>
                  <a:lnTo>
                    <a:pt x="0" y="2184"/>
                  </a:lnTo>
                  <a:lnTo>
                    <a:pt x="787" y="2666"/>
                  </a:lnTo>
                  <a:lnTo>
                    <a:pt x="1587" y="2832"/>
                  </a:lnTo>
                  <a:lnTo>
                    <a:pt x="2387" y="2197"/>
                  </a:lnTo>
                  <a:lnTo>
                    <a:pt x="3555" y="3162"/>
                  </a:lnTo>
                  <a:lnTo>
                    <a:pt x="4381" y="2400"/>
                  </a:lnTo>
                  <a:lnTo>
                    <a:pt x="5194" y="1612"/>
                  </a:lnTo>
                  <a:lnTo>
                    <a:pt x="5079" y="876"/>
                  </a:lnTo>
                  <a:lnTo>
                    <a:pt x="4813" y="266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A465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8" name="object 1358" descr=""/>
            <p:cNvSpPr/>
            <p:nvPr/>
          </p:nvSpPr>
          <p:spPr>
            <a:xfrm>
              <a:off x="2176119" y="2670200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8775" y="2108"/>
                  </a:moveTo>
                  <a:lnTo>
                    <a:pt x="8763" y="1765"/>
                  </a:lnTo>
                  <a:lnTo>
                    <a:pt x="8763" y="1092"/>
                  </a:lnTo>
                  <a:lnTo>
                    <a:pt x="6705" y="1041"/>
                  </a:lnTo>
                  <a:lnTo>
                    <a:pt x="5676" y="1003"/>
                  </a:lnTo>
                  <a:lnTo>
                    <a:pt x="4457" y="0"/>
                  </a:lnTo>
                  <a:lnTo>
                    <a:pt x="266" y="12"/>
                  </a:lnTo>
                  <a:lnTo>
                    <a:pt x="342" y="279"/>
                  </a:lnTo>
                  <a:lnTo>
                    <a:pt x="0" y="939"/>
                  </a:lnTo>
                  <a:lnTo>
                    <a:pt x="2844" y="2565"/>
                  </a:lnTo>
                  <a:lnTo>
                    <a:pt x="2882" y="2832"/>
                  </a:lnTo>
                  <a:lnTo>
                    <a:pt x="2882" y="3225"/>
                  </a:lnTo>
                  <a:lnTo>
                    <a:pt x="2997" y="3860"/>
                  </a:lnTo>
                  <a:lnTo>
                    <a:pt x="3340" y="4330"/>
                  </a:lnTo>
                  <a:lnTo>
                    <a:pt x="3949" y="4572"/>
                  </a:lnTo>
                  <a:lnTo>
                    <a:pt x="5041" y="4660"/>
                  </a:lnTo>
                  <a:lnTo>
                    <a:pt x="5994" y="4254"/>
                  </a:lnTo>
                  <a:lnTo>
                    <a:pt x="7708" y="3390"/>
                  </a:lnTo>
                  <a:lnTo>
                    <a:pt x="8229" y="2730"/>
                  </a:lnTo>
                  <a:lnTo>
                    <a:pt x="8775" y="2108"/>
                  </a:lnTo>
                  <a:close/>
                </a:path>
              </a:pathLst>
            </a:custGeom>
            <a:solidFill>
              <a:srgbClr val="D6A2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9" name="object 1359" descr=""/>
            <p:cNvSpPr/>
            <p:nvPr/>
          </p:nvSpPr>
          <p:spPr>
            <a:xfrm>
              <a:off x="2185051" y="266923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787" y="0"/>
                  </a:moveTo>
                  <a:lnTo>
                    <a:pt x="0" y="0"/>
                  </a:lnTo>
                  <a:lnTo>
                    <a:pt x="38" y="622"/>
                  </a:lnTo>
                  <a:lnTo>
                    <a:pt x="469" y="901"/>
                  </a:lnTo>
                  <a:lnTo>
                    <a:pt x="952" y="1143"/>
                  </a:lnTo>
                  <a:lnTo>
                    <a:pt x="1346" y="1384"/>
                  </a:lnTo>
                  <a:lnTo>
                    <a:pt x="1689" y="1320"/>
                  </a:lnTo>
                  <a:lnTo>
                    <a:pt x="1993" y="977"/>
                  </a:lnTo>
                  <a:lnTo>
                    <a:pt x="2247" y="330"/>
                  </a:lnTo>
                  <a:lnTo>
                    <a:pt x="2387" y="12"/>
                  </a:lnTo>
                  <a:lnTo>
                    <a:pt x="1587" y="1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9247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0" name="object 1360" descr=""/>
            <p:cNvSpPr/>
            <p:nvPr/>
          </p:nvSpPr>
          <p:spPr>
            <a:xfrm>
              <a:off x="2185896" y="267021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155" y="0"/>
                  </a:moveTo>
                  <a:lnTo>
                    <a:pt x="800" y="25"/>
                  </a:lnTo>
                  <a:lnTo>
                    <a:pt x="457" y="76"/>
                  </a:lnTo>
                  <a:lnTo>
                    <a:pt x="114" y="165"/>
                  </a:lnTo>
                  <a:lnTo>
                    <a:pt x="88" y="431"/>
                  </a:lnTo>
                  <a:lnTo>
                    <a:pt x="50" y="711"/>
                  </a:lnTo>
                  <a:lnTo>
                    <a:pt x="0" y="977"/>
                  </a:lnTo>
                  <a:lnTo>
                    <a:pt x="571" y="876"/>
                  </a:lnTo>
                  <a:lnTo>
                    <a:pt x="952" y="546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D6A2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1" name="object 1361" descr=""/>
            <p:cNvSpPr/>
            <p:nvPr/>
          </p:nvSpPr>
          <p:spPr>
            <a:xfrm>
              <a:off x="2129666" y="261170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999" y="0"/>
                  </a:moveTo>
                  <a:lnTo>
                    <a:pt x="1714" y="42"/>
                  </a:lnTo>
                  <a:lnTo>
                    <a:pt x="1346" y="42"/>
                  </a:lnTo>
                  <a:lnTo>
                    <a:pt x="507" y="334"/>
                  </a:lnTo>
                  <a:lnTo>
                    <a:pt x="0" y="778"/>
                  </a:lnTo>
                  <a:lnTo>
                    <a:pt x="774" y="1782"/>
                  </a:lnTo>
                  <a:lnTo>
                    <a:pt x="1752" y="601"/>
                  </a:lnTo>
                  <a:lnTo>
                    <a:pt x="1866" y="245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rgbClr val="895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2" name="object 1362" descr=""/>
            <p:cNvSpPr/>
            <p:nvPr/>
          </p:nvSpPr>
          <p:spPr>
            <a:xfrm>
              <a:off x="2126453" y="261267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939" y="0"/>
                  </a:moveTo>
                  <a:lnTo>
                    <a:pt x="0" y="1054"/>
                  </a:lnTo>
                  <a:lnTo>
                    <a:pt x="914" y="876"/>
                  </a:lnTo>
                  <a:lnTo>
                    <a:pt x="1371" y="774"/>
                  </a:lnTo>
                  <a:lnTo>
                    <a:pt x="1231" y="520"/>
                  </a:lnTo>
                  <a:lnTo>
                    <a:pt x="1079" y="253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D596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3" name="object 1363" descr=""/>
            <p:cNvSpPr/>
            <p:nvPr/>
          </p:nvSpPr>
          <p:spPr>
            <a:xfrm>
              <a:off x="2131344" y="261383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97" y="0"/>
                  </a:moveTo>
                  <a:lnTo>
                    <a:pt x="939" y="393"/>
                  </a:lnTo>
                  <a:lnTo>
                    <a:pt x="0" y="647"/>
                  </a:lnTo>
                  <a:lnTo>
                    <a:pt x="990" y="1447"/>
                  </a:lnTo>
                  <a:lnTo>
                    <a:pt x="1117" y="965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A35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4" name="object 1364" descr=""/>
            <p:cNvSpPr/>
            <p:nvPr/>
          </p:nvSpPr>
          <p:spPr>
            <a:xfrm>
              <a:off x="2129256" y="261726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066" y="0"/>
                  </a:moveTo>
                  <a:lnTo>
                    <a:pt x="546" y="76"/>
                  </a:lnTo>
                  <a:lnTo>
                    <a:pt x="0" y="800"/>
                  </a:lnTo>
                  <a:lnTo>
                    <a:pt x="495" y="1155"/>
                  </a:lnTo>
                  <a:lnTo>
                    <a:pt x="1003" y="1511"/>
                  </a:lnTo>
                  <a:lnTo>
                    <a:pt x="1498" y="1866"/>
                  </a:lnTo>
                  <a:lnTo>
                    <a:pt x="1638" y="1765"/>
                  </a:lnTo>
                  <a:lnTo>
                    <a:pt x="1714" y="1549"/>
                  </a:lnTo>
                  <a:lnTo>
                    <a:pt x="1777" y="1333"/>
                  </a:lnTo>
                  <a:lnTo>
                    <a:pt x="1714" y="1117"/>
                  </a:lnTo>
                  <a:lnTo>
                    <a:pt x="1511" y="901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8144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5" name="object 1365" descr=""/>
            <p:cNvSpPr/>
            <p:nvPr/>
          </p:nvSpPr>
          <p:spPr>
            <a:xfrm>
              <a:off x="2132759" y="2617126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634" y="0"/>
                  </a:moveTo>
                  <a:lnTo>
                    <a:pt x="368" y="25"/>
                  </a:lnTo>
                  <a:lnTo>
                    <a:pt x="114" y="126"/>
                  </a:lnTo>
                  <a:lnTo>
                    <a:pt x="0" y="2031"/>
                  </a:lnTo>
                  <a:lnTo>
                    <a:pt x="965" y="1676"/>
                  </a:lnTo>
                  <a:lnTo>
                    <a:pt x="1054" y="927"/>
                  </a:lnTo>
                  <a:lnTo>
                    <a:pt x="901" y="63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D59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6" name="object 1366" descr=""/>
            <p:cNvSpPr/>
            <p:nvPr/>
          </p:nvSpPr>
          <p:spPr>
            <a:xfrm>
              <a:off x="2130666" y="261798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66" y="0"/>
                  </a:moveTo>
                  <a:lnTo>
                    <a:pt x="749" y="76"/>
                  </a:lnTo>
                  <a:lnTo>
                    <a:pt x="419" y="139"/>
                  </a:lnTo>
                  <a:lnTo>
                    <a:pt x="101" y="177"/>
                  </a:lnTo>
                  <a:lnTo>
                    <a:pt x="0" y="495"/>
                  </a:lnTo>
                  <a:lnTo>
                    <a:pt x="0" y="825"/>
                  </a:lnTo>
                  <a:lnTo>
                    <a:pt x="88" y="1143"/>
                  </a:lnTo>
                  <a:lnTo>
                    <a:pt x="533" y="1130"/>
                  </a:lnTo>
                  <a:lnTo>
                    <a:pt x="990" y="1130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DAA4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7" name="object 1367" descr=""/>
            <p:cNvSpPr/>
            <p:nvPr/>
          </p:nvSpPr>
          <p:spPr>
            <a:xfrm>
              <a:off x="2127451" y="260951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41" y="0"/>
                  </a:moveTo>
                  <a:lnTo>
                    <a:pt x="698" y="38"/>
                  </a:lnTo>
                  <a:lnTo>
                    <a:pt x="342" y="38"/>
                  </a:lnTo>
                  <a:lnTo>
                    <a:pt x="0" y="12"/>
                  </a:lnTo>
                  <a:lnTo>
                    <a:pt x="0" y="736"/>
                  </a:lnTo>
                  <a:lnTo>
                    <a:pt x="12" y="1092"/>
                  </a:lnTo>
                  <a:lnTo>
                    <a:pt x="355" y="723"/>
                  </a:lnTo>
                  <a:lnTo>
                    <a:pt x="698" y="368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B489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8" name="object 1368" descr=""/>
            <p:cNvSpPr/>
            <p:nvPr/>
          </p:nvSpPr>
          <p:spPr>
            <a:xfrm>
              <a:off x="2128432" y="260818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054" y="0"/>
                  </a:moveTo>
                  <a:lnTo>
                    <a:pt x="749" y="203"/>
                  </a:lnTo>
                  <a:lnTo>
                    <a:pt x="419" y="304"/>
                  </a:lnTo>
                  <a:lnTo>
                    <a:pt x="50" y="292"/>
                  </a:lnTo>
                  <a:lnTo>
                    <a:pt x="38" y="647"/>
                  </a:lnTo>
                  <a:lnTo>
                    <a:pt x="12" y="1003"/>
                  </a:lnTo>
                  <a:lnTo>
                    <a:pt x="0" y="1358"/>
                  </a:lnTo>
                  <a:lnTo>
                    <a:pt x="622" y="1117"/>
                  </a:lnTo>
                  <a:lnTo>
                    <a:pt x="965" y="647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A78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9" name="object 1369" descr=""/>
            <p:cNvSpPr/>
            <p:nvPr/>
          </p:nvSpPr>
          <p:spPr>
            <a:xfrm>
              <a:off x="2205135" y="2763389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30" h="8889">
                  <a:moveTo>
                    <a:pt x="6819" y="0"/>
                  </a:moveTo>
                  <a:lnTo>
                    <a:pt x="1233" y="3822"/>
                  </a:lnTo>
                  <a:lnTo>
                    <a:pt x="1133" y="4254"/>
                  </a:lnTo>
                  <a:lnTo>
                    <a:pt x="40" y="6832"/>
                  </a:lnTo>
                  <a:lnTo>
                    <a:pt x="0" y="8013"/>
                  </a:lnTo>
                  <a:lnTo>
                    <a:pt x="723" y="8585"/>
                  </a:lnTo>
                  <a:lnTo>
                    <a:pt x="1435" y="8636"/>
                  </a:lnTo>
                  <a:lnTo>
                    <a:pt x="2120" y="7937"/>
                  </a:lnTo>
                  <a:lnTo>
                    <a:pt x="2641" y="7073"/>
                  </a:lnTo>
                  <a:lnTo>
                    <a:pt x="3505" y="6934"/>
                  </a:lnTo>
                  <a:lnTo>
                    <a:pt x="4394" y="6832"/>
                  </a:lnTo>
                  <a:lnTo>
                    <a:pt x="5003" y="6248"/>
                  </a:lnTo>
                  <a:lnTo>
                    <a:pt x="5867" y="6032"/>
                  </a:lnTo>
                  <a:lnTo>
                    <a:pt x="6451" y="5410"/>
                  </a:lnTo>
                  <a:lnTo>
                    <a:pt x="6692" y="5054"/>
                  </a:lnTo>
                  <a:lnTo>
                    <a:pt x="6813" y="4775"/>
                  </a:lnTo>
                  <a:lnTo>
                    <a:pt x="6877" y="3822"/>
                  </a:lnTo>
                  <a:lnTo>
                    <a:pt x="6159" y="3822"/>
                  </a:lnTo>
                  <a:lnTo>
                    <a:pt x="6858" y="3543"/>
                  </a:lnTo>
                  <a:lnTo>
                    <a:pt x="10594" y="3543"/>
                  </a:lnTo>
                  <a:lnTo>
                    <a:pt x="11290" y="2171"/>
                  </a:lnTo>
                  <a:lnTo>
                    <a:pt x="9537" y="1828"/>
                  </a:lnTo>
                  <a:lnTo>
                    <a:pt x="8788" y="1016"/>
                  </a:lnTo>
                  <a:lnTo>
                    <a:pt x="8445" y="723"/>
                  </a:lnTo>
                  <a:lnTo>
                    <a:pt x="8077" y="457"/>
                  </a:lnTo>
                  <a:lnTo>
                    <a:pt x="7683" y="241"/>
                  </a:lnTo>
                  <a:lnTo>
                    <a:pt x="7264" y="76"/>
                  </a:lnTo>
                  <a:lnTo>
                    <a:pt x="6819" y="0"/>
                  </a:lnTo>
                  <a:close/>
                </a:path>
                <a:path w="11430" h="8889">
                  <a:moveTo>
                    <a:pt x="10594" y="3543"/>
                  </a:moveTo>
                  <a:lnTo>
                    <a:pt x="6858" y="3543"/>
                  </a:lnTo>
                  <a:lnTo>
                    <a:pt x="6877" y="3822"/>
                  </a:lnTo>
                  <a:lnTo>
                    <a:pt x="7112" y="3822"/>
                  </a:lnTo>
                  <a:lnTo>
                    <a:pt x="7315" y="4368"/>
                  </a:lnTo>
                  <a:lnTo>
                    <a:pt x="7683" y="4521"/>
                  </a:lnTo>
                  <a:lnTo>
                    <a:pt x="8750" y="4724"/>
                  </a:lnTo>
                  <a:lnTo>
                    <a:pt x="9969" y="4775"/>
                  </a:lnTo>
                  <a:lnTo>
                    <a:pt x="10594" y="3543"/>
                  </a:lnTo>
                  <a:close/>
                </a:path>
                <a:path w="11430" h="8889">
                  <a:moveTo>
                    <a:pt x="6858" y="3543"/>
                  </a:moveTo>
                  <a:lnTo>
                    <a:pt x="6159" y="3822"/>
                  </a:lnTo>
                  <a:lnTo>
                    <a:pt x="6877" y="3822"/>
                  </a:lnTo>
                  <a:lnTo>
                    <a:pt x="6858" y="3543"/>
                  </a:lnTo>
                  <a:close/>
                </a:path>
              </a:pathLst>
            </a:custGeom>
            <a:solidFill>
              <a:srgbClr val="E6BC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0" name="object 1370" descr=""/>
            <p:cNvSpPr/>
            <p:nvPr/>
          </p:nvSpPr>
          <p:spPr>
            <a:xfrm>
              <a:off x="2196617" y="2765425"/>
              <a:ext cx="12065" cy="5080"/>
            </a:xfrm>
            <a:custGeom>
              <a:avLst/>
              <a:gdLst/>
              <a:ahLst/>
              <a:cxnLst/>
              <a:rect l="l" t="t" r="r" b="b"/>
              <a:pathLst>
                <a:path w="12064" h="5080">
                  <a:moveTo>
                    <a:pt x="9588" y="0"/>
                  </a:moveTo>
                  <a:lnTo>
                    <a:pt x="9169" y="63"/>
                  </a:lnTo>
                  <a:lnTo>
                    <a:pt x="8813" y="253"/>
                  </a:lnTo>
                  <a:lnTo>
                    <a:pt x="6293" y="2819"/>
                  </a:lnTo>
                  <a:lnTo>
                    <a:pt x="6316" y="2981"/>
                  </a:lnTo>
                  <a:lnTo>
                    <a:pt x="7404" y="3632"/>
                  </a:lnTo>
                  <a:lnTo>
                    <a:pt x="8547" y="4825"/>
                  </a:lnTo>
                  <a:lnTo>
                    <a:pt x="11884" y="2981"/>
                  </a:lnTo>
                  <a:lnTo>
                    <a:pt x="11850" y="2819"/>
                  </a:lnTo>
                  <a:lnTo>
                    <a:pt x="10642" y="558"/>
                  </a:lnTo>
                  <a:lnTo>
                    <a:pt x="10350" y="253"/>
                  </a:lnTo>
                  <a:lnTo>
                    <a:pt x="9994" y="63"/>
                  </a:lnTo>
                  <a:lnTo>
                    <a:pt x="9588" y="0"/>
                  </a:lnTo>
                  <a:close/>
                </a:path>
                <a:path w="12064" h="5080">
                  <a:moveTo>
                    <a:pt x="2806" y="1041"/>
                  </a:moveTo>
                  <a:lnTo>
                    <a:pt x="0" y="1714"/>
                  </a:lnTo>
                  <a:lnTo>
                    <a:pt x="122" y="2959"/>
                  </a:lnTo>
                  <a:lnTo>
                    <a:pt x="241" y="3390"/>
                  </a:lnTo>
                  <a:lnTo>
                    <a:pt x="1104" y="3860"/>
                  </a:lnTo>
                  <a:lnTo>
                    <a:pt x="1384" y="3378"/>
                  </a:lnTo>
                  <a:lnTo>
                    <a:pt x="1816" y="3060"/>
                  </a:lnTo>
                  <a:lnTo>
                    <a:pt x="2324" y="2832"/>
                  </a:lnTo>
                  <a:lnTo>
                    <a:pt x="5519" y="2832"/>
                  </a:lnTo>
                  <a:lnTo>
                    <a:pt x="2806" y="1041"/>
                  </a:lnTo>
                  <a:close/>
                </a:path>
                <a:path w="12064" h="5080">
                  <a:moveTo>
                    <a:pt x="5539" y="2844"/>
                  </a:moveTo>
                  <a:lnTo>
                    <a:pt x="3047" y="2844"/>
                  </a:lnTo>
                  <a:lnTo>
                    <a:pt x="4381" y="3721"/>
                  </a:lnTo>
                  <a:lnTo>
                    <a:pt x="5746" y="2981"/>
                  </a:lnTo>
                  <a:lnTo>
                    <a:pt x="5539" y="2844"/>
                  </a:lnTo>
                  <a:close/>
                </a:path>
                <a:path w="12064" h="5080">
                  <a:moveTo>
                    <a:pt x="6045" y="2819"/>
                  </a:moveTo>
                  <a:lnTo>
                    <a:pt x="5866" y="3060"/>
                  </a:lnTo>
                  <a:lnTo>
                    <a:pt x="6156" y="2959"/>
                  </a:lnTo>
                  <a:lnTo>
                    <a:pt x="6045" y="2819"/>
                  </a:lnTo>
                  <a:close/>
                </a:path>
                <a:path w="12064" h="5080">
                  <a:moveTo>
                    <a:pt x="5519" y="2832"/>
                  </a:moveTo>
                  <a:lnTo>
                    <a:pt x="2324" y="2832"/>
                  </a:lnTo>
                  <a:lnTo>
                    <a:pt x="2679" y="2870"/>
                  </a:lnTo>
                  <a:lnTo>
                    <a:pt x="3047" y="2844"/>
                  </a:lnTo>
                  <a:lnTo>
                    <a:pt x="5539" y="2844"/>
                  </a:lnTo>
                  <a:close/>
                </a:path>
              </a:pathLst>
            </a:custGeom>
            <a:solidFill>
              <a:srgbClr val="E1A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1" name="object 1371" descr=""/>
            <p:cNvSpPr/>
            <p:nvPr/>
          </p:nvSpPr>
          <p:spPr>
            <a:xfrm>
              <a:off x="2197697" y="2767723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1231" y="533"/>
                  </a:moveTo>
                  <a:lnTo>
                    <a:pt x="622" y="635"/>
                  </a:lnTo>
                  <a:lnTo>
                    <a:pt x="228" y="990"/>
                  </a:lnTo>
                  <a:lnTo>
                    <a:pt x="0" y="1549"/>
                  </a:lnTo>
                  <a:lnTo>
                    <a:pt x="825" y="876"/>
                  </a:lnTo>
                  <a:lnTo>
                    <a:pt x="1231" y="533"/>
                  </a:lnTo>
                  <a:close/>
                </a:path>
                <a:path w="6350" h="1905">
                  <a:moveTo>
                    <a:pt x="6311" y="1346"/>
                  </a:moveTo>
                  <a:lnTo>
                    <a:pt x="5054" y="0"/>
                  </a:lnTo>
                  <a:lnTo>
                    <a:pt x="3454" y="584"/>
                  </a:lnTo>
                  <a:lnTo>
                    <a:pt x="1955" y="558"/>
                  </a:lnTo>
                  <a:lnTo>
                    <a:pt x="3225" y="1854"/>
                  </a:lnTo>
                  <a:lnTo>
                    <a:pt x="4800" y="1422"/>
                  </a:lnTo>
                  <a:lnTo>
                    <a:pt x="6311" y="1346"/>
                  </a:lnTo>
                  <a:close/>
                </a:path>
              </a:pathLst>
            </a:custGeom>
            <a:solidFill>
              <a:srgbClr val="E4B1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2" name="object 1372" descr=""/>
            <p:cNvSpPr/>
            <p:nvPr/>
          </p:nvSpPr>
          <p:spPr>
            <a:xfrm>
              <a:off x="2211101" y="2763310"/>
              <a:ext cx="11430" cy="8255"/>
            </a:xfrm>
            <a:custGeom>
              <a:avLst/>
              <a:gdLst/>
              <a:ahLst/>
              <a:cxnLst/>
              <a:rect l="l" t="t" r="r" b="b"/>
              <a:pathLst>
                <a:path w="11430" h="8255">
                  <a:moveTo>
                    <a:pt x="1574" y="3657"/>
                  </a:moveTo>
                  <a:lnTo>
                    <a:pt x="508" y="3835"/>
                  </a:lnTo>
                  <a:lnTo>
                    <a:pt x="393" y="4927"/>
                  </a:lnTo>
                  <a:lnTo>
                    <a:pt x="277" y="5626"/>
                  </a:lnTo>
                  <a:lnTo>
                    <a:pt x="0" y="6223"/>
                  </a:lnTo>
                  <a:lnTo>
                    <a:pt x="381" y="6934"/>
                  </a:lnTo>
                  <a:lnTo>
                    <a:pt x="8813" y="7061"/>
                  </a:lnTo>
                  <a:lnTo>
                    <a:pt x="9258" y="7302"/>
                  </a:lnTo>
                  <a:lnTo>
                    <a:pt x="9652" y="7620"/>
                  </a:lnTo>
                  <a:lnTo>
                    <a:pt x="10007" y="7962"/>
                  </a:lnTo>
                  <a:lnTo>
                    <a:pt x="10528" y="8013"/>
                  </a:lnTo>
                  <a:lnTo>
                    <a:pt x="11036" y="8001"/>
                  </a:lnTo>
                  <a:lnTo>
                    <a:pt x="10906" y="6108"/>
                  </a:lnTo>
                  <a:lnTo>
                    <a:pt x="8991" y="6108"/>
                  </a:lnTo>
                  <a:lnTo>
                    <a:pt x="6057" y="5626"/>
                  </a:lnTo>
                  <a:lnTo>
                    <a:pt x="5638" y="4927"/>
                  </a:lnTo>
                  <a:lnTo>
                    <a:pt x="6530" y="4152"/>
                  </a:lnTo>
                  <a:lnTo>
                    <a:pt x="2730" y="4152"/>
                  </a:lnTo>
                  <a:lnTo>
                    <a:pt x="1574" y="3657"/>
                  </a:lnTo>
                  <a:close/>
                </a:path>
                <a:path w="11430" h="8255">
                  <a:moveTo>
                    <a:pt x="10871" y="5600"/>
                  </a:moveTo>
                  <a:lnTo>
                    <a:pt x="8991" y="6108"/>
                  </a:lnTo>
                  <a:lnTo>
                    <a:pt x="10906" y="6108"/>
                  </a:lnTo>
                  <a:lnTo>
                    <a:pt x="10871" y="5600"/>
                  </a:lnTo>
                  <a:close/>
                </a:path>
                <a:path w="11430" h="8255">
                  <a:moveTo>
                    <a:pt x="7759" y="3835"/>
                  </a:moveTo>
                  <a:lnTo>
                    <a:pt x="6896" y="3835"/>
                  </a:lnTo>
                  <a:lnTo>
                    <a:pt x="7289" y="4267"/>
                  </a:lnTo>
                  <a:lnTo>
                    <a:pt x="7594" y="4191"/>
                  </a:lnTo>
                  <a:lnTo>
                    <a:pt x="7759" y="3835"/>
                  </a:lnTo>
                  <a:close/>
                </a:path>
                <a:path w="11430" h="8255">
                  <a:moveTo>
                    <a:pt x="9401" y="2374"/>
                  </a:moveTo>
                  <a:lnTo>
                    <a:pt x="3314" y="2374"/>
                  </a:lnTo>
                  <a:lnTo>
                    <a:pt x="3746" y="3378"/>
                  </a:lnTo>
                  <a:lnTo>
                    <a:pt x="2730" y="4152"/>
                  </a:lnTo>
                  <a:lnTo>
                    <a:pt x="6530" y="4152"/>
                  </a:lnTo>
                  <a:lnTo>
                    <a:pt x="6896" y="3835"/>
                  </a:lnTo>
                  <a:lnTo>
                    <a:pt x="7759" y="3835"/>
                  </a:lnTo>
                  <a:lnTo>
                    <a:pt x="7851" y="3657"/>
                  </a:lnTo>
                  <a:lnTo>
                    <a:pt x="9401" y="2374"/>
                  </a:lnTo>
                  <a:close/>
                </a:path>
                <a:path w="11430" h="8255">
                  <a:moveTo>
                    <a:pt x="3263" y="596"/>
                  </a:moveTo>
                  <a:lnTo>
                    <a:pt x="2298" y="876"/>
                  </a:lnTo>
                  <a:lnTo>
                    <a:pt x="1511" y="1663"/>
                  </a:lnTo>
                  <a:lnTo>
                    <a:pt x="1828" y="2768"/>
                  </a:lnTo>
                  <a:lnTo>
                    <a:pt x="3314" y="2374"/>
                  </a:lnTo>
                  <a:lnTo>
                    <a:pt x="9401" y="2374"/>
                  </a:lnTo>
                  <a:lnTo>
                    <a:pt x="10045" y="1841"/>
                  </a:lnTo>
                  <a:lnTo>
                    <a:pt x="9377" y="1066"/>
                  </a:lnTo>
                  <a:lnTo>
                    <a:pt x="6235" y="1066"/>
                  </a:lnTo>
                  <a:lnTo>
                    <a:pt x="4343" y="609"/>
                  </a:lnTo>
                  <a:lnTo>
                    <a:pt x="3263" y="596"/>
                  </a:lnTo>
                  <a:close/>
                </a:path>
                <a:path w="11430" h="8255">
                  <a:moveTo>
                    <a:pt x="8458" y="0"/>
                  </a:moveTo>
                  <a:lnTo>
                    <a:pt x="6235" y="1066"/>
                  </a:lnTo>
                  <a:lnTo>
                    <a:pt x="9377" y="1066"/>
                  </a:lnTo>
                  <a:lnTo>
                    <a:pt x="8458" y="0"/>
                  </a:lnTo>
                  <a:close/>
                </a:path>
              </a:pathLst>
            </a:custGeom>
            <a:solidFill>
              <a:srgbClr val="E7B5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3" name="object 1373" descr=""/>
            <p:cNvSpPr/>
            <p:nvPr/>
          </p:nvSpPr>
          <p:spPr>
            <a:xfrm>
              <a:off x="2209526" y="276812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981" y="0"/>
                  </a:moveTo>
                  <a:lnTo>
                    <a:pt x="977" y="381"/>
                  </a:lnTo>
                  <a:lnTo>
                    <a:pt x="304" y="1066"/>
                  </a:lnTo>
                  <a:lnTo>
                    <a:pt x="0" y="2095"/>
                  </a:lnTo>
                  <a:lnTo>
                    <a:pt x="647" y="2108"/>
                  </a:lnTo>
                  <a:lnTo>
                    <a:pt x="1308" y="2108"/>
                  </a:lnTo>
                  <a:lnTo>
                    <a:pt x="1955" y="2120"/>
                  </a:lnTo>
                  <a:lnTo>
                    <a:pt x="2108" y="1409"/>
                  </a:lnTo>
                  <a:lnTo>
                    <a:pt x="3149" y="723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E09A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4" name="object 1374" descr=""/>
            <p:cNvSpPr/>
            <p:nvPr/>
          </p:nvSpPr>
          <p:spPr>
            <a:xfrm>
              <a:off x="2143271" y="2685667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1854" y="0"/>
                  </a:moveTo>
                  <a:lnTo>
                    <a:pt x="1549" y="38"/>
                  </a:lnTo>
                  <a:lnTo>
                    <a:pt x="1295" y="431"/>
                  </a:lnTo>
                  <a:lnTo>
                    <a:pt x="0" y="2514"/>
                  </a:lnTo>
                  <a:lnTo>
                    <a:pt x="1066" y="4216"/>
                  </a:lnTo>
                  <a:lnTo>
                    <a:pt x="2755" y="3644"/>
                  </a:lnTo>
                  <a:lnTo>
                    <a:pt x="4267" y="3682"/>
                  </a:lnTo>
                  <a:lnTo>
                    <a:pt x="4724" y="1854"/>
                  </a:lnTo>
                  <a:lnTo>
                    <a:pt x="4165" y="647"/>
                  </a:lnTo>
                  <a:lnTo>
                    <a:pt x="2184" y="330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7A31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5" name="object 1375" descr=""/>
            <p:cNvSpPr/>
            <p:nvPr/>
          </p:nvSpPr>
          <p:spPr>
            <a:xfrm>
              <a:off x="2144299" y="268410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219" y="0"/>
                  </a:moveTo>
                  <a:lnTo>
                    <a:pt x="0" y="241"/>
                  </a:lnTo>
                  <a:lnTo>
                    <a:pt x="292" y="1193"/>
                  </a:lnTo>
                  <a:lnTo>
                    <a:pt x="266" y="1993"/>
                  </a:lnTo>
                  <a:lnTo>
                    <a:pt x="571" y="1993"/>
                  </a:lnTo>
                  <a:lnTo>
                    <a:pt x="863" y="1968"/>
                  </a:lnTo>
                  <a:lnTo>
                    <a:pt x="1155" y="1892"/>
                  </a:lnTo>
                  <a:lnTo>
                    <a:pt x="1130" y="1600"/>
                  </a:lnTo>
                  <a:lnTo>
                    <a:pt x="1181" y="1333"/>
                  </a:lnTo>
                  <a:lnTo>
                    <a:pt x="1320" y="1092"/>
                  </a:lnTo>
                  <a:lnTo>
                    <a:pt x="1282" y="723"/>
                  </a:lnTo>
                  <a:lnTo>
                    <a:pt x="1257" y="368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D2ED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6" name="object 1376" descr=""/>
            <p:cNvSpPr/>
            <p:nvPr/>
          </p:nvSpPr>
          <p:spPr>
            <a:xfrm>
              <a:off x="2142083" y="267985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0"/>
                  </a:moveTo>
                  <a:lnTo>
                    <a:pt x="406" y="546"/>
                  </a:lnTo>
                  <a:lnTo>
                    <a:pt x="38" y="2349"/>
                  </a:lnTo>
                  <a:lnTo>
                    <a:pt x="1612" y="990"/>
                  </a:lnTo>
                  <a:lnTo>
                    <a:pt x="1435" y="673"/>
                  </a:lnTo>
                  <a:lnTo>
                    <a:pt x="1270" y="355"/>
                  </a:lnTo>
                  <a:lnTo>
                    <a:pt x="109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D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7" name="object 1377" descr=""/>
            <p:cNvSpPr/>
            <p:nvPr/>
          </p:nvSpPr>
          <p:spPr>
            <a:xfrm>
              <a:off x="2132987" y="2740659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1943" y="0"/>
                  </a:moveTo>
                  <a:lnTo>
                    <a:pt x="1663" y="50"/>
                  </a:lnTo>
                  <a:lnTo>
                    <a:pt x="1079" y="126"/>
                  </a:lnTo>
                  <a:lnTo>
                    <a:pt x="838" y="126"/>
                  </a:lnTo>
                  <a:lnTo>
                    <a:pt x="673" y="152"/>
                  </a:lnTo>
                  <a:lnTo>
                    <a:pt x="393" y="304"/>
                  </a:lnTo>
                  <a:lnTo>
                    <a:pt x="444" y="520"/>
                  </a:lnTo>
                  <a:lnTo>
                    <a:pt x="749" y="850"/>
                  </a:lnTo>
                  <a:lnTo>
                    <a:pt x="0" y="4851"/>
                  </a:lnTo>
                  <a:lnTo>
                    <a:pt x="3111" y="3873"/>
                  </a:lnTo>
                  <a:lnTo>
                    <a:pt x="5156" y="4267"/>
                  </a:lnTo>
                  <a:lnTo>
                    <a:pt x="8216" y="3886"/>
                  </a:lnTo>
                  <a:lnTo>
                    <a:pt x="8394" y="3047"/>
                  </a:lnTo>
                  <a:lnTo>
                    <a:pt x="7899" y="2603"/>
                  </a:lnTo>
                  <a:lnTo>
                    <a:pt x="7239" y="2260"/>
                  </a:lnTo>
                  <a:lnTo>
                    <a:pt x="5854" y="1689"/>
                  </a:lnTo>
                  <a:lnTo>
                    <a:pt x="4140" y="2031"/>
                  </a:lnTo>
                  <a:lnTo>
                    <a:pt x="2997" y="761"/>
                  </a:lnTo>
                  <a:lnTo>
                    <a:pt x="2679" y="457"/>
                  </a:lnTo>
                  <a:lnTo>
                    <a:pt x="2336" y="203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DDCC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8" name="object 1378" descr=""/>
            <p:cNvSpPr/>
            <p:nvPr/>
          </p:nvSpPr>
          <p:spPr>
            <a:xfrm>
              <a:off x="2132670" y="273959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647" y="0"/>
                  </a:moveTo>
                  <a:lnTo>
                    <a:pt x="0" y="939"/>
                  </a:lnTo>
                  <a:lnTo>
                    <a:pt x="355" y="1270"/>
                  </a:lnTo>
                  <a:lnTo>
                    <a:pt x="711" y="1587"/>
                  </a:lnTo>
                  <a:lnTo>
                    <a:pt x="1066" y="1917"/>
                  </a:lnTo>
                  <a:lnTo>
                    <a:pt x="1244" y="1714"/>
                  </a:lnTo>
                  <a:lnTo>
                    <a:pt x="1358" y="1473"/>
                  </a:lnTo>
                  <a:lnTo>
                    <a:pt x="1397" y="1193"/>
                  </a:lnTo>
                  <a:lnTo>
                    <a:pt x="1041" y="520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772D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9" name="object 1379" descr=""/>
            <p:cNvSpPr/>
            <p:nvPr/>
          </p:nvSpPr>
          <p:spPr>
            <a:xfrm>
              <a:off x="2266730" y="2707616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5435" y="0"/>
                  </a:moveTo>
                  <a:lnTo>
                    <a:pt x="2578" y="2133"/>
                  </a:lnTo>
                  <a:lnTo>
                    <a:pt x="2235" y="3327"/>
                  </a:lnTo>
                  <a:lnTo>
                    <a:pt x="1168" y="3924"/>
                  </a:lnTo>
                  <a:lnTo>
                    <a:pt x="393" y="4775"/>
                  </a:lnTo>
                  <a:lnTo>
                    <a:pt x="101" y="5168"/>
                  </a:lnTo>
                  <a:lnTo>
                    <a:pt x="0" y="5600"/>
                  </a:lnTo>
                  <a:lnTo>
                    <a:pt x="63" y="6083"/>
                  </a:lnTo>
                  <a:lnTo>
                    <a:pt x="330" y="6464"/>
                  </a:lnTo>
                  <a:lnTo>
                    <a:pt x="660" y="6756"/>
                  </a:lnTo>
                  <a:lnTo>
                    <a:pt x="1092" y="6934"/>
                  </a:lnTo>
                  <a:lnTo>
                    <a:pt x="1752" y="7112"/>
                  </a:lnTo>
                  <a:lnTo>
                    <a:pt x="2413" y="7112"/>
                  </a:lnTo>
                  <a:lnTo>
                    <a:pt x="3073" y="6934"/>
                  </a:lnTo>
                  <a:lnTo>
                    <a:pt x="3708" y="6731"/>
                  </a:lnTo>
                  <a:lnTo>
                    <a:pt x="4254" y="6375"/>
                  </a:lnTo>
                  <a:lnTo>
                    <a:pt x="5194" y="5816"/>
                  </a:lnTo>
                  <a:lnTo>
                    <a:pt x="5524" y="5549"/>
                  </a:lnTo>
                  <a:lnTo>
                    <a:pt x="5816" y="5232"/>
                  </a:lnTo>
                  <a:lnTo>
                    <a:pt x="5943" y="4787"/>
                  </a:lnTo>
                  <a:lnTo>
                    <a:pt x="5829" y="4432"/>
                  </a:lnTo>
                  <a:lnTo>
                    <a:pt x="5473" y="4140"/>
                  </a:lnTo>
                  <a:lnTo>
                    <a:pt x="5283" y="2527"/>
                  </a:lnTo>
                  <a:lnTo>
                    <a:pt x="6743" y="2082"/>
                  </a:lnTo>
                  <a:lnTo>
                    <a:pt x="7569" y="1193"/>
                  </a:lnTo>
                  <a:lnTo>
                    <a:pt x="7302" y="584"/>
                  </a:lnTo>
                  <a:lnTo>
                    <a:pt x="6731" y="241"/>
                  </a:lnTo>
                  <a:lnTo>
                    <a:pt x="6311" y="101"/>
                  </a:lnTo>
                  <a:lnTo>
                    <a:pt x="5880" y="12"/>
                  </a:lnTo>
                  <a:lnTo>
                    <a:pt x="5435" y="0"/>
                  </a:lnTo>
                  <a:close/>
                </a:path>
              </a:pathLst>
            </a:custGeom>
            <a:solidFill>
              <a:srgbClr val="DFCA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0" name="object 1380" descr=""/>
            <p:cNvSpPr/>
            <p:nvPr/>
          </p:nvSpPr>
          <p:spPr>
            <a:xfrm>
              <a:off x="2270538" y="270309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622" y="0"/>
                  </a:moveTo>
                  <a:lnTo>
                    <a:pt x="660" y="406"/>
                  </a:lnTo>
                  <a:lnTo>
                    <a:pt x="0" y="914"/>
                  </a:lnTo>
                  <a:lnTo>
                    <a:pt x="0" y="1562"/>
                  </a:lnTo>
                  <a:lnTo>
                    <a:pt x="279" y="2260"/>
                  </a:lnTo>
                  <a:lnTo>
                    <a:pt x="622" y="2590"/>
                  </a:lnTo>
                  <a:lnTo>
                    <a:pt x="1016" y="2806"/>
                  </a:lnTo>
                  <a:lnTo>
                    <a:pt x="1485" y="2895"/>
                  </a:lnTo>
                  <a:lnTo>
                    <a:pt x="1968" y="2870"/>
                  </a:lnTo>
                  <a:lnTo>
                    <a:pt x="2387" y="2692"/>
                  </a:lnTo>
                  <a:lnTo>
                    <a:pt x="2822" y="2260"/>
                  </a:lnTo>
                  <a:lnTo>
                    <a:pt x="3759" y="123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B672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1" name="object 1381" descr=""/>
            <p:cNvSpPr/>
            <p:nvPr/>
          </p:nvSpPr>
          <p:spPr>
            <a:xfrm>
              <a:off x="2273031" y="270612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273" y="0"/>
                  </a:moveTo>
                  <a:lnTo>
                    <a:pt x="1079" y="444"/>
                  </a:lnTo>
                  <a:lnTo>
                    <a:pt x="254" y="342"/>
                  </a:lnTo>
                  <a:lnTo>
                    <a:pt x="165" y="546"/>
                  </a:lnTo>
                  <a:lnTo>
                    <a:pt x="88" y="736"/>
                  </a:lnTo>
                  <a:lnTo>
                    <a:pt x="0" y="939"/>
                  </a:lnTo>
                  <a:lnTo>
                    <a:pt x="228" y="1536"/>
                  </a:lnTo>
                  <a:lnTo>
                    <a:pt x="533" y="1841"/>
                  </a:lnTo>
                  <a:lnTo>
                    <a:pt x="889" y="2082"/>
                  </a:lnTo>
                  <a:lnTo>
                    <a:pt x="1270" y="2273"/>
                  </a:lnTo>
                  <a:lnTo>
                    <a:pt x="1270" y="2679"/>
                  </a:lnTo>
                  <a:lnTo>
                    <a:pt x="2032" y="2247"/>
                  </a:lnTo>
                  <a:lnTo>
                    <a:pt x="2971" y="1600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B67A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2" name="object 1382" descr=""/>
            <p:cNvSpPr/>
            <p:nvPr/>
          </p:nvSpPr>
          <p:spPr>
            <a:xfrm>
              <a:off x="2272186" y="271165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041" y="0"/>
                  </a:moveTo>
                  <a:lnTo>
                    <a:pt x="698" y="50"/>
                  </a:lnTo>
                  <a:lnTo>
                    <a:pt x="12" y="101"/>
                  </a:lnTo>
                  <a:lnTo>
                    <a:pt x="12" y="380"/>
                  </a:lnTo>
                  <a:lnTo>
                    <a:pt x="0" y="647"/>
                  </a:lnTo>
                  <a:lnTo>
                    <a:pt x="0" y="927"/>
                  </a:lnTo>
                  <a:lnTo>
                    <a:pt x="685" y="1828"/>
                  </a:lnTo>
                  <a:lnTo>
                    <a:pt x="1016" y="1206"/>
                  </a:lnTo>
                  <a:lnTo>
                    <a:pt x="1346" y="609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3" name="object 1383" descr=""/>
            <p:cNvSpPr/>
            <p:nvPr/>
          </p:nvSpPr>
          <p:spPr>
            <a:xfrm>
              <a:off x="2272245" y="2705430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1066" y="1117"/>
                  </a:moveTo>
                  <a:lnTo>
                    <a:pt x="1016" y="38"/>
                  </a:lnTo>
                  <a:lnTo>
                    <a:pt x="673" y="0"/>
                  </a:lnTo>
                  <a:lnTo>
                    <a:pt x="330" y="38"/>
                  </a:lnTo>
                  <a:lnTo>
                    <a:pt x="0" y="152"/>
                  </a:lnTo>
                  <a:lnTo>
                    <a:pt x="0" y="1117"/>
                  </a:lnTo>
                  <a:lnTo>
                    <a:pt x="215" y="1346"/>
                  </a:lnTo>
                  <a:lnTo>
                    <a:pt x="1066" y="1117"/>
                  </a:lnTo>
                  <a:close/>
                </a:path>
                <a:path w="3175" h="6985">
                  <a:moveTo>
                    <a:pt x="2705" y="5448"/>
                  </a:moveTo>
                  <a:lnTo>
                    <a:pt x="2006" y="5448"/>
                  </a:lnTo>
                  <a:lnTo>
                    <a:pt x="1422" y="5689"/>
                  </a:lnTo>
                  <a:lnTo>
                    <a:pt x="990" y="6235"/>
                  </a:lnTo>
                  <a:lnTo>
                    <a:pt x="1066" y="6413"/>
                  </a:lnTo>
                  <a:lnTo>
                    <a:pt x="1435" y="6807"/>
                  </a:lnTo>
                  <a:lnTo>
                    <a:pt x="1778" y="6769"/>
                  </a:lnTo>
                  <a:lnTo>
                    <a:pt x="2184" y="6235"/>
                  </a:lnTo>
                  <a:lnTo>
                    <a:pt x="2705" y="5448"/>
                  </a:lnTo>
                  <a:close/>
                </a:path>
              </a:pathLst>
            </a:custGeom>
            <a:solidFill>
              <a:srgbClr val="DFCA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4" name="object 1384" descr=""/>
            <p:cNvSpPr/>
            <p:nvPr/>
          </p:nvSpPr>
          <p:spPr>
            <a:xfrm>
              <a:off x="2274303" y="270370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041" y="584"/>
                  </a:moveTo>
                  <a:lnTo>
                    <a:pt x="711" y="0"/>
                  </a:lnTo>
                  <a:lnTo>
                    <a:pt x="355" y="152"/>
                  </a:lnTo>
                  <a:lnTo>
                    <a:pt x="0" y="622"/>
                  </a:lnTo>
                  <a:lnTo>
                    <a:pt x="1041" y="584"/>
                  </a:lnTo>
                  <a:close/>
                </a:path>
                <a:path w="1905" h="1269">
                  <a:moveTo>
                    <a:pt x="1511" y="825"/>
                  </a:moveTo>
                  <a:lnTo>
                    <a:pt x="1206" y="711"/>
                  </a:lnTo>
                  <a:lnTo>
                    <a:pt x="1244" y="1117"/>
                  </a:lnTo>
                  <a:lnTo>
                    <a:pt x="1397" y="1219"/>
                  </a:lnTo>
                  <a:lnTo>
                    <a:pt x="1498" y="8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5" name="object 1385" descr=""/>
            <p:cNvSpPr/>
            <p:nvPr/>
          </p:nvSpPr>
          <p:spPr>
            <a:xfrm>
              <a:off x="2247324" y="2683754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5981" y="0"/>
                  </a:moveTo>
                  <a:lnTo>
                    <a:pt x="5537" y="126"/>
                  </a:lnTo>
                  <a:lnTo>
                    <a:pt x="5156" y="457"/>
                  </a:lnTo>
                  <a:lnTo>
                    <a:pt x="4138" y="1511"/>
                  </a:lnTo>
                  <a:lnTo>
                    <a:pt x="3695" y="1943"/>
                  </a:lnTo>
                  <a:lnTo>
                    <a:pt x="2539" y="2971"/>
                  </a:lnTo>
                  <a:lnTo>
                    <a:pt x="850" y="3340"/>
                  </a:lnTo>
                  <a:lnTo>
                    <a:pt x="152" y="4902"/>
                  </a:lnTo>
                  <a:lnTo>
                    <a:pt x="393" y="5626"/>
                  </a:lnTo>
                  <a:lnTo>
                    <a:pt x="546" y="6324"/>
                  </a:lnTo>
                  <a:lnTo>
                    <a:pt x="0" y="6984"/>
                  </a:lnTo>
                  <a:lnTo>
                    <a:pt x="56" y="7543"/>
                  </a:lnTo>
                  <a:lnTo>
                    <a:pt x="177" y="7823"/>
                  </a:lnTo>
                  <a:lnTo>
                    <a:pt x="507" y="8140"/>
                  </a:lnTo>
                  <a:lnTo>
                    <a:pt x="1168" y="8305"/>
                  </a:lnTo>
                  <a:lnTo>
                    <a:pt x="1828" y="8305"/>
                  </a:lnTo>
                  <a:lnTo>
                    <a:pt x="2463" y="8039"/>
                  </a:lnTo>
                  <a:lnTo>
                    <a:pt x="3530" y="7772"/>
                  </a:lnTo>
                  <a:lnTo>
                    <a:pt x="3949" y="7759"/>
                  </a:lnTo>
                  <a:lnTo>
                    <a:pt x="4127" y="7543"/>
                  </a:lnTo>
                  <a:lnTo>
                    <a:pt x="4027" y="6984"/>
                  </a:lnTo>
                  <a:lnTo>
                    <a:pt x="3911" y="6654"/>
                  </a:lnTo>
                  <a:lnTo>
                    <a:pt x="3733" y="6273"/>
                  </a:lnTo>
                  <a:lnTo>
                    <a:pt x="4089" y="6045"/>
                  </a:lnTo>
                  <a:lnTo>
                    <a:pt x="4495" y="5841"/>
                  </a:lnTo>
                  <a:lnTo>
                    <a:pt x="6362" y="4991"/>
                  </a:lnTo>
                  <a:lnTo>
                    <a:pt x="6489" y="4381"/>
                  </a:lnTo>
                  <a:lnTo>
                    <a:pt x="7681" y="3340"/>
                  </a:lnTo>
                  <a:lnTo>
                    <a:pt x="9397" y="1511"/>
                  </a:lnTo>
                  <a:lnTo>
                    <a:pt x="7581" y="901"/>
                  </a:lnTo>
                  <a:lnTo>
                    <a:pt x="6476" y="38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D9BE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6" name="object 1386" descr=""/>
            <p:cNvSpPr/>
            <p:nvPr/>
          </p:nvSpPr>
          <p:spPr>
            <a:xfrm>
              <a:off x="2250855" y="2689062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2247" y="0"/>
                  </a:moveTo>
                  <a:lnTo>
                    <a:pt x="203" y="1269"/>
                  </a:lnTo>
                  <a:lnTo>
                    <a:pt x="127" y="1663"/>
                  </a:lnTo>
                  <a:lnTo>
                    <a:pt x="0" y="2463"/>
                  </a:lnTo>
                  <a:lnTo>
                    <a:pt x="1676" y="3594"/>
                  </a:lnTo>
                  <a:lnTo>
                    <a:pt x="3568" y="3606"/>
                  </a:lnTo>
                  <a:lnTo>
                    <a:pt x="5473" y="3454"/>
                  </a:lnTo>
                  <a:lnTo>
                    <a:pt x="5765" y="2336"/>
                  </a:lnTo>
                  <a:lnTo>
                    <a:pt x="6794" y="2552"/>
                  </a:lnTo>
                  <a:lnTo>
                    <a:pt x="7556" y="2285"/>
                  </a:lnTo>
                  <a:lnTo>
                    <a:pt x="6337" y="1308"/>
                  </a:lnTo>
                  <a:lnTo>
                    <a:pt x="4305" y="12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CFA0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7" name="object 1387" descr=""/>
            <p:cNvSpPr/>
            <p:nvPr/>
          </p:nvSpPr>
          <p:spPr>
            <a:xfrm>
              <a:off x="2250769" y="2687955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425" y="2374"/>
                  </a:moveTo>
                  <a:lnTo>
                    <a:pt x="279" y="2374"/>
                  </a:lnTo>
                  <a:lnTo>
                    <a:pt x="6426" y="2413"/>
                  </a:lnTo>
                  <a:close/>
                </a:path>
                <a:path w="6985" h="2539">
                  <a:moveTo>
                    <a:pt x="6400" y="0"/>
                  </a:moveTo>
                  <a:lnTo>
                    <a:pt x="4406" y="558"/>
                  </a:lnTo>
                  <a:lnTo>
                    <a:pt x="1295" y="558"/>
                  </a:lnTo>
                  <a:lnTo>
                    <a:pt x="876" y="787"/>
                  </a:lnTo>
                  <a:lnTo>
                    <a:pt x="508" y="1054"/>
                  </a:lnTo>
                  <a:lnTo>
                    <a:pt x="165" y="1384"/>
                  </a:lnTo>
                  <a:lnTo>
                    <a:pt x="0" y="2235"/>
                  </a:lnTo>
                  <a:lnTo>
                    <a:pt x="266" y="2400"/>
                  </a:lnTo>
                  <a:lnTo>
                    <a:pt x="6425" y="2374"/>
                  </a:lnTo>
                  <a:lnTo>
                    <a:pt x="6406" y="558"/>
                  </a:lnTo>
                  <a:lnTo>
                    <a:pt x="4406" y="558"/>
                  </a:lnTo>
                  <a:lnTo>
                    <a:pt x="3048" y="190"/>
                  </a:lnTo>
                  <a:lnTo>
                    <a:pt x="6402" y="190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9449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8" name="object 1388" descr=""/>
            <p:cNvSpPr/>
            <p:nvPr/>
          </p:nvSpPr>
          <p:spPr>
            <a:xfrm>
              <a:off x="2250555" y="268240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225" y="0"/>
                  </a:moveTo>
                  <a:lnTo>
                    <a:pt x="1689" y="114"/>
                  </a:lnTo>
                  <a:lnTo>
                    <a:pt x="914" y="50"/>
                  </a:lnTo>
                  <a:lnTo>
                    <a:pt x="215" y="444"/>
                  </a:lnTo>
                  <a:lnTo>
                    <a:pt x="0" y="939"/>
                  </a:lnTo>
                  <a:lnTo>
                    <a:pt x="50" y="1422"/>
                  </a:lnTo>
                  <a:lnTo>
                    <a:pt x="304" y="1892"/>
                  </a:lnTo>
                  <a:lnTo>
                    <a:pt x="1041" y="2311"/>
                  </a:lnTo>
                  <a:lnTo>
                    <a:pt x="1752" y="2311"/>
                  </a:lnTo>
                  <a:lnTo>
                    <a:pt x="2438" y="1777"/>
                  </a:lnTo>
                  <a:lnTo>
                    <a:pt x="3886" y="2222"/>
                  </a:lnTo>
                  <a:lnTo>
                    <a:pt x="4571" y="3187"/>
                  </a:lnTo>
                  <a:lnTo>
                    <a:pt x="4432" y="4724"/>
                  </a:lnTo>
                  <a:lnTo>
                    <a:pt x="6870" y="4749"/>
                  </a:lnTo>
                  <a:lnTo>
                    <a:pt x="6769" y="4457"/>
                  </a:lnTo>
                  <a:lnTo>
                    <a:pt x="6718" y="4165"/>
                  </a:lnTo>
                  <a:lnTo>
                    <a:pt x="6743" y="3860"/>
                  </a:lnTo>
                  <a:lnTo>
                    <a:pt x="5727" y="2806"/>
                  </a:lnTo>
                  <a:lnTo>
                    <a:pt x="5333" y="2095"/>
                  </a:lnTo>
                  <a:lnTo>
                    <a:pt x="4927" y="1396"/>
                  </a:lnTo>
                  <a:lnTo>
                    <a:pt x="4533" y="685"/>
                  </a:lnTo>
                  <a:lnTo>
                    <a:pt x="3975" y="12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C788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9" name="object 1389" descr=""/>
            <p:cNvSpPr/>
            <p:nvPr/>
          </p:nvSpPr>
          <p:spPr>
            <a:xfrm>
              <a:off x="2262718" y="2687315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939" y="0"/>
                  </a:moveTo>
                  <a:lnTo>
                    <a:pt x="304" y="584"/>
                  </a:lnTo>
                  <a:lnTo>
                    <a:pt x="0" y="876"/>
                  </a:lnTo>
                  <a:lnTo>
                    <a:pt x="685" y="939"/>
                  </a:lnTo>
                  <a:lnTo>
                    <a:pt x="1371" y="1016"/>
                  </a:lnTo>
                  <a:lnTo>
                    <a:pt x="2057" y="1079"/>
                  </a:lnTo>
                  <a:lnTo>
                    <a:pt x="1943" y="457"/>
                  </a:lnTo>
                  <a:lnTo>
                    <a:pt x="1485" y="177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0" name="object 1390" descr=""/>
            <p:cNvSpPr/>
            <p:nvPr/>
          </p:nvSpPr>
          <p:spPr>
            <a:xfrm>
              <a:off x="2259535" y="268603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723" y="0"/>
                  </a:moveTo>
                  <a:lnTo>
                    <a:pt x="355" y="508"/>
                  </a:lnTo>
                  <a:lnTo>
                    <a:pt x="0" y="1079"/>
                  </a:lnTo>
                  <a:lnTo>
                    <a:pt x="254" y="1257"/>
                  </a:lnTo>
                  <a:lnTo>
                    <a:pt x="533" y="1346"/>
                  </a:lnTo>
                  <a:lnTo>
                    <a:pt x="838" y="1346"/>
                  </a:lnTo>
                  <a:lnTo>
                    <a:pt x="1041" y="1117"/>
                  </a:lnTo>
                  <a:lnTo>
                    <a:pt x="1422" y="711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E3DF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1" name="object 1391" descr=""/>
            <p:cNvSpPr/>
            <p:nvPr/>
          </p:nvSpPr>
          <p:spPr>
            <a:xfrm>
              <a:off x="2269769" y="2733319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7835" y="0"/>
                  </a:moveTo>
                  <a:lnTo>
                    <a:pt x="6235" y="393"/>
                  </a:lnTo>
                  <a:lnTo>
                    <a:pt x="4762" y="165"/>
                  </a:lnTo>
                  <a:lnTo>
                    <a:pt x="4114" y="254"/>
                  </a:lnTo>
                  <a:lnTo>
                    <a:pt x="3581" y="520"/>
                  </a:lnTo>
                  <a:lnTo>
                    <a:pt x="3238" y="1092"/>
                  </a:lnTo>
                  <a:lnTo>
                    <a:pt x="3073" y="1651"/>
                  </a:lnTo>
                  <a:lnTo>
                    <a:pt x="3111" y="2235"/>
                  </a:lnTo>
                  <a:lnTo>
                    <a:pt x="3060" y="2806"/>
                  </a:lnTo>
                  <a:lnTo>
                    <a:pt x="177" y="4470"/>
                  </a:lnTo>
                  <a:lnTo>
                    <a:pt x="0" y="5905"/>
                  </a:lnTo>
                  <a:lnTo>
                    <a:pt x="507" y="6896"/>
                  </a:lnTo>
                  <a:lnTo>
                    <a:pt x="1727" y="6400"/>
                  </a:lnTo>
                  <a:lnTo>
                    <a:pt x="2374" y="7073"/>
                  </a:lnTo>
                  <a:lnTo>
                    <a:pt x="4216" y="7175"/>
                  </a:lnTo>
                  <a:lnTo>
                    <a:pt x="5765" y="5638"/>
                  </a:lnTo>
                  <a:lnTo>
                    <a:pt x="7683" y="6159"/>
                  </a:lnTo>
                  <a:lnTo>
                    <a:pt x="7721" y="4864"/>
                  </a:lnTo>
                  <a:lnTo>
                    <a:pt x="7556" y="4762"/>
                  </a:lnTo>
                  <a:lnTo>
                    <a:pt x="7404" y="4343"/>
                  </a:lnTo>
                  <a:lnTo>
                    <a:pt x="7492" y="4140"/>
                  </a:lnTo>
                  <a:lnTo>
                    <a:pt x="7759" y="3949"/>
                  </a:lnTo>
                  <a:lnTo>
                    <a:pt x="8826" y="2882"/>
                  </a:lnTo>
                  <a:lnTo>
                    <a:pt x="9334" y="2400"/>
                  </a:lnTo>
                  <a:lnTo>
                    <a:pt x="9436" y="1790"/>
                  </a:lnTo>
                  <a:lnTo>
                    <a:pt x="9118" y="1104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D9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2" name="object 1392" descr=""/>
            <p:cNvSpPr/>
            <p:nvPr/>
          </p:nvSpPr>
          <p:spPr>
            <a:xfrm>
              <a:off x="2269836" y="2730771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9783" y="2578"/>
                  </a:moveTo>
                  <a:lnTo>
                    <a:pt x="3048" y="2578"/>
                  </a:lnTo>
                  <a:lnTo>
                    <a:pt x="5992" y="4152"/>
                  </a:lnTo>
                  <a:lnTo>
                    <a:pt x="7327" y="4737"/>
                  </a:lnTo>
                  <a:lnTo>
                    <a:pt x="8775" y="3378"/>
                  </a:lnTo>
                  <a:lnTo>
                    <a:pt x="9182" y="3263"/>
                  </a:lnTo>
                  <a:lnTo>
                    <a:pt x="9410" y="3111"/>
                  </a:lnTo>
                  <a:lnTo>
                    <a:pt x="9601" y="2920"/>
                  </a:lnTo>
                  <a:lnTo>
                    <a:pt x="9753" y="2679"/>
                  </a:lnTo>
                  <a:close/>
                </a:path>
                <a:path w="10160" h="5080">
                  <a:moveTo>
                    <a:pt x="762" y="25"/>
                  </a:moveTo>
                  <a:lnTo>
                    <a:pt x="0" y="1523"/>
                  </a:lnTo>
                  <a:lnTo>
                    <a:pt x="673" y="4152"/>
                  </a:lnTo>
                  <a:lnTo>
                    <a:pt x="3048" y="2578"/>
                  </a:lnTo>
                  <a:lnTo>
                    <a:pt x="9783" y="2578"/>
                  </a:lnTo>
                  <a:lnTo>
                    <a:pt x="9867" y="2285"/>
                  </a:lnTo>
                  <a:lnTo>
                    <a:pt x="9011" y="1117"/>
                  </a:lnTo>
                  <a:lnTo>
                    <a:pt x="2387" y="1117"/>
                  </a:lnTo>
                  <a:lnTo>
                    <a:pt x="762" y="25"/>
                  </a:lnTo>
                  <a:close/>
                </a:path>
                <a:path w="10160" h="5080">
                  <a:moveTo>
                    <a:pt x="8191" y="0"/>
                  </a:moveTo>
                  <a:lnTo>
                    <a:pt x="5778" y="253"/>
                  </a:lnTo>
                  <a:lnTo>
                    <a:pt x="3403" y="380"/>
                  </a:lnTo>
                  <a:lnTo>
                    <a:pt x="2387" y="1117"/>
                  </a:lnTo>
                  <a:lnTo>
                    <a:pt x="9011" y="1117"/>
                  </a:lnTo>
                  <a:lnTo>
                    <a:pt x="8191" y="0"/>
                  </a:lnTo>
                  <a:close/>
                </a:path>
              </a:pathLst>
            </a:custGeom>
            <a:solidFill>
              <a:srgbClr val="CB8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3" name="object 1393" descr=""/>
            <p:cNvSpPr/>
            <p:nvPr/>
          </p:nvSpPr>
          <p:spPr>
            <a:xfrm>
              <a:off x="2265827" y="272707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771" y="0"/>
                  </a:moveTo>
                  <a:lnTo>
                    <a:pt x="3098" y="139"/>
                  </a:lnTo>
                  <a:lnTo>
                    <a:pt x="2451" y="190"/>
                  </a:lnTo>
                  <a:lnTo>
                    <a:pt x="2044" y="393"/>
                  </a:lnTo>
                  <a:lnTo>
                    <a:pt x="1803" y="736"/>
                  </a:lnTo>
                  <a:lnTo>
                    <a:pt x="1701" y="1181"/>
                  </a:lnTo>
                  <a:lnTo>
                    <a:pt x="2578" y="2286"/>
                  </a:lnTo>
                  <a:lnTo>
                    <a:pt x="0" y="3149"/>
                  </a:lnTo>
                  <a:lnTo>
                    <a:pt x="1485" y="4279"/>
                  </a:lnTo>
                  <a:lnTo>
                    <a:pt x="1892" y="4508"/>
                  </a:lnTo>
                  <a:lnTo>
                    <a:pt x="2324" y="4660"/>
                  </a:lnTo>
                  <a:lnTo>
                    <a:pt x="2794" y="4711"/>
                  </a:lnTo>
                  <a:lnTo>
                    <a:pt x="3733" y="4572"/>
                  </a:lnTo>
                  <a:lnTo>
                    <a:pt x="4711" y="4521"/>
                  </a:lnTo>
                  <a:lnTo>
                    <a:pt x="5372" y="3683"/>
                  </a:lnTo>
                  <a:lnTo>
                    <a:pt x="5334" y="3390"/>
                  </a:lnTo>
                  <a:lnTo>
                    <a:pt x="5334" y="3098"/>
                  </a:lnTo>
                  <a:lnTo>
                    <a:pt x="5346" y="2806"/>
                  </a:lnTo>
                  <a:lnTo>
                    <a:pt x="4241" y="647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D2B4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4" name="object 1394" descr=""/>
            <p:cNvSpPr/>
            <p:nvPr/>
          </p:nvSpPr>
          <p:spPr>
            <a:xfrm>
              <a:off x="2267536" y="2730761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3657" y="0"/>
                  </a:moveTo>
                  <a:lnTo>
                    <a:pt x="507" y="190"/>
                  </a:lnTo>
                  <a:lnTo>
                    <a:pt x="0" y="1028"/>
                  </a:lnTo>
                  <a:lnTo>
                    <a:pt x="546" y="1384"/>
                  </a:lnTo>
                  <a:lnTo>
                    <a:pt x="1206" y="1689"/>
                  </a:lnTo>
                  <a:lnTo>
                    <a:pt x="1689" y="1727"/>
                  </a:lnTo>
                  <a:lnTo>
                    <a:pt x="2082" y="1562"/>
                  </a:lnTo>
                  <a:lnTo>
                    <a:pt x="2400" y="1193"/>
                  </a:lnTo>
                  <a:lnTo>
                    <a:pt x="3568" y="1193"/>
                  </a:lnTo>
                  <a:lnTo>
                    <a:pt x="4787" y="1396"/>
                  </a:lnTo>
                  <a:lnTo>
                    <a:pt x="5702" y="393"/>
                  </a:lnTo>
                  <a:lnTo>
                    <a:pt x="5016" y="253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9B4D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5" name="object 1395" descr=""/>
            <p:cNvSpPr/>
            <p:nvPr/>
          </p:nvSpPr>
          <p:spPr>
            <a:xfrm>
              <a:off x="2276894" y="273305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622" y="4216"/>
                  </a:moveTo>
                  <a:lnTo>
                    <a:pt x="482" y="4305"/>
                  </a:lnTo>
                  <a:lnTo>
                    <a:pt x="292" y="4368"/>
                  </a:lnTo>
                  <a:lnTo>
                    <a:pt x="0" y="4800"/>
                  </a:lnTo>
                  <a:lnTo>
                    <a:pt x="152" y="5029"/>
                  </a:lnTo>
                  <a:lnTo>
                    <a:pt x="584" y="5143"/>
                  </a:lnTo>
                  <a:lnTo>
                    <a:pt x="622" y="4216"/>
                  </a:lnTo>
                  <a:close/>
                </a:path>
                <a:path w="5080" h="5714">
                  <a:moveTo>
                    <a:pt x="4813" y="520"/>
                  </a:moveTo>
                  <a:lnTo>
                    <a:pt x="4013" y="139"/>
                  </a:lnTo>
                  <a:lnTo>
                    <a:pt x="2794" y="0"/>
                  </a:lnTo>
                  <a:lnTo>
                    <a:pt x="2387" y="355"/>
                  </a:lnTo>
                  <a:lnTo>
                    <a:pt x="2057" y="711"/>
                  </a:lnTo>
                  <a:lnTo>
                    <a:pt x="1790" y="1117"/>
                  </a:lnTo>
                  <a:lnTo>
                    <a:pt x="1651" y="3200"/>
                  </a:lnTo>
                  <a:lnTo>
                    <a:pt x="2311" y="2717"/>
                  </a:lnTo>
                  <a:lnTo>
                    <a:pt x="3060" y="2311"/>
                  </a:lnTo>
                  <a:lnTo>
                    <a:pt x="4813" y="5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6" name="object 1396" descr=""/>
            <p:cNvSpPr/>
            <p:nvPr/>
          </p:nvSpPr>
          <p:spPr>
            <a:xfrm>
              <a:off x="2130733" y="2710764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051" y="0"/>
                  </a:moveTo>
                  <a:lnTo>
                    <a:pt x="2158" y="355"/>
                  </a:lnTo>
                  <a:lnTo>
                    <a:pt x="139" y="558"/>
                  </a:lnTo>
                  <a:lnTo>
                    <a:pt x="0" y="3162"/>
                  </a:lnTo>
                  <a:lnTo>
                    <a:pt x="368" y="3810"/>
                  </a:lnTo>
                  <a:lnTo>
                    <a:pt x="749" y="4457"/>
                  </a:lnTo>
                  <a:lnTo>
                    <a:pt x="1117" y="5105"/>
                  </a:lnTo>
                  <a:lnTo>
                    <a:pt x="2489" y="4787"/>
                  </a:lnTo>
                  <a:lnTo>
                    <a:pt x="3860" y="4483"/>
                  </a:lnTo>
                  <a:lnTo>
                    <a:pt x="5232" y="4165"/>
                  </a:lnTo>
                  <a:lnTo>
                    <a:pt x="5410" y="3810"/>
                  </a:lnTo>
                  <a:lnTo>
                    <a:pt x="5486" y="3632"/>
                  </a:lnTo>
                  <a:lnTo>
                    <a:pt x="5460" y="2997"/>
                  </a:lnTo>
                  <a:lnTo>
                    <a:pt x="5194" y="2489"/>
                  </a:lnTo>
                  <a:lnTo>
                    <a:pt x="4749" y="2044"/>
                  </a:lnTo>
                  <a:lnTo>
                    <a:pt x="4762" y="1625"/>
                  </a:lnTo>
                  <a:lnTo>
                    <a:pt x="3784" y="2197"/>
                  </a:lnTo>
                  <a:lnTo>
                    <a:pt x="4140" y="1447"/>
                  </a:lnTo>
                  <a:lnTo>
                    <a:pt x="4444" y="977"/>
                  </a:lnTo>
                  <a:lnTo>
                    <a:pt x="4444" y="406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C88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7" name="object 1397" descr=""/>
            <p:cNvSpPr/>
            <p:nvPr/>
          </p:nvSpPr>
          <p:spPr>
            <a:xfrm>
              <a:off x="2132147" y="2701291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4381" y="0"/>
                  </a:moveTo>
                  <a:lnTo>
                    <a:pt x="3289" y="330"/>
                  </a:lnTo>
                  <a:lnTo>
                    <a:pt x="2641" y="1917"/>
                  </a:lnTo>
                  <a:lnTo>
                    <a:pt x="0" y="5003"/>
                  </a:lnTo>
                  <a:lnTo>
                    <a:pt x="0" y="5384"/>
                  </a:lnTo>
                  <a:lnTo>
                    <a:pt x="2552" y="7277"/>
                  </a:lnTo>
                  <a:lnTo>
                    <a:pt x="4216" y="6337"/>
                  </a:lnTo>
                  <a:lnTo>
                    <a:pt x="4178" y="4190"/>
                  </a:lnTo>
                  <a:lnTo>
                    <a:pt x="5537" y="3047"/>
                  </a:lnTo>
                  <a:lnTo>
                    <a:pt x="5829" y="2705"/>
                  </a:lnTo>
                  <a:lnTo>
                    <a:pt x="6083" y="2336"/>
                  </a:lnTo>
                  <a:lnTo>
                    <a:pt x="6286" y="1930"/>
                  </a:lnTo>
                  <a:lnTo>
                    <a:pt x="6413" y="1447"/>
                  </a:lnTo>
                  <a:lnTo>
                    <a:pt x="6261" y="1079"/>
                  </a:lnTo>
                  <a:lnTo>
                    <a:pt x="5854" y="800"/>
                  </a:lnTo>
                  <a:lnTo>
                    <a:pt x="4381" y="0"/>
                  </a:lnTo>
                  <a:close/>
                </a:path>
              </a:pathLst>
            </a:custGeom>
            <a:solidFill>
              <a:srgbClr val="C47A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8" name="object 1398" descr=""/>
            <p:cNvSpPr/>
            <p:nvPr/>
          </p:nvSpPr>
          <p:spPr>
            <a:xfrm>
              <a:off x="2134701" y="2703374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2438" y="0"/>
                  </a:moveTo>
                  <a:lnTo>
                    <a:pt x="368" y="1142"/>
                  </a:lnTo>
                  <a:lnTo>
                    <a:pt x="63" y="3111"/>
                  </a:lnTo>
                  <a:lnTo>
                    <a:pt x="0" y="5194"/>
                  </a:lnTo>
                  <a:lnTo>
                    <a:pt x="177" y="5448"/>
                  </a:lnTo>
                  <a:lnTo>
                    <a:pt x="279" y="5727"/>
                  </a:lnTo>
                  <a:lnTo>
                    <a:pt x="279" y="6032"/>
                  </a:lnTo>
                  <a:lnTo>
                    <a:pt x="444" y="6527"/>
                  </a:lnTo>
                  <a:lnTo>
                    <a:pt x="787" y="6718"/>
                  </a:lnTo>
                  <a:lnTo>
                    <a:pt x="1295" y="6616"/>
                  </a:lnTo>
                  <a:lnTo>
                    <a:pt x="3340" y="3479"/>
                  </a:lnTo>
                  <a:lnTo>
                    <a:pt x="3784" y="2209"/>
                  </a:lnTo>
                  <a:lnTo>
                    <a:pt x="3848" y="1777"/>
                  </a:lnTo>
                  <a:lnTo>
                    <a:pt x="3822" y="1320"/>
                  </a:lnTo>
                  <a:lnTo>
                    <a:pt x="3568" y="698"/>
                  </a:lnTo>
                  <a:lnTo>
                    <a:pt x="3200" y="444"/>
                  </a:lnTo>
                  <a:lnTo>
                    <a:pt x="2832" y="215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D0A6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9" name="object 1399" descr=""/>
            <p:cNvSpPr/>
            <p:nvPr/>
          </p:nvSpPr>
          <p:spPr>
            <a:xfrm>
              <a:off x="2134786" y="270940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44" y="1346"/>
                  </a:moveTo>
                  <a:lnTo>
                    <a:pt x="25" y="1346"/>
                  </a:lnTo>
                  <a:lnTo>
                    <a:pt x="380" y="1689"/>
                  </a:lnTo>
                  <a:lnTo>
                    <a:pt x="774" y="1727"/>
                  </a:lnTo>
                  <a:lnTo>
                    <a:pt x="1193" y="1485"/>
                  </a:lnTo>
                  <a:lnTo>
                    <a:pt x="1244" y="1346"/>
                  </a:lnTo>
                  <a:close/>
                </a:path>
                <a:path w="1905" h="1905">
                  <a:moveTo>
                    <a:pt x="190" y="0"/>
                  </a:moveTo>
                  <a:lnTo>
                    <a:pt x="0" y="1358"/>
                  </a:lnTo>
                  <a:lnTo>
                    <a:pt x="1244" y="1346"/>
                  </a:lnTo>
                  <a:lnTo>
                    <a:pt x="1422" y="850"/>
                  </a:lnTo>
                  <a:lnTo>
                    <a:pt x="1041" y="304"/>
                  </a:lnTo>
                  <a:lnTo>
                    <a:pt x="749" y="215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994D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0" name="object 1400" descr=""/>
            <p:cNvSpPr/>
            <p:nvPr/>
          </p:nvSpPr>
          <p:spPr>
            <a:xfrm>
              <a:off x="2215507" y="2760315"/>
              <a:ext cx="17780" cy="6350"/>
            </a:xfrm>
            <a:custGeom>
              <a:avLst/>
              <a:gdLst/>
              <a:ahLst/>
              <a:cxnLst/>
              <a:rect l="l" t="t" r="r" b="b"/>
              <a:pathLst>
                <a:path w="17780" h="6350">
                  <a:moveTo>
                    <a:pt x="13195" y="0"/>
                  </a:moveTo>
                  <a:lnTo>
                    <a:pt x="12115" y="1422"/>
                  </a:lnTo>
                  <a:lnTo>
                    <a:pt x="10909" y="2527"/>
                  </a:lnTo>
                  <a:lnTo>
                    <a:pt x="7442" y="863"/>
                  </a:lnTo>
                  <a:lnTo>
                    <a:pt x="4089" y="2120"/>
                  </a:lnTo>
                  <a:lnTo>
                    <a:pt x="736" y="2997"/>
                  </a:lnTo>
                  <a:lnTo>
                    <a:pt x="152" y="3352"/>
                  </a:lnTo>
                  <a:lnTo>
                    <a:pt x="0" y="3848"/>
                  </a:lnTo>
                  <a:lnTo>
                    <a:pt x="241" y="4470"/>
                  </a:lnTo>
                  <a:lnTo>
                    <a:pt x="1955" y="5918"/>
                  </a:lnTo>
                  <a:lnTo>
                    <a:pt x="3873" y="4178"/>
                  </a:lnTo>
                  <a:lnTo>
                    <a:pt x="5638" y="4838"/>
                  </a:lnTo>
                  <a:lnTo>
                    <a:pt x="7162" y="4457"/>
                  </a:lnTo>
                  <a:lnTo>
                    <a:pt x="8674" y="4165"/>
                  </a:lnTo>
                  <a:lnTo>
                    <a:pt x="9893" y="5562"/>
                  </a:lnTo>
                  <a:lnTo>
                    <a:pt x="11747" y="4787"/>
                  </a:lnTo>
                  <a:lnTo>
                    <a:pt x="13385" y="3632"/>
                  </a:lnTo>
                  <a:lnTo>
                    <a:pt x="15328" y="3721"/>
                  </a:lnTo>
                  <a:lnTo>
                    <a:pt x="17170" y="3428"/>
                  </a:lnTo>
                  <a:lnTo>
                    <a:pt x="17259" y="2514"/>
                  </a:lnTo>
                  <a:lnTo>
                    <a:pt x="16446" y="2387"/>
                  </a:lnTo>
                  <a:lnTo>
                    <a:pt x="15252" y="2565"/>
                  </a:lnTo>
                  <a:lnTo>
                    <a:pt x="13195" y="0"/>
                  </a:lnTo>
                  <a:close/>
                </a:path>
              </a:pathLst>
            </a:custGeom>
            <a:solidFill>
              <a:srgbClr val="9F59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1" name="object 1401" descr=""/>
            <p:cNvSpPr/>
            <p:nvPr/>
          </p:nvSpPr>
          <p:spPr>
            <a:xfrm>
              <a:off x="2223103" y="2767677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4597" y="0"/>
                  </a:moveTo>
                  <a:lnTo>
                    <a:pt x="2552" y="584"/>
                  </a:lnTo>
                  <a:lnTo>
                    <a:pt x="1193" y="495"/>
                  </a:lnTo>
                  <a:lnTo>
                    <a:pt x="0" y="2031"/>
                  </a:lnTo>
                  <a:lnTo>
                    <a:pt x="1574" y="2133"/>
                  </a:lnTo>
                  <a:lnTo>
                    <a:pt x="2324" y="2666"/>
                  </a:lnTo>
                  <a:lnTo>
                    <a:pt x="2654" y="2997"/>
                  </a:lnTo>
                  <a:lnTo>
                    <a:pt x="2984" y="2997"/>
                  </a:lnTo>
                  <a:lnTo>
                    <a:pt x="3314" y="2666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EDC9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2" name="object 1402" descr=""/>
            <p:cNvSpPr/>
            <p:nvPr/>
          </p:nvSpPr>
          <p:spPr>
            <a:xfrm>
              <a:off x="2217995" y="276682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2628" y="0"/>
                  </a:moveTo>
                  <a:lnTo>
                    <a:pt x="1714" y="355"/>
                  </a:lnTo>
                  <a:lnTo>
                    <a:pt x="939" y="152"/>
                  </a:lnTo>
                  <a:lnTo>
                    <a:pt x="622" y="228"/>
                  </a:lnTo>
                  <a:lnTo>
                    <a:pt x="317" y="279"/>
                  </a:lnTo>
                  <a:lnTo>
                    <a:pt x="0" y="317"/>
                  </a:lnTo>
                  <a:lnTo>
                    <a:pt x="901" y="1752"/>
                  </a:lnTo>
                  <a:lnTo>
                    <a:pt x="2019" y="1587"/>
                  </a:lnTo>
                  <a:lnTo>
                    <a:pt x="3314" y="863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D7B9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3" name="object 1403" descr=""/>
            <p:cNvSpPr/>
            <p:nvPr/>
          </p:nvSpPr>
          <p:spPr>
            <a:xfrm>
              <a:off x="2255191" y="26766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51" y="466"/>
                  </a:lnTo>
                  <a:lnTo>
                    <a:pt x="316" y="542"/>
                  </a:lnTo>
                  <a:lnTo>
                    <a:pt x="392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4" name="object 1404" descr=""/>
            <p:cNvSpPr/>
            <p:nvPr/>
          </p:nvSpPr>
          <p:spPr>
            <a:xfrm>
              <a:off x="2136839" y="262578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431" y="0"/>
                  </a:moveTo>
                  <a:lnTo>
                    <a:pt x="203" y="406"/>
                  </a:lnTo>
                  <a:lnTo>
                    <a:pt x="0" y="825"/>
                  </a:lnTo>
                  <a:lnTo>
                    <a:pt x="469" y="723"/>
                  </a:lnTo>
                  <a:lnTo>
                    <a:pt x="889" y="571"/>
                  </a:lnTo>
                  <a:lnTo>
                    <a:pt x="990" y="1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8F35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5" name="object 1405" descr=""/>
            <p:cNvSpPr/>
            <p:nvPr/>
          </p:nvSpPr>
          <p:spPr>
            <a:xfrm>
              <a:off x="2240854" y="276648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76" y="0"/>
                  </a:moveTo>
                  <a:lnTo>
                    <a:pt x="0" y="368"/>
                  </a:lnTo>
                  <a:lnTo>
                    <a:pt x="381" y="558"/>
                  </a:lnTo>
                  <a:lnTo>
                    <a:pt x="346" y="368"/>
                  </a:lnTo>
                  <a:lnTo>
                    <a:pt x="241" y="7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1A5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6" name="object 1406" descr=""/>
            <p:cNvSpPr/>
            <p:nvPr/>
          </p:nvSpPr>
          <p:spPr>
            <a:xfrm>
              <a:off x="2252469" y="2680918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231" y="0"/>
                  </a:moveTo>
                  <a:lnTo>
                    <a:pt x="571" y="1079"/>
                  </a:lnTo>
                  <a:lnTo>
                    <a:pt x="0" y="1562"/>
                  </a:lnTo>
                  <a:lnTo>
                    <a:pt x="88" y="1879"/>
                  </a:lnTo>
                  <a:lnTo>
                    <a:pt x="825" y="2019"/>
                  </a:lnTo>
                  <a:lnTo>
                    <a:pt x="2616" y="2171"/>
                  </a:lnTo>
                  <a:lnTo>
                    <a:pt x="2971" y="1841"/>
                  </a:lnTo>
                  <a:lnTo>
                    <a:pt x="3327" y="1498"/>
                  </a:lnTo>
                  <a:lnTo>
                    <a:pt x="3682" y="1168"/>
                  </a:lnTo>
                  <a:lnTo>
                    <a:pt x="2870" y="965"/>
                  </a:lnTo>
                  <a:lnTo>
                    <a:pt x="2070" y="736"/>
                  </a:lnTo>
                  <a:lnTo>
                    <a:pt x="1523" y="38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DCD0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7" name="object 1407" descr=""/>
            <p:cNvSpPr/>
            <p:nvPr/>
          </p:nvSpPr>
          <p:spPr>
            <a:xfrm>
              <a:off x="2256278" y="268520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25" y="647"/>
                  </a:lnTo>
                  <a:lnTo>
                    <a:pt x="406" y="965"/>
                  </a:lnTo>
                  <a:lnTo>
                    <a:pt x="1016" y="1054"/>
                  </a:lnTo>
                  <a:lnTo>
                    <a:pt x="863" y="520"/>
                  </a:lnTo>
                  <a:lnTo>
                    <a:pt x="596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8" name="object 1408" descr=""/>
            <p:cNvSpPr/>
            <p:nvPr/>
          </p:nvSpPr>
          <p:spPr>
            <a:xfrm>
              <a:off x="2192387" y="2668034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4699" y="0"/>
                  </a:moveTo>
                  <a:lnTo>
                    <a:pt x="2235" y="241"/>
                  </a:lnTo>
                  <a:lnTo>
                    <a:pt x="0" y="2133"/>
                  </a:lnTo>
                  <a:lnTo>
                    <a:pt x="38" y="2463"/>
                  </a:lnTo>
                  <a:lnTo>
                    <a:pt x="76" y="3111"/>
                  </a:lnTo>
                  <a:lnTo>
                    <a:pt x="2743" y="4381"/>
                  </a:lnTo>
                  <a:lnTo>
                    <a:pt x="3911" y="4318"/>
                  </a:lnTo>
                  <a:lnTo>
                    <a:pt x="4584" y="4203"/>
                  </a:lnTo>
                  <a:lnTo>
                    <a:pt x="5245" y="4013"/>
                  </a:lnTo>
                  <a:lnTo>
                    <a:pt x="6286" y="3657"/>
                  </a:lnTo>
                  <a:lnTo>
                    <a:pt x="7340" y="3644"/>
                  </a:lnTo>
                  <a:lnTo>
                    <a:pt x="8394" y="3898"/>
                  </a:lnTo>
                  <a:lnTo>
                    <a:pt x="9055" y="4025"/>
                  </a:lnTo>
                  <a:lnTo>
                    <a:pt x="9715" y="4000"/>
                  </a:lnTo>
                  <a:lnTo>
                    <a:pt x="10350" y="3733"/>
                  </a:lnTo>
                  <a:lnTo>
                    <a:pt x="10744" y="3467"/>
                  </a:lnTo>
                  <a:lnTo>
                    <a:pt x="10972" y="3098"/>
                  </a:lnTo>
                  <a:lnTo>
                    <a:pt x="11010" y="2628"/>
                  </a:lnTo>
                  <a:lnTo>
                    <a:pt x="10871" y="1828"/>
                  </a:lnTo>
                  <a:lnTo>
                    <a:pt x="9575" y="1358"/>
                  </a:lnTo>
                  <a:lnTo>
                    <a:pt x="9512" y="1181"/>
                  </a:lnTo>
                  <a:lnTo>
                    <a:pt x="9474" y="1003"/>
                  </a:lnTo>
                  <a:lnTo>
                    <a:pt x="9461" y="812"/>
                  </a:lnTo>
                  <a:lnTo>
                    <a:pt x="9156" y="723"/>
                  </a:lnTo>
                  <a:lnTo>
                    <a:pt x="8877" y="787"/>
                  </a:lnTo>
                  <a:lnTo>
                    <a:pt x="8636" y="977"/>
                  </a:lnTo>
                  <a:lnTo>
                    <a:pt x="7366" y="1066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C585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9" name="object 1409" descr=""/>
            <p:cNvSpPr/>
            <p:nvPr/>
          </p:nvSpPr>
          <p:spPr>
            <a:xfrm>
              <a:off x="2192383" y="2667205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2235" y="0"/>
                  </a:moveTo>
                  <a:lnTo>
                    <a:pt x="1244" y="1117"/>
                  </a:lnTo>
                  <a:lnTo>
                    <a:pt x="825" y="1727"/>
                  </a:lnTo>
                  <a:lnTo>
                    <a:pt x="419" y="2349"/>
                  </a:lnTo>
                  <a:lnTo>
                    <a:pt x="0" y="2959"/>
                  </a:lnTo>
                  <a:lnTo>
                    <a:pt x="2400" y="2184"/>
                  </a:lnTo>
                  <a:lnTo>
                    <a:pt x="4864" y="1905"/>
                  </a:lnTo>
                  <a:lnTo>
                    <a:pt x="7366" y="1892"/>
                  </a:lnTo>
                  <a:lnTo>
                    <a:pt x="7366" y="1549"/>
                  </a:lnTo>
                  <a:lnTo>
                    <a:pt x="7416" y="876"/>
                  </a:lnTo>
                  <a:lnTo>
                    <a:pt x="6756" y="342"/>
                  </a:lnTo>
                  <a:lnTo>
                    <a:pt x="6083" y="292"/>
                  </a:lnTo>
                  <a:lnTo>
                    <a:pt x="5397" y="838"/>
                  </a:lnTo>
                  <a:lnTo>
                    <a:pt x="5067" y="1041"/>
                  </a:lnTo>
                  <a:lnTo>
                    <a:pt x="4737" y="1092"/>
                  </a:lnTo>
                  <a:lnTo>
                    <a:pt x="4368" y="965"/>
                  </a:lnTo>
                  <a:lnTo>
                    <a:pt x="3289" y="254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0" name="object 1410" descr=""/>
            <p:cNvSpPr/>
            <p:nvPr/>
          </p:nvSpPr>
          <p:spPr>
            <a:xfrm>
              <a:off x="2192398" y="2667008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2158" y="0"/>
                  </a:moveTo>
                  <a:lnTo>
                    <a:pt x="1295" y="88"/>
                  </a:lnTo>
                  <a:lnTo>
                    <a:pt x="457" y="215"/>
                  </a:lnTo>
                  <a:lnTo>
                    <a:pt x="0" y="1104"/>
                  </a:lnTo>
                  <a:lnTo>
                    <a:pt x="406" y="1168"/>
                  </a:lnTo>
                  <a:lnTo>
                    <a:pt x="812" y="1244"/>
                  </a:lnTo>
                  <a:lnTo>
                    <a:pt x="1219" y="1308"/>
                  </a:lnTo>
                  <a:lnTo>
                    <a:pt x="4356" y="1155"/>
                  </a:lnTo>
                  <a:lnTo>
                    <a:pt x="3936" y="165"/>
                  </a:lnTo>
                  <a:lnTo>
                    <a:pt x="3047" y="88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C47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1" name="object 1411" descr=""/>
            <p:cNvSpPr/>
            <p:nvPr/>
          </p:nvSpPr>
          <p:spPr>
            <a:xfrm>
              <a:off x="2201972" y="2668763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4140" y="0"/>
                  </a:moveTo>
                  <a:lnTo>
                    <a:pt x="3492" y="88"/>
                  </a:lnTo>
                  <a:lnTo>
                    <a:pt x="2832" y="190"/>
                  </a:lnTo>
                  <a:lnTo>
                    <a:pt x="2184" y="279"/>
                  </a:lnTo>
                  <a:lnTo>
                    <a:pt x="1752" y="25"/>
                  </a:lnTo>
                  <a:lnTo>
                    <a:pt x="1346" y="50"/>
                  </a:lnTo>
                  <a:lnTo>
                    <a:pt x="939" y="342"/>
                  </a:lnTo>
                  <a:lnTo>
                    <a:pt x="609" y="381"/>
                  </a:lnTo>
                  <a:lnTo>
                    <a:pt x="292" y="482"/>
                  </a:lnTo>
                  <a:lnTo>
                    <a:pt x="0" y="635"/>
                  </a:lnTo>
                  <a:lnTo>
                    <a:pt x="723" y="1384"/>
                  </a:lnTo>
                  <a:lnTo>
                    <a:pt x="2501" y="2260"/>
                  </a:lnTo>
                  <a:lnTo>
                    <a:pt x="2882" y="2222"/>
                  </a:lnTo>
                  <a:lnTo>
                    <a:pt x="4114" y="457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A049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2" name="object 1412" descr=""/>
            <p:cNvSpPr/>
            <p:nvPr/>
          </p:nvSpPr>
          <p:spPr>
            <a:xfrm>
              <a:off x="2197776" y="2667194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685" y="0"/>
                  </a:moveTo>
                  <a:lnTo>
                    <a:pt x="0" y="850"/>
                  </a:lnTo>
                  <a:lnTo>
                    <a:pt x="2019" y="889"/>
                  </a:lnTo>
                  <a:lnTo>
                    <a:pt x="1358" y="38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C47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3" name="object 1413" descr=""/>
            <p:cNvSpPr/>
            <p:nvPr/>
          </p:nvSpPr>
          <p:spPr>
            <a:xfrm>
              <a:off x="2201021" y="266853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482" y="0"/>
                  </a:moveTo>
                  <a:lnTo>
                    <a:pt x="190" y="0"/>
                  </a:lnTo>
                  <a:lnTo>
                    <a:pt x="0" y="469"/>
                  </a:lnTo>
                  <a:lnTo>
                    <a:pt x="292" y="495"/>
                  </a:lnTo>
                  <a:lnTo>
                    <a:pt x="571" y="444"/>
                  </a:lnTo>
                  <a:lnTo>
                    <a:pt x="825" y="304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4" name="object 1414" descr=""/>
            <p:cNvSpPr/>
            <p:nvPr/>
          </p:nvSpPr>
          <p:spPr>
            <a:xfrm>
              <a:off x="2202913" y="266837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00" y="0"/>
                  </a:moveTo>
                  <a:lnTo>
                    <a:pt x="381" y="88"/>
                  </a:lnTo>
                  <a:lnTo>
                    <a:pt x="0" y="736"/>
                  </a:lnTo>
                  <a:lnTo>
                    <a:pt x="419" y="711"/>
                  </a:lnTo>
                  <a:lnTo>
                    <a:pt x="825" y="698"/>
                  </a:lnTo>
                  <a:lnTo>
                    <a:pt x="1244" y="673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C88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5" name="object 1415" descr=""/>
            <p:cNvSpPr/>
            <p:nvPr/>
          </p:nvSpPr>
          <p:spPr>
            <a:xfrm>
              <a:off x="2133658" y="262020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511" y="0"/>
                  </a:moveTo>
                  <a:lnTo>
                    <a:pt x="1206" y="12"/>
                  </a:lnTo>
                  <a:lnTo>
                    <a:pt x="1054" y="330"/>
                  </a:lnTo>
                  <a:lnTo>
                    <a:pt x="888" y="647"/>
                  </a:lnTo>
                  <a:lnTo>
                    <a:pt x="736" y="952"/>
                  </a:lnTo>
                  <a:lnTo>
                    <a:pt x="406" y="1574"/>
                  </a:lnTo>
                  <a:lnTo>
                    <a:pt x="0" y="2260"/>
                  </a:lnTo>
                  <a:lnTo>
                    <a:pt x="1015" y="2768"/>
                  </a:lnTo>
                  <a:lnTo>
                    <a:pt x="1689" y="2108"/>
                  </a:lnTo>
                  <a:lnTo>
                    <a:pt x="1892" y="1676"/>
                  </a:lnTo>
                  <a:lnTo>
                    <a:pt x="2108" y="1231"/>
                  </a:lnTo>
                  <a:lnTo>
                    <a:pt x="2044" y="660"/>
                  </a:lnTo>
                  <a:lnTo>
                    <a:pt x="2108" y="139"/>
                  </a:lnTo>
                  <a:lnTo>
                    <a:pt x="1816" y="5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894B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6" name="object 1416" descr=""/>
            <p:cNvSpPr/>
            <p:nvPr/>
          </p:nvSpPr>
          <p:spPr>
            <a:xfrm>
              <a:off x="2242508" y="2680991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4">
                  <a:moveTo>
                    <a:pt x="2146" y="0"/>
                  </a:moveTo>
                  <a:lnTo>
                    <a:pt x="977" y="609"/>
                  </a:lnTo>
                  <a:lnTo>
                    <a:pt x="0" y="1269"/>
                  </a:lnTo>
                  <a:lnTo>
                    <a:pt x="1371" y="2616"/>
                  </a:lnTo>
                  <a:lnTo>
                    <a:pt x="3695" y="3606"/>
                  </a:lnTo>
                  <a:lnTo>
                    <a:pt x="5981" y="3822"/>
                  </a:lnTo>
                  <a:lnTo>
                    <a:pt x="8166" y="2260"/>
                  </a:lnTo>
                  <a:lnTo>
                    <a:pt x="10782" y="1943"/>
                  </a:lnTo>
                  <a:lnTo>
                    <a:pt x="10718" y="1625"/>
                  </a:lnTo>
                  <a:lnTo>
                    <a:pt x="10528" y="1003"/>
                  </a:lnTo>
                  <a:lnTo>
                    <a:pt x="9131" y="673"/>
                  </a:lnTo>
                  <a:lnTo>
                    <a:pt x="7531" y="1333"/>
                  </a:lnTo>
                  <a:lnTo>
                    <a:pt x="6286" y="190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B871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7" name="object 1417" descr=""/>
            <p:cNvSpPr/>
            <p:nvPr/>
          </p:nvSpPr>
          <p:spPr>
            <a:xfrm>
              <a:off x="2137996" y="269677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2857" y="0"/>
                  </a:moveTo>
                  <a:lnTo>
                    <a:pt x="2298" y="0"/>
                  </a:lnTo>
                  <a:lnTo>
                    <a:pt x="1003" y="88"/>
                  </a:lnTo>
                  <a:lnTo>
                    <a:pt x="152" y="685"/>
                  </a:lnTo>
                  <a:lnTo>
                    <a:pt x="0" y="2057"/>
                  </a:lnTo>
                  <a:lnTo>
                    <a:pt x="901" y="2590"/>
                  </a:lnTo>
                  <a:lnTo>
                    <a:pt x="1117" y="3467"/>
                  </a:lnTo>
                  <a:lnTo>
                    <a:pt x="1143" y="4419"/>
                  </a:lnTo>
                  <a:lnTo>
                    <a:pt x="1435" y="4737"/>
                  </a:lnTo>
                  <a:lnTo>
                    <a:pt x="1803" y="4953"/>
                  </a:lnTo>
                  <a:lnTo>
                    <a:pt x="2235" y="5029"/>
                  </a:lnTo>
                  <a:lnTo>
                    <a:pt x="2667" y="5029"/>
                  </a:lnTo>
                  <a:lnTo>
                    <a:pt x="6807" y="2298"/>
                  </a:lnTo>
                  <a:lnTo>
                    <a:pt x="6604" y="1358"/>
                  </a:lnTo>
                  <a:lnTo>
                    <a:pt x="3987" y="127"/>
                  </a:lnTo>
                  <a:lnTo>
                    <a:pt x="3606" y="63"/>
                  </a:lnTo>
                  <a:lnTo>
                    <a:pt x="3238" y="25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16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8" name="object 1418" descr=""/>
            <p:cNvSpPr/>
            <p:nvPr/>
          </p:nvSpPr>
          <p:spPr>
            <a:xfrm>
              <a:off x="2137699" y="2701192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1435" y="0"/>
                  </a:moveTo>
                  <a:lnTo>
                    <a:pt x="1054" y="292"/>
                  </a:lnTo>
                  <a:lnTo>
                    <a:pt x="685" y="596"/>
                  </a:lnTo>
                  <a:lnTo>
                    <a:pt x="304" y="889"/>
                  </a:lnTo>
                  <a:lnTo>
                    <a:pt x="279" y="1181"/>
                  </a:lnTo>
                  <a:lnTo>
                    <a:pt x="279" y="1473"/>
                  </a:lnTo>
                  <a:lnTo>
                    <a:pt x="317" y="1752"/>
                  </a:lnTo>
                  <a:lnTo>
                    <a:pt x="152" y="1866"/>
                  </a:lnTo>
                  <a:lnTo>
                    <a:pt x="0" y="2311"/>
                  </a:lnTo>
                  <a:lnTo>
                    <a:pt x="76" y="2540"/>
                  </a:lnTo>
                  <a:lnTo>
                    <a:pt x="317" y="2768"/>
                  </a:lnTo>
                  <a:lnTo>
                    <a:pt x="393" y="3175"/>
                  </a:lnTo>
                  <a:lnTo>
                    <a:pt x="1701" y="3848"/>
                  </a:lnTo>
                  <a:lnTo>
                    <a:pt x="3086" y="3695"/>
                  </a:lnTo>
                  <a:lnTo>
                    <a:pt x="4457" y="3429"/>
                  </a:lnTo>
                  <a:lnTo>
                    <a:pt x="4838" y="3149"/>
                  </a:lnTo>
                  <a:lnTo>
                    <a:pt x="5105" y="2794"/>
                  </a:lnTo>
                  <a:lnTo>
                    <a:pt x="5232" y="2324"/>
                  </a:lnTo>
                  <a:lnTo>
                    <a:pt x="5270" y="1866"/>
                  </a:lnTo>
                  <a:lnTo>
                    <a:pt x="5181" y="1422"/>
                  </a:lnTo>
                  <a:lnTo>
                    <a:pt x="4991" y="990"/>
                  </a:lnTo>
                  <a:lnTo>
                    <a:pt x="4381" y="177"/>
                  </a:lnTo>
                  <a:lnTo>
                    <a:pt x="3263" y="647"/>
                  </a:lnTo>
                  <a:lnTo>
                    <a:pt x="2590" y="38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DDC5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9" name="object 1419" descr=""/>
            <p:cNvSpPr/>
            <p:nvPr/>
          </p:nvSpPr>
          <p:spPr>
            <a:xfrm>
              <a:off x="2206767" y="2669959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6985" y="0"/>
                  </a:moveTo>
                  <a:lnTo>
                    <a:pt x="4902" y="736"/>
                  </a:lnTo>
                  <a:lnTo>
                    <a:pt x="2819" y="368"/>
                  </a:lnTo>
                  <a:lnTo>
                    <a:pt x="1574" y="292"/>
                  </a:lnTo>
                  <a:lnTo>
                    <a:pt x="939" y="927"/>
                  </a:lnTo>
                  <a:lnTo>
                    <a:pt x="228" y="1511"/>
                  </a:lnTo>
                  <a:lnTo>
                    <a:pt x="38" y="2463"/>
                  </a:lnTo>
                  <a:lnTo>
                    <a:pt x="0" y="2920"/>
                  </a:lnTo>
                  <a:lnTo>
                    <a:pt x="76" y="3352"/>
                  </a:lnTo>
                  <a:lnTo>
                    <a:pt x="266" y="3771"/>
                  </a:lnTo>
                  <a:lnTo>
                    <a:pt x="1181" y="5029"/>
                  </a:lnTo>
                  <a:lnTo>
                    <a:pt x="2489" y="4965"/>
                  </a:lnTo>
                  <a:lnTo>
                    <a:pt x="3822" y="4800"/>
                  </a:lnTo>
                  <a:lnTo>
                    <a:pt x="4660" y="4762"/>
                  </a:lnTo>
                  <a:lnTo>
                    <a:pt x="5435" y="4965"/>
                  </a:lnTo>
                  <a:lnTo>
                    <a:pt x="6451" y="5702"/>
                  </a:lnTo>
                  <a:lnTo>
                    <a:pt x="6832" y="5892"/>
                  </a:lnTo>
                  <a:lnTo>
                    <a:pt x="7239" y="6007"/>
                  </a:lnTo>
                  <a:lnTo>
                    <a:pt x="7683" y="6019"/>
                  </a:lnTo>
                  <a:lnTo>
                    <a:pt x="8115" y="5918"/>
                  </a:lnTo>
                  <a:lnTo>
                    <a:pt x="8509" y="5702"/>
                  </a:lnTo>
                  <a:lnTo>
                    <a:pt x="9601" y="4851"/>
                  </a:lnTo>
                  <a:lnTo>
                    <a:pt x="11023" y="4648"/>
                  </a:lnTo>
                  <a:lnTo>
                    <a:pt x="12141" y="3835"/>
                  </a:lnTo>
                  <a:lnTo>
                    <a:pt x="12433" y="3441"/>
                  </a:lnTo>
                  <a:lnTo>
                    <a:pt x="12560" y="3009"/>
                  </a:lnTo>
                  <a:lnTo>
                    <a:pt x="12446" y="2527"/>
                  </a:lnTo>
                  <a:lnTo>
                    <a:pt x="12103" y="2146"/>
                  </a:lnTo>
                  <a:lnTo>
                    <a:pt x="11684" y="2057"/>
                  </a:lnTo>
                  <a:lnTo>
                    <a:pt x="11201" y="2273"/>
                  </a:lnTo>
                  <a:lnTo>
                    <a:pt x="9080" y="330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CD8D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0" name="object 1420" descr=""/>
            <p:cNvSpPr/>
            <p:nvPr/>
          </p:nvSpPr>
          <p:spPr>
            <a:xfrm>
              <a:off x="2209586" y="2669159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133" y="0"/>
                  </a:moveTo>
                  <a:lnTo>
                    <a:pt x="825" y="1028"/>
                  </a:lnTo>
                  <a:lnTo>
                    <a:pt x="558" y="1117"/>
                  </a:lnTo>
                  <a:lnTo>
                    <a:pt x="0" y="1168"/>
                  </a:lnTo>
                  <a:lnTo>
                    <a:pt x="2095" y="2870"/>
                  </a:lnTo>
                  <a:lnTo>
                    <a:pt x="4178" y="2489"/>
                  </a:lnTo>
                  <a:lnTo>
                    <a:pt x="6202" y="1168"/>
                  </a:lnTo>
                  <a:lnTo>
                    <a:pt x="3873" y="1104"/>
                  </a:lnTo>
                  <a:lnTo>
                    <a:pt x="2133" y="0"/>
                  </a:lnTo>
                  <a:close/>
                </a:path>
                <a:path w="6350" h="3175">
                  <a:moveTo>
                    <a:pt x="5245" y="139"/>
                  </a:moveTo>
                  <a:lnTo>
                    <a:pt x="3873" y="1104"/>
                  </a:lnTo>
                  <a:lnTo>
                    <a:pt x="6235" y="1104"/>
                  </a:lnTo>
                  <a:lnTo>
                    <a:pt x="5245" y="139"/>
                  </a:lnTo>
                  <a:close/>
                </a:path>
              </a:pathLst>
            </a:custGeom>
            <a:solidFill>
              <a:srgbClr val="E0DA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1" name="object 1421" descr=""/>
            <p:cNvSpPr/>
            <p:nvPr/>
          </p:nvSpPr>
          <p:spPr>
            <a:xfrm>
              <a:off x="2204769" y="267014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282" y="0"/>
                  </a:moveTo>
                  <a:lnTo>
                    <a:pt x="952" y="63"/>
                  </a:lnTo>
                  <a:lnTo>
                    <a:pt x="635" y="165"/>
                  </a:lnTo>
                  <a:lnTo>
                    <a:pt x="342" y="304"/>
                  </a:lnTo>
                  <a:lnTo>
                    <a:pt x="0" y="1320"/>
                  </a:lnTo>
                  <a:lnTo>
                    <a:pt x="571" y="1905"/>
                  </a:lnTo>
                  <a:lnTo>
                    <a:pt x="1320" y="2413"/>
                  </a:lnTo>
                  <a:lnTo>
                    <a:pt x="1752" y="2590"/>
                  </a:lnTo>
                  <a:lnTo>
                    <a:pt x="2133" y="2501"/>
                  </a:lnTo>
                  <a:lnTo>
                    <a:pt x="2463" y="2197"/>
                  </a:lnTo>
                  <a:lnTo>
                    <a:pt x="3302" y="1752"/>
                  </a:lnTo>
                  <a:lnTo>
                    <a:pt x="3695" y="1054"/>
                  </a:lnTo>
                  <a:lnTo>
                    <a:pt x="3568" y="101"/>
                  </a:lnTo>
                  <a:lnTo>
                    <a:pt x="2806" y="63"/>
                  </a:lnTo>
                  <a:lnTo>
                    <a:pt x="2044" y="3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D7B9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2" name="object 1422" descr=""/>
            <p:cNvSpPr/>
            <p:nvPr/>
          </p:nvSpPr>
          <p:spPr>
            <a:xfrm>
              <a:off x="2210410" y="2669285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101" y="0"/>
                  </a:moveTo>
                  <a:lnTo>
                    <a:pt x="63" y="304"/>
                  </a:lnTo>
                  <a:lnTo>
                    <a:pt x="38" y="596"/>
                  </a:lnTo>
                  <a:lnTo>
                    <a:pt x="0" y="901"/>
                  </a:lnTo>
                  <a:lnTo>
                    <a:pt x="1485" y="774"/>
                  </a:lnTo>
                  <a:lnTo>
                    <a:pt x="3136" y="1447"/>
                  </a:lnTo>
                  <a:lnTo>
                    <a:pt x="4368" y="12"/>
                  </a:lnTo>
                  <a:lnTo>
                    <a:pt x="1523" y="1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AAF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3" name="object 1423" descr=""/>
            <p:cNvSpPr/>
            <p:nvPr/>
          </p:nvSpPr>
          <p:spPr>
            <a:xfrm>
              <a:off x="2141006" y="2691827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4444" y="0"/>
                  </a:moveTo>
                  <a:lnTo>
                    <a:pt x="3555" y="1104"/>
                  </a:lnTo>
                  <a:lnTo>
                    <a:pt x="2311" y="1968"/>
                  </a:lnTo>
                  <a:lnTo>
                    <a:pt x="571" y="2908"/>
                  </a:lnTo>
                  <a:lnTo>
                    <a:pt x="0" y="4165"/>
                  </a:lnTo>
                  <a:lnTo>
                    <a:pt x="1257" y="5905"/>
                  </a:lnTo>
                  <a:lnTo>
                    <a:pt x="3365" y="6311"/>
                  </a:lnTo>
                  <a:lnTo>
                    <a:pt x="4025" y="6210"/>
                  </a:lnTo>
                  <a:lnTo>
                    <a:pt x="4432" y="6019"/>
                  </a:lnTo>
                  <a:lnTo>
                    <a:pt x="4813" y="5791"/>
                  </a:lnTo>
                  <a:lnTo>
                    <a:pt x="5168" y="5524"/>
                  </a:lnTo>
                  <a:lnTo>
                    <a:pt x="6083" y="4775"/>
                  </a:lnTo>
                  <a:lnTo>
                    <a:pt x="7111" y="4584"/>
                  </a:lnTo>
                  <a:lnTo>
                    <a:pt x="8242" y="4800"/>
                  </a:lnTo>
                  <a:lnTo>
                    <a:pt x="9207" y="4914"/>
                  </a:lnTo>
                  <a:lnTo>
                    <a:pt x="10147" y="4876"/>
                  </a:lnTo>
                  <a:lnTo>
                    <a:pt x="11036" y="4406"/>
                  </a:lnTo>
                  <a:lnTo>
                    <a:pt x="12407" y="3263"/>
                  </a:lnTo>
                  <a:lnTo>
                    <a:pt x="12699" y="2031"/>
                  </a:lnTo>
                  <a:lnTo>
                    <a:pt x="11353" y="647"/>
                  </a:lnTo>
                  <a:lnTo>
                    <a:pt x="10947" y="393"/>
                  </a:lnTo>
                  <a:lnTo>
                    <a:pt x="10490" y="253"/>
                  </a:lnTo>
                  <a:lnTo>
                    <a:pt x="10007" y="241"/>
                  </a:lnTo>
                  <a:lnTo>
                    <a:pt x="8889" y="368"/>
                  </a:lnTo>
                  <a:lnTo>
                    <a:pt x="7797" y="634"/>
                  </a:lnTo>
                  <a:lnTo>
                    <a:pt x="6667" y="571"/>
                  </a:lnTo>
                  <a:lnTo>
                    <a:pt x="5613" y="647"/>
                  </a:lnTo>
                  <a:lnTo>
                    <a:pt x="4444" y="0"/>
                  </a:lnTo>
                  <a:close/>
                </a:path>
              </a:pathLst>
            </a:custGeom>
            <a:solidFill>
              <a:srgbClr val="D4AD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4" name="object 1424" descr=""/>
            <p:cNvSpPr/>
            <p:nvPr/>
          </p:nvSpPr>
          <p:spPr>
            <a:xfrm>
              <a:off x="2140257" y="2693638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1016" y="0"/>
                  </a:moveTo>
                  <a:lnTo>
                    <a:pt x="939" y="152"/>
                  </a:lnTo>
                  <a:lnTo>
                    <a:pt x="622" y="406"/>
                  </a:lnTo>
                  <a:lnTo>
                    <a:pt x="304" y="774"/>
                  </a:lnTo>
                  <a:lnTo>
                    <a:pt x="50" y="1193"/>
                  </a:lnTo>
                  <a:lnTo>
                    <a:pt x="0" y="3149"/>
                  </a:lnTo>
                  <a:lnTo>
                    <a:pt x="304" y="3568"/>
                  </a:lnTo>
                  <a:lnTo>
                    <a:pt x="1104" y="4203"/>
                  </a:lnTo>
                  <a:lnTo>
                    <a:pt x="1409" y="4203"/>
                  </a:lnTo>
                  <a:lnTo>
                    <a:pt x="1714" y="4165"/>
                  </a:lnTo>
                  <a:lnTo>
                    <a:pt x="2006" y="4089"/>
                  </a:lnTo>
                  <a:lnTo>
                    <a:pt x="1943" y="2666"/>
                  </a:lnTo>
                  <a:lnTo>
                    <a:pt x="2260" y="1346"/>
                  </a:lnTo>
                  <a:lnTo>
                    <a:pt x="3060" y="15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DDCD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5" name="object 1425" descr=""/>
            <p:cNvSpPr/>
            <p:nvPr/>
          </p:nvSpPr>
          <p:spPr>
            <a:xfrm>
              <a:off x="2144567" y="2690429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959" y="0"/>
                  </a:moveTo>
                  <a:lnTo>
                    <a:pt x="1320" y="63"/>
                  </a:lnTo>
                  <a:lnTo>
                    <a:pt x="253" y="800"/>
                  </a:lnTo>
                  <a:lnTo>
                    <a:pt x="0" y="2501"/>
                  </a:lnTo>
                  <a:lnTo>
                    <a:pt x="1003" y="2717"/>
                  </a:lnTo>
                  <a:lnTo>
                    <a:pt x="3009" y="3175"/>
                  </a:lnTo>
                  <a:lnTo>
                    <a:pt x="3657" y="2667"/>
                  </a:lnTo>
                  <a:lnTo>
                    <a:pt x="3873" y="1981"/>
                  </a:lnTo>
                  <a:lnTo>
                    <a:pt x="3797" y="1193"/>
                  </a:lnTo>
                  <a:lnTo>
                    <a:pt x="3657" y="698"/>
                  </a:lnTo>
                  <a:lnTo>
                    <a:pt x="3378" y="292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CB7F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6" name="object 1426" descr=""/>
            <p:cNvSpPr/>
            <p:nvPr/>
          </p:nvSpPr>
          <p:spPr>
            <a:xfrm>
              <a:off x="2147525" y="2687499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2413" y="0"/>
                  </a:moveTo>
                  <a:lnTo>
                    <a:pt x="1447" y="1346"/>
                  </a:lnTo>
                  <a:lnTo>
                    <a:pt x="469" y="2006"/>
                  </a:lnTo>
                  <a:lnTo>
                    <a:pt x="381" y="2336"/>
                  </a:lnTo>
                  <a:lnTo>
                    <a:pt x="215" y="2654"/>
                  </a:lnTo>
                  <a:lnTo>
                    <a:pt x="0" y="2921"/>
                  </a:lnTo>
                  <a:lnTo>
                    <a:pt x="50" y="3289"/>
                  </a:lnTo>
                  <a:lnTo>
                    <a:pt x="114" y="3644"/>
                  </a:lnTo>
                  <a:lnTo>
                    <a:pt x="165" y="4000"/>
                  </a:lnTo>
                  <a:lnTo>
                    <a:pt x="787" y="4838"/>
                  </a:lnTo>
                  <a:lnTo>
                    <a:pt x="1333" y="5892"/>
                  </a:lnTo>
                  <a:lnTo>
                    <a:pt x="2616" y="4838"/>
                  </a:lnTo>
                  <a:lnTo>
                    <a:pt x="2857" y="4495"/>
                  </a:lnTo>
                  <a:lnTo>
                    <a:pt x="3060" y="4140"/>
                  </a:lnTo>
                  <a:lnTo>
                    <a:pt x="3365" y="3136"/>
                  </a:lnTo>
                  <a:lnTo>
                    <a:pt x="3467" y="2540"/>
                  </a:lnTo>
                  <a:lnTo>
                    <a:pt x="3454" y="1917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DDC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7" name="object 1427" descr=""/>
            <p:cNvSpPr/>
            <p:nvPr/>
          </p:nvSpPr>
          <p:spPr>
            <a:xfrm>
              <a:off x="2142333" y="269164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25" y="0"/>
                  </a:moveTo>
                  <a:lnTo>
                    <a:pt x="0" y="622"/>
                  </a:lnTo>
                  <a:lnTo>
                    <a:pt x="12" y="939"/>
                  </a:lnTo>
                  <a:lnTo>
                    <a:pt x="165" y="850"/>
                  </a:lnTo>
                  <a:lnTo>
                    <a:pt x="368" y="812"/>
                  </a:lnTo>
                  <a:lnTo>
                    <a:pt x="647" y="342"/>
                  </a:lnTo>
                  <a:lnTo>
                    <a:pt x="482" y="10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F38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8" name="object 1428" descr=""/>
            <p:cNvSpPr/>
            <p:nvPr/>
          </p:nvSpPr>
          <p:spPr>
            <a:xfrm>
              <a:off x="2131449" y="2716065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4" h="5080">
                  <a:moveTo>
                    <a:pt x="6743" y="0"/>
                  </a:moveTo>
                  <a:lnTo>
                    <a:pt x="5499" y="88"/>
                  </a:lnTo>
                  <a:lnTo>
                    <a:pt x="4800" y="228"/>
                  </a:lnTo>
                  <a:lnTo>
                    <a:pt x="4140" y="507"/>
                  </a:lnTo>
                  <a:lnTo>
                    <a:pt x="3441" y="698"/>
                  </a:lnTo>
                  <a:lnTo>
                    <a:pt x="342" y="2285"/>
                  </a:lnTo>
                  <a:lnTo>
                    <a:pt x="0" y="3695"/>
                  </a:lnTo>
                  <a:lnTo>
                    <a:pt x="1054" y="3784"/>
                  </a:lnTo>
                  <a:lnTo>
                    <a:pt x="1968" y="4013"/>
                  </a:lnTo>
                  <a:lnTo>
                    <a:pt x="2438" y="4025"/>
                  </a:lnTo>
                  <a:lnTo>
                    <a:pt x="2895" y="3987"/>
                  </a:lnTo>
                  <a:lnTo>
                    <a:pt x="3352" y="3886"/>
                  </a:lnTo>
                  <a:lnTo>
                    <a:pt x="4216" y="3657"/>
                  </a:lnTo>
                  <a:lnTo>
                    <a:pt x="5041" y="3682"/>
                  </a:lnTo>
                  <a:lnTo>
                    <a:pt x="5791" y="4203"/>
                  </a:lnTo>
                  <a:lnTo>
                    <a:pt x="6731" y="4241"/>
                  </a:lnTo>
                  <a:lnTo>
                    <a:pt x="7721" y="4737"/>
                  </a:lnTo>
                  <a:lnTo>
                    <a:pt x="8534" y="4279"/>
                  </a:lnTo>
                  <a:lnTo>
                    <a:pt x="9347" y="3759"/>
                  </a:lnTo>
                  <a:lnTo>
                    <a:pt x="9918" y="3263"/>
                  </a:lnTo>
                  <a:lnTo>
                    <a:pt x="10236" y="2679"/>
                  </a:lnTo>
                  <a:lnTo>
                    <a:pt x="9994" y="1892"/>
                  </a:lnTo>
                  <a:lnTo>
                    <a:pt x="9690" y="1523"/>
                  </a:lnTo>
                  <a:lnTo>
                    <a:pt x="9347" y="1206"/>
                  </a:lnTo>
                  <a:lnTo>
                    <a:pt x="8928" y="952"/>
                  </a:lnTo>
                  <a:lnTo>
                    <a:pt x="7861" y="380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DCCC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9" name="object 1429" descr=""/>
            <p:cNvSpPr/>
            <p:nvPr/>
          </p:nvSpPr>
          <p:spPr>
            <a:xfrm>
              <a:off x="2129753" y="2718355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044" y="0"/>
                  </a:moveTo>
                  <a:lnTo>
                    <a:pt x="0" y="952"/>
                  </a:lnTo>
                  <a:lnTo>
                    <a:pt x="1460" y="2006"/>
                  </a:lnTo>
                  <a:lnTo>
                    <a:pt x="1955" y="3035"/>
                  </a:lnTo>
                  <a:lnTo>
                    <a:pt x="2667" y="3403"/>
                  </a:lnTo>
                  <a:lnTo>
                    <a:pt x="3378" y="3759"/>
                  </a:lnTo>
                  <a:lnTo>
                    <a:pt x="4076" y="4127"/>
                  </a:lnTo>
                  <a:lnTo>
                    <a:pt x="4673" y="3594"/>
                  </a:lnTo>
                  <a:lnTo>
                    <a:pt x="4902" y="2933"/>
                  </a:lnTo>
                  <a:lnTo>
                    <a:pt x="4826" y="2159"/>
                  </a:lnTo>
                  <a:lnTo>
                    <a:pt x="4686" y="1689"/>
                  </a:lnTo>
                  <a:lnTo>
                    <a:pt x="4457" y="1257"/>
                  </a:lnTo>
                  <a:lnTo>
                    <a:pt x="4127" y="889"/>
                  </a:lnTo>
                  <a:lnTo>
                    <a:pt x="3340" y="800"/>
                  </a:lnTo>
                  <a:lnTo>
                    <a:pt x="2501" y="838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D5B0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0" name="object 1430" descr=""/>
            <p:cNvSpPr/>
            <p:nvPr/>
          </p:nvSpPr>
          <p:spPr>
            <a:xfrm>
              <a:off x="2134896" y="2714313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431" y="622"/>
                  </a:moveTo>
                  <a:lnTo>
                    <a:pt x="1066" y="622"/>
                  </a:lnTo>
                  <a:lnTo>
                    <a:pt x="0" y="2451"/>
                  </a:lnTo>
                  <a:lnTo>
                    <a:pt x="2044" y="2705"/>
                  </a:lnTo>
                  <a:lnTo>
                    <a:pt x="2552" y="2349"/>
                  </a:lnTo>
                  <a:lnTo>
                    <a:pt x="3187" y="2158"/>
                  </a:lnTo>
                  <a:lnTo>
                    <a:pt x="3530" y="1587"/>
                  </a:lnTo>
                  <a:lnTo>
                    <a:pt x="3431" y="622"/>
                  </a:lnTo>
                  <a:close/>
                </a:path>
                <a:path w="3810" h="3175">
                  <a:moveTo>
                    <a:pt x="2082" y="0"/>
                  </a:moveTo>
                  <a:lnTo>
                    <a:pt x="1651" y="76"/>
                  </a:lnTo>
                  <a:lnTo>
                    <a:pt x="1308" y="292"/>
                  </a:lnTo>
                  <a:lnTo>
                    <a:pt x="1041" y="647"/>
                  </a:lnTo>
                  <a:lnTo>
                    <a:pt x="3431" y="622"/>
                  </a:lnTo>
                  <a:lnTo>
                    <a:pt x="3276" y="393"/>
                  </a:lnTo>
                  <a:lnTo>
                    <a:pt x="2921" y="152"/>
                  </a:lnTo>
                  <a:lnTo>
                    <a:pt x="2514" y="25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C88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1" name="object 1431" descr=""/>
            <p:cNvSpPr/>
            <p:nvPr/>
          </p:nvSpPr>
          <p:spPr>
            <a:xfrm>
              <a:off x="2218556" y="2669924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4673" y="0"/>
                  </a:moveTo>
                  <a:lnTo>
                    <a:pt x="2501" y="177"/>
                  </a:lnTo>
                  <a:lnTo>
                    <a:pt x="330" y="444"/>
                  </a:lnTo>
                  <a:lnTo>
                    <a:pt x="38" y="774"/>
                  </a:lnTo>
                  <a:lnTo>
                    <a:pt x="0" y="1130"/>
                  </a:lnTo>
                  <a:lnTo>
                    <a:pt x="215" y="1511"/>
                  </a:lnTo>
                  <a:lnTo>
                    <a:pt x="2324" y="2489"/>
                  </a:lnTo>
                  <a:lnTo>
                    <a:pt x="3441" y="2832"/>
                  </a:lnTo>
                  <a:lnTo>
                    <a:pt x="4038" y="2857"/>
                  </a:lnTo>
                  <a:lnTo>
                    <a:pt x="4470" y="2781"/>
                  </a:lnTo>
                  <a:lnTo>
                    <a:pt x="4686" y="2540"/>
                  </a:lnTo>
                  <a:lnTo>
                    <a:pt x="4673" y="2095"/>
                  </a:lnTo>
                  <a:lnTo>
                    <a:pt x="6819" y="596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9662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2" name="object 1432" descr=""/>
            <p:cNvSpPr/>
            <p:nvPr/>
          </p:nvSpPr>
          <p:spPr>
            <a:xfrm>
              <a:off x="2217933" y="267090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685" y="0"/>
                  </a:moveTo>
                  <a:lnTo>
                    <a:pt x="342" y="25"/>
                  </a:lnTo>
                  <a:lnTo>
                    <a:pt x="12" y="330"/>
                  </a:lnTo>
                  <a:lnTo>
                    <a:pt x="0" y="660"/>
                  </a:lnTo>
                  <a:lnTo>
                    <a:pt x="12" y="990"/>
                  </a:lnTo>
                  <a:lnTo>
                    <a:pt x="1892" y="1752"/>
                  </a:lnTo>
                  <a:lnTo>
                    <a:pt x="2260" y="1435"/>
                  </a:lnTo>
                  <a:lnTo>
                    <a:pt x="2006" y="558"/>
                  </a:lnTo>
                  <a:lnTo>
                    <a:pt x="1676" y="457"/>
                  </a:lnTo>
                  <a:lnTo>
                    <a:pt x="1371" y="355"/>
                  </a:lnTo>
                  <a:lnTo>
                    <a:pt x="1054" y="241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DDC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3" name="object 1433" descr=""/>
            <p:cNvSpPr/>
            <p:nvPr/>
          </p:nvSpPr>
          <p:spPr>
            <a:xfrm>
              <a:off x="2217945" y="267037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39" y="0"/>
                  </a:moveTo>
                  <a:lnTo>
                    <a:pt x="0" y="863"/>
                  </a:lnTo>
                  <a:lnTo>
                    <a:pt x="355" y="863"/>
                  </a:lnTo>
                  <a:lnTo>
                    <a:pt x="698" y="825"/>
                  </a:lnTo>
                  <a:lnTo>
                    <a:pt x="1041" y="774"/>
                  </a:lnTo>
                  <a:lnTo>
                    <a:pt x="1028" y="508"/>
                  </a:lnTo>
                  <a:lnTo>
                    <a:pt x="990" y="254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CD8D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4" name="object 1434" descr=""/>
            <p:cNvSpPr/>
            <p:nvPr/>
          </p:nvSpPr>
          <p:spPr>
            <a:xfrm>
              <a:off x="2190421" y="266920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50" y="0"/>
                  </a:moveTo>
                  <a:lnTo>
                    <a:pt x="558" y="50"/>
                  </a:lnTo>
                  <a:lnTo>
                    <a:pt x="279" y="139"/>
                  </a:lnTo>
                  <a:lnTo>
                    <a:pt x="0" y="241"/>
                  </a:lnTo>
                  <a:lnTo>
                    <a:pt x="431" y="685"/>
                  </a:lnTo>
                  <a:lnTo>
                    <a:pt x="660" y="393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5" name="object 1435" descr=""/>
            <p:cNvSpPr/>
            <p:nvPr/>
          </p:nvSpPr>
          <p:spPr>
            <a:xfrm>
              <a:off x="2140306" y="26937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52" y="0"/>
                  </a:moveTo>
                  <a:lnTo>
                    <a:pt x="380" y="152"/>
                  </a:lnTo>
                  <a:lnTo>
                    <a:pt x="25" y="482"/>
                  </a:lnTo>
                  <a:lnTo>
                    <a:pt x="0" y="110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BF80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6" name="object 1436" descr=""/>
            <p:cNvSpPr/>
            <p:nvPr/>
          </p:nvSpPr>
          <p:spPr>
            <a:xfrm>
              <a:off x="2263359" y="2711755"/>
              <a:ext cx="13335" cy="5715"/>
            </a:xfrm>
            <a:custGeom>
              <a:avLst/>
              <a:gdLst/>
              <a:ahLst/>
              <a:cxnLst/>
              <a:rect l="l" t="t" r="r" b="b"/>
              <a:pathLst>
                <a:path w="13335" h="5714">
                  <a:moveTo>
                    <a:pt x="10642" y="0"/>
                  </a:moveTo>
                  <a:lnTo>
                    <a:pt x="9956" y="76"/>
                  </a:lnTo>
                  <a:lnTo>
                    <a:pt x="8826" y="825"/>
                  </a:lnTo>
                  <a:lnTo>
                    <a:pt x="8585" y="1066"/>
                  </a:lnTo>
                  <a:lnTo>
                    <a:pt x="8305" y="1168"/>
                  </a:lnTo>
                  <a:lnTo>
                    <a:pt x="7962" y="1130"/>
                  </a:lnTo>
                  <a:lnTo>
                    <a:pt x="7607" y="1396"/>
                  </a:lnTo>
                  <a:lnTo>
                    <a:pt x="7213" y="1600"/>
                  </a:lnTo>
                  <a:lnTo>
                    <a:pt x="6781" y="1739"/>
                  </a:lnTo>
                  <a:lnTo>
                    <a:pt x="4825" y="2235"/>
                  </a:lnTo>
                  <a:lnTo>
                    <a:pt x="4267" y="2476"/>
                  </a:lnTo>
                  <a:lnTo>
                    <a:pt x="3695" y="2527"/>
                  </a:lnTo>
                  <a:lnTo>
                    <a:pt x="3098" y="2387"/>
                  </a:lnTo>
                  <a:lnTo>
                    <a:pt x="2476" y="2336"/>
                  </a:lnTo>
                  <a:lnTo>
                    <a:pt x="0" y="4571"/>
                  </a:lnTo>
                  <a:lnTo>
                    <a:pt x="76" y="4952"/>
                  </a:lnTo>
                  <a:lnTo>
                    <a:pt x="393" y="5283"/>
                  </a:lnTo>
                  <a:lnTo>
                    <a:pt x="5511" y="5638"/>
                  </a:lnTo>
                  <a:lnTo>
                    <a:pt x="6299" y="4965"/>
                  </a:lnTo>
                  <a:lnTo>
                    <a:pt x="7175" y="4356"/>
                  </a:lnTo>
                  <a:lnTo>
                    <a:pt x="9169" y="2133"/>
                  </a:lnTo>
                  <a:lnTo>
                    <a:pt x="10502" y="2171"/>
                  </a:lnTo>
                  <a:lnTo>
                    <a:pt x="11988" y="3238"/>
                  </a:lnTo>
                  <a:lnTo>
                    <a:pt x="12509" y="2997"/>
                  </a:lnTo>
                  <a:lnTo>
                    <a:pt x="12877" y="2628"/>
                  </a:lnTo>
                  <a:lnTo>
                    <a:pt x="12953" y="2044"/>
                  </a:lnTo>
                  <a:lnTo>
                    <a:pt x="12001" y="1663"/>
                  </a:lnTo>
                  <a:lnTo>
                    <a:pt x="11341" y="1003"/>
                  </a:lnTo>
                  <a:lnTo>
                    <a:pt x="10998" y="25"/>
                  </a:lnTo>
                  <a:lnTo>
                    <a:pt x="10642" y="0"/>
                  </a:lnTo>
                  <a:close/>
                </a:path>
              </a:pathLst>
            </a:custGeom>
            <a:solidFill>
              <a:srgbClr val="924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7" name="object 1437" descr=""/>
            <p:cNvSpPr/>
            <p:nvPr/>
          </p:nvSpPr>
          <p:spPr>
            <a:xfrm>
              <a:off x="2150115" y="2688585"/>
              <a:ext cx="10795" cy="6985"/>
            </a:xfrm>
            <a:custGeom>
              <a:avLst/>
              <a:gdLst/>
              <a:ahLst/>
              <a:cxnLst/>
              <a:rect l="l" t="t" r="r" b="b"/>
              <a:pathLst>
                <a:path w="10794" h="6985">
                  <a:moveTo>
                    <a:pt x="2933" y="0"/>
                  </a:moveTo>
                  <a:lnTo>
                    <a:pt x="1777" y="800"/>
                  </a:lnTo>
                  <a:lnTo>
                    <a:pt x="863" y="838"/>
                  </a:lnTo>
                  <a:lnTo>
                    <a:pt x="316" y="1028"/>
                  </a:lnTo>
                  <a:lnTo>
                    <a:pt x="0" y="1333"/>
                  </a:lnTo>
                  <a:lnTo>
                    <a:pt x="18" y="2120"/>
                  </a:lnTo>
                  <a:lnTo>
                    <a:pt x="101" y="2286"/>
                  </a:lnTo>
                  <a:lnTo>
                    <a:pt x="183" y="2628"/>
                  </a:lnTo>
                  <a:lnTo>
                    <a:pt x="307" y="3644"/>
                  </a:lnTo>
                  <a:lnTo>
                    <a:pt x="380" y="3784"/>
                  </a:lnTo>
                  <a:lnTo>
                    <a:pt x="748" y="4000"/>
                  </a:lnTo>
                  <a:lnTo>
                    <a:pt x="1777" y="4152"/>
                  </a:lnTo>
                  <a:lnTo>
                    <a:pt x="2818" y="4597"/>
                  </a:lnTo>
                  <a:lnTo>
                    <a:pt x="3771" y="5207"/>
                  </a:lnTo>
                  <a:lnTo>
                    <a:pt x="4673" y="5892"/>
                  </a:lnTo>
                  <a:lnTo>
                    <a:pt x="5295" y="6273"/>
                  </a:lnTo>
                  <a:lnTo>
                    <a:pt x="5943" y="6578"/>
                  </a:lnTo>
                  <a:lnTo>
                    <a:pt x="6692" y="6604"/>
                  </a:lnTo>
                  <a:lnTo>
                    <a:pt x="8038" y="6451"/>
                  </a:lnTo>
                  <a:lnTo>
                    <a:pt x="9194" y="5981"/>
                  </a:lnTo>
                  <a:lnTo>
                    <a:pt x="9867" y="4699"/>
                  </a:lnTo>
                  <a:lnTo>
                    <a:pt x="10175" y="3784"/>
                  </a:lnTo>
                  <a:lnTo>
                    <a:pt x="10195" y="2921"/>
                  </a:lnTo>
                  <a:lnTo>
                    <a:pt x="5384" y="2921"/>
                  </a:lnTo>
                  <a:lnTo>
                    <a:pt x="4241" y="2120"/>
                  </a:lnTo>
                  <a:lnTo>
                    <a:pt x="5725" y="2120"/>
                  </a:lnTo>
                  <a:lnTo>
                    <a:pt x="5917" y="1803"/>
                  </a:lnTo>
                  <a:lnTo>
                    <a:pt x="6133" y="1665"/>
                  </a:lnTo>
                  <a:lnTo>
                    <a:pt x="6019" y="838"/>
                  </a:lnTo>
                  <a:lnTo>
                    <a:pt x="5879" y="647"/>
                  </a:lnTo>
                  <a:lnTo>
                    <a:pt x="5460" y="368"/>
                  </a:lnTo>
                  <a:lnTo>
                    <a:pt x="4215" y="317"/>
                  </a:lnTo>
                  <a:lnTo>
                    <a:pt x="2933" y="0"/>
                  </a:lnTo>
                  <a:close/>
                </a:path>
                <a:path w="10794" h="6985">
                  <a:moveTo>
                    <a:pt x="7683" y="914"/>
                  </a:moveTo>
                  <a:lnTo>
                    <a:pt x="6634" y="1346"/>
                  </a:lnTo>
                  <a:lnTo>
                    <a:pt x="6133" y="1665"/>
                  </a:lnTo>
                  <a:lnTo>
                    <a:pt x="5812" y="2024"/>
                  </a:lnTo>
                  <a:lnTo>
                    <a:pt x="5384" y="2921"/>
                  </a:lnTo>
                  <a:lnTo>
                    <a:pt x="10195" y="2921"/>
                  </a:lnTo>
                  <a:lnTo>
                    <a:pt x="7683" y="914"/>
                  </a:lnTo>
                  <a:close/>
                </a:path>
                <a:path w="10794" h="6985">
                  <a:moveTo>
                    <a:pt x="5725" y="2120"/>
                  </a:moveTo>
                  <a:lnTo>
                    <a:pt x="4241" y="2120"/>
                  </a:lnTo>
                  <a:lnTo>
                    <a:pt x="5130" y="2641"/>
                  </a:lnTo>
                  <a:lnTo>
                    <a:pt x="5725" y="2120"/>
                  </a:lnTo>
                  <a:close/>
                </a:path>
                <a:path w="10794" h="6985">
                  <a:moveTo>
                    <a:pt x="6133" y="1665"/>
                  </a:moveTo>
                  <a:lnTo>
                    <a:pt x="5917" y="1803"/>
                  </a:lnTo>
                  <a:lnTo>
                    <a:pt x="5812" y="2024"/>
                  </a:lnTo>
                  <a:lnTo>
                    <a:pt x="6133" y="1665"/>
                  </a:lnTo>
                  <a:close/>
                </a:path>
              </a:pathLst>
            </a:custGeom>
            <a:solidFill>
              <a:srgbClr val="C47B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8" name="object 1438" descr=""/>
            <p:cNvSpPr/>
            <p:nvPr/>
          </p:nvSpPr>
          <p:spPr>
            <a:xfrm>
              <a:off x="2155377" y="2682823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4559" y="0"/>
                  </a:moveTo>
                  <a:lnTo>
                    <a:pt x="698" y="2235"/>
                  </a:lnTo>
                  <a:lnTo>
                    <a:pt x="0" y="2971"/>
                  </a:lnTo>
                  <a:lnTo>
                    <a:pt x="355" y="3886"/>
                  </a:lnTo>
                  <a:lnTo>
                    <a:pt x="266" y="4737"/>
                  </a:lnTo>
                  <a:lnTo>
                    <a:pt x="292" y="5181"/>
                  </a:lnTo>
                  <a:lnTo>
                    <a:pt x="482" y="5537"/>
                  </a:lnTo>
                  <a:lnTo>
                    <a:pt x="838" y="5816"/>
                  </a:lnTo>
                  <a:lnTo>
                    <a:pt x="1257" y="5854"/>
                  </a:lnTo>
                  <a:lnTo>
                    <a:pt x="1638" y="5765"/>
                  </a:lnTo>
                  <a:lnTo>
                    <a:pt x="2006" y="5537"/>
                  </a:lnTo>
                  <a:lnTo>
                    <a:pt x="2438" y="5156"/>
                  </a:lnTo>
                  <a:lnTo>
                    <a:pt x="2832" y="4762"/>
                  </a:lnTo>
                  <a:lnTo>
                    <a:pt x="3276" y="4406"/>
                  </a:lnTo>
                  <a:lnTo>
                    <a:pt x="6108" y="3327"/>
                  </a:lnTo>
                  <a:lnTo>
                    <a:pt x="6858" y="3213"/>
                  </a:lnTo>
                  <a:lnTo>
                    <a:pt x="8623" y="1714"/>
                  </a:lnTo>
                  <a:lnTo>
                    <a:pt x="8521" y="1244"/>
                  </a:lnTo>
                  <a:lnTo>
                    <a:pt x="5549" y="38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DACC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9" name="object 1439" descr=""/>
            <p:cNvSpPr/>
            <p:nvPr/>
          </p:nvSpPr>
          <p:spPr>
            <a:xfrm>
              <a:off x="2151625" y="2680026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3136" y="0"/>
                  </a:moveTo>
                  <a:lnTo>
                    <a:pt x="2387" y="101"/>
                  </a:lnTo>
                  <a:lnTo>
                    <a:pt x="1676" y="88"/>
                  </a:lnTo>
                  <a:lnTo>
                    <a:pt x="1397" y="787"/>
                  </a:lnTo>
                  <a:lnTo>
                    <a:pt x="1371" y="1625"/>
                  </a:lnTo>
                  <a:lnTo>
                    <a:pt x="533" y="1993"/>
                  </a:lnTo>
                  <a:lnTo>
                    <a:pt x="0" y="2362"/>
                  </a:lnTo>
                  <a:lnTo>
                    <a:pt x="88" y="2552"/>
                  </a:lnTo>
                  <a:lnTo>
                    <a:pt x="165" y="2755"/>
                  </a:lnTo>
                  <a:lnTo>
                    <a:pt x="254" y="2946"/>
                  </a:lnTo>
                  <a:lnTo>
                    <a:pt x="1689" y="2946"/>
                  </a:lnTo>
                  <a:lnTo>
                    <a:pt x="4572" y="2921"/>
                  </a:lnTo>
                  <a:lnTo>
                    <a:pt x="4902" y="3365"/>
                  </a:lnTo>
                  <a:lnTo>
                    <a:pt x="5321" y="3479"/>
                  </a:lnTo>
                  <a:lnTo>
                    <a:pt x="5816" y="3213"/>
                  </a:lnTo>
                  <a:lnTo>
                    <a:pt x="6705" y="2603"/>
                  </a:lnTo>
                  <a:lnTo>
                    <a:pt x="7226" y="1841"/>
                  </a:lnTo>
                  <a:lnTo>
                    <a:pt x="6858" y="711"/>
                  </a:lnTo>
                  <a:lnTo>
                    <a:pt x="6388" y="419"/>
                  </a:lnTo>
                  <a:lnTo>
                    <a:pt x="5956" y="482"/>
                  </a:lnTo>
                  <a:lnTo>
                    <a:pt x="5537" y="812"/>
                  </a:lnTo>
                  <a:lnTo>
                    <a:pt x="4495" y="952"/>
                  </a:lnTo>
                  <a:lnTo>
                    <a:pt x="4114" y="1155"/>
                  </a:lnTo>
                  <a:lnTo>
                    <a:pt x="3581" y="1790"/>
                  </a:lnTo>
                  <a:lnTo>
                    <a:pt x="3657" y="673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DFC6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0" name="object 1440" descr=""/>
            <p:cNvSpPr/>
            <p:nvPr/>
          </p:nvSpPr>
          <p:spPr>
            <a:xfrm>
              <a:off x="2151898" y="2685058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178" y="0"/>
                  </a:moveTo>
                  <a:lnTo>
                    <a:pt x="3860" y="101"/>
                  </a:lnTo>
                  <a:lnTo>
                    <a:pt x="3530" y="152"/>
                  </a:lnTo>
                  <a:lnTo>
                    <a:pt x="3073" y="152"/>
                  </a:lnTo>
                  <a:lnTo>
                    <a:pt x="2946" y="279"/>
                  </a:lnTo>
                  <a:lnTo>
                    <a:pt x="2679" y="749"/>
                  </a:lnTo>
                  <a:lnTo>
                    <a:pt x="2781" y="1003"/>
                  </a:lnTo>
                  <a:lnTo>
                    <a:pt x="3124" y="1270"/>
                  </a:lnTo>
                  <a:lnTo>
                    <a:pt x="3416" y="3657"/>
                  </a:lnTo>
                  <a:lnTo>
                    <a:pt x="368" y="2616"/>
                  </a:lnTo>
                  <a:lnTo>
                    <a:pt x="0" y="4318"/>
                  </a:lnTo>
                  <a:lnTo>
                    <a:pt x="2844" y="4394"/>
                  </a:lnTo>
                  <a:lnTo>
                    <a:pt x="4279" y="4445"/>
                  </a:lnTo>
                  <a:lnTo>
                    <a:pt x="4394" y="4241"/>
                  </a:lnTo>
                  <a:lnTo>
                    <a:pt x="4648" y="3835"/>
                  </a:lnTo>
                  <a:lnTo>
                    <a:pt x="4292" y="3213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D2BF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1" name="object 1441" descr=""/>
            <p:cNvSpPr/>
            <p:nvPr/>
          </p:nvSpPr>
          <p:spPr>
            <a:xfrm>
              <a:off x="2148734" y="2682588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308" y="1511"/>
                  </a:moveTo>
                  <a:lnTo>
                    <a:pt x="12" y="1511"/>
                  </a:lnTo>
                  <a:lnTo>
                    <a:pt x="2044" y="3898"/>
                  </a:lnTo>
                  <a:lnTo>
                    <a:pt x="2308" y="1511"/>
                  </a:lnTo>
                  <a:close/>
                </a:path>
                <a:path w="3175" h="4444">
                  <a:moveTo>
                    <a:pt x="2489" y="0"/>
                  </a:moveTo>
                  <a:lnTo>
                    <a:pt x="622" y="927"/>
                  </a:lnTo>
                  <a:lnTo>
                    <a:pt x="292" y="1193"/>
                  </a:lnTo>
                  <a:lnTo>
                    <a:pt x="0" y="1524"/>
                  </a:lnTo>
                  <a:lnTo>
                    <a:pt x="2308" y="1511"/>
                  </a:lnTo>
                  <a:lnTo>
                    <a:pt x="2324" y="1371"/>
                  </a:lnTo>
                  <a:lnTo>
                    <a:pt x="3151" y="393"/>
                  </a:lnTo>
                  <a:lnTo>
                    <a:pt x="2857" y="76"/>
                  </a:lnTo>
                  <a:lnTo>
                    <a:pt x="2489" y="0"/>
                  </a:lnTo>
                  <a:close/>
                </a:path>
                <a:path w="3175" h="4444">
                  <a:moveTo>
                    <a:pt x="3151" y="393"/>
                  </a:moveTo>
                  <a:close/>
                </a:path>
              </a:pathLst>
            </a:custGeom>
            <a:solidFill>
              <a:srgbClr val="DFC6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2" name="object 1442" descr=""/>
            <p:cNvSpPr/>
            <p:nvPr/>
          </p:nvSpPr>
          <p:spPr>
            <a:xfrm>
              <a:off x="2152462" y="268392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457" y="0"/>
                  </a:moveTo>
                  <a:lnTo>
                    <a:pt x="228" y="1422"/>
                  </a:lnTo>
                  <a:lnTo>
                    <a:pt x="0" y="2781"/>
                  </a:lnTo>
                  <a:lnTo>
                    <a:pt x="1650" y="2285"/>
                  </a:lnTo>
                  <a:lnTo>
                    <a:pt x="2565" y="2400"/>
                  </a:lnTo>
                  <a:lnTo>
                    <a:pt x="2590" y="2031"/>
                  </a:lnTo>
                  <a:lnTo>
                    <a:pt x="2603" y="1663"/>
                  </a:lnTo>
                  <a:lnTo>
                    <a:pt x="2628" y="1295"/>
                  </a:lnTo>
                  <a:lnTo>
                    <a:pt x="1765" y="76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D0C2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3" name="object 1443" descr=""/>
            <p:cNvSpPr/>
            <p:nvPr/>
          </p:nvSpPr>
          <p:spPr>
            <a:xfrm>
              <a:off x="2156197" y="2682302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540" y="0"/>
                  </a:moveTo>
                  <a:lnTo>
                    <a:pt x="1828" y="165"/>
                  </a:lnTo>
                  <a:lnTo>
                    <a:pt x="1130" y="520"/>
                  </a:lnTo>
                  <a:lnTo>
                    <a:pt x="749" y="558"/>
                  </a:lnTo>
                  <a:lnTo>
                    <a:pt x="381" y="609"/>
                  </a:lnTo>
                  <a:lnTo>
                    <a:pt x="0" y="647"/>
                  </a:lnTo>
                  <a:lnTo>
                    <a:pt x="152" y="1930"/>
                  </a:lnTo>
                  <a:lnTo>
                    <a:pt x="1066" y="1816"/>
                  </a:lnTo>
                  <a:lnTo>
                    <a:pt x="1968" y="1714"/>
                  </a:lnTo>
                  <a:lnTo>
                    <a:pt x="2882" y="1600"/>
                  </a:lnTo>
                  <a:lnTo>
                    <a:pt x="3429" y="1371"/>
                  </a:lnTo>
                  <a:lnTo>
                    <a:pt x="3543" y="1003"/>
                  </a:lnTo>
                  <a:lnTo>
                    <a:pt x="3251" y="49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AA6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4" name="object 1444" descr=""/>
            <p:cNvSpPr/>
            <p:nvPr/>
          </p:nvSpPr>
          <p:spPr>
            <a:xfrm>
              <a:off x="2171860" y="2670369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327" y="0"/>
                  </a:moveTo>
                  <a:lnTo>
                    <a:pt x="2946" y="330"/>
                  </a:lnTo>
                  <a:lnTo>
                    <a:pt x="2552" y="0"/>
                  </a:lnTo>
                  <a:lnTo>
                    <a:pt x="0" y="736"/>
                  </a:lnTo>
                  <a:lnTo>
                    <a:pt x="368" y="2374"/>
                  </a:lnTo>
                  <a:lnTo>
                    <a:pt x="1244" y="4178"/>
                  </a:lnTo>
                  <a:lnTo>
                    <a:pt x="939" y="4533"/>
                  </a:lnTo>
                  <a:lnTo>
                    <a:pt x="863" y="4940"/>
                  </a:lnTo>
                  <a:lnTo>
                    <a:pt x="1028" y="5372"/>
                  </a:lnTo>
                  <a:lnTo>
                    <a:pt x="1549" y="6146"/>
                  </a:lnTo>
                  <a:lnTo>
                    <a:pt x="2235" y="6604"/>
                  </a:lnTo>
                  <a:lnTo>
                    <a:pt x="3187" y="6591"/>
                  </a:lnTo>
                  <a:lnTo>
                    <a:pt x="4838" y="4533"/>
                  </a:lnTo>
                  <a:lnTo>
                    <a:pt x="4914" y="4343"/>
                  </a:lnTo>
                  <a:lnTo>
                    <a:pt x="4965" y="4152"/>
                  </a:lnTo>
                  <a:lnTo>
                    <a:pt x="5003" y="3746"/>
                  </a:lnTo>
                  <a:lnTo>
                    <a:pt x="5003" y="3543"/>
                  </a:lnTo>
                  <a:lnTo>
                    <a:pt x="4927" y="3136"/>
                  </a:lnTo>
                  <a:lnTo>
                    <a:pt x="4698" y="2844"/>
                  </a:lnTo>
                  <a:lnTo>
                    <a:pt x="4317" y="2667"/>
                  </a:lnTo>
                  <a:lnTo>
                    <a:pt x="3835" y="2755"/>
                  </a:lnTo>
                  <a:lnTo>
                    <a:pt x="4292" y="2527"/>
                  </a:lnTo>
                  <a:lnTo>
                    <a:pt x="4571" y="2501"/>
                  </a:lnTo>
                  <a:lnTo>
                    <a:pt x="4864" y="2552"/>
                  </a:lnTo>
                  <a:lnTo>
                    <a:pt x="5270" y="2501"/>
                  </a:lnTo>
                  <a:lnTo>
                    <a:pt x="5626" y="2336"/>
                  </a:lnTo>
                  <a:lnTo>
                    <a:pt x="5918" y="2044"/>
                  </a:lnTo>
                  <a:lnTo>
                    <a:pt x="6057" y="1625"/>
                  </a:lnTo>
                  <a:lnTo>
                    <a:pt x="5968" y="1270"/>
                  </a:lnTo>
                  <a:lnTo>
                    <a:pt x="5638" y="965"/>
                  </a:lnTo>
                  <a:lnTo>
                    <a:pt x="4610" y="101"/>
                  </a:lnTo>
                  <a:lnTo>
                    <a:pt x="3759" y="25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D8AC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5" name="object 1445" descr=""/>
            <p:cNvSpPr/>
            <p:nvPr/>
          </p:nvSpPr>
          <p:spPr>
            <a:xfrm>
              <a:off x="2165285" y="267129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2540" y="0"/>
                  </a:moveTo>
                  <a:lnTo>
                    <a:pt x="1828" y="393"/>
                  </a:lnTo>
                  <a:lnTo>
                    <a:pt x="406" y="1155"/>
                  </a:lnTo>
                  <a:lnTo>
                    <a:pt x="0" y="3086"/>
                  </a:lnTo>
                  <a:lnTo>
                    <a:pt x="1257" y="3949"/>
                  </a:lnTo>
                  <a:lnTo>
                    <a:pt x="2679" y="4711"/>
                  </a:lnTo>
                  <a:lnTo>
                    <a:pt x="4114" y="5092"/>
                  </a:lnTo>
                  <a:lnTo>
                    <a:pt x="5207" y="4711"/>
                  </a:lnTo>
                  <a:lnTo>
                    <a:pt x="5829" y="3289"/>
                  </a:lnTo>
                  <a:lnTo>
                    <a:pt x="5054" y="1866"/>
                  </a:lnTo>
                  <a:lnTo>
                    <a:pt x="2997" y="1727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9B5B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6" name="object 1446" descr=""/>
            <p:cNvSpPr/>
            <p:nvPr/>
          </p:nvSpPr>
          <p:spPr>
            <a:xfrm>
              <a:off x="2165452" y="2674554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658" y="0"/>
                  </a:moveTo>
                  <a:lnTo>
                    <a:pt x="5664" y="38"/>
                  </a:lnTo>
                  <a:lnTo>
                    <a:pt x="2489" y="1143"/>
                  </a:lnTo>
                  <a:lnTo>
                    <a:pt x="1854" y="1117"/>
                  </a:lnTo>
                  <a:lnTo>
                    <a:pt x="1193" y="1193"/>
                  </a:lnTo>
                  <a:lnTo>
                    <a:pt x="609" y="1460"/>
                  </a:lnTo>
                  <a:lnTo>
                    <a:pt x="152" y="1943"/>
                  </a:lnTo>
                  <a:lnTo>
                    <a:pt x="0" y="2374"/>
                  </a:lnTo>
                  <a:lnTo>
                    <a:pt x="38" y="2794"/>
                  </a:lnTo>
                  <a:lnTo>
                    <a:pt x="2768" y="4140"/>
                  </a:lnTo>
                  <a:lnTo>
                    <a:pt x="4051" y="3619"/>
                  </a:lnTo>
                  <a:lnTo>
                    <a:pt x="5359" y="3225"/>
                  </a:lnTo>
                  <a:lnTo>
                    <a:pt x="7785" y="1028"/>
                  </a:lnTo>
                  <a:lnTo>
                    <a:pt x="7721" y="685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rgbClr val="DACD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7" name="object 1447" descr=""/>
            <p:cNvSpPr/>
            <p:nvPr/>
          </p:nvSpPr>
          <p:spPr>
            <a:xfrm>
              <a:off x="2174419" y="267029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508" y="0"/>
                  </a:moveTo>
                  <a:lnTo>
                    <a:pt x="254" y="0"/>
                  </a:lnTo>
                  <a:lnTo>
                    <a:pt x="0" y="76"/>
                  </a:lnTo>
                  <a:lnTo>
                    <a:pt x="266" y="736"/>
                  </a:lnTo>
                  <a:lnTo>
                    <a:pt x="520" y="736"/>
                  </a:lnTo>
                  <a:lnTo>
                    <a:pt x="774" y="63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D8D4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8" name="object 1448" descr=""/>
            <p:cNvSpPr/>
            <p:nvPr/>
          </p:nvSpPr>
          <p:spPr>
            <a:xfrm>
              <a:off x="2157042" y="2672404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30" h="6350">
                  <a:moveTo>
                    <a:pt x="6591" y="0"/>
                  </a:moveTo>
                  <a:lnTo>
                    <a:pt x="5080" y="1358"/>
                  </a:lnTo>
                  <a:lnTo>
                    <a:pt x="3136" y="1625"/>
                  </a:lnTo>
                  <a:lnTo>
                    <a:pt x="1282" y="2120"/>
                  </a:lnTo>
                  <a:lnTo>
                    <a:pt x="1600" y="3175"/>
                  </a:lnTo>
                  <a:lnTo>
                    <a:pt x="0" y="4241"/>
                  </a:lnTo>
                  <a:lnTo>
                    <a:pt x="1295" y="5295"/>
                  </a:lnTo>
                  <a:lnTo>
                    <a:pt x="3467" y="5295"/>
                  </a:lnTo>
                  <a:lnTo>
                    <a:pt x="3771" y="5664"/>
                  </a:lnTo>
                  <a:lnTo>
                    <a:pt x="4140" y="5918"/>
                  </a:lnTo>
                  <a:lnTo>
                    <a:pt x="4584" y="6070"/>
                  </a:lnTo>
                  <a:lnTo>
                    <a:pt x="5283" y="6197"/>
                  </a:lnTo>
                  <a:lnTo>
                    <a:pt x="5956" y="6134"/>
                  </a:lnTo>
                  <a:lnTo>
                    <a:pt x="7531" y="5613"/>
                  </a:lnTo>
                  <a:lnTo>
                    <a:pt x="8140" y="4940"/>
                  </a:lnTo>
                  <a:lnTo>
                    <a:pt x="8801" y="4318"/>
                  </a:lnTo>
                  <a:lnTo>
                    <a:pt x="9258" y="3556"/>
                  </a:lnTo>
                  <a:lnTo>
                    <a:pt x="10474" y="3556"/>
                  </a:lnTo>
                  <a:lnTo>
                    <a:pt x="10878" y="3263"/>
                  </a:lnTo>
                  <a:lnTo>
                    <a:pt x="8648" y="50"/>
                  </a:lnTo>
                  <a:lnTo>
                    <a:pt x="6591" y="0"/>
                  </a:lnTo>
                  <a:close/>
                </a:path>
                <a:path w="11430" h="6350">
                  <a:moveTo>
                    <a:pt x="10474" y="3556"/>
                  </a:moveTo>
                  <a:lnTo>
                    <a:pt x="9258" y="3556"/>
                  </a:lnTo>
                  <a:lnTo>
                    <a:pt x="10223" y="3746"/>
                  </a:lnTo>
                  <a:lnTo>
                    <a:pt x="10474" y="3556"/>
                  </a:lnTo>
                  <a:close/>
                </a:path>
                <a:path w="11430" h="6350">
                  <a:moveTo>
                    <a:pt x="10878" y="3263"/>
                  </a:moveTo>
                  <a:close/>
                </a:path>
              </a:pathLst>
            </a:custGeom>
            <a:solidFill>
              <a:srgbClr val="CA87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9" name="object 1449" descr=""/>
            <p:cNvSpPr/>
            <p:nvPr/>
          </p:nvSpPr>
          <p:spPr>
            <a:xfrm>
              <a:off x="2157169" y="2678745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238" y="0"/>
                  </a:moveTo>
                  <a:lnTo>
                    <a:pt x="2273" y="876"/>
                  </a:lnTo>
                  <a:lnTo>
                    <a:pt x="736" y="863"/>
                  </a:lnTo>
                  <a:lnTo>
                    <a:pt x="0" y="2095"/>
                  </a:lnTo>
                  <a:lnTo>
                    <a:pt x="1155" y="2184"/>
                  </a:lnTo>
                  <a:lnTo>
                    <a:pt x="1397" y="2501"/>
                  </a:lnTo>
                  <a:lnTo>
                    <a:pt x="1714" y="2717"/>
                  </a:lnTo>
                  <a:lnTo>
                    <a:pt x="2108" y="2794"/>
                  </a:lnTo>
                  <a:lnTo>
                    <a:pt x="2501" y="2781"/>
                  </a:lnTo>
                  <a:lnTo>
                    <a:pt x="2882" y="2692"/>
                  </a:lnTo>
                  <a:lnTo>
                    <a:pt x="3873" y="1130"/>
                  </a:lnTo>
                  <a:lnTo>
                    <a:pt x="3822" y="762"/>
                  </a:lnTo>
                  <a:lnTo>
                    <a:pt x="3670" y="393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D3B8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0" name="object 1450" descr=""/>
            <p:cNvSpPr/>
            <p:nvPr/>
          </p:nvSpPr>
          <p:spPr>
            <a:xfrm>
              <a:off x="2154231" y="268070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041" y="0"/>
                  </a:moveTo>
                  <a:lnTo>
                    <a:pt x="749" y="279"/>
                  </a:lnTo>
                  <a:lnTo>
                    <a:pt x="0" y="571"/>
                  </a:lnTo>
                  <a:lnTo>
                    <a:pt x="787" y="990"/>
                  </a:lnTo>
                  <a:lnTo>
                    <a:pt x="1244" y="1244"/>
                  </a:lnTo>
                  <a:lnTo>
                    <a:pt x="1676" y="762"/>
                  </a:lnTo>
                  <a:lnTo>
                    <a:pt x="1892" y="279"/>
                  </a:lnTo>
                  <a:lnTo>
                    <a:pt x="1625" y="127"/>
                  </a:lnTo>
                  <a:lnTo>
                    <a:pt x="1346" y="2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E1D4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1" name="object 1451" descr=""/>
            <p:cNvSpPr/>
            <p:nvPr/>
          </p:nvSpPr>
          <p:spPr>
            <a:xfrm>
              <a:off x="2160473" y="267770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38" y="0"/>
                  </a:moveTo>
                  <a:lnTo>
                    <a:pt x="0" y="1549"/>
                  </a:lnTo>
                  <a:lnTo>
                    <a:pt x="800" y="1485"/>
                  </a:lnTo>
                  <a:lnTo>
                    <a:pt x="1269" y="1028"/>
                  </a:lnTo>
                  <a:lnTo>
                    <a:pt x="1409" y="24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B8A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2" name="object 1452" descr=""/>
            <p:cNvSpPr/>
            <p:nvPr/>
          </p:nvSpPr>
          <p:spPr>
            <a:xfrm>
              <a:off x="2150804" y="268196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711" y="0"/>
                  </a:moveTo>
                  <a:lnTo>
                    <a:pt x="279" y="279"/>
                  </a:lnTo>
                  <a:lnTo>
                    <a:pt x="0" y="838"/>
                  </a:lnTo>
                  <a:lnTo>
                    <a:pt x="1104" y="1041"/>
                  </a:lnTo>
                  <a:lnTo>
                    <a:pt x="1092" y="685"/>
                  </a:lnTo>
                  <a:lnTo>
                    <a:pt x="1168" y="355"/>
                  </a:lnTo>
                  <a:lnTo>
                    <a:pt x="1358" y="5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A6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3" name="object 1453" descr=""/>
            <p:cNvSpPr/>
            <p:nvPr/>
          </p:nvSpPr>
          <p:spPr>
            <a:xfrm>
              <a:off x="2148734" y="268331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03" y="0"/>
                  </a:moveTo>
                  <a:lnTo>
                    <a:pt x="469" y="12"/>
                  </a:lnTo>
                  <a:lnTo>
                    <a:pt x="114" y="254"/>
                  </a:lnTo>
                  <a:lnTo>
                    <a:pt x="0" y="800"/>
                  </a:lnTo>
                  <a:lnTo>
                    <a:pt x="330" y="533"/>
                  </a:lnTo>
                  <a:lnTo>
                    <a:pt x="673" y="266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C27F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4" name="object 1454" descr=""/>
            <p:cNvSpPr/>
            <p:nvPr/>
          </p:nvSpPr>
          <p:spPr>
            <a:xfrm>
              <a:off x="2150846" y="2746371"/>
              <a:ext cx="66040" cy="13335"/>
            </a:xfrm>
            <a:custGeom>
              <a:avLst/>
              <a:gdLst/>
              <a:ahLst/>
              <a:cxnLst/>
              <a:rect l="l" t="t" r="r" b="b"/>
              <a:pathLst>
                <a:path w="66039" h="13335">
                  <a:moveTo>
                    <a:pt x="52430" y="11963"/>
                  </a:moveTo>
                  <a:lnTo>
                    <a:pt x="45377" y="11963"/>
                  </a:lnTo>
                  <a:lnTo>
                    <a:pt x="48768" y="12903"/>
                  </a:lnTo>
                  <a:lnTo>
                    <a:pt x="52171" y="12268"/>
                  </a:lnTo>
                  <a:lnTo>
                    <a:pt x="52430" y="11963"/>
                  </a:lnTo>
                  <a:close/>
                </a:path>
                <a:path w="66039" h="13335">
                  <a:moveTo>
                    <a:pt x="774" y="0"/>
                  </a:moveTo>
                  <a:lnTo>
                    <a:pt x="940" y="914"/>
                  </a:lnTo>
                  <a:lnTo>
                    <a:pt x="952" y="1828"/>
                  </a:lnTo>
                  <a:lnTo>
                    <a:pt x="0" y="3632"/>
                  </a:lnTo>
                  <a:lnTo>
                    <a:pt x="2743" y="4279"/>
                  </a:lnTo>
                  <a:lnTo>
                    <a:pt x="5270" y="5460"/>
                  </a:lnTo>
                  <a:lnTo>
                    <a:pt x="11404" y="8000"/>
                  </a:lnTo>
                  <a:lnTo>
                    <a:pt x="14604" y="10540"/>
                  </a:lnTo>
                  <a:lnTo>
                    <a:pt x="23279" y="11429"/>
                  </a:lnTo>
                  <a:lnTo>
                    <a:pt x="28105" y="12395"/>
                  </a:lnTo>
                  <a:lnTo>
                    <a:pt x="33007" y="12166"/>
                  </a:lnTo>
                  <a:lnTo>
                    <a:pt x="31889" y="9804"/>
                  </a:lnTo>
                  <a:lnTo>
                    <a:pt x="29615" y="8496"/>
                  </a:lnTo>
                  <a:lnTo>
                    <a:pt x="28526" y="7454"/>
                  </a:lnTo>
                  <a:lnTo>
                    <a:pt x="27241" y="7454"/>
                  </a:lnTo>
                  <a:lnTo>
                    <a:pt x="27110" y="6845"/>
                  </a:lnTo>
                  <a:lnTo>
                    <a:pt x="19367" y="6845"/>
                  </a:lnTo>
                  <a:lnTo>
                    <a:pt x="18931" y="5422"/>
                  </a:lnTo>
                  <a:lnTo>
                    <a:pt x="10934" y="5422"/>
                  </a:lnTo>
                  <a:lnTo>
                    <a:pt x="6781" y="3327"/>
                  </a:lnTo>
                  <a:lnTo>
                    <a:pt x="2882" y="139"/>
                  </a:lnTo>
                  <a:lnTo>
                    <a:pt x="1816" y="50"/>
                  </a:lnTo>
                  <a:lnTo>
                    <a:pt x="774" y="0"/>
                  </a:lnTo>
                  <a:close/>
                </a:path>
                <a:path w="66039" h="13335">
                  <a:moveTo>
                    <a:pt x="34572" y="9705"/>
                  </a:moveTo>
                  <a:lnTo>
                    <a:pt x="34061" y="12179"/>
                  </a:lnTo>
                  <a:lnTo>
                    <a:pt x="36703" y="12191"/>
                  </a:lnTo>
                  <a:lnTo>
                    <a:pt x="39344" y="12382"/>
                  </a:lnTo>
                  <a:lnTo>
                    <a:pt x="45377" y="11963"/>
                  </a:lnTo>
                  <a:lnTo>
                    <a:pt x="52430" y="11963"/>
                  </a:lnTo>
                  <a:lnTo>
                    <a:pt x="52565" y="11404"/>
                  </a:lnTo>
                  <a:lnTo>
                    <a:pt x="52260" y="10934"/>
                  </a:lnTo>
                  <a:lnTo>
                    <a:pt x="51693" y="10439"/>
                  </a:lnTo>
                  <a:lnTo>
                    <a:pt x="39535" y="10439"/>
                  </a:lnTo>
                  <a:lnTo>
                    <a:pt x="36995" y="10401"/>
                  </a:lnTo>
                  <a:lnTo>
                    <a:pt x="36300" y="9988"/>
                  </a:lnTo>
                  <a:lnTo>
                    <a:pt x="34798" y="9778"/>
                  </a:lnTo>
                  <a:lnTo>
                    <a:pt x="34572" y="9705"/>
                  </a:lnTo>
                  <a:close/>
                </a:path>
                <a:path w="66039" h="13335">
                  <a:moveTo>
                    <a:pt x="65675" y="8496"/>
                  </a:moveTo>
                  <a:lnTo>
                    <a:pt x="55168" y="8496"/>
                  </a:lnTo>
                  <a:lnTo>
                    <a:pt x="55587" y="10693"/>
                  </a:lnTo>
                  <a:lnTo>
                    <a:pt x="56794" y="10706"/>
                  </a:lnTo>
                  <a:lnTo>
                    <a:pt x="59194" y="10769"/>
                  </a:lnTo>
                  <a:lnTo>
                    <a:pt x="61556" y="9499"/>
                  </a:lnTo>
                  <a:lnTo>
                    <a:pt x="65407" y="9499"/>
                  </a:lnTo>
                  <a:lnTo>
                    <a:pt x="65675" y="8496"/>
                  </a:lnTo>
                  <a:close/>
                </a:path>
                <a:path w="66039" h="13335">
                  <a:moveTo>
                    <a:pt x="65407" y="9499"/>
                  </a:moveTo>
                  <a:lnTo>
                    <a:pt x="61556" y="9499"/>
                  </a:lnTo>
                  <a:lnTo>
                    <a:pt x="63982" y="10452"/>
                  </a:lnTo>
                  <a:lnTo>
                    <a:pt x="64503" y="10515"/>
                  </a:lnTo>
                  <a:lnTo>
                    <a:pt x="64935" y="10375"/>
                  </a:lnTo>
                  <a:lnTo>
                    <a:pt x="65272" y="9988"/>
                  </a:lnTo>
                  <a:lnTo>
                    <a:pt x="65407" y="9499"/>
                  </a:lnTo>
                  <a:close/>
                </a:path>
                <a:path w="66039" h="13335">
                  <a:moveTo>
                    <a:pt x="45288" y="9042"/>
                  </a:moveTo>
                  <a:lnTo>
                    <a:pt x="34709" y="9042"/>
                  </a:lnTo>
                  <a:lnTo>
                    <a:pt x="36300" y="9988"/>
                  </a:lnTo>
                  <a:lnTo>
                    <a:pt x="39535" y="10439"/>
                  </a:lnTo>
                  <a:lnTo>
                    <a:pt x="51693" y="10439"/>
                  </a:lnTo>
                  <a:lnTo>
                    <a:pt x="47764" y="10413"/>
                  </a:lnTo>
                  <a:lnTo>
                    <a:pt x="45288" y="9042"/>
                  </a:lnTo>
                  <a:close/>
                </a:path>
                <a:path w="66039" h="13335">
                  <a:moveTo>
                    <a:pt x="50327" y="9393"/>
                  </a:moveTo>
                  <a:lnTo>
                    <a:pt x="47764" y="10413"/>
                  </a:lnTo>
                  <a:lnTo>
                    <a:pt x="51664" y="10413"/>
                  </a:lnTo>
                  <a:lnTo>
                    <a:pt x="50764" y="9627"/>
                  </a:lnTo>
                  <a:lnTo>
                    <a:pt x="50327" y="9393"/>
                  </a:lnTo>
                  <a:close/>
                </a:path>
                <a:path w="66039" h="13335">
                  <a:moveTo>
                    <a:pt x="34709" y="9042"/>
                  </a:moveTo>
                  <a:lnTo>
                    <a:pt x="34680" y="9740"/>
                  </a:lnTo>
                  <a:lnTo>
                    <a:pt x="36300" y="9988"/>
                  </a:lnTo>
                  <a:lnTo>
                    <a:pt x="34709" y="9042"/>
                  </a:lnTo>
                  <a:close/>
                </a:path>
                <a:path w="66039" h="13335">
                  <a:moveTo>
                    <a:pt x="53834" y="9347"/>
                  </a:moveTo>
                  <a:lnTo>
                    <a:pt x="50444" y="9347"/>
                  </a:lnTo>
                  <a:lnTo>
                    <a:pt x="50764" y="9627"/>
                  </a:lnTo>
                  <a:lnTo>
                    <a:pt x="50977" y="9740"/>
                  </a:lnTo>
                  <a:lnTo>
                    <a:pt x="53555" y="9524"/>
                  </a:lnTo>
                  <a:lnTo>
                    <a:pt x="53834" y="9347"/>
                  </a:lnTo>
                  <a:close/>
                </a:path>
                <a:path w="66039" h="13335">
                  <a:moveTo>
                    <a:pt x="61123" y="6032"/>
                  </a:moveTo>
                  <a:lnTo>
                    <a:pt x="26936" y="6032"/>
                  </a:lnTo>
                  <a:lnTo>
                    <a:pt x="27546" y="6362"/>
                  </a:lnTo>
                  <a:lnTo>
                    <a:pt x="31000" y="8547"/>
                  </a:lnTo>
                  <a:lnTo>
                    <a:pt x="34572" y="9705"/>
                  </a:lnTo>
                  <a:lnTo>
                    <a:pt x="34709" y="9042"/>
                  </a:lnTo>
                  <a:lnTo>
                    <a:pt x="45288" y="9042"/>
                  </a:lnTo>
                  <a:lnTo>
                    <a:pt x="45059" y="8915"/>
                  </a:lnTo>
                  <a:lnTo>
                    <a:pt x="48526" y="8432"/>
                  </a:lnTo>
                  <a:lnTo>
                    <a:pt x="65692" y="8432"/>
                  </a:lnTo>
                  <a:lnTo>
                    <a:pt x="65963" y="7416"/>
                  </a:lnTo>
                  <a:lnTo>
                    <a:pt x="64427" y="6464"/>
                  </a:lnTo>
                  <a:lnTo>
                    <a:pt x="61123" y="6032"/>
                  </a:lnTo>
                  <a:close/>
                </a:path>
                <a:path w="66039" h="13335">
                  <a:moveTo>
                    <a:pt x="50444" y="9347"/>
                  </a:moveTo>
                  <a:lnTo>
                    <a:pt x="50764" y="9627"/>
                  </a:lnTo>
                  <a:lnTo>
                    <a:pt x="50444" y="9347"/>
                  </a:lnTo>
                  <a:close/>
                </a:path>
                <a:path w="66039" h="13335">
                  <a:moveTo>
                    <a:pt x="65692" y="8432"/>
                  </a:moveTo>
                  <a:lnTo>
                    <a:pt x="48526" y="8432"/>
                  </a:lnTo>
                  <a:lnTo>
                    <a:pt x="50327" y="9393"/>
                  </a:lnTo>
                  <a:lnTo>
                    <a:pt x="53834" y="9347"/>
                  </a:lnTo>
                  <a:lnTo>
                    <a:pt x="55168" y="8496"/>
                  </a:lnTo>
                  <a:lnTo>
                    <a:pt x="65675" y="8496"/>
                  </a:lnTo>
                  <a:close/>
                </a:path>
                <a:path w="66039" h="13335">
                  <a:moveTo>
                    <a:pt x="27609" y="6578"/>
                  </a:moveTo>
                  <a:lnTo>
                    <a:pt x="27444" y="6578"/>
                  </a:lnTo>
                  <a:lnTo>
                    <a:pt x="27241" y="7454"/>
                  </a:lnTo>
                  <a:lnTo>
                    <a:pt x="28526" y="7454"/>
                  </a:lnTo>
                  <a:lnTo>
                    <a:pt x="27609" y="6578"/>
                  </a:lnTo>
                  <a:close/>
                </a:path>
                <a:path w="66039" h="13335">
                  <a:moveTo>
                    <a:pt x="27597" y="3263"/>
                  </a:moveTo>
                  <a:lnTo>
                    <a:pt x="21971" y="3492"/>
                  </a:lnTo>
                  <a:lnTo>
                    <a:pt x="20777" y="4076"/>
                  </a:lnTo>
                  <a:lnTo>
                    <a:pt x="20053" y="5168"/>
                  </a:lnTo>
                  <a:lnTo>
                    <a:pt x="19367" y="6845"/>
                  </a:lnTo>
                  <a:lnTo>
                    <a:pt x="27110" y="6845"/>
                  </a:lnTo>
                  <a:lnTo>
                    <a:pt x="26936" y="6032"/>
                  </a:lnTo>
                  <a:lnTo>
                    <a:pt x="61123" y="6032"/>
                  </a:lnTo>
                  <a:lnTo>
                    <a:pt x="60540" y="5956"/>
                  </a:lnTo>
                  <a:lnTo>
                    <a:pt x="59118" y="5054"/>
                  </a:lnTo>
                  <a:lnTo>
                    <a:pt x="57594" y="4254"/>
                  </a:lnTo>
                  <a:lnTo>
                    <a:pt x="55626" y="4140"/>
                  </a:lnTo>
                  <a:lnTo>
                    <a:pt x="55235" y="3873"/>
                  </a:lnTo>
                  <a:lnTo>
                    <a:pt x="30772" y="3873"/>
                  </a:lnTo>
                  <a:lnTo>
                    <a:pt x="27597" y="3263"/>
                  </a:lnTo>
                  <a:close/>
                </a:path>
                <a:path w="66039" h="13335">
                  <a:moveTo>
                    <a:pt x="17081" y="2971"/>
                  </a:moveTo>
                  <a:lnTo>
                    <a:pt x="16052" y="3009"/>
                  </a:lnTo>
                  <a:lnTo>
                    <a:pt x="10934" y="5422"/>
                  </a:lnTo>
                  <a:lnTo>
                    <a:pt x="18931" y="5422"/>
                  </a:lnTo>
                  <a:lnTo>
                    <a:pt x="18580" y="4279"/>
                  </a:lnTo>
                  <a:lnTo>
                    <a:pt x="18495" y="4076"/>
                  </a:lnTo>
                  <a:lnTo>
                    <a:pt x="17970" y="3225"/>
                  </a:lnTo>
                  <a:lnTo>
                    <a:pt x="17081" y="2971"/>
                  </a:lnTo>
                  <a:close/>
                </a:path>
                <a:path w="66039" h="13335">
                  <a:moveTo>
                    <a:pt x="35902" y="1549"/>
                  </a:moveTo>
                  <a:lnTo>
                    <a:pt x="33616" y="2133"/>
                  </a:lnTo>
                  <a:lnTo>
                    <a:pt x="30772" y="3873"/>
                  </a:lnTo>
                  <a:lnTo>
                    <a:pt x="55235" y="3873"/>
                  </a:lnTo>
                  <a:lnTo>
                    <a:pt x="54102" y="3098"/>
                  </a:lnTo>
                  <a:lnTo>
                    <a:pt x="53347" y="2451"/>
                  </a:lnTo>
                  <a:lnTo>
                    <a:pt x="44030" y="2451"/>
                  </a:lnTo>
                  <a:lnTo>
                    <a:pt x="43547" y="2324"/>
                  </a:lnTo>
                  <a:lnTo>
                    <a:pt x="38239" y="2324"/>
                  </a:lnTo>
                  <a:lnTo>
                    <a:pt x="35902" y="1549"/>
                  </a:lnTo>
                  <a:close/>
                </a:path>
                <a:path w="66039" h="13335">
                  <a:moveTo>
                    <a:pt x="50342" y="914"/>
                  </a:moveTo>
                  <a:lnTo>
                    <a:pt x="48107" y="1866"/>
                  </a:lnTo>
                  <a:lnTo>
                    <a:pt x="44030" y="2451"/>
                  </a:lnTo>
                  <a:lnTo>
                    <a:pt x="53347" y="2451"/>
                  </a:lnTo>
                  <a:lnTo>
                    <a:pt x="52666" y="1866"/>
                  </a:lnTo>
                  <a:lnTo>
                    <a:pt x="50342" y="914"/>
                  </a:lnTo>
                  <a:close/>
                </a:path>
                <a:path w="66039" h="13335">
                  <a:moveTo>
                    <a:pt x="40513" y="1828"/>
                  </a:moveTo>
                  <a:lnTo>
                    <a:pt x="38239" y="2324"/>
                  </a:lnTo>
                  <a:lnTo>
                    <a:pt x="43547" y="2324"/>
                  </a:lnTo>
                  <a:lnTo>
                    <a:pt x="42291" y="1993"/>
                  </a:lnTo>
                  <a:lnTo>
                    <a:pt x="40513" y="1828"/>
                  </a:lnTo>
                  <a:close/>
                </a:path>
              </a:pathLst>
            </a:custGeom>
            <a:solidFill>
              <a:srgbClr val="883D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5" name="object 1455" descr=""/>
            <p:cNvSpPr/>
            <p:nvPr/>
          </p:nvSpPr>
          <p:spPr>
            <a:xfrm>
              <a:off x="2212521" y="2746496"/>
              <a:ext cx="33020" cy="15240"/>
            </a:xfrm>
            <a:custGeom>
              <a:avLst/>
              <a:gdLst/>
              <a:ahLst/>
              <a:cxnLst/>
              <a:rect l="l" t="t" r="r" b="b"/>
              <a:pathLst>
                <a:path w="33019" h="15239">
                  <a:moveTo>
                    <a:pt x="28278" y="10845"/>
                  </a:moveTo>
                  <a:lnTo>
                    <a:pt x="2514" y="10845"/>
                  </a:lnTo>
                  <a:lnTo>
                    <a:pt x="3276" y="12153"/>
                  </a:lnTo>
                  <a:lnTo>
                    <a:pt x="5880" y="13728"/>
                  </a:lnTo>
                  <a:lnTo>
                    <a:pt x="8623" y="14693"/>
                  </a:lnTo>
                  <a:lnTo>
                    <a:pt x="11722" y="14160"/>
                  </a:lnTo>
                  <a:lnTo>
                    <a:pt x="12852" y="12814"/>
                  </a:lnTo>
                  <a:lnTo>
                    <a:pt x="14541" y="12547"/>
                  </a:lnTo>
                  <a:lnTo>
                    <a:pt x="24556" y="12547"/>
                  </a:lnTo>
                  <a:lnTo>
                    <a:pt x="25539" y="12242"/>
                  </a:lnTo>
                  <a:lnTo>
                    <a:pt x="28278" y="10845"/>
                  </a:lnTo>
                  <a:close/>
                </a:path>
                <a:path w="33019" h="15239">
                  <a:moveTo>
                    <a:pt x="24556" y="12547"/>
                  </a:moveTo>
                  <a:lnTo>
                    <a:pt x="14541" y="12547"/>
                  </a:lnTo>
                  <a:lnTo>
                    <a:pt x="21031" y="13639"/>
                  </a:lnTo>
                  <a:lnTo>
                    <a:pt x="24556" y="12547"/>
                  </a:lnTo>
                  <a:close/>
                </a:path>
                <a:path w="33019" h="15239">
                  <a:moveTo>
                    <a:pt x="0" y="9131"/>
                  </a:moveTo>
                  <a:lnTo>
                    <a:pt x="12" y="11010"/>
                  </a:lnTo>
                  <a:lnTo>
                    <a:pt x="1206" y="11074"/>
                  </a:lnTo>
                  <a:lnTo>
                    <a:pt x="2514" y="10845"/>
                  </a:lnTo>
                  <a:lnTo>
                    <a:pt x="28278" y="10845"/>
                  </a:lnTo>
                  <a:lnTo>
                    <a:pt x="29921" y="10007"/>
                  </a:lnTo>
                  <a:lnTo>
                    <a:pt x="31718" y="10007"/>
                  </a:lnTo>
                  <a:lnTo>
                    <a:pt x="2184" y="9956"/>
                  </a:lnTo>
                  <a:lnTo>
                    <a:pt x="965" y="9283"/>
                  </a:lnTo>
                  <a:lnTo>
                    <a:pt x="0" y="9131"/>
                  </a:lnTo>
                  <a:close/>
                </a:path>
                <a:path w="33019" h="15239">
                  <a:moveTo>
                    <a:pt x="31718" y="10007"/>
                  </a:moveTo>
                  <a:lnTo>
                    <a:pt x="29921" y="10007"/>
                  </a:lnTo>
                  <a:lnTo>
                    <a:pt x="31267" y="10388"/>
                  </a:lnTo>
                  <a:lnTo>
                    <a:pt x="31718" y="10007"/>
                  </a:lnTo>
                  <a:close/>
                </a:path>
                <a:path w="33019" h="15239">
                  <a:moveTo>
                    <a:pt x="25844" y="0"/>
                  </a:moveTo>
                  <a:lnTo>
                    <a:pt x="21678" y="1358"/>
                  </a:lnTo>
                  <a:lnTo>
                    <a:pt x="18973" y="1498"/>
                  </a:lnTo>
                  <a:lnTo>
                    <a:pt x="16484" y="2260"/>
                  </a:lnTo>
                  <a:lnTo>
                    <a:pt x="13944" y="2666"/>
                  </a:lnTo>
                  <a:lnTo>
                    <a:pt x="11366" y="2946"/>
                  </a:lnTo>
                  <a:lnTo>
                    <a:pt x="10223" y="3187"/>
                  </a:lnTo>
                  <a:lnTo>
                    <a:pt x="4013" y="9372"/>
                  </a:lnTo>
                  <a:lnTo>
                    <a:pt x="3251" y="9969"/>
                  </a:lnTo>
                  <a:lnTo>
                    <a:pt x="31778" y="9956"/>
                  </a:lnTo>
                  <a:lnTo>
                    <a:pt x="32169" y="9626"/>
                  </a:lnTo>
                  <a:lnTo>
                    <a:pt x="33019" y="8775"/>
                  </a:lnTo>
                  <a:lnTo>
                    <a:pt x="33023" y="8648"/>
                  </a:lnTo>
                  <a:lnTo>
                    <a:pt x="22174" y="8648"/>
                  </a:lnTo>
                  <a:lnTo>
                    <a:pt x="20855" y="7886"/>
                  </a:lnTo>
                  <a:lnTo>
                    <a:pt x="13817" y="7886"/>
                  </a:lnTo>
                  <a:lnTo>
                    <a:pt x="13449" y="7810"/>
                  </a:lnTo>
                  <a:lnTo>
                    <a:pt x="15593" y="7298"/>
                  </a:lnTo>
                  <a:lnTo>
                    <a:pt x="18262" y="6388"/>
                  </a:lnTo>
                  <a:lnTo>
                    <a:pt x="21441" y="6388"/>
                  </a:lnTo>
                  <a:lnTo>
                    <a:pt x="22263" y="6286"/>
                  </a:lnTo>
                  <a:lnTo>
                    <a:pt x="26669" y="5587"/>
                  </a:lnTo>
                  <a:lnTo>
                    <a:pt x="25844" y="0"/>
                  </a:lnTo>
                  <a:close/>
                </a:path>
                <a:path w="33019" h="15239">
                  <a:moveTo>
                    <a:pt x="26022" y="7492"/>
                  </a:moveTo>
                  <a:lnTo>
                    <a:pt x="22174" y="8648"/>
                  </a:lnTo>
                  <a:lnTo>
                    <a:pt x="33023" y="8648"/>
                  </a:lnTo>
                  <a:lnTo>
                    <a:pt x="32951" y="7848"/>
                  </a:lnTo>
                  <a:lnTo>
                    <a:pt x="28359" y="7848"/>
                  </a:lnTo>
                  <a:lnTo>
                    <a:pt x="26022" y="7492"/>
                  </a:lnTo>
                  <a:close/>
                </a:path>
                <a:path w="33019" h="15239">
                  <a:moveTo>
                    <a:pt x="18823" y="6711"/>
                  </a:moveTo>
                  <a:lnTo>
                    <a:pt x="17437" y="6883"/>
                  </a:lnTo>
                  <a:lnTo>
                    <a:pt x="15593" y="7298"/>
                  </a:lnTo>
                  <a:lnTo>
                    <a:pt x="14389" y="7708"/>
                  </a:lnTo>
                  <a:lnTo>
                    <a:pt x="14084" y="7734"/>
                  </a:lnTo>
                  <a:lnTo>
                    <a:pt x="13817" y="7886"/>
                  </a:lnTo>
                  <a:lnTo>
                    <a:pt x="20855" y="7886"/>
                  </a:lnTo>
                  <a:lnTo>
                    <a:pt x="18823" y="6711"/>
                  </a:lnTo>
                  <a:close/>
                </a:path>
                <a:path w="33019" h="15239">
                  <a:moveTo>
                    <a:pt x="30835" y="5854"/>
                  </a:moveTo>
                  <a:lnTo>
                    <a:pt x="28359" y="7848"/>
                  </a:lnTo>
                  <a:lnTo>
                    <a:pt x="32951" y="7848"/>
                  </a:lnTo>
                  <a:lnTo>
                    <a:pt x="30835" y="5854"/>
                  </a:lnTo>
                  <a:close/>
                </a:path>
                <a:path w="33019" h="15239">
                  <a:moveTo>
                    <a:pt x="18262" y="6388"/>
                  </a:moveTo>
                  <a:lnTo>
                    <a:pt x="15593" y="7298"/>
                  </a:lnTo>
                  <a:lnTo>
                    <a:pt x="17437" y="6883"/>
                  </a:lnTo>
                  <a:lnTo>
                    <a:pt x="18823" y="6711"/>
                  </a:lnTo>
                  <a:lnTo>
                    <a:pt x="18262" y="6388"/>
                  </a:lnTo>
                  <a:close/>
                </a:path>
                <a:path w="33019" h="15239">
                  <a:moveTo>
                    <a:pt x="21441" y="6388"/>
                  </a:moveTo>
                  <a:lnTo>
                    <a:pt x="18262" y="6388"/>
                  </a:lnTo>
                  <a:lnTo>
                    <a:pt x="18823" y="6711"/>
                  </a:lnTo>
                  <a:lnTo>
                    <a:pt x="21441" y="6388"/>
                  </a:lnTo>
                  <a:close/>
                </a:path>
              </a:pathLst>
            </a:custGeom>
            <a:solidFill>
              <a:srgbClr val="9F59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6" name="object 1456" descr=""/>
            <p:cNvSpPr/>
            <p:nvPr/>
          </p:nvSpPr>
          <p:spPr>
            <a:xfrm>
              <a:off x="2205716" y="2758081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5" h="7619">
                  <a:moveTo>
                    <a:pt x="13195" y="0"/>
                  </a:moveTo>
                  <a:lnTo>
                    <a:pt x="10083" y="571"/>
                  </a:lnTo>
                  <a:lnTo>
                    <a:pt x="8991" y="2603"/>
                  </a:lnTo>
                  <a:lnTo>
                    <a:pt x="8318" y="3263"/>
                  </a:lnTo>
                  <a:lnTo>
                    <a:pt x="7620" y="3314"/>
                  </a:lnTo>
                  <a:lnTo>
                    <a:pt x="6883" y="2730"/>
                  </a:lnTo>
                  <a:lnTo>
                    <a:pt x="5829" y="2743"/>
                  </a:lnTo>
                  <a:lnTo>
                    <a:pt x="5219" y="3314"/>
                  </a:lnTo>
                  <a:lnTo>
                    <a:pt x="4889" y="4457"/>
                  </a:lnTo>
                  <a:lnTo>
                    <a:pt x="3683" y="3759"/>
                  </a:lnTo>
                  <a:lnTo>
                    <a:pt x="2463" y="3581"/>
                  </a:lnTo>
                  <a:lnTo>
                    <a:pt x="1511" y="4292"/>
                  </a:lnTo>
                  <a:lnTo>
                    <a:pt x="482" y="4724"/>
                  </a:lnTo>
                  <a:lnTo>
                    <a:pt x="0" y="5994"/>
                  </a:lnTo>
                  <a:lnTo>
                    <a:pt x="647" y="6642"/>
                  </a:lnTo>
                  <a:lnTo>
                    <a:pt x="1739" y="7061"/>
                  </a:lnTo>
                  <a:lnTo>
                    <a:pt x="2057" y="7099"/>
                  </a:lnTo>
                  <a:lnTo>
                    <a:pt x="2362" y="7023"/>
                  </a:lnTo>
                  <a:lnTo>
                    <a:pt x="2628" y="6845"/>
                  </a:lnTo>
                  <a:lnTo>
                    <a:pt x="3619" y="5956"/>
                  </a:lnTo>
                  <a:lnTo>
                    <a:pt x="5029" y="6654"/>
                  </a:lnTo>
                  <a:lnTo>
                    <a:pt x="6057" y="5943"/>
                  </a:lnTo>
                  <a:lnTo>
                    <a:pt x="6527" y="5981"/>
                  </a:lnTo>
                  <a:lnTo>
                    <a:pt x="7734" y="6489"/>
                  </a:lnTo>
                  <a:lnTo>
                    <a:pt x="8940" y="6578"/>
                  </a:lnTo>
                  <a:lnTo>
                    <a:pt x="10109" y="5867"/>
                  </a:lnTo>
                  <a:lnTo>
                    <a:pt x="13703" y="6121"/>
                  </a:lnTo>
                  <a:lnTo>
                    <a:pt x="20701" y="4762"/>
                  </a:lnTo>
                  <a:lnTo>
                    <a:pt x="20294" y="3721"/>
                  </a:lnTo>
                  <a:lnTo>
                    <a:pt x="19545" y="3009"/>
                  </a:lnTo>
                  <a:lnTo>
                    <a:pt x="18529" y="2578"/>
                  </a:lnTo>
                  <a:lnTo>
                    <a:pt x="15900" y="1117"/>
                  </a:lnTo>
                  <a:lnTo>
                    <a:pt x="13195" y="0"/>
                  </a:lnTo>
                  <a:close/>
                </a:path>
              </a:pathLst>
            </a:custGeom>
            <a:solidFill>
              <a:srgbClr val="863B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7" name="object 1457" descr=""/>
            <p:cNvSpPr/>
            <p:nvPr/>
          </p:nvSpPr>
          <p:spPr>
            <a:xfrm>
              <a:off x="2176241" y="2752180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5702" y="0"/>
                  </a:moveTo>
                  <a:lnTo>
                    <a:pt x="0" y="342"/>
                  </a:lnTo>
                  <a:lnTo>
                    <a:pt x="3619" y="1092"/>
                  </a:lnTo>
                  <a:lnTo>
                    <a:pt x="3848" y="5892"/>
                  </a:lnTo>
                  <a:lnTo>
                    <a:pt x="7607" y="6362"/>
                  </a:lnTo>
                  <a:lnTo>
                    <a:pt x="8140" y="6388"/>
                  </a:lnTo>
                  <a:lnTo>
                    <a:pt x="8674" y="6362"/>
                  </a:lnTo>
                  <a:lnTo>
                    <a:pt x="10452" y="4356"/>
                  </a:lnTo>
                  <a:lnTo>
                    <a:pt x="14451" y="4356"/>
                  </a:lnTo>
                  <a:lnTo>
                    <a:pt x="10236" y="2920"/>
                  </a:lnTo>
                  <a:lnTo>
                    <a:pt x="5702" y="0"/>
                  </a:lnTo>
                  <a:close/>
                </a:path>
                <a:path w="15875" h="6985">
                  <a:moveTo>
                    <a:pt x="14451" y="4356"/>
                  </a:moveTo>
                  <a:lnTo>
                    <a:pt x="10452" y="4356"/>
                  </a:lnTo>
                  <a:lnTo>
                    <a:pt x="13042" y="6045"/>
                  </a:lnTo>
                  <a:lnTo>
                    <a:pt x="15608" y="4749"/>
                  </a:lnTo>
                  <a:lnTo>
                    <a:pt x="14451" y="4356"/>
                  </a:lnTo>
                  <a:close/>
                </a:path>
              </a:pathLst>
            </a:custGeom>
            <a:solidFill>
              <a:srgbClr val="7F33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8" name="object 1458" descr=""/>
            <p:cNvSpPr/>
            <p:nvPr/>
          </p:nvSpPr>
          <p:spPr>
            <a:xfrm>
              <a:off x="2202996" y="2755132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10731" y="0"/>
                  </a:moveTo>
                  <a:lnTo>
                    <a:pt x="9372" y="88"/>
                  </a:lnTo>
                  <a:lnTo>
                    <a:pt x="6819" y="1054"/>
                  </a:lnTo>
                  <a:lnTo>
                    <a:pt x="5575" y="1397"/>
                  </a:lnTo>
                  <a:lnTo>
                    <a:pt x="4216" y="1295"/>
                  </a:lnTo>
                  <a:lnTo>
                    <a:pt x="3936" y="977"/>
                  </a:lnTo>
                  <a:lnTo>
                    <a:pt x="3594" y="850"/>
                  </a:lnTo>
                  <a:lnTo>
                    <a:pt x="3174" y="914"/>
                  </a:lnTo>
                  <a:lnTo>
                    <a:pt x="2438" y="1219"/>
                  </a:lnTo>
                  <a:lnTo>
                    <a:pt x="1650" y="1346"/>
                  </a:lnTo>
                  <a:lnTo>
                    <a:pt x="901" y="1625"/>
                  </a:lnTo>
                  <a:lnTo>
                    <a:pt x="546" y="1803"/>
                  </a:lnTo>
                  <a:lnTo>
                    <a:pt x="241" y="2044"/>
                  </a:lnTo>
                  <a:lnTo>
                    <a:pt x="0" y="2387"/>
                  </a:lnTo>
                  <a:lnTo>
                    <a:pt x="25" y="3505"/>
                  </a:lnTo>
                  <a:lnTo>
                    <a:pt x="3301" y="4000"/>
                  </a:lnTo>
                  <a:lnTo>
                    <a:pt x="6299" y="2171"/>
                  </a:lnTo>
                  <a:lnTo>
                    <a:pt x="9537" y="2374"/>
                  </a:lnTo>
                  <a:lnTo>
                    <a:pt x="10045" y="1574"/>
                  </a:lnTo>
                  <a:lnTo>
                    <a:pt x="10833" y="1358"/>
                  </a:lnTo>
                  <a:lnTo>
                    <a:pt x="11709" y="1320"/>
                  </a:lnTo>
                  <a:lnTo>
                    <a:pt x="10731" y="0"/>
                  </a:lnTo>
                  <a:close/>
                </a:path>
              </a:pathLst>
            </a:custGeom>
            <a:solidFill>
              <a:srgbClr val="813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9" name="object 1459" descr=""/>
            <p:cNvSpPr/>
            <p:nvPr/>
          </p:nvSpPr>
          <p:spPr>
            <a:xfrm>
              <a:off x="2205126" y="2760700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2336" y="4483"/>
                  </a:moveTo>
                  <a:lnTo>
                    <a:pt x="673" y="1346"/>
                  </a:lnTo>
                  <a:lnTo>
                    <a:pt x="317" y="1498"/>
                  </a:lnTo>
                  <a:lnTo>
                    <a:pt x="0" y="2108"/>
                  </a:lnTo>
                  <a:lnTo>
                    <a:pt x="12" y="5283"/>
                  </a:lnTo>
                  <a:lnTo>
                    <a:pt x="1066" y="5118"/>
                  </a:lnTo>
                  <a:lnTo>
                    <a:pt x="2336" y="4483"/>
                  </a:lnTo>
                  <a:close/>
                </a:path>
                <a:path w="10160" h="5714">
                  <a:moveTo>
                    <a:pt x="6413" y="127"/>
                  </a:moveTo>
                  <a:lnTo>
                    <a:pt x="5702" y="469"/>
                  </a:lnTo>
                  <a:lnTo>
                    <a:pt x="4978" y="812"/>
                  </a:lnTo>
                  <a:lnTo>
                    <a:pt x="4267" y="1143"/>
                  </a:lnTo>
                  <a:lnTo>
                    <a:pt x="5880" y="2705"/>
                  </a:lnTo>
                  <a:lnTo>
                    <a:pt x="6159" y="1435"/>
                  </a:lnTo>
                  <a:lnTo>
                    <a:pt x="6413" y="127"/>
                  </a:lnTo>
                  <a:close/>
                </a:path>
                <a:path w="10160" h="5714">
                  <a:moveTo>
                    <a:pt x="9575" y="0"/>
                  </a:moveTo>
                  <a:lnTo>
                    <a:pt x="8877" y="38"/>
                  </a:lnTo>
                  <a:lnTo>
                    <a:pt x="8166" y="88"/>
                  </a:lnTo>
                  <a:lnTo>
                    <a:pt x="7467" y="127"/>
                  </a:lnTo>
                  <a:lnTo>
                    <a:pt x="8229" y="1143"/>
                  </a:lnTo>
                  <a:lnTo>
                    <a:pt x="8928" y="1092"/>
                  </a:lnTo>
                  <a:lnTo>
                    <a:pt x="9575" y="0"/>
                  </a:lnTo>
                  <a:close/>
                </a:path>
              </a:pathLst>
            </a:custGeom>
            <a:solidFill>
              <a:srgbClr val="8C42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0" name="object 1460" descr=""/>
            <p:cNvSpPr/>
            <p:nvPr/>
          </p:nvSpPr>
          <p:spPr>
            <a:xfrm>
              <a:off x="2195536" y="276179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368" y="685"/>
                  </a:lnTo>
                  <a:lnTo>
                    <a:pt x="736" y="698"/>
                  </a:lnTo>
                  <a:lnTo>
                    <a:pt x="1117" y="12"/>
                  </a:lnTo>
                  <a:lnTo>
                    <a:pt x="36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59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1" name="object 1461" descr=""/>
            <p:cNvSpPr/>
            <p:nvPr/>
          </p:nvSpPr>
          <p:spPr>
            <a:xfrm>
              <a:off x="2181790" y="2768256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197" y="0"/>
                  </a:moveTo>
                  <a:lnTo>
                    <a:pt x="5105" y="38"/>
                  </a:lnTo>
                  <a:lnTo>
                    <a:pt x="3632" y="1689"/>
                  </a:lnTo>
                  <a:lnTo>
                    <a:pt x="1727" y="774"/>
                  </a:lnTo>
                  <a:lnTo>
                    <a:pt x="0" y="889"/>
                  </a:lnTo>
                  <a:lnTo>
                    <a:pt x="2082" y="2705"/>
                  </a:lnTo>
                  <a:lnTo>
                    <a:pt x="4191" y="2501"/>
                  </a:lnTo>
                  <a:lnTo>
                    <a:pt x="6311" y="977"/>
                  </a:lnTo>
                  <a:lnTo>
                    <a:pt x="6502" y="863"/>
                  </a:lnTo>
                  <a:lnTo>
                    <a:pt x="6667" y="381"/>
                  </a:lnTo>
                  <a:lnTo>
                    <a:pt x="6540" y="177"/>
                  </a:lnTo>
                  <a:lnTo>
                    <a:pt x="6197" y="0"/>
                  </a:lnTo>
                  <a:close/>
                </a:path>
              </a:pathLst>
            </a:custGeom>
            <a:solidFill>
              <a:srgbClr val="E2BD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2" name="object 1462" descr=""/>
            <p:cNvSpPr/>
            <p:nvPr/>
          </p:nvSpPr>
          <p:spPr>
            <a:xfrm>
              <a:off x="2190254" y="2769179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003" y="0"/>
                  </a:moveTo>
                  <a:lnTo>
                    <a:pt x="0" y="1117"/>
                  </a:lnTo>
                  <a:lnTo>
                    <a:pt x="1955" y="1003"/>
                  </a:lnTo>
                  <a:lnTo>
                    <a:pt x="1638" y="673"/>
                  </a:lnTo>
                  <a:lnTo>
                    <a:pt x="1320" y="33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DB93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3" name="object 1463" descr=""/>
            <p:cNvSpPr/>
            <p:nvPr/>
          </p:nvSpPr>
          <p:spPr>
            <a:xfrm>
              <a:off x="2187987" y="276819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206" y="0"/>
                  </a:moveTo>
                  <a:lnTo>
                    <a:pt x="800" y="25"/>
                  </a:lnTo>
                  <a:lnTo>
                    <a:pt x="0" y="50"/>
                  </a:lnTo>
                  <a:lnTo>
                    <a:pt x="63" y="380"/>
                  </a:lnTo>
                  <a:lnTo>
                    <a:pt x="101" y="711"/>
                  </a:lnTo>
                  <a:lnTo>
                    <a:pt x="114" y="1041"/>
                  </a:lnTo>
                  <a:lnTo>
                    <a:pt x="482" y="698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E8BB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4" name="object 1464" descr=""/>
            <p:cNvSpPr/>
            <p:nvPr/>
          </p:nvSpPr>
          <p:spPr>
            <a:xfrm>
              <a:off x="2242446" y="2755276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098" y="0"/>
                  </a:moveTo>
                  <a:lnTo>
                    <a:pt x="0" y="1231"/>
                  </a:lnTo>
                  <a:lnTo>
                    <a:pt x="419" y="2057"/>
                  </a:lnTo>
                  <a:lnTo>
                    <a:pt x="1143" y="2260"/>
                  </a:lnTo>
                  <a:lnTo>
                    <a:pt x="1993" y="2197"/>
                  </a:lnTo>
                  <a:lnTo>
                    <a:pt x="1955" y="1257"/>
                  </a:lnTo>
                  <a:lnTo>
                    <a:pt x="4279" y="1511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7C30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5" name="object 1465" descr=""/>
            <p:cNvSpPr/>
            <p:nvPr/>
          </p:nvSpPr>
          <p:spPr>
            <a:xfrm>
              <a:off x="2237778" y="2749473"/>
              <a:ext cx="10795" cy="6985"/>
            </a:xfrm>
            <a:custGeom>
              <a:avLst/>
              <a:gdLst/>
              <a:ahLst/>
              <a:cxnLst/>
              <a:rect l="l" t="t" r="r" b="b"/>
              <a:pathLst>
                <a:path w="10794" h="6985">
                  <a:moveTo>
                    <a:pt x="10629" y="1701"/>
                  </a:moveTo>
                  <a:lnTo>
                    <a:pt x="9906" y="635"/>
                  </a:lnTo>
                  <a:lnTo>
                    <a:pt x="9258" y="25"/>
                  </a:lnTo>
                  <a:lnTo>
                    <a:pt x="8547" y="0"/>
                  </a:lnTo>
                  <a:lnTo>
                    <a:pt x="7785" y="393"/>
                  </a:lnTo>
                  <a:lnTo>
                    <a:pt x="6972" y="1892"/>
                  </a:lnTo>
                  <a:lnTo>
                    <a:pt x="7988" y="2819"/>
                  </a:lnTo>
                  <a:lnTo>
                    <a:pt x="8724" y="3644"/>
                  </a:lnTo>
                  <a:lnTo>
                    <a:pt x="8343" y="3251"/>
                  </a:lnTo>
                  <a:lnTo>
                    <a:pt x="5499" y="2032"/>
                  </a:lnTo>
                  <a:lnTo>
                    <a:pt x="2959" y="2882"/>
                  </a:lnTo>
                  <a:lnTo>
                    <a:pt x="508" y="4406"/>
                  </a:lnTo>
                  <a:lnTo>
                    <a:pt x="63" y="4838"/>
                  </a:lnTo>
                  <a:lnTo>
                    <a:pt x="0" y="5334"/>
                  </a:lnTo>
                  <a:lnTo>
                    <a:pt x="330" y="5867"/>
                  </a:lnTo>
                  <a:lnTo>
                    <a:pt x="2933" y="6489"/>
                  </a:lnTo>
                  <a:lnTo>
                    <a:pt x="5219" y="4597"/>
                  </a:lnTo>
                  <a:lnTo>
                    <a:pt x="7785" y="4965"/>
                  </a:lnTo>
                  <a:lnTo>
                    <a:pt x="8902" y="3848"/>
                  </a:lnTo>
                  <a:lnTo>
                    <a:pt x="9931" y="3835"/>
                  </a:lnTo>
                  <a:lnTo>
                    <a:pt x="10541" y="2819"/>
                  </a:lnTo>
                  <a:lnTo>
                    <a:pt x="10629" y="1701"/>
                  </a:lnTo>
                  <a:close/>
                </a:path>
              </a:pathLst>
            </a:custGeom>
            <a:solidFill>
              <a:srgbClr val="AF5F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6" name="object 1466" descr=""/>
            <p:cNvSpPr/>
            <p:nvPr/>
          </p:nvSpPr>
          <p:spPr>
            <a:xfrm>
              <a:off x="2146219" y="2738962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4" h="5080">
                  <a:moveTo>
                    <a:pt x="1993" y="0"/>
                  </a:moveTo>
                  <a:lnTo>
                    <a:pt x="0" y="2946"/>
                  </a:lnTo>
                  <a:lnTo>
                    <a:pt x="266" y="3759"/>
                  </a:lnTo>
                  <a:lnTo>
                    <a:pt x="647" y="4330"/>
                  </a:lnTo>
                  <a:lnTo>
                    <a:pt x="1600" y="3771"/>
                  </a:lnTo>
                  <a:lnTo>
                    <a:pt x="3568" y="3644"/>
                  </a:lnTo>
                  <a:lnTo>
                    <a:pt x="4140" y="4267"/>
                  </a:lnTo>
                  <a:lnTo>
                    <a:pt x="4838" y="4635"/>
                  </a:lnTo>
                  <a:lnTo>
                    <a:pt x="5664" y="4762"/>
                  </a:lnTo>
                  <a:lnTo>
                    <a:pt x="6769" y="4876"/>
                  </a:lnTo>
                  <a:lnTo>
                    <a:pt x="7835" y="4749"/>
                  </a:lnTo>
                  <a:lnTo>
                    <a:pt x="8839" y="4254"/>
                  </a:lnTo>
                  <a:lnTo>
                    <a:pt x="9563" y="3810"/>
                  </a:lnTo>
                  <a:lnTo>
                    <a:pt x="10071" y="3213"/>
                  </a:lnTo>
                  <a:lnTo>
                    <a:pt x="10261" y="2374"/>
                  </a:lnTo>
                  <a:lnTo>
                    <a:pt x="10134" y="1498"/>
                  </a:lnTo>
                  <a:lnTo>
                    <a:pt x="9575" y="990"/>
                  </a:lnTo>
                  <a:lnTo>
                    <a:pt x="8801" y="673"/>
                  </a:lnTo>
                  <a:lnTo>
                    <a:pt x="6565" y="139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DCD0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7" name="object 1467" descr=""/>
            <p:cNvSpPr/>
            <p:nvPr/>
          </p:nvSpPr>
          <p:spPr>
            <a:xfrm>
              <a:off x="2148671" y="274260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117" y="0"/>
                  </a:moveTo>
                  <a:lnTo>
                    <a:pt x="0" y="3314"/>
                  </a:lnTo>
                  <a:lnTo>
                    <a:pt x="165" y="3721"/>
                  </a:lnTo>
                  <a:lnTo>
                    <a:pt x="3238" y="5372"/>
                  </a:lnTo>
                  <a:lnTo>
                    <a:pt x="3695" y="4508"/>
                  </a:lnTo>
                  <a:lnTo>
                    <a:pt x="4483" y="4292"/>
                  </a:lnTo>
                  <a:lnTo>
                    <a:pt x="5372" y="4279"/>
                  </a:lnTo>
                  <a:lnTo>
                    <a:pt x="5511" y="4076"/>
                  </a:lnTo>
                  <a:lnTo>
                    <a:pt x="5765" y="3657"/>
                  </a:lnTo>
                  <a:lnTo>
                    <a:pt x="6413" y="1422"/>
                  </a:lnTo>
                  <a:lnTo>
                    <a:pt x="4991" y="622"/>
                  </a:lnTo>
                  <a:lnTo>
                    <a:pt x="3238" y="63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A552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8" name="object 1468" descr=""/>
            <p:cNvSpPr/>
            <p:nvPr/>
          </p:nvSpPr>
          <p:spPr>
            <a:xfrm>
              <a:off x="2139859" y="274080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5613" y="0"/>
                  </a:moveTo>
                  <a:lnTo>
                    <a:pt x="4368" y="482"/>
                  </a:lnTo>
                  <a:lnTo>
                    <a:pt x="3162" y="558"/>
                  </a:lnTo>
                  <a:lnTo>
                    <a:pt x="2146" y="685"/>
                  </a:lnTo>
                  <a:lnTo>
                    <a:pt x="1155" y="863"/>
                  </a:lnTo>
                  <a:lnTo>
                    <a:pt x="330" y="1511"/>
                  </a:lnTo>
                  <a:lnTo>
                    <a:pt x="12" y="1968"/>
                  </a:lnTo>
                  <a:lnTo>
                    <a:pt x="0" y="2413"/>
                  </a:lnTo>
                  <a:lnTo>
                    <a:pt x="330" y="2870"/>
                  </a:lnTo>
                  <a:lnTo>
                    <a:pt x="1333" y="3733"/>
                  </a:lnTo>
                  <a:lnTo>
                    <a:pt x="3771" y="3949"/>
                  </a:lnTo>
                  <a:lnTo>
                    <a:pt x="6007" y="3467"/>
                  </a:lnTo>
                  <a:lnTo>
                    <a:pt x="7962" y="1917"/>
                  </a:lnTo>
                  <a:lnTo>
                    <a:pt x="6743" y="838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CEB3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9" name="object 1469" descr=""/>
            <p:cNvSpPr/>
            <p:nvPr/>
          </p:nvSpPr>
          <p:spPr>
            <a:xfrm>
              <a:off x="2222031" y="2672288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30" h="5080">
                  <a:moveTo>
                    <a:pt x="571" y="0"/>
                  </a:moveTo>
                  <a:lnTo>
                    <a:pt x="0" y="1638"/>
                  </a:lnTo>
                  <a:lnTo>
                    <a:pt x="304" y="2819"/>
                  </a:lnTo>
                  <a:lnTo>
                    <a:pt x="1308" y="3124"/>
                  </a:lnTo>
                  <a:lnTo>
                    <a:pt x="2311" y="3403"/>
                  </a:lnTo>
                  <a:lnTo>
                    <a:pt x="4076" y="3517"/>
                  </a:lnTo>
                  <a:lnTo>
                    <a:pt x="5803" y="4597"/>
                  </a:lnTo>
                  <a:lnTo>
                    <a:pt x="7594" y="3530"/>
                  </a:lnTo>
                  <a:lnTo>
                    <a:pt x="11137" y="2590"/>
                  </a:lnTo>
                  <a:lnTo>
                    <a:pt x="7429" y="2044"/>
                  </a:lnTo>
                  <a:lnTo>
                    <a:pt x="7467" y="1295"/>
                  </a:lnTo>
                  <a:lnTo>
                    <a:pt x="7162" y="1244"/>
                  </a:lnTo>
                  <a:lnTo>
                    <a:pt x="6858" y="1142"/>
                  </a:lnTo>
                  <a:lnTo>
                    <a:pt x="6578" y="1003"/>
                  </a:lnTo>
                  <a:lnTo>
                    <a:pt x="3225" y="279"/>
                  </a:lnTo>
                  <a:lnTo>
                    <a:pt x="2286" y="105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DAC1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0" name="object 1470" descr=""/>
            <p:cNvSpPr/>
            <p:nvPr/>
          </p:nvSpPr>
          <p:spPr>
            <a:xfrm>
              <a:off x="2221826" y="2672022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2847" y="1358"/>
                  </a:moveTo>
                  <a:lnTo>
                    <a:pt x="1435" y="1358"/>
                  </a:lnTo>
                  <a:lnTo>
                    <a:pt x="2628" y="1663"/>
                  </a:lnTo>
                  <a:lnTo>
                    <a:pt x="2847" y="1358"/>
                  </a:lnTo>
                  <a:close/>
                </a:path>
                <a:path w="3810" h="1905">
                  <a:moveTo>
                    <a:pt x="1397" y="0"/>
                  </a:moveTo>
                  <a:lnTo>
                    <a:pt x="355" y="152"/>
                  </a:lnTo>
                  <a:lnTo>
                    <a:pt x="0" y="355"/>
                  </a:lnTo>
                  <a:lnTo>
                    <a:pt x="0" y="1041"/>
                  </a:lnTo>
                  <a:lnTo>
                    <a:pt x="330" y="1422"/>
                  </a:lnTo>
                  <a:lnTo>
                    <a:pt x="1435" y="1358"/>
                  </a:lnTo>
                  <a:lnTo>
                    <a:pt x="2847" y="1358"/>
                  </a:lnTo>
                  <a:lnTo>
                    <a:pt x="3429" y="546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ECDD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1" name="object 1471" descr=""/>
            <p:cNvSpPr/>
            <p:nvPr/>
          </p:nvSpPr>
          <p:spPr>
            <a:xfrm>
              <a:off x="2237806" y="268018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3873" y="0"/>
                  </a:moveTo>
                  <a:lnTo>
                    <a:pt x="3390" y="50"/>
                  </a:lnTo>
                  <a:lnTo>
                    <a:pt x="2933" y="203"/>
                  </a:lnTo>
                  <a:lnTo>
                    <a:pt x="1727" y="812"/>
                  </a:lnTo>
                  <a:lnTo>
                    <a:pt x="0" y="876"/>
                  </a:lnTo>
                  <a:lnTo>
                    <a:pt x="139" y="2882"/>
                  </a:lnTo>
                  <a:lnTo>
                    <a:pt x="977" y="3835"/>
                  </a:lnTo>
                  <a:lnTo>
                    <a:pt x="3289" y="4381"/>
                  </a:lnTo>
                  <a:lnTo>
                    <a:pt x="3771" y="4444"/>
                  </a:lnTo>
                  <a:lnTo>
                    <a:pt x="4241" y="4394"/>
                  </a:lnTo>
                  <a:lnTo>
                    <a:pt x="4698" y="4254"/>
                  </a:lnTo>
                  <a:lnTo>
                    <a:pt x="5346" y="3873"/>
                  </a:lnTo>
                  <a:lnTo>
                    <a:pt x="5803" y="3365"/>
                  </a:lnTo>
                  <a:lnTo>
                    <a:pt x="5854" y="2590"/>
                  </a:lnTo>
                  <a:lnTo>
                    <a:pt x="6845" y="800"/>
                  </a:lnTo>
                  <a:lnTo>
                    <a:pt x="5575" y="685"/>
                  </a:lnTo>
                  <a:lnTo>
                    <a:pt x="5232" y="342"/>
                  </a:lnTo>
                  <a:lnTo>
                    <a:pt x="4825" y="114"/>
                  </a:lnTo>
                  <a:lnTo>
                    <a:pt x="4343" y="12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D5BA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2" name="object 1472" descr=""/>
            <p:cNvSpPr/>
            <p:nvPr/>
          </p:nvSpPr>
          <p:spPr>
            <a:xfrm>
              <a:off x="2239838" y="2678675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527" y="0"/>
                  </a:moveTo>
                  <a:lnTo>
                    <a:pt x="1803" y="63"/>
                  </a:lnTo>
                  <a:lnTo>
                    <a:pt x="1066" y="139"/>
                  </a:lnTo>
                  <a:lnTo>
                    <a:pt x="342" y="203"/>
                  </a:lnTo>
                  <a:lnTo>
                    <a:pt x="50" y="520"/>
                  </a:lnTo>
                  <a:lnTo>
                    <a:pt x="0" y="876"/>
                  </a:lnTo>
                  <a:lnTo>
                    <a:pt x="190" y="1257"/>
                  </a:lnTo>
                  <a:lnTo>
                    <a:pt x="749" y="1930"/>
                  </a:lnTo>
                  <a:lnTo>
                    <a:pt x="1727" y="1460"/>
                  </a:lnTo>
                  <a:lnTo>
                    <a:pt x="2298" y="2057"/>
                  </a:lnTo>
                  <a:lnTo>
                    <a:pt x="2717" y="2108"/>
                  </a:lnTo>
                  <a:lnTo>
                    <a:pt x="3124" y="2146"/>
                  </a:lnTo>
                  <a:lnTo>
                    <a:pt x="3543" y="2197"/>
                  </a:lnTo>
                  <a:lnTo>
                    <a:pt x="3517" y="1320"/>
                  </a:lnTo>
                  <a:lnTo>
                    <a:pt x="3403" y="482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CB9A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3" name="object 1473" descr=""/>
            <p:cNvSpPr/>
            <p:nvPr/>
          </p:nvSpPr>
          <p:spPr>
            <a:xfrm>
              <a:off x="2223686" y="2674144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4" h="7619">
                  <a:moveTo>
                    <a:pt x="2641" y="0"/>
                  </a:moveTo>
                  <a:lnTo>
                    <a:pt x="685" y="457"/>
                  </a:lnTo>
                  <a:lnTo>
                    <a:pt x="0" y="1308"/>
                  </a:lnTo>
                  <a:lnTo>
                    <a:pt x="622" y="1917"/>
                  </a:lnTo>
                  <a:lnTo>
                    <a:pt x="1079" y="2552"/>
                  </a:lnTo>
                  <a:lnTo>
                    <a:pt x="1371" y="2819"/>
                  </a:lnTo>
                  <a:lnTo>
                    <a:pt x="1689" y="3048"/>
                  </a:lnTo>
                  <a:lnTo>
                    <a:pt x="3873" y="4178"/>
                  </a:lnTo>
                  <a:lnTo>
                    <a:pt x="4546" y="4483"/>
                  </a:lnTo>
                  <a:lnTo>
                    <a:pt x="5054" y="4737"/>
                  </a:lnTo>
                  <a:lnTo>
                    <a:pt x="11772" y="6946"/>
                  </a:lnTo>
                  <a:lnTo>
                    <a:pt x="12865" y="7315"/>
                  </a:lnTo>
                  <a:lnTo>
                    <a:pt x="13995" y="7416"/>
                  </a:lnTo>
                  <a:lnTo>
                    <a:pt x="14935" y="7239"/>
                  </a:lnTo>
                  <a:lnTo>
                    <a:pt x="15963" y="7404"/>
                  </a:lnTo>
                  <a:lnTo>
                    <a:pt x="16802" y="6794"/>
                  </a:lnTo>
                  <a:lnTo>
                    <a:pt x="16941" y="6642"/>
                  </a:lnTo>
                  <a:lnTo>
                    <a:pt x="17030" y="6019"/>
                  </a:lnTo>
                  <a:lnTo>
                    <a:pt x="16903" y="5753"/>
                  </a:lnTo>
                  <a:lnTo>
                    <a:pt x="16624" y="5499"/>
                  </a:lnTo>
                  <a:lnTo>
                    <a:pt x="16497" y="4737"/>
                  </a:lnTo>
                  <a:lnTo>
                    <a:pt x="16179" y="4673"/>
                  </a:lnTo>
                  <a:lnTo>
                    <a:pt x="15570" y="4445"/>
                  </a:lnTo>
                  <a:lnTo>
                    <a:pt x="13347" y="4076"/>
                  </a:lnTo>
                  <a:lnTo>
                    <a:pt x="11137" y="3632"/>
                  </a:lnTo>
                  <a:lnTo>
                    <a:pt x="9156" y="2476"/>
                  </a:lnTo>
                  <a:lnTo>
                    <a:pt x="8013" y="2463"/>
                  </a:lnTo>
                  <a:lnTo>
                    <a:pt x="6832" y="2641"/>
                  </a:lnTo>
                  <a:lnTo>
                    <a:pt x="5943" y="1676"/>
                  </a:lnTo>
                  <a:lnTo>
                    <a:pt x="4165" y="1346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C879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4" name="object 1474" descr=""/>
            <p:cNvSpPr/>
            <p:nvPr/>
          </p:nvSpPr>
          <p:spPr>
            <a:xfrm>
              <a:off x="2252642" y="2715960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4">
                  <a:moveTo>
                    <a:pt x="2768" y="0"/>
                  </a:moveTo>
                  <a:lnTo>
                    <a:pt x="292" y="2349"/>
                  </a:lnTo>
                  <a:lnTo>
                    <a:pt x="0" y="3429"/>
                  </a:lnTo>
                  <a:lnTo>
                    <a:pt x="647" y="3924"/>
                  </a:lnTo>
                  <a:lnTo>
                    <a:pt x="1498" y="4292"/>
                  </a:lnTo>
                  <a:lnTo>
                    <a:pt x="3530" y="4318"/>
                  </a:lnTo>
                  <a:lnTo>
                    <a:pt x="5575" y="4318"/>
                  </a:lnTo>
                  <a:lnTo>
                    <a:pt x="9042" y="4419"/>
                  </a:lnTo>
                  <a:lnTo>
                    <a:pt x="9842" y="3810"/>
                  </a:lnTo>
                  <a:lnTo>
                    <a:pt x="10007" y="2374"/>
                  </a:lnTo>
                  <a:lnTo>
                    <a:pt x="10045" y="2070"/>
                  </a:lnTo>
                  <a:lnTo>
                    <a:pt x="9639" y="1638"/>
                  </a:lnTo>
                  <a:lnTo>
                    <a:pt x="9156" y="1320"/>
                  </a:lnTo>
                  <a:lnTo>
                    <a:pt x="8585" y="1130"/>
                  </a:lnTo>
                  <a:lnTo>
                    <a:pt x="5715" y="850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9453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5" name="object 1475" descr=""/>
            <p:cNvSpPr/>
            <p:nvPr/>
          </p:nvSpPr>
          <p:spPr>
            <a:xfrm>
              <a:off x="2252859" y="2722735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4">
                  <a:moveTo>
                    <a:pt x="9321" y="0"/>
                  </a:moveTo>
                  <a:lnTo>
                    <a:pt x="8318" y="203"/>
                  </a:lnTo>
                  <a:lnTo>
                    <a:pt x="7289" y="571"/>
                  </a:lnTo>
                  <a:lnTo>
                    <a:pt x="3771" y="546"/>
                  </a:lnTo>
                  <a:lnTo>
                    <a:pt x="2527" y="139"/>
                  </a:lnTo>
                  <a:lnTo>
                    <a:pt x="1358" y="88"/>
                  </a:lnTo>
                  <a:lnTo>
                    <a:pt x="380" y="1168"/>
                  </a:lnTo>
                  <a:lnTo>
                    <a:pt x="114" y="1587"/>
                  </a:lnTo>
                  <a:lnTo>
                    <a:pt x="0" y="2044"/>
                  </a:lnTo>
                  <a:lnTo>
                    <a:pt x="25" y="2540"/>
                  </a:lnTo>
                  <a:lnTo>
                    <a:pt x="2374" y="3860"/>
                  </a:lnTo>
                  <a:lnTo>
                    <a:pt x="3073" y="3810"/>
                  </a:lnTo>
                  <a:lnTo>
                    <a:pt x="3936" y="3695"/>
                  </a:lnTo>
                  <a:lnTo>
                    <a:pt x="5448" y="3238"/>
                  </a:lnTo>
                  <a:lnTo>
                    <a:pt x="6502" y="3556"/>
                  </a:lnTo>
                  <a:lnTo>
                    <a:pt x="7556" y="3683"/>
                  </a:lnTo>
                  <a:lnTo>
                    <a:pt x="8559" y="3708"/>
                  </a:lnTo>
                  <a:lnTo>
                    <a:pt x="9461" y="3467"/>
                  </a:lnTo>
                  <a:lnTo>
                    <a:pt x="10058" y="2565"/>
                  </a:lnTo>
                  <a:lnTo>
                    <a:pt x="10223" y="2082"/>
                  </a:lnTo>
                  <a:lnTo>
                    <a:pt x="10223" y="1587"/>
                  </a:lnTo>
                  <a:lnTo>
                    <a:pt x="10071" y="1092"/>
                  </a:lnTo>
                  <a:lnTo>
                    <a:pt x="9321" y="0"/>
                  </a:lnTo>
                  <a:close/>
                </a:path>
              </a:pathLst>
            </a:custGeom>
            <a:solidFill>
              <a:srgbClr val="DCD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6" name="object 1476" descr=""/>
            <p:cNvSpPr/>
            <p:nvPr/>
          </p:nvSpPr>
          <p:spPr>
            <a:xfrm>
              <a:off x="2246283" y="2717969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1054" y="0"/>
                  </a:moveTo>
                  <a:lnTo>
                    <a:pt x="101" y="1638"/>
                  </a:lnTo>
                  <a:lnTo>
                    <a:pt x="0" y="2463"/>
                  </a:lnTo>
                  <a:lnTo>
                    <a:pt x="380" y="3086"/>
                  </a:lnTo>
                  <a:lnTo>
                    <a:pt x="6007" y="4749"/>
                  </a:lnTo>
                  <a:lnTo>
                    <a:pt x="6388" y="4597"/>
                  </a:lnTo>
                  <a:lnTo>
                    <a:pt x="6692" y="4254"/>
                  </a:lnTo>
                  <a:lnTo>
                    <a:pt x="6769" y="3416"/>
                  </a:lnTo>
                  <a:lnTo>
                    <a:pt x="7010" y="2666"/>
                  </a:lnTo>
                  <a:lnTo>
                    <a:pt x="7861" y="2285"/>
                  </a:lnTo>
                  <a:lnTo>
                    <a:pt x="6337" y="1054"/>
                  </a:lnTo>
                  <a:lnTo>
                    <a:pt x="5753" y="457"/>
                  </a:lnTo>
                  <a:lnTo>
                    <a:pt x="5029" y="203"/>
                  </a:lnTo>
                  <a:lnTo>
                    <a:pt x="4229" y="101"/>
                  </a:lnTo>
                  <a:lnTo>
                    <a:pt x="2654" y="76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264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7" name="object 1477" descr=""/>
            <p:cNvSpPr/>
            <p:nvPr/>
          </p:nvSpPr>
          <p:spPr>
            <a:xfrm>
              <a:off x="2260144" y="2721622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6896" y="0"/>
                  </a:moveTo>
                  <a:lnTo>
                    <a:pt x="4660" y="850"/>
                  </a:lnTo>
                  <a:lnTo>
                    <a:pt x="2120" y="368"/>
                  </a:lnTo>
                  <a:lnTo>
                    <a:pt x="0" y="1689"/>
                  </a:lnTo>
                  <a:lnTo>
                    <a:pt x="965" y="1828"/>
                  </a:lnTo>
                  <a:lnTo>
                    <a:pt x="1955" y="1917"/>
                  </a:lnTo>
                  <a:lnTo>
                    <a:pt x="2489" y="2908"/>
                  </a:lnTo>
                  <a:lnTo>
                    <a:pt x="3352" y="3543"/>
                  </a:lnTo>
                  <a:lnTo>
                    <a:pt x="4267" y="3225"/>
                  </a:lnTo>
                  <a:lnTo>
                    <a:pt x="5168" y="3035"/>
                  </a:lnTo>
                  <a:lnTo>
                    <a:pt x="6908" y="2374"/>
                  </a:lnTo>
                  <a:lnTo>
                    <a:pt x="7797" y="2120"/>
                  </a:lnTo>
                  <a:lnTo>
                    <a:pt x="8127" y="1727"/>
                  </a:lnTo>
                  <a:lnTo>
                    <a:pt x="8166" y="1308"/>
                  </a:lnTo>
                  <a:lnTo>
                    <a:pt x="7912" y="876"/>
                  </a:lnTo>
                  <a:lnTo>
                    <a:pt x="6896" y="0"/>
                  </a:lnTo>
                  <a:close/>
                </a:path>
              </a:pathLst>
            </a:custGeom>
            <a:solidFill>
              <a:srgbClr val="D5C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8" name="object 1478" descr=""/>
            <p:cNvSpPr/>
            <p:nvPr/>
          </p:nvSpPr>
          <p:spPr>
            <a:xfrm>
              <a:off x="2251581" y="2722204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355" y="0"/>
                  </a:moveTo>
                  <a:lnTo>
                    <a:pt x="0" y="584"/>
                  </a:lnTo>
                  <a:lnTo>
                    <a:pt x="38" y="1257"/>
                  </a:lnTo>
                  <a:lnTo>
                    <a:pt x="241" y="1676"/>
                  </a:lnTo>
                  <a:lnTo>
                    <a:pt x="533" y="2006"/>
                  </a:lnTo>
                  <a:lnTo>
                    <a:pt x="901" y="2273"/>
                  </a:lnTo>
                  <a:lnTo>
                    <a:pt x="1346" y="2374"/>
                  </a:lnTo>
                  <a:lnTo>
                    <a:pt x="1562" y="2438"/>
                  </a:lnTo>
                  <a:lnTo>
                    <a:pt x="2628" y="1739"/>
                  </a:lnTo>
                  <a:lnTo>
                    <a:pt x="3746" y="1168"/>
                  </a:lnTo>
                  <a:lnTo>
                    <a:pt x="5041" y="1079"/>
                  </a:lnTo>
                  <a:lnTo>
                    <a:pt x="3962" y="279"/>
                  </a:lnTo>
                  <a:lnTo>
                    <a:pt x="2628" y="317"/>
                  </a:lnTo>
                  <a:lnTo>
                    <a:pt x="1396" y="25"/>
                  </a:lnTo>
                  <a:lnTo>
                    <a:pt x="1054" y="114"/>
                  </a:lnTo>
                  <a:lnTo>
                    <a:pt x="698" y="10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D8C6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9" name="object 1479" descr=""/>
            <p:cNvSpPr/>
            <p:nvPr/>
          </p:nvSpPr>
          <p:spPr>
            <a:xfrm>
              <a:off x="2264881" y="2722571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283" y="0"/>
                  </a:moveTo>
                  <a:lnTo>
                    <a:pt x="4457" y="101"/>
                  </a:lnTo>
                  <a:lnTo>
                    <a:pt x="4038" y="139"/>
                  </a:lnTo>
                  <a:lnTo>
                    <a:pt x="3619" y="317"/>
                  </a:lnTo>
                  <a:lnTo>
                    <a:pt x="3200" y="533"/>
                  </a:lnTo>
                  <a:lnTo>
                    <a:pt x="2793" y="761"/>
                  </a:lnTo>
                  <a:lnTo>
                    <a:pt x="1904" y="850"/>
                  </a:lnTo>
                  <a:lnTo>
                    <a:pt x="1015" y="952"/>
                  </a:lnTo>
                  <a:lnTo>
                    <a:pt x="126" y="1041"/>
                  </a:lnTo>
                  <a:lnTo>
                    <a:pt x="0" y="2857"/>
                  </a:lnTo>
                  <a:lnTo>
                    <a:pt x="990" y="2527"/>
                  </a:lnTo>
                  <a:lnTo>
                    <a:pt x="2070" y="2044"/>
                  </a:lnTo>
                  <a:lnTo>
                    <a:pt x="6197" y="1739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15A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0" name="object 1480" descr=""/>
            <p:cNvSpPr/>
            <p:nvPr/>
          </p:nvSpPr>
          <p:spPr>
            <a:xfrm>
              <a:off x="2262582" y="272361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425" y="0"/>
                  </a:moveTo>
                  <a:lnTo>
                    <a:pt x="50" y="914"/>
                  </a:lnTo>
                  <a:lnTo>
                    <a:pt x="0" y="1219"/>
                  </a:lnTo>
                  <a:lnTo>
                    <a:pt x="0" y="1524"/>
                  </a:lnTo>
                  <a:lnTo>
                    <a:pt x="25" y="1828"/>
                  </a:lnTo>
                  <a:lnTo>
                    <a:pt x="165" y="2019"/>
                  </a:lnTo>
                  <a:lnTo>
                    <a:pt x="431" y="2413"/>
                  </a:lnTo>
                  <a:lnTo>
                    <a:pt x="850" y="2679"/>
                  </a:lnTo>
                  <a:lnTo>
                    <a:pt x="1295" y="2832"/>
                  </a:lnTo>
                  <a:lnTo>
                    <a:pt x="1778" y="2908"/>
                  </a:lnTo>
                  <a:lnTo>
                    <a:pt x="2781" y="2946"/>
                  </a:lnTo>
                  <a:lnTo>
                    <a:pt x="3708" y="2832"/>
                  </a:lnTo>
                  <a:lnTo>
                    <a:pt x="4343" y="1930"/>
                  </a:lnTo>
                  <a:lnTo>
                    <a:pt x="4318" y="1625"/>
                  </a:lnTo>
                  <a:lnTo>
                    <a:pt x="4330" y="1308"/>
                  </a:lnTo>
                  <a:lnTo>
                    <a:pt x="4368" y="1003"/>
                  </a:lnTo>
                  <a:lnTo>
                    <a:pt x="3632" y="825"/>
                  </a:lnTo>
                  <a:lnTo>
                    <a:pt x="2819" y="812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D4B4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1" name="object 1481" descr=""/>
            <p:cNvSpPr/>
            <p:nvPr/>
          </p:nvSpPr>
          <p:spPr>
            <a:xfrm>
              <a:off x="2263396" y="2725548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3530" y="0"/>
                  </a:moveTo>
                  <a:lnTo>
                    <a:pt x="2413" y="76"/>
                  </a:lnTo>
                  <a:lnTo>
                    <a:pt x="1282" y="139"/>
                  </a:lnTo>
                  <a:lnTo>
                    <a:pt x="165" y="215"/>
                  </a:lnTo>
                  <a:lnTo>
                    <a:pt x="0" y="736"/>
                  </a:lnTo>
                  <a:lnTo>
                    <a:pt x="88" y="1193"/>
                  </a:lnTo>
                  <a:lnTo>
                    <a:pt x="508" y="1562"/>
                  </a:lnTo>
                  <a:lnTo>
                    <a:pt x="1447" y="2133"/>
                  </a:lnTo>
                  <a:lnTo>
                    <a:pt x="2438" y="2197"/>
                  </a:lnTo>
                  <a:lnTo>
                    <a:pt x="3479" y="1905"/>
                  </a:lnTo>
                  <a:lnTo>
                    <a:pt x="3949" y="1676"/>
                  </a:lnTo>
                  <a:lnTo>
                    <a:pt x="4318" y="1346"/>
                  </a:lnTo>
                  <a:lnTo>
                    <a:pt x="4597" y="901"/>
                  </a:lnTo>
                  <a:lnTo>
                    <a:pt x="3886" y="292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CE97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2" name="object 1482" descr=""/>
            <p:cNvSpPr/>
            <p:nvPr/>
          </p:nvSpPr>
          <p:spPr>
            <a:xfrm>
              <a:off x="2266789" y="2726289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3162" y="0"/>
                  </a:moveTo>
                  <a:lnTo>
                    <a:pt x="2184" y="228"/>
                  </a:lnTo>
                  <a:lnTo>
                    <a:pt x="1854" y="279"/>
                  </a:lnTo>
                  <a:lnTo>
                    <a:pt x="1523" y="253"/>
                  </a:lnTo>
                  <a:lnTo>
                    <a:pt x="1206" y="165"/>
                  </a:lnTo>
                  <a:lnTo>
                    <a:pt x="190" y="507"/>
                  </a:lnTo>
                  <a:lnTo>
                    <a:pt x="0" y="1473"/>
                  </a:lnTo>
                  <a:lnTo>
                    <a:pt x="342" y="1892"/>
                  </a:lnTo>
                  <a:lnTo>
                    <a:pt x="1333" y="1600"/>
                  </a:lnTo>
                  <a:lnTo>
                    <a:pt x="1981" y="1549"/>
                  </a:lnTo>
                  <a:lnTo>
                    <a:pt x="2628" y="1485"/>
                  </a:lnTo>
                  <a:lnTo>
                    <a:pt x="3276" y="1435"/>
                  </a:lnTo>
                  <a:lnTo>
                    <a:pt x="3594" y="279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8C32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3" name="object 1483" descr=""/>
            <p:cNvSpPr/>
            <p:nvPr/>
          </p:nvSpPr>
          <p:spPr>
            <a:xfrm>
              <a:off x="2268969" y="272551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193" y="0"/>
                  </a:moveTo>
                  <a:lnTo>
                    <a:pt x="520" y="507"/>
                  </a:lnTo>
                  <a:lnTo>
                    <a:pt x="0" y="1015"/>
                  </a:lnTo>
                  <a:lnTo>
                    <a:pt x="330" y="1371"/>
                  </a:lnTo>
                  <a:lnTo>
                    <a:pt x="977" y="2095"/>
                  </a:lnTo>
                  <a:lnTo>
                    <a:pt x="1790" y="1917"/>
                  </a:lnTo>
                  <a:lnTo>
                    <a:pt x="2285" y="1371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BC81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4" name="object 1484" descr=""/>
            <p:cNvSpPr/>
            <p:nvPr/>
          </p:nvSpPr>
          <p:spPr>
            <a:xfrm>
              <a:off x="2260559" y="271558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451" y="0"/>
                  </a:moveTo>
                  <a:lnTo>
                    <a:pt x="825" y="101"/>
                  </a:lnTo>
                  <a:lnTo>
                    <a:pt x="0" y="673"/>
                  </a:lnTo>
                  <a:lnTo>
                    <a:pt x="990" y="2374"/>
                  </a:lnTo>
                  <a:lnTo>
                    <a:pt x="2133" y="2451"/>
                  </a:lnTo>
                  <a:lnTo>
                    <a:pt x="2844" y="1790"/>
                  </a:lnTo>
                  <a:lnTo>
                    <a:pt x="3187" y="1447"/>
                  </a:lnTo>
                  <a:lnTo>
                    <a:pt x="3162" y="1104"/>
                  </a:lnTo>
                  <a:lnTo>
                    <a:pt x="3124" y="749"/>
                  </a:lnTo>
                  <a:lnTo>
                    <a:pt x="3098" y="406"/>
                  </a:lnTo>
                  <a:lnTo>
                    <a:pt x="2882" y="266"/>
                  </a:lnTo>
                  <a:lnTo>
                    <a:pt x="2667" y="139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D2C3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5" name="object 1485" descr=""/>
            <p:cNvSpPr/>
            <p:nvPr/>
          </p:nvSpPr>
          <p:spPr>
            <a:xfrm>
              <a:off x="2267677" y="272248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381" y="0"/>
                  </a:moveTo>
                  <a:lnTo>
                    <a:pt x="241" y="279"/>
                  </a:lnTo>
                  <a:lnTo>
                    <a:pt x="114" y="558"/>
                  </a:lnTo>
                  <a:lnTo>
                    <a:pt x="0" y="838"/>
                  </a:lnTo>
                  <a:lnTo>
                    <a:pt x="546" y="889"/>
                  </a:lnTo>
                  <a:lnTo>
                    <a:pt x="965" y="698"/>
                  </a:lnTo>
                  <a:lnTo>
                    <a:pt x="1244" y="228"/>
                  </a:lnTo>
                  <a:lnTo>
                    <a:pt x="965" y="114"/>
                  </a:lnTo>
                  <a:lnTo>
                    <a:pt x="685" y="3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782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6" name="object 1486" descr=""/>
            <p:cNvSpPr/>
            <p:nvPr/>
          </p:nvSpPr>
          <p:spPr>
            <a:xfrm>
              <a:off x="2224229" y="2744686"/>
              <a:ext cx="29209" cy="12065"/>
            </a:xfrm>
            <a:custGeom>
              <a:avLst/>
              <a:gdLst/>
              <a:ahLst/>
              <a:cxnLst/>
              <a:rect l="l" t="t" r="r" b="b"/>
              <a:pathLst>
                <a:path w="29210" h="12064">
                  <a:moveTo>
                    <a:pt x="24904" y="0"/>
                  </a:moveTo>
                  <a:lnTo>
                    <a:pt x="23698" y="76"/>
                  </a:lnTo>
                  <a:lnTo>
                    <a:pt x="22999" y="203"/>
                  </a:lnTo>
                  <a:lnTo>
                    <a:pt x="21386" y="673"/>
                  </a:lnTo>
                  <a:lnTo>
                    <a:pt x="20459" y="850"/>
                  </a:lnTo>
                  <a:lnTo>
                    <a:pt x="17526" y="1155"/>
                  </a:lnTo>
                  <a:lnTo>
                    <a:pt x="13474" y="2286"/>
                  </a:lnTo>
                  <a:lnTo>
                    <a:pt x="10274" y="1574"/>
                  </a:lnTo>
                  <a:lnTo>
                    <a:pt x="6642" y="2235"/>
                  </a:lnTo>
                  <a:lnTo>
                    <a:pt x="6134" y="2438"/>
                  </a:lnTo>
                  <a:lnTo>
                    <a:pt x="5207" y="3111"/>
                  </a:lnTo>
                  <a:lnTo>
                    <a:pt x="5016" y="3594"/>
                  </a:lnTo>
                  <a:lnTo>
                    <a:pt x="5105" y="4178"/>
                  </a:lnTo>
                  <a:lnTo>
                    <a:pt x="5473" y="4749"/>
                  </a:lnTo>
                  <a:lnTo>
                    <a:pt x="5918" y="4813"/>
                  </a:lnTo>
                  <a:lnTo>
                    <a:pt x="6438" y="4381"/>
                  </a:lnTo>
                  <a:lnTo>
                    <a:pt x="14465" y="4381"/>
                  </a:lnTo>
                  <a:lnTo>
                    <a:pt x="9588" y="7874"/>
                  </a:lnTo>
                  <a:lnTo>
                    <a:pt x="4203" y="6921"/>
                  </a:lnTo>
                  <a:lnTo>
                    <a:pt x="0" y="9575"/>
                  </a:lnTo>
                  <a:lnTo>
                    <a:pt x="457" y="10464"/>
                  </a:lnTo>
                  <a:lnTo>
                    <a:pt x="1651" y="9931"/>
                  </a:lnTo>
                  <a:lnTo>
                    <a:pt x="2184" y="10706"/>
                  </a:lnTo>
                  <a:lnTo>
                    <a:pt x="3162" y="10401"/>
                  </a:lnTo>
                  <a:lnTo>
                    <a:pt x="4559" y="9525"/>
                  </a:lnTo>
                  <a:lnTo>
                    <a:pt x="7912" y="12039"/>
                  </a:lnTo>
                  <a:lnTo>
                    <a:pt x="10934" y="10680"/>
                  </a:lnTo>
                  <a:lnTo>
                    <a:pt x="13893" y="10642"/>
                  </a:lnTo>
                  <a:lnTo>
                    <a:pt x="14008" y="9652"/>
                  </a:lnTo>
                  <a:lnTo>
                    <a:pt x="15671" y="6845"/>
                  </a:lnTo>
                  <a:lnTo>
                    <a:pt x="19672" y="8178"/>
                  </a:lnTo>
                  <a:lnTo>
                    <a:pt x="21399" y="5486"/>
                  </a:lnTo>
                  <a:lnTo>
                    <a:pt x="23456" y="5422"/>
                  </a:lnTo>
                  <a:lnTo>
                    <a:pt x="25463" y="5257"/>
                  </a:lnTo>
                  <a:lnTo>
                    <a:pt x="27063" y="4076"/>
                  </a:lnTo>
                  <a:lnTo>
                    <a:pt x="28803" y="3251"/>
                  </a:lnTo>
                  <a:lnTo>
                    <a:pt x="27736" y="1117"/>
                  </a:lnTo>
                  <a:lnTo>
                    <a:pt x="27216" y="596"/>
                  </a:lnTo>
                  <a:lnTo>
                    <a:pt x="26606" y="215"/>
                  </a:lnTo>
                  <a:lnTo>
                    <a:pt x="25869" y="88"/>
                  </a:lnTo>
                  <a:lnTo>
                    <a:pt x="24904" y="0"/>
                  </a:lnTo>
                  <a:close/>
                </a:path>
              </a:pathLst>
            </a:custGeom>
            <a:solidFill>
              <a:srgbClr val="883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7" name="object 1487" descr=""/>
            <p:cNvSpPr/>
            <p:nvPr/>
          </p:nvSpPr>
          <p:spPr>
            <a:xfrm>
              <a:off x="2250253" y="2741788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765" y="0"/>
                  </a:moveTo>
                  <a:lnTo>
                    <a:pt x="0" y="1879"/>
                  </a:lnTo>
                  <a:lnTo>
                    <a:pt x="38" y="2362"/>
                  </a:lnTo>
                  <a:lnTo>
                    <a:pt x="190" y="2794"/>
                  </a:lnTo>
                  <a:lnTo>
                    <a:pt x="482" y="3175"/>
                  </a:lnTo>
                  <a:lnTo>
                    <a:pt x="927" y="3441"/>
                  </a:lnTo>
                  <a:lnTo>
                    <a:pt x="1346" y="3403"/>
                  </a:lnTo>
                  <a:lnTo>
                    <a:pt x="1739" y="3073"/>
                  </a:lnTo>
                  <a:lnTo>
                    <a:pt x="4521" y="2159"/>
                  </a:lnTo>
                  <a:lnTo>
                    <a:pt x="5918" y="1714"/>
                  </a:lnTo>
                  <a:lnTo>
                    <a:pt x="5384" y="927"/>
                  </a:lnTo>
                  <a:lnTo>
                    <a:pt x="4521" y="863"/>
                  </a:lnTo>
                  <a:lnTo>
                    <a:pt x="3708" y="711"/>
                  </a:lnTo>
                  <a:lnTo>
                    <a:pt x="3340" y="406"/>
                  </a:lnTo>
                  <a:lnTo>
                    <a:pt x="2933" y="190"/>
                  </a:lnTo>
                  <a:lnTo>
                    <a:pt x="2489" y="63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E7DC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8" name="object 1488" descr=""/>
            <p:cNvSpPr/>
            <p:nvPr/>
          </p:nvSpPr>
          <p:spPr>
            <a:xfrm>
              <a:off x="2249459" y="274431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673" y="0"/>
                  </a:moveTo>
                  <a:lnTo>
                    <a:pt x="279" y="241"/>
                  </a:lnTo>
                  <a:lnTo>
                    <a:pt x="12" y="635"/>
                  </a:lnTo>
                  <a:lnTo>
                    <a:pt x="0" y="1028"/>
                  </a:lnTo>
                  <a:lnTo>
                    <a:pt x="266" y="1422"/>
                  </a:lnTo>
                  <a:lnTo>
                    <a:pt x="2514" y="1498"/>
                  </a:lnTo>
                  <a:lnTo>
                    <a:pt x="2501" y="1181"/>
                  </a:lnTo>
                  <a:lnTo>
                    <a:pt x="2527" y="546"/>
                  </a:lnTo>
                  <a:lnTo>
                    <a:pt x="2171" y="469"/>
                  </a:lnTo>
                  <a:lnTo>
                    <a:pt x="1447" y="292"/>
                  </a:lnTo>
                  <a:lnTo>
                    <a:pt x="1066" y="12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9E5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9" name="object 1489" descr=""/>
            <p:cNvSpPr/>
            <p:nvPr/>
          </p:nvSpPr>
          <p:spPr>
            <a:xfrm>
              <a:off x="2137024" y="273140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441" y="0"/>
                  </a:moveTo>
                  <a:lnTo>
                    <a:pt x="2984" y="0"/>
                  </a:lnTo>
                  <a:lnTo>
                    <a:pt x="2603" y="177"/>
                  </a:lnTo>
                  <a:lnTo>
                    <a:pt x="2286" y="482"/>
                  </a:lnTo>
                  <a:lnTo>
                    <a:pt x="1397" y="584"/>
                  </a:lnTo>
                  <a:lnTo>
                    <a:pt x="533" y="698"/>
                  </a:lnTo>
                  <a:lnTo>
                    <a:pt x="0" y="1549"/>
                  </a:lnTo>
                  <a:lnTo>
                    <a:pt x="1219" y="2565"/>
                  </a:lnTo>
                  <a:lnTo>
                    <a:pt x="3124" y="2260"/>
                  </a:lnTo>
                  <a:lnTo>
                    <a:pt x="4140" y="3670"/>
                  </a:lnTo>
                  <a:lnTo>
                    <a:pt x="3733" y="4508"/>
                  </a:lnTo>
                  <a:lnTo>
                    <a:pt x="4216" y="4927"/>
                  </a:lnTo>
                  <a:lnTo>
                    <a:pt x="4889" y="5257"/>
                  </a:lnTo>
                  <a:lnTo>
                    <a:pt x="5651" y="5346"/>
                  </a:lnTo>
                  <a:lnTo>
                    <a:pt x="6235" y="5092"/>
                  </a:lnTo>
                  <a:lnTo>
                    <a:pt x="6642" y="4432"/>
                  </a:lnTo>
                  <a:lnTo>
                    <a:pt x="6794" y="3733"/>
                  </a:lnTo>
                  <a:lnTo>
                    <a:pt x="6604" y="3086"/>
                  </a:lnTo>
                  <a:lnTo>
                    <a:pt x="4356" y="126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DECA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0" name="object 1490" descr=""/>
            <p:cNvSpPr/>
            <p:nvPr/>
          </p:nvSpPr>
          <p:spPr>
            <a:xfrm>
              <a:off x="2135959" y="2735076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206" y="0"/>
                  </a:moveTo>
                  <a:lnTo>
                    <a:pt x="0" y="4470"/>
                  </a:lnTo>
                  <a:lnTo>
                    <a:pt x="241" y="5105"/>
                  </a:lnTo>
                  <a:lnTo>
                    <a:pt x="558" y="5461"/>
                  </a:lnTo>
                  <a:lnTo>
                    <a:pt x="927" y="5689"/>
                  </a:lnTo>
                  <a:lnTo>
                    <a:pt x="1384" y="5803"/>
                  </a:lnTo>
                  <a:lnTo>
                    <a:pt x="2870" y="5727"/>
                  </a:lnTo>
                  <a:lnTo>
                    <a:pt x="3809" y="4686"/>
                  </a:lnTo>
                  <a:lnTo>
                    <a:pt x="4864" y="3873"/>
                  </a:lnTo>
                  <a:lnTo>
                    <a:pt x="5600" y="3098"/>
                  </a:lnTo>
                  <a:lnTo>
                    <a:pt x="6857" y="2641"/>
                  </a:lnTo>
                  <a:lnTo>
                    <a:pt x="6438" y="1193"/>
                  </a:lnTo>
                  <a:lnTo>
                    <a:pt x="5626" y="393"/>
                  </a:lnTo>
                  <a:lnTo>
                    <a:pt x="5206" y="0"/>
                  </a:lnTo>
                  <a:close/>
                </a:path>
              </a:pathLst>
            </a:custGeom>
            <a:solidFill>
              <a:srgbClr val="D1B5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1" name="object 1491" descr=""/>
            <p:cNvSpPr/>
            <p:nvPr/>
          </p:nvSpPr>
          <p:spPr>
            <a:xfrm>
              <a:off x="2134877" y="273953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079" y="0"/>
                  </a:moveTo>
                  <a:lnTo>
                    <a:pt x="736" y="381"/>
                  </a:lnTo>
                  <a:lnTo>
                    <a:pt x="393" y="749"/>
                  </a:lnTo>
                  <a:lnTo>
                    <a:pt x="50" y="1130"/>
                  </a:lnTo>
                  <a:lnTo>
                    <a:pt x="88" y="1320"/>
                  </a:lnTo>
                  <a:lnTo>
                    <a:pt x="63" y="1511"/>
                  </a:lnTo>
                  <a:lnTo>
                    <a:pt x="0" y="1689"/>
                  </a:lnTo>
                  <a:lnTo>
                    <a:pt x="139" y="2222"/>
                  </a:lnTo>
                  <a:lnTo>
                    <a:pt x="482" y="2425"/>
                  </a:lnTo>
                  <a:lnTo>
                    <a:pt x="1016" y="2286"/>
                  </a:lnTo>
                  <a:lnTo>
                    <a:pt x="1384" y="1943"/>
                  </a:lnTo>
                  <a:lnTo>
                    <a:pt x="1549" y="1524"/>
                  </a:lnTo>
                  <a:lnTo>
                    <a:pt x="1524" y="1028"/>
                  </a:lnTo>
                  <a:lnTo>
                    <a:pt x="1384" y="825"/>
                  </a:lnTo>
                  <a:lnTo>
                    <a:pt x="1244" y="635"/>
                  </a:lnTo>
                  <a:lnTo>
                    <a:pt x="1104" y="431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E9DF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2" name="object 1492" descr=""/>
            <p:cNvSpPr/>
            <p:nvPr/>
          </p:nvSpPr>
          <p:spPr>
            <a:xfrm>
              <a:off x="2133824" y="272986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65" y="0"/>
                  </a:moveTo>
                  <a:lnTo>
                    <a:pt x="114" y="381"/>
                  </a:lnTo>
                  <a:lnTo>
                    <a:pt x="50" y="749"/>
                  </a:lnTo>
                  <a:lnTo>
                    <a:pt x="0" y="1130"/>
                  </a:lnTo>
                  <a:lnTo>
                    <a:pt x="266" y="1282"/>
                  </a:lnTo>
                  <a:lnTo>
                    <a:pt x="558" y="1397"/>
                  </a:lnTo>
                  <a:lnTo>
                    <a:pt x="876" y="1473"/>
                  </a:lnTo>
                  <a:lnTo>
                    <a:pt x="635" y="977"/>
                  </a:lnTo>
                  <a:lnTo>
                    <a:pt x="406" y="4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DECA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3" name="object 1493" descr=""/>
            <p:cNvSpPr/>
            <p:nvPr/>
          </p:nvSpPr>
          <p:spPr>
            <a:xfrm>
              <a:off x="2133816" y="273099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965" y="800"/>
                  </a:moveTo>
                  <a:lnTo>
                    <a:pt x="0" y="0"/>
                  </a:lnTo>
                  <a:lnTo>
                    <a:pt x="317" y="342"/>
                  </a:lnTo>
                  <a:lnTo>
                    <a:pt x="647" y="685"/>
                  </a:lnTo>
                  <a:lnTo>
                    <a:pt x="965" y="1041"/>
                  </a:lnTo>
                  <a:lnTo>
                    <a:pt x="965" y="800"/>
                  </a:lnTo>
                  <a:close/>
                </a:path>
                <a:path w="2539" h="2539">
                  <a:moveTo>
                    <a:pt x="2260" y="1943"/>
                  </a:moveTo>
                  <a:lnTo>
                    <a:pt x="1841" y="1663"/>
                  </a:lnTo>
                  <a:lnTo>
                    <a:pt x="1435" y="1371"/>
                  </a:lnTo>
                  <a:lnTo>
                    <a:pt x="1016" y="1079"/>
                  </a:lnTo>
                  <a:lnTo>
                    <a:pt x="1270" y="1600"/>
                  </a:lnTo>
                  <a:lnTo>
                    <a:pt x="1663" y="1917"/>
                  </a:lnTo>
                  <a:lnTo>
                    <a:pt x="2260" y="1943"/>
                  </a:lnTo>
                  <a:close/>
                </a:path>
              </a:pathLst>
            </a:custGeom>
            <a:solidFill>
              <a:srgbClr val="B475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4" name="object 1494" descr=""/>
            <p:cNvSpPr/>
            <p:nvPr/>
          </p:nvSpPr>
          <p:spPr>
            <a:xfrm>
              <a:off x="2139864" y="2716348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5" h="8889">
                  <a:moveTo>
                    <a:pt x="8610" y="0"/>
                  </a:moveTo>
                  <a:lnTo>
                    <a:pt x="6883" y="177"/>
                  </a:lnTo>
                  <a:lnTo>
                    <a:pt x="5168" y="495"/>
                  </a:lnTo>
                  <a:lnTo>
                    <a:pt x="3441" y="723"/>
                  </a:lnTo>
                  <a:lnTo>
                    <a:pt x="2692" y="901"/>
                  </a:lnTo>
                  <a:lnTo>
                    <a:pt x="2006" y="1206"/>
                  </a:lnTo>
                  <a:lnTo>
                    <a:pt x="1562" y="1879"/>
                  </a:lnTo>
                  <a:lnTo>
                    <a:pt x="419" y="2984"/>
                  </a:lnTo>
                  <a:lnTo>
                    <a:pt x="0" y="4902"/>
                  </a:lnTo>
                  <a:lnTo>
                    <a:pt x="1511" y="5816"/>
                  </a:lnTo>
                  <a:lnTo>
                    <a:pt x="2514" y="6997"/>
                  </a:lnTo>
                  <a:lnTo>
                    <a:pt x="3746" y="7975"/>
                  </a:lnTo>
                  <a:lnTo>
                    <a:pt x="4165" y="8699"/>
                  </a:lnTo>
                  <a:lnTo>
                    <a:pt x="4838" y="8826"/>
                  </a:lnTo>
                  <a:lnTo>
                    <a:pt x="10325" y="5562"/>
                  </a:lnTo>
                  <a:lnTo>
                    <a:pt x="11480" y="5334"/>
                  </a:lnTo>
                  <a:lnTo>
                    <a:pt x="12318" y="4737"/>
                  </a:lnTo>
                  <a:lnTo>
                    <a:pt x="12738" y="4114"/>
                  </a:lnTo>
                  <a:lnTo>
                    <a:pt x="12852" y="3429"/>
                  </a:lnTo>
                  <a:lnTo>
                    <a:pt x="12738" y="2705"/>
                  </a:lnTo>
                  <a:lnTo>
                    <a:pt x="9931" y="25"/>
                  </a:lnTo>
                  <a:lnTo>
                    <a:pt x="8610" y="0"/>
                  </a:lnTo>
                  <a:close/>
                </a:path>
              </a:pathLst>
            </a:custGeom>
            <a:solidFill>
              <a:srgbClr val="BB69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5" name="object 1495" descr=""/>
            <p:cNvSpPr/>
            <p:nvPr/>
          </p:nvSpPr>
          <p:spPr>
            <a:xfrm>
              <a:off x="2138605" y="2724728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257" y="0"/>
                  </a:moveTo>
                  <a:lnTo>
                    <a:pt x="520" y="482"/>
                  </a:lnTo>
                  <a:lnTo>
                    <a:pt x="25" y="1092"/>
                  </a:lnTo>
                  <a:lnTo>
                    <a:pt x="76" y="2870"/>
                  </a:lnTo>
                  <a:lnTo>
                    <a:pt x="0" y="3721"/>
                  </a:lnTo>
                  <a:lnTo>
                    <a:pt x="4102" y="6324"/>
                  </a:lnTo>
                  <a:lnTo>
                    <a:pt x="5511" y="6273"/>
                  </a:lnTo>
                  <a:lnTo>
                    <a:pt x="8420" y="4470"/>
                  </a:lnTo>
                  <a:lnTo>
                    <a:pt x="8331" y="4000"/>
                  </a:lnTo>
                  <a:lnTo>
                    <a:pt x="7708" y="2717"/>
                  </a:lnTo>
                  <a:lnTo>
                    <a:pt x="6426" y="2336"/>
                  </a:lnTo>
                  <a:lnTo>
                    <a:pt x="5308" y="1727"/>
                  </a:lnTo>
                  <a:lnTo>
                    <a:pt x="4610" y="1295"/>
                  </a:lnTo>
                  <a:lnTo>
                    <a:pt x="4254" y="1104"/>
                  </a:lnTo>
                  <a:lnTo>
                    <a:pt x="3695" y="876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D4B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6" name="object 1496" descr=""/>
            <p:cNvSpPr/>
            <p:nvPr/>
          </p:nvSpPr>
          <p:spPr>
            <a:xfrm>
              <a:off x="2137947" y="2719333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336" y="0"/>
                  </a:moveTo>
                  <a:lnTo>
                    <a:pt x="1638" y="330"/>
                  </a:lnTo>
                  <a:lnTo>
                    <a:pt x="228" y="977"/>
                  </a:lnTo>
                  <a:lnTo>
                    <a:pt x="0" y="4229"/>
                  </a:lnTo>
                  <a:lnTo>
                    <a:pt x="2755" y="3378"/>
                  </a:lnTo>
                  <a:lnTo>
                    <a:pt x="4432" y="4013"/>
                  </a:lnTo>
                  <a:lnTo>
                    <a:pt x="4737" y="2146"/>
                  </a:lnTo>
                  <a:lnTo>
                    <a:pt x="3454" y="1117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CD85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7" name="object 1497" descr=""/>
            <p:cNvSpPr/>
            <p:nvPr/>
          </p:nvSpPr>
          <p:spPr>
            <a:xfrm>
              <a:off x="2135049" y="2723813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723" y="0"/>
                  </a:moveTo>
                  <a:lnTo>
                    <a:pt x="266" y="876"/>
                  </a:lnTo>
                  <a:lnTo>
                    <a:pt x="0" y="3073"/>
                  </a:lnTo>
                  <a:lnTo>
                    <a:pt x="1231" y="2692"/>
                  </a:lnTo>
                  <a:lnTo>
                    <a:pt x="1955" y="2908"/>
                  </a:lnTo>
                  <a:lnTo>
                    <a:pt x="2705" y="3467"/>
                  </a:lnTo>
                  <a:lnTo>
                    <a:pt x="3352" y="3378"/>
                  </a:lnTo>
                  <a:lnTo>
                    <a:pt x="3886" y="2616"/>
                  </a:lnTo>
                  <a:lnTo>
                    <a:pt x="4190" y="2044"/>
                  </a:lnTo>
                  <a:lnTo>
                    <a:pt x="4508" y="1485"/>
                  </a:lnTo>
                  <a:lnTo>
                    <a:pt x="4813" y="914"/>
                  </a:lnTo>
                  <a:lnTo>
                    <a:pt x="3809" y="660"/>
                  </a:lnTo>
                  <a:lnTo>
                    <a:pt x="2832" y="330"/>
                  </a:lnTo>
                  <a:lnTo>
                    <a:pt x="1816" y="165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C57E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8" name="object 1498" descr=""/>
            <p:cNvSpPr/>
            <p:nvPr/>
          </p:nvSpPr>
          <p:spPr>
            <a:xfrm>
              <a:off x="2133833" y="2717944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2349" y="0"/>
                  </a:moveTo>
                  <a:lnTo>
                    <a:pt x="1485" y="228"/>
                  </a:lnTo>
                  <a:lnTo>
                    <a:pt x="901" y="1092"/>
                  </a:lnTo>
                  <a:lnTo>
                    <a:pt x="1333" y="1904"/>
                  </a:lnTo>
                  <a:lnTo>
                    <a:pt x="457" y="1866"/>
                  </a:lnTo>
                  <a:lnTo>
                    <a:pt x="165" y="2209"/>
                  </a:lnTo>
                  <a:lnTo>
                    <a:pt x="114" y="2984"/>
                  </a:lnTo>
                  <a:lnTo>
                    <a:pt x="50" y="3759"/>
                  </a:lnTo>
                  <a:lnTo>
                    <a:pt x="0" y="4533"/>
                  </a:lnTo>
                  <a:lnTo>
                    <a:pt x="0" y="4876"/>
                  </a:lnTo>
                  <a:lnTo>
                    <a:pt x="25" y="5206"/>
                  </a:lnTo>
                  <a:lnTo>
                    <a:pt x="76" y="5549"/>
                  </a:lnTo>
                  <a:lnTo>
                    <a:pt x="1358" y="4648"/>
                  </a:lnTo>
                  <a:lnTo>
                    <a:pt x="2527" y="3632"/>
                  </a:lnTo>
                  <a:lnTo>
                    <a:pt x="3416" y="2324"/>
                  </a:lnTo>
                  <a:lnTo>
                    <a:pt x="3149" y="1701"/>
                  </a:lnTo>
                  <a:lnTo>
                    <a:pt x="4000" y="86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37F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9" name="object 1499" descr=""/>
            <p:cNvSpPr/>
            <p:nvPr/>
          </p:nvSpPr>
          <p:spPr>
            <a:xfrm>
              <a:off x="2135943" y="2726431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997" y="0"/>
                  </a:moveTo>
                  <a:lnTo>
                    <a:pt x="2349" y="101"/>
                  </a:lnTo>
                  <a:lnTo>
                    <a:pt x="1714" y="190"/>
                  </a:lnTo>
                  <a:lnTo>
                    <a:pt x="1066" y="292"/>
                  </a:lnTo>
                  <a:lnTo>
                    <a:pt x="0" y="2286"/>
                  </a:lnTo>
                  <a:lnTo>
                    <a:pt x="1016" y="3238"/>
                  </a:lnTo>
                  <a:lnTo>
                    <a:pt x="2070" y="3213"/>
                  </a:lnTo>
                  <a:lnTo>
                    <a:pt x="3162" y="2413"/>
                  </a:lnTo>
                  <a:lnTo>
                    <a:pt x="4572" y="1511"/>
                  </a:lnTo>
                  <a:lnTo>
                    <a:pt x="4114" y="723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E0E0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0" name="object 1500" descr=""/>
            <p:cNvSpPr/>
            <p:nvPr/>
          </p:nvSpPr>
          <p:spPr>
            <a:xfrm>
              <a:off x="2142305" y="2723721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6126" y="1879"/>
                  </a:moveTo>
                  <a:lnTo>
                    <a:pt x="25" y="1879"/>
                  </a:lnTo>
                  <a:lnTo>
                    <a:pt x="508" y="2286"/>
                  </a:lnTo>
                  <a:lnTo>
                    <a:pt x="1054" y="2578"/>
                  </a:lnTo>
                  <a:lnTo>
                    <a:pt x="1663" y="2781"/>
                  </a:lnTo>
                  <a:lnTo>
                    <a:pt x="3429" y="2781"/>
                  </a:lnTo>
                  <a:lnTo>
                    <a:pt x="5930" y="3860"/>
                  </a:lnTo>
                  <a:lnTo>
                    <a:pt x="6126" y="1879"/>
                  </a:lnTo>
                  <a:close/>
                </a:path>
                <a:path w="6350" h="4444">
                  <a:moveTo>
                    <a:pt x="6311" y="0"/>
                  </a:moveTo>
                  <a:lnTo>
                    <a:pt x="4241" y="241"/>
                  </a:lnTo>
                  <a:lnTo>
                    <a:pt x="3073" y="673"/>
                  </a:lnTo>
                  <a:lnTo>
                    <a:pt x="1231" y="673"/>
                  </a:lnTo>
                  <a:lnTo>
                    <a:pt x="0" y="1892"/>
                  </a:lnTo>
                  <a:lnTo>
                    <a:pt x="6126" y="1879"/>
                  </a:lnTo>
                  <a:lnTo>
                    <a:pt x="6245" y="673"/>
                  </a:lnTo>
                  <a:lnTo>
                    <a:pt x="3073" y="673"/>
                  </a:lnTo>
                  <a:lnTo>
                    <a:pt x="1308" y="596"/>
                  </a:lnTo>
                  <a:lnTo>
                    <a:pt x="6252" y="596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rgbClr val="EAF4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1" name="object 1501" descr=""/>
            <p:cNvSpPr/>
            <p:nvPr/>
          </p:nvSpPr>
          <p:spPr>
            <a:xfrm>
              <a:off x="2136887" y="2728901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0" y="0"/>
                  </a:moveTo>
                  <a:lnTo>
                    <a:pt x="76" y="1993"/>
                  </a:lnTo>
                  <a:lnTo>
                    <a:pt x="863" y="2336"/>
                  </a:lnTo>
                  <a:lnTo>
                    <a:pt x="2425" y="2997"/>
                  </a:lnTo>
                  <a:lnTo>
                    <a:pt x="2705" y="2933"/>
                  </a:lnTo>
                  <a:lnTo>
                    <a:pt x="2997" y="2882"/>
                  </a:lnTo>
                  <a:lnTo>
                    <a:pt x="3289" y="2857"/>
                  </a:lnTo>
                  <a:lnTo>
                    <a:pt x="4190" y="2603"/>
                  </a:lnTo>
                  <a:lnTo>
                    <a:pt x="4559" y="2006"/>
                  </a:lnTo>
                  <a:lnTo>
                    <a:pt x="4368" y="1079"/>
                  </a:lnTo>
                  <a:lnTo>
                    <a:pt x="3708" y="977"/>
                  </a:lnTo>
                  <a:lnTo>
                    <a:pt x="3047" y="863"/>
                  </a:lnTo>
                  <a:lnTo>
                    <a:pt x="2387" y="761"/>
                  </a:lnTo>
                  <a:lnTo>
                    <a:pt x="1219" y="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6D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2" name="object 1502" descr=""/>
            <p:cNvSpPr/>
            <p:nvPr/>
          </p:nvSpPr>
          <p:spPr>
            <a:xfrm>
              <a:off x="2135859" y="272872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76" y="0"/>
                  </a:moveTo>
                  <a:lnTo>
                    <a:pt x="0" y="927"/>
                  </a:lnTo>
                  <a:lnTo>
                    <a:pt x="127" y="1752"/>
                  </a:lnTo>
                  <a:lnTo>
                    <a:pt x="1104" y="2171"/>
                  </a:lnTo>
                  <a:lnTo>
                    <a:pt x="1511" y="1079"/>
                  </a:lnTo>
                  <a:lnTo>
                    <a:pt x="2565" y="1206"/>
                  </a:lnTo>
                  <a:lnTo>
                    <a:pt x="3416" y="939"/>
                  </a:lnTo>
                  <a:lnTo>
                    <a:pt x="3340" y="673"/>
                  </a:lnTo>
                  <a:lnTo>
                    <a:pt x="3289" y="393"/>
                  </a:lnTo>
                  <a:lnTo>
                    <a:pt x="3251" y="11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4A5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3" name="object 1503" descr=""/>
            <p:cNvSpPr/>
            <p:nvPr/>
          </p:nvSpPr>
          <p:spPr>
            <a:xfrm>
              <a:off x="2132756" y="2723502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117" y="0"/>
                  </a:moveTo>
                  <a:lnTo>
                    <a:pt x="254" y="444"/>
                  </a:lnTo>
                  <a:lnTo>
                    <a:pt x="0" y="1168"/>
                  </a:lnTo>
                  <a:lnTo>
                    <a:pt x="101" y="2082"/>
                  </a:lnTo>
                  <a:lnTo>
                    <a:pt x="1003" y="1663"/>
                  </a:lnTo>
                  <a:lnTo>
                    <a:pt x="1016" y="812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B475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4" name="object 1504" descr=""/>
            <p:cNvSpPr/>
            <p:nvPr/>
          </p:nvSpPr>
          <p:spPr>
            <a:xfrm>
              <a:off x="2253775" y="2732300"/>
              <a:ext cx="15240" cy="6985"/>
            </a:xfrm>
            <a:custGeom>
              <a:avLst/>
              <a:gdLst/>
              <a:ahLst/>
              <a:cxnLst/>
              <a:rect l="l" t="t" r="r" b="b"/>
              <a:pathLst>
                <a:path w="15239" h="6985">
                  <a:moveTo>
                    <a:pt x="5664" y="0"/>
                  </a:moveTo>
                  <a:lnTo>
                    <a:pt x="4813" y="38"/>
                  </a:lnTo>
                  <a:lnTo>
                    <a:pt x="4394" y="114"/>
                  </a:lnTo>
                  <a:lnTo>
                    <a:pt x="3987" y="241"/>
                  </a:lnTo>
                  <a:lnTo>
                    <a:pt x="2641" y="774"/>
                  </a:lnTo>
                  <a:lnTo>
                    <a:pt x="939" y="596"/>
                  </a:lnTo>
                  <a:lnTo>
                    <a:pt x="88" y="2159"/>
                  </a:lnTo>
                  <a:lnTo>
                    <a:pt x="304" y="2895"/>
                  </a:lnTo>
                  <a:lnTo>
                    <a:pt x="406" y="3619"/>
                  </a:lnTo>
                  <a:lnTo>
                    <a:pt x="0" y="4318"/>
                  </a:lnTo>
                  <a:lnTo>
                    <a:pt x="139" y="5016"/>
                  </a:lnTo>
                  <a:lnTo>
                    <a:pt x="609" y="5461"/>
                  </a:lnTo>
                  <a:lnTo>
                    <a:pt x="1231" y="5765"/>
                  </a:lnTo>
                  <a:lnTo>
                    <a:pt x="1651" y="5918"/>
                  </a:lnTo>
                  <a:lnTo>
                    <a:pt x="2082" y="6032"/>
                  </a:lnTo>
                  <a:lnTo>
                    <a:pt x="3441" y="6159"/>
                  </a:lnTo>
                  <a:lnTo>
                    <a:pt x="6553" y="6146"/>
                  </a:lnTo>
                  <a:lnTo>
                    <a:pt x="7442" y="6172"/>
                  </a:lnTo>
                  <a:lnTo>
                    <a:pt x="8318" y="6032"/>
                  </a:lnTo>
                  <a:lnTo>
                    <a:pt x="9867" y="6108"/>
                  </a:lnTo>
                  <a:lnTo>
                    <a:pt x="11074" y="5803"/>
                  </a:lnTo>
                  <a:lnTo>
                    <a:pt x="12039" y="6565"/>
                  </a:lnTo>
                  <a:lnTo>
                    <a:pt x="13093" y="6896"/>
                  </a:lnTo>
                  <a:lnTo>
                    <a:pt x="14008" y="6197"/>
                  </a:lnTo>
                  <a:lnTo>
                    <a:pt x="14668" y="5372"/>
                  </a:lnTo>
                  <a:lnTo>
                    <a:pt x="14490" y="4127"/>
                  </a:lnTo>
                  <a:lnTo>
                    <a:pt x="10312" y="1778"/>
                  </a:lnTo>
                  <a:lnTo>
                    <a:pt x="9766" y="1600"/>
                  </a:lnTo>
                  <a:lnTo>
                    <a:pt x="7251" y="406"/>
                  </a:lnTo>
                  <a:lnTo>
                    <a:pt x="6083" y="63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C07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5" name="object 1505" descr=""/>
            <p:cNvSpPr/>
            <p:nvPr/>
          </p:nvSpPr>
          <p:spPr>
            <a:xfrm>
              <a:off x="2241995" y="2737389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80">
                  <a:moveTo>
                    <a:pt x="2540" y="0"/>
                  </a:moveTo>
                  <a:lnTo>
                    <a:pt x="0" y="2666"/>
                  </a:lnTo>
                  <a:lnTo>
                    <a:pt x="139" y="3111"/>
                  </a:lnTo>
                  <a:lnTo>
                    <a:pt x="4572" y="4343"/>
                  </a:lnTo>
                  <a:lnTo>
                    <a:pt x="5740" y="4343"/>
                  </a:lnTo>
                  <a:lnTo>
                    <a:pt x="6845" y="4622"/>
                  </a:lnTo>
                  <a:lnTo>
                    <a:pt x="7975" y="4800"/>
                  </a:lnTo>
                  <a:lnTo>
                    <a:pt x="8915" y="4749"/>
                  </a:lnTo>
                  <a:lnTo>
                    <a:pt x="9842" y="4660"/>
                  </a:lnTo>
                  <a:lnTo>
                    <a:pt x="11264" y="4698"/>
                  </a:lnTo>
                  <a:lnTo>
                    <a:pt x="11684" y="4546"/>
                  </a:lnTo>
                  <a:lnTo>
                    <a:pt x="12065" y="4229"/>
                  </a:lnTo>
                  <a:lnTo>
                    <a:pt x="12115" y="3251"/>
                  </a:lnTo>
                  <a:lnTo>
                    <a:pt x="12065" y="2476"/>
                  </a:lnTo>
                  <a:lnTo>
                    <a:pt x="7708" y="850"/>
                  </a:lnTo>
                  <a:lnTo>
                    <a:pt x="6413" y="546"/>
                  </a:lnTo>
                  <a:lnTo>
                    <a:pt x="5105" y="495"/>
                  </a:lnTo>
                  <a:lnTo>
                    <a:pt x="3835" y="876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DABA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6" name="object 1506" descr=""/>
            <p:cNvSpPr/>
            <p:nvPr/>
          </p:nvSpPr>
          <p:spPr>
            <a:xfrm>
              <a:off x="2266868" y="2735386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3517" y="0"/>
                  </a:moveTo>
                  <a:lnTo>
                    <a:pt x="3022" y="0"/>
                  </a:lnTo>
                  <a:lnTo>
                    <a:pt x="2273" y="50"/>
                  </a:lnTo>
                  <a:lnTo>
                    <a:pt x="1600" y="279"/>
                  </a:lnTo>
                  <a:lnTo>
                    <a:pt x="1143" y="939"/>
                  </a:lnTo>
                  <a:lnTo>
                    <a:pt x="0" y="3809"/>
                  </a:lnTo>
                  <a:lnTo>
                    <a:pt x="2273" y="4178"/>
                  </a:lnTo>
                  <a:lnTo>
                    <a:pt x="2654" y="4521"/>
                  </a:lnTo>
                  <a:lnTo>
                    <a:pt x="2946" y="4457"/>
                  </a:lnTo>
                  <a:lnTo>
                    <a:pt x="3149" y="3975"/>
                  </a:lnTo>
                  <a:lnTo>
                    <a:pt x="4241" y="2781"/>
                  </a:lnTo>
                  <a:lnTo>
                    <a:pt x="6134" y="3479"/>
                  </a:lnTo>
                  <a:lnTo>
                    <a:pt x="7213" y="2235"/>
                  </a:lnTo>
                  <a:lnTo>
                    <a:pt x="6794" y="888"/>
                  </a:lnTo>
                  <a:lnTo>
                    <a:pt x="5499" y="711"/>
                  </a:lnTo>
                  <a:lnTo>
                    <a:pt x="4457" y="203"/>
                  </a:lnTo>
                  <a:lnTo>
                    <a:pt x="3987" y="76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A25C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7" name="object 1507" descr=""/>
            <p:cNvSpPr/>
            <p:nvPr/>
          </p:nvSpPr>
          <p:spPr>
            <a:xfrm>
              <a:off x="2253120" y="2737846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1790" y="0"/>
                  </a:moveTo>
                  <a:lnTo>
                    <a:pt x="0" y="1689"/>
                  </a:lnTo>
                  <a:lnTo>
                    <a:pt x="990" y="2794"/>
                  </a:lnTo>
                  <a:lnTo>
                    <a:pt x="7467" y="2298"/>
                  </a:lnTo>
                  <a:lnTo>
                    <a:pt x="7518" y="2159"/>
                  </a:lnTo>
                  <a:lnTo>
                    <a:pt x="7594" y="1625"/>
                  </a:lnTo>
                  <a:lnTo>
                    <a:pt x="7480" y="1384"/>
                  </a:lnTo>
                  <a:lnTo>
                    <a:pt x="7226" y="1168"/>
                  </a:lnTo>
                  <a:lnTo>
                    <a:pt x="6083" y="381"/>
                  </a:lnTo>
                  <a:lnTo>
                    <a:pt x="4699" y="685"/>
                  </a:lnTo>
                  <a:lnTo>
                    <a:pt x="3467" y="342"/>
                  </a:lnTo>
                  <a:lnTo>
                    <a:pt x="3060" y="203"/>
                  </a:lnTo>
                  <a:lnTo>
                    <a:pt x="2641" y="101"/>
                  </a:lnTo>
                  <a:lnTo>
                    <a:pt x="2222" y="25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D18A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8" name="object 1508" descr=""/>
            <p:cNvSpPr/>
            <p:nvPr/>
          </p:nvSpPr>
          <p:spPr>
            <a:xfrm>
              <a:off x="2269136" y="273934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558" y="0"/>
                  </a:moveTo>
                  <a:lnTo>
                    <a:pt x="266" y="63"/>
                  </a:lnTo>
                  <a:lnTo>
                    <a:pt x="0" y="215"/>
                  </a:lnTo>
                  <a:lnTo>
                    <a:pt x="457" y="1104"/>
                  </a:lnTo>
                  <a:lnTo>
                    <a:pt x="1358" y="1079"/>
                  </a:lnTo>
                  <a:lnTo>
                    <a:pt x="2146" y="1295"/>
                  </a:lnTo>
                  <a:lnTo>
                    <a:pt x="2451" y="1270"/>
                  </a:lnTo>
                  <a:lnTo>
                    <a:pt x="2730" y="1181"/>
                  </a:lnTo>
                  <a:lnTo>
                    <a:pt x="3009" y="1041"/>
                  </a:lnTo>
                  <a:lnTo>
                    <a:pt x="2540" y="203"/>
                  </a:lnTo>
                  <a:lnTo>
                    <a:pt x="1651" y="228"/>
                  </a:lnTo>
                  <a:lnTo>
                    <a:pt x="876" y="12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8EC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9" name="object 1509" descr=""/>
            <p:cNvSpPr/>
            <p:nvPr/>
          </p:nvSpPr>
          <p:spPr>
            <a:xfrm>
              <a:off x="2261114" y="273784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308" y="0"/>
                  </a:moveTo>
                  <a:lnTo>
                    <a:pt x="660" y="114"/>
                  </a:lnTo>
                  <a:lnTo>
                    <a:pt x="254" y="330"/>
                  </a:lnTo>
                  <a:lnTo>
                    <a:pt x="25" y="673"/>
                  </a:lnTo>
                  <a:lnTo>
                    <a:pt x="0" y="1130"/>
                  </a:lnTo>
                  <a:lnTo>
                    <a:pt x="114" y="1320"/>
                  </a:lnTo>
                  <a:lnTo>
                    <a:pt x="228" y="1498"/>
                  </a:lnTo>
                  <a:lnTo>
                    <a:pt x="342" y="1689"/>
                  </a:lnTo>
                  <a:lnTo>
                    <a:pt x="1193" y="1549"/>
                  </a:lnTo>
                  <a:lnTo>
                    <a:pt x="2108" y="1549"/>
                  </a:lnTo>
                  <a:lnTo>
                    <a:pt x="2527" y="571"/>
                  </a:lnTo>
                  <a:lnTo>
                    <a:pt x="2540" y="368"/>
                  </a:lnTo>
                  <a:lnTo>
                    <a:pt x="1955" y="12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DE7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0" name="object 1510" descr=""/>
            <p:cNvSpPr/>
            <p:nvPr/>
          </p:nvSpPr>
          <p:spPr>
            <a:xfrm>
              <a:off x="2252879" y="274162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181" y="0"/>
                  </a:moveTo>
                  <a:lnTo>
                    <a:pt x="0" y="215"/>
                  </a:lnTo>
                  <a:lnTo>
                    <a:pt x="38" y="774"/>
                  </a:lnTo>
                  <a:lnTo>
                    <a:pt x="558" y="889"/>
                  </a:lnTo>
                  <a:lnTo>
                    <a:pt x="1079" y="876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C486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1" name="object 1511" descr=""/>
            <p:cNvSpPr/>
            <p:nvPr/>
          </p:nvSpPr>
          <p:spPr>
            <a:xfrm>
              <a:off x="2260518" y="273912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558" y="0"/>
                  </a:moveTo>
                  <a:lnTo>
                    <a:pt x="254" y="38"/>
                  </a:lnTo>
                  <a:lnTo>
                    <a:pt x="105" y="368"/>
                  </a:lnTo>
                  <a:lnTo>
                    <a:pt x="0" y="1016"/>
                  </a:lnTo>
                  <a:lnTo>
                    <a:pt x="939" y="393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B981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2" name="object 1512" descr=""/>
            <p:cNvSpPr/>
            <p:nvPr/>
          </p:nvSpPr>
          <p:spPr>
            <a:xfrm>
              <a:off x="2254919" y="2696307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7467" y="0"/>
                  </a:moveTo>
                  <a:lnTo>
                    <a:pt x="0" y="2349"/>
                  </a:lnTo>
                  <a:lnTo>
                    <a:pt x="1142" y="2946"/>
                  </a:lnTo>
                  <a:lnTo>
                    <a:pt x="1549" y="3835"/>
                  </a:lnTo>
                  <a:lnTo>
                    <a:pt x="1092" y="5067"/>
                  </a:lnTo>
                  <a:lnTo>
                    <a:pt x="2311" y="6972"/>
                  </a:lnTo>
                  <a:lnTo>
                    <a:pt x="4368" y="7010"/>
                  </a:lnTo>
                  <a:lnTo>
                    <a:pt x="6273" y="7416"/>
                  </a:lnTo>
                  <a:lnTo>
                    <a:pt x="9436" y="4953"/>
                  </a:lnTo>
                  <a:lnTo>
                    <a:pt x="5880" y="4356"/>
                  </a:lnTo>
                  <a:lnTo>
                    <a:pt x="7289" y="3975"/>
                  </a:lnTo>
                  <a:lnTo>
                    <a:pt x="7632" y="3708"/>
                  </a:lnTo>
                  <a:lnTo>
                    <a:pt x="8039" y="3340"/>
                  </a:lnTo>
                  <a:lnTo>
                    <a:pt x="8242" y="2882"/>
                  </a:lnTo>
                  <a:lnTo>
                    <a:pt x="8229" y="2324"/>
                  </a:lnTo>
                  <a:lnTo>
                    <a:pt x="8432" y="571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D4A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3" name="object 1513" descr=""/>
            <p:cNvSpPr/>
            <p:nvPr/>
          </p:nvSpPr>
          <p:spPr>
            <a:xfrm>
              <a:off x="2262267" y="2701468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6400" y="0"/>
                  </a:moveTo>
                  <a:lnTo>
                    <a:pt x="5816" y="927"/>
                  </a:lnTo>
                  <a:lnTo>
                    <a:pt x="4178" y="2209"/>
                  </a:lnTo>
                  <a:lnTo>
                    <a:pt x="2387" y="2997"/>
                  </a:lnTo>
                  <a:lnTo>
                    <a:pt x="241" y="2654"/>
                  </a:lnTo>
                  <a:lnTo>
                    <a:pt x="0" y="3352"/>
                  </a:lnTo>
                  <a:lnTo>
                    <a:pt x="5143" y="6972"/>
                  </a:lnTo>
                  <a:lnTo>
                    <a:pt x="6451" y="6413"/>
                  </a:lnTo>
                  <a:lnTo>
                    <a:pt x="8928" y="2031"/>
                  </a:lnTo>
                  <a:lnTo>
                    <a:pt x="7810" y="749"/>
                  </a:lnTo>
                  <a:lnTo>
                    <a:pt x="7086" y="139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CE8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4" name="object 1514" descr=""/>
            <p:cNvSpPr/>
            <p:nvPr/>
          </p:nvSpPr>
          <p:spPr>
            <a:xfrm>
              <a:off x="2266326" y="270099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2222" y="0"/>
                  </a:moveTo>
                  <a:lnTo>
                    <a:pt x="1193" y="114"/>
                  </a:lnTo>
                  <a:lnTo>
                    <a:pt x="838" y="165"/>
                  </a:lnTo>
                  <a:lnTo>
                    <a:pt x="0" y="63"/>
                  </a:lnTo>
                  <a:lnTo>
                    <a:pt x="469" y="838"/>
                  </a:lnTo>
                  <a:lnTo>
                    <a:pt x="660" y="1168"/>
                  </a:lnTo>
                  <a:lnTo>
                    <a:pt x="1320" y="1219"/>
                  </a:lnTo>
                  <a:lnTo>
                    <a:pt x="1765" y="1397"/>
                  </a:lnTo>
                  <a:lnTo>
                    <a:pt x="2425" y="1333"/>
                  </a:lnTo>
                  <a:lnTo>
                    <a:pt x="3086" y="1282"/>
                  </a:lnTo>
                  <a:lnTo>
                    <a:pt x="3746" y="1219"/>
                  </a:lnTo>
                  <a:lnTo>
                    <a:pt x="3174" y="203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ECE6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5" name="object 1515" descr=""/>
            <p:cNvSpPr/>
            <p:nvPr/>
          </p:nvSpPr>
          <p:spPr>
            <a:xfrm>
              <a:off x="2260198" y="270284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23" y="0"/>
                  </a:moveTo>
                  <a:lnTo>
                    <a:pt x="330" y="88"/>
                  </a:lnTo>
                  <a:lnTo>
                    <a:pt x="0" y="507"/>
                  </a:lnTo>
                  <a:lnTo>
                    <a:pt x="14" y="1269"/>
                  </a:lnTo>
                  <a:lnTo>
                    <a:pt x="139" y="1511"/>
                  </a:lnTo>
                  <a:lnTo>
                    <a:pt x="419" y="1790"/>
                  </a:lnTo>
                  <a:lnTo>
                    <a:pt x="1117" y="2108"/>
                  </a:lnTo>
                  <a:lnTo>
                    <a:pt x="1777" y="2120"/>
                  </a:lnTo>
                  <a:lnTo>
                    <a:pt x="2349" y="1511"/>
                  </a:lnTo>
                  <a:lnTo>
                    <a:pt x="2318" y="507"/>
                  </a:lnTo>
                  <a:lnTo>
                    <a:pt x="1193" y="253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E7DA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6" name="object 1516" descr=""/>
            <p:cNvSpPr/>
            <p:nvPr/>
          </p:nvSpPr>
          <p:spPr>
            <a:xfrm>
              <a:off x="2262513" y="269845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812" y="0"/>
                  </a:moveTo>
                  <a:lnTo>
                    <a:pt x="444" y="38"/>
                  </a:lnTo>
                  <a:lnTo>
                    <a:pt x="114" y="558"/>
                  </a:lnTo>
                  <a:lnTo>
                    <a:pt x="25" y="889"/>
                  </a:lnTo>
                  <a:lnTo>
                    <a:pt x="0" y="1219"/>
                  </a:lnTo>
                  <a:lnTo>
                    <a:pt x="38" y="1562"/>
                  </a:lnTo>
                  <a:lnTo>
                    <a:pt x="787" y="1511"/>
                  </a:lnTo>
                  <a:lnTo>
                    <a:pt x="1523" y="1447"/>
                  </a:lnTo>
                  <a:lnTo>
                    <a:pt x="2273" y="1397"/>
                  </a:lnTo>
                  <a:lnTo>
                    <a:pt x="2260" y="1181"/>
                  </a:lnTo>
                  <a:lnTo>
                    <a:pt x="2273" y="977"/>
                  </a:lnTo>
                  <a:lnTo>
                    <a:pt x="2273" y="762"/>
                  </a:lnTo>
                  <a:lnTo>
                    <a:pt x="1930" y="660"/>
                  </a:lnTo>
                  <a:lnTo>
                    <a:pt x="1587" y="546"/>
                  </a:lnTo>
                  <a:lnTo>
                    <a:pt x="1244" y="444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AF66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7" name="object 1517" descr=""/>
            <p:cNvSpPr/>
            <p:nvPr/>
          </p:nvSpPr>
          <p:spPr>
            <a:xfrm>
              <a:off x="2254858" y="2694473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30" h="5080">
                  <a:moveTo>
                    <a:pt x="10705" y="2336"/>
                  </a:moveTo>
                  <a:lnTo>
                    <a:pt x="7086" y="2336"/>
                  </a:lnTo>
                  <a:lnTo>
                    <a:pt x="7711" y="3124"/>
                  </a:lnTo>
                  <a:lnTo>
                    <a:pt x="7772" y="4533"/>
                  </a:lnTo>
                  <a:lnTo>
                    <a:pt x="8902" y="4419"/>
                  </a:lnTo>
                  <a:lnTo>
                    <a:pt x="10972" y="2666"/>
                  </a:lnTo>
                  <a:lnTo>
                    <a:pt x="10705" y="2336"/>
                  </a:lnTo>
                  <a:close/>
                </a:path>
                <a:path w="11430" h="5080">
                  <a:moveTo>
                    <a:pt x="5136" y="2819"/>
                  </a:moveTo>
                  <a:lnTo>
                    <a:pt x="3797" y="2819"/>
                  </a:lnTo>
                  <a:lnTo>
                    <a:pt x="4800" y="3124"/>
                  </a:lnTo>
                  <a:lnTo>
                    <a:pt x="5136" y="2819"/>
                  </a:lnTo>
                  <a:close/>
                </a:path>
                <a:path w="11430" h="5080">
                  <a:moveTo>
                    <a:pt x="1333" y="0"/>
                  </a:moveTo>
                  <a:lnTo>
                    <a:pt x="1384" y="444"/>
                  </a:lnTo>
                  <a:lnTo>
                    <a:pt x="749" y="736"/>
                  </a:lnTo>
                  <a:lnTo>
                    <a:pt x="12" y="914"/>
                  </a:lnTo>
                  <a:lnTo>
                    <a:pt x="0" y="2298"/>
                  </a:lnTo>
                  <a:lnTo>
                    <a:pt x="266" y="2654"/>
                  </a:lnTo>
                  <a:lnTo>
                    <a:pt x="723" y="2870"/>
                  </a:lnTo>
                  <a:lnTo>
                    <a:pt x="1447" y="2908"/>
                  </a:lnTo>
                  <a:lnTo>
                    <a:pt x="2870" y="2895"/>
                  </a:lnTo>
                  <a:lnTo>
                    <a:pt x="3797" y="2819"/>
                  </a:lnTo>
                  <a:lnTo>
                    <a:pt x="5136" y="2819"/>
                  </a:lnTo>
                  <a:lnTo>
                    <a:pt x="5613" y="2387"/>
                  </a:lnTo>
                  <a:lnTo>
                    <a:pt x="7086" y="2336"/>
                  </a:lnTo>
                  <a:lnTo>
                    <a:pt x="10705" y="2336"/>
                  </a:lnTo>
                  <a:lnTo>
                    <a:pt x="10283" y="1816"/>
                  </a:lnTo>
                  <a:lnTo>
                    <a:pt x="7121" y="1803"/>
                  </a:lnTo>
                  <a:lnTo>
                    <a:pt x="5549" y="546"/>
                  </a:lnTo>
                  <a:lnTo>
                    <a:pt x="1333" y="0"/>
                  </a:lnTo>
                  <a:close/>
                </a:path>
                <a:path w="11430" h="5080">
                  <a:moveTo>
                    <a:pt x="9563" y="927"/>
                  </a:moveTo>
                  <a:lnTo>
                    <a:pt x="7137" y="1816"/>
                  </a:lnTo>
                  <a:lnTo>
                    <a:pt x="10283" y="1816"/>
                  </a:lnTo>
                  <a:lnTo>
                    <a:pt x="9563" y="927"/>
                  </a:lnTo>
                  <a:close/>
                </a:path>
              </a:pathLst>
            </a:custGeom>
            <a:solidFill>
              <a:srgbClr val="D7BA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8" name="object 1518" descr=""/>
            <p:cNvSpPr/>
            <p:nvPr/>
          </p:nvSpPr>
          <p:spPr>
            <a:xfrm>
              <a:off x="2245033" y="2692948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4">
                  <a:moveTo>
                    <a:pt x="1346" y="0"/>
                  </a:moveTo>
                  <a:lnTo>
                    <a:pt x="622" y="342"/>
                  </a:lnTo>
                  <a:lnTo>
                    <a:pt x="279" y="698"/>
                  </a:lnTo>
                  <a:lnTo>
                    <a:pt x="63" y="1117"/>
                  </a:lnTo>
                  <a:lnTo>
                    <a:pt x="0" y="1625"/>
                  </a:lnTo>
                  <a:lnTo>
                    <a:pt x="101" y="2654"/>
                  </a:lnTo>
                  <a:lnTo>
                    <a:pt x="647" y="3251"/>
                  </a:lnTo>
                  <a:lnTo>
                    <a:pt x="1689" y="3390"/>
                  </a:lnTo>
                  <a:lnTo>
                    <a:pt x="2374" y="3162"/>
                  </a:lnTo>
                  <a:lnTo>
                    <a:pt x="3035" y="2705"/>
                  </a:lnTo>
                  <a:lnTo>
                    <a:pt x="3721" y="3365"/>
                  </a:lnTo>
                  <a:lnTo>
                    <a:pt x="4076" y="3517"/>
                  </a:lnTo>
                  <a:lnTo>
                    <a:pt x="4444" y="3619"/>
                  </a:lnTo>
                  <a:lnTo>
                    <a:pt x="4825" y="3683"/>
                  </a:lnTo>
                  <a:lnTo>
                    <a:pt x="5397" y="3733"/>
                  </a:lnTo>
                  <a:lnTo>
                    <a:pt x="5943" y="3683"/>
                  </a:lnTo>
                  <a:lnTo>
                    <a:pt x="6489" y="3543"/>
                  </a:lnTo>
                  <a:lnTo>
                    <a:pt x="7480" y="3251"/>
                  </a:lnTo>
                  <a:lnTo>
                    <a:pt x="7937" y="3594"/>
                  </a:lnTo>
                  <a:lnTo>
                    <a:pt x="8356" y="3937"/>
                  </a:lnTo>
                  <a:lnTo>
                    <a:pt x="8813" y="4229"/>
                  </a:lnTo>
                  <a:lnTo>
                    <a:pt x="9359" y="4343"/>
                  </a:lnTo>
                  <a:lnTo>
                    <a:pt x="9791" y="4330"/>
                  </a:lnTo>
                  <a:lnTo>
                    <a:pt x="10058" y="4114"/>
                  </a:lnTo>
                  <a:lnTo>
                    <a:pt x="10159" y="3708"/>
                  </a:lnTo>
                  <a:lnTo>
                    <a:pt x="10185" y="2794"/>
                  </a:lnTo>
                  <a:lnTo>
                    <a:pt x="10337" y="2692"/>
                  </a:lnTo>
                  <a:lnTo>
                    <a:pt x="10502" y="2298"/>
                  </a:lnTo>
                  <a:lnTo>
                    <a:pt x="10413" y="2095"/>
                  </a:lnTo>
                  <a:lnTo>
                    <a:pt x="10172" y="1892"/>
                  </a:lnTo>
                  <a:lnTo>
                    <a:pt x="7924" y="228"/>
                  </a:lnTo>
                  <a:lnTo>
                    <a:pt x="5206" y="990"/>
                  </a:lnTo>
                  <a:lnTo>
                    <a:pt x="2743" y="444"/>
                  </a:lnTo>
                  <a:lnTo>
                    <a:pt x="2057" y="12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D3A7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9" name="object 1519" descr=""/>
            <p:cNvSpPr/>
            <p:nvPr/>
          </p:nvSpPr>
          <p:spPr>
            <a:xfrm>
              <a:off x="2243161" y="269092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1854" y="0"/>
                  </a:moveTo>
                  <a:lnTo>
                    <a:pt x="1155" y="0"/>
                  </a:lnTo>
                  <a:lnTo>
                    <a:pt x="571" y="228"/>
                  </a:lnTo>
                  <a:lnTo>
                    <a:pt x="165" y="825"/>
                  </a:lnTo>
                  <a:lnTo>
                    <a:pt x="0" y="1816"/>
                  </a:lnTo>
                  <a:lnTo>
                    <a:pt x="444" y="2501"/>
                  </a:lnTo>
                  <a:lnTo>
                    <a:pt x="1206" y="3047"/>
                  </a:lnTo>
                  <a:lnTo>
                    <a:pt x="1650" y="3213"/>
                  </a:lnTo>
                  <a:lnTo>
                    <a:pt x="2031" y="3136"/>
                  </a:lnTo>
                  <a:lnTo>
                    <a:pt x="2374" y="2806"/>
                  </a:lnTo>
                  <a:lnTo>
                    <a:pt x="4610" y="2463"/>
                  </a:lnTo>
                  <a:lnTo>
                    <a:pt x="4508" y="2031"/>
                  </a:lnTo>
                  <a:lnTo>
                    <a:pt x="4483" y="1816"/>
                  </a:lnTo>
                  <a:lnTo>
                    <a:pt x="4152" y="1219"/>
                  </a:lnTo>
                  <a:lnTo>
                    <a:pt x="3670" y="774"/>
                  </a:lnTo>
                  <a:lnTo>
                    <a:pt x="3111" y="406"/>
                  </a:lnTo>
                  <a:lnTo>
                    <a:pt x="2717" y="203"/>
                  </a:lnTo>
                  <a:lnTo>
                    <a:pt x="2298" y="50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D483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0" name="object 1520" descr=""/>
            <p:cNvSpPr/>
            <p:nvPr/>
          </p:nvSpPr>
          <p:spPr>
            <a:xfrm>
              <a:off x="2245516" y="2690881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1409" y="0"/>
                  </a:moveTo>
                  <a:lnTo>
                    <a:pt x="660" y="76"/>
                  </a:lnTo>
                  <a:lnTo>
                    <a:pt x="0" y="761"/>
                  </a:lnTo>
                  <a:lnTo>
                    <a:pt x="406" y="1727"/>
                  </a:lnTo>
                  <a:lnTo>
                    <a:pt x="1320" y="1676"/>
                  </a:lnTo>
                  <a:lnTo>
                    <a:pt x="2133" y="1854"/>
                  </a:lnTo>
                  <a:lnTo>
                    <a:pt x="2895" y="1663"/>
                  </a:lnTo>
                  <a:lnTo>
                    <a:pt x="3746" y="1663"/>
                  </a:lnTo>
                  <a:lnTo>
                    <a:pt x="4279" y="914"/>
                  </a:lnTo>
                  <a:lnTo>
                    <a:pt x="3594" y="761"/>
                  </a:lnTo>
                  <a:lnTo>
                    <a:pt x="2908" y="622"/>
                  </a:lnTo>
                  <a:lnTo>
                    <a:pt x="2222" y="469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792F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1" name="object 1521" descr=""/>
            <p:cNvSpPr/>
            <p:nvPr/>
          </p:nvSpPr>
          <p:spPr>
            <a:xfrm>
              <a:off x="2255180" y="269484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25" y="0"/>
                  </a:moveTo>
                  <a:lnTo>
                    <a:pt x="0" y="304"/>
                  </a:lnTo>
                  <a:lnTo>
                    <a:pt x="0" y="596"/>
                  </a:lnTo>
                  <a:lnTo>
                    <a:pt x="38" y="901"/>
                  </a:lnTo>
                  <a:lnTo>
                    <a:pt x="723" y="342"/>
                  </a:lnTo>
                  <a:lnTo>
                    <a:pt x="1066" y="7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DC7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2" name="object 1522" descr=""/>
            <p:cNvSpPr/>
            <p:nvPr/>
          </p:nvSpPr>
          <p:spPr>
            <a:xfrm>
              <a:off x="2187069" y="267155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454" y="0"/>
                  </a:moveTo>
                  <a:lnTo>
                    <a:pt x="2197" y="736"/>
                  </a:lnTo>
                  <a:lnTo>
                    <a:pt x="749" y="774"/>
                  </a:lnTo>
                  <a:lnTo>
                    <a:pt x="0" y="1473"/>
                  </a:lnTo>
                  <a:lnTo>
                    <a:pt x="2400" y="4749"/>
                  </a:lnTo>
                  <a:lnTo>
                    <a:pt x="2908" y="4686"/>
                  </a:lnTo>
                  <a:lnTo>
                    <a:pt x="4406" y="4317"/>
                  </a:lnTo>
                  <a:lnTo>
                    <a:pt x="5930" y="4000"/>
                  </a:lnTo>
                  <a:lnTo>
                    <a:pt x="6769" y="2489"/>
                  </a:lnTo>
                  <a:lnTo>
                    <a:pt x="6972" y="1663"/>
                  </a:lnTo>
                  <a:lnTo>
                    <a:pt x="6870" y="927"/>
                  </a:lnTo>
                  <a:lnTo>
                    <a:pt x="6108" y="419"/>
                  </a:lnTo>
                  <a:lnTo>
                    <a:pt x="4787" y="330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CF89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3" name="object 1523" descr=""/>
            <p:cNvSpPr/>
            <p:nvPr/>
          </p:nvSpPr>
          <p:spPr>
            <a:xfrm>
              <a:off x="2183475" y="2672940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927" y="0"/>
                  </a:moveTo>
                  <a:lnTo>
                    <a:pt x="495" y="50"/>
                  </a:lnTo>
                  <a:lnTo>
                    <a:pt x="114" y="584"/>
                  </a:lnTo>
                  <a:lnTo>
                    <a:pt x="0" y="2540"/>
                  </a:lnTo>
                  <a:lnTo>
                    <a:pt x="1168" y="3530"/>
                  </a:lnTo>
                  <a:lnTo>
                    <a:pt x="2806" y="4165"/>
                  </a:lnTo>
                  <a:lnTo>
                    <a:pt x="3873" y="4140"/>
                  </a:lnTo>
                  <a:lnTo>
                    <a:pt x="5092" y="4267"/>
                  </a:lnTo>
                  <a:lnTo>
                    <a:pt x="4648" y="2527"/>
                  </a:lnTo>
                  <a:lnTo>
                    <a:pt x="3670" y="1574"/>
                  </a:lnTo>
                  <a:lnTo>
                    <a:pt x="2920" y="1206"/>
                  </a:lnTo>
                  <a:lnTo>
                    <a:pt x="2171" y="825"/>
                  </a:lnTo>
                  <a:lnTo>
                    <a:pt x="1422" y="457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D7A2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4" name="object 1524" descr=""/>
            <p:cNvSpPr/>
            <p:nvPr/>
          </p:nvSpPr>
          <p:spPr>
            <a:xfrm>
              <a:off x="2189271" y="2670969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723" y="0"/>
                  </a:moveTo>
                  <a:lnTo>
                    <a:pt x="0" y="1320"/>
                  </a:lnTo>
                  <a:lnTo>
                    <a:pt x="1320" y="1422"/>
                  </a:lnTo>
                  <a:lnTo>
                    <a:pt x="2641" y="1536"/>
                  </a:lnTo>
                  <a:lnTo>
                    <a:pt x="3962" y="1638"/>
                  </a:lnTo>
                  <a:lnTo>
                    <a:pt x="4991" y="1828"/>
                  </a:lnTo>
                  <a:lnTo>
                    <a:pt x="5372" y="1384"/>
                  </a:lnTo>
                  <a:lnTo>
                    <a:pt x="5181" y="381"/>
                  </a:lnTo>
                  <a:lnTo>
                    <a:pt x="4521" y="317"/>
                  </a:lnTo>
                  <a:lnTo>
                    <a:pt x="3860" y="241"/>
                  </a:lnTo>
                  <a:lnTo>
                    <a:pt x="3187" y="177"/>
                  </a:lnTo>
                  <a:lnTo>
                    <a:pt x="2133" y="584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DED5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5" name="object 1525" descr=""/>
            <p:cNvSpPr/>
            <p:nvPr/>
          </p:nvSpPr>
          <p:spPr>
            <a:xfrm>
              <a:off x="2182837" y="267230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057" y="0"/>
                  </a:moveTo>
                  <a:lnTo>
                    <a:pt x="1244" y="101"/>
                  </a:lnTo>
                  <a:lnTo>
                    <a:pt x="431" y="190"/>
                  </a:lnTo>
                  <a:lnTo>
                    <a:pt x="0" y="1028"/>
                  </a:lnTo>
                  <a:lnTo>
                    <a:pt x="228" y="1397"/>
                  </a:lnTo>
                  <a:lnTo>
                    <a:pt x="533" y="1473"/>
                  </a:lnTo>
                  <a:lnTo>
                    <a:pt x="914" y="1257"/>
                  </a:lnTo>
                  <a:lnTo>
                    <a:pt x="1295" y="1206"/>
                  </a:lnTo>
                  <a:lnTo>
                    <a:pt x="1676" y="1143"/>
                  </a:lnTo>
                  <a:lnTo>
                    <a:pt x="2057" y="1092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D9BA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6" name="object 1526" descr=""/>
            <p:cNvSpPr/>
            <p:nvPr/>
          </p:nvSpPr>
          <p:spPr>
            <a:xfrm>
              <a:off x="2179212" y="267333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3619" y="0"/>
                  </a:moveTo>
                  <a:lnTo>
                    <a:pt x="279" y="1016"/>
                  </a:lnTo>
                  <a:lnTo>
                    <a:pt x="0" y="1612"/>
                  </a:lnTo>
                  <a:lnTo>
                    <a:pt x="38" y="2082"/>
                  </a:lnTo>
                  <a:lnTo>
                    <a:pt x="241" y="2451"/>
                  </a:lnTo>
                  <a:lnTo>
                    <a:pt x="596" y="2743"/>
                  </a:lnTo>
                  <a:lnTo>
                    <a:pt x="1562" y="3302"/>
                  </a:lnTo>
                  <a:lnTo>
                    <a:pt x="2641" y="3581"/>
                  </a:lnTo>
                  <a:lnTo>
                    <a:pt x="3695" y="3911"/>
                  </a:lnTo>
                  <a:lnTo>
                    <a:pt x="4584" y="4152"/>
                  </a:lnTo>
                  <a:lnTo>
                    <a:pt x="5460" y="4216"/>
                  </a:lnTo>
                  <a:lnTo>
                    <a:pt x="6324" y="3797"/>
                  </a:lnTo>
                  <a:lnTo>
                    <a:pt x="6819" y="3327"/>
                  </a:lnTo>
                  <a:lnTo>
                    <a:pt x="4546" y="228"/>
                  </a:lnTo>
                  <a:lnTo>
                    <a:pt x="4229" y="165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C777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7" name="object 1527" descr=""/>
            <p:cNvSpPr/>
            <p:nvPr/>
          </p:nvSpPr>
          <p:spPr>
            <a:xfrm>
              <a:off x="2177986" y="2671381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022" y="431"/>
                  </a:moveTo>
                  <a:lnTo>
                    <a:pt x="2717" y="0"/>
                  </a:lnTo>
                  <a:lnTo>
                    <a:pt x="1968" y="673"/>
                  </a:lnTo>
                  <a:lnTo>
                    <a:pt x="1600" y="990"/>
                  </a:lnTo>
                  <a:lnTo>
                    <a:pt x="1257" y="927"/>
                  </a:lnTo>
                  <a:lnTo>
                    <a:pt x="914" y="914"/>
                  </a:lnTo>
                  <a:lnTo>
                    <a:pt x="571" y="952"/>
                  </a:lnTo>
                  <a:lnTo>
                    <a:pt x="101" y="1447"/>
                  </a:lnTo>
                  <a:lnTo>
                    <a:pt x="0" y="3365"/>
                  </a:lnTo>
                  <a:lnTo>
                    <a:pt x="1498" y="2984"/>
                  </a:lnTo>
                  <a:lnTo>
                    <a:pt x="1587" y="1003"/>
                  </a:lnTo>
                  <a:lnTo>
                    <a:pt x="2768" y="889"/>
                  </a:lnTo>
                  <a:lnTo>
                    <a:pt x="3022" y="431"/>
                  </a:lnTo>
                  <a:close/>
                </a:path>
              </a:pathLst>
            </a:custGeom>
            <a:solidFill>
              <a:srgbClr val="DBB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8" name="object 1528" descr=""/>
            <p:cNvSpPr/>
            <p:nvPr/>
          </p:nvSpPr>
          <p:spPr>
            <a:xfrm>
              <a:off x="2180676" y="267129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85" y="0"/>
                  </a:moveTo>
                  <a:lnTo>
                    <a:pt x="355" y="12"/>
                  </a:lnTo>
                  <a:lnTo>
                    <a:pt x="38" y="76"/>
                  </a:lnTo>
                  <a:lnTo>
                    <a:pt x="0" y="368"/>
                  </a:lnTo>
                  <a:lnTo>
                    <a:pt x="12" y="673"/>
                  </a:lnTo>
                  <a:lnTo>
                    <a:pt x="76" y="965"/>
                  </a:lnTo>
                  <a:lnTo>
                    <a:pt x="635" y="914"/>
                  </a:lnTo>
                  <a:lnTo>
                    <a:pt x="1028" y="685"/>
                  </a:lnTo>
                  <a:lnTo>
                    <a:pt x="1003" y="38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DA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9" name="object 1529" descr=""/>
            <p:cNvSpPr/>
            <p:nvPr/>
          </p:nvSpPr>
          <p:spPr>
            <a:xfrm>
              <a:off x="2177497" y="267134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25" y="977"/>
                  </a:lnTo>
                  <a:lnTo>
                    <a:pt x="317" y="1371"/>
                  </a:lnTo>
                  <a:lnTo>
                    <a:pt x="635" y="1384"/>
                  </a:lnTo>
                  <a:lnTo>
                    <a:pt x="1066" y="9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0" name="object 1530" descr=""/>
            <p:cNvSpPr/>
            <p:nvPr/>
          </p:nvSpPr>
          <p:spPr>
            <a:xfrm>
              <a:off x="2208339" y="2763672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3429" y="355"/>
                  </a:moveTo>
                  <a:lnTo>
                    <a:pt x="2184" y="266"/>
                  </a:lnTo>
                  <a:lnTo>
                    <a:pt x="889" y="0"/>
                  </a:lnTo>
                  <a:lnTo>
                    <a:pt x="0" y="1257"/>
                  </a:lnTo>
                  <a:lnTo>
                    <a:pt x="1244" y="1333"/>
                  </a:lnTo>
                  <a:lnTo>
                    <a:pt x="2451" y="1282"/>
                  </a:lnTo>
                  <a:lnTo>
                    <a:pt x="3429" y="355"/>
                  </a:lnTo>
                  <a:close/>
                </a:path>
                <a:path w="7619" h="1905">
                  <a:moveTo>
                    <a:pt x="7467" y="279"/>
                  </a:moveTo>
                  <a:lnTo>
                    <a:pt x="3898" y="393"/>
                  </a:lnTo>
                  <a:lnTo>
                    <a:pt x="4000" y="698"/>
                  </a:lnTo>
                  <a:lnTo>
                    <a:pt x="4127" y="1003"/>
                  </a:lnTo>
                  <a:lnTo>
                    <a:pt x="4267" y="1308"/>
                  </a:lnTo>
                  <a:lnTo>
                    <a:pt x="6362" y="1181"/>
                  </a:lnTo>
                  <a:lnTo>
                    <a:pt x="7404" y="1130"/>
                  </a:lnTo>
                  <a:lnTo>
                    <a:pt x="7416" y="850"/>
                  </a:lnTo>
                  <a:lnTo>
                    <a:pt x="7467" y="279"/>
                  </a:lnTo>
                  <a:close/>
                </a:path>
              </a:pathLst>
            </a:custGeom>
            <a:solidFill>
              <a:srgbClr val="8C42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1" name="object 1531" descr=""/>
            <p:cNvSpPr/>
            <p:nvPr/>
          </p:nvSpPr>
          <p:spPr>
            <a:xfrm>
              <a:off x="2210846" y="276611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73" y="0"/>
                  </a:moveTo>
                  <a:lnTo>
                    <a:pt x="0" y="622"/>
                  </a:lnTo>
                  <a:lnTo>
                    <a:pt x="711" y="1079"/>
                  </a:lnTo>
                  <a:lnTo>
                    <a:pt x="584" y="77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D3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2" name="object 1532" descr=""/>
            <p:cNvSpPr/>
            <p:nvPr/>
          </p:nvSpPr>
          <p:spPr>
            <a:xfrm>
              <a:off x="2206203" y="276510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98" y="0"/>
                  </a:moveTo>
                  <a:lnTo>
                    <a:pt x="304" y="254"/>
                  </a:lnTo>
                  <a:lnTo>
                    <a:pt x="0" y="711"/>
                  </a:lnTo>
                  <a:lnTo>
                    <a:pt x="355" y="762"/>
                  </a:lnTo>
                  <a:lnTo>
                    <a:pt x="698" y="825"/>
                  </a:lnTo>
                  <a:lnTo>
                    <a:pt x="1054" y="876"/>
                  </a:lnTo>
                  <a:lnTo>
                    <a:pt x="1168" y="622"/>
                  </a:lnTo>
                  <a:lnTo>
                    <a:pt x="1244" y="355"/>
                  </a:lnTo>
                  <a:lnTo>
                    <a:pt x="1270" y="76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9B59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3" name="object 1533" descr=""/>
            <p:cNvSpPr/>
            <p:nvPr/>
          </p:nvSpPr>
          <p:spPr>
            <a:xfrm>
              <a:off x="2134877" y="2741063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4279" y="0"/>
                  </a:moveTo>
                  <a:lnTo>
                    <a:pt x="2489" y="647"/>
                  </a:lnTo>
                  <a:lnTo>
                    <a:pt x="609" y="419"/>
                  </a:lnTo>
                  <a:lnTo>
                    <a:pt x="292" y="330"/>
                  </a:lnTo>
                  <a:lnTo>
                    <a:pt x="0" y="165"/>
                  </a:lnTo>
                  <a:lnTo>
                    <a:pt x="393" y="3962"/>
                  </a:lnTo>
                  <a:lnTo>
                    <a:pt x="3390" y="2146"/>
                  </a:lnTo>
                  <a:lnTo>
                    <a:pt x="5321" y="2616"/>
                  </a:lnTo>
                  <a:lnTo>
                    <a:pt x="5321" y="2336"/>
                  </a:lnTo>
                  <a:lnTo>
                    <a:pt x="5346" y="1765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C4A4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4" name="object 1534" descr=""/>
            <p:cNvSpPr/>
            <p:nvPr/>
          </p:nvSpPr>
          <p:spPr>
            <a:xfrm>
              <a:off x="2263768" y="270788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3835" y="0"/>
                  </a:moveTo>
                  <a:lnTo>
                    <a:pt x="0" y="3327"/>
                  </a:lnTo>
                  <a:lnTo>
                    <a:pt x="850" y="4368"/>
                  </a:lnTo>
                  <a:lnTo>
                    <a:pt x="2362" y="5067"/>
                  </a:lnTo>
                  <a:lnTo>
                    <a:pt x="3073" y="5194"/>
                  </a:lnTo>
                  <a:lnTo>
                    <a:pt x="4127" y="4724"/>
                  </a:lnTo>
                  <a:lnTo>
                    <a:pt x="5207" y="4305"/>
                  </a:lnTo>
                  <a:lnTo>
                    <a:pt x="7581" y="3111"/>
                  </a:lnTo>
                  <a:lnTo>
                    <a:pt x="7175" y="2324"/>
                  </a:lnTo>
                  <a:lnTo>
                    <a:pt x="6311" y="1536"/>
                  </a:lnTo>
                  <a:lnTo>
                    <a:pt x="5194" y="368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C67F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5" name="object 1535" descr=""/>
            <p:cNvSpPr/>
            <p:nvPr/>
          </p:nvSpPr>
          <p:spPr>
            <a:xfrm>
              <a:off x="2265540" y="2705315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772" y="1231"/>
                  </a:moveTo>
                  <a:lnTo>
                    <a:pt x="7416" y="901"/>
                  </a:lnTo>
                  <a:lnTo>
                    <a:pt x="6705" y="266"/>
                  </a:lnTo>
                  <a:lnTo>
                    <a:pt x="5575" y="0"/>
                  </a:lnTo>
                  <a:lnTo>
                    <a:pt x="5194" y="342"/>
                  </a:lnTo>
                  <a:lnTo>
                    <a:pt x="4826" y="685"/>
                  </a:lnTo>
                  <a:lnTo>
                    <a:pt x="4445" y="1028"/>
                  </a:lnTo>
                  <a:lnTo>
                    <a:pt x="2971" y="939"/>
                  </a:lnTo>
                  <a:lnTo>
                    <a:pt x="1866" y="2362"/>
                  </a:lnTo>
                  <a:lnTo>
                    <a:pt x="330" y="2019"/>
                  </a:lnTo>
                  <a:lnTo>
                    <a:pt x="101" y="2362"/>
                  </a:lnTo>
                  <a:lnTo>
                    <a:pt x="0" y="2959"/>
                  </a:lnTo>
                  <a:lnTo>
                    <a:pt x="317" y="3441"/>
                  </a:lnTo>
                  <a:lnTo>
                    <a:pt x="4533" y="4114"/>
                  </a:lnTo>
                  <a:lnTo>
                    <a:pt x="4483" y="3416"/>
                  </a:lnTo>
                  <a:lnTo>
                    <a:pt x="4546" y="2603"/>
                  </a:lnTo>
                  <a:lnTo>
                    <a:pt x="4775" y="2362"/>
                  </a:lnTo>
                  <a:lnTo>
                    <a:pt x="4902" y="2057"/>
                  </a:lnTo>
                  <a:lnTo>
                    <a:pt x="4838" y="1473"/>
                  </a:lnTo>
                  <a:lnTo>
                    <a:pt x="5029" y="1816"/>
                  </a:lnTo>
                  <a:lnTo>
                    <a:pt x="5029" y="2552"/>
                  </a:lnTo>
                  <a:lnTo>
                    <a:pt x="5168" y="2870"/>
                  </a:lnTo>
                  <a:lnTo>
                    <a:pt x="5410" y="3136"/>
                  </a:lnTo>
                  <a:lnTo>
                    <a:pt x="6705" y="3251"/>
                  </a:lnTo>
                  <a:lnTo>
                    <a:pt x="6959" y="2984"/>
                  </a:lnTo>
                  <a:lnTo>
                    <a:pt x="7251" y="2768"/>
                  </a:lnTo>
                  <a:lnTo>
                    <a:pt x="7594" y="2616"/>
                  </a:lnTo>
                  <a:lnTo>
                    <a:pt x="7607" y="2438"/>
                  </a:lnTo>
                  <a:lnTo>
                    <a:pt x="7632" y="2260"/>
                  </a:lnTo>
                  <a:lnTo>
                    <a:pt x="7645" y="2070"/>
                  </a:lnTo>
                  <a:lnTo>
                    <a:pt x="7620" y="1778"/>
                  </a:lnTo>
                  <a:lnTo>
                    <a:pt x="7658" y="1498"/>
                  </a:lnTo>
                  <a:lnTo>
                    <a:pt x="7772" y="1231"/>
                  </a:lnTo>
                  <a:close/>
                </a:path>
              </a:pathLst>
            </a:custGeom>
            <a:solidFill>
              <a:srgbClr val="E3CE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6" name="object 1536" descr=""/>
            <p:cNvSpPr/>
            <p:nvPr/>
          </p:nvSpPr>
          <p:spPr>
            <a:xfrm>
              <a:off x="2269180" y="270710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295" y="0"/>
                  </a:moveTo>
                  <a:lnTo>
                    <a:pt x="914" y="253"/>
                  </a:lnTo>
                  <a:lnTo>
                    <a:pt x="63" y="698"/>
                  </a:lnTo>
                  <a:lnTo>
                    <a:pt x="0" y="1155"/>
                  </a:lnTo>
                  <a:lnTo>
                    <a:pt x="914" y="1612"/>
                  </a:lnTo>
                  <a:lnTo>
                    <a:pt x="1181" y="1447"/>
                  </a:lnTo>
                  <a:lnTo>
                    <a:pt x="1460" y="1346"/>
                  </a:lnTo>
                  <a:lnTo>
                    <a:pt x="1777" y="1346"/>
                  </a:lnTo>
                  <a:lnTo>
                    <a:pt x="1930" y="1041"/>
                  </a:lnTo>
                  <a:lnTo>
                    <a:pt x="1981" y="711"/>
                  </a:lnTo>
                  <a:lnTo>
                    <a:pt x="1943" y="380"/>
                  </a:lnTo>
                  <a:lnTo>
                    <a:pt x="1638" y="50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C67F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7" name="object 1537" descr=""/>
            <p:cNvSpPr/>
            <p:nvPr/>
          </p:nvSpPr>
          <p:spPr>
            <a:xfrm>
              <a:off x="2265629" y="271238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552" y="1600"/>
                  </a:moveTo>
                  <a:lnTo>
                    <a:pt x="1244" y="1498"/>
                  </a:lnTo>
                  <a:lnTo>
                    <a:pt x="1231" y="342"/>
                  </a:lnTo>
                  <a:lnTo>
                    <a:pt x="254" y="0"/>
                  </a:lnTo>
                  <a:lnTo>
                    <a:pt x="76" y="342"/>
                  </a:lnTo>
                  <a:lnTo>
                    <a:pt x="0" y="1485"/>
                  </a:lnTo>
                  <a:lnTo>
                    <a:pt x="254" y="1816"/>
                  </a:lnTo>
                  <a:lnTo>
                    <a:pt x="647" y="1892"/>
                  </a:lnTo>
                  <a:lnTo>
                    <a:pt x="1117" y="1612"/>
                  </a:lnTo>
                  <a:lnTo>
                    <a:pt x="914" y="1854"/>
                  </a:lnTo>
                  <a:lnTo>
                    <a:pt x="1181" y="2273"/>
                  </a:lnTo>
                  <a:lnTo>
                    <a:pt x="2552" y="1600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8" name="object 1538" descr=""/>
            <p:cNvSpPr/>
            <p:nvPr/>
          </p:nvSpPr>
          <p:spPr>
            <a:xfrm>
              <a:off x="2272950" y="270738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241" y="0"/>
                  </a:moveTo>
                  <a:lnTo>
                    <a:pt x="88" y="177"/>
                  </a:lnTo>
                  <a:lnTo>
                    <a:pt x="38" y="431"/>
                  </a:lnTo>
                  <a:lnTo>
                    <a:pt x="0" y="673"/>
                  </a:lnTo>
                  <a:lnTo>
                    <a:pt x="101" y="889"/>
                  </a:lnTo>
                  <a:lnTo>
                    <a:pt x="368" y="1079"/>
                  </a:lnTo>
                  <a:lnTo>
                    <a:pt x="863" y="1143"/>
                  </a:lnTo>
                  <a:lnTo>
                    <a:pt x="1358" y="1028"/>
                  </a:lnTo>
                  <a:lnTo>
                    <a:pt x="977" y="685"/>
                  </a:lnTo>
                  <a:close/>
                </a:path>
              </a:pathLst>
            </a:custGeom>
            <a:solidFill>
              <a:srgbClr val="933D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9" name="object 1539" descr=""/>
            <p:cNvSpPr/>
            <p:nvPr/>
          </p:nvSpPr>
          <p:spPr>
            <a:xfrm>
              <a:off x="2272215" y="270743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52" y="0"/>
                  </a:moveTo>
                  <a:lnTo>
                    <a:pt x="342" y="127"/>
                  </a:lnTo>
                  <a:lnTo>
                    <a:pt x="0" y="469"/>
                  </a:lnTo>
                  <a:lnTo>
                    <a:pt x="25" y="1117"/>
                  </a:lnTo>
                  <a:lnTo>
                    <a:pt x="393" y="1092"/>
                  </a:lnTo>
                  <a:lnTo>
                    <a:pt x="1104" y="1016"/>
                  </a:lnTo>
                  <a:lnTo>
                    <a:pt x="1054" y="685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B67A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0" name="object 1540" descr=""/>
            <p:cNvSpPr/>
            <p:nvPr/>
          </p:nvSpPr>
          <p:spPr>
            <a:xfrm>
              <a:off x="2240023" y="2684376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9397" y="0"/>
                  </a:moveTo>
                  <a:lnTo>
                    <a:pt x="6819" y="1485"/>
                  </a:lnTo>
                  <a:lnTo>
                    <a:pt x="4444" y="1104"/>
                  </a:lnTo>
                  <a:lnTo>
                    <a:pt x="2806" y="1625"/>
                  </a:lnTo>
                  <a:lnTo>
                    <a:pt x="812" y="1473"/>
                  </a:lnTo>
                  <a:lnTo>
                    <a:pt x="0" y="3517"/>
                  </a:lnTo>
                  <a:lnTo>
                    <a:pt x="647" y="5232"/>
                  </a:lnTo>
                  <a:lnTo>
                    <a:pt x="2387" y="4978"/>
                  </a:lnTo>
                  <a:lnTo>
                    <a:pt x="3682" y="5549"/>
                  </a:lnTo>
                  <a:lnTo>
                    <a:pt x="4610" y="5791"/>
                  </a:lnTo>
                  <a:lnTo>
                    <a:pt x="5092" y="5854"/>
                  </a:lnTo>
                  <a:lnTo>
                    <a:pt x="5587" y="5892"/>
                  </a:lnTo>
                  <a:lnTo>
                    <a:pt x="6057" y="5867"/>
                  </a:lnTo>
                  <a:lnTo>
                    <a:pt x="6527" y="5753"/>
                  </a:lnTo>
                  <a:lnTo>
                    <a:pt x="6984" y="5562"/>
                  </a:lnTo>
                  <a:lnTo>
                    <a:pt x="7315" y="5232"/>
                  </a:lnTo>
                  <a:lnTo>
                    <a:pt x="7492" y="4775"/>
                  </a:lnTo>
                  <a:lnTo>
                    <a:pt x="8534" y="3314"/>
                  </a:lnTo>
                  <a:lnTo>
                    <a:pt x="10769" y="3530"/>
                  </a:lnTo>
                  <a:lnTo>
                    <a:pt x="11633" y="1828"/>
                  </a:lnTo>
                  <a:lnTo>
                    <a:pt x="9397" y="0"/>
                  </a:lnTo>
                  <a:close/>
                </a:path>
              </a:pathLst>
            </a:custGeom>
            <a:solidFill>
              <a:srgbClr val="CC80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1" name="object 1541" descr=""/>
            <p:cNvSpPr/>
            <p:nvPr/>
          </p:nvSpPr>
          <p:spPr>
            <a:xfrm>
              <a:off x="2238969" y="2683221"/>
              <a:ext cx="14604" cy="4445"/>
            </a:xfrm>
            <a:custGeom>
              <a:avLst/>
              <a:gdLst/>
              <a:ahLst/>
              <a:cxnLst/>
              <a:rect l="l" t="t" r="r" b="b"/>
              <a:pathLst>
                <a:path w="14605" h="4444">
                  <a:moveTo>
                    <a:pt x="6388" y="0"/>
                  </a:moveTo>
                  <a:lnTo>
                    <a:pt x="3555" y="533"/>
                  </a:lnTo>
                  <a:lnTo>
                    <a:pt x="2476" y="660"/>
                  </a:lnTo>
                  <a:lnTo>
                    <a:pt x="1612" y="292"/>
                  </a:lnTo>
                  <a:lnTo>
                    <a:pt x="634" y="190"/>
                  </a:lnTo>
                  <a:lnTo>
                    <a:pt x="0" y="1803"/>
                  </a:lnTo>
                  <a:lnTo>
                    <a:pt x="647" y="2438"/>
                  </a:lnTo>
                  <a:lnTo>
                    <a:pt x="2717" y="3048"/>
                  </a:lnTo>
                  <a:lnTo>
                    <a:pt x="4102" y="3187"/>
                  </a:lnTo>
                  <a:lnTo>
                    <a:pt x="5499" y="3009"/>
                  </a:lnTo>
                  <a:lnTo>
                    <a:pt x="7899" y="3873"/>
                  </a:lnTo>
                  <a:lnTo>
                    <a:pt x="10286" y="2882"/>
                  </a:lnTo>
                  <a:lnTo>
                    <a:pt x="12687" y="2984"/>
                  </a:lnTo>
                  <a:lnTo>
                    <a:pt x="13995" y="2197"/>
                  </a:lnTo>
                  <a:lnTo>
                    <a:pt x="13563" y="1219"/>
                  </a:lnTo>
                  <a:lnTo>
                    <a:pt x="12611" y="1473"/>
                  </a:lnTo>
                  <a:lnTo>
                    <a:pt x="11823" y="1295"/>
                  </a:lnTo>
                  <a:lnTo>
                    <a:pt x="9093" y="825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B265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2" name="object 1542" descr=""/>
            <p:cNvSpPr/>
            <p:nvPr/>
          </p:nvSpPr>
          <p:spPr>
            <a:xfrm>
              <a:off x="2244194" y="2689482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42" y="0"/>
                  </a:moveTo>
                  <a:lnTo>
                    <a:pt x="0" y="901"/>
                  </a:lnTo>
                  <a:lnTo>
                    <a:pt x="469" y="1409"/>
                  </a:lnTo>
                  <a:lnTo>
                    <a:pt x="1206" y="1778"/>
                  </a:lnTo>
                  <a:lnTo>
                    <a:pt x="1320" y="2159"/>
                  </a:lnTo>
                  <a:lnTo>
                    <a:pt x="3555" y="1866"/>
                  </a:lnTo>
                  <a:lnTo>
                    <a:pt x="3436" y="901"/>
                  </a:lnTo>
                  <a:lnTo>
                    <a:pt x="3314" y="596"/>
                  </a:lnTo>
                  <a:lnTo>
                    <a:pt x="2971" y="241"/>
                  </a:lnTo>
                  <a:lnTo>
                    <a:pt x="2438" y="88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C6AD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3" name="object 1543" descr=""/>
            <p:cNvSpPr/>
            <p:nvPr/>
          </p:nvSpPr>
          <p:spPr>
            <a:xfrm>
              <a:off x="2246641" y="268915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876" y="0"/>
                  </a:moveTo>
                  <a:lnTo>
                    <a:pt x="558" y="88"/>
                  </a:lnTo>
                  <a:lnTo>
                    <a:pt x="266" y="228"/>
                  </a:lnTo>
                  <a:lnTo>
                    <a:pt x="0" y="419"/>
                  </a:lnTo>
                  <a:lnTo>
                    <a:pt x="355" y="749"/>
                  </a:lnTo>
                  <a:lnTo>
                    <a:pt x="1066" y="1435"/>
                  </a:lnTo>
                  <a:lnTo>
                    <a:pt x="2006" y="825"/>
                  </a:lnTo>
                  <a:lnTo>
                    <a:pt x="1574" y="393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E4EC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4" name="object 1544" descr=""/>
            <p:cNvSpPr/>
            <p:nvPr/>
          </p:nvSpPr>
          <p:spPr>
            <a:xfrm>
              <a:off x="2250606" y="268392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355" y="0"/>
                  </a:moveTo>
                  <a:lnTo>
                    <a:pt x="177" y="114"/>
                  </a:lnTo>
                  <a:lnTo>
                    <a:pt x="0" y="584"/>
                  </a:lnTo>
                  <a:lnTo>
                    <a:pt x="76" y="838"/>
                  </a:lnTo>
                  <a:lnTo>
                    <a:pt x="317" y="1092"/>
                  </a:lnTo>
                  <a:lnTo>
                    <a:pt x="2362" y="1498"/>
                  </a:lnTo>
                  <a:lnTo>
                    <a:pt x="2374" y="1079"/>
                  </a:lnTo>
                  <a:lnTo>
                    <a:pt x="2374" y="673"/>
                  </a:lnTo>
                  <a:lnTo>
                    <a:pt x="2387" y="254"/>
                  </a:lnTo>
                  <a:lnTo>
                    <a:pt x="1028" y="76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0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5" name="object 1545" descr=""/>
            <p:cNvSpPr/>
            <p:nvPr/>
          </p:nvSpPr>
          <p:spPr>
            <a:xfrm>
              <a:off x="2249982" y="268851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054" y="1854"/>
                  </a:moveTo>
                  <a:lnTo>
                    <a:pt x="952" y="1231"/>
                  </a:lnTo>
                  <a:lnTo>
                    <a:pt x="876" y="927"/>
                  </a:lnTo>
                  <a:lnTo>
                    <a:pt x="0" y="1409"/>
                  </a:lnTo>
                  <a:lnTo>
                    <a:pt x="215" y="1689"/>
                  </a:lnTo>
                  <a:lnTo>
                    <a:pt x="1054" y="1854"/>
                  </a:lnTo>
                  <a:close/>
                </a:path>
                <a:path w="2539" h="1905">
                  <a:moveTo>
                    <a:pt x="2070" y="0"/>
                  </a:moveTo>
                  <a:lnTo>
                    <a:pt x="1498" y="0"/>
                  </a:lnTo>
                  <a:lnTo>
                    <a:pt x="1092" y="241"/>
                  </a:lnTo>
                  <a:lnTo>
                    <a:pt x="952" y="825"/>
                  </a:lnTo>
                  <a:lnTo>
                    <a:pt x="1320" y="546"/>
                  </a:lnTo>
                  <a:lnTo>
                    <a:pt x="1701" y="279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CFA0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6" name="object 1546" descr=""/>
            <p:cNvSpPr/>
            <p:nvPr/>
          </p:nvSpPr>
          <p:spPr>
            <a:xfrm>
              <a:off x="2242531" y="2682776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39">
                  <a:moveTo>
                    <a:pt x="1130" y="0"/>
                  </a:moveTo>
                  <a:lnTo>
                    <a:pt x="749" y="317"/>
                  </a:lnTo>
                  <a:lnTo>
                    <a:pt x="0" y="977"/>
                  </a:lnTo>
                  <a:lnTo>
                    <a:pt x="8394" y="2235"/>
                  </a:lnTo>
                  <a:lnTo>
                    <a:pt x="8432" y="1143"/>
                  </a:lnTo>
                  <a:lnTo>
                    <a:pt x="8394" y="901"/>
                  </a:lnTo>
                  <a:lnTo>
                    <a:pt x="8293" y="685"/>
                  </a:lnTo>
                  <a:lnTo>
                    <a:pt x="8153" y="482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D9D3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7" name="object 1547" descr=""/>
            <p:cNvSpPr/>
            <p:nvPr/>
          </p:nvSpPr>
          <p:spPr>
            <a:xfrm>
              <a:off x="2266016" y="2731882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3619" y="0"/>
                  </a:moveTo>
                  <a:lnTo>
                    <a:pt x="3340" y="50"/>
                  </a:lnTo>
                  <a:lnTo>
                    <a:pt x="3060" y="190"/>
                  </a:lnTo>
                  <a:lnTo>
                    <a:pt x="0" y="2578"/>
                  </a:lnTo>
                  <a:lnTo>
                    <a:pt x="2819" y="2730"/>
                  </a:lnTo>
                  <a:lnTo>
                    <a:pt x="4292" y="3390"/>
                  </a:lnTo>
                  <a:lnTo>
                    <a:pt x="5245" y="3416"/>
                  </a:lnTo>
                  <a:lnTo>
                    <a:pt x="5372" y="3860"/>
                  </a:lnTo>
                  <a:lnTo>
                    <a:pt x="4914" y="4610"/>
                  </a:lnTo>
                  <a:lnTo>
                    <a:pt x="5778" y="5499"/>
                  </a:lnTo>
                  <a:lnTo>
                    <a:pt x="7010" y="5359"/>
                  </a:lnTo>
                  <a:lnTo>
                    <a:pt x="8064" y="5740"/>
                  </a:lnTo>
                  <a:lnTo>
                    <a:pt x="8216" y="4254"/>
                  </a:lnTo>
                  <a:lnTo>
                    <a:pt x="7899" y="3949"/>
                  </a:lnTo>
                  <a:lnTo>
                    <a:pt x="7264" y="3378"/>
                  </a:lnTo>
                  <a:lnTo>
                    <a:pt x="8305" y="2235"/>
                  </a:lnTo>
                  <a:lnTo>
                    <a:pt x="7289" y="609"/>
                  </a:lnTo>
                  <a:lnTo>
                    <a:pt x="4965" y="1638"/>
                  </a:lnTo>
                  <a:lnTo>
                    <a:pt x="3911" y="63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D2B3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8" name="object 1548" descr=""/>
            <p:cNvSpPr/>
            <p:nvPr/>
          </p:nvSpPr>
          <p:spPr>
            <a:xfrm>
              <a:off x="2273277" y="273526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952" y="876"/>
                  </a:lnTo>
                  <a:lnTo>
                    <a:pt x="850" y="342"/>
                  </a:lnTo>
                  <a:lnTo>
                    <a:pt x="507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9C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9" name="object 1549" descr=""/>
            <p:cNvSpPr/>
            <p:nvPr/>
          </p:nvSpPr>
          <p:spPr>
            <a:xfrm>
              <a:off x="2278702" y="273310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52" y="0"/>
                  </a:moveTo>
                  <a:lnTo>
                    <a:pt x="368" y="114"/>
                  </a:lnTo>
                  <a:lnTo>
                    <a:pt x="0" y="419"/>
                  </a:lnTo>
                  <a:lnTo>
                    <a:pt x="0" y="1066"/>
                  </a:lnTo>
                  <a:lnTo>
                    <a:pt x="520" y="889"/>
                  </a:lnTo>
                  <a:lnTo>
                    <a:pt x="850" y="546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E4D4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0" name="object 1550" descr=""/>
            <p:cNvSpPr/>
            <p:nvPr/>
          </p:nvSpPr>
          <p:spPr>
            <a:xfrm>
              <a:off x="2265589" y="273086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1257" y="0"/>
                  </a:moveTo>
                  <a:lnTo>
                    <a:pt x="228" y="1752"/>
                  </a:lnTo>
                  <a:lnTo>
                    <a:pt x="0" y="2667"/>
                  </a:lnTo>
                  <a:lnTo>
                    <a:pt x="76" y="3581"/>
                  </a:lnTo>
                  <a:lnTo>
                    <a:pt x="127" y="4508"/>
                  </a:lnTo>
                  <a:lnTo>
                    <a:pt x="711" y="5270"/>
                  </a:lnTo>
                  <a:lnTo>
                    <a:pt x="1562" y="5372"/>
                  </a:lnTo>
                  <a:lnTo>
                    <a:pt x="2425" y="5461"/>
                  </a:lnTo>
                  <a:lnTo>
                    <a:pt x="4432" y="5346"/>
                  </a:lnTo>
                  <a:lnTo>
                    <a:pt x="4813" y="5003"/>
                  </a:lnTo>
                  <a:lnTo>
                    <a:pt x="5473" y="4914"/>
                  </a:lnTo>
                  <a:lnTo>
                    <a:pt x="5511" y="4229"/>
                  </a:lnTo>
                  <a:lnTo>
                    <a:pt x="5334" y="2895"/>
                  </a:lnTo>
                  <a:lnTo>
                    <a:pt x="1765" y="3810"/>
                  </a:lnTo>
                  <a:lnTo>
                    <a:pt x="3492" y="1206"/>
                  </a:lnTo>
                  <a:lnTo>
                    <a:pt x="2806" y="457"/>
                  </a:lnTo>
                  <a:lnTo>
                    <a:pt x="2451" y="88"/>
                  </a:lnTo>
                  <a:lnTo>
                    <a:pt x="2057" y="63"/>
                  </a:lnTo>
                  <a:lnTo>
                    <a:pt x="1651" y="25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CE9F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1" name="object 1551" descr=""/>
            <p:cNvSpPr/>
            <p:nvPr/>
          </p:nvSpPr>
          <p:spPr>
            <a:xfrm>
              <a:off x="2263183" y="2726606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469" y="0"/>
                  </a:moveTo>
                  <a:lnTo>
                    <a:pt x="0" y="1295"/>
                  </a:lnTo>
                  <a:lnTo>
                    <a:pt x="660" y="2082"/>
                  </a:lnTo>
                  <a:lnTo>
                    <a:pt x="1663" y="2717"/>
                  </a:lnTo>
                  <a:lnTo>
                    <a:pt x="2781" y="3073"/>
                  </a:lnTo>
                  <a:lnTo>
                    <a:pt x="3810" y="3022"/>
                  </a:lnTo>
                  <a:lnTo>
                    <a:pt x="4622" y="2044"/>
                  </a:lnTo>
                  <a:lnTo>
                    <a:pt x="4749" y="1803"/>
                  </a:lnTo>
                  <a:lnTo>
                    <a:pt x="4864" y="1549"/>
                  </a:lnTo>
                  <a:lnTo>
                    <a:pt x="4940" y="1282"/>
                  </a:lnTo>
                  <a:lnTo>
                    <a:pt x="3797" y="19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758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2" name="object 1552" descr=""/>
            <p:cNvSpPr/>
            <p:nvPr/>
          </p:nvSpPr>
          <p:spPr>
            <a:xfrm>
              <a:off x="2264317" y="2728651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3492" y="0"/>
                  </a:moveTo>
                  <a:lnTo>
                    <a:pt x="596" y="266"/>
                  </a:lnTo>
                  <a:lnTo>
                    <a:pt x="190" y="634"/>
                  </a:lnTo>
                  <a:lnTo>
                    <a:pt x="0" y="1092"/>
                  </a:lnTo>
                  <a:lnTo>
                    <a:pt x="50" y="1638"/>
                  </a:lnTo>
                  <a:lnTo>
                    <a:pt x="647" y="2755"/>
                  </a:lnTo>
                  <a:lnTo>
                    <a:pt x="1447" y="3111"/>
                  </a:lnTo>
                  <a:lnTo>
                    <a:pt x="2539" y="2260"/>
                  </a:lnTo>
                  <a:lnTo>
                    <a:pt x="2273" y="1219"/>
                  </a:lnTo>
                  <a:lnTo>
                    <a:pt x="4731" y="1219"/>
                  </a:lnTo>
                  <a:lnTo>
                    <a:pt x="3492" y="0"/>
                  </a:lnTo>
                  <a:close/>
                </a:path>
                <a:path w="5714" h="3175">
                  <a:moveTo>
                    <a:pt x="4731" y="1219"/>
                  </a:moveTo>
                  <a:lnTo>
                    <a:pt x="2273" y="1219"/>
                  </a:lnTo>
                  <a:lnTo>
                    <a:pt x="5105" y="1587"/>
                  </a:lnTo>
                  <a:lnTo>
                    <a:pt x="4731" y="1219"/>
                  </a:lnTo>
                  <a:close/>
                </a:path>
              </a:pathLst>
            </a:custGeom>
            <a:solidFill>
              <a:srgbClr val="E3DA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3" name="object 1553" descr=""/>
            <p:cNvSpPr/>
            <p:nvPr/>
          </p:nvSpPr>
          <p:spPr>
            <a:xfrm>
              <a:off x="2134566" y="2710223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2171" y="0"/>
                  </a:moveTo>
                  <a:lnTo>
                    <a:pt x="1790" y="76"/>
                  </a:lnTo>
                  <a:lnTo>
                    <a:pt x="1460" y="393"/>
                  </a:lnTo>
                  <a:lnTo>
                    <a:pt x="1257" y="558"/>
                  </a:lnTo>
                  <a:lnTo>
                    <a:pt x="927" y="863"/>
                  </a:lnTo>
                  <a:lnTo>
                    <a:pt x="266" y="1498"/>
                  </a:lnTo>
                  <a:lnTo>
                    <a:pt x="127" y="1638"/>
                  </a:lnTo>
                  <a:lnTo>
                    <a:pt x="0" y="2133"/>
                  </a:lnTo>
                  <a:lnTo>
                    <a:pt x="88" y="2374"/>
                  </a:lnTo>
                  <a:lnTo>
                    <a:pt x="317" y="2616"/>
                  </a:lnTo>
                  <a:lnTo>
                    <a:pt x="1028" y="4025"/>
                  </a:lnTo>
                  <a:lnTo>
                    <a:pt x="1371" y="4737"/>
                  </a:lnTo>
                  <a:lnTo>
                    <a:pt x="1752" y="4724"/>
                  </a:lnTo>
                  <a:lnTo>
                    <a:pt x="2133" y="4724"/>
                  </a:lnTo>
                  <a:lnTo>
                    <a:pt x="2514" y="4711"/>
                  </a:lnTo>
                  <a:lnTo>
                    <a:pt x="3073" y="4114"/>
                  </a:lnTo>
                  <a:lnTo>
                    <a:pt x="3657" y="3530"/>
                  </a:lnTo>
                  <a:lnTo>
                    <a:pt x="3898" y="2717"/>
                  </a:lnTo>
                  <a:lnTo>
                    <a:pt x="3987" y="2311"/>
                  </a:lnTo>
                  <a:lnTo>
                    <a:pt x="3987" y="1892"/>
                  </a:lnTo>
                  <a:lnTo>
                    <a:pt x="3898" y="1485"/>
                  </a:lnTo>
                  <a:lnTo>
                    <a:pt x="3784" y="1308"/>
                  </a:lnTo>
                  <a:lnTo>
                    <a:pt x="3695" y="1117"/>
                  </a:lnTo>
                  <a:lnTo>
                    <a:pt x="3581" y="927"/>
                  </a:lnTo>
                  <a:lnTo>
                    <a:pt x="3302" y="609"/>
                  </a:lnTo>
                  <a:lnTo>
                    <a:pt x="2984" y="342"/>
                  </a:lnTo>
                  <a:lnTo>
                    <a:pt x="2603" y="126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994D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4" name="object 1554" descr=""/>
            <p:cNvSpPr/>
            <p:nvPr/>
          </p:nvSpPr>
          <p:spPr>
            <a:xfrm>
              <a:off x="2134082" y="2710726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800" y="2108"/>
                  </a:moveTo>
                  <a:lnTo>
                    <a:pt x="787" y="1739"/>
                  </a:lnTo>
                  <a:lnTo>
                    <a:pt x="762" y="1371"/>
                  </a:lnTo>
                  <a:lnTo>
                    <a:pt x="749" y="1003"/>
                  </a:lnTo>
                  <a:lnTo>
                    <a:pt x="0" y="1409"/>
                  </a:lnTo>
                  <a:lnTo>
                    <a:pt x="139" y="1778"/>
                  </a:lnTo>
                  <a:lnTo>
                    <a:pt x="800" y="2108"/>
                  </a:lnTo>
                  <a:close/>
                </a:path>
                <a:path w="1905" h="2539">
                  <a:moveTo>
                    <a:pt x="1727" y="63"/>
                  </a:moveTo>
                  <a:lnTo>
                    <a:pt x="1397" y="12"/>
                  </a:lnTo>
                  <a:lnTo>
                    <a:pt x="1054" y="0"/>
                  </a:lnTo>
                  <a:lnTo>
                    <a:pt x="723" y="38"/>
                  </a:lnTo>
                  <a:lnTo>
                    <a:pt x="685" y="355"/>
                  </a:lnTo>
                  <a:lnTo>
                    <a:pt x="685" y="673"/>
                  </a:lnTo>
                  <a:lnTo>
                    <a:pt x="736" y="990"/>
                  </a:lnTo>
                  <a:lnTo>
                    <a:pt x="1066" y="685"/>
                  </a:lnTo>
                  <a:lnTo>
                    <a:pt x="1397" y="368"/>
                  </a:lnTo>
                  <a:lnTo>
                    <a:pt x="1727" y="63"/>
                  </a:lnTo>
                  <a:close/>
                </a:path>
              </a:pathLst>
            </a:custGeom>
            <a:solidFill>
              <a:srgbClr val="9C5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5" name="object 1555" descr=""/>
            <p:cNvSpPr/>
            <p:nvPr/>
          </p:nvSpPr>
          <p:spPr>
            <a:xfrm>
              <a:off x="2137139" y="270294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76" y="0"/>
                  </a:moveTo>
                  <a:lnTo>
                    <a:pt x="571" y="114"/>
                  </a:lnTo>
                  <a:lnTo>
                    <a:pt x="279" y="254"/>
                  </a:lnTo>
                  <a:lnTo>
                    <a:pt x="0" y="431"/>
                  </a:lnTo>
                  <a:lnTo>
                    <a:pt x="114" y="889"/>
                  </a:lnTo>
                  <a:lnTo>
                    <a:pt x="355" y="1155"/>
                  </a:lnTo>
                  <a:lnTo>
                    <a:pt x="876" y="1016"/>
                  </a:lnTo>
                  <a:lnTo>
                    <a:pt x="863" y="673"/>
                  </a:lnTo>
                  <a:lnTo>
                    <a:pt x="863" y="342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E1DB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6" name="object 1556" descr=""/>
            <p:cNvSpPr/>
            <p:nvPr/>
          </p:nvSpPr>
          <p:spPr>
            <a:xfrm>
              <a:off x="2136117" y="2704395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39" h="7619">
                  <a:moveTo>
                    <a:pt x="4406" y="0"/>
                  </a:moveTo>
                  <a:lnTo>
                    <a:pt x="3060" y="101"/>
                  </a:lnTo>
                  <a:lnTo>
                    <a:pt x="1701" y="825"/>
                  </a:lnTo>
                  <a:lnTo>
                    <a:pt x="127" y="1625"/>
                  </a:lnTo>
                  <a:lnTo>
                    <a:pt x="0" y="2781"/>
                  </a:lnTo>
                  <a:lnTo>
                    <a:pt x="863" y="4191"/>
                  </a:lnTo>
                  <a:lnTo>
                    <a:pt x="2413" y="7277"/>
                  </a:lnTo>
                  <a:lnTo>
                    <a:pt x="5334" y="6400"/>
                  </a:lnTo>
                  <a:lnTo>
                    <a:pt x="7886" y="6616"/>
                  </a:lnTo>
                  <a:lnTo>
                    <a:pt x="9004" y="6591"/>
                  </a:lnTo>
                  <a:lnTo>
                    <a:pt x="10109" y="6464"/>
                  </a:lnTo>
                  <a:lnTo>
                    <a:pt x="11201" y="6159"/>
                  </a:lnTo>
                  <a:lnTo>
                    <a:pt x="12598" y="5549"/>
                  </a:lnTo>
                  <a:lnTo>
                    <a:pt x="14541" y="5397"/>
                  </a:lnTo>
                  <a:lnTo>
                    <a:pt x="14744" y="2451"/>
                  </a:lnTo>
                  <a:lnTo>
                    <a:pt x="13373" y="2006"/>
                  </a:lnTo>
                  <a:lnTo>
                    <a:pt x="12407" y="1600"/>
                  </a:lnTo>
                  <a:lnTo>
                    <a:pt x="11709" y="1346"/>
                  </a:lnTo>
                  <a:lnTo>
                    <a:pt x="10998" y="1219"/>
                  </a:lnTo>
                  <a:lnTo>
                    <a:pt x="10261" y="1231"/>
                  </a:lnTo>
                  <a:lnTo>
                    <a:pt x="9359" y="1320"/>
                  </a:lnTo>
                  <a:lnTo>
                    <a:pt x="7759" y="1752"/>
                  </a:lnTo>
                  <a:lnTo>
                    <a:pt x="6769" y="1219"/>
                  </a:lnTo>
                  <a:lnTo>
                    <a:pt x="5753" y="850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C174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7" name="object 1557" descr=""/>
            <p:cNvSpPr/>
            <p:nvPr/>
          </p:nvSpPr>
          <p:spPr>
            <a:xfrm>
              <a:off x="2135825" y="2708586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1155" y="0"/>
                  </a:moveTo>
                  <a:lnTo>
                    <a:pt x="0" y="1117"/>
                  </a:lnTo>
                  <a:lnTo>
                    <a:pt x="38" y="1435"/>
                  </a:lnTo>
                  <a:lnTo>
                    <a:pt x="101" y="1727"/>
                  </a:lnTo>
                  <a:lnTo>
                    <a:pt x="203" y="2032"/>
                  </a:lnTo>
                  <a:lnTo>
                    <a:pt x="1206" y="2387"/>
                  </a:lnTo>
                  <a:lnTo>
                    <a:pt x="1587" y="2565"/>
                  </a:lnTo>
                  <a:lnTo>
                    <a:pt x="1968" y="2768"/>
                  </a:lnTo>
                  <a:lnTo>
                    <a:pt x="2324" y="2984"/>
                  </a:lnTo>
                  <a:lnTo>
                    <a:pt x="2311" y="3111"/>
                  </a:lnTo>
                  <a:lnTo>
                    <a:pt x="4216" y="4889"/>
                  </a:lnTo>
                  <a:lnTo>
                    <a:pt x="10160" y="2019"/>
                  </a:lnTo>
                  <a:lnTo>
                    <a:pt x="9512" y="1574"/>
                  </a:lnTo>
                  <a:lnTo>
                    <a:pt x="8724" y="1231"/>
                  </a:lnTo>
                  <a:lnTo>
                    <a:pt x="6210" y="774"/>
                  </a:lnTo>
                  <a:lnTo>
                    <a:pt x="3467" y="1727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DCCF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8" name="object 1558" descr=""/>
            <p:cNvSpPr/>
            <p:nvPr/>
          </p:nvSpPr>
          <p:spPr>
            <a:xfrm>
              <a:off x="2137815" y="2703099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3022" y="0"/>
                  </a:moveTo>
                  <a:lnTo>
                    <a:pt x="1587" y="38"/>
                  </a:lnTo>
                  <a:lnTo>
                    <a:pt x="266" y="1270"/>
                  </a:lnTo>
                  <a:lnTo>
                    <a:pt x="215" y="1562"/>
                  </a:lnTo>
                  <a:lnTo>
                    <a:pt x="127" y="1854"/>
                  </a:lnTo>
                  <a:lnTo>
                    <a:pt x="0" y="2120"/>
                  </a:lnTo>
                  <a:lnTo>
                    <a:pt x="1612" y="2171"/>
                  </a:lnTo>
                  <a:lnTo>
                    <a:pt x="3149" y="2514"/>
                  </a:lnTo>
                  <a:lnTo>
                    <a:pt x="4546" y="3340"/>
                  </a:lnTo>
                  <a:lnTo>
                    <a:pt x="5588" y="4076"/>
                  </a:lnTo>
                  <a:lnTo>
                    <a:pt x="6629" y="4013"/>
                  </a:lnTo>
                  <a:lnTo>
                    <a:pt x="7683" y="3378"/>
                  </a:lnTo>
                  <a:lnTo>
                    <a:pt x="7886" y="3073"/>
                  </a:lnTo>
                  <a:lnTo>
                    <a:pt x="7937" y="2336"/>
                  </a:lnTo>
                  <a:lnTo>
                    <a:pt x="7543" y="1841"/>
                  </a:lnTo>
                  <a:lnTo>
                    <a:pt x="6997" y="1435"/>
                  </a:lnTo>
                  <a:lnTo>
                    <a:pt x="6235" y="977"/>
                  </a:lnTo>
                  <a:lnTo>
                    <a:pt x="5461" y="571"/>
                  </a:lnTo>
                  <a:lnTo>
                    <a:pt x="4533" y="876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B36F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9" name="object 1559" descr=""/>
            <p:cNvSpPr/>
            <p:nvPr/>
          </p:nvSpPr>
          <p:spPr>
            <a:xfrm>
              <a:off x="2195087" y="26704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10020" y="0"/>
                  </a:moveTo>
                  <a:lnTo>
                    <a:pt x="8928" y="114"/>
                  </a:lnTo>
                  <a:lnTo>
                    <a:pt x="8508" y="266"/>
                  </a:lnTo>
                  <a:lnTo>
                    <a:pt x="8102" y="444"/>
                  </a:lnTo>
                  <a:lnTo>
                    <a:pt x="7696" y="647"/>
                  </a:lnTo>
                  <a:lnTo>
                    <a:pt x="5638" y="584"/>
                  </a:lnTo>
                  <a:lnTo>
                    <a:pt x="4673" y="279"/>
                  </a:lnTo>
                  <a:lnTo>
                    <a:pt x="3708" y="228"/>
                  </a:lnTo>
                  <a:lnTo>
                    <a:pt x="2755" y="647"/>
                  </a:lnTo>
                  <a:lnTo>
                    <a:pt x="507" y="901"/>
                  </a:lnTo>
                  <a:lnTo>
                    <a:pt x="4102" y="4216"/>
                  </a:lnTo>
                  <a:lnTo>
                    <a:pt x="5473" y="4165"/>
                  </a:lnTo>
                  <a:lnTo>
                    <a:pt x="11074" y="1841"/>
                  </a:lnTo>
                  <a:lnTo>
                    <a:pt x="10020" y="0"/>
                  </a:lnTo>
                  <a:close/>
                </a:path>
              </a:pathLst>
            </a:custGeom>
            <a:solidFill>
              <a:srgbClr val="D6C1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0" name="object 1560" descr=""/>
            <p:cNvSpPr/>
            <p:nvPr/>
          </p:nvSpPr>
          <p:spPr>
            <a:xfrm>
              <a:off x="2193234" y="2671346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2362" y="0"/>
                  </a:moveTo>
                  <a:lnTo>
                    <a:pt x="1219" y="0"/>
                  </a:lnTo>
                  <a:lnTo>
                    <a:pt x="0" y="1257"/>
                  </a:lnTo>
                  <a:lnTo>
                    <a:pt x="152" y="2514"/>
                  </a:lnTo>
                  <a:lnTo>
                    <a:pt x="215" y="3149"/>
                  </a:lnTo>
                  <a:lnTo>
                    <a:pt x="393" y="3289"/>
                  </a:lnTo>
                  <a:lnTo>
                    <a:pt x="558" y="3441"/>
                  </a:lnTo>
                  <a:lnTo>
                    <a:pt x="736" y="3581"/>
                  </a:lnTo>
                  <a:lnTo>
                    <a:pt x="2044" y="3873"/>
                  </a:lnTo>
                  <a:lnTo>
                    <a:pt x="2921" y="3390"/>
                  </a:lnTo>
                  <a:lnTo>
                    <a:pt x="3365" y="2133"/>
                  </a:lnTo>
                  <a:lnTo>
                    <a:pt x="3035" y="1422"/>
                  </a:lnTo>
                  <a:lnTo>
                    <a:pt x="2692" y="711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DBB8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1" name="object 1561" descr=""/>
            <p:cNvSpPr/>
            <p:nvPr/>
          </p:nvSpPr>
          <p:spPr>
            <a:xfrm>
              <a:off x="2197835" y="266997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939" y="0"/>
                  </a:moveTo>
                  <a:lnTo>
                    <a:pt x="0" y="1117"/>
                  </a:lnTo>
                  <a:lnTo>
                    <a:pt x="965" y="1104"/>
                  </a:lnTo>
                  <a:lnTo>
                    <a:pt x="2895" y="1054"/>
                  </a:lnTo>
                  <a:lnTo>
                    <a:pt x="1905" y="8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984C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2" name="object 1562" descr=""/>
            <p:cNvSpPr/>
            <p:nvPr/>
          </p:nvSpPr>
          <p:spPr>
            <a:xfrm>
              <a:off x="2202789" y="267046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596" y="0"/>
                  </a:moveTo>
                  <a:lnTo>
                    <a:pt x="279" y="50"/>
                  </a:lnTo>
                  <a:lnTo>
                    <a:pt x="241" y="266"/>
                  </a:lnTo>
                  <a:lnTo>
                    <a:pt x="139" y="457"/>
                  </a:lnTo>
                  <a:lnTo>
                    <a:pt x="0" y="635"/>
                  </a:lnTo>
                  <a:lnTo>
                    <a:pt x="520" y="723"/>
                  </a:lnTo>
                  <a:lnTo>
                    <a:pt x="939" y="546"/>
                  </a:lnTo>
                  <a:lnTo>
                    <a:pt x="1231" y="101"/>
                  </a:lnTo>
                  <a:lnTo>
                    <a:pt x="914" y="12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D7B9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3" name="object 1563" descr=""/>
            <p:cNvSpPr/>
            <p:nvPr/>
          </p:nvSpPr>
          <p:spPr>
            <a:xfrm>
              <a:off x="2143328" y="269729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489" y="0"/>
                  </a:moveTo>
                  <a:lnTo>
                    <a:pt x="1854" y="127"/>
                  </a:lnTo>
                  <a:lnTo>
                    <a:pt x="1231" y="355"/>
                  </a:lnTo>
                  <a:lnTo>
                    <a:pt x="1041" y="838"/>
                  </a:lnTo>
                  <a:lnTo>
                    <a:pt x="0" y="2540"/>
                  </a:lnTo>
                  <a:lnTo>
                    <a:pt x="0" y="3238"/>
                  </a:lnTo>
                  <a:lnTo>
                    <a:pt x="368" y="3721"/>
                  </a:lnTo>
                  <a:lnTo>
                    <a:pt x="901" y="4127"/>
                  </a:lnTo>
                  <a:lnTo>
                    <a:pt x="1282" y="4318"/>
                  </a:lnTo>
                  <a:lnTo>
                    <a:pt x="1689" y="4419"/>
                  </a:lnTo>
                  <a:lnTo>
                    <a:pt x="2120" y="4419"/>
                  </a:lnTo>
                  <a:lnTo>
                    <a:pt x="3086" y="4267"/>
                  </a:lnTo>
                  <a:lnTo>
                    <a:pt x="3595" y="3721"/>
                  </a:lnTo>
                  <a:lnTo>
                    <a:pt x="3682" y="1866"/>
                  </a:lnTo>
                  <a:lnTo>
                    <a:pt x="3835" y="977"/>
                  </a:lnTo>
                  <a:lnTo>
                    <a:pt x="3136" y="27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485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4" name="object 1564" descr=""/>
            <p:cNvSpPr/>
            <p:nvPr/>
          </p:nvSpPr>
          <p:spPr>
            <a:xfrm>
              <a:off x="2141118" y="2699836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209" y="0"/>
                  </a:moveTo>
                  <a:lnTo>
                    <a:pt x="1473" y="393"/>
                  </a:lnTo>
                  <a:lnTo>
                    <a:pt x="736" y="774"/>
                  </a:lnTo>
                  <a:lnTo>
                    <a:pt x="0" y="1168"/>
                  </a:lnTo>
                  <a:lnTo>
                    <a:pt x="330" y="1574"/>
                  </a:lnTo>
                  <a:lnTo>
                    <a:pt x="749" y="1803"/>
                  </a:lnTo>
                  <a:lnTo>
                    <a:pt x="1282" y="1828"/>
                  </a:lnTo>
                  <a:lnTo>
                    <a:pt x="2082" y="2044"/>
                  </a:lnTo>
                  <a:lnTo>
                    <a:pt x="2768" y="1866"/>
                  </a:lnTo>
                  <a:lnTo>
                    <a:pt x="3314" y="1219"/>
                  </a:lnTo>
                  <a:lnTo>
                    <a:pt x="3238" y="558"/>
                  </a:lnTo>
                  <a:lnTo>
                    <a:pt x="2755" y="254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D8C4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5" name="object 1565" descr=""/>
            <p:cNvSpPr/>
            <p:nvPr/>
          </p:nvSpPr>
          <p:spPr>
            <a:xfrm>
              <a:off x="2140286" y="2700948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520" y="0"/>
                  </a:moveTo>
                  <a:lnTo>
                    <a:pt x="241" y="76"/>
                  </a:lnTo>
                  <a:lnTo>
                    <a:pt x="0" y="279"/>
                  </a:lnTo>
                  <a:lnTo>
                    <a:pt x="419" y="1079"/>
                  </a:lnTo>
                  <a:lnTo>
                    <a:pt x="1168" y="1181"/>
                  </a:lnTo>
                  <a:lnTo>
                    <a:pt x="1955" y="1193"/>
                  </a:lnTo>
                  <a:lnTo>
                    <a:pt x="2539" y="736"/>
                  </a:lnTo>
                  <a:lnTo>
                    <a:pt x="2476" y="381"/>
                  </a:lnTo>
                  <a:lnTo>
                    <a:pt x="1777" y="139"/>
                  </a:lnTo>
                  <a:lnTo>
                    <a:pt x="1447" y="203"/>
                  </a:lnTo>
                  <a:lnTo>
                    <a:pt x="1130" y="177"/>
                  </a:lnTo>
                  <a:lnTo>
                    <a:pt x="825" y="50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E5D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6" name="object 1566" descr=""/>
            <p:cNvSpPr/>
            <p:nvPr/>
          </p:nvSpPr>
          <p:spPr>
            <a:xfrm>
              <a:off x="2140253" y="269678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127" y="609"/>
                  </a:lnTo>
                  <a:lnTo>
                    <a:pt x="508" y="952"/>
                  </a:lnTo>
                  <a:lnTo>
                    <a:pt x="1117" y="1054"/>
                  </a:lnTo>
                  <a:lnTo>
                    <a:pt x="368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80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7" name="object 1567" descr=""/>
            <p:cNvSpPr/>
            <p:nvPr/>
          </p:nvSpPr>
          <p:spPr>
            <a:xfrm>
              <a:off x="2142342" y="270238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219" y="0"/>
                  </a:moveTo>
                  <a:lnTo>
                    <a:pt x="622" y="228"/>
                  </a:lnTo>
                  <a:lnTo>
                    <a:pt x="88" y="609"/>
                  </a:lnTo>
                  <a:lnTo>
                    <a:pt x="50" y="939"/>
                  </a:lnTo>
                  <a:lnTo>
                    <a:pt x="0" y="1587"/>
                  </a:lnTo>
                  <a:lnTo>
                    <a:pt x="2197" y="2768"/>
                  </a:lnTo>
                  <a:lnTo>
                    <a:pt x="2844" y="2590"/>
                  </a:lnTo>
                  <a:lnTo>
                    <a:pt x="3390" y="2311"/>
                  </a:lnTo>
                  <a:lnTo>
                    <a:pt x="3581" y="1587"/>
                  </a:lnTo>
                  <a:lnTo>
                    <a:pt x="3568" y="1142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DCC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8" name="object 1568" descr=""/>
            <p:cNvSpPr/>
            <p:nvPr/>
          </p:nvSpPr>
          <p:spPr>
            <a:xfrm>
              <a:off x="2142059" y="270105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374" y="0"/>
                  </a:moveTo>
                  <a:lnTo>
                    <a:pt x="0" y="25"/>
                  </a:lnTo>
                  <a:lnTo>
                    <a:pt x="177" y="1092"/>
                  </a:lnTo>
                  <a:lnTo>
                    <a:pt x="330" y="1358"/>
                  </a:lnTo>
                  <a:lnTo>
                    <a:pt x="368" y="1943"/>
                  </a:lnTo>
                  <a:lnTo>
                    <a:pt x="2463" y="2019"/>
                  </a:lnTo>
                  <a:lnTo>
                    <a:pt x="3009" y="1435"/>
                  </a:lnTo>
                  <a:lnTo>
                    <a:pt x="3022" y="838"/>
                  </a:lnTo>
                  <a:lnTo>
                    <a:pt x="2476" y="253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C78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9" name="object 1569" descr=""/>
            <p:cNvSpPr/>
            <p:nvPr/>
          </p:nvSpPr>
          <p:spPr>
            <a:xfrm>
              <a:off x="2206086" y="2674139"/>
              <a:ext cx="14604" cy="8255"/>
            </a:xfrm>
            <a:custGeom>
              <a:avLst/>
              <a:gdLst/>
              <a:ahLst/>
              <a:cxnLst/>
              <a:rect l="l" t="t" r="r" b="b"/>
              <a:pathLst>
                <a:path w="14605" h="8255">
                  <a:moveTo>
                    <a:pt x="10058" y="0"/>
                  </a:moveTo>
                  <a:lnTo>
                    <a:pt x="8623" y="1396"/>
                  </a:lnTo>
                  <a:lnTo>
                    <a:pt x="7531" y="1371"/>
                  </a:lnTo>
                  <a:lnTo>
                    <a:pt x="6921" y="863"/>
                  </a:lnTo>
                  <a:lnTo>
                    <a:pt x="6235" y="495"/>
                  </a:lnTo>
                  <a:lnTo>
                    <a:pt x="5422" y="444"/>
                  </a:lnTo>
                  <a:lnTo>
                    <a:pt x="3975" y="571"/>
                  </a:lnTo>
                  <a:lnTo>
                    <a:pt x="2476" y="520"/>
                  </a:lnTo>
                  <a:lnTo>
                    <a:pt x="1181" y="1384"/>
                  </a:lnTo>
                  <a:lnTo>
                    <a:pt x="1015" y="2628"/>
                  </a:lnTo>
                  <a:lnTo>
                    <a:pt x="952" y="3898"/>
                  </a:lnTo>
                  <a:lnTo>
                    <a:pt x="0" y="4851"/>
                  </a:lnTo>
                  <a:lnTo>
                    <a:pt x="165" y="7658"/>
                  </a:lnTo>
                  <a:lnTo>
                    <a:pt x="2539" y="7010"/>
                  </a:lnTo>
                  <a:lnTo>
                    <a:pt x="4178" y="7505"/>
                  </a:lnTo>
                  <a:lnTo>
                    <a:pt x="4864" y="7632"/>
                  </a:lnTo>
                  <a:lnTo>
                    <a:pt x="5549" y="7696"/>
                  </a:lnTo>
                  <a:lnTo>
                    <a:pt x="6235" y="7645"/>
                  </a:lnTo>
                  <a:lnTo>
                    <a:pt x="9258" y="5626"/>
                  </a:lnTo>
                  <a:lnTo>
                    <a:pt x="10159" y="5257"/>
                  </a:lnTo>
                  <a:lnTo>
                    <a:pt x="11239" y="5346"/>
                  </a:lnTo>
                  <a:lnTo>
                    <a:pt x="11671" y="5346"/>
                  </a:lnTo>
                  <a:lnTo>
                    <a:pt x="14503" y="2552"/>
                  </a:lnTo>
                  <a:lnTo>
                    <a:pt x="14376" y="1790"/>
                  </a:lnTo>
                  <a:lnTo>
                    <a:pt x="13957" y="1269"/>
                  </a:lnTo>
                  <a:lnTo>
                    <a:pt x="13246" y="990"/>
                  </a:lnTo>
                  <a:lnTo>
                    <a:pt x="11671" y="774"/>
                  </a:lnTo>
                  <a:lnTo>
                    <a:pt x="10058" y="0"/>
                  </a:lnTo>
                  <a:close/>
                </a:path>
              </a:pathLst>
            </a:custGeom>
            <a:solidFill>
              <a:srgbClr val="CB8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0" name="object 1570" descr=""/>
            <p:cNvSpPr/>
            <p:nvPr/>
          </p:nvSpPr>
          <p:spPr>
            <a:xfrm>
              <a:off x="2218331" y="2671463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1600" y="0"/>
                  </a:moveTo>
                  <a:lnTo>
                    <a:pt x="634" y="1066"/>
                  </a:lnTo>
                  <a:lnTo>
                    <a:pt x="660" y="1904"/>
                  </a:lnTo>
                  <a:lnTo>
                    <a:pt x="12" y="2628"/>
                  </a:lnTo>
                  <a:lnTo>
                    <a:pt x="0" y="3365"/>
                  </a:lnTo>
                  <a:lnTo>
                    <a:pt x="660" y="4102"/>
                  </a:lnTo>
                  <a:lnTo>
                    <a:pt x="1701" y="5156"/>
                  </a:lnTo>
                  <a:lnTo>
                    <a:pt x="1981" y="5511"/>
                  </a:lnTo>
                  <a:lnTo>
                    <a:pt x="2349" y="5702"/>
                  </a:lnTo>
                  <a:lnTo>
                    <a:pt x="2793" y="5753"/>
                  </a:lnTo>
                  <a:lnTo>
                    <a:pt x="4229" y="5511"/>
                  </a:lnTo>
                  <a:lnTo>
                    <a:pt x="5829" y="6438"/>
                  </a:lnTo>
                  <a:lnTo>
                    <a:pt x="7086" y="5105"/>
                  </a:lnTo>
                  <a:lnTo>
                    <a:pt x="6388" y="3784"/>
                  </a:lnTo>
                  <a:lnTo>
                    <a:pt x="6032" y="3136"/>
                  </a:lnTo>
                  <a:lnTo>
                    <a:pt x="5168" y="3009"/>
                  </a:lnTo>
                  <a:lnTo>
                    <a:pt x="4330" y="2819"/>
                  </a:lnTo>
                  <a:lnTo>
                    <a:pt x="3822" y="1981"/>
                  </a:lnTo>
                  <a:lnTo>
                    <a:pt x="3301" y="1498"/>
                  </a:lnTo>
                  <a:lnTo>
                    <a:pt x="3314" y="723"/>
                  </a:lnTo>
                  <a:lnTo>
                    <a:pt x="2870" y="190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CE91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1" name="object 1571" descr=""/>
            <p:cNvSpPr/>
            <p:nvPr/>
          </p:nvSpPr>
          <p:spPr>
            <a:xfrm>
              <a:off x="2214709" y="267254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79" y="0"/>
                  </a:moveTo>
                  <a:lnTo>
                    <a:pt x="0" y="2997"/>
                  </a:lnTo>
                  <a:lnTo>
                    <a:pt x="1422" y="2476"/>
                  </a:lnTo>
                  <a:lnTo>
                    <a:pt x="2844" y="4089"/>
                  </a:lnTo>
                  <a:lnTo>
                    <a:pt x="4279" y="3022"/>
                  </a:lnTo>
                  <a:lnTo>
                    <a:pt x="4279" y="825"/>
                  </a:lnTo>
                  <a:lnTo>
                    <a:pt x="2730" y="129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DAB7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2" name="object 1572" descr=""/>
            <p:cNvSpPr/>
            <p:nvPr/>
          </p:nvSpPr>
          <p:spPr>
            <a:xfrm>
              <a:off x="2205591" y="267350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952" y="0"/>
                  </a:moveTo>
                  <a:lnTo>
                    <a:pt x="2793" y="660"/>
                  </a:lnTo>
                  <a:lnTo>
                    <a:pt x="1714" y="25"/>
                  </a:lnTo>
                  <a:lnTo>
                    <a:pt x="660" y="203"/>
                  </a:lnTo>
                  <a:lnTo>
                    <a:pt x="190" y="914"/>
                  </a:lnTo>
                  <a:lnTo>
                    <a:pt x="0" y="1879"/>
                  </a:lnTo>
                  <a:lnTo>
                    <a:pt x="12" y="2336"/>
                  </a:lnTo>
                  <a:lnTo>
                    <a:pt x="139" y="2768"/>
                  </a:lnTo>
                  <a:lnTo>
                    <a:pt x="380" y="3149"/>
                  </a:lnTo>
                  <a:lnTo>
                    <a:pt x="812" y="3378"/>
                  </a:lnTo>
                  <a:lnTo>
                    <a:pt x="1206" y="3352"/>
                  </a:lnTo>
                  <a:lnTo>
                    <a:pt x="1574" y="3035"/>
                  </a:lnTo>
                  <a:lnTo>
                    <a:pt x="2781" y="1600"/>
                  </a:lnTo>
                  <a:lnTo>
                    <a:pt x="4457" y="2247"/>
                  </a:lnTo>
                  <a:lnTo>
                    <a:pt x="5943" y="2019"/>
                  </a:lnTo>
                  <a:lnTo>
                    <a:pt x="6286" y="1777"/>
                  </a:lnTo>
                  <a:lnTo>
                    <a:pt x="6413" y="1460"/>
                  </a:lnTo>
                  <a:lnTo>
                    <a:pt x="6311" y="1054"/>
                  </a:lnTo>
                  <a:lnTo>
                    <a:pt x="5968" y="558"/>
                  </a:lnTo>
                  <a:lnTo>
                    <a:pt x="5372" y="406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DCB5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3" name="object 1573" descr=""/>
            <p:cNvSpPr/>
            <p:nvPr/>
          </p:nvSpPr>
          <p:spPr>
            <a:xfrm>
              <a:off x="2203643" y="267228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460" y="114"/>
                  </a:moveTo>
                  <a:lnTo>
                    <a:pt x="330" y="1015"/>
                  </a:lnTo>
                  <a:lnTo>
                    <a:pt x="110" y="1244"/>
                  </a:lnTo>
                  <a:lnTo>
                    <a:pt x="0" y="2209"/>
                  </a:lnTo>
                  <a:lnTo>
                    <a:pt x="292" y="2844"/>
                  </a:lnTo>
                  <a:lnTo>
                    <a:pt x="749" y="3314"/>
                  </a:lnTo>
                  <a:lnTo>
                    <a:pt x="1358" y="3619"/>
                  </a:lnTo>
                  <a:lnTo>
                    <a:pt x="1828" y="3746"/>
                  </a:lnTo>
                  <a:lnTo>
                    <a:pt x="2197" y="3619"/>
                  </a:lnTo>
                  <a:lnTo>
                    <a:pt x="2476" y="3213"/>
                  </a:lnTo>
                  <a:lnTo>
                    <a:pt x="3589" y="1358"/>
                  </a:lnTo>
                  <a:lnTo>
                    <a:pt x="3617" y="495"/>
                  </a:lnTo>
                  <a:lnTo>
                    <a:pt x="1828" y="495"/>
                  </a:lnTo>
                  <a:lnTo>
                    <a:pt x="1460" y="114"/>
                  </a:lnTo>
                  <a:close/>
                </a:path>
                <a:path w="3810" h="3810">
                  <a:moveTo>
                    <a:pt x="2514" y="0"/>
                  </a:moveTo>
                  <a:lnTo>
                    <a:pt x="2171" y="444"/>
                  </a:lnTo>
                  <a:lnTo>
                    <a:pt x="1828" y="495"/>
                  </a:lnTo>
                  <a:lnTo>
                    <a:pt x="3617" y="495"/>
                  </a:lnTo>
                  <a:lnTo>
                    <a:pt x="3594" y="50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D89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4" name="object 1574" descr=""/>
            <p:cNvSpPr/>
            <p:nvPr/>
          </p:nvSpPr>
          <p:spPr>
            <a:xfrm>
              <a:off x="2210540" y="267321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171" y="0"/>
                  </a:moveTo>
                  <a:lnTo>
                    <a:pt x="1041" y="330"/>
                  </a:lnTo>
                  <a:lnTo>
                    <a:pt x="0" y="304"/>
                  </a:lnTo>
                  <a:lnTo>
                    <a:pt x="317" y="711"/>
                  </a:lnTo>
                  <a:lnTo>
                    <a:pt x="634" y="1104"/>
                  </a:lnTo>
                  <a:lnTo>
                    <a:pt x="952" y="1511"/>
                  </a:lnTo>
                  <a:lnTo>
                    <a:pt x="1701" y="1803"/>
                  </a:lnTo>
                  <a:lnTo>
                    <a:pt x="2451" y="2044"/>
                  </a:lnTo>
                  <a:lnTo>
                    <a:pt x="2920" y="1079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DDE6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5" name="object 1575" descr=""/>
            <p:cNvSpPr/>
            <p:nvPr/>
          </p:nvSpPr>
          <p:spPr>
            <a:xfrm>
              <a:off x="2211492" y="267429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968" y="0"/>
                  </a:moveTo>
                  <a:lnTo>
                    <a:pt x="1320" y="139"/>
                  </a:lnTo>
                  <a:lnTo>
                    <a:pt x="660" y="292"/>
                  </a:lnTo>
                  <a:lnTo>
                    <a:pt x="0" y="431"/>
                  </a:lnTo>
                  <a:lnTo>
                    <a:pt x="38" y="1231"/>
                  </a:lnTo>
                  <a:lnTo>
                    <a:pt x="736" y="1231"/>
                  </a:lnTo>
                  <a:lnTo>
                    <a:pt x="1435" y="1219"/>
                  </a:lnTo>
                  <a:lnTo>
                    <a:pt x="2120" y="1219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DAB7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6" name="object 1576" descr=""/>
            <p:cNvSpPr/>
            <p:nvPr/>
          </p:nvSpPr>
          <p:spPr>
            <a:xfrm>
              <a:off x="2147570" y="2691218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5" h="8255">
                  <a:moveTo>
                    <a:pt x="3302" y="1028"/>
                  </a:moveTo>
                  <a:lnTo>
                    <a:pt x="3289" y="685"/>
                  </a:lnTo>
                  <a:lnTo>
                    <a:pt x="3263" y="342"/>
                  </a:lnTo>
                  <a:lnTo>
                    <a:pt x="2984" y="50"/>
                  </a:lnTo>
                  <a:lnTo>
                    <a:pt x="2679" y="0"/>
                  </a:lnTo>
                  <a:lnTo>
                    <a:pt x="2336" y="228"/>
                  </a:lnTo>
                  <a:lnTo>
                    <a:pt x="1638" y="1778"/>
                  </a:lnTo>
                  <a:lnTo>
                    <a:pt x="863" y="584"/>
                  </a:lnTo>
                  <a:lnTo>
                    <a:pt x="114" y="292"/>
                  </a:lnTo>
                  <a:lnTo>
                    <a:pt x="0" y="2400"/>
                  </a:lnTo>
                  <a:lnTo>
                    <a:pt x="1206" y="2400"/>
                  </a:lnTo>
                  <a:lnTo>
                    <a:pt x="2489" y="2679"/>
                  </a:lnTo>
                  <a:lnTo>
                    <a:pt x="3289" y="1371"/>
                  </a:lnTo>
                  <a:lnTo>
                    <a:pt x="3302" y="1028"/>
                  </a:lnTo>
                  <a:close/>
                </a:path>
                <a:path w="13335" h="8255">
                  <a:moveTo>
                    <a:pt x="12915" y="2717"/>
                  </a:moveTo>
                  <a:lnTo>
                    <a:pt x="12636" y="2311"/>
                  </a:lnTo>
                  <a:lnTo>
                    <a:pt x="12242" y="2159"/>
                  </a:lnTo>
                  <a:lnTo>
                    <a:pt x="11760" y="2273"/>
                  </a:lnTo>
                  <a:lnTo>
                    <a:pt x="8674" y="3517"/>
                  </a:lnTo>
                  <a:lnTo>
                    <a:pt x="8280" y="3175"/>
                  </a:lnTo>
                  <a:lnTo>
                    <a:pt x="7899" y="2819"/>
                  </a:lnTo>
                  <a:lnTo>
                    <a:pt x="7556" y="2438"/>
                  </a:lnTo>
                  <a:lnTo>
                    <a:pt x="6718" y="1257"/>
                  </a:lnTo>
                  <a:lnTo>
                    <a:pt x="5537" y="1333"/>
                  </a:lnTo>
                  <a:lnTo>
                    <a:pt x="4318" y="1524"/>
                  </a:lnTo>
                  <a:lnTo>
                    <a:pt x="5130" y="2501"/>
                  </a:lnTo>
                  <a:lnTo>
                    <a:pt x="5054" y="3492"/>
                  </a:lnTo>
                  <a:lnTo>
                    <a:pt x="4330" y="4483"/>
                  </a:lnTo>
                  <a:lnTo>
                    <a:pt x="4330" y="5130"/>
                  </a:lnTo>
                  <a:lnTo>
                    <a:pt x="4610" y="5676"/>
                  </a:lnTo>
                  <a:lnTo>
                    <a:pt x="5943" y="7594"/>
                  </a:lnTo>
                  <a:lnTo>
                    <a:pt x="6731" y="7988"/>
                  </a:lnTo>
                  <a:lnTo>
                    <a:pt x="7162" y="8089"/>
                  </a:lnTo>
                  <a:lnTo>
                    <a:pt x="7569" y="8001"/>
                  </a:lnTo>
                  <a:lnTo>
                    <a:pt x="9817" y="5067"/>
                  </a:lnTo>
                  <a:lnTo>
                    <a:pt x="12687" y="5232"/>
                  </a:lnTo>
                  <a:lnTo>
                    <a:pt x="12915" y="2717"/>
                  </a:lnTo>
                  <a:close/>
                </a:path>
              </a:pathLst>
            </a:custGeom>
            <a:solidFill>
              <a:srgbClr val="D3A4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7" name="object 1577" descr=""/>
            <p:cNvSpPr/>
            <p:nvPr/>
          </p:nvSpPr>
          <p:spPr>
            <a:xfrm>
              <a:off x="2148438" y="2695696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467" y="0"/>
                  </a:moveTo>
                  <a:lnTo>
                    <a:pt x="304" y="76"/>
                  </a:lnTo>
                  <a:lnTo>
                    <a:pt x="0" y="774"/>
                  </a:lnTo>
                  <a:lnTo>
                    <a:pt x="165" y="1282"/>
                  </a:lnTo>
                  <a:lnTo>
                    <a:pt x="495" y="1638"/>
                  </a:lnTo>
                  <a:lnTo>
                    <a:pt x="965" y="1879"/>
                  </a:lnTo>
                  <a:lnTo>
                    <a:pt x="2285" y="2247"/>
                  </a:lnTo>
                  <a:lnTo>
                    <a:pt x="3517" y="2286"/>
                  </a:lnTo>
                  <a:lnTo>
                    <a:pt x="4444" y="1041"/>
                  </a:lnTo>
                  <a:lnTo>
                    <a:pt x="3467" y="0"/>
                  </a:lnTo>
                  <a:close/>
                </a:path>
              </a:pathLst>
            </a:custGeom>
            <a:solidFill>
              <a:srgbClr val="954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8" name="object 1578" descr=""/>
            <p:cNvSpPr/>
            <p:nvPr/>
          </p:nvSpPr>
          <p:spPr>
            <a:xfrm>
              <a:off x="2145593" y="2694117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936" y="3238"/>
                  </a:moveTo>
                  <a:lnTo>
                    <a:pt x="983" y="3238"/>
                  </a:lnTo>
                  <a:lnTo>
                    <a:pt x="1555" y="3352"/>
                  </a:lnTo>
                  <a:lnTo>
                    <a:pt x="1936" y="3238"/>
                  </a:lnTo>
                  <a:close/>
                </a:path>
                <a:path w="3175" h="3810">
                  <a:moveTo>
                    <a:pt x="1440" y="0"/>
                  </a:moveTo>
                  <a:lnTo>
                    <a:pt x="653" y="1142"/>
                  </a:lnTo>
                  <a:lnTo>
                    <a:pt x="0" y="2705"/>
                  </a:lnTo>
                  <a:lnTo>
                    <a:pt x="336" y="3327"/>
                  </a:lnTo>
                  <a:lnTo>
                    <a:pt x="983" y="3238"/>
                  </a:lnTo>
                  <a:lnTo>
                    <a:pt x="1936" y="3238"/>
                  </a:lnTo>
                  <a:lnTo>
                    <a:pt x="2266" y="3022"/>
                  </a:lnTo>
                  <a:lnTo>
                    <a:pt x="2520" y="2705"/>
                  </a:lnTo>
                  <a:lnTo>
                    <a:pt x="2647" y="2311"/>
                  </a:lnTo>
                  <a:lnTo>
                    <a:pt x="2863" y="1993"/>
                  </a:lnTo>
                  <a:lnTo>
                    <a:pt x="3180" y="1752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rgbClr val="B868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9" name="object 1579" descr=""/>
            <p:cNvSpPr/>
            <p:nvPr/>
          </p:nvSpPr>
          <p:spPr>
            <a:xfrm>
              <a:off x="2144557" y="2696810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1028" y="0"/>
                  </a:moveTo>
                  <a:lnTo>
                    <a:pt x="342" y="558"/>
                  </a:lnTo>
                  <a:lnTo>
                    <a:pt x="0" y="850"/>
                  </a:lnTo>
                  <a:lnTo>
                    <a:pt x="622" y="977"/>
                  </a:lnTo>
                  <a:lnTo>
                    <a:pt x="1244" y="1092"/>
                  </a:lnTo>
                  <a:lnTo>
                    <a:pt x="1866" y="1219"/>
                  </a:lnTo>
                  <a:lnTo>
                    <a:pt x="2222" y="1549"/>
                  </a:lnTo>
                  <a:lnTo>
                    <a:pt x="2616" y="1600"/>
                  </a:lnTo>
                  <a:lnTo>
                    <a:pt x="3060" y="1384"/>
                  </a:lnTo>
                  <a:lnTo>
                    <a:pt x="3378" y="1003"/>
                  </a:lnTo>
                  <a:lnTo>
                    <a:pt x="3378" y="609"/>
                  </a:lnTo>
                  <a:lnTo>
                    <a:pt x="3098" y="215"/>
                  </a:lnTo>
                  <a:lnTo>
                    <a:pt x="2412" y="139"/>
                  </a:lnTo>
                  <a:lnTo>
                    <a:pt x="1714" y="76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E0D7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0" name="object 1580" descr=""/>
            <p:cNvSpPr/>
            <p:nvPr/>
          </p:nvSpPr>
          <p:spPr>
            <a:xfrm>
              <a:off x="2149734" y="269051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304" y="0"/>
                  </a:moveTo>
                  <a:lnTo>
                    <a:pt x="38" y="279"/>
                  </a:lnTo>
                  <a:lnTo>
                    <a:pt x="0" y="584"/>
                  </a:lnTo>
                  <a:lnTo>
                    <a:pt x="177" y="927"/>
                  </a:lnTo>
                  <a:lnTo>
                    <a:pt x="1104" y="1041"/>
                  </a:lnTo>
                  <a:lnTo>
                    <a:pt x="838" y="698"/>
                  </a:lnTo>
                  <a:lnTo>
                    <a:pt x="571" y="34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95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1" name="object 1581" descr=""/>
            <p:cNvSpPr/>
            <p:nvPr/>
          </p:nvSpPr>
          <p:spPr>
            <a:xfrm>
              <a:off x="2139809" y="2714229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3759" y="0"/>
                  </a:moveTo>
                  <a:lnTo>
                    <a:pt x="0" y="3238"/>
                  </a:lnTo>
                  <a:lnTo>
                    <a:pt x="431" y="3911"/>
                  </a:lnTo>
                  <a:lnTo>
                    <a:pt x="1612" y="4000"/>
                  </a:lnTo>
                  <a:lnTo>
                    <a:pt x="3505" y="3594"/>
                  </a:lnTo>
                  <a:lnTo>
                    <a:pt x="5346" y="3251"/>
                  </a:lnTo>
                  <a:lnTo>
                    <a:pt x="7112" y="2857"/>
                  </a:lnTo>
                  <a:lnTo>
                    <a:pt x="4991" y="571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2DA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2" name="object 1582" descr=""/>
            <p:cNvSpPr/>
            <p:nvPr/>
          </p:nvSpPr>
          <p:spPr>
            <a:xfrm>
              <a:off x="2136946" y="2715208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362" y="0"/>
                  </a:moveTo>
                  <a:lnTo>
                    <a:pt x="1689" y="228"/>
                  </a:lnTo>
                  <a:lnTo>
                    <a:pt x="1168" y="863"/>
                  </a:lnTo>
                  <a:lnTo>
                    <a:pt x="0" y="1816"/>
                  </a:lnTo>
                  <a:lnTo>
                    <a:pt x="2197" y="2552"/>
                  </a:lnTo>
                  <a:lnTo>
                    <a:pt x="3301" y="2933"/>
                  </a:lnTo>
                  <a:lnTo>
                    <a:pt x="3657" y="2247"/>
                  </a:lnTo>
                  <a:lnTo>
                    <a:pt x="4025" y="1562"/>
                  </a:lnTo>
                  <a:lnTo>
                    <a:pt x="4381" y="876"/>
                  </a:lnTo>
                  <a:lnTo>
                    <a:pt x="4063" y="482"/>
                  </a:lnTo>
                  <a:lnTo>
                    <a:pt x="3657" y="203"/>
                  </a:lnTo>
                  <a:lnTo>
                    <a:pt x="3162" y="76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D2BA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3" name="object 1583" descr=""/>
            <p:cNvSpPr/>
            <p:nvPr/>
          </p:nvSpPr>
          <p:spPr>
            <a:xfrm>
              <a:off x="2133761" y="271903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977" y="0"/>
                  </a:moveTo>
                  <a:lnTo>
                    <a:pt x="698" y="101"/>
                  </a:lnTo>
                  <a:lnTo>
                    <a:pt x="419" y="177"/>
                  </a:lnTo>
                  <a:lnTo>
                    <a:pt x="126" y="203"/>
                  </a:lnTo>
                  <a:lnTo>
                    <a:pt x="0" y="533"/>
                  </a:lnTo>
                  <a:lnTo>
                    <a:pt x="38" y="838"/>
                  </a:lnTo>
                  <a:lnTo>
                    <a:pt x="228" y="1117"/>
                  </a:lnTo>
                  <a:lnTo>
                    <a:pt x="1663" y="736"/>
                  </a:lnTo>
                  <a:lnTo>
                    <a:pt x="1435" y="48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9D41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4" name="object 1584" descr=""/>
            <p:cNvSpPr/>
            <p:nvPr/>
          </p:nvSpPr>
          <p:spPr>
            <a:xfrm>
              <a:off x="2136882" y="2712351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892" y="0"/>
                  </a:moveTo>
                  <a:lnTo>
                    <a:pt x="1485" y="101"/>
                  </a:lnTo>
                  <a:lnTo>
                    <a:pt x="1193" y="520"/>
                  </a:lnTo>
                  <a:lnTo>
                    <a:pt x="482" y="1028"/>
                  </a:lnTo>
                  <a:lnTo>
                    <a:pt x="0" y="1638"/>
                  </a:lnTo>
                  <a:lnTo>
                    <a:pt x="203" y="2578"/>
                  </a:lnTo>
                  <a:lnTo>
                    <a:pt x="507" y="2603"/>
                  </a:lnTo>
                  <a:lnTo>
                    <a:pt x="812" y="2666"/>
                  </a:lnTo>
                  <a:lnTo>
                    <a:pt x="1117" y="2781"/>
                  </a:lnTo>
                  <a:lnTo>
                    <a:pt x="1739" y="3276"/>
                  </a:lnTo>
                  <a:lnTo>
                    <a:pt x="2717" y="2920"/>
                  </a:lnTo>
                  <a:lnTo>
                    <a:pt x="3251" y="3644"/>
                  </a:lnTo>
                  <a:lnTo>
                    <a:pt x="3644" y="3670"/>
                  </a:lnTo>
                  <a:lnTo>
                    <a:pt x="4051" y="3708"/>
                  </a:lnTo>
                  <a:lnTo>
                    <a:pt x="4444" y="3733"/>
                  </a:lnTo>
                  <a:lnTo>
                    <a:pt x="4978" y="3213"/>
                  </a:lnTo>
                  <a:lnTo>
                    <a:pt x="5562" y="2806"/>
                  </a:lnTo>
                  <a:lnTo>
                    <a:pt x="5778" y="2070"/>
                  </a:lnTo>
                  <a:lnTo>
                    <a:pt x="5714" y="1574"/>
                  </a:lnTo>
                  <a:lnTo>
                    <a:pt x="5473" y="1193"/>
                  </a:lnTo>
                  <a:lnTo>
                    <a:pt x="5067" y="914"/>
                  </a:lnTo>
                  <a:lnTo>
                    <a:pt x="4216" y="457"/>
                  </a:lnTo>
                  <a:lnTo>
                    <a:pt x="3238" y="482"/>
                  </a:lnTo>
                  <a:lnTo>
                    <a:pt x="2362" y="152"/>
                  </a:lnTo>
                  <a:close/>
                </a:path>
              </a:pathLst>
            </a:custGeom>
            <a:solidFill>
              <a:srgbClr val="D9C2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5" name="object 1585" descr=""/>
            <p:cNvSpPr/>
            <p:nvPr/>
          </p:nvSpPr>
          <p:spPr>
            <a:xfrm>
              <a:off x="2137996" y="271493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739" y="0"/>
                  </a:moveTo>
                  <a:lnTo>
                    <a:pt x="838" y="165"/>
                  </a:lnTo>
                  <a:lnTo>
                    <a:pt x="0" y="203"/>
                  </a:lnTo>
                  <a:lnTo>
                    <a:pt x="114" y="1142"/>
                  </a:lnTo>
                  <a:lnTo>
                    <a:pt x="2133" y="106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B071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6" name="object 1586" descr=""/>
            <p:cNvSpPr/>
            <p:nvPr/>
          </p:nvSpPr>
          <p:spPr>
            <a:xfrm>
              <a:off x="2221111" y="267166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88" y="0"/>
                  </a:moveTo>
                  <a:lnTo>
                    <a:pt x="0" y="800"/>
                  </a:lnTo>
                  <a:lnTo>
                    <a:pt x="177" y="1473"/>
                  </a:lnTo>
                  <a:lnTo>
                    <a:pt x="1016" y="1803"/>
                  </a:lnTo>
                  <a:lnTo>
                    <a:pt x="1028" y="1371"/>
                  </a:lnTo>
                  <a:lnTo>
                    <a:pt x="1054" y="939"/>
                  </a:lnTo>
                  <a:lnTo>
                    <a:pt x="1066" y="520"/>
                  </a:lnTo>
                  <a:lnTo>
                    <a:pt x="736" y="342"/>
                  </a:lnTo>
                  <a:lnTo>
                    <a:pt x="419" y="16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DC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7" name="object 1587" descr=""/>
            <p:cNvSpPr/>
            <p:nvPr/>
          </p:nvSpPr>
          <p:spPr>
            <a:xfrm>
              <a:off x="2263321" y="2713237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803" y="0"/>
                  </a:moveTo>
                  <a:lnTo>
                    <a:pt x="1181" y="12"/>
                  </a:lnTo>
                  <a:lnTo>
                    <a:pt x="520" y="279"/>
                  </a:lnTo>
                  <a:lnTo>
                    <a:pt x="165" y="584"/>
                  </a:lnTo>
                  <a:lnTo>
                    <a:pt x="0" y="965"/>
                  </a:lnTo>
                  <a:lnTo>
                    <a:pt x="12" y="1435"/>
                  </a:lnTo>
                  <a:lnTo>
                    <a:pt x="139" y="1612"/>
                  </a:lnTo>
                  <a:lnTo>
                    <a:pt x="254" y="1803"/>
                  </a:lnTo>
                  <a:lnTo>
                    <a:pt x="381" y="1993"/>
                  </a:lnTo>
                  <a:lnTo>
                    <a:pt x="812" y="2108"/>
                  </a:lnTo>
                  <a:lnTo>
                    <a:pt x="1244" y="2082"/>
                  </a:lnTo>
                  <a:lnTo>
                    <a:pt x="1651" y="1879"/>
                  </a:lnTo>
                  <a:lnTo>
                    <a:pt x="2882" y="1574"/>
                  </a:lnTo>
                  <a:lnTo>
                    <a:pt x="3505" y="1435"/>
                  </a:lnTo>
                  <a:lnTo>
                    <a:pt x="3454" y="977"/>
                  </a:lnTo>
                  <a:lnTo>
                    <a:pt x="3441" y="762"/>
                  </a:lnTo>
                  <a:lnTo>
                    <a:pt x="3073" y="685"/>
                  </a:lnTo>
                  <a:lnTo>
                    <a:pt x="2717" y="622"/>
                  </a:lnTo>
                  <a:lnTo>
                    <a:pt x="2349" y="546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EADE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8" name="object 1588" descr=""/>
            <p:cNvSpPr/>
            <p:nvPr/>
          </p:nvSpPr>
          <p:spPr>
            <a:xfrm>
              <a:off x="2263322" y="271489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419" y="0"/>
                  </a:moveTo>
                  <a:lnTo>
                    <a:pt x="76" y="266"/>
                  </a:lnTo>
                  <a:lnTo>
                    <a:pt x="0" y="584"/>
                  </a:lnTo>
                  <a:lnTo>
                    <a:pt x="203" y="965"/>
                  </a:lnTo>
                  <a:lnTo>
                    <a:pt x="330" y="1092"/>
                  </a:lnTo>
                  <a:lnTo>
                    <a:pt x="774" y="800"/>
                  </a:lnTo>
                  <a:lnTo>
                    <a:pt x="1219" y="520"/>
                  </a:lnTo>
                  <a:lnTo>
                    <a:pt x="1650" y="228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D2C3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9" name="object 1589" descr=""/>
            <p:cNvSpPr/>
            <p:nvPr/>
          </p:nvSpPr>
          <p:spPr>
            <a:xfrm>
              <a:off x="2157858" y="2686886"/>
              <a:ext cx="13970" cy="7620"/>
            </a:xfrm>
            <a:custGeom>
              <a:avLst/>
              <a:gdLst/>
              <a:ahLst/>
              <a:cxnLst/>
              <a:rect l="l" t="t" r="r" b="b"/>
              <a:pathLst>
                <a:path w="13969" h="7619">
                  <a:moveTo>
                    <a:pt x="8275" y="6832"/>
                  </a:moveTo>
                  <a:lnTo>
                    <a:pt x="3581" y="6832"/>
                  </a:lnTo>
                  <a:lnTo>
                    <a:pt x="4162" y="6984"/>
                  </a:lnTo>
                  <a:lnTo>
                    <a:pt x="4988" y="7264"/>
                  </a:lnTo>
                  <a:lnTo>
                    <a:pt x="5295" y="7327"/>
                  </a:lnTo>
                  <a:lnTo>
                    <a:pt x="5664" y="7340"/>
                  </a:lnTo>
                  <a:lnTo>
                    <a:pt x="6070" y="7315"/>
                  </a:lnTo>
                  <a:lnTo>
                    <a:pt x="6517" y="7251"/>
                  </a:lnTo>
                  <a:lnTo>
                    <a:pt x="8275" y="6832"/>
                  </a:lnTo>
                  <a:close/>
                </a:path>
                <a:path w="13969" h="7619">
                  <a:moveTo>
                    <a:pt x="11222" y="6807"/>
                  </a:moveTo>
                  <a:lnTo>
                    <a:pt x="8381" y="6807"/>
                  </a:lnTo>
                  <a:lnTo>
                    <a:pt x="9956" y="6984"/>
                  </a:lnTo>
                  <a:lnTo>
                    <a:pt x="11222" y="6807"/>
                  </a:lnTo>
                  <a:close/>
                </a:path>
                <a:path w="13969" h="7619">
                  <a:moveTo>
                    <a:pt x="5067" y="0"/>
                  </a:moveTo>
                  <a:lnTo>
                    <a:pt x="0" y="1981"/>
                  </a:lnTo>
                  <a:lnTo>
                    <a:pt x="139" y="2844"/>
                  </a:lnTo>
                  <a:lnTo>
                    <a:pt x="927" y="3098"/>
                  </a:lnTo>
                  <a:lnTo>
                    <a:pt x="1485" y="3555"/>
                  </a:lnTo>
                  <a:lnTo>
                    <a:pt x="1586" y="6629"/>
                  </a:lnTo>
                  <a:lnTo>
                    <a:pt x="2552" y="6845"/>
                  </a:lnTo>
                  <a:lnTo>
                    <a:pt x="3581" y="6832"/>
                  </a:lnTo>
                  <a:lnTo>
                    <a:pt x="8275" y="6832"/>
                  </a:lnTo>
                  <a:lnTo>
                    <a:pt x="11222" y="6807"/>
                  </a:lnTo>
                  <a:lnTo>
                    <a:pt x="12204" y="6629"/>
                  </a:lnTo>
                  <a:lnTo>
                    <a:pt x="12865" y="6362"/>
                  </a:lnTo>
                  <a:lnTo>
                    <a:pt x="13385" y="5829"/>
                  </a:lnTo>
                  <a:lnTo>
                    <a:pt x="13538" y="5346"/>
                  </a:lnTo>
                  <a:lnTo>
                    <a:pt x="13512" y="4876"/>
                  </a:lnTo>
                  <a:lnTo>
                    <a:pt x="13322" y="4406"/>
                  </a:lnTo>
                  <a:lnTo>
                    <a:pt x="12828" y="3632"/>
                  </a:lnTo>
                  <a:lnTo>
                    <a:pt x="4813" y="3632"/>
                  </a:lnTo>
                  <a:lnTo>
                    <a:pt x="6692" y="1066"/>
                  </a:lnTo>
                  <a:lnTo>
                    <a:pt x="5067" y="0"/>
                  </a:lnTo>
                  <a:close/>
                </a:path>
                <a:path w="13969" h="7619">
                  <a:moveTo>
                    <a:pt x="12052" y="2412"/>
                  </a:moveTo>
                  <a:lnTo>
                    <a:pt x="9982" y="2793"/>
                  </a:lnTo>
                  <a:lnTo>
                    <a:pt x="6678" y="2793"/>
                  </a:lnTo>
                  <a:lnTo>
                    <a:pt x="4813" y="3632"/>
                  </a:lnTo>
                  <a:lnTo>
                    <a:pt x="12828" y="3632"/>
                  </a:lnTo>
                  <a:lnTo>
                    <a:pt x="12294" y="2793"/>
                  </a:lnTo>
                  <a:lnTo>
                    <a:pt x="9982" y="2793"/>
                  </a:lnTo>
                  <a:lnTo>
                    <a:pt x="7073" y="2616"/>
                  </a:lnTo>
                  <a:lnTo>
                    <a:pt x="12181" y="2616"/>
                  </a:lnTo>
                  <a:lnTo>
                    <a:pt x="12052" y="2412"/>
                  </a:lnTo>
                  <a:close/>
                </a:path>
              </a:pathLst>
            </a:custGeom>
            <a:solidFill>
              <a:srgbClr val="CA8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0" name="object 1590" descr=""/>
            <p:cNvSpPr/>
            <p:nvPr/>
          </p:nvSpPr>
          <p:spPr>
            <a:xfrm>
              <a:off x="2156114" y="2688839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1460" y="0"/>
                  </a:moveTo>
                  <a:lnTo>
                    <a:pt x="1066" y="0"/>
                  </a:lnTo>
                  <a:lnTo>
                    <a:pt x="685" y="50"/>
                  </a:lnTo>
                  <a:lnTo>
                    <a:pt x="330" y="165"/>
                  </a:lnTo>
                  <a:lnTo>
                    <a:pt x="0" y="355"/>
                  </a:lnTo>
                  <a:lnTo>
                    <a:pt x="63" y="1625"/>
                  </a:lnTo>
                  <a:lnTo>
                    <a:pt x="3225" y="1600"/>
                  </a:lnTo>
                  <a:lnTo>
                    <a:pt x="2092" y="355"/>
                  </a:lnTo>
                  <a:lnTo>
                    <a:pt x="1803" y="114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AB5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1" name="object 1591" descr=""/>
            <p:cNvSpPr/>
            <p:nvPr/>
          </p:nvSpPr>
          <p:spPr>
            <a:xfrm>
              <a:off x="2153864" y="2690449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308" y="0"/>
                  </a:moveTo>
                  <a:lnTo>
                    <a:pt x="825" y="63"/>
                  </a:lnTo>
                  <a:lnTo>
                    <a:pt x="533" y="114"/>
                  </a:lnTo>
                  <a:lnTo>
                    <a:pt x="0" y="380"/>
                  </a:lnTo>
                  <a:lnTo>
                    <a:pt x="190" y="1066"/>
                  </a:lnTo>
                  <a:lnTo>
                    <a:pt x="749" y="1079"/>
                  </a:lnTo>
                  <a:lnTo>
                    <a:pt x="1193" y="901"/>
                  </a:lnTo>
                  <a:lnTo>
                    <a:pt x="1612" y="723"/>
                  </a:lnTo>
                  <a:lnTo>
                    <a:pt x="1943" y="317"/>
                  </a:lnTo>
                  <a:lnTo>
                    <a:pt x="2311" y="12"/>
                  </a:lnTo>
                  <a:lnTo>
                    <a:pt x="1816" y="25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D692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2" name="object 1592" descr=""/>
            <p:cNvSpPr/>
            <p:nvPr/>
          </p:nvSpPr>
          <p:spPr>
            <a:xfrm>
              <a:off x="2155126" y="269365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152" y="584"/>
                  </a:lnTo>
                  <a:lnTo>
                    <a:pt x="558" y="914"/>
                  </a:lnTo>
                  <a:lnTo>
                    <a:pt x="1117" y="1079"/>
                  </a:lnTo>
                  <a:lnTo>
                    <a:pt x="977" y="482"/>
                  </a:lnTo>
                  <a:lnTo>
                    <a:pt x="596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C1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3" name="object 1593" descr=""/>
            <p:cNvSpPr/>
            <p:nvPr/>
          </p:nvSpPr>
          <p:spPr>
            <a:xfrm>
              <a:off x="2157901" y="2684197"/>
              <a:ext cx="12700" cy="4445"/>
            </a:xfrm>
            <a:custGeom>
              <a:avLst/>
              <a:gdLst/>
              <a:ahLst/>
              <a:cxnLst/>
              <a:rect l="l" t="t" r="r" b="b"/>
              <a:pathLst>
                <a:path w="12700" h="4444">
                  <a:moveTo>
                    <a:pt x="7302" y="0"/>
                  </a:moveTo>
                  <a:lnTo>
                    <a:pt x="6438" y="165"/>
                  </a:lnTo>
                  <a:lnTo>
                    <a:pt x="5689" y="838"/>
                  </a:lnTo>
                  <a:lnTo>
                    <a:pt x="5397" y="965"/>
                  </a:lnTo>
                  <a:lnTo>
                    <a:pt x="5092" y="1016"/>
                  </a:lnTo>
                  <a:lnTo>
                    <a:pt x="4775" y="1016"/>
                  </a:lnTo>
                  <a:lnTo>
                    <a:pt x="4330" y="1447"/>
                  </a:lnTo>
                  <a:lnTo>
                    <a:pt x="3886" y="1397"/>
                  </a:lnTo>
                  <a:lnTo>
                    <a:pt x="3429" y="1041"/>
                  </a:lnTo>
                  <a:lnTo>
                    <a:pt x="3213" y="1092"/>
                  </a:lnTo>
                  <a:lnTo>
                    <a:pt x="2997" y="1104"/>
                  </a:lnTo>
                  <a:lnTo>
                    <a:pt x="2781" y="1079"/>
                  </a:lnTo>
                  <a:lnTo>
                    <a:pt x="1460" y="1752"/>
                  </a:lnTo>
                  <a:lnTo>
                    <a:pt x="1143" y="1879"/>
                  </a:lnTo>
                  <a:lnTo>
                    <a:pt x="800" y="1981"/>
                  </a:lnTo>
                  <a:lnTo>
                    <a:pt x="457" y="2044"/>
                  </a:lnTo>
                  <a:lnTo>
                    <a:pt x="63" y="2374"/>
                  </a:lnTo>
                  <a:lnTo>
                    <a:pt x="3022" y="3594"/>
                  </a:lnTo>
                  <a:lnTo>
                    <a:pt x="6045" y="3581"/>
                  </a:lnTo>
                  <a:lnTo>
                    <a:pt x="6705" y="3276"/>
                  </a:lnTo>
                  <a:lnTo>
                    <a:pt x="7353" y="2933"/>
                  </a:lnTo>
                  <a:lnTo>
                    <a:pt x="7962" y="3657"/>
                  </a:lnTo>
                  <a:lnTo>
                    <a:pt x="8559" y="3911"/>
                  </a:lnTo>
                  <a:lnTo>
                    <a:pt x="9182" y="4025"/>
                  </a:lnTo>
                  <a:lnTo>
                    <a:pt x="9829" y="4025"/>
                  </a:lnTo>
                  <a:lnTo>
                    <a:pt x="12268" y="2552"/>
                  </a:lnTo>
                  <a:lnTo>
                    <a:pt x="12204" y="2133"/>
                  </a:lnTo>
                  <a:lnTo>
                    <a:pt x="8267" y="165"/>
                  </a:lnTo>
                  <a:lnTo>
                    <a:pt x="7302" y="0"/>
                  </a:lnTo>
                  <a:close/>
                </a:path>
              </a:pathLst>
            </a:custGeom>
            <a:solidFill>
              <a:srgbClr val="B668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4" name="object 1594" descr=""/>
            <p:cNvSpPr/>
            <p:nvPr/>
          </p:nvSpPr>
          <p:spPr>
            <a:xfrm>
              <a:off x="2162072" y="2680146"/>
              <a:ext cx="12065" cy="5080"/>
            </a:xfrm>
            <a:custGeom>
              <a:avLst/>
              <a:gdLst/>
              <a:ahLst/>
              <a:cxnLst/>
              <a:rect l="l" t="t" r="r" b="b"/>
              <a:pathLst>
                <a:path w="12064" h="5080">
                  <a:moveTo>
                    <a:pt x="9270" y="0"/>
                  </a:moveTo>
                  <a:lnTo>
                    <a:pt x="8597" y="76"/>
                  </a:lnTo>
                  <a:lnTo>
                    <a:pt x="8191" y="190"/>
                  </a:lnTo>
                  <a:lnTo>
                    <a:pt x="7823" y="381"/>
                  </a:lnTo>
                  <a:lnTo>
                    <a:pt x="6832" y="1346"/>
                  </a:lnTo>
                  <a:lnTo>
                    <a:pt x="7099" y="63"/>
                  </a:lnTo>
                  <a:lnTo>
                    <a:pt x="6654" y="266"/>
                  </a:lnTo>
                  <a:lnTo>
                    <a:pt x="6261" y="127"/>
                  </a:lnTo>
                  <a:lnTo>
                    <a:pt x="5854" y="76"/>
                  </a:lnTo>
                  <a:lnTo>
                    <a:pt x="5448" y="114"/>
                  </a:lnTo>
                  <a:lnTo>
                    <a:pt x="4635" y="292"/>
                  </a:lnTo>
                  <a:lnTo>
                    <a:pt x="3251" y="1168"/>
                  </a:lnTo>
                  <a:lnTo>
                    <a:pt x="2705" y="1473"/>
                  </a:lnTo>
                  <a:lnTo>
                    <a:pt x="2146" y="1727"/>
                  </a:lnTo>
                  <a:lnTo>
                    <a:pt x="1587" y="2006"/>
                  </a:lnTo>
                  <a:lnTo>
                    <a:pt x="888" y="2438"/>
                  </a:lnTo>
                  <a:lnTo>
                    <a:pt x="0" y="2768"/>
                  </a:lnTo>
                  <a:lnTo>
                    <a:pt x="457" y="3911"/>
                  </a:lnTo>
                  <a:lnTo>
                    <a:pt x="1638" y="4000"/>
                  </a:lnTo>
                  <a:lnTo>
                    <a:pt x="2489" y="4686"/>
                  </a:lnTo>
                  <a:lnTo>
                    <a:pt x="3479" y="4381"/>
                  </a:lnTo>
                  <a:lnTo>
                    <a:pt x="4432" y="4432"/>
                  </a:lnTo>
                  <a:lnTo>
                    <a:pt x="5854" y="4368"/>
                  </a:lnTo>
                  <a:lnTo>
                    <a:pt x="7264" y="4140"/>
                  </a:lnTo>
                  <a:lnTo>
                    <a:pt x="8686" y="4013"/>
                  </a:lnTo>
                  <a:lnTo>
                    <a:pt x="9397" y="3924"/>
                  </a:lnTo>
                  <a:lnTo>
                    <a:pt x="11455" y="2222"/>
                  </a:lnTo>
                  <a:lnTo>
                    <a:pt x="11404" y="1498"/>
                  </a:lnTo>
                  <a:lnTo>
                    <a:pt x="11023" y="952"/>
                  </a:lnTo>
                  <a:lnTo>
                    <a:pt x="10477" y="495"/>
                  </a:lnTo>
                  <a:lnTo>
                    <a:pt x="9893" y="13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DBCC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5" name="object 1595" descr=""/>
            <p:cNvSpPr/>
            <p:nvPr/>
          </p:nvSpPr>
          <p:spPr>
            <a:xfrm>
              <a:off x="2157247" y="2680385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19">
                  <a:moveTo>
                    <a:pt x="1104" y="5854"/>
                  </a:moveTo>
                  <a:lnTo>
                    <a:pt x="546" y="5969"/>
                  </a:lnTo>
                  <a:lnTo>
                    <a:pt x="177" y="6299"/>
                  </a:lnTo>
                  <a:lnTo>
                    <a:pt x="0" y="6858"/>
                  </a:lnTo>
                  <a:lnTo>
                    <a:pt x="292" y="7289"/>
                  </a:lnTo>
                  <a:lnTo>
                    <a:pt x="609" y="7340"/>
                  </a:lnTo>
                  <a:lnTo>
                    <a:pt x="965" y="6921"/>
                  </a:lnTo>
                  <a:lnTo>
                    <a:pt x="1016" y="6565"/>
                  </a:lnTo>
                  <a:lnTo>
                    <a:pt x="1054" y="6210"/>
                  </a:lnTo>
                  <a:lnTo>
                    <a:pt x="1104" y="5854"/>
                  </a:lnTo>
                  <a:close/>
                </a:path>
                <a:path w="10160" h="7619">
                  <a:moveTo>
                    <a:pt x="3429" y="4902"/>
                  </a:moveTo>
                  <a:lnTo>
                    <a:pt x="2997" y="5130"/>
                  </a:lnTo>
                  <a:lnTo>
                    <a:pt x="2552" y="5346"/>
                  </a:lnTo>
                  <a:lnTo>
                    <a:pt x="2120" y="5575"/>
                  </a:lnTo>
                  <a:lnTo>
                    <a:pt x="2717" y="5664"/>
                  </a:lnTo>
                  <a:lnTo>
                    <a:pt x="3086" y="5321"/>
                  </a:lnTo>
                  <a:lnTo>
                    <a:pt x="3429" y="4902"/>
                  </a:lnTo>
                  <a:close/>
                </a:path>
                <a:path w="10160" h="7619">
                  <a:moveTo>
                    <a:pt x="5422" y="4838"/>
                  </a:moveTo>
                  <a:lnTo>
                    <a:pt x="4521" y="4864"/>
                  </a:lnTo>
                  <a:lnTo>
                    <a:pt x="4076" y="4864"/>
                  </a:lnTo>
                  <a:lnTo>
                    <a:pt x="4533" y="5397"/>
                  </a:lnTo>
                  <a:lnTo>
                    <a:pt x="4991" y="5448"/>
                  </a:lnTo>
                  <a:lnTo>
                    <a:pt x="5422" y="4838"/>
                  </a:lnTo>
                  <a:close/>
                </a:path>
                <a:path w="10160" h="7619">
                  <a:moveTo>
                    <a:pt x="7759" y="1993"/>
                  </a:moveTo>
                  <a:lnTo>
                    <a:pt x="7721" y="1524"/>
                  </a:lnTo>
                  <a:lnTo>
                    <a:pt x="7162" y="1092"/>
                  </a:lnTo>
                  <a:lnTo>
                    <a:pt x="5448" y="0"/>
                  </a:lnTo>
                  <a:lnTo>
                    <a:pt x="3810" y="749"/>
                  </a:lnTo>
                  <a:lnTo>
                    <a:pt x="2159" y="1295"/>
                  </a:lnTo>
                  <a:lnTo>
                    <a:pt x="1676" y="1765"/>
                  </a:lnTo>
                  <a:lnTo>
                    <a:pt x="1638" y="2260"/>
                  </a:lnTo>
                  <a:lnTo>
                    <a:pt x="2070" y="2781"/>
                  </a:lnTo>
                  <a:lnTo>
                    <a:pt x="2006" y="3035"/>
                  </a:lnTo>
                  <a:lnTo>
                    <a:pt x="1828" y="3517"/>
                  </a:lnTo>
                  <a:lnTo>
                    <a:pt x="5283" y="3670"/>
                  </a:lnTo>
                  <a:lnTo>
                    <a:pt x="5702" y="2844"/>
                  </a:lnTo>
                  <a:lnTo>
                    <a:pt x="6451" y="2603"/>
                  </a:lnTo>
                  <a:lnTo>
                    <a:pt x="7302" y="2527"/>
                  </a:lnTo>
                  <a:lnTo>
                    <a:pt x="7759" y="1993"/>
                  </a:lnTo>
                  <a:close/>
                </a:path>
                <a:path w="10160" h="7619">
                  <a:moveTo>
                    <a:pt x="9969" y="4711"/>
                  </a:moveTo>
                  <a:lnTo>
                    <a:pt x="9893" y="4127"/>
                  </a:lnTo>
                  <a:lnTo>
                    <a:pt x="9740" y="4000"/>
                  </a:lnTo>
                  <a:lnTo>
                    <a:pt x="9601" y="3860"/>
                  </a:lnTo>
                  <a:lnTo>
                    <a:pt x="9448" y="3733"/>
                  </a:lnTo>
                  <a:lnTo>
                    <a:pt x="6451" y="3771"/>
                  </a:lnTo>
                  <a:lnTo>
                    <a:pt x="6388" y="4064"/>
                  </a:lnTo>
                  <a:lnTo>
                    <a:pt x="6350" y="4368"/>
                  </a:lnTo>
                  <a:lnTo>
                    <a:pt x="6337" y="4660"/>
                  </a:lnTo>
                  <a:lnTo>
                    <a:pt x="7480" y="4800"/>
                  </a:lnTo>
                  <a:lnTo>
                    <a:pt x="8674" y="4597"/>
                  </a:lnTo>
                  <a:lnTo>
                    <a:pt x="9715" y="5245"/>
                  </a:lnTo>
                  <a:lnTo>
                    <a:pt x="9893" y="4889"/>
                  </a:lnTo>
                  <a:lnTo>
                    <a:pt x="9969" y="4711"/>
                  </a:lnTo>
                  <a:close/>
                </a:path>
              </a:pathLst>
            </a:custGeom>
            <a:solidFill>
              <a:srgbClr val="D3B8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6" name="object 1596" descr=""/>
            <p:cNvSpPr/>
            <p:nvPr/>
          </p:nvSpPr>
          <p:spPr>
            <a:xfrm>
              <a:off x="2157256" y="268723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63" y="1168"/>
                  </a:lnTo>
                  <a:lnTo>
                    <a:pt x="431" y="1574"/>
                  </a:lnTo>
                  <a:lnTo>
                    <a:pt x="1041" y="1168"/>
                  </a:lnTo>
                  <a:lnTo>
                    <a:pt x="1206" y="1104"/>
                  </a:lnTo>
                  <a:lnTo>
                    <a:pt x="1384" y="292"/>
                  </a:lnTo>
                  <a:lnTo>
                    <a:pt x="105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C2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7" name="object 1597" descr=""/>
            <p:cNvSpPr/>
            <p:nvPr/>
          </p:nvSpPr>
          <p:spPr>
            <a:xfrm>
              <a:off x="2156109" y="268826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8" y="12"/>
                  </a:moveTo>
                  <a:lnTo>
                    <a:pt x="0" y="927"/>
                  </a:lnTo>
                  <a:lnTo>
                    <a:pt x="1168" y="736"/>
                  </a:lnTo>
                  <a:lnTo>
                    <a:pt x="1107" y="38"/>
                  </a:lnTo>
                  <a:lnTo>
                    <a:pt x="419" y="38"/>
                  </a:lnTo>
                  <a:lnTo>
                    <a:pt x="88" y="12"/>
                  </a:lnTo>
                  <a:close/>
                </a:path>
                <a:path w="1269" h="1269">
                  <a:moveTo>
                    <a:pt x="1079" y="0"/>
                  </a:moveTo>
                  <a:lnTo>
                    <a:pt x="749" y="38"/>
                  </a:lnTo>
                  <a:lnTo>
                    <a:pt x="1107" y="38"/>
                  </a:lnTo>
                  <a:close/>
                </a:path>
              </a:pathLst>
            </a:custGeom>
            <a:solidFill>
              <a:srgbClr val="D3B8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8" name="object 1598" descr=""/>
            <p:cNvSpPr/>
            <p:nvPr/>
          </p:nvSpPr>
          <p:spPr>
            <a:xfrm>
              <a:off x="2157326" y="268092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003" y="0"/>
                  </a:moveTo>
                  <a:lnTo>
                    <a:pt x="660" y="634"/>
                  </a:lnTo>
                  <a:lnTo>
                    <a:pt x="330" y="1269"/>
                  </a:lnTo>
                  <a:lnTo>
                    <a:pt x="0" y="1892"/>
                  </a:lnTo>
                  <a:lnTo>
                    <a:pt x="1993" y="2235"/>
                  </a:lnTo>
                  <a:lnTo>
                    <a:pt x="2070" y="1739"/>
                  </a:lnTo>
                  <a:lnTo>
                    <a:pt x="2158" y="1244"/>
                  </a:lnTo>
                  <a:lnTo>
                    <a:pt x="2235" y="749"/>
                  </a:lnTo>
                  <a:lnTo>
                    <a:pt x="2362" y="304"/>
                  </a:lnTo>
                  <a:lnTo>
                    <a:pt x="2412" y="76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E1D4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9" name="object 1599" descr=""/>
            <p:cNvSpPr/>
            <p:nvPr/>
          </p:nvSpPr>
          <p:spPr>
            <a:xfrm>
              <a:off x="2174819" y="2674977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2844" y="0"/>
                  </a:moveTo>
                  <a:lnTo>
                    <a:pt x="1790" y="76"/>
                  </a:lnTo>
                  <a:lnTo>
                    <a:pt x="1295" y="101"/>
                  </a:lnTo>
                  <a:lnTo>
                    <a:pt x="889" y="304"/>
                  </a:lnTo>
                  <a:lnTo>
                    <a:pt x="571" y="685"/>
                  </a:lnTo>
                  <a:lnTo>
                    <a:pt x="469" y="990"/>
                  </a:lnTo>
                  <a:lnTo>
                    <a:pt x="342" y="1295"/>
                  </a:lnTo>
                  <a:lnTo>
                    <a:pt x="177" y="1574"/>
                  </a:lnTo>
                  <a:lnTo>
                    <a:pt x="0" y="2082"/>
                  </a:lnTo>
                  <a:lnTo>
                    <a:pt x="38" y="2590"/>
                  </a:lnTo>
                  <a:lnTo>
                    <a:pt x="266" y="3073"/>
                  </a:lnTo>
                  <a:lnTo>
                    <a:pt x="1765" y="4762"/>
                  </a:lnTo>
                  <a:lnTo>
                    <a:pt x="3302" y="4889"/>
                  </a:lnTo>
                  <a:lnTo>
                    <a:pt x="4864" y="3149"/>
                  </a:lnTo>
                  <a:lnTo>
                    <a:pt x="5219" y="2374"/>
                  </a:lnTo>
                  <a:lnTo>
                    <a:pt x="5092" y="1714"/>
                  </a:lnTo>
                  <a:lnTo>
                    <a:pt x="4394" y="1181"/>
                  </a:lnTo>
                  <a:lnTo>
                    <a:pt x="3632" y="571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8B3A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0" name="object 1600" descr=""/>
            <p:cNvSpPr/>
            <p:nvPr/>
          </p:nvSpPr>
          <p:spPr>
            <a:xfrm>
              <a:off x="2176037" y="2672319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1485" y="0"/>
                  </a:moveTo>
                  <a:lnTo>
                    <a:pt x="215" y="76"/>
                  </a:lnTo>
                  <a:lnTo>
                    <a:pt x="0" y="812"/>
                  </a:lnTo>
                  <a:lnTo>
                    <a:pt x="317" y="1028"/>
                  </a:lnTo>
                  <a:lnTo>
                    <a:pt x="381" y="1219"/>
                  </a:lnTo>
                  <a:lnTo>
                    <a:pt x="546" y="1320"/>
                  </a:lnTo>
                  <a:lnTo>
                    <a:pt x="622" y="1981"/>
                  </a:lnTo>
                  <a:lnTo>
                    <a:pt x="381" y="2197"/>
                  </a:lnTo>
                  <a:lnTo>
                    <a:pt x="215" y="2298"/>
                  </a:lnTo>
                  <a:lnTo>
                    <a:pt x="127" y="2920"/>
                  </a:lnTo>
                  <a:lnTo>
                    <a:pt x="368" y="3136"/>
                  </a:lnTo>
                  <a:lnTo>
                    <a:pt x="2527" y="4178"/>
                  </a:lnTo>
                  <a:lnTo>
                    <a:pt x="2997" y="3911"/>
                  </a:lnTo>
                  <a:lnTo>
                    <a:pt x="3632" y="3809"/>
                  </a:lnTo>
                  <a:lnTo>
                    <a:pt x="3604" y="2705"/>
                  </a:lnTo>
                  <a:lnTo>
                    <a:pt x="3416" y="2044"/>
                  </a:lnTo>
                  <a:lnTo>
                    <a:pt x="2628" y="1625"/>
                  </a:lnTo>
                  <a:lnTo>
                    <a:pt x="2529" y="1219"/>
                  </a:lnTo>
                  <a:lnTo>
                    <a:pt x="2451" y="88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D6A2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1" name="object 1601" descr=""/>
            <p:cNvSpPr/>
            <p:nvPr/>
          </p:nvSpPr>
          <p:spPr>
            <a:xfrm>
              <a:off x="2172037" y="2675574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206" y="0"/>
                  </a:moveTo>
                  <a:lnTo>
                    <a:pt x="800" y="317"/>
                  </a:lnTo>
                  <a:lnTo>
                    <a:pt x="393" y="622"/>
                  </a:lnTo>
                  <a:lnTo>
                    <a:pt x="0" y="939"/>
                  </a:lnTo>
                  <a:lnTo>
                    <a:pt x="114" y="1727"/>
                  </a:lnTo>
                  <a:lnTo>
                    <a:pt x="571" y="2260"/>
                  </a:lnTo>
                  <a:lnTo>
                    <a:pt x="1270" y="2590"/>
                  </a:lnTo>
                  <a:lnTo>
                    <a:pt x="2019" y="2793"/>
                  </a:lnTo>
                  <a:lnTo>
                    <a:pt x="2705" y="2705"/>
                  </a:lnTo>
                  <a:lnTo>
                    <a:pt x="3276" y="2120"/>
                  </a:lnTo>
                  <a:lnTo>
                    <a:pt x="3162" y="1739"/>
                  </a:lnTo>
                  <a:lnTo>
                    <a:pt x="2959" y="977"/>
                  </a:lnTo>
                  <a:lnTo>
                    <a:pt x="2374" y="647"/>
                  </a:lnTo>
                  <a:lnTo>
                    <a:pt x="1790" y="330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D8A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2" name="object 1602" descr=""/>
            <p:cNvSpPr/>
            <p:nvPr/>
          </p:nvSpPr>
          <p:spPr>
            <a:xfrm>
              <a:off x="2175059" y="267215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25" y="939"/>
                  </a:lnTo>
                  <a:lnTo>
                    <a:pt x="850" y="1104"/>
                  </a:lnTo>
                  <a:lnTo>
                    <a:pt x="1295" y="1193"/>
                  </a:lnTo>
                  <a:lnTo>
                    <a:pt x="1333" y="876"/>
                  </a:lnTo>
                  <a:lnTo>
                    <a:pt x="1333" y="558"/>
                  </a:lnTo>
                  <a:lnTo>
                    <a:pt x="1295" y="241"/>
                  </a:lnTo>
                  <a:lnTo>
                    <a:pt x="800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7B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3" name="object 1603" descr=""/>
            <p:cNvSpPr/>
            <p:nvPr/>
          </p:nvSpPr>
          <p:spPr>
            <a:xfrm>
              <a:off x="2175383" y="267354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028" y="977"/>
                  </a:moveTo>
                  <a:lnTo>
                    <a:pt x="0" y="2120"/>
                  </a:lnTo>
                  <a:lnTo>
                    <a:pt x="355" y="2159"/>
                  </a:lnTo>
                  <a:lnTo>
                    <a:pt x="698" y="2095"/>
                  </a:lnTo>
                  <a:lnTo>
                    <a:pt x="1016" y="1917"/>
                  </a:lnTo>
                  <a:lnTo>
                    <a:pt x="1028" y="1600"/>
                  </a:lnTo>
                  <a:lnTo>
                    <a:pt x="1028" y="977"/>
                  </a:lnTo>
                  <a:close/>
                </a:path>
                <a:path w="1905" h="2539">
                  <a:moveTo>
                    <a:pt x="1625" y="355"/>
                  </a:moveTo>
                  <a:lnTo>
                    <a:pt x="1460" y="101"/>
                  </a:lnTo>
                  <a:lnTo>
                    <a:pt x="1028" y="0"/>
                  </a:lnTo>
                  <a:lnTo>
                    <a:pt x="1003" y="647"/>
                  </a:lnTo>
                  <a:lnTo>
                    <a:pt x="1016" y="977"/>
                  </a:lnTo>
                  <a:lnTo>
                    <a:pt x="1155" y="889"/>
                  </a:lnTo>
                  <a:lnTo>
                    <a:pt x="1358" y="825"/>
                  </a:lnTo>
                  <a:lnTo>
                    <a:pt x="1422" y="685"/>
                  </a:lnTo>
                  <a:lnTo>
                    <a:pt x="1625" y="355"/>
                  </a:lnTo>
                  <a:close/>
                </a:path>
              </a:pathLst>
            </a:custGeom>
            <a:solidFill>
              <a:srgbClr val="D7B0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4" name="object 1604" descr=""/>
            <p:cNvSpPr/>
            <p:nvPr/>
          </p:nvSpPr>
          <p:spPr>
            <a:xfrm>
              <a:off x="2165404" y="267671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860" y="0"/>
                  </a:moveTo>
                  <a:lnTo>
                    <a:pt x="2260" y="1511"/>
                  </a:lnTo>
                  <a:lnTo>
                    <a:pt x="317" y="977"/>
                  </a:lnTo>
                  <a:lnTo>
                    <a:pt x="0" y="1524"/>
                  </a:lnTo>
                  <a:lnTo>
                    <a:pt x="1828" y="3556"/>
                  </a:lnTo>
                  <a:lnTo>
                    <a:pt x="2514" y="4000"/>
                  </a:lnTo>
                  <a:lnTo>
                    <a:pt x="2870" y="4152"/>
                  </a:lnTo>
                  <a:lnTo>
                    <a:pt x="3594" y="4432"/>
                  </a:lnTo>
                  <a:lnTo>
                    <a:pt x="3949" y="4521"/>
                  </a:lnTo>
                  <a:lnTo>
                    <a:pt x="4292" y="4495"/>
                  </a:lnTo>
                  <a:lnTo>
                    <a:pt x="4622" y="4343"/>
                  </a:lnTo>
                  <a:lnTo>
                    <a:pt x="4597" y="4089"/>
                  </a:lnTo>
                  <a:lnTo>
                    <a:pt x="5194" y="3683"/>
                  </a:lnTo>
                  <a:lnTo>
                    <a:pt x="5930" y="3454"/>
                  </a:lnTo>
                  <a:lnTo>
                    <a:pt x="6273" y="2730"/>
                  </a:lnTo>
                  <a:lnTo>
                    <a:pt x="6603" y="1727"/>
                  </a:lnTo>
                  <a:lnTo>
                    <a:pt x="6489" y="812"/>
                  </a:lnTo>
                  <a:lnTo>
                    <a:pt x="5727" y="38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CF8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5" name="object 1605" descr=""/>
            <p:cNvSpPr/>
            <p:nvPr/>
          </p:nvSpPr>
          <p:spPr>
            <a:xfrm>
              <a:off x="2170972" y="2676506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1066" y="0"/>
                  </a:moveTo>
                  <a:lnTo>
                    <a:pt x="749" y="50"/>
                  </a:lnTo>
                  <a:lnTo>
                    <a:pt x="152" y="241"/>
                  </a:lnTo>
                  <a:lnTo>
                    <a:pt x="0" y="3352"/>
                  </a:lnTo>
                  <a:lnTo>
                    <a:pt x="1219" y="4076"/>
                  </a:lnTo>
                  <a:lnTo>
                    <a:pt x="2413" y="4356"/>
                  </a:lnTo>
                  <a:lnTo>
                    <a:pt x="3467" y="3060"/>
                  </a:lnTo>
                  <a:lnTo>
                    <a:pt x="3746" y="2095"/>
                  </a:lnTo>
                  <a:lnTo>
                    <a:pt x="2971" y="1714"/>
                  </a:lnTo>
                  <a:lnTo>
                    <a:pt x="2438" y="1181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AB60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6" name="object 1606" descr=""/>
            <p:cNvSpPr/>
            <p:nvPr/>
          </p:nvSpPr>
          <p:spPr>
            <a:xfrm>
              <a:off x="2163610" y="267561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4292" y="63"/>
                  </a:moveTo>
                  <a:lnTo>
                    <a:pt x="3378" y="0"/>
                  </a:lnTo>
                  <a:lnTo>
                    <a:pt x="2603" y="177"/>
                  </a:lnTo>
                  <a:lnTo>
                    <a:pt x="2197" y="1104"/>
                  </a:lnTo>
                  <a:lnTo>
                    <a:pt x="1320" y="1028"/>
                  </a:lnTo>
                  <a:lnTo>
                    <a:pt x="508" y="1181"/>
                  </a:lnTo>
                  <a:lnTo>
                    <a:pt x="0" y="2044"/>
                  </a:lnTo>
                  <a:lnTo>
                    <a:pt x="279" y="2387"/>
                  </a:lnTo>
                  <a:lnTo>
                    <a:pt x="647" y="2590"/>
                  </a:lnTo>
                  <a:lnTo>
                    <a:pt x="1079" y="2667"/>
                  </a:lnTo>
                  <a:lnTo>
                    <a:pt x="1524" y="2616"/>
                  </a:lnTo>
                  <a:lnTo>
                    <a:pt x="1892" y="2413"/>
                  </a:lnTo>
                  <a:lnTo>
                    <a:pt x="2159" y="2057"/>
                  </a:lnTo>
                  <a:lnTo>
                    <a:pt x="2120" y="1765"/>
                  </a:lnTo>
                  <a:lnTo>
                    <a:pt x="2159" y="1435"/>
                  </a:lnTo>
                  <a:lnTo>
                    <a:pt x="2209" y="1117"/>
                  </a:lnTo>
                  <a:lnTo>
                    <a:pt x="3035" y="1041"/>
                  </a:lnTo>
                  <a:lnTo>
                    <a:pt x="3784" y="812"/>
                  </a:lnTo>
                  <a:lnTo>
                    <a:pt x="4292" y="63"/>
                  </a:lnTo>
                  <a:close/>
                </a:path>
              </a:pathLst>
            </a:custGeom>
            <a:solidFill>
              <a:srgbClr val="CB8A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7" name="object 1607" descr=""/>
            <p:cNvSpPr/>
            <p:nvPr/>
          </p:nvSpPr>
          <p:spPr>
            <a:xfrm>
              <a:off x="2160472" y="2677652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3149" y="0"/>
                  </a:moveTo>
                  <a:lnTo>
                    <a:pt x="2578" y="101"/>
                  </a:lnTo>
                  <a:lnTo>
                    <a:pt x="1993" y="190"/>
                  </a:lnTo>
                  <a:lnTo>
                    <a:pt x="1409" y="292"/>
                  </a:lnTo>
                  <a:lnTo>
                    <a:pt x="939" y="723"/>
                  </a:lnTo>
                  <a:lnTo>
                    <a:pt x="469" y="1168"/>
                  </a:lnTo>
                  <a:lnTo>
                    <a:pt x="0" y="1600"/>
                  </a:lnTo>
                  <a:lnTo>
                    <a:pt x="76" y="1828"/>
                  </a:lnTo>
                  <a:lnTo>
                    <a:pt x="76" y="2057"/>
                  </a:lnTo>
                  <a:lnTo>
                    <a:pt x="0" y="2286"/>
                  </a:lnTo>
                  <a:lnTo>
                    <a:pt x="685" y="2921"/>
                  </a:lnTo>
                  <a:lnTo>
                    <a:pt x="1498" y="3111"/>
                  </a:lnTo>
                  <a:lnTo>
                    <a:pt x="2412" y="2946"/>
                  </a:lnTo>
                  <a:lnTo>
                    <a:pt x="2832" y="2832"/>
                  </a:lnTo>
                  <a:lnTo>
                    <a:pt x="4597" y="800"/>
                  </a:lnTo>
                  <a:lnTo>
                    <a:pt x="4216" y="292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E8DB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8" name="object 1608" descr=""/>
            <p:cNvSpPr/>
            <p:nvPr/>
          </p:nvSpPr>
          <p:spPr>
            <a:xfrm>
              <a:off x="2159563" y="2678297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177" y="2705"/>
                  </a:moveTo>
                  <a:lnTo>
                    <a:pt x="101" y="2921"/>
                  </a:lnTo>
                  <a:lnTo>
                    <a:pt x="0" y="3378"/>
                  </a:lnTo>
                  <a:lnTo>
                    <a:pt x="5168" y="3873"/>
                  </a:lnTo>
                  <a:lnTo>
                    <a:pt x="5537" y="4089"/>
                  </a:lnTo>
                  <a:lnTo>
                    <a:pt x="5880" y="4025"/>
                  </a:lnTo>
                  <a:lnTo>
                    <a:pt x="6184" y="3721"/>
                  </a:lnTo>
                  <a:lnTo>
                    <a:pt x="7793" y="2755"/>
                  </a:lnTo>
                  <a:lnTo>
                    <a:pt x="396" y="2743"/>
                  </a:lnTo>
                  <a:lnTo>
                    <a:pt x="177" y="2705"/>
                  </a:lnTo>
                  <a:close/>
                </a:path>
                <a:path w="8889" h="4444">
                  <a:moveTo>
                    <a:pt x="1701" y="1511"/>
                  </a:moveTo>
                  <a:lnTo>
                    <a:pt x="1015" y="2654"/>
                  </a:lnTo>
                  <a:lnTo>
                    <a:pt x="736" y="2743"/>
                  </a:lnTo>
                  <a:lnTo>
                    <a:pt x="469" y="2755"/>
                  </a:lnTo>
                  <a:lnTo>
                    <a:pt x="7793" y="2755"/>
                  </a:lnTo>
                  <a:lnTo>
                    <a:pt x="7962" y="2654"/>
                  </a:lnTo>
                  <a:lnTo>
                    <a:pt x="3352" y="2654"/>
                  </a:lnTo>
                  <a:lnTo>
                    <a:pt x="1701" y="1511"/>
                  </a:lnTo>
                  <a:close/>
                </a:path>
                <a:path w="8889" h="4444">
                  <a:moveTo>
                    <a:pt x="4444" y="571"/>
                  </a:moveTo>
                  <a:lnTo>
                    <a:pt x="4127" y="1104"/>
                  </a:lnTo>
                  <a:lnTo>
                    <a:pt x="3352" y="2654"/>
                  </a:lnTo>
                  <a:lnTo>
                    <a:pt x="7962" y="2654"/>
                  </a:lnTo>
                  <a:lnTo>
                    <a:pt x="8343" y="2425"/>
                  </a:lnTo>
                  <a:lnTo>
                    <a:pt x="8318" y="1016"/>
                  </a:lnTo>
                  <a:lnTo>
                    <a:pt x="8143" y="927"/>
                  </a:lnTo>
                  <a:lnTo>
                    <a:pt x="4457" y="927"/>
                  </a:lnTo>
                  <a:lnTo>
                    <a:pt x="4444" y="571"/>
                  </a:lnTo>
                  <a:close/>
                </a:path>
                <a:path w="8889" h="4444">
                  <a:moveTo>
                    <a:pt x="5511" y="0"/>
                  </a:moveTo>
                  <a:lnTo>
                    <a:pt x="5067" y="254"/>
                  </a:lnTo>
                  <a:lnTo>
                    <a:pt x="4902" y="444"/>
                  </a:lnTo>
                  <a:lnTo>
                    <a:pt x="4698" y="546"/>
                  </a:lnTo>
                  <a:lnTo>
                    <a:pt x="4529" y="571"/>
                  </a:lnTo>
                  <a:lnTo>
                    <a:pt x="4457" y="927"/>
                  </a:lnTo>
                  <a:lnTo>
                    <a:pt x="8143" y="927"/>
                  </a:lnTo>
                  <a:lnTo>
                    <a:pt x="7416" y="558"/>
                  </a:lnTo>
                  <a:lnTo>
                    <a:pt x="6184" y="482"/>
                  </a:lnTo>
                  <a:lnTo>
                    <a:pt x="5880" y="76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9F52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9" name="object 1609" descr=""/>
            <p:cNvSpPr/>
            <p:nvPr/>
          </p:nvSpPr>
          <p:spPr>
            <a:xfrm>
              <a:off x="2160479" y="2679689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3073" y="0"/>
                  </a:moveTo>
                  <a:lnTo>
                    <a:pt x="2044" y="76"/>
                  </a:lnTo>
                  <a:lnTo>
                    <a:pt x="1015" y="165"/>
                  </a:lnTo>
                  <a:lnTo>
                    <a:pt x="0" y="241"/>
                  </a:lnTo>
                  <a:lnTo>
                    <a:pt x="101" y="571"/>
                  </a:lnTo>
                  <a:lnTo>
                    <a:pt x="139" y="914"/>
                  </a:lnTo>
                  <a:lnTo>
                    <a:pt x="101" y="1257"/>
                  </a:lnTo>
                  <a:lnTo>
                    <a:pt x="1219" y="1130"/>
                  </a:lnTo>
                  <a:lnTo>
                    <a:pt x="2463" y="1320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AA6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0" name="object 1610" descr=""/>
            <p:cNvSpPr/>
            <p:nvPr/>
          </p:nvSpPr>
          <p:spPr>
            <a:xfrm>
              <a:off x="2167262" y="2744436"/>
              <a:ext cx="25400" cy="6985"/>
            </a:xfrm>
            <a:custGeom>
              <a:avLst/>
              <a:gdLst/>
              <a:ahLst/>
              <a:cxnLst/>
              <a:rect l="l" t="t" r="r" b="b"/>
              <a:pathLst>
                <a:path w="25400" h="6985">
                  <a:moveTo>
                    <a:pt x="10744" y="0"/>
                  </a:moveTo>
                  <a:lnTo>
                    <a:pt x="8648" y="76"/>
                  </a:lnTo>
                  <a:lnTo>
                    <a:pt x="7353" y="177"/>
                  </a:lnTo>
                  <a:lnTo>
                    <a:pt x="6108" y="673"/>
                  </a:lnTo>
                  <a:lnTo>
                    <a:pt x="4864" y="2324"/>
                  </a:lnTo>
                  <a:lnTo>
                    <a:pt x="0" y="393"/>
                  </a:lnTo>
                  <a:lnTo>
                    <a:pt x="1778" y="5041"/>
                  </a:lnTo>
                  <a:lnTo>
                    <a:pt x="3225" y="6070"/>
                  </a:lnTo>
                  <a:lnTo>
                    <a:pt x="4800" y="6388"/>
                  </a:lnTo>
                  <a:lnTo>
                    <a:pt x="6515" y="5842"/>
                  </a:lnTo>
                  <a:lnTo>
                    <a:pt x="10274" y="5130"/>
                  </a:lnTo>
                  <a:lnTo>
                    <a:pt x="14262" y="6489"/>
                  </a:lnTo>
                  <a:lnTo>
                    <a:pt x="17907" y="4660"/>
                  </a:lnTo>
                  <a:lnTo>
                    <a:pt x="19900" y="4838"/>
                  </a:lnTo>
                  <a:lnTo>
                    <a:pt x="21894" y="6489"/>
                  </a:lnTo>
                  <a:lnTo>
                    <a:pt x="23850" y="4572"/>
                  </a:lnTo>
                  <a:lnTo>
                    <a:pt x="25082" y="3467"/>
                  </a:lnTo>
                  <a:lnTo>
                    <a:pt x="24384" y="2616"/>
                  </a:lnTo>
                  <a:lnTo>
                    <a:pt x="23469" y="1816"/>
                  </a:lnTo>
                  <a:lnTo>
                    <a:pt x="22237" y="1143"/>
                  </a:lnTo>
                  <a:lnTo>
                    <a:pt x="20878" y="863"/>
                  </a:lnTo>
                  <a:lnTo>
                    <a:pt x="19558" y="469"/>
                  </a:lnTo>
                  <a:lnTo>
                    <a:pt x="17970" y="76"/>
                  </a:lnTo>
                  <a:lnTo>
                    <a:pt x="10744" y="0"/>
                  </a:lnTo>
                  <a:close/>
                </a:path>
              </a:pathLst>
            </a:custGeom>
            <a:solidFill>
              <a:srgbClr val="BD6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1" name="object 1611" descr=""/>
            <p:cNvSpPr/>
            <p:nvPr/>
          </p:nvSpPr>
          <p:spPr>
            <a:xfrm>
              <a:off x="2208335" y="2746171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4">
                  <a:moveTo>
                    <a:pt x="8978" y="0"/>
                  </a:moveTo>
                  <a:lnTo>
                    <a:pt x="8229" y="228"/>
                  </a:lnTo>
                  <a:lnTo>
                    <a:pt x="5664" y="2133"/>
                  </a:lnTo>
                  <a:lnTo>
                    <a:pt x="1765" y="1701"/>
                  </a:lnTo>
                  <a:lnTo>
                    <a:pt x="0" y="4991"/>
                  </a:lnTo>
                  <a:lnTo>
                    <a:pt x="1104" y="6705"/>
                  </a:lnTo>
                  <a:lnTo>
                    <a:pt x="2019" y="8420"/>
                  </a:lnTo>
                  <a:lnTo>
                    <a:pt x="6769" y="6908"/>
                  </a:lnTo>
                  <a:lnTo>
                    <a:pt x="7239" y="8686"/>
                  </a:lnTo>
                  <a:lnTo>
                    <a:pt x="7442" y="10299"/>
                  </a:lnTo>
                  <a:lnTo>
                    <a:pt x="8826" y="10274"/>
                  </a:lnTo>
                  <a:lnTo>
                    <a:pt x="9512" y="9563"/>
                  </a:lnTo>
                  <a:lnTo>
                    <a:pt x="9550" y="8191"/>
                  </a:lnTo>
                  <a:lnTo>
                    <a:pt x="9486" y="5841"/>
                  </a:lnTo>
                  <a:lnTo>
                    <a:pt x="11099" y="3898"/>
                  </a:lnTo>
                  <a:lnTo>
                    <a:pt x="9702" y="38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rgbClr val="813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2" name="object 1612" descr=""/>
            <p:cNvSpPr/>
            <p:nvPr/>
          </p:nvSpPr>
          <p:spPr>
            <a:xfrm>
              <a:off x="2194032" y="2752914"/>
              <a:ext cx="12065" cy="5080"/>
            </a:xfrm>
            <a:custGeom>
              <a:avLst/>
              <a:gdLst/>
              <a:ahLst/>
              <a:cxnLst/>
              <a:rect l="l" t="t" r="r" b="b"/>
              <a:pathLst>
                <a:path w="12064" h="5080">
                  <a:moveTo>
                    <a:pt x="1447" y="0"/>
                  </a:moveTo>
                  <a:lnTo>
                    <a:pt x="228" y="1054"/>
                  </a:lnTo>
                  <a:lnTo>
                    <a:pt x="0" y="4406"/>
                  </a:lnTo>
                  <a:lnTo>
                    <a:pt x="1485" y="4495"/>
                  </a:lnTo>
                  <a:lnTo>
                    <a:pt x="4775" y="4635"/>
                  </a:lnTo>
                  <a:lnTo>
                    <a:pt x="6870" y="4584"/>
                  </a:lnTo>
                  <a:lnTo>
                    <a:pt x="8966" y="4597"/>
                  </a:lnTo>
                  <a:lnTo>
                    <a:pt x="9309" y="4572"/>
                  </a:lnTo>
                  <a:lnTo>
                    <a:pt x="9982" y="4559"/>
                  </a:lnTo>
                  <a:lnTo>
                    <a:pt x="10452" y="4191"/>
                  </a:lnTo>
                  <a:lnTo>
                    <a:pt x="11074" y="4038"/>
                  </a:lnTo>
                  <a:lnTo>
                    <a:pt x="11442" y="3505"/>
                  </a:lnTo>
                  <a:lnTo>
                    <a:pt x="11557" y="3073"/>
                  </a:lnTo>
                  <a:lnTo>
                    <a:pt x="11430" y="2743"/>
                  </a:lnTo>
                  <a:lnTo>
                    <a:pt x="11036" y="2527"/>
                  </a:lnTo>
                  <a:lnTo>
                    <a:pt x="8585" y="977"/>
                  </a:lnTo>
                  <a:lnTo>
                    <a:pt x="5651" y="1358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AC5B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3" name="object 1613" descr=""/>
            <p:cNvSpPr/>
            <p:nvPr/>
          </p:nvSpPr>
          <p:spPr>
            <a:xfrm>
              <a:off x="2204082" y="2745065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5" h="7619">
                  <a:moveTo>
                    <a:pt x="3769" y="1993"/>
                  </a:moveTo>
                  <a:lnTo>
                    <a:pt x="3134" y="2260"/>
                  </a:lnTo>
                  <a:lnTo>
                    <a:pt x="1521" y="2793"/>
                  </a:lnTo>
                  <a:lnTo>
                    <a:pt x="378" y="3403"/>
                  </a:lnTo>
                  <a:lnTo>
                    <a:pt x="86" y="3733"/>
                  </a:lnTo>
                  <a:lnTo>
                    <a:pt x="0" y="4648"/>
                  </a:lnTo>
                  <a:lnTo>
                    <a:pt x="428" y="7023"/>
                  </a:lnTo>
                  <a:lnTo>
                    <a:pt x="4251" y="6095"/>
                  </a:lnTo>
                  <a:lnTo>
                    <a:pt x="7032" y="4444"/>
                  </a:lnTo>
                  <a:lnTo>
                    <a:pt x="10851" y="4444"/>
                  </a:lnTo>
                  <a:lnTo>
                    <a:pt x="12888" y="2057"/>
                  </a:lnTo>
                  <a:lnTo>
                    <a:pt x="4619" y="2057"/>
                  </a:lnTo>
                  <a:lnTo>
                    <a:pt x="3769" y="1993"/>
                  </a:lnTo>
                  <a:close/>
                </a:path>
                <a:path w="13335" h="7619">
                  <a:moveTo>
                    <a:pt x="10851" y="4444"/>
                  </a:moveTo>
                  <a:lnTo>
                    <a:pt x="7032" y="4444"/>
                  </a:lnTo>
                  <a:lnTo>
                    <a:pt x="10677" y="4648"/>
                  </a:lnTo>
                  <a:lnTo>
                    <a:pt x="10851" y="4444"/>
                  </a:lnTo>
                  <a:close/>
                </a:path>
                <a:path w="13335" h="7619">
                  <a:moveTo>
                    <a:pt x="6728" y="0"/>
                  </a:moveTo>
                  <a:lnTo>
                    <a:pt x="4619" y="2057"/>
                  </a:lnTo>
                  <a:lnTo>
                    <a:pt x="12888" y="2057"/>
                  </a:lnTo>
                  <a:lnTo>
                    <a:pt x="12633" y="660"/>
                  </a:lnTo>
                  <a:lnTo>
                    <a:pt x="11929" y="317"/>
                  </a:lnTo>
                  <a:lnTo>
                    <a:pt x="8366" y="317"/>
                  </a:lnTo>
                  <a:lnTo>
                    <a:pt x="7325" y="88"/>
                  </a:lnTo>
                  <a:lnTo>
                    <a:pt x="6728" y="0"/>
                  </a:lnTo>
                  <a:close/>
                </a:path>
                <a:path w="13335" h="7619">
                  <a:moveTo>
                    <a:pt x="10449" y="63"/>
                  </a:moveTo>
                  <a:lnTo>
                    <a:pt x="9407" y="114"/>
                  </a:lnTo>
                  <a:lnTo>
                    <a:pt x="8366" y="317"/>
                  </a:lnTo>
                  <a:lnTo>
                    <a:pt x="11929" y="317"/>
                  </a:lnTo>
                  <a:lnTo>
                    <a:pt x="11668" y="190"/>
                  </a:lnTo>
                  <a:lnTo>
                    <a:pt x="10449" y="63"/>
                  </a:lnTo>
                  <a:close/>
                </a:path>
              </a:pathLst>
            </a:custGeom>
            <a:solidFill>
              <a:srgbClr val="C882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4" name="object 1614" descr=""/>
            <p:cNvSpPr/>
            <p:nvPr/>
          </p:nvSpPr>
          <p:spPr>
            <a:xfrm>
              <a:off x="2154092" y="2746362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5" h="8255">
                  <a:moveTo>
                    <a:pt x="656" y="0"/>
                  </a:moveTo>
                  <a:lnTo>
                    <a:pt x="275" y="139"/>
                  </a:lnTo>
                  <a:lnTo>
                    <a:pt x="28" y="368"/>
                  </a:lnTo>
                  <a:lnTo>
                    <a:pt x="0" y="1054"/>
                  </a:lnTo>
                  <a:lnTo>
                    <a:pt x="123" y="2438"/>
                  </a:lnTo>
                  <a:lnTo>
                    <a:pt x="4746" y="4876"/>
                  </a:lnTo>
                  <a:lnTo>
                    <a:pt x="8518" y="7861"/>
                  </a:lnTo>
                  <a:lnTo>
                    <a:pt x="12759" y="3733"/>
                  </a:lnTo>
                  <a:lnTo>
                    <a:pt x="13102" y="3327"/>
                  </a:lnTo>
                  <a:lnTo>
                    <a:pt x="13166" y="2895"/>
                  </a:lnTo>
                  <a:lnTo>
                    <a:pt x="12925" y="2425"/>
                  </a:lnTo>
                  <a:lnTo>
                    <a:pt x="12239" y="1689"/>
                  </a:lnTo>
                  <a:lnTo>
                    <a:pt x="11375" y="1282"/>
                  </a:lnTo>
                  <a:lnTo>
                    <a:pt x="10788" y="1168"/>
                  </a:lnTo>
                  <a:lnTo>
                    <a:pt x="7197" y="1168"/>
                  </a:lnTo>
                  <a:lnTo>
                    <a:pt x="5647" y="698"/>
                  </a:lnTo>
                  <a:lnTo>
                    <a:pt x="4987" y="571"/>
                  </a:lnTo>
                  <a:lnTo>
                    <a:pt x="4327" y="482"/>
                  </a:lnTo>
                  <a:lnTo>
                    <a:pt x="2803" y="368"/>
                  </a:lnTo>
                  <a:lnTo>
                    <a:pt x="1952" y="190"/>
                  </a:lnTo>
                  <a:lnTo>
                    <a:pt x="1114" y="50"/>
                  </a:lnTo>
                  <a:lnTo>
                    <a:pt x="656" y="0"/>
                  </a:lnTo>
                  <a:close/>
                </a:path>
                <a:path w="13335" h="8255">
                  <a:moveTo>
                    <a:pt x="8797" y="1054"/>
                  </a:moveTo>
                  <a:lnTo>
                    <a:pt x="7197" y="1168"/>
                  </a:lnTo>
                  <a:lnTo>
                    <a:pt x="10788" y="1168"/>
                  </a:lnTo>
                  <a:lnTo>
                    <a:pt x="10397" y="1092"/>
                  </a:lnTo>
                  <a:lnTo>
                    <a:pt x="8797" y="1054"/>
                  </a:lnTo>
                  <a:close/>
                </a:path>
              </a:pathLst>
            </a:custGeom>
            <a:solidFill>
              <a:srgbClr val="91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5" name="object 1615" descr=""/>
            <p:cNvSpPr/>
            <p:nvPr/>
          </p:nvSpPr>
          <p:spPr>
            <a:xfrm>
              <a:off x="2190010" y="2742474"/>
              <a:ext cx="15875" cy="7620"/>
            </a:xfrm>
            <a:custGeom>
              <a:avLst/>
              <a:gdLst/>
              <a:ahLst/>
              <a:cxnLst/>
              <a:rect l="l" t="t" r="r" b="b"/>
              <a:pathLst>
                <a:path w="15875" h="7619">
                  <a:moveTo>
                    <a:pt x="10261" y="0"/>
                  </a:moveTo>
                  <a:lnTo>
                    <a:pt x="7073" y="495"/>
                  </a:lnTo>
                  <a:lnTo>
                    <a:pt x="3822" y="634"/>
                  </a:lnTo>
                  <a:lnTo>
                    <a:pt x="711" y="1625"/>
                  </a:lnTo>
                  <a:lnTo>
                    <a:pt x="241" y="1930"/>
                  </a:lnTo>
                  <a:lnTo>
                    <a:pt x="0" y="2362"/>
                  </a:lnTo>
                  <a:lnTo>
                    <a:pt x="0" y="2920"/>
                  </a:lnTo>
                  <a:lnTo>
                    <a:pt x="355" y="3695"/>
                  </a:lnTo>
                  <a:lnTo>
                    <a:pt x="1117" y="3886"/>
                  </a:lnTo>
                  <a:lnTo>
                    <a:pt x="1803" y="4190"/>
                  </a:lnTo>
                  <a:lnTo>
                    <a:pt x="2857" y="4584"/>
                  </a:lnTo>
                  <a:lnTo>
                    <a:pt x="4025" y="4406"/>
                  </a:lnTo>
                  <a:lnTo>
                    <a:pt x="5130" y="4737"/>
                  </a:lnTo>
                  <a:lnTo>
                    <a:pt x="5638" y="5206"/>
                  </a:lnTo>
                  <a:lnTo>
                    <a:pt x="5270" y="5753"/>
                  </a:lnTo>
                  <a:lnTo>
                    <a:pt x="5257" y="6261"/>
                  </a:lnTo>
                  <a:lnTo>
                    <a:pt x="5397" y="6972"/>
                  </a:lnTo>
                  <a:lnTo>
                    <a:pt x="6070" y="7137"/>
                  </a:lnTo>
                  <a:lnTo>
                    <a:pt x="6578" y="7467"/>
                  </a:lnTo>
                  <a:lnTo>
                    <a:pt x="9042" y="7200"/>
                  </a:lnTo>
                  <a:lnTo>
                    <a:pt x="11391" y="5778"/>
                  </a:lnTo>
                  <a:lnTo>
                    <a:pt x="13982" y="6730"/>
                  </a:lnTo>
                  <a:lnTo>
                    <a:pt x="15138" y="6438"/>
                  </a:lnTo>
                  <a:lnTo>
                    <a:pt x="15430" y="6019"/>
                  </a:lnTo>
                  <a:lnTo>
                    <a:pt x="15430" y="5600"/>
                  </a:lnTo>
                  <a:lnTo>
                    <a:pt x="15125" y="5181"/>
                  </a:lnTo>
                  <a:lnTo>
                    <a:pt x="14198" y="4254"/>
                  </a:lnTo>
                  <a:lnTo>
                    <a:pt x="12738" y="4686"/>
                  </a:lnTo>
                  <a:lnTo>
                    <a:pt x="11734" y="3860"/>
                  </a:lnTo>
                  <a:lnTo>
                    <a:pt x="11988" y="2781"/>
                  </a:lnTo>
                  <a:lnTo>
                    <a:pt x="14389" y="2184"/>
                  </a:lnTo>
                  <a:lnTo>
                    <a:pt x="12496" y="546"/>
                  </a:lnTo>
                  <a:lnTo>
                    <a:pt x="11798" y="190"/>
                  </a:lnTo>
                  <a:lnTo>
                    <a:pt x="11049" y="25"/>
                  </a:lnTo>
                  <a:lnTo>
                    <a:pt x="10261" y="0"/>
                  </a:lnTo>
                  <a:close/>
                </a:path>
              </a:pathLst>
            </a:custGeom>
            <a:solidFill>
              <a:srgbClr val="DECC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6" name="object 1616" descr=""/>
            <p:cNvSpPr/>
            <p:nvPr/>
          </p:nvSpPr>
          <p:spPr>
            <a:xfrm>
              <a:off x="2173194" y="2747928"/>
              <a:ext cx="12065" cy="5080"/>
            </a:xfrm>
            <a:custGeom>
              <a:avLst/>
              <a:gdLst/>
              <a:ahLst/>
              <a:cxnLst/>
              <a:rect l="l" t="t" r="r" b="b"/>
              <a:pathLst>
                <a:path w="12064" h="5080">
                  <a:moveTo>
                    <a:pt x="3848" y="0"/>
                  </a:moveTo>
                  <a:lnTo>
                    <a:pt x="0" y="2146"/>
                  </a:lnTo>
                  <a:lnTo>
                    <a:pt x="533" y="2895"/>
                  </a:lnTo>
                  <a:lnTo>
                    <a:pt x="1574" y="2514"/>
                  </a:lnTo>
                  <a:lnTo>
                    <a:pt x="2171" y="3124"/>
                  </a:lnTo>
                  <a:lnTo>
                    <a:pt x="5511" y="2844"/>
                  </a:lnTo>
                  <a:lnTo>
                    <a:pt x="9258" y="4571"/>
                  </a:lnTo>
                  <a:lnTo>
                    <a:pt x="11976" y="1168"/>
                  </a:lnTo>
                  <a:lnTo>
                    <a:pt x="7988" y="1498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BD78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7" name="object 1617" descr=""/>
            <p:cNvSpPr/>
            <p:nvPr/>
          </p:nvSpPr>
          <p:spPr>
            <a:xfrm>
              <a:off x="2166806" y="2748373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1333" y="0"/>
                  </a:moveTo>
                  <a:lnTo>
                    <a:pt x="634" y="101"/>
                  </a:lnTo>
                  <a:lnTo>
                    <a:pt x="0" y="825"/>
                  </a:lnTo>
                  <a:lnTo>
                    <a:pt x="0" y="1130"/>
                  </a:lnTo>
                  <a:lnTo>
                    <a:pt x="50" y="1727"/>
                  </a:lnTo>
                  <a:lnTo>
                    <a:pt x="914" y="1739"/>
                  </a:lnTo>
                  <a:lnTo>
                    <a:pt x="1689" y="1917"/>
                  </a:lnTo>
                  <a:lnTo>
                    <a:pt x="2108" y="2781"/>
                  </a:lnTo>
                  <a:lnTo>
                    <a:pt x="2832" y="3416"/>
                  </a:lnTo>
                  <a:lnTo>
                    <a:pt x="3543" y="3429"/>
                  </a:lnTo>
                  <a:lnTo>
                    <a:pt x="4254" y="2781"/>
                  </a:lnTo>
                  <a:lnTo>
                    <a:pt x="8559" y="2679"/>
                  </a:lnTo>
                  <a:lnTo>
                    <a:pt x="8026" y="1917"/>
                  </a:lnTo>
                  <a:lnTo>
                    <a:pt x="7238" y="1739"/>
                  </a:lnTo>
                  <a:lnTo>
                    <a:pt x="6388" y="1701"/>
                  </a:lnTo>
                  <a:lnTo>
                    <a:pt x="2108" y="622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A559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8" name="object 1618" descr=""/>
            <p:cNvSpPr/>
            <p:nvPr/>
          </p:nvSpPr>
          <p:spPr>
            <a:xfrm>
              <a:off x="2189859" y="274582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68" y="0"/>
                  </a:moveTo>
                  <a:lnTo>
                    <a:pt x="0" y="469"/>
                  </a:lnTo>
                  <a:lnTo>
                    <a:pt x="368" y="939"/>
                  </a:lnTo>
                  <a:lnTo>
                    <a:pt x="1257" y="3187"/>
                  </a:lnTo>
                  <a:lnTo>
                    <a:pt x="2946" y="4241"/>
                  </a:lnTo>
                  <a:lnTo>
                    <a:pt x="4724" y="4851"/>
                  </a:lnTo>
                  <a:lnTo>
                    <a:pt x="6730" y="4114"/>
                  </a:lnTo>
                  <a:lnTo>
                    <a:pt x="5664" y="3162"/>
                  </a:lnTo>
                  <a:lnTo>
                    <a:pt x="5105" y="2552"/>
                  </a:lnTo>
                  <a:lnTo>
                    <a:pt x="4825" y="1739"/>
                  </a:lnTo>
                  <a:lnTo>
                    <a:pt x="4241" y="1155"/>
                  </a:lnTo>
                  <a:lnTo>
                    <a:pt x="3784" y="723"/>
                  </a:lnTo>
                  <a:lnTo>
                    <a:pt x="3200" y="508"/>
                  </a:lnTo>
                  <a:lnTo>
                    <a:pt x="2692" y="16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E2D8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9" name="object 1619" descr=""/>
            <p:cNvSpPr/>
            <p:nvPr/>
          </p:nvSpPr>
          <p:spPr>
            <a:xfrm>
              <a:off x="2168587" y="2751148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476" y="0"/>
                  </a:moveTo>
                  <a:lnTo>
                    <a:pt x="1752" y="12"/>
                  </a:lnTo>
                  <a:lnTo>
                    <a:pt x="330" y="12"/>
                  </a:lnTo>
                  <a:lnTo>
                    <a:pt x="0" y="2768"/>
                  </a:lnTo>
                  <a:lnTo>
                    <a:pt x="2603" y="2501"/>
                  </a:lnTo>
                  <a:lnTo>
                    <a:pt x="3962" y="4279"/>
                  </a:lnTo>
                  <a:lnTo>
                    <a:pt x="4483" y="1917"/>
                  </a:lnTo>
                  <a:lnTo>
                    <a:pt x="2819" y="1244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914D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0" name="object 1620" descr=""/>
            <p:cNvSpPr/>
            <p:nvPr/>
          </p:nvSpPr>
          <p:spPr>
            <a:xfrm>
              <a:off x="2205071" y="275413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473" y="0"/>
                  </a:moveTo>
                  <a:lnTo>
                    <a:pt x="0" y="1308"/>
                  </a:lnTo>
                  <a:lnTo>
                    <a:pt x="25" y="1981"/>
                  </a:lnTo>
                  <a:lnTo>
                    <a:pt x="25" y="2324"/>
                  </a:lnTo>
                  <a:lnTo>
                    <a:pt x="381" y="2743"/>
                  </a:lnTo>
                  <a:lnTo>
                    <a:pt x="749" y="2755"/>
                  </a:lnTo>
                  <a:lnTo>
                    <a:pt x="1130" y="2374"/>
                  </a:lnTo>
                  <a:lnTo>
                    <a:pt x="2133" y="2298"/>
                  </a:lnTo>
                  <a:lnTo>
                    <a:pt x="1638" y="1523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9655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1" name="object 1621" descr=""/>
            <p:cNvSpPr/>
            <p:nvPr/>
          </p:nvSpPr>
          <p:spPr>
            <a:xfrm>
              <a:off x="2219010" y="2745315"/>
              <a:ext cx="12065" cy="5715"/>
            </a:xfrm>
            <a:custGeom>
              <a:avLst/>
              <a:gdLst/>
              <a:ahLst/>
              <a:cxnLst/>
              <a:rect l="l" t="t" r="r" b="b"/>
              <a:pathLst>
                <a:path w="12064" h="5714">
                  <a:moveTo>
                    <a:pt x="2463" y="0"/>
                  </a:moveTo>
                  <a:lnTo>
                    <a:pt x="368" y="1181"/>
                  </a:lnTo>
                  <a:lnTo>
                    <a:pt x="0" y="1828"/>
                  </a:lnTo>
                  <a:lnTo>
                    <a:pt x="12" y="2374"/>
                  </a:lnTo>
                  <a:lnTo>
                    <a:pt x="3225" y="4368"/>
                  </a:lnTo>
                  <a:lnTo>
                    <a:pt x="4292" y="4800"/>
                  </a:lnTo>
                  <a:lnTo>
                    <a:pt x="6870" y="5346"/>
                  </a:lnTo>
                  <a:lnTo>
                    <a:pt x="9347" y="5168"/>
                  </a:lnTo>
                  <a:lnTo>
                    <a:pt x="11658" y="3746"/>
                  </a:lnTo>
                  <a:lnTo>
                    <a:pt x="10566" y="3708"/>
                  </a:lnTo>
                  <a:lnTo>
                    <a:pt x="9855" y="2806"/>
                  </a:lnTo>
                  <a:lnTo>
                    <a:pt x="8788" y="2425"/>
                  </a:lnTo>
                  <a:lnTo>
                    <a:pt x="7086" y="1371"/>
                  </a:lnTo>
                  <a:lnTo>
                    <a:pt x="6680" y="1181"/>
                  </a:lnTo>
                  <a:lnTo>
                    <a:pt x="4571" y="304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A05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2" name="object 1622" descr=""/>
            <p:cNvSpPr/>
            <p:nvPr/>
          </p:nvSpPr>
          <p:spPr>
            <a:xfrm>
              <a:off x="2215352" y="2747956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3708" y="0"/>
                  </a:moveTo>
                  <a:lnTo>
                    <a:pt x="2603" y="2006"/>
                  </a:lnTo>
                  <a:lnTo>
                    <a:pt x="0" y="3733"/>
                  </a:lnTo>
                  <a:lnTo>
                    <a:pt x="2540" y="6400"/>
                  </a:lnTo>
                  <a:lnTo>
                    <a:pt x="3975" y="5689"/>
                  </a:lnTo>
                  <a:lnTo>
                    <a:pt x="5067" y="4610"/>
                  </a:lnTo>
                  <a:lnTo>
                    <a:pt x="5803" y="3175"/>
                  </a:lnTo>
                  <a:lnTo>
                    <a:pt x="6921" y="1612"/>
                  </a:lnTo>
                  <a:lnTo>
                    <a:pt x="5892" y="800"/>
                  </a:lnTo>
                  <a:lnTo>
                    <a:pt x="4724" y="25"/>
                  </a:lnTo>
                  <a:lnTo>
                    <a:pt x="3708" y="0"/>
                  </a:lnTo>
                  <a:close/>
                </a:path>
              </a:pathLst>
            </a:custGeom>
            <a:solidFill>
              <a:srgbClr val="A554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3" name="object 1623" descr=""/>
            <p:cNvSpPr/>
            <p:nvPr/>
          </p:nvSpPr>
          <p:spPr>
            <a:xfrm>
              <a:off x="2220073" y="274798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431" y="1028"/>
                  </a:lnTo>
                  <a:lnTo>
                    <a:pt x="1143" y="1955"/>
                  </a:lnTo>
                  <a:lnTo>
                    <a:pt x="1079" y="3149"/>
                  </a:lnTo>
                  <a:lnTo>
                    <a:pt x="2070" y="3136"/>
                  </a:lnTo>
                  <a:lnTo>
                    <a:pt x="2413" y="2781"/>
                  </a:lnTo>
                  <a:lnTo>
                    <a:pt x="3175" y="2146"/>
                  </a:lnTo>
                  <a:lnTo>
                    <a:pt x="3075" y="50"/>
                  </a:lnTo>
                  <a:lnTo>
                    <a:pt x="1511" y="50"/>
                  </a:lnTo>
                  <a:lnTo>
                    <a:pt x="0" y="0"/>
                  </a:lnTo>
                  <a:close/>
                </a:path>
                <a:path w="3175" h="3175">
                  <a:moveTo>
                    <a:pt x="3073" y="25"/>
                  </a:moveTo>
                  <a:lnTo>
                    <a:pt x="1511" y="50"/>
                  </a:lnTo>
                  <a:lnTo>
                    <a:pt x="3075" y="50"/>
                  </a:lnTo>
                  <a:close/>
                </a:path>
              </a:pathLst>
            </a:custGeom>
            <a:solidFill>
              <a:srgbClr val="813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4" name="object 1624" descr=""/>
            <p:cNvSpPr/>
            <p:nvPr/>
          </p:nvSpPr>
          <p:spPr>
            <a:xfrm>
              <a:off x="2222365" y="2754262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866" y="0"/>
                  </a:moveTo>
                  <a:lnTo>
                    <a:pt x="1092" y="203"/>
                  </a:lnTo>
                  <a:lnTo>
                    <a:pt x="0" y="292"/>
                  </a:lnTo>
                  <a:lnTo>
                    <a:pt x="368" y="1422"/>
                  </a:lnTo>
                  <a:lnTo>
                    <a:pt x="609" y="2108"/>
                  </a:lnTo>
                  <a:lnTo>
                    <a:pt x="1485" y="1790"/>
                  </a:lnTo>
                  <a:lnTo>
                    <a:pt x="2120" y="1600"/>
                  </a:lnTo>
                  <a:lnTo>
                    <a:pt x="2755" y="1397"/>
                  </a:lnTo>
                  <a:lnTo>
                    <a:pt x="3403" y="1282"/>
                  </a:lnTo>
                  <a:lnTo>
                    <a:pt x="4051" y="1130"/>
                  </a:lnTo>
                  <a:lnTo>
                    <a:pt x="3594" y="215"/>
                  </a:lnTo>
                  <a:lnTo>
                    <a:pt x="2730" y="101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772A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5" name="object 1625" descr=""/>
            <p:cNvSpPr/>
            <p:nvPr/>
          </p:nvSpPr>
          <p:spPr>
            <a:xfrm>
              <a:off x="2222139" y="275012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104" y="0"/>
                  </a:moveTo>
                  <a:lnTo>
                    <a:pt x="0" y="990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A05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6" name="object 1626" descr=""/>
            <p:cNvSpPr/>
            <p:nvPr/>
          </p:nvSpPr>
          <p:spPr>
            <a:xfrm>
              <a:off x="2204017" y="2756455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079" y="0"/>
                  </a:moveTo>
                  <a:lnTo>
                    <a:pt x="723" y="342"/>
                  </a:lnTo>
                  <a:lnTo>
                    <a:pt x="355" y="673"/>
                  </a:lnTo>
                  <a:lnTo>
                    <a:pt x="0" y="1016"/>
                  </a:lnTo>
                  <a:lnTo>
                    <a:pt x="889" y="1066"/>
                  </a:lnTo>
                  <a:lnTo>
                    <a:pt x="1689" y="889"/>
                  </a:lnTo>
                  <a:lnTo>
                    <a:pt x="2184" y="50"/>
                  </a:lnTo>
                  <a:lnTo>
                    <a:pt x="1816" y="38"/>
                  </a:lnTo>
                  <a:lnTo>
                    <a:pt x="1447" y="12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883D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7" name="object 1627" descr=""/>
            <p:cNvSpPr/>
            <p:nvPr/>
          </p:nvSpPr>
          <p:spPr>
            <a:xfrm>
              <a:off x="2238063" y="2750174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7569" y="0"/>
                  </a:moveTo>
                  <a:lnTo>
                    <a:pt x="5867" y="317"/>
                  </a:lnTo>
                  <a:lnTo>
                    <a:pt x="4191" y="800"/>
                  </a:lnTo>
                  <a:lnTo>
                    <a:pt x="279" y="1117"/>
                  </a:lnTo>
                  <a:lnTo>
                    <a:pt x="0" y="2412"/>
                  </a:lnTo>
                  <a:lnTo>
                    <a:pt x="177" y="4165"/>
                  </a:lnTo>
                  <a:lnTo>
                    <a:pt x="3009" y="4076"/>
                  </a:lnTo>
                  <a:lnTo>
                    <a:pt x="5664" y="2565"/>
                  </a:lnTo>
                  <a:lnTo>
                    <a:pt x="8572" y="3086"/>
                  </a:lnTo>
                  <a:lnTo>
                    <a:pt x="8648" y="1917"/>
                  </a:lnTo>
                  <a:lnTo>
                    <a:pt x="8001" y="990"/>
                  </a:lnTo>
                  <a:lnTo>
                    <a:pt x="7569" y="0"/>
                  </a:lnTo>
                  <a:close/>
                </a:path>
              </a:pathLst>
            </a:custGeom>
            <a:solidFill>
              <a:srgbClr val="AB58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8" name="object 1628" descr=""/>
            <p:cNvSpPr/>
            <p:nvPr/>
          </p:nvSpPr>
          <p:spPr>
            <a:xfrm>
              <a:off x="2137258" y="2734818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19">
                  <a:moveTo>
                    <a:pt x="6984" y="0"/>
                  </a:moveTo>
                  <a:lnTo>
                    <a:pt x="6642" y="203"/>
                  </a:lnTo>
                  <a:lnTo>
                    <a:pt x="6426" y="634"/>
                  </a:lnTo>
                  <a:lnTo>
                    <a:pt x="5143" y="1447"/>
                  </a:lnTo>
                  <a:lnTo>
                    <a:pt x="2997" y="3670"/>
                  </a:lnTo>
                  <a:lnTo>
                    <a:pt x="0" y="7556"/>
                  </a:lnTo>
                  <a:lnTo>
                    <a:pt x="2933" y="7277"/>
                  </a:lnTo>
                  <a:lnTo>
                    <a:pt x="5511" y="7238"/>
                  </a:lnTo>
                  <a:lnTo>
                    <a:pt x="6959" y="6756"/>
                  </a:lnTo>
                  <a:lnTo>
                    <a:pt x="8496" y="6553"/>
                  </a:lnTo>
                  <a:lnTo>
                    <a:pt x="9791" y="5676"/>
                  </a:lnTo>
                  <a:lnTo>
                    <a:pt x="10401" y="4597"/>
                  </a:lnTo>
                  <a:lnTo>
                    <a:pt x="10972" y="4241"/>
                  </a:lnTo>
                  <a:lnTo>
                    <a:pt x="11658" y="4051"/>
                  </a:lnTo>
                  <a:lnTo>
                    <a:pt x="11976" y="3365"/>
                  </a:lnTo>
                  <a:lnTo>
                    <a:pt x="12103" y="2920"/>
                  </a:lnTo>
                  <a:lnTo>
                    <a:pt x="12153" y="2463"/>
                  </a:lnTo>
                  <a:lnTo>
                    <a:pt x="12077" y="2006"/>
                  </a:lnTo>
                  <a:lnTo>
                    <a:pt x="8762" y="203"/>
                  </a:lnTo>
                  <a:lnTo>
                    <a:pt x="7454" y="12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B45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9" name="object 1629" descr=""/>
            <p:cNvSpPr/>
            <p:nvPr/>
          </p:nvSpPr>
          <p:spPr>
            <a:xfrm>
              <a:off x="2147655" y="2735277"/>
              <a:ext cx="14604" cy="6985"/>
            </a:xfrm>
            <a:custGeom>
              <a:avLst/>
              <a:gdLst/>
              <a:ahLst/>
              <a:cxnLst/>
              <a:rect l="l" t="t" r="r" b="b"/>
              <a:pathLst>
                <a:path w="14605" h="6985">
                  <a:moveTo>
                    <a:pt x="11887" y="0"/>
                  </a:moveTo>
                  <a:lnTo>
                    <a:pt x="10922" y="381"/>
                  </a:lnTo>
                  <a:lnTo>
                    <a:pt x="10401" y="1104"/>
                  </a:lnTo>
                  <a:lnTo>
                    <a:pt x="9867" y="1371"/>
                  </a:lnTo>
                  <a:lnTo>
                    <a:pt x="9321" y="406"/>
                  </a:lnTo>
                  <a:lnTo>
                    <a:pt x="8470" y="38"/>
                  </a:lnTo>
                  <a:lnTo>
                    <a:pt x="7607" y="12"/>
                  </a:lnTo>
                  <a:lnTo>
                    <a:pt x="6743" y="355"/>
                  </a:lnTo>
                  <a:lnTo>
                    <a:pt x="6184" y="635"/>
                  </a:lnTo>
                  <a:lnTo>
                    <a:pt x="5816" y="1092"/>
                  </a:lnTo>
                  <a:lnTo>
                    <a:pt x="5499" y="1612"/>
                  </a:lnTo>
                  <a:lnTo>
                    <a:pt x="5181" y="2057"/>
                  </a:lnTo>
                  <a:lnTo>
                    <a:pt x="4762" y="2336"/>
                  </a:lnTo>
                  <a:lnTo>
                    <a:pt x="4216" y="2349"/>
                  </a:lnTo>
                  <a:lnTo>
                    <a:pt x="3505" y="2247"/>
                  </a:lnTo>
                  <a:lnTo>
                    <a:pt x="2311" y="2159"/>
                  </a:lnTo>
                  <a:lnTo>
                    <a:pt x="1600" y="2451"/>
                  </a:lnTo>
                  <a:lnTo>
                    <a:pt x="965" y="2984"/>
                  </a:lnTo>
                  <a:lnTo>
                    <a:pt x="457" y="3213"/>
                  </a:lnTo>
                  <a:lnTo>
                    <a:pt x="63" y="3543"/>
                  </a:lnTo>
                  <a:lnTo>
                    <a:pt x="0" y="4140"/>
                  </a:lnTo>
                  <a:lnTo>
                    <a:pt x="2349" y="5600"/>
                  </a:lnTo>
                  <a:lnTo>
                    <a:pt x="4965" y="5080"/>
                  </a:lnTo>
                  <a:lnTo>
                    <a:pt x="7505" y="5181"/>
                  </a:lnTo>
                  <a:lnTo>
                    <a:pt x="9258" y="4838"/>
                  </a:lnTo>
                  <a:lnTo>
                    <a:pt x="11252" y="6375"/>
                  </a:lnTo>
                  <a:lnTo>
                    <a:pt x="12827" y="4533"/>
                  </a:lnTo>
                  <a:lnTo>
                    <a:pt x="13182" y="4191"/>
                  </a:lnTo>
                  <a:lnTo>
                    <a:pt x="13487" y="3810"/>
                  </a:lnTo>
                  <a:lnTo>
                    <a:pt x="13728" y="3378"/>
                  </a:lnTo>
                  <a:lnTo>
                    <a:pt x="14528" y="1524"/>
                  </a:lnTo>
                  <a:lnTo>
                    <a:pt x="13716" y="596"/>
                  </a:lnTo>
                  <a:lnTo>
                    <a:pt x="12827" y="38"/>
                  </a:lnTo>
                  <a:lnTo>
                    <a:pt x="11887" y="0"/>
                  </a:lnTo>
                  <a:close/>
                </a:path>
              </a:pathLst>
            </a:custGeom>
            <a:solidFill>
              <a:srgbClr val="D1A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0" name="object 1630" descr=""/>
            <p:cNvSpPr/>
            <p:nvPr/>
          </p:nvSpPr>
          <p:spPr>
            <a:xfrm>
              <a:off x="2151908" y="2741797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4978" y="0"/>
                  </a:moveTo>
                  <a:lnTo>
                    <a:pt x="4089" y="279"/>
                  </a:lnTo>
                  <a:lnTo>
                    <a:pt x="3238" y="660"/>
                  </a:lnTo>
                  <a:lnTo>
                    <a:pt x="0" y="876"/>
                  </a:lnTo>
                  <a:lnTo>
                    <a:pt x="1625" y="1790"/>
                  </a:lnTo>
                  <a:lnTo>
                    <a:pt x="1460" y="3619"/>
                  </a:lnTo>
                  <a:lnTo>
                    <a:pt x="2133" y="5016"/>
                  </a:lnTo>
                  <a:lnTo>
                    <a:pt x="2476" y="5041"/>
                  </a:lnTo>
                  <a:lnTo>
                    <a:pt x="3162" y="5054"/>
                  </a:lnTo>
                  <a:lnTo>
                    <a:pt x="4241" y="4737"/>
                  </a:lnTo>
                  <a:lnTo>
                    <a:pt x="4635" y="5829"/>
                  </a:lnTo>
                  <a:lnTo>
                    <a:pt x="5397" y="6146"/>
                  </a:lnTo>
                  <a:lnTo>
                    <a:pt x="7442" y="6159"/>
                  </a:lnTo>
                  <a:lnTo>
                    <a:pt x="8851" y="5562"/>
                  </a:lnTo>
                  <a:lnTo>
                    <a:pt x="10020" y="4762"/>
                  </a:lnTo>
                  <a:lnTo>
                    <a:pt x="10223" y="3086"/>
                  </a:lnTo>
                  <a:lnTo>
                    <a:pt x="10198" y="2590"/>
                  </a:lnTo>
                  <a:lnTo>
                    <a:pt x="7962" y="673"/>
                  </a:lnTo>
                  <a:lnTo>
                    <a:pt x="7302" y="431"/>
                  </a:lnTo>
                  <a:lnTo>
                    <a:pt x="6629" y="215"/>
                  </a:lnTo>
                  <a:lnTo>
                    <a:pt x="5930" y="88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AF5C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1" name="object 1631" descr=""/>
            <p:cNvSpPr/>
            <p:nvPr/>
          </p:nvSpPr>
          <p:spPr>
            <a:xfrm>
              <a:off x="2155155" y="273916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574" y="0"/>
                  </a:moveTo>
                  <a:lnTo>
                    <a:pt x="0" y="1295"/>
                  </a:lnTo>
                  <a:lnTo>
                    <a:pt x="1155" y="2311"/>
                  </a:lnTo>
                  <a:lnTo>
                    <a:pt x="2552" y="3213"/>
                  </a:lnTo>
                  <a:lnTo>
                    <a:pt x="4089" y="3340"/>
                  </a:lnTo>
                  <a:lnTo>
                    <a:pt x="5676" y="3098"/>
                  </a:lnTo>
                  <a:lnTo>
                    <a:pt x="6197" y="2882"/>
                  </a:lnTo>
                  <a:lnTo>
                    <a:pt x="6540" y="2489"/>
                  </a:lnTo>
                  <a:lnTo>
                    <a:pt x="6705" y="1955"/>
                  </a:lnTo>
                  <a:lnTo>
                    <a:pt x="6692" y="1384"/>
                  </a:lnTo>
                  <a:lnTo>
                    <a:pt x="6464" y="927"/>
                  </a:lnTo>
                  <a:lnTo>
                    <a:pt x="6019" y="571"/>
                  </a:lnTo>
                  <a:lnTo>
                    <a:pt x="5283" y="279"/>
                  </a:lnTo>
                  <a:lnTo>
                    <a:pt x="3619" y="1142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C289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2" name="object 1632" descr=""/>
            <p:cNvSpPr/>
            <p:nvPr/>
          </p:nvSpPr>
          <p:spPr>
            <a:xfrm>
              <a:off x="2155136" y="2741337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6883" y="0"/>
                  </a:moveTo>
                  <a:lnTo>
                    <a:pt x="6299" y="76"/>
                  </a:lnTo>
                  <a:lnTo>
                    <a:pt x="4584" y="88"/>
                  </a:lnTo>
                  <a:lnTo>
                    <a:pt x="1168" y="139"/>
                  </a:lnTo>
                  <a:lnTo>
                    <a:pt x="0" y="1117"/>
                  </a:lnTo>
                  <a:lnTo>
                    <a:pt x="3238" y="1625"/>
                  </a:lnTo>
                  <a:lnTo>
                    <a:pt x="3759" y="1739"/>
                  </a:lnTo>
                  <a:lnTo>
                    <a:pt x="4279" y="1803"/>
                  </a:lnTo>
                  <a:lnTo>
                    <a:pt x="4813" y="1803"/>
                  </a:lnTo>
                  <a:lnTo>
                    <a:pt x="5816" y="1739"/>
                  </a:lnTo>
                  <a:lnTo>
                    <a:pt x="7086" y="2146"/>
                  </a:lnTo>
                  <a:lnTo>
                    <a:pt x="7454" y="761"/>
                  </a:lnTo>
                  <a:lnTo>
                    <a:pt x="7581" y="330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E2DA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3" name="object 1633" descr=""/>
            <p:cNvSpPr/>
            <p:nvPr/>
          </p:nvSpPr>
          <p:spPr>
            <a:xfrm>
              <a:off x="2142919" y="2740120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397" y="0"/>
                  </a:moveTo>
                  <a:lnTo>
                    <a:pt x="482" y="1409"/>
                  </a:lnTo>
                  <a:lnTo>
                    <a:pt x="355" y="1409"/>
                  </a:lnTo>
                  <a:lnTo>
                    <a:pt x="127" y="1676"/>
                  </a:lnTo>
                  <a:lnTo>
                    <a:pt x="0" y="1854"/>
                  </a:lnTo>
                  <a:lnTo>
                    <a:pt x="101" y="2057"/>
                  </a:lnTo>
                  <a:lnTo>
                    <a:pt x="444" y="2260"/>
                  </a:lnTo>
                  <a:lnTo>
                    <a:pt x="1638" y="2539"/>
                  </a:lnTo>
                  <a:lnTo>
                    <a:pt x="2578" y="1676"/>
                  </a:lnTo>
                  <a:lnTo>
                    <a:pt x="3683" y="1523"/>
                  </a:lnTo>
                  <a:lnTo>
                    <a:pt x="3962" y="1193"/>
                  </a:lnTo>
                  <a:lnTo>
                    <a:pt x="4394" y="914"/>
                  </a:lnTo>
                  <a:lnTo>
                    <a:pt x="4140" y="368"/>
                  </a:lnTo>
                  <a:lnTo>
                    <a:pt x="2844" y="469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994E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4" name="object 1634" descr=""/>
            <p:cNvSpPr/>
            <p:nvPr/>
          </p:nvSpPr>
          <p:spPr>
            <a:xfrm>
              <a:off x="2135820" y="2738482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4432" y="0"/>
                  </a:moveTo>
                  <a:lnTo>
                    <a:pt x="1130" y="1866"/>
                  </a:lnTo>
                  <a:lnTo>
                    <a:pt x="622" y="1714"/>
                  </a:lnTo>
                  <a:lnTo>
                    <a:pt x="317" y="1879"/>
                  </a:lnTo>
                  <a:lnTo>
                    <a:pt x="254" y="2425"/>
                  </a:lnTo>
                  <a:lnTo>
                    <a:pt x="330" y="2692"/>
                  </a:lnTo>
                  <a:lnTo>
                    <a:pt x="241" y="2895"/>
                  </a:lnTo>
                  <a:lnTo>
                    <a:pt x="0" y="3035"/>
                  </a:lnTo>
                  <a:lnTo>
                    <a:pt x="977" y="5143"/>
                  </a:lnTo>
                  <a:lnTo>
                    <a:pt x="3009" y="3670"/>
                  </a:lnTo>
                  <a:lnTo>
                    <a:pt x="4406" y="4343"/>
                  </a:lnTo>
                  <a:lnTo>
                    <a:pt x="7543" y="3898"/>
                  </a:lnTo>
                  <a:lnTo>
                    <a:pt x="7581" y="3048"/>
                  </a:lnTo>
                  <a:lnTo>
                    <a:pt x="4000" y="3009"/>
                  </a:lnTo>
                  <a:lnTo>
                    <a:pt x="4432" y="0"/>
                  </a:lnTo>
                  <a:close/>
                </a:path>
              </a:pathLst>
            </a:custGeom>
            <a:solidFill>
              <a:srgbClr val="742F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5" name="object 1635" descr=""/>
            <p:cNvSpPr/>
            <p:nvPr/>
          </p:nvSpPr>
          <p:spPr>
            <a:xfrm>
              <a:off x="2233141" y="2683044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30" h="6350">
                  <a:moveTo>
                    <a:pt x="4241" y="0"/>
                  </a:moveTo>
                  <a:lnTo>
                    <a:pt x="3543" y="127"/>
                  </a:lnTo>
                  <a:lnTo>
                    <a:pt x="2882" y="406"/>
                  </a:lnTo>
                  <a:lnTo>
                    <a:pt x="1701" y="1130"/>
                  </a:lnTo>
                  <a:lnTo>
                    <a:pt x="0" y="1498"/>
                  </a:lnTo>
                  <a:lnTo>
                    <a:pt x="6045" y="5956"/>
                  </a:lnTo>
                  <a:lnTo>
                    <a:pt x="6756" y="5816"/>
                  </a:lnTo>
                  <a:lnTo>
                    <a:pt x="7162" y="5041"/>
                  </a:lnTo>
                  <a:lnTo>
                    <a:pt x="8191" y="3632"/>
                  </a:lnTo>
                  <a:lnTo>
                    <a:pt x="10426" y="4889"/>
                  </a:lnTo>
                  <a:lnTo>
                    <a:pt x="11328" y="3175"/>
                  </a:lnTo>
                  <a:lnTo>
                    <a:pt x="10172" y="2476"/>
                  </a:lnTo>
                  <a:lnTo>
                    <a:pt x="8940" y="2070"/>
                  </a:lnTo>
                  <a:lnTo>
                    <a:pt x="7404" y="2019"/>
                  </a:lnTo>
                  <a:lnTo>
                    <a:pt x="7226" y="1676"/>
                  </a:lnTo>
                  <a:lnTo>
                    <a:pt x="7061" y="1485"/>
                  </a:lnTo>
                  <a:lnTo>
                    <a:pt x="8305" y="838"/>
                  </a:lnTo>
                  <a:lnTo>
                    <a:pt x="7315" y="12"/>
                  </a:lnTo>
                  <a:lnTo>
                    <a:pt x="6146" y="38"/>
                  </a:lnTo>
                  <a:lnTo>
                    <a:pt x="4965" y="152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C781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6" name="object 1636" descr=""/>
            <p:cNvSpPr/>
            <p:nvPr/>
          </p:nvSpPr>
          <p:spPr>
            <a:xfrm>
              <a:off x="2236172" y="2680330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4432" y="0"/>
                  </a:moveTo>
                  <a:lnTo>
                    <a:pt x="3949" y="558"/>
                  </a:lnTo>
                  <a:lnTo>
                    <a:pt x="825" y="355"/>
                  </a:lnTo>
                  <a:lnTo>
                    <a:pt x="495" y="647"/>
                  </a:lnTo>
                  <a:lnTo>
                    <a:pt x="253" y="1003"/>
                  </a:lnTo>
                  <a:lnTo>
                    <a:pt x="139" y="1422"/>
                  </a:lnTo>
                  <a:lnTo>
                    <a:pt x="0" y="2324"/>
                  </a:lnTo>
                  <a:lnTo>
                    <a:pt x="114" y="3149"/>
                  </a:lnTo>
                  <a:lnTo>
                    <a:pt x="901" y="3746"/>
                  </a:lnTo>
                  <a:lnTo>
                    <a:pt x="1435" y="3670"/>
                  </a:lnTo>
                  <a:lnTo>
                    <a:pt x="1777" y="3378"/>
                  </a:lnTo>
                  <a:lnTo>
                    <a:pt x="1930" y="2870"/>
                  </a:lnTo>
                  <a:lnTo>
                    <a:pt x="2425" y="1257"/>
                  </a:lnTo>
                  <a:lnTo>
                    <a:pt x="4432" y="1917"/>
                  </a:lnTo>
                  <a:lnTo>
                    <a:pt x="5194" y="698"/>
                  </a:lnTo>
                  <a:lnTo>
                    <a:pt x="4838" y="50"/>
                  </a:lnTo>
                  <a:lnTo>
                    <a:pt x="4432" y="0"/>
                  </a:lnTo>
                  <a:close/>
                </a:path>
              </a:pathLst>
            </a:custGeom>
            <a:solidFill>
              <a:srgbClr val="C89E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7" name="object 1637" descr=""/>
            <p:cNvSpPr/>
            <p:nvPr/>
          </p:nvSpPr>
          <p:spPr>
            <a:xfrm>
              <a:off x="2240123" y="267964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77" y="0"/>
                  </a:moveTo>
                  <a:lnTo>
                    <a:pt x="50" y="838"/>
                  </a:lnTo>
                  <a:lnTo>
                    <a:pt x="0" y="1244"/>
                  </a:lnTo>
                  <a:lnTo>
                    <a:pt x="825" y="1346"/>
                  </a:lnTo>
                  <a:lnTo>
                    <a:pt x="1244" y="1384"/>
                  </a:lnTo>
                  <a:lnTo>
                    <a:pt x="1485" y="1244"/>
                  </a:lnTo>
                  <a:lnTo>
                    <a:pt x="1739" y="1155"/>
                  </a:lnTo>
                  <a:lnTo>
                    <a:pt x="2019" y="1092"/>
                  </a:lnTo>
                  <a:lnTo>
                    <a:pt x="1727" y="190"/>
                  </a:lnTo>
                  <a:lnTo>
                    <a:pt x="927" y="12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944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8" name="object 1638" descr=""/>
            <p:cNvSpPr/>
            <p:nvPr/>
          </p:nvSpPr>
          <p:spPr>
            <a:xfrm>
              <a:off x="2213100" y="2676745"/>
              <a:ext cx="24130" cy="10795"/>
            </a:xfrm>
            <a:custGeom>
              <a:avLst/>
              <a:gdLst/>
              <a:ahLst/>
              <a:cxnLst/>
              <a:rect l="l" t="t" r="r" b="b"/>
              <a:pathLst>
                <a:path w="24130" h="10794">
                  <a:moveTo>
                    <a:pt x="2870" y="4305"/>
                  </a:moveTo>
                  <a:lnTo>
                    <a:pt x="0" y="5676"/>
                  </a:lnTo>
                  <a:lnTo>
                    <a:pt x="15" y="6680"/>
                  </a:lnTo>
                  <a:lnTo>
                    <a:pt x="6667" y="9639"/>
                  </a:lnTo>
                  <a:lnTo>
                    <a:pt x="7531" y="9791"/>
                  </a:lnTo>
                  <a:lnTo>
                    <a:pt x="7962" y="9842"/>
                  </a:lnTo>
                  <a:lnTo>
                    <a:pt x="8851" y="10071"/>
                  </a:lnTo>
                  <a:lnTo>
                    <a:pt x="9728" y="10363"/>
                  </a:lnTo>
                  <a:lnTo>
                    <a:pt x="10642" y="10439"/>
                  </a:lnTo>
                  <a:lnTo>
                    <a:pt x="15735" y="7454"/>
                  </a:lnTo>
                  <a:lnTo>
                    <a:pt x="22244" y="7454"/>
                  </a:lnTo>
                  <a:lnTo>
                    <a:pt x="23037" y="6680"/>
                  </a:lnTo>
                  <a:lnTo>
                    <a:pt x="23755" y="4851"/>
                  </a:lnTo>
                  <a:lnTo>
                    <a:pt x="11074" y="4851"/>
                  </a:lnTo>
                  <a:lnTo>
                    <a:pt x="10388" y="4597"/>
                  </a:lnTo>
                  <a:lnTo>
                    <a:pt x="10187" y="4445"/>
                  </a:lnTo>
                  <a:lnTo>
                    <a:pt x="3746" y="4432"/>
                  </a:lnTo>
                  <a:lnTo>
                    <a:pt x="2870" y="4305"/>
                  </a:lnTo>
                  <a:close/>
                </a:path>
                <a:path w="24130" h="10794">
                  <a:moveTo>
                    <a:pt x="22244" y="7454"/>
                  </a:moveTo>
                  <a:lnTo>
                    <a:pt x="15735" y="7454"/>
                  </a:lnTo>
                  <a:lnTo>
                    <a:pt x="17526" y="8750"/>
                  </a:lnTo>
                  <a:lnTo>
                    <a:pt x="17970" y="8915"/>
                  </a:lnTo>
                  <a:lnTo>
                    <a:pt x="18440" y="9004"/>
                  </a:lnTo>
                  <a:lnTo>
                    <a:pt x="18935" y="8991"/>
                  </a:lnTo>
                  <a:lnTo>
                    <a:pt x="21399" y="8280"/>
                  </a:lnTo>
                  <a:lnTo>
                    <a:pt x="22244" y="7454"/>
                  </a:lnTo>
                  <a:close/>
                </a:path>
                <a:path w="24130" h="10794">
                  <a:moveTo>
                    <a:pt x="13169" y="0"/>
                  </a:moveTo>
                  <a:lnTo>
                    <a:pt x="12661" y="393"/>
                  </a:lnTo>
                  <a:lnTo>
                    <a:pt x="11976" y="622"/>
                  </a:lnTo>
                  <a:lnTo>
                    <a:pt x="11772" y="1346"/>
                  </a:lnTo>
                  <a:lnTo>
                    <a:pt x="11658" y="1879"/>
                  </a:lnTo>
                  <a:lnTo>
                    <a:pt x="11575" y="3568"/>
                  </a:lnTo>
                  <a:lnTo>
                    <a:pt x="11466" y="4216"/>
                  </a:lnTo>
                  <a:lnTo>
                    <a:pt x="11408" y="4432"/>
                  </a:lnTo>
                  <a:lnTo>
                    <a:pt x="11301" y="4597"/>
                  </a:lnTo>
                  <a:lnTo>
                    <a:pt x="11074" y="4851"/>
                  </a:lnTo>
                  <a:lnTo>
                    <a:pt x="23755" y="4851"/>
                  </a:lnTo>
                  <a:lnTo>
                    <a:pt x="23875" y="4546"/>
                  </a:lnTo>
                  <a:lnTo>
                    <a:pt x="23852" y="3873"/>
                  </a:lnTo>
                  <a:lnTo>
                    <a:pt x="23637" y="3594"/>
                  </a:lnTo>
                  <a:lnTo>
                    <a:pt x="20434" y="3594"/>
                  </a:lnTo>
                  <a:lnTo>
                    <a:pt x="20027" y="3568"/>
                  </a:lnTo>
                  <a:lnTo>
                    <a:pt x="19682" y="3136"/>
                  </a:lnTo>
                  <a:lnTo>
                    <a:pt x="16802" y="3136"/>
                  </a:lnTo>
                  <a:lnTo>
                    <a:pt x="15519" y="2171"/>
                  </a:lnTo>
                  <a:lnTo>
                    <a:pt x="14389" y="927"/>
                  </a:lnTo>
                  <a:lnTo>
                    <a:pt x="13169" y="0"/>
                  </a:lnTo>
                  <a:close/>
                </a:path>
                <a:path w="24130" h="10794">
                  <a:moveTo>
                    <a:pt x="7239" y="1409"/>
                  </a:moveTo>
                  <a:lnTo>
                    <a:pt x="5880" y="2565"/>
                  </a:lnTo>
                  <a:lnTo>
                    <a:pt x="5588" y="2857"/>
                  </a:lnTo>
                  <a:lnTo>
                    <a:pt x="5346" y="3200"/>
                  </a:lnTo>
                  <a:lnTo>
                    <a:pt x="5207" y="3606"/>
                  </a:lnTo>
                  <a:lnTo>
                    <a:pt x="4902" y="4216"/>
                  </a:lnTo>
                  <a:lnTo>
                    <a:pt x="4394" y="4445"/>
                  </a:lnTo>
                  <a:lnTo>
                    <a:pt x="10187" y="4445"/>
                  </a:lnTo>
                  <a:lnTo>
                    <a:pt x="9444" y="3873"/>
                  </a:lnTo>
                  <a:lnTo>
                    <a:pt x="9042" y="2730"/>
                  </a:lnTo>
                  <a:lnTo>
                    <a:pt x="8229" y="1879"/>
                  </a:lnTo>
                  <a:lnTo>
                    <a:pt x="7239" y="1409"/>
                  </a:lnTo>
                  <a:close/>
                </a:path>
                <a:path w="24130" h="10794">
                  <a:moveTo>
                    <a:pt x="23101" y="2895"/>
                  </a:moveTo>
                  <a:lnTo>
                    <a:pt x="21945" y="3048"/>
                  </a:lnTo>
                  <a:lnTo>
                    <a:pt x="20840" y="3060"/>
                  </a:lnTo>
                  <a:lnTo>
                    <a:pt x="20434" y="3594"/>
                  </a:lnTo>
                  <a:lnTo>
                    <a:pt x="23637" y="3594"/>
                  </a:lnTo>
                  <a:lnTo>
                    <a:pt x="23101" y="2895"/>
                  </a:lnTo>
                  <a:close/>
                </a:path>
                <a:path w="24130" h="10794">
                  <a:moveTo>
                    <a:pt x="19278" y="3048"/>
                  </a:moveTo>
                  <a:lnTo>
                    <a:pt x="18935" y="3060"/>
                  </a:lnTo>
                  <a:lnTo>
                    <a:pt x="18592" y="3111"/>
                  </a:lnTo>
                  <a:lnTo>
                    <a:pt x="16802" y="3136"/>
                  </a:lnTo>
                  <a:lnTo>
                    <a:pt x="19682" y="3136"/>
                  </a:lnTo>
                  <a:lnTo>
                    <a:pt x="19278" y="3048"/>
                  </a:lnTo>
                  <a:close/>
                </a:path>
              </a:pathLst>
            </a:custGeom>
            <a:solidFill>
              <a:srgbClr val="CC87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9" name="object 1639" descr=""/>
            <p:cNvSpPr/>
            <p:nvPr/>
          </p:nvSpPr>
          <p:spPr>
            <a:xfrm>
              <a:off x="2227482" y="267766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0" y="0"/>
                  </a:moveTo>
                  <a:lnTo>
                    <a:pt x="431" y="2616"/>
                  </a:lnTo>
                  <a:lnTo>
                    <a:pt x="1689" y="3619"/>
                  </a:lnTo>
                  <a:lnTo>
                    <a:pt x="4216" y="2197"/>
                  </a:lnTo>
                  <a:lnTo>
                    <a:pt x="3848" y="1828"/>
                  </a:lnTo>
                  <a:lnTo>
                    <a:pt x="3530" y="1397"/>
                  </a:lnTo>
                  <a:lnTo>
                    <a:pt x="3047" y="1168"/>
                  </a:lnTo>
                  <a:lnTo>
                    <a:pt x="2730" y="1117"/>
                  </a:lnTo>
                  <a:lnTo>
                    <a:pt x="2412" y="1016"/>
                  </a:lnTo>
                  <a:lnTo>
                    <a:pt x="2120" y="850"/>
                  </a:lnTo>
                  <a:lnTo>
                    <a:pt x="1701" y="647"/>
                  </a:lnTo>
                  <a:lnTo>
                    <a:pt x="1333" y="381"/>
                  </a:lnTo>
                  <a:lnTo>
                    <a:pt x="1003" y="50"/>
                  </a:lnTo>
                  <a:lnTo>
                    <a:pt x="673" y="63"/>
                  </a:lnTo>
                  <a:lnTo>
                    <a:pt x="330" y="50"/>
                  </a:lnTo>
                  <a:close/>
                </a:path>
              </a:pathLst>
            </a:custGeom>
            <a:solidFill>
              <a:srgbClr val="DDC2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0" name="object 1640" descr=""/>
            <p:cNvSpPr/>
            <p:nvPr/>
          </p:nvSpPr>
          <p:spPr>
            <a:xfrm>
              <a:off x="2221000" y="2674840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1523" y="0"/>
                  </a:moveTo>
                  <a:lnTo>
                    <a:pt x="0" y="1562"/>
                  </a:lnTo>
                  <a:lnTo>
                    <a:pt x="114" y="2412"/>
                  </a:lnTo>
                  <a:lnTo>
                    <a:pt x="584" y="3035"/>
                  </a:lnTo>
                  <a:lnTo>
                    <a:pt x="1333" y="3441"/>
                  </a:lnTo>
                  <a:lnTo>
                    <a:pt x="2412" y="3797"/>
                  </a:lnTo>
                  <a:lnTo>
                    <a:pt x="3441" y="3848"/>
                  </a:lnTo>
                  <a:lnTo>
                    <a:pt x="4317" y="2959"/>
                  </a:lnTo>
                  <a:lnTo>
                    <a:pt x="5270" y="1904"/>
                  </a:lnTo>
                  <a:lnTo>
                    <a:pt x="4991" y="1854"/>
                  </a:lnTo>
                  <a:lnTo>
                    <a:pt x="4419" y="1727"/>
                  </a:lnTo>
                  <a:lnTo>
                    <a:pt x="2933" y="2133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D3A7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1" name="object 1641" descr=""/>
            <p:cNvSpPr/>
            <p:nvPr/>
          </p:nvSpPr>
          <p:spPr>
            <a:xfrm>
              <a:off x="2230530" y="267883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253" y="508"/>
                  </a:lnTo>
                  <a:lnTo>
                    <a:pt x="558" y="952"/>
                  </a:lnTo>
                  <a:lnTo>
                    <a:pt x="1181" y="1016"/>
                  </a:lnTo>
                  <a:lnTo>
                    <a:pt x="977" y="457"/>
                  </a:lnTo>
                  <a:lnTo>
                    <a:pt x="584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87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2" name="object 1642" descr=""/>
            <p:cNvSpPr/>
            <p:nvPr/>
          </p:nvSpPr>
          <p:spPr>
            <a:xfrm>
              <a:off x="2232724" y="267979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219" y="0"/>
                  </a:moveTo>
                  <a:lnTo>
                    <a:pt x="0" y="0"/>
                  </a:lnTo>
                  <a:lnTo>
                    <a:pt x="88" y="457"/>
                  </a:lnTo>
                  <a:lnTo>
                    <a:pt x="254" y="889"/>
                  </a:lnTo>
                  <a:lnTo>
                    <a:pt x="800" y="723"/>
                  </a:lnTo>
                  <a:lnTo>
                    <a:pt x="1003" y="660"/>
                  </a:lnTo>
                  <a:lnTo>
                    <a:pt x="1079" y="254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DBCF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3" name="object 1643" descr=""/>
            <p:cNvSpPr/>
            <p:nvPr/>
          </p:nvSpPr>
          <p:spPr>
            <a:xfrm>
              <a:off x="2250407" y="2714107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5" h="5080">
                  <a:moveTo>
                    <a:pt x="11468" y="0"/>
                  </a:moveTo>
                  <a:lnTo>
                    <a:pt x="10807" y="101"/>
                  </a:lnTo>
                  <a:lnTo>
                    <a:pt x="10172" y="393"/>
                  </a:lnTo>
                  <a:lnTo>
                    <a:pt x="9372" y="825"/>
                  </a:lnTo>
                  <a:lnTo>
                    <a:pt x="9004" y="1092"/>
                  </a:lnTo>
                  <a:lnTo>
                    <a:pt x="7962" y="1739"/>
                  </a:lnTo>
                  <a:lnTo>
                    <a:pt x="6832" y="1511"/>
                  </a:lnTo>
                  <a:lnTo>
                    <a:pt x="5727" y="1460"/>
                  </a:lnTo>
                  <a:lnTo>
                    <a:pt x="4292" y="1435"/>
                  </a:lnTo>
                  <a:lnTo>
                    <a:pt x="2921" y="1714"/>
                  </a:lnTo>
                  <a:lnTo>
                    <a:pt x="0" y="4064"/>
                  </a:lnTo>
                  <a:lnTo>
                    <a:pt x="139" y="4495"/>
                  </a:lnTo>
                  <a:lnTo>
                    <a:pt x="482" y="4864"/>
                  </a:lnTo>
                  <a:lnTo>
                    <a:pt x="2209" y="4914"/>
                  </a:lnTo>
                  <a:lnTo>
                    <a:pt x="5029" y="3175"/>
                  </a:lnTo>
                  <a:lnTo>
                    <a:pt x="8153" y="4140"/>
                  </a:lnTo>
                  <a:lnTo>
                    <a:pt x="11137" y="3860"/>
                  </a:lnTo>
                  <a:lnTo>
                    <a:pt x="11188" y="2578"/>
                  </a:lnTo>
                  <a:lnTo>
                    <a:pt x="11938" y="1955"/>
                  </a:lnTo>
                  <a:lnTo>
                    <a:pt x="13131" y="1752"/>
                  </a:lnTo>
                  <a:lnTo>
                    <a:pt x="13220" y="1435"/>
                  </a:lnTo>
                  <a:lnTo>
                    <a:pt x="13322" y="800"/>
                  </a:lnTo>
                  <a:lnTo>
                    <a:pt x="12979" y="495"/>
                  </a:lnTo>
                  <a:lnTo>
                    <a:pt x="12598" y="254"/>
                  </a:lnTo>
                  <a:lnTo>
                    <a:pt x="12166" y="88"/>
                  </a:lnTo>
                  <a:lnTo>
                    <a:pt x="11468" y="0"/>
                  </a:lnTo>
                  <a:close/>
                </a:path>
              </a:pathLst>
            </a:custGeom>
            <a:solidFill>
              <a:srgbClr val="DAC7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4" name="object 1644" descr=""/>
            <p:cNvSpPr/>
            <p:nvPr/>
          </p:nvSpPr>
          <p:spPr>
            <a:xfrm>
              <a:off x="2252675" y="2725155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4">
                  <a:moveTo>
                    <a:pt x="1879" y="635"/>
                  </a:moveTo>
                  <a:lnTo>
                    <a:pt x="0" y="1498"/>
                  </a:lnTo>
                  <a:lnTo>
                    <a:pt x="1295" y="2311"/>
                  </a:lnTo>
                  <a:lnTo>
                    <a:pt x="1930" y="3124"/>
                  </a:lnTo>
                  <a:lnTo>
                    <a:pt x="3987" y="4038"/>
                  </a:lnTo>
                  <a:lnTo>
                    <a:pt x="6134" y="4127"/>
                  </a:lnTo>
                  <a:lnTo>
                    <a:pt x="8331" y="3962"/>
                  </a:lnTo>
                  <a:lnTo>
                    <a:pt x="9766" y="3289"/>
                  </a:lnTo>
                  <a:lnTo>
                    <a:pt x="10185" y="2184"/>
                  </a:lnTo>
                  <a:lnTo>
                    <a:pt x="9928" y="1181"/>
                  </a:lnTo>
                  <a:lnTo>
                    <a:pt x="4457" y="1181"/>
                  </a:lnTo>
                  <a:lnTo>
                    <a:pt x="3606" y="698"/>
                  </a:lnTo>
                  <a:lnTo>
                    <a:pt x="1879" y="635"/>
                  </a:lnTo>
                  <a:close/>
                </a:path>
                <a:path w="10794" h="4444">
                  <a:moveTo>
                    <a:pt x="5994" y="0"/>
                  </a:moveTo>
                  <a:lnTo>
                    <a:pt x="5626" y="165"/>
                  </a:lnTo>
                  <a:lnTo>
                    <a:pt x="4974" y="698"/>
                  </a:lnTo>
                  <a:lnTo>
                    <a:pt x="4457" y="1181"/>
                  </a:lnTo>
                  <a:lnTo>
                    <a:pt x="9928" y="1181"/>
                  </a:lnTo>
                  <a:lnTo>
                    <a:pt x="9846" y="558"/>
                  </a:lnTo>
                  <a:lnTo>
                    <a:pt x="7772" y="558"/>
                  </a:lnTo>
                  <a:lnTo>
                    <a:pt x="6705" y="228"/>
                  </a:lnTo>
                  <a:lnTo>
                    <a:pt x="6349" y="12"/>
                  </a:lnTo>
                  <a:lnTo>
                    <a:pt x="5994" y="0"/>
                  </a:lnTo>
                  <a:close/>
                </a:path>
                <a:path w="10794" h="4444">
                  <a:moveTo>
                    <a:pt x="9931" y="279"/>
                  </a:moveTo>
                  <a:lnTo>
                    <a:pt x="8851" y="533"/>
                  </a:lnTo>
                  <a:lnTo>
                    <a:pt x="7772" y="558"/>
                  </a:lnTo>
                  <a:lnTo>
                    <a:pt x="9846" y="558"/>
                  </a:lnTo>
                  <a:lnTo>
                    <a:pt x="9931" y="279"/>
                  </a:lnTo>
                  <a:close/>
                </a:path>
              </a:pathLst>
            </a:custGeom>
            <a:solidFill>
              <a:srgbClr val="A357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5" name="object 1645" descr=""/>
            <p:cNvSpPr/>
            <p:nvPr/>
          </p:nvSpPr>
          <p:spPr>
            <a:xfrm>
              <a:off x="2250583" y="272555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489" y="0"/>
                  </a:moveTo>
                  <a:lnTo>
                    <a:pt x="2247" y="50"/>
                  </a:lnTo>
                  <a:lnTo>
                    <a:pt x="2006" y="114"/>
                  </a:lnTo>
                  <a:lnTo>
                    <a:pt x="1765" y="165"/>
                  </a:lnTo>
                  <a:lnTo>
                    <a:pt x="850" y="685"/>
                  </a:lnTo>
                  <a:lnTo>
                    <a:pt x="165" y="1384"/>
                  </a:lnTo>
                  <a:lnTo>
                    <a:pt x="0" y="2463"/>
                  </a:lnTo>
                  <a:lnTo>
                    <a:pt x="114" y="2971"/>
                  </a:lnTo>
                  <a:lnTo>
                    <a:pt x="368" y="3390"/>
                  </a:lnTo>
                  <a:lnTo>
                    <a:pt x="761" y="3721"/>
                  </a:lnTo>
                  <a:lnTo>
                    <a:pt x="1727" y="4241"/>
                  </a:lnTo>
                  <a:lnTo>
                    <a:pt x="2717" y="4279"/>
                  </a:lnTo>
                  <a:lnTo>
                    <a:pt x="3733" y="3911"/>
                  </a:lnTo>
                  <a:lnTo>
                    <a:pt x="4444" y="3517"/>
                  </a:lnTo>
                  <a:lnTo>
                    <a:pt x="5003" y="3035"/>
                  </a:lnTo>
                  <a:lnTo>
                    <a:pt x="4610" y="2108"/>
                  </a:lnTo>
                  <a:lnTo>
                    <a:pt x="3771" y="1701"/>
                  </a:lnTo>
                  <a:lnTo>
                    <a:pt x="3555" y="1079"/>
                  </a:lnTo>
                  <a:lnTo>
                    <a:pt x="3975" y="241"/>
                  </a:lnTo>
                  <a:lnTo>
                    <a:pt x="3479" y="165"/>
                  </a:lnTo>
                  <a:lnTo>
                    <a:pt x="2984" y="7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D8C6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6" name="object 1646" descr=""/>
            <p:cNvSpPr/>
            <p:nvPr/>
          </p:nvSpPr>
          <p:spPr>
            <a:xfrm>
              <a:off x="2256283" y="272508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498" y="0"/>
                  </a:moveTo>
                  <a:lnTo>
                    <a:pt x="1028" y="330"/>
                  </a:lnTo>
                  <a:lnTo>
                    <a:pt x="685" y="469"/>
                  </a:lnTo>
                  <a:lnTo>
                    <a:pt x="0" y="774"/>
                  </a:lnTo>
                  <a:lnTo>
                    <a:pt x="749" y="1689"/>
                  </a:lnTo>
                  <a:lnTo>
                    <a:pt x="1435" y="1663"/>
                  </a:lnTo>
                  <a:lnTo>
                    <a:pt x="2044" y="622"/>
                  </a:lnTo>
                  <a:lnTo>
                    <a:pt x="1828" y="126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853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7" name="object 1647" descr=""/>
            <p:cNvSpPr/>
            <p:nvPr/>
          </p:nvSpPr>
          <p:spPr>
            <a:xfrm>
              <a:off x="2251786" y="2724264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1346" y="381"/>
                  </a:moveTo>
                  <a:lnTo>
                    <a:pt x="1104" y="177"/>
                  </a:lnTo>
                  <a:lnTo>
                    <a:pt x="139" y="0"/>
                  </a:lnTo>
                  <a:lnTo>
                    <a:pt x="76" y="177"/>
                  </a:lnTo>
                  <a:lnTo>
                    <a:pt x="0" y="1358"/>
                  </a:lnTo>
                  <a:lnTo>
                    <a:pt x="381" y="1727"/>
                  </a:lnTo>
                  <a:lnTo>
                    <a:pt x="774" y="1752"/>
                  </a:lnTo>
                  <a:lnTo>
                    <a:pt x="1219" y="1358"/>
                  </a:lnTo>
                  <a:lnTo>
                    <a:pt x="1346" y="381"/>
                  </a:lnTo>
                  <a:close/>
                </a:path>
                <a:path w="7619" h="1905">
                  <a:moveTo>
                    <a:pt x="7594" y="1117"/>
                  </a:moveTo>
                  <a:lnTo>
                    <a:pt x="6896" y="203"/>
                  </a:lnTo>
                  <a:lnTo>
                    <a:pt x="6210" y="215"/>
                  </a:lnTo>
                  <a:lnTo>
                    <a:pt x="5524" y="1155"/>
                  </a:lnTo>
                  <a:lnTo>
                    <a:pt x="5867" y="1231"/>
                  </a:lnTo>
                  <a:lnTo>
                    <a:pt x="6210" y="1333"/>
                  </a:lnTo>
                  <a:lnTo>
                    <a:pt x="6540" y="1447"/>
                  </a:lnTo>
                  <a:lnTo>
                    <a:pt x="6896" y="1333"/>
                  </a:lnTo>
                  <a:lnTo>
                    <a:pt x="7239" y="1231"/>
                  </a:lnTo>
                  <a:lnTo>
                    <a:pt x="7594" y="1117"/>
                  </a:lnTo>
                  <a:close/>
                </a:path>
              </a:pathLst>
            </a:custGeom>
            <a:solidFill>
              <a:srgbClr val="D8C6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8" name="object 1648" descr=""/>
            <p:cNvSpPr/>
            <p:nvPr/>
          </p:nvSpPr>
          <p:spPr>
            <a:xfrm>
              <a:off x="2240796" y="2718153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4000" y="0"/>
                  </a:moveTo>
                  <a:lnTo>
                    <a:pt x="2425" y="584"/>
                  </a:lnTo>
                  <a:lnTo>
                    <a:pt x="1003" y="2590"/>
                  </a:lnTo>
                  <a:lnTo>
                    <a:pt x="469" y="3441"/>
                  </a:lnTo>
                  <a:lnTo>
                    <a:pt x="0" y="4292"/>
                  </a:lnTo>
                  <a:lnTo>
                    <a:pt x="266" y="5346"/>
                  </a:lnTo>
                  <a:lnTo>
                    <a:pt x="838" y="6172"/>
                  </a:lnTo>
                  <a:lnTo>
                    <a:pt x="4203" y="7924"/>
                  </a:lnTo>
                  <a:lnTo>
                    <a:pt x="5105" y="8191"/>
                  </a:lnTo>
                  <a:lnTo>
                    <a:pt x="6019" y="8394"/>
                  </a:lnTo>
                  <a:lnTo>
                    <a:pt x="6896" y="8394"/>
                  </a:lnTo>
                  <a:lnTo>
                    <a:pt x="7734" y="7899"/>
                  </a:lnTo>
                  <a:lnTo>
                    <a:pt x="8813" y="6908"/>
                  </a:lnTo>
                  <a:lnTo>
                    <a:pt x="7543" y="6134"/>
                  </a:lnTo>
                  <a:lnTo>
                    <a:pt x="7442" y="4876"/>
                  </a:lnTo>
                  <a:lnTo>
                    <a:pt x="7378" y="4521"/>
                  </a:lnTo>
                  <a:lnTo>
                    <a:pt x="7213" y="4178"/>
                  </a:lnTo>
                  <a:lnTo>
                    <a:pt x="6578" y="3873"/>
                  </a:lnTo>
                  <a:lnTo>
                    <a:pt x="6591" y="3429"/>
                  </a:lnTo>
                  <a:lnTo>
                    <a:pt x="6934" y="2908"/>
                  </a:lnTo>
                  <a:lnTo>
                    <a:pt x="5816" y="213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CF91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9" name="object 1649" descr=""/>
            <p:cNvSpPr/>
            <p:nvPr/>
          </p:nvSpPr>
          <p:spPr>
            <a:xfrm>
              <a:off x="2240987" y="2716197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7696" y="0"/>
                  </a:moveTo>
                  <a:lnTo>
                    <a:pt x="5143" y="558"/>
                  </a:lnTo>
                  <a:lnTo>
                    <a:pt x="2628" y="876"/>
                  </a:lnTo>
                  <a:lnTo>
                    <a:pt x="1828" y="1104"/>
                  </a:lnTo>
                  <a:lnTo>
                    <a:pt x="0" y="3530"/>
                  </a:lnTo>
                  <a:lnTo>
                    <a:pt x="228" y="4330"/>
                  </a:lnTo>
                  <a:lnTo>
                    <a:pt x="685" y="4864"/>
                  </a:lnTo>
                  <a:lnTo>
                    <a:pt x="1549" y="4978"/>
                  </a:lnTo>
                  <a:lnTo>
                    <a:pt x="2578" y="3162"/>
                  </a:lnTo>
                  <a:lnTo>
                    <a:pt x="4165" y="3949"/>
                  </a:lnTo>
                  <a:lnTo>
                    <a:pt x="5626" y="4089"/>
                  </a:lnTo>
                  <a:lnTo>
                    <a:pt x="6565" y="2082"/>
                  </a:lnTo>
                  <a:lnTo>
                    <a:pt x="8597" y="3606"/>
                  </a:lnTo>
                  <a:lnTo>
                    <a:pt x="9906" y="2768"/>
                  </a:lnTo>
                  <a:lnTo>
                    <a:pt x="9906" y="1879"/>
                  </a:lnTo>
                  <a:lnTo>
                    <a:pt x="7696" y="0"/>
                  </a:lnTo>
                  <a:close/>
                </a:path>
              </a:pathLst>
            </a:custGeom>
            <a:solidFill>
              <a:srgbClr val="DFD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0" name="object 1650" descr=""/>
            <p:cNvSpPr/>
            <p:nvPr/>
          </p:nvSpPr>
          <p:spPr>
            <a:xfrm>
              <a:off x="2247690" y="272138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844" y="0"/>
                  </a:moveTo>
                  <a:lnTo>
                    <a:pt x="1981" y="114"/>
                  </a:lnTo>
                  <a:lnTo>
                    <a:pt x="1460" y="723"/>
                  </a:lnTo>
                  <a:lnTo>
                    <a:pt x="393" y="228"/>
                  </a:lnTo>
                  <a:lnTo>
                    <a:pt x="0" y="1092"/>
                  </a:lnTo>
                  <a:lnTo>
                    <a:pt x="50" y="1587"/>
                  </a:lnTo>
                  <a:lnTo>
                    <a:pt x="88" y="1828"/>
                  </a:lnTo>
                  <a:lnTo>
                    <a:pt x="685" y="2933"/>
                  </a:lnTo>
                  <a:lnTo>
                    <a:pt x="1689" y="2857"/>
                  </a:lnTo>
                  <a:lnTo>
                    <a:pt x="2705" y="2743"/>
                  </a:lnTo>
                  <a:lnTo>
                    <a:pt x="3479" y="2476"/>
                  </a:lnTo>
                  <a:lnTo>
                    <a:pt x="3797" y="1739"/>
                  </a:lnTo>
                  <a:lnTo>
                    <a:pt x="4318" y="1219"/>
                  </a:lnTo>
                  <a:lnTo>
                    <a:pt x="4241" y="825"/>
                  </a:lnTo>
                  <a:lnTo>
                    <a:pt x="3632" y="127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CD97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1" name="object 1651" descr=""/>
            <p:cNvSpPr/>
            <p:nvPr/>
          </p:nvSpPr>
          <p:spPr>
            <a:xfrm>
              <a:off x="2246386" y="2721072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1346" y="0"/>
                  </a:moveTo>
                  <a:lnTo>
                    <a:pt x="876" y="241"/>
                  </a:lnTo>
                  <a:lnTo>
                    <a:pt x="0" y="0"/>
                  </a:lnTo>
                  <a:lnTo>
                    <a:pt x="114" y="1066"/>
                  </a:lnTo>
                  <a:lnTo>
                    <a:pt x="876" y="1219"/>
                  </a:lnTo>
                  <a:lnTo>
                    <a:pt x="1295" y="1397"/>
                  </a:lnTo>
                  <a:lnTo>
                    <a:pt x="2070" y="1308"/>
                  </a:lnTo>
                  <a:lnTo>
                    <a:pt x="2908" y="1333"/>
                  </a:lnTo>
                  <a:lnTo>
                    <a:pt x="3289" y="419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E0CC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2" name="object 1652" descr=""/>
            <p:cNvSpPr/>
            <p:nvPr/>
          </p:nvSpPr>
          <p:spPr>
            <a:xfrm>
              <a:off x="2246420" y="2723046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5219" y="0"/>
                  </a:moveTo>
                  <a:lnTo>
                    <a:pt x="4864" y="12"/>
                  </a:lnTo>
                  <a:lnTo>
                    <a:pt x="4495" y="406"/>
                  </a:lnTo>
                  <a:lnTo>
                    <a:pt x="1358" y="165"/>
                  </a:lnTo>
                  <a:lnTo>
                    <a:pt x="0" y="1689"/>
                  </a:lnTo>
                  <a:lnTo>
                    <a:pt x="2324" y="1447"/>
                  </a:lnTo>
                  <a:lnTo>
                    <a:pt x="2374" y="2298"/>
                  </a:lnTo>
                  <a:lnTo>
                    <a:pt x="3301" y="3390"/>
                  </a:lnTo>
                  <a:lnTo>
                    <a:pt x="4216" y="3441"/>
                  </a:lnTo>
                  <a:lnTo>
                    <a:pt x="5156" y="2298"/>
                  </a:lnTo>
                  <a:lnTo>
                    <a:pt x="5600" y="2006"/>
                  </a:lnTo>
                  <a:lnTo>
                    <a:pt x="6489" y="1397"/>
                  </a:lnTo>
                  <a:lnTo>
                    <a:pt x="5562" y="457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9B50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3" name="object 1653" descr=""/>
            <p:cNvSpPr/>
            <p:nvPr/>
          </p:nvSpPr>
          <p:spPr>
            <a:xfrm>
              <a:off x="2250917" y="272254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457" y="0"/>
                  </a:moveTo>
                  <a:lnTo>
                    <a:pt x="63" y="241"/>
                  </a:lnTo>
                  <a:lnTo>
                    <a:pt x="0" y="901"/>
                  </a:lnTo>
                  <a:lnTo>
                    <a:pt x="355" y="927"/>
                  </a:lnTo>
                  <a:lnTo>
                    <a:pt x="1066" y="952"/>
                  </a:lnTo>
                  <a:lnTo>
                    <a:pt x="1066" y="355"/>
                  </a:lnTo>
                  <a:lnTo>
                    <a:pt x="1092" y="5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DCD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4" name="object 1654" descr=""/>
            <p:cNvSpPr/>
            <p:nvPr/>
          </p:nvSpPr>
          <p:spPr>
            <a:xfrm>
              <a:off x="2261538" y="2725760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2019" y="0"/>
                  </a:moveTo>
                  <a:lnTo>
                    <a:pt x="1663" y="38"/>
                  </a:lnTo>
                  <a:lnTo>
                    <a:pt x="939" y="88"/>
                  </a:lnTo>
                  <a:lnTo>
                    <a:pt x="622" y="1003"/>
                  </a:lnTo>
                  <a:lnTo>
                    <a:pt x="317" y="1930"/>
                  </a:lnTo>
                  <a:lnTo>
                    <a:pt x="0" y="2844"/>
                  </a:lnTo>
                  <a:lnTo>
                    <a:pt x="228" y="3289"/>
                  </a:lnTo>
                  <a:lnTo>
                    <a:pt x="355" y="3505"/>
                  </a:lnTo>
                  <a:lnTo>
                    <a:pt x="1181" y="4140"/>
                  </a:lnTo>
                  <a:lnTo>
                    <a:pt x="2032" y="4610"/>
                  </a:lnTo>
                  <a:lnTo>
                    <a:pt x="3073" y="3975"/>
                  </a:lnTo>
                  <a:lnTo>
                    <a:pt x="3213" y="3721"/>
                  </a:lnTo>
                  <a:lnTo>
                    <a:pt x="3314" y="3441"/>
                  </a:lnTo>
                  <a:lnTo>
                    <a:pt x="3378" y="3162"/>
                  </a:lnTo>
                  <a:lnTo>
                    <a:pt x="2120" y="850"/>
                  </a:lnTo>
                  <a:lnTo>
                    <a:pt x="2108" y="571"/>
                  </a:lnTo>
                  <a:lnTo>
                    <a:pt x="2082" y="279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087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5" name="object 1655" descr=""/>
            <p:cNvSpPr/>
            <p:nvPr/>
          </p:nvSpPr>
          <p:spPr>
            <a:xfrm>
              <a:off x="2230333" y="2742824"/>
              <a:ext cx="20955" cy="5080"/>
            </a:xfrm>
            <a:custGeom>
              <a:avLst/>
              <a:gdLst/>
              <a:ahLst/>
              <a:cxnLst/>
              <a:rect l="l" t="t" r="r" b="b"/>
              <a:pathLst>
                <a:path w="20955" h="5080">
                  <a:moveTo>
                    <a:pt x="19456" y="12"/>
                  </a:moveTo>
                  <a:lnTo>
                    <a:pt x="18288" y="0"/>
                  </a:lnTo>
                  <a:lnTo>
                    <a:pt x="17843" y="63"/>
                  </a:lnTo>
                  <a:lnTo>
                    <a:pt x="15735" y="673"/>
                  </a:lnTo>
                  <a:lnTo>
                    <a:pt x="13601" y="1041"/>
                  </a:lnTo>
                  <a:lnTo>
                    <a:pt x="11963" y="1587"/>
                  </a:lnTo>
                  <a:lnTo>
                    <a:pt x="10909" y="1777"/>
                  </a:lnTo>
                  <a:lnTo>
                    <a:pt x="8712" y="1765"/>
                  </a:lnTo>
                  <a:lnTo>
                    <a:pt x="7594" y="1549"/>
                  </a:lnTo>
                  <a:lnTo>
                    <a:pt x="6489" y="1460"/>
                  </a:lnTo>
                  <a:lnTo>
                    <a:pt x="5029" y="1460"/>
                  </a:lnTo>
                  <a:lnTo>
                    <a:pt x="3594" y="1714"/>
                  </a:lnTo>
                  <a:lnTo>
                    <a:pt x="2171" y="1904"/>
                  </a:lnTo>
                  <a:lnTo>
                    <a:pt x="1397" y="2057"/>
                  </a:lnTo>
                  <a:lnTo>
                    <a:pt x="698" y="2349"/>
                  </a:lnTo>
                  <a:lnTo>
                    <a:pt x="152" y="2933"/>
                  </a:lnTo>
                  <a:lnTo>
                    <a:pt x="0" y="3479"/>
                  </a:lnTo>
                  <a:lnTo>
                    <a:pt x="114" y="3962"/>
                  </a:lnTo>
                  <a:lnTo>
                    <a:pt x="469" y="4394"/>
                  </a:lnTo>
                  <a:lnTo>
                    <a:pt x="990" y="4533"/>
                  </a:lnTo>
                  <a:lnTo>
                    <a:pt x="1524" y="4597"/>
                  </a:lnTo>
                  <a:lnTo>
                    <a:pt x="5092" y="4406"/>
                  </a:lnTo>
                  <a:lnTo>
                    <a:pt x="8153" y="4940"/>
                  </a:lnTo>
                  <a:lnTo>
                    <a:pt x="11176" y="4254"/>
                  </a:lnTo>
                  <a:lnTo>
                    <a:pt x="14160" y="3809"/>
                  </a:lnTo>
                  <a:lnTo>
                    <a:pt x="14909" y="3441"/>
                  </a:lnTo>
                  <a:lnTo>
                    <a:pt x="15773" y="3530"/>
                  </a:lnTo>
                  <a:lnTo>
                    <a:pt x="16510" y="3149"/>
                  </a:lnTo>
                  <a:lnTo>
                    <a:pt x="18376" y="2730"/>
                  </a:lnTo>
                  <a:lnTo>
                    <a:pt x="18834" y="2578"/>
                  </a:lnTo>
                  <a:lnTo>
                    <a:pt x="19240" y="2349"/>
                  </a:lnTo>
                  <a:lnTo>
                    <a:pt x="19634" y="2070"/>
                  </a:lnTo>
                  <a:lnTo>
                    <a:pt x="19964" y="2044"/>
                  </a:lnTo>
                  <a:lnTo>
                    <a:pt x="20281" y="1943"/>
                  </a:lnTo>
                  <a:lnTo>
                    <a:pt x="20574" y="1777"/>
                  </a:lnTo>
                  <a:lnTo>
                    <a:pt x="20561" y="787"/>
                  </a:lnTo>
                  <a:lnTo>
                    <a:pt x="20040" y="317"/>
                  </a:lnTo>
                  <a:lnTo>
                    <a:pt x="19456" y="12"/>
                  </a:lnTo>
                  <a:close/>
                </a:path>
              </a:pathLst>
            </a:custGeom>
            <a:solidFill>
              <a:srgbClr val="EBE1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6" name="object 1656" descr=""/>
            <p:cNvSpPr/>
            <p:nvPr/>
          </p:nvSpPr>
          <p:spPr>
            <a:xfrm>
              <a:off x="2230333" y="2746865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30" h="1905">
                  <a:moveTo>
                    <a:pt x="330" y="0"/>
                  </a:moveTo>
                  <a:lnTo>
                    <a:pt x="0" y="393"/>
                  </a:lnTo>
                  <a:lnTo>
                    <a:pt x="254" y="838"/>
                  </a:lnTo>
                  <a:lnTo>
                    <a:pt x="3898" y="698"/>
                  </a:lnTo>
                  <a:lnTo>
                    <a:pt x="7607" y="1701"/>
                  </a:lnTo>
                  <a:lnTo>
                    <a:pt x="11176" y="20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D5B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7" name="object 1657" descr=""/>
            <p:cNvSpPr/>
            <p:nvPr/>
          </p:nvSpPr>
          <p:spPr>
            <a:xfrm>
              <a:off x="2226155" y="2745646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2095" y="0"/>
                  </a:moveTo>
                  <a:lnTo>
                    <a:pt x="673" y="698"/>
                  </a:lnTo>
                  <a:lnTo>
                    <a:pt x="114" y="1054"/>
                  </a:lnTo>
                  <a:lnTo>
                    <a:pt x="0" y="1511"/>
                  </a:lnTo>
                  <a:lnTo>
                    <a:pt x="355" y="2070"/>
                  </a:lnTo>
                  <a:lnTo>
                    <a:pt x="241" y="2438"/>
                  </a:lnTo>
                  <a:lnTo>
                    <a:pt x="1320" y="2946"/>
                  </a:lnTo>
                  <a:lnTo>
                    <a:pt x="2400" y="2984"/>
                  </a:lnTo>
                  <a:lnTo>
                    <a:pt x="3797" y="2286"/>
                  </a:lnTo>
                  <a:lnTo>
                    <a:pt x="4114" y="2159"/>
                  </a:lnTo>
                  <a:lnTo>
                    <a:pt x="4432" y="2057"/>
                  </a:lnTo>
                  <a:lnTo>
                    <a:pt x="4419" y="1778"/>
                  </a:lnTo>
                  <a:lnTo>
                    <a:pt x="4444" y="1498"/>
                  </a:lnTo>
                  <a:lnTo>
                    <a:pt x="4508" y="1219"/>
                  </a:lnTo>
                  <a:lnTo>
                    <a:pt x="3390" y="190"/>
                  </a:lnTo>
                  <a:close/>
                </a:path>
              </a:pathLst>
            </a:custGeom>
            <a:solidFill>
              <a:srgbClr val="EFEB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8" name="object 1658" descr=""/>
            <p:cNvSpPr/>
            <p:nvPr/>
          </p:nvSpPr>
          <p:spPr>
            <a:xfrm>
              <a:off x="2226400" y="2748078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69">
                  <a:moveTo>
                    <a:pt x="3238" y="0"/>
                  </a:moveTo>
                  <a:lnTo>
                    <a:pt x="0" y="0"/>
                  </a:lnTo>
                  <a:lnTo>
                    <a:pt x="800" y="1168"/>
                  </a:lnTo>
                  <a:lnTo>
                    <a:pt x="2032" y="901"/>
                  </a:lnTo>
                  <a:lnTo>
                    <a:pt x="3175" y="939"/>
                  </a:lnTo>
                  <a:lnTo>
                    <a:pt x="3225" y="317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9F59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9" name="object 1659" descr=""/>
            <p:cNvSpPr/>
            <p:nvPr/>
          </p:nvSpPr>
          <p:spPr>
            <a:xfrm>
              <a:off x="2244496" y="2744800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2336" y="1181"/>
                  </a:moveTo>
                  <a:lnTo>
                    <a:pt x="1435" y="952"/>
                  </a:lnTo>
                  <a:lnTo>
                    <a:pt x="571" y="901"/>
                  </a:lnTo>
                  <a:lnTo>
                    <a:pt x="0" y="1841"/>
                  </a:lnTo>
                  <a:lnTo>
                    <a:pt x="914" y="2095"/>
                  </a:lnTo>
                  <a:lnTo>
                    <a:pt x="1701" y="1905"/>
                  </a:lnTo>
                  <a:lnTo>
                    <a:pt x="2336" y="1181"/>
                  </a:lnTo>
                  <a:close/>
                </a:path>
                <a:path w="5714" h="2539">
                  <a:moveTo>
                    <a:pt x="5461" y="114"/>
                  </a:moveTo>
                  <a:lnTo>
                    <a:pt x="4876" y="0"/>
                  </a:lnTo>
                  <a:lnTo>
                    <a:pt x="4457" y="215"/>
                  </a:lnTo>
                  <a:lnTo>
                    <a:pt x="4216" y="762"/>
                  </a:lnTo>
                  <a:lnTo>
                    <a:pt x="4533" y="927"/>
                  </a:lnTo>
                  <a:lnTo>
                    <a:pt x="4864" y="990"/>
                  </a:lnTo>
                  <a:lnTo>
                    <a:pt x="5219" y="939"/>
                  </a:lnTo>
                  <a:lnTo>
                    <a:pt x="5372" y="381"/>
                  </a:lnTo>
                  <a:lnTo>
                    <a:pt x="5461" y="114"/>
                  </a:lnTo>
                  <a:close/>
                </a:path>
              </a:pathLst>
            </a:custGeom>
            <a:solidFill>
              <a:srgbClr val="D5B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0" name="object 1660" descr=""/>
            <p:cNvSpPr/>
            <p:nvPr/>
          </p:nvSpPr>
          <p:spPr>
            <a:xfrm>
              <a:off x="2243174" y="2740894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60" h="3810">
                  <a:moveTo>
                    <a:pt x="5905" y="0"/>
                  </a:moveTo>
                  <a:lnTo>
                    <a:pt x="4940" y="177"/>
                  </a:lnTo>
                  <a:lnTo>
                    <a:pt x="3987" y="177"/>
                  </a:lnTo>
                  <a:lnTo>
                    <a:pt x="2870" y="584"/>
                  </a:lnTo>
                  <a:lnTo>
                    <a:pt x="1625" y="596"/>
                  </a:lnTo>
                  <a:lnTo>
                    <a:pt x="571" y="1193"/>
                  </a:lnTo>
                  <a:lnTo>
                    <a:pt x="177" y="1524"/>
                  </a:lnTo>
                  <a:lnTo>
                    <a:pt x="0" y="1930"/>
                  </a:lnTo>
                  <a:lnTo>
                    <a:pt x="50" y="2438"/>
                  </a:lnTo>
                  <a:lnTo>
                    <a:pt x="596" y="3530"/>
                  </a:lnTo>
                  <a:lnTo>
                    <a:pt x="1625" y="3251"/>
                  </a:lnTo>
                  <a:lnTo>
                    <a:pt x="2539" y="3314"/>
                  </a:lnTo>
                  <a:lnTo>
                    <a:pt x="3251" y="3302"/>
                  </a:lnTo>
                  <a:lnTo>
                    <a:pt x="3962" y="3327"/>
                  </a:lnTo>
                  <a:lnTo>
                    <a:pt x="4610" y="2959"/>
                  </a:lnTo>
                  <a:lnTo>
                    <a:pt x="4940" y="2895"/>
                  </a:lnTo>
                  <a:lnTo>
                    <a:pt x="5270" y="2806"/>
                  </a:lnTo>
                  <a:lnTo>
                    <a:pt x="5587" y="2679"/>
                  </a:lnTo>
                  <a:lnTo>
                    <a:pt x="6286" y="2082"/>
                  </a:lnTo>
                  <a:lnTo>
                    <a:pt x="7251" y="2362"/>
                  </a:lnTo>
                  <a:lnTo>
                    <a:pt x="7988" y="1930"/>
                  </a:lnTo>
                  <a:lnTo>
                    <a:pt x="9753" y="1498"/>
                  </a:lnTo>
                  <a:lnTo>
                    <a:pt x="9702" y="939"/>
                  </a:lnTo>
                  <a:lnTo>
                    <a:pt x="6769" y="558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AD62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1" name="object 1661" descr=""/>
            <p:cNvSpPr/>
            <p:nvPr/>
          </p:nvSpPr>
          <p:spPr>
            <a:xfrm>
              <a:off x="2248762" y="2742545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435" y="0"/>
                  </a:moveTo>
                  <a:lnTo>
                    <a:pt x="622" y="203"/>
                  </a:lnTo>
                  <a:lnTo>
                    <a:pt x="0" y="1028"/>
                  </a:lnTo>
                  <a:lnTo>
                    <a:pt x="2133" y="1066"/>
                  </a:lnTo>
                  <a:lnTo>
                    <a:pt x="2209" y="800"/>
                  </a:lnTo>
                  <a:lnTo>
                    <a:pt x="2298" y="533"/>
                  </a:lnTo>
                  <a:lnTo>
                    <a:pt x="2400" y="279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C486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2" name="object 1662" descr=""/>
            <p:cNvSpPr/>
            <p:nvPr/>
          </p:nvSpPr>
          <p:spPr>
            <a:xfrm>
              <a:off x="2140174" y="2729986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1092" y="0"/>
                  </a:moveTo>
                  <a:lnTo>
                    <a:pt x="0" y="1777"/>
                  </a:lnTo>
                  <a:lnTo>
                    <a:pt x="2171" y="3124"/>
                  </a:lnTo>
                  <a:lnTo>
                    <a:pt x="2514" y="3441"/>
                  </a:lnTo>
                  <a:lnTo>
                    <a:pt x="2908" y="3594"/>
                  </a:lnTo>
                  <a:lnTo>
                    <a:pt x="3365" y="3568"/>
                  </a:lnTo>
                  <a:lnTo>
                    <a:pt x="4470" y="3340"/>
                  </a:lnTo>
                  <a:lnTo>
                    <a:pt x="5575" y="3174"/>
                  </a:lnTo>
                  <a:lnTo>
                    <a:pt x="8801" y="1562"/>
                  </a:lnTo>
                  <a:lnTo>
                    <a:pt x="8318" y="25"/>
                  </a:lnTo>
                  <a:lnTo>
                    <a:pt x="7112" y="241"/>
                  </a:lnTo>
                  <a:lnTo>
                    <a:pt x="5930" y="406"/>
                  </a:lnTo>
                  <a:lnTo>
                    <a:pt x="5041" y="380"/>
                  </a:lnTo>
                  <a:lnTo>
                    <a:pt x="4114" y="558"/>
                  </a:lnTo>
                  <a:lnTo>
                    <a:pt x="3276" y="8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9A4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3" name="object 1663" descr=""/>
            <p:cNvSpPr/>
            <p:nvPr/>
          </p:nvSpPr>
          <p:spPr>
            <a:xfrm>
              <a:off x="2142335" y="2733412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549" y="0"/>
                  </a:moveTo>
                  <a:lnTo>
                    <a:pt x="749" y="152"/>
                  </a:lnTo>
                  <a:lnTo>
                    <a:pt x="0" y="571"/>
                  </a:lnTo>
                  <a:lnTo>
                    <a:pt x="1346" y="2032"/>
                  </a:lnTo>
                  <a:lnTo>
                    <a:pt x="1549" y="2057"/>
                  </a:lnTo>
                  <a:lnTo>
                    <a:pt x="1739" y="2019"/>
                  </a:lnTo>
                  <a:lnTo>
                    <a:pt x="1930" y="1930"/>
                  </a:lnTo>
                  <a:lnTo>
                    <a:pt x="2362" y="2044"/>
                  </a:lnTo>
                  <a:lnTo>
                    <a:pt x="2857" y="2286"/>
                  </a:lnTo>
                  <a:lnTo>
                    <a:pt x="3428" y="952"/>
                  </a:lnTo>
                  <a:lnTo>
                    <a:pt x="2946" y="558"/>
                  </a:lnTo>
                  <a:lnTo>
                    <a:pt x="2400" y="215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EBF4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4" name="object 1664" descr=""/>
            <p:cNvSpPr/>
            <p:nvPr/>
          </p:nvSpPr>
          <p:spPr>
            <a:xfrm>
              <a:off x="2142327" y="273260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917" y="0"/>
                  </a:moveTo>
                  <a:lnTo>
                    <a:pt x="1511" y="25"/>
                  </a:lnTo>
                  <a:lnTo>
                    <a:pt x="1104" y="279"/>
                  </a:lnTo>
                  <a:lnTo>
                    <a:pt x="380" y="431"/>
                  </a:lnTo>
                  <a:lnTo>
                    <a:pt x="25" y="495"/>
                  </a:lnTo>
                  <a:lnTo>
                    <a:pt x="50" y="800"/>
                  </a:lnTo>
                  <a:lnTo>
                    <a:pt x="38" y="1079"/>
                  </a:lnTo>
                  <a:lnTo>
                    <a:pt x="0" y="1384"/>
                  </a:lnTo>
                  <a:lnTo>
                    <a:pt x="2082" y="1422"/>
                  </a:lnTo>
                  <a:lnTo>
                    <a:pt x="2438" y="1092"/>
                  </a:lnTo>
                  <a:lnTo>
                    <a:pt x="2539" y="711"/>
                  </a:lnTo>
                  <a:lnTo>
                    <a:pt x="2324" y="266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D6B7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5" name="object 1665" descr=""/>
            <p:cNvSpPr/>
            <p:nvPr/>
          </p:nvSpPr>
          <p:spPr>
            <a:xfrm>
              <a:off x="2135992" y="273969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482" y="0"/>
                  </a:moveTo>
                  <a:lnTo>
                    <a:pt x="0" y="279"/>
                  </a:lnTo>
                  <a:lnTo>
                    <a:pt x="50" y="901"/>
                  </a:lnTo>
                  <a:lnTo>
                    <a:pt x="88" y="1206"/>
                  </a:lnTo>
                  <a:lnTo>
                    <a:pt x="457" y="1155"/>
                  </a:lnTo>
                  <a:lnTo>
                    <a:pt x="749" y="977"/>
                  </a:lnTo>
                  <a:lnTo>
                    <a:pt x="952" y="660"/>
                  </a:lnTo>
                  <a:lnTo>
                    <a:pt x="736" y="266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EDE5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6" name="object 1666" descr=""/>
            <p:cNvSpPr/>
            <p:nvPr/>
          </p:nvSpPr>
          <p:spPr>
            <a:xfrm>
              <a:off x="2143019" y="2721723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7404" y="0"/>
                  </a:moveTo>
                  <a:lnTo>
                    <a:pt x="6807" y="635"/>
                  </a:lnTo>
                  <a:lnTo>
                    <a:pt x="2349" y="2667"/>
                  </a:lnTo>
                  <a:lnTo>
                    <a:pt x="3086" y="3022"/>
                  </a:lnTo>
                  <a:lnTo>
                    <a:pt x="4089" y="2489"/>
                  </a:lnTo>
                  <a:lnTo>
                    <a:pt x="4838" y="3606"/>
                  </a:lnTo>
                  <a:lnTo>
                    <a:pt x="381" y="3898"/>
                  </a:lnTo>
                  <a:lnTo>
                    <a:pt x="190" y="4051"/>
                  </a:lnTo>
                  <a:lnTo>
                    <a:pt x="0" y="4635"/>
                  </a:lnTo>
                  <a:lnTo>
                    <a:pt x="101" y="4914"/>
                  </a:lnTo>
                  <a:lnTo>
                    <a:pt x="393" y="5207"/>
                  </a:lnTo>
                  <a:lnTo>
                    <a:pt x="1917" y="5461"/>
                  </a:lnTo>
                  <a:lnTo>
                    <a:pt x="3390" y="6007"/>
                  </a:lnTo>
                  <a:lnTo>
                    <a:pt x="4953" y="6007"/>
                  </a:lnTo>
                  <a:lnTo>
                    <a:pt x="5461" y="5943"/>
                  </a:lnTo>
                  <a:lnTo>
                    <a:pt x="8382" y="3797"/>
                  </a:lnTo>
                  <a:lnTo>
                    <a:pt x="9359" y="3009"/>
                  </a:lnTo>
                  <a:lnTo>
                    <a:pt x="8064" y="127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D6C4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7" name="object 1667" descr=""/>
            <p:cNvSpPr/>
            <p:nvPr/>
          </p:nvSpPr>
          <p:spPr>
            <a:xfrm>
              <a:off x="2143314" y="2713162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5537" y="0"/>
                  </a:moveTo>
                  <a:lnTo>
                    <a:pt x="4902" y="88"/>
                  </a:lnTo>
                  <a:lnTo>
                    <a:pt x="4508" y="203"/>
                  </a:lnTo>
                  <a:lnTo>
                    <a:pt x="4178" y="419"/>
                  </a:lnTo>
                  <a:lnTo>
                    <a:pt x="3898" y="723"/>
                  </a:lnTo>
                  <a:lnTo>
                    <a:pt x="3276" y="1358"/>
                  </a:lnTo>
                  <a:lnTo>
                    <a:pt x="3505" y="126"/>
                  </a:lnTo>
                  <a:lnTo>
                    <a:pt x="3073" y="342"/>
                  </a:lnTo>
                  <a:lnTo>
                    <a:pt x="2667" y="279"/>
                  </a:lnTo>
                  <a:lnTo>
                    <a:pt x="990" y="1981"/>
                  </a:lnTo>
                  <a:lnTo>
                    <a:pt x="2362" y="3505"/>
                  </a:lnTo>
                  <a:lnTo>
                    <a:pt x="749" y="3924"/>
                  </a:lnTo>
                  <a:lnTo>
                    <a:pt x="0" y="4660"/>
                  </a:lnTo>
                  <a:lnTo>
                    <a:pt x="1905" y="4952"/>
                  </a:lnTo>
                  <a:lnTo>
                    <a:pt x="3759" y="4940"/>
                  </a:lnTo>
                  <a:lnTo>
                    <a:pt x="5461" y="3848"/>
                  </a:lnTo>
                  <a:lnTo>
                    <a:pt x="5956" y="3505"/>
                  </a:lnTo>
                  <a:lnTo>
                    <a:pt x="6604" y="3390"/>
                  </a:lnTo>
                  <a:lnTo>
                    <a:pt x="6921" y="2806"/>
                  </a:lnTo>
                  <a:lnTo>
                    <a:pt x="7086" y="2412"/>
                  </a:lnTo>
                  <a:lnTo>
                    <a:pt x="7150" y="2006"/>
                  </a:lnTo>
                  <a:lnTo>
                    <a:pt x="7137" y="1600"/>
                  </a:lnTo>
                  <a:lnTo>
                    <a:pt x="7061" y="1181"/>
                  </a:lnTo>
                  <a:lnTo>
                    <a:pt x="6896" y="812"/>
                  </a:lnTo>
                  <a:lnTo>
                    <a:pt x="6642" y="482"/>
                  </a:lnTo>
                  <a:lnTo>
                    <a:pt x="6108" y="114"/>
                  </a:lnTo>
                  <a:lnTo>
                    <a:pt x="5537" y="0"/>
                  </a:lnTo>
                  <a:close/>
                </a:path>
              </a:pathLst>
            </a:custGeom>
            <a:solidFill>
              <a:srgbClr val="D3AA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8" name="object 1668" descr=""/>
            <p:cNvSpPr/>
            <p:nvPr/>
          </p:nvSpPr>
          <p:spPr>
            <a:xfrm>
              <a:off x="2151870" y="271802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2260" y="0"/>
                  </a:moveTo>
                  <a:lnTo>
                    <a:pt x="1016" y="101"/>
                  </a:lnTo>
                  <a:lnTo>
                    <a:pt x="63" y="1181"/>
                  </a:lnTo>
                  <a:lnTo>
                    <a:pt x="0" y="3251"/>
                  </a:lnTo>
                  <a:lnTo>
                    <a:pt x="457" y="3759"/>
                  </a:lnTo>
                  <a:lnTo>
                    <a:pt x="1778" y="4063"/>
                  </a:lnTo>
                  <a:lnTo>
                    <a:pt x="3149" y="3746"/>
                  </a:lnTo>
                  <a:lnTo>
                    <a:pt x="4470" y="4114"/>
                  </a:lnTo>
                  <a:lnTo>
                    <a:pt x="6756" y="2603"/>
                  </a:lnTo>
                  <a:lnTo>
                    <a:pt x="6604" y="2120"/>
                  </a:lnTo>
                  <a:lnTo>
                    <a:pt x="3581" y="114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9D5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9" name="object 1669" descr=""/>
            <p:cNvSpPr/>
            <p:nvPr/>
          </p:nvSpPr>
          <p:spPr>
            <a:xfrm>
              <a:off x="2148770" y="271538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765" y="0"/>
                  </a:moveTo>
                  <a:lnTo>
                    <a:pt x="1155" y="520"/>
                  </a:lnTo>
                  <a:lnTo>
                    <a:pt x="774" y="889"/>
                  </a:lnTo>
                  <a:lnTo>
                    <a:pt x="381" y="1257"/>
                  </a:lnTo>
                  <a:lnTo>
                    <a:pt x="0" y="1625"/>
                  </a:lnTo>
                  <a:lnTo>
                    <a:pt x="990" y="2235"/>
                  </a:lnTo>
                  <a:lnTo>
                    <a:pt x="1955" y="2895"/>
                  </a:lnTo>
                  <a:lnTo>
                    <a:pt x="3187" y="2895"/>
                  </a:lnTo>
                  <a:lnTo>
                    <a:pt x="3467" y="2514"/>
                  </a:lnTo>
                  <a:lnTo>
                    <a:pt x="3606" y="2336"/>
                  </a:lnTo>
                  <a:lnTo>
                    <a:pt x="3771" y="1600"/>
                  </a:lnTo>
                  <a:lnTo>
                    <a:pt x="3606" y="952"/>
                  </a:lnTo>
                  <a:lnTo>
                    <a:pt x="3060" y="419"/>
                  </a:lnTo>
                  <a:lnTo>
                    <a:pt x="2400" y="50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DEC8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0" name="object 1670" descr=""/>
            <p:cNvSpPr/>
            <p:nvPr/>
          </p:nvSpPr>
          <p:spPr>
            <a:xfrm>
              <a:off x="2151840" y="2717013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1778" y="0"/>
                  </a:moveTo>
                  <a:lnTo>
                    <a:pt x="850" y="330"/>
                  </a:lnTo>
                  <a:lnTo>
                    <a:pt x="0" y="927"/>
                  </a:lnTo>
                  <a:lnTo>
                    <a:pt x="114" y="1269"/>
                  </a:lnTo>
                  <a:lnTo>
                    <a:pt x="88" y="1574"/>
                  </a:lnTo>
                  <a:lnTo>
                    <a:pt x="76" y="1879"/>
                  </a:lnTo>
                  <a:lnTo>
                    <a:pt x="88" y="2197"/>
                  </a:lnTo>
                  <a:lnTo>
                    <a:pt x="1549" y="2158"/>
                  </a:lnTo>
                  <a:lnTo>
                    <a:pt x="3022" y="2133"/>
                  </a:lnTo>
                  <a:lnTo>
                    <a:pt x="4483" y="2095"/>
                  </a:lnTo>
                  <a:lnTo>
                    <a:pt x="4584" y="1930"/>
                  </a:lnTo>
                  <a:lnTo>
                    <a:pt x="4584" y="1600"/>
                  </a:lnTo>
                  <a:lnTo>
                    <a:pt x="4597" y="1282"/>
                  </a:lnTo>
                  <a:lnTo>
                    <a:pt x="4470" y="990"/>
                  </a:lnTo>
                  <a:lnTo>
                    <a:pt x="4229" y="723"/>
                  </a:lnTo>
                  <a:lnTo>
                    <a:pt x="3797" y="444"/>
                  </a:lnTo>
                  <a:lnTo>
                    <a:pt x="3340" y="253"/>
                  </a:lnTo>
                  <a:lnTo>
                    <a:pt x="2832" y="165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B167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1" name="object 1671" descr=""/>
            <p:cNvSpPr/>
            <p:nvPr/>
          </p:nvSpPr>
          <p:spPr>
            <a:xfrm>
              <a:off x="2148904" y="2720141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524" y="0"/>
                  </a:moveTo>
                  <a:lnTo>
                    <a:pt x="0" y="965"/>
                  </a:lnTo>
                  <a:lnTo>
                    <a:pt x="812" y="1638"/>
                  </a:lnTo>
                  <a:lnTo>
                    <a:pt x="927" y="2209"/>
                  </a:lnTo>
                  <a:lnTo>
                    <a:pt x="3060" y="2413"/>
                  </a:lnTo>
                  <a:lnTo>
                    <a:pt x="3179" y="2209"/>
                  </a:lnTo>
                  <a:lnTo>
                    <a:pt x="3304" y="1638"/>
                  </a:lnTo>
                  <a:lnTo>
                    <a:pt x="2959" y="1130"/>
                  </a:lnTo>
                  <a:lnTo>
                    <a:pt x="2197" y="939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9D5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2" name="object 1672" descr=""/>
            <p:cNvSpPr/>
            <p:nvPr/>
          </p:nvSpPr>
          <p:spPr>
            <a:xfrm>
              <a:off x="2145283" y="2727737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6527" y="0"/>
                  </a:moveTo>
                  <a:lnTo>
                    <a:pt x="1892" y="1231"/>
                  </a:lnTo>
                  <a:lnTo>
                    <a:pt x="1371" y="2044"/>
                  </a:lnTo>
                  <a:lnTo>
                    <a:pt x="63" y="2324"/>
                  </a:lnTo>
                  <a:lnTo>
                    <a:pt x="0" y="2730"/>
                  </a:lnTo>
                  <a:lnTo>
                    <a:pt x="165" y="2959"/>
                  </a:lnTo>
                  <a:lnTo>
                    <a:pt x="1638" y="3136"/>
                  </a:lnTo>
                  <a:lnTo>
                    <a:pt x="2844" y="2882"/>
                  </a:lnTo>
                  <a:lnTo>
                    <a:pt x="3429" y="4152"/>
                  </a:lnTo>
                  <a:lnTo>
                    <a:pt x="4025" y="4813"/>
                  </a:lnTo>
                  <a:lnTo>
                    <a:pt x="4737" y="4876"/>
                  </a:lnTo>
                  <a:lnTo>
                    <a:pt x="5537" y="4610"/>
                  </a:lnTo>
                  <a:lnTo>
                    <a:pt x="6438" y="3975"/>
                  </a:lnTo>
                  <a:lnTo>
                    <a:pt x="6870" y="3073"/>
                  </a:lnTo>
                  <a:lnTo>
                    <a:pt x="6997" y="2006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rgbClr val="CA98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3" name="object 1673" descr=""/>
            <p:cNvSpPr/>
            <p:nvPr/>
          </p:nvSpPr>
          <p:spPr>
            <a:xfrm>
              <a:off x="2142350" y="2726220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22" y="0"/>
                  </a:moveTo>
                  <a:lnTo>
                    <a:pt x="279" y="63"/>
                  </a:lnTo>
                  <a:lnTo>
                    <a:pt x="0" y="482"/>
                  </a:lnTo>
                  <a:lnTo>
                    <a:pt x="812" y="2400"/>
                  </a:lnTo>
                  <a:lnTo>
                    <a:pt x="3124" y="1384"/>
                  </a:lnTo>
                  <a:lnTo>
                    <a:pt x="4279" y="2641"/>
                  </a:lnTo>
                  <a:lnTo>
                    <a:pt x="4597" y="2933"/>
                  </a:lnTo>
                  <a:lnTo>
                    <a:pt x="4914" y="2971"/>
                  </a:lnTo>
                  <a:lnTo>
                    <a:pt x="5257" y="2692"/>
                  </a:lnTo>
                  <a:lnTo>
                    <a:pt x="5372" y="2336"/>
                  </a:lnTo>
                  <a:lnTo>
                    <a:pt x="6108" y="1943"/>
                  </a:lnTo>
                  <a:lnTo>
                    <a:pt x="6934" y="1612"/>
                  </a:lnTo>
                  <a:lnTo>
                    <a:pt x="6388" y="508"/>
                  </a:lnTo>
                  <a:lnTo>
                    <a:pt x="4622" y="139"/>
                  </a:lnTo>
                  <a:lnTo>
                    <a:pt x="2832" y="76"/>
                  </a:lnTo>
                  <a:lnTo>
                    <a:pt x="1041" y="292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A15F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4" name="object 1674" descr=""/>
            <p:cNvSpPr/>
            <p:nvPr/>
          </p:nvSpPr>
          <p:spPr>
            <a:xfrm>
              <a:off x="2143453" y="273006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892" y="0"/>
                  </a:moveTo>
                  <a:lnTo>
                    <a:pt x="1257" y="0"/>
                  </a:lnTo>
                  <a:lnTo>
                    <a:pt x="622" y="12"/>
                  </a:lnTo>
                  <a:lnTo>
                    <a:pt x="0" y="12"/>
                  </a:lnTo>
                  <a:lnTo>
                    <a:pt x="635" y="838"/>
                  </a:lnTo>
                  <a:lnTo>
                    <a:pt x="1498" y="825"/>
                  </a:lnTo>
                  <a:lnTo>
                    <a:pt x="2413" y="685"/>
                  </a:lnTo>
                  <a:lnTo>
                    <a:pt x="2222" y="469"/>
                  </a:lnTo>
                  <a:lnTo>
                    <a:pt x="2044" y="241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9C5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5" name="object 1675" descr=""/>
            <p:cNvSpPr/>
            <p:nvPr/>
          </p:nvSpPr>
          <p:spPr>
            <a:xfrm>
              <a:off x="2142324" y="272559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12" y="368"/>
                  </a:lnTo>
                  <a:lnTo>
                    <a:pt x="12" y="736"/>
                  </a:lnTo>
                  <a:lnTo>
                    <a:pt x="25" y="1104"/>
                  </a:lnTo>
                  <a:lnTo>
                    <a:pt x="368" y="1041"/>
                  </a:lnTo>
                  <a:lnTo>
                    <a:pt x="723" y="977"/>
                  </a:lnTo>
                  <a:lnTo>
                    <a:pt x="1066" y="914"/>
                  </a:lnTo>
                  <a:lnTo>
                    <a:pt x="1066" y="622"/>
                  </a:lnTo>
                  <a:lnTo>
                    <a:pt x="1079" y="317"/>
                  </a:lnTo>
                  <a:lnTo>
                    <a:pt x="1079" y="25"/>
                  </a:lnTo>
                  <a:lnTo>
                    <a:pt x="723" y="12"/>
                  </a:lnTo>
                  <a:lnTo>
                    <a:pt x="35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CA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6" name="object 1676" descr=""/>
            <p:cNvSpPr/>
            <p:nvPr/>
          </p:nvSpPr>
          <p:spPr>
            <a:xfrm>
              <a:off x="2146579" y="272880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380" y="0"/>
                  </a:moveTo>
                  <a:lnTo>
                    <a:pt x="50" y="63"/>
                  </a:lnTo>
                  <a:lnTo>
                    <a:pt x="0" y="368"/>
                  </a:lnTo>
                  <a:lnTo>
                    <a:pt x="12" y="673"/>
                  </a:lnTo>
                  <a:lnTo>
                    <a:pt x="76" y="977"/>
                  </a:lnTo>
                  <a:lnTo>
                    <a:pt x="660" y="977"/>
                  </a:lnTo>
                  <a:lnTo>
                    <a:pt x="1003" y="723"/>
                  </a:lnTo>
                  <a:lnTo>
                    <a:pt x="1028" y="114"/>
                  </a:lnTo>
                  <a:lnTo>
                    <a:pt x="711" y="1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EFE2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7" name="object 1677" descr=""/>
            <p:cNvSpPr/>
            <p:nvPr/>
          </p:nvSpPr>
          <p:spPr>
            <a:xfrm>
              <a:off x="2251766" y="2727644"/>
              <a:ext cx="10795" cy="5715"/>
            </a:xfrm>
            <a:custGeom>
              <a:avLst/>
              <a:gdLst/>
              <a:ahLst/>
              <a:cxnLst/>
              <a:rect l="l" t="t" r="r" b="b"/>
              <a:pathLst>
                <a:path w="10794" h="5714">
                  <a:moveTo>
                    <a:pt x="9924" y="3975"/>
                  </a:moveTo>
                  <a:lnTo>
                    <a:pt x="4606" y="3975"/>
                  </a:lnTo>
                  <a:lnTo>
                    <a:pt x="6005" y="4267"/>
                  </a:lnTo>
                  <a:lnTo>
                    <a:pt x="6550" y="4419"/>
                  </a:lnTo>
                  <a:lnTo>
                    <a:pt x="7096" y="4775"/>
                  </a:lnTo>
                  <a:lnTo>
                    <a:pt x="7578" y="5232"/>
                  </a:lnTo>
                  <a:lnTo>
                    <a:pt x="8721" y="5397"/>
                  </a:lnTo>
                  <a:lnTo>
                    <a:pt x="9178" y="5105"/>
                  </a:lnTo>
                  <a:lnTo>
                    <a:pt x="9509" y="4673"/>
                  </a:lnTo>
                  <a:lnTo>
                    <a:pt x="9924" y="3975"/>
                  </a:lnTo>
                  <a:close/>
                </a:path>
                <a:path w="10794" h="5714">
                  <a:moveTo>
                    <a:pt x="161" y="1397"/>
                  </a:moveTo>
                  <a:lnTo>
                    <a:pt x="100" y="1752"/>
                  </a:lnTo>
                  <a:lnTo>
                    <a:pt x="0" y="2870"/>
                  </a:lnTo>
                  <a:lnTo>
                    <a:pt x="212" y="3721"/>
                  </a:lnTo>
                  <a:lnTo>
                    <a:pt x="1050" y="4064"/>
                  </a:lnTo>
                  <a:lnTo>
                    <a:pt x="1990" y="4267"/>
                  </a:lnTo>
                  <a:lnTo>
                    <a:pt x="3298" y="4495"/>
                  </a:lnTo>
                  <a:lnTo>
                    <a:pt x="4606" y="3975"/>
                  </a:lnTo>
                  <a:lnTo>
                    <a:pt x="9924" y="3975"/>
                  </a:lnTo>
                  <a:lnTo>
                    <a:pt x="10073" y="3721"/>
                  </a:lnTo>
                  <a:lnTo>
                    <a:pt x="10283" y="3225"/>
                  </a:lnTo>
                  <a:lnTo>
                    <a:pt x="10385" y="2870"/>
                  </a:lnTo>
                  <a:lnTo>
                    <a:pt x="10337" y="1930"/>
                  </a:lnTo>
                  <a:lnTo>
                    <a:pt x="1520" y="1930"/>
                  </a:lnTo>
                  <a:lnTo>
                    <a:pt x="161" y="1397"/>
                  </a:lnTo>
                  <a:close/>
                </a:path>
                <a:path w="10794" h="5714">
                  <a:moveTo>
                    <a:pt x="5597" y="0"/>
                  </a:moveTo>
                  <a:lnTo>
                    <a:pt x="3425" y="12"/>
                  </a:lnTo>
                  <a:lnTo>
                    <a:pt x="1922" y="1485"/>
                  </a:lnTo>
                  <a:lnTo>
                    <a:pt x="1520" y="1930"/>
                  </a:lnTo>
                  <a:lnTo>
                    <a:pt x="10337" y="1930"/>
                  </a:lnTo>
                  <a:lnTo>
                    <a:pt x="10283" y="1752"/>
                  </a:lnTo>
                  <a:lnTo>
                    <a:pt x="10067" y="1485"/>
                  </a:lnTo>
                  <a:lnTo>
                    <a:pt x="9712" y="1308"/>
                  </a:lnTo>
                  <a:lnTo>
                    <a:pt x="9775" y="965"/>
                  </a:lnTo>
                  <a:lnTo>
                    <a:pt x="7705" y="368"/>
                  </a:lnTo>
                  <a:lnTo>
                    <a:pt x="5597" y="0"/>
                  </a:lnTo>
                  <a:close/>
                </a:path>
              </a:pathLst>
            </a:custGeom>
            <a:solidFill>
              <a:srgbClr val="D7BA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8" name="object 1678" descr=""/>
            <p:cNvSpPr/>
            <p:nvPr/>
          </p:nvSpPr>
          <p:spPr>
            <a:xfrm>
              <a:off x="2260488" y="272868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171" y="0"/>
                  </a:moveTo>
                  <a:lnTo>
                    <a:pt x="990" y="266"/>
                  </a:lnTo>
                  <a:lnTo>
                    <a:pt x="1066" y="1181"/>
                  </a:lnTo>
                  <a:lnTo>
                    <a:pt x="1244" y="1295"/>
                  </a:lnTo>
                  <a:lnTo>
                    <a:pt x="1346" y="1981"/>
                  </a:lnTo>
                  <a:lnTo>
                    <a:pt x="1079" y="2209"/>
                  </a:lnTo>
                  <a:lnTo>
                    <a:pt x="38" y="3454"/>
                  </a:lnTo>
                  <a:lnTo>
                    <a:pt x="419" y="3644"/>
                  </a:lnTo>
                  <a:lnTo>
                    <a:pt x="152" y="3987"/>
                  </a:lnTo>
                  <a:lnTo>
                    <a:pt x="0" y="4356"/>
                  </a:lnTo>
                  <a:lnTo>
                    <a:pt x="457" y="5118"/>
                  </a:lnTo>
                  <a:lnTo>
                    <a:pt x="1257" y="5308"/>
                  </a:lnTo>
                  <a:lnTo>
                    <a:pt x="2032" y="5549"/>
                  </a:lnTo>
                  <a:lnTo>
                    <a:pt x="2514" y="5753"/>
                  </a:lnTo>
                  <a:lnTo>
                    <a:pt x="2882" y="6159"/>
                  </a:lnTo>
                  <a:lnTo>
                    <a:pt x="3352" y="6400"/>
                  </a:lnTo>
                  <a:lnTo>
                    <a:pt x="3848" y="6451"/>
                  </a:lnTo>
                  <a:lnTo>
                    <a:pt x="4330" y="6400"/>
                  </a:lnTo>
                  <a:lnTo>
                    <a:pt x="4876" y="6032"/>
                  </a:lnTo>
                  <a:lnTo>
                    <a:pt x="5397" y="5638"/>
                  </a:lnTo>
                  <a:lnTo>
                    <a:pt x="5611" y="5118"/>
                  </a:lnTo>
                  <a:lnTo>
                    <a:pt x="5575" y="4254"/>
                  </a:lnTo>
                  <a:lnTo>
                    <a:pt x="5297" y="4038"/>
                  </a:lnTo>
                  <a:lnTo>
                    <a:pt x="4813" y="4038"/>
                  </a:lnTo>
                  <a:lnTo>
                    <a:pt x="4933" y="3771"/>
                  </a:lnTo>
                  <a:lnTo>
                    <a:pt x="6127" y="3644"/>
                  </a:lnTo>
                  <a:lnTo>
                    <a:pt x="6254" y="3454"/>
                  </a:lnTo>
                  <a:lnTo>
                    <a:pt x="6366" y="2324"/>
                  </a:lnTo>
                  <a:lnTo>
                    <a:pt x="5359" y="2324"/>
                  </a:lnTo>
                  <a:lnTo>
                    <a:pt x="4521" y="2120"/>
                  </a:lnTo>
                  <a:lnTo>
                    <a:pt x="4127" y="1054"/>
                  </a:lnTo>
                  <a:lnTo>
                    <a:pt x="3111" y="660"/>
                  </a:lnTo>
                  <a:lnTo>
                    <a:pt x="2171" y="0"/>
                  </a:lnTo>
                  <a:close/>
                </a:path>
                <a:path w="6985" h="6985">
                  <a:moveTo>
                    <a:pt x="5232" y="3987"/>
                  </a:moveTo>
                  <a:lnTo>
                    <a:pt x="4813" y="4038"/>
                  </a:lnTo>
                  <a:lnTo>
                    <a:pt x="5297" y="4038"/>
                  </a:lnTo>
                  <a:close/>
                </a:path>
                <a:path w="6985" h="6985">
                  <a:moveTo>
                    <a:pt x="5892" y="3809"/>
                  </a:moveTo>
                  <a:lnTo>
                    <a:pt x="5359" y="3809"/>
                  </a:lnTo>
                  <a:lnTo>
                    <a:pt x="5702" y="3873"/>
                  </a:lnTo>
                  <a:lnTo>
                    <a:pt x="5892" y="3809"/>
                  </a:lnTo>
                  <a:close/>
                </a:path>
                <a:path w="6985" h="6985">
                  <a:moveTo>
                    <a:pt x="6127" y="3644"/>
                  </a:moveTo>
                  <a:lnTo>
                    <a:pt x="4991" y="3644"/>
                  </a:lnTo>
                  <a:lnTo>
                    <a:pt x="5384" y="3822"/>
                  </a:lnTo>
                  <a:lnTo>
                    <a:pt x="5892" y="3809"/>
                  </a:lnTo>
                  <a:lnTo>
                    <a:pt x="6127" y="3644"/>
                  </a:lnTo>
                  <a:close/>
                </a:path>
                <a:path w="6985" h="6985">
                  <a:moveTo>
                    <a:pt x="4991" y="3644"/>
                  </a:moveTo>
                  <a:close/>
                </a:path>
                <a:path w="6985" h="6985">
                  <a:moveTo>
                    <a:pt x="6375" y="2235"/>
                  </a:moveTo>
                  <a:lnTo>
                    <a:pt x="5359" y="2324"/>
                  </a:lnTo>
                  <a:lnTo>
                    <a:pt x="6366" y="2324"/>
                  </a:lnTo>
                  <a:close/>
                </a:path>
              </a:pathLst>
            </a:custGeom>
            <a:solidFill>
              <a:srgbClr val="D3A9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9" name="object 1679" descr=""/>
            <p:cNvSpPr/>
            <p:nvPr/>
          </p:nvSpPr>
          <p:spPr>
            <a:xfrm>
              <a:off x="2246243" y="2731618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10909" y="0"/>
                  </a:moveTo>
                  <a:lnTo>
                    <a:pt x="9537" y="215"/>
                  </a:lnTo>
                  <a:lnTo>
                    <a:pt x="8178" y="457"/>
                  </a:lnTo>
                  <a:lnTo>
                    <a:pt x="6781" y="393"/>
                  </a:lnTo>
                  <a:lnTo>
                    <a:pt x="6095" y="393"/>
                  </a:lnTo>
                  <a:lnTo>
                    <a:pt x="5410" y="469"/>
                  </a:lnTo>
                  <a:lnTo>
                    <a:pt x="3708" y="1054"/>
                  </a:lnTo>
                  <a:lnTo>
                    <a:pt x="2616" y="1282"/>
                  </a:lnTo>
                  <a:lnTo>
                    <a:pt x="0" y="2971"/>
                  </a:lnTo>
                  <a:lnTo>
                    <a:pt x="63" y="3429"/>
                  </a:lnTo>
                  <a:lnTo>
                    <a:pt x="571" y="4381"/>
                  </a:lnTo>
                  <a:lnTo>
                    <a:pt x="1384" y="5067"/>
                  </a:lnTo>
                  <a:lnTo>
                    <a:pt x="2158" y="5791"/>
                  </a:lnTo>
                  <a:lnTo>
                    <a:pt x="2514" y="6007"/>
                  </a:lnTo>
                  <a:lnTo>
                    <a:pt x="2908" y="6096"/>
                  </a:lnTo>
                  <a:lnTo>
                    <a:pt x="3327" y="6083"/>
                  </a:lnTo>
                  <a:lnTo>
                    <a:pt x="3708" y="5943"/>
                  </a:lnTo>
                  <a:lnTo>
                    <a:pt x="4051" y="5753"/>
                  </a:lnTo>
                  <a:lnTo>
                    <a:pt x="4952" y="4953"/>
                  </a:lnTo>
                  <a:lnTo>
                    <a:pt x="5664" y="4686"/>
                  </a:lnTo>
                  <a:lnTo>
                    <a:pt x="6997" y="4279"/>
                  </a:lnTo>
                  <a:lnTo>
                    <a:pt x="7505" y="4000"/>
                  </a:lnTo>
                  <a:lnTo>
                    <a:pt x="7721" y="3365"/>
                  </a:lnTo>
                  <a:lnTo>
                    <a:pt x="12230" y="1511"/>
                  </a:lnTo>
                  <a:lnTo>
                    <a:pt x="12064" y="762"/>
                  </a:lnTo>
                  <a:lnTo>
                    <a:pt x="11633" y="266"/>
                  </a:lnTo>
                  <a:lnTo>
                    <a:pt x="10909" y="0"/>
                  </a:lnTo>
                  <a:close/>
                </a:path>
              </a:pathLst>
            </a:custGeom>
            <a:solidFill>
              <a:srgbClr val="D6C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0" name="object 1680" descr=""/>
            <p:cNvSpPr/>
            <p:nvPr/>
          </p:nvSpPr>
          <p:spPr>
            <a:xfrm>
              <a:off x="2249610" y="2735550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3987" y="0"/>
                  </a:moveTo>
                  <a:lnTo>
                    <a:pt x="3149" y="215"/>
                  </a:lnTo>
                  <a:lnTo>
                    <a:pt x="2412" y="177"/>
                  </a:lnTo>
                  <a:lnTo>
                    <a:pt x="1650" y="177"/>
                  </a:lnTo>
                  <a:lnTo>
                    <a:pt x="863" y="114"/>
                  </a:lnTo>
                  <a:lnTo>
                    <a:pt x="228" y="685"/>
                  </a:lnTo>
                  <a:lnTo>
                    <a:pt x="190" y="1917"/>
                  </a:lnTo>
                  <a:lnTo>
                    <a:pt x="0" y="2933"/>
                  </a:lnTo>
                  <a:lnTo>
                    <a:pt x="622" y="3225"/>
                  </a:lnTo>
                  <a:lnTo>
                    <a:pt x="1460" y="3314"/>
                  </a:lnTo>
                  <a:lnTo>
                    <a:pt x="2463" y="3327"/>
                  </a:lnTo>
                  <a:lnTo>
                    <a:pt x="3467" y="3365"/>
                  </a:lnTo>
                  <a:lnTo>
                    <a:pt x="4470" y="3225"/>
                  </a:lnTo>
                  <a:lnTo>
                    <a:pt x="5206" y="2959"/>
                  </a:lnTo>
                  <a:lnTo>
                    <a:pt x="5562" y="2819"/>
                  </a:lnTo>
                  <a:lnTo>
                    <a:pt x="6146" y="2412"/>
                  </a:lnTo>
                  <a:lnTo>
                    <a:pt x="6134" y="2006"/>
                  </a:lnTo>
                  <a:lnTo>
                    <a:pt x="5549" y="1600"/>
                  </a:lnTo>
                  <a:lnTo>
                    <a:pt x="5168" y="1371"/>
                  </a:lnTo>
                  <a:lnTo>
                    <a:pt x="4775" y="1155"/>
                  </a:lnTo>
                  <a:lnTo>
                    <a:pt x="4394" y="927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D1BA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1" name="object 1681" descr=""/>
            <p:cNvSpPr/>
            <p:nvPr/>
          </p:nvSpPr>
          <p:spPr>
            <a:xfrm>
              <a:off x="2256154" y="2737429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079" y="0"/>
                  </a:moveTo>
                  <a:lnTo>
                    <a:pt x="800" y="228"/>
                  </a:lnTo>
                  <a:lnTo>
                    <a:pt x="495" y="393"/>
                  </a:lnTo>
                  <a:lnTo>
                    <a:pt x="152" y="520"/>
                  </a:lnTo>
                  <a:lnTo>
                    <a:pt x="0" y="1028"/>
                  </a:lnTo>
                  <a:lnTo>
                    <a:pt x="1130" y="2641"/>
                  </a:lnTo>
                  <a:lnTo>
                    <a:pt x="2997" y="1600"/>
                  </a:lnTo>
                  <a:lnTo>
                    <a:pt x="4394" y="2235"/>
                  </a:lnTo>
                  <a:lnTo>
                    <a:pt x="4699" y="2184"/>
                  </a:lnTo>
                  <a:lnTo>
                    <a:pt x="5003" y="2120"/>
                  </a:lnTo>
                  <a:lnTo>
                    <a:pt x="5308" y="2070"/>
                  </a:lnTo>
                  <a:lnTo>
                    <a:pt x="5384" y="1752"/>
                  </a:lnTo>
                  <a:lnTo>
                    <a:pt x="5448" y="1422"/>
                  </a:lnTo>
                  <a:lnTo>
                    <a:pt x="5499" y="1092"/>
                  </a:lnTo>
                  <a:lnTo>
                    <a:pt x="5346" y="317"/>
                  </a:lnTo>
                  <a:lnTo>
                    <a:pt x="4673" y="254"/>
                  </a:lnTo>
                  <a:lnTo>
                    <a:pt x="4089" y="76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DBBE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2" name="object 1682" descr=""/>
            <p:cNvSpPr/>
            <p:nvPr/>
          </p:nvSpPr>
          <p:spPr>
            <a:xfrm>
              <a:off x="2264825" y="2731982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977" y="0"/>
                  </a:moveTo>
                  <a:lnTo>
                    <a:pt x="736" y="114"/>
                  </a:lnTo>
                  <a:lnTo>
                    <a:pt x="482" y="596"/>
                  </a:lnTo>
                  <a:lnTo>
                    <a:pt x="609" y="825"/>
                  </a:lnTo>
                  <a:lnTo>
                    <a:pt x="977" y="1066"/>
                  </a:lnTo>
                  <a:lnTo>
                    <a:pt x="647" y="1739"/>
                  </a:lnTo>
                  <a:lnTo>
                    <a:pt x="330" y="2425"/>
                  </a:lnTo>
                  <a:lnTo>
                    <a:pt x="0" y="3098"/>
                  </a:lnTo>
                  <a:lnTo>
                    <a:pt x="584" y="3302"/>
                  </a:lnTo>
                  <a:lnTo>
                    <a:pt x="889" y="3390"/>
                  </a:lnTo>
                  <a:lnTo>
                    <a:pt x="2298" y="2667"/>
                  </a:lnTo>
                  <a:lnTo>
                    <a:pt x="1765" y="1333"/>
                  </a:lnTo>
                  <a:lnTo>
                    <a:pt x="1917" y="215"/>
                  </a:lnTo>
                  <a:lnTo>
                    <a:pt x="1612" y="88"/>
                  </a:lnTo>
                  <a:lnTo>
                    <a:pt x="1295" y="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E4E2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3" name="object 1683" descr=""/>
            <p:cNvSpPr/>
            <p:nvPr/>
          </p:nvSpPr>
          <p:spPr>
            <a:xfrm>
              <a:off x="2260253" y="2737075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2451" y="0"/>
                  </a:moveTo>
                  <a:lnTo>
                    <a:pt x="1193" y="342"/>
                  </a:lnTo>
                  <a:lnTo>
                    <a:pt x="0" y="419"/>
                  </a:lnTo>
                  <a:lnTo>
                    <a:pt x="457" y="762"/>
                  </a:lnTo>
                  <a:lnTo>
                    <a:pt x="1397" y="1447"/>
                  </a:lnTo>
                  <a:lnTo>
                    <a:pt x="2730" y="1244"/>
                  </a:lnTo>
                  <a:lnTo>
                    <a:pt x="3403" y="113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B981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4" name="object 1684" descr=""/>
            <p:cNvSpPr/>
            <p:nvPr/>
          </p:nvSpPr>
          <p:spPr>
            <a:xfrm>
              <a:off x="2251513" y="2734976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2451" y="0"/>
                  </a:moveTo>
                  <a:lnTo>
                    <a:pt x="495" y="342"/>
                  </a:lnTo>
                  <a:lnTo>
                    <a:pt x="368" y="342"/>
                  </a:lnTo>
                  <a:lnTo>
                    <a:pt x="126" y="622"/>
                  </a:lnTo>
                  <a:lnTo>
                    <a:pt x="0" y="800"/>
                  </a:lnTo>
                  <a:lnTo>
                    <a:pt x="114" y="990"/>
                  </a:lnTo>
                  <a:lnTo>
                    <a:pt x="495" y="1181"/>
                  </a:lnTo>
                  <a:lnTo>
                    <a:pt x="1155" y="1282"/>
                  </a:lnTo>
                  <a:lnTo>
                    <a:pt x="1828" y="1397"/>
                  </a:lnTo>
                  <a:lnTo>
                    <a:pt x="2489" y="1498"/>
                  </a:lnTo>
                  <a:lnTo>
                    <a:pt x="3263" y="977"/>
                  </a:lnTo>
                  <a:lnTo>
                    <a:pt x="3276" y="482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9A33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5" name="object 1685" descr=""/>
            <p:cNvSpPr/>
            <p:nvPr/>
          </p:nvSpPr>
          <p:spPr>
            <a:xfrm>
              <a:off x="2257356" y="273105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244" y="0"/>
                  </a:moveTo>
                  <a:lnTo>
                    <a:pt x="444" y="0"/>
                  </a:lnTo>
                  <a:lnTo>
                    <a:pt x="25" y="381"/>
                  </a:lnTo>
                  <a:lnTo>
                    <a:pt x="0" y="1193"/>
                  </a:lnTo>
                  <a:lnTo>
                    <a:pt x="380" y="1485"/>
                  </a:lnTo>
                  <a:lnTo>
                    <a:pt x="1117" y="2070"/>
                  </a:lnTo>
                  <a:lnTo>
                    <a:pt x="2019" y="393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E3DB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6" name="object 1686" descr=""/>
            <p:cNvSpPr/>
            <p:nvPr/>
          </p:nvSpPr>
          <p:spPr>
            <a:xfrm>
              <a:off x="2255164" y="273715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12" y="1219"/>
                  </a:lnTo>
                  <a:lnTo>
                    <a:pt x="990" y="1308"/>
                  </a:lnTo>
                  <a:lnTo>
                    <a:pt x="1117" y="1143"/>
                  </a:lnTo>
                  <a:lnTo>
                    <a:pt x="1257" y="1028"/>
                  </a:lnTo>
                  <a:lnTo>
                    <a:pt x="1320" y="317"/>
                  </a:lnTo>
                  <a:lnTo>
                    <a:pt x="11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E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7" name="object 1687" descr=""/>
            <p:cNvSpPr/>
            <p:nvPr/>
          </p:nvSpPr>
          <p:spPr>
            <a:xfrm>
              <a:off x="2256250" y="273717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368" y="0"/>
                  </a:moveTo>
                  <a:lnTo>
                    <a:pt x="12" y="63"/>
                  </a:lnTo>
                  <a:lnTo>
                    <a:pt x="0" y="419"/>
                  </a:lnTo>
                  <a:lnTo>
                    <a:pt x="0" y="774"/>
                  </a:lnTo>
                  <a:lnTo>
                    <a:pt x="38" y="1117"/>
                  </a:lnTo>
                  <a:lnTo>
                    <a:pt x="355" y="825"/>
                  </a:lnTo>
                  <a:lnTo>
                    <a:pt x="673" y="546"/>
                  </a:lnTo>
                  <a:lnTo>
                    <a:pt x="990" y="253"/>
                  </a:lnTo>
                  <a:lnTo>
                    <a:pt x="685" y="6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D1BA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8" name="object 1688" descr=""/>
            <p:cNvSpPr/>
            <p:nvPr/>
          </p:nvSpPr>
          <p:spPr>
            <a:xfrm>
              <a:off x="2236796" y="273860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632" y="0"/>
                  </a:moveTo>
                  <a:lnTo>
                    <a:pt x="736" y="4190"/>
                  </a:lnTo>
                  <a:lnTo>
                    <a:pt x="533" y="4952"/>
                  </a:lnTo>
                  <a:lnTo>
                    <a:pt x="177" y="5664"/>
                  </a:lnTo>
                  <a:lnTo>
                    <a:pt x="126" y="5854"/>
                  </a:lnTo>
                  <a:lnTo>
                    <a:pt x="0" y="6235"/>
                  </a:lnTo>
                  <a:lnTo>
                    <a:pt x="927" y="7238"/>
                  </a:lnTo>
                  <a:lnTo>
                    <a:pt x="2095" y="7175"/>
                  </a:lnTo>
                  <a:lnTo>
                    <a:pt x="3289" y="7035"/>
                  </a:lnTo>
                  <a:lnTo>
                    <a:pt x="4063" y="6591"/>
                  </a:lnTo>
                  <a:lnTo>
                    <a:pt x="5067" y="6819"/>
                  </a:lnTo>
                  <a:lnTo>
                    <a:pt x="5803" y="6261"/>
                  </a:lnTo>
                  <a:lnTo>
                    <a:pt x="6172" y="5664"/>
                  </a:lnTo>
                  <a:lnTo>
                    <a:pt x="6184" y="5016"/>
                  </a:lnTo>
                  <a:lnTo>
                    <a:pt x="6108" y="4356"/>
                  </a:lnTo>
                  <a:lnTo>
                    <a:pt x="6083" y="3479"/>
                  </a:lnTo>
                  <a:lnTo>
                    <a:pt x="5740" y="2679"/>
                  </a:lnTo>
                  <a:lnTo>
                    <a:pt x="5600" y="1828"/>
                  </a:lnTo>
                  <a:lnTo>
                    <a:pt x="5511" y="1587"/>
                  </a:lnTo>
                  <a:lnTo>
                    <a:pt x="5372" y="1079"/>
                  </a:lnTo>
                  <a:lnTo>
                    <a:pt x="5168" y="622"/>
                  </a:lnTo>
                  <a:lnTo>
                    <a:pt x="4825" y="317"/>
                  </a:lnTo>
                  <a:lnTo>
                    <a:pt x="4356" y="139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AD62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9" name="object 1689" descr=""/>
            <p:cNvSpPr/>
            <p:nvPr/>
          </p:nvSpPr>
          <p:spPr>
            <a:xfrm>
              <a:off x="2242823" y="2740658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596" y="0"/>
                  </a:moveTo>
                  <a:lnTo>
                    <a:pt x="0" y="622"/>
                  </a:lnTo>
                  <a:lnTo>
                    <a:pt x="12" y="1257"/>
                  </a:lnTo>
                  <a:lnTo>
                    <a:pt x="584" y="1892"/>
                  </a:lnTo>
                  <a:lnTo>
                    <a:pt x="1816" y="1917"/>
                  </a:lnTo>
                  <a:lnTo>
                    <a:pt x="3111" y="2171"/>
                  </a:lnTo>
                  <a:lnTo>
                    <a:pt x="3886" y="812"/>
                  </a:lnTo>
                  <a:lnTo>
                    <a:pt x="4102" y="698"/>
                  </a:lnTo>
                  <a:lnTo>
                    <a:pt x="4191" y="457"/>
                  </a:lnTo>
                  <a:lnTo>
                    <a:pt x="4279" y="253"/>
                  </a:lnTo>
                  <a:lnTo>
                    <a:pt x="4102" y="114"/>
                  </a:lnTo>
                  <a:lnTo>
                    <a:pt x="3695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9A49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0" name="object 1690" descr=""/>
            <p:cNvSpPr/>
            <p:nvPr/>
          </p:nvSpPr>
          <p:spPr>
            <a:xfrm>
              <a:off x="2246270" y="2736693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257" y="0"/>
                  </a:moveTo>
                  <a:lnTo>
                    <a:pt x="800" y="88"/>
                  </a:lnTo>
                  <a:lnTo>
                    <a:pt x="419" y="304"/>
                  </a:lnTo>
                  <a:lnTo>
                    <a:pt x="101" y="635"/>
                  </a:lnTo>
                  <a:lnTo>
                    <a:pt x="76" y="850"/>
                  </a:lnTo>
                  <a:lnTo>
                    <a:pt x="0" y="1295"/>
                  </a:lnTo>
                  <a:lnTo>
                    <a:pt x="457" y="1790"/>
                  </a:lnTo>
                  <a:lnTo>
                    <a:pt x="1816" y="2387"/>
                  </a:lnTo>
                  <a:lnTo>
                    <a:pt x="3187" y="2971"/>
                  </a:lnTo>
                  <a:lnTo>
                    <a:pt x="4749" y="2590"/>
                  </a:lnTo>
                  <a:lnTo>
                    <a:pt x="4927" y="2501"/>
                  </a:lnTo>
                  <a:lnTo>
                    <a:pt x="5105" y="2146"/>
                  </a:lnTo>
                  <a:lnTo>
                    <a:pt x="4991" y="1981"/>
                  </a:lnTo>
                  <a:lnTo>
                    <a:pt x="4686" y="1841"/>
                  </a:lnTo>
                  <a:lnTo>
                    <a:pt x="4292" y="1485"/>
                  </a:lnTo>
                  <a:lnTo>
                    <a:pt x="3530" y="774"/>
                  </a:lnTo>
                  <a:lnTo>
                    <a:pt x="3174" y="673"/>
                  </a:lnTo>
                  <a:lnTo>
                    <a:pt x="2819" y="584"/>
                  </a:lnTo>
                  <a:lnTo>
                    <a:pt x="2463" y="482"/>
                  </a:lnTo>
                  <a:lnTo>
                    <a:pt x="2108" y="190"/>
                  </a:lnTo>
                  <a:lnTo>
                    <a:pt x="1701" y="25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C889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1" name="object 1691" descr=""/>
            <p:cNvSpPr/>
            <p:nvPr/>
          </p:nvSpPr>
          <p:spPr>
            <a:xfrm>
              <a:off x="2240944" y="273619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933" y="0"/>
                  </a:moveTo>
                  <a:lnTo>
                    <a:pt x="0" y="1765"/>
                  </a:lnTo>
                  <a:lnTo>
                    <a:pt x="127" y="2184"/>
                  </a:lnTo>
                  <a:lnTo>
                    <a:pt x="482" y="2514"/>
                  </a:lnTo>
                  <a:lnTo>
                    <a:pt x="1143" y="2705"/>
                  </a:lnTo>
                  <a:lnTo>
                    <a:pt x="1803" y="2730"/>
                  </a:lnTo>
                  <a:lnTo>
                    <a:pt x="2425" y="2362"/>
                  </a:lnTo>
                  <a:lnTo>
                    <a:pt x="3530" y="1879"/>
                  </a:lnTo>
                  <a:lnTo>
                    <a:pt x="4673" y="3073"/>
                  </a:lnTo>
                  <a:lnTo>
                    <a:pt x="5778" y="2286"/>
                  </a:lnTo>
                  <a:lnTo>
                    <a:pt x="5702" y="1143"/>
                  </a:lnTo>
                  <a:lnTo>
                    <a:pt x="5257" y="508"/>
                  </a:lnTo>
                  <a:lnTo>
                    <a:pt x="4610" y="228"/>
                  </a:lnTo>
                  <a:lnTo>
                    <a:pt x="3886" y="101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A357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2" name="object 1692" descr=""/>
            <p:cNvSpPr/>
            <p:nvPr/>
          </p:nvSpPr>
          <p:spPr>
            <a:xfrm>
              <a:off x="2241260" y="274042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485" y="0"/>
                  </a:moveTo>
                  <a:lnTo>
                    <a:pt x="1130" y="0"/>
                  </a:lnTo>
                  <a:lnTo>
                    <a:pt x="0" y="850"/>
                  </a:lnTo>
                  <a:lnTo>
                    <a:pt x="165" y="1625"/>
                  </a:lnTo>
                  <a:lnTo>
                    <a:pt x="1257" y="2349"/>
                  </a:lnTo>
                  <a:lnTo>
                    <a:pt x="1562" y="2730"/>
                  </a:lnTo>
                  <a:lnTo>
                    <a:pt x="1879" y="2730"/>
                  </a:lnTo>
                  <a:lnTo>
                    <a:pt x="2197" y="2349"/>
                  </a:lnTo>
                  <a:lnTo>
                    <a:pt x="2158" y="228"/>
                  </a:lnTo>
                  <a:lnTo>
                    <a:pt x="1828" y="76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8134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3" name="object 1693" descr=""/>
            <p:cNvSpPr/>
            <p:nvPr/>
          </p:nvSpPr>
          <p:spPr>
            <a:xfrm>
              <a:off x="2246519" y="2740480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69">
                  <a:moveTo>
                    <a:pt x="2438" y="0"/>
                  </a:moveTo>
                  <a:lnTo>
                    <a:pt x="1231" y="38"/>
                  </a:lnTo>
                  <a:lnTo>
                    <a:pt x="0" y="215"/>
                  </a:lnTo>
                  <a:lnTo>
                    <a:pt x="190" y="990"/>
                  </a:lnTo>
                  <a:lnTo>
                    <a:pt x="1269" y="977"/>
                  </a:lnTo>
                  <a:lnTo>
                    <a:pt x="2349" y="977"/>
                  </a:lnTo>
                  <a:lnTo>
                    <a:pt x="3428" y="965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C486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4" name="object 1694" descr=""/>
            <p:cNvSpPr/>
            <p:nvPr/>
          </p:nvSpPr>
          <p:spPr>
            <a:xfrm>
              <a:off x="2250926" y="273852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25" y="0"/>
                  </a:moveTo>
                  <a:lnTo>
                    <a:pt x="0" y="266"/>
                  </a:lnTo>
                  <a:lnTo>
                    <a:pt x="25" y="507"/>
                  </a:lnTo>
                  <a:lnTo>
                    <a:pt x="88" y="761"/>
                  </a:lnTo>
                  <a:lnTo>
                    <a:pt x="787" y="838"/>
                  </a:lnTo>
                  <a:lnTo>
                    <a:pt x="1498" y="927"/>
                  </a:lnTo>
                  <a:lnTo>
                    <a:pt x="2197" y="1003"/>
                  </a:lnTo>
                  <a:lnTo>
                    <a:pt x="2832" y="495"/>
                  </a:lnTo>
                  <a:lnTo>
                    <a:pt x="3162" y="241"/>
                  </a:lnTo>
                  <a:lnTo>
                    <a:pt x="1066" y="8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9F4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5" name="object 1695" descr=""/>
            <p:cNvSpPr/>
            <p:nvPr/>
          </p:nvSpPr>
          <p:spPr>
            <a:xfrm>
              <a:off x="2241036" y="273809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431" y="0"/>
                  </a:moveTo>
                  <a:lnTo>
                    <a:pt x="38" y="355"/>
                  </a:lnTo>
                  <a:lnTo>
                    <a:pt x="0" y="736"/>
                  </a:lnTo>
                  <a:lnTo>
                    <a:pt x="330" y="1155"/>
                  </a:lnTo>
                  <a:lnTo>
                    <a:pt x="546" y="1397"/>
                  </a:lnTo>
                  <a:lnTo>
                    <a:pt x="812" y="1536"/>
                  </a:lnTo>
                  <a:lnTo>
                    <a:pt x="1130" y="1587"/>
                  </a:lnTo>
                  <a:lnTo>
                    <a:pt x="1930" y="838"/>
                  </a:lnTo>
                  <a:lnTo>
                    <a:pt x="2336" y="469"/>
                  </a:lnTo>
                  <a:lnTo>
                    <a:pt x="1701" y="304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E1D3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6" name="object 1696" descr=""/>
            <p:cNvSpPr/>
            <p:nvPr/>
          </p:nvSpPr>
          <p:spPr>
            <a:xfrm>
              <a:off x="2270022" y="273509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079" y="0"/>
                  </a:moveTo>
                  <a:lnTo>
                    <a:pt x="711" y="368"/>
                  </a:lnTo>
                  <a:lnTo>
                    <a:pt x="355" y="749"/>
                  </a:lnTo>
                  <a:lnTo>
                    <a:pt x="0" y="1117"/>
                  </a:lnTo>
                  <a:lnTo>
                    <a:pt x="292" y="1231"/>
                  </a:lnTo>
                  <a:lnTo>
                    <a:pt x="596" y="1320"/>
                  </a:lnTo>
                  <a:lnTo>
                    <a:pt x="914" y="1384"/>
                  </a:lnTo>
                  <a:lnTo>
                    <a:pt x="1536" y="990"/>
                  </a:lnTo>
                  <a:lnTo>
                    <a:pt x="2133" y="596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E4D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7" name="object 1697" descr=""/>
            <p:cNvSpPr/>
            <p:nvPr/>
          </p:nvSpPr>
          <p:spPr>
            <a:xfrm>
              <a:off x="2247447" y="2700114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69" h="6985">
                  <a:moveTo>
                    <a:pt x="6870" y="0"/>
                  </a:moveTo>
                  <a:lnTo>
                    <a:pt x="5740" y="292"/>
                  </a:lnTo>
                  <a:lnTo>
                    <a:pt x="3924" y="1422"/>
                  </a:lnTo>
                  <a:lnTo>
                    <a:pt x="1612" y="1587"/>
                  </a:lnTo>
                  <a:lnTo>
                    <a:pt x="50" y="3200"/>
                  </a:lnTo>
                  <a:lnTo>
                    <a:pt x="0" y="3771"/>
                  </a:lnTo>
                  <a:lnTo>
                    <a:pt x="177" y="4279"/>
                  </a:lnTo>
                  <a:lnTo>
                    <a:pt x="571" y="4699"/>
                  </a:lnTo>
                  <a:lnTo>
                    <a:pt x="4978" y="6248"/>
                  </a:lnTo>
                  <a:lnTo>
                    <a:pt x="9258" y="6743"/>
                  </a:lnTo>
                  <a:lnTo>
                    <a:pt x="13055" y="3225"/>
                  </a:lnTo>
                  <a:lnTo>
                    <a:pt x="13347" y="3086"/>
                  </a:lnTo>
                  <a:lnTo>
                    <a:pt x="13639" y="3009"/>
                  </a:lnTo>
                  <a:lnTo>
                    <a:pt x="13944" y="2984"/>
                  </a:lnTo>
                  <a:lnTo>
                    <a:pt x="12598" y="1346"/>
                  </a:lnTo>
                  <a:lnTo>
                    <a:pt x="10223" y="2336"/>
                  </a:lnTo>
                  <a:lnTo>
                    <a:pt x="8763" y="977"/>
                  </a:lnTo>
                  <a:lnTo>
                    <a:pt x="7899" y="114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C8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8" name="object 1698" descr=""/>
            <p:cNvSpPr/>
            <p:nvPr/>
          </p:nvSpPr>
          <p:spPr>
            <a:xfrm>
              <a:off x="2250285" y="269789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022" y="0"/>
                  </a:moveTo>
                  <a:lnTo>
                    <a:pt x="0" y="1917"/>
                  </a:lnTo>
                  <a:lnTo>
                    <a:pt x="546" y="2705"/>
                  </a:lnTo>
                  <a:lnTo>
                    <a:pt x="1346" y="3416"/>
                  </a:lnTo>
                  <a:lnTo>
                    <a:pt x="1828" y="3644"/>
                  </a:lnTo>
                  <a:lnTo>
                    <a:pt x="2286" y="3619"/>
                  </a:lnTo>
                  <a:lnTo>
                    <a:pt x="2717" y="3301"/>
                  </a:lnTo>
                  <a:lnTo>
                    <a:pt x="5930" y="3187"/>
                  </a:lnTo>
                  <a:lnTo>
                    <a:pt x="6819" y="1790"/>
                  </a:lnTo>
                  <a:lnTo>
                    <a:pt x="6311" y="1104"/>
                  </a:lnTo>
                  <a:lnTo>
                    <a:pt x="4775" y="952"/>
                  </a:lnTo>
                  <a:lnTo>
                    <a:pt x="3975" y="177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E1D4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9" name="object 1699" descr=""/>
            <p:cNvSpPr/>
            <p:nvPr/>
          </p:nvSpPr>
          <p:spPr>
            <a:xfrm>
              <a:off x="2251326" y="2696258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1308" y="0"/>
                  </a:moveTo>
                  <a:lnTo>
                    <a:pt x="533" y="380"/>
                  </a:lnTo>
                  <a:lnTo>
                    <a:pt x="63" y="1142"/>
                  </a:lnTo>
                  <a:lnTo>
                    <a:pt x="0" y="1879"/>
                  </a:lnTo>
                  <a:lnTo>
                    <a:pt x="711" y="2539"/>
                  </a:lnTo>
                  <a:lnTo>
                    <a:pt x="3733" y="2590"/>
                  </a:lnTo>
                  <a:lnTo>
                    <a:pt x="4318" y="1892"/>
                  </a:lnTo>
                  <a:lnTo>
                    <a:pt x="5143" y="1714"/>
                  </a:lnTo>
                  <a:lnTo>
                    <a:pt x="5981" y="1562"/>
                  </a:lnTo>
                  <a:lnTo>
                    <a:pt x="6210" y="1473"/>
                  </a:lnTo>
                  <a:lnTo>
                    <a:pt x="6438" y="1117"/>
                  </a:lnTo>
                  <a:lnTo>
                    <a:pt x="6324" y="927"/>
                  </a:lnTo>
                  <a:lnTo>
                    <a:pt x="5981" y="749"/>
                  </a:lnTo>
                  <a:lnTo>
                    <a:pt x="4572" y="520"/>
                  </a:lnTo>
                  <a:lnTo>
                    <a:pt x="3873" y="393"/>
                  </a:lnTo>
                  <a:lnTo>
                    <a:pt x="3530" y="495"/>
                  </a:lnTo>
                  <a:lnTo>
                    <a:pt x="3187" y="520"/>
                  </a:lnTo>
                  <a:lnTo>
                    <a:pt x="2844" y="444"/>
                  </a:lnTo>
                  <a:lnTo>
                    <a:pt x="2082" y="38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983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0" name="object 1700" descr=""/>
            <p:cNvSpPr/>
            <p:nvPr/>
          </p:nvSpPr>
          <p:spPr>
            <a:xfrm>
              <a:off x="2257310" y="2696858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3149" y="0"/>
                  </a:moveTo>
                  <a:lnTo>
                    <a:pt x="0" y="152"/>
                  </a:lnTo>
                  <a:lnTo>
                    <a:pt x="0" y="965"/>
                  </a:lnTo>
                  <a:lnTo>
                    <a:pt x="1168" y="1028"/>
                  </a:lnTo>
                  <a:lnTo>
                    <a:pt x="2387" y="1244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C372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1" name="object 1701" descr=""/>
            <p:cNvSpPr/>
            <p:nvPr/>
          </p:nvSpPr>
          <p:spPr>
            <a:xfrm>
              <a:off x="2244172" y="2703341"/>
              <a:ext cx="22225" cy="8255"/>
            </a:xfrm>
            <a:custGeom>
              <a:avLst/>
              <a:gdLst/>
              <a:ahLst/>
              <a:cxnLst/>
              <a:rect l="l" t="t" r="r" b="b"/>
              <a:pathLst>
                <a:path w="22225" h="8255">
                  <a:moveTo>
                    <a:pt x="16332" y="0"/>
                  </a:moveTo>
                  <a:lnTo>
                    <a:pt x="12141" y="1206"/>
                  </a:lnTo>
                  <a:lnTo>
                    <a:pt x="7848" y="1244"/>
                  </a:lnTo>
                  <a:lnTo>
                    <a:pt x="3530" y="990"/>
                  </a:lnTo>
                  <a:lnTo>
                    <a:pt x="2781" y="1066"/>
                  </a:lnTo>
                  <a:lnTo>
                    <a:pt x="1612" y="1562"/>
                  </a:lnTo>
                  <a:lnTo>
                    <a:pt x="495" y="2120"/>
                  </a:lnTo>
                  <a:lnTo>
                    <a:pt x="0" y="3416"/>
                  </a:lnTo>
                  <a:lnTo>
                    <a:pt x="12" y="3936"/>
                  </a:lnTo>
                  <a:lnTo>
                    <a:pt x="4648" y="5511"/>
                  </a:lnTo>
                  <a:lnTo>
                    <a:pt x="6464" y="4762"/>
                  </a:lnTo>
                  <a:lnTo>
                    <a:pt x="10210" y="4698"/>
                  </a:lnTo>
                  <a:lnTo>
                    <a:pt x="12547" y="3428"/>
                  </a:lnTo>
                  <a:lnTo>
                    <a:pt x="13906" y="5994"/>
                  </a:lnTo>
                  <a:lnTo>
                    <a:pt x="14173" y="6908"/>
                  </a:lnTo>
                  <a:lnTo>
                    <a:pt x="15735" y="7645"/>
                  </a:lnTo>
                  <a:lnTo>
                    <a:pt x="16141" y="7797"/>
                  </a:lnTo>
                  <a:lnTo>
                    <a:pt x="16573" y="7886"/>
                  </a:lnTo>
                  <a:lnTo>
                    <a:pt x="17017" y="7886"/>
                  </a:lnTo>
                  <a:lnTo>
                    <a:pt x="21704" y="3987"/>
                  </a:lnTo>
                  <a:lnTo>
                    <a:pt x="19596" y="3009"/>
                  </a:lnTo>
                  <a:lnTo>
                    <a:pt x="18478" y="2425"/>
                  </a:lnTo>
                  <a:lnTo>
                    <a:pt x="17411" y="1765"/>
                  </a:lnTo>
                  <a:lnTo>
                    <a:pt x="16357" y="1054"/>
                  </a:lnTo>
                  <a:lnTo>
                    <a:pt x="16332" y="0"/>
                  </a:lnTo>
                  <a:close/>
                </a:path>
              </a:pathLst>
            </a:custGeom>
            <a:solidFill>
              <a:srgbClr val="DACB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2" name="object 1702" descr=""/>
            <p:cNvSpPr/>
            <p:nvPr/>
          </p:nvSpPr>
          <p:spPr>
            <a:xfrm>
              <a:off x="2260522" y="270436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032" y="0"/>
                  </a:moveTo>
                  <a:lnTo>
                    <a:pt x="0" y="38"/>
                  </a:lnTo>
                  <a:lnTo>
                    <a:pt x="495" y="1676"/>
                  </a:lnTo>
                  <a:lnTo>
                    <a:pt x="1638" y="2209"/>
                  </a:lnTo>
                  <a:lnTo>
                    <a:pt x="3251" y="1993"/>
                  </a:lnTo>
                  <a:lnTo>
                    <a:pt x="2844" y="1333"/>
                  </a:lnTo>
                  <a:lnTo>
                    <a:pt x="2438" y="660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975A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3" name="object 1703" descr=""/>
            <p:cNvSpPr/>
            <p:nvPr/>
          </p:nvSpPr>
          <p:spPr>
            <a:xfrm>
              <a:off x="2238461" y="2693547"/>
              <a:ext cx="13970" cy="6350"/>
            </a:xfrm>
            <a:custGeom>
              <a:avLst/>
              <a:gdLst/>
              <a:ahLst/>
              <a:cxnLst/>
              <a:rect l="l" t="t" r="r" b="b"/>
              <a:pathLst>
                <a:path w="13969" h="6350">
                  <a:moveTo>
                    <a:pt x="3619" y="0"/>
                  </a:moveTo>
                  <a:lnTo>
                    <a:pt x="0" y="2324"/>
                  </a:lnTo>
                  <a:lnTo>
                    <a:pt x="88" y="3086"/>
                  </a:lnTo>
                  <a:lnTo>
                    <a:pt x="5638" y="5740"/>
                  </a:lnTo>
                  <a:lnTo>
                    <a:pt x="7353" y="5587"/>
                  </a:lnTo>
                  <a:lnTo>
                    <a:pt x="9067" y="5714"/>
                  </a:lnTo>
                  <a:lnTo>
                    <a:pt x="9779" y="5791"/>
                  </a:lnTo>
                  <a:lnTo>
                    <a:pt x="10477" y="5905"/>
                  </a:lnTo>
                  <a:lnTo>
                    <a:pt x="11671" y="5994"/>
                  </a:lnTo>
                  <a:lnTo>
                    <a:pt x="12115" y="5880"/>
                  </a:lnTo>
                  <a:lnTo>
                    <a:pt x="12496" y="5587"/>
                  </a:lnTo>
                  <a:lnTo>
                    <a:pt x="13576" y="5257"/>
                  </a:lnTo>
                  <a:lnTo>
                    <a:pt x="13690" y="3441"/>
                  </a:lnTo>
                  <a:lnTo>
                    <a:pt x="13220" y="2463"/>
                  </a:lnTo>
                  <a:lnTo>
                    <a:pt x="12039" y="3009"/>
                  </a:lnTo>
                  <a:lnTo>
                    <a:pt x="11404" y="2387"/>
                  </a:lnTo>
                  <a:lnTo>
                    <a:pt x="10274" y="2235"/>
                  </a:lnTo>
                  <a:lnTo>
                    <a:pt x="9944" y="1879"/>
                  </a:lnTo>
                  <a:lnTo>
                    <a:pt x="9575" y="1854"/>
                  </a:lnTo>
                  <a:lnTo>
                    <a:pt x="9194" y="2158"/>
                  </a:lnTo>
                  <a:lnTo>
                    <a:pt x="7569" y="2082"/>
                  </a:lnTo>
                  <a:lnTo>
                    <a:pt x="7099" y="1244"/>
                  </a:lnTo>
                  <a:lnTo>
                    <a:pt x="6604" y="596"/>
                  </a:lnTo>
                  <a:lnTo>
                    <a:pt x="5778" y="596"/>
                  </a:lnTo>
                  <a:lnTo>
                    <a:pt x="5130" y="266"/>
                  </a:lnTo>
                  <a:lnTo>
                    <a:pt x="4381" y="50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96C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4" name="object 1704" descr=""/>
            <p:cNvSpPr/>
            <p:nvPr/>
          </p:nvSpPr>
          <p:spPr>
            <a:xfrm>
              <a:off x="2249865" y="2695426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2844" y="0"/>
                  </a:moveTo>
                  <a:lnTo>
                    <a:pt x="2501" y="0"/>
                  </a:lnTo>
                  <a:lnTo>
                    <a:pt x="2146" y="368"/>
                  </a:lnTo>
                  <a:lnTo>
                    <a:pt x="1435" y="419"/>
                  </a:lnTo>
                  <a:lnTo>
                    <a:pt x="0" y="495"/>
                  </a:lnTo>
                  <a:lnTo>
                    <a:pt x="558" y="1295"/>
                  </a:lnTo>
                  <a:lnTo>
                    <a:pt x="1435" y="1397"/>
                  </a:lnTo>
                  <a:lnTo>
                    <a:pt x="2286" y="1562"/>
                  </a:lnTo>
                  <a:lnTo>
                    <a:pt x="2959" y="1473"/>
                  </a:lnTo>
                  <a:lnTo>
                    <a:pt x="3632" y="1371"/>
                  </a:lnTo>
                  <a:lnTo>
                    <a:pt x="4305" y="1282"/>
                  </a:lnTo>
                  <a:lnTo>
                    <a:pt x="3924" y="990"/>
                  </a:lnTo>
                  <a:lnTo>
                    <a:pt x="3556" y="685"/>
                  </a:lnTo>
                  <a:lnTo>
                    <a:pt x="3175" y="393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BA77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5" name="object 1705" descr=""/>
            <p:cNvSpPr/>
            <p:nvPr/>
          </p:nvSpPr>
          <p:spPr>
            <a:xfrm>
              <a:off x="2243099" y="269341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231" y="0"/>
                  </a:moveTo>
                  <a:lnTo>
                    <a:pt x="495" y="127"/>
                  </a:lnTo>
                  <a:lnTo>
                    <a:pt x="0" y="406"/>
                  </a:lnTo>
                  <a:lnTo>
                    <a:pt x="406" y="1270"/>
                  </a:lnTo>
                  <a:lnTo>
                    <a:pt x="2463" y="1384"/>
                  </a:lnTo>
                  <a:lnTo>
                    <a:pt x="2476" y="1028"/>
                  </a:lnTo>
                  <a:lnTo>
                    <a:pt x="2463" y="673"/>
                  </a:lnTo>
                  <a:lnTo>
                    <a:pt x="2438" y="317"/>
                  </a:lnTo>
                  <a:lnTo>
                    <a:pt x="1638" y="114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D8D0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6" name="object 1706" descr=""/>
            <p:cNvSpPr/>
            <p:nvPr/>
          </p:nvSpPr>
          <p:spPr>
            <a:xfrm>
              <a:off x="2247661" y="269518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393" y="0"/>
                  </a:moveTo>
                  <a:lnTo>
                    <a:pt x="0" y="520"/>
                  </a:lnTo>
                  <a:lnTo>
                    <a:pt x="1079" y="596"/>
                  </a:lnTo>
                  <a:lnTo>
                    <a:pt x="762" y="38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BA77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7" name="object 1707" descr=""/>
            <p:cNvSpPr/>
            <p:nvPr/>
          </p:nvSpPr>
          <p:spPr>
            <a:xfrm>
              <a:off x="2252013" y="26947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11" y="0"/>
                  </a:moveTo>
                  <a:lnTo>
                    <a:pt x="368" y="25"/>
                  </a:lnTo>
                  <a:lnTo>
                    <a:pt x="0" y="1003"/>
                  </a:lnTo>
                  <a:lnTo>
                    <a:pt x="507" y="1092"/>
                  </a:lnTo>
                  <a:lnTo>
                    <a:pt x="1028" y="102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4E9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8" name="object 1708" descr=""/>
            <p:cNvSpPr/>
            <p:nvPr/>
          </p:nvSpPr>
          <p:spPr>
            <a:xfrm>
              <a:off x="2240650" y="269114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044" y="0"/>
                  </a:moveTo>
                  <a:lnTo>
                    <a:pt x="0" y="2311"/>
                  </a:lnTo>
                  <a:lnTo>
                    <a:pt x="76" y="2895"/>
                  </a:lnTo>
                  <a:lnTo>
                    <a:pt x="520" y="3390"/>
                  </a:lnTo>
                  <a:lnTo>
                    <a:pt x="2857" y="3543"/>
                  </a:lnTo>
                  <a:lnTo>
                    <a:pt x="2844" y="2933"/>
                  </a:lnTo>
                  <a:lnTo>
                    <a:pt x="3200" y="2565"/>
                  </a:lnTo>
                  <a:lnTo>
                    <a:pt x="3682" y="2273"/>
                  </a:lnTo>
                  <a:lnTo>
                    <a:pt x="3416" y="1689"/>
                  </a:lnTo>
                  <a:lnTo>
                    <a:pt x="3136" y="1104"/>
                  </a:lnTo>
                  <a:lnTo>
                    <a:pt x="2870" y="520"/>
                  </a:lnTo>
                  <a:lnTo>
                    <a:pt x="2590" y="215"/>
                  </a:lnTo>
                  <a:lnTo>
                    <a:pt x="2463" y="63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54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9" name="object 1709" descr=""/>
            <p:cNvSpPr/>
            <p:nvPr/>
          </p:nvSpPr>
          <p:spPr>
            <a:xfrm>
              <a:off x="2242682" y="2689393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0" y="0"/>
                  </a:moveTo>
                  <a:lnTo>
                    <a:pt x="38" y="863"/>
                  </a:lnTo>
                  <a:lnTo>
                    <a:pt x="812" y="2082"/>
                  </a:lnTo>
                  <a:lnTo>
                    <a:pt x="838" y="2273"/>
                  </a:lnTo>
                  <a:lnTo>
                    <a:pt x="2717" y="1866"/>
                  </a:lnTo>
                  <a:lnTo>
                    <a:pt x="181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5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0" name="object 1710" descr=""/>
            <p:cNvSpPr/>
            <p:nvPr/>
          </p:nvSpPr>
          <p:spPr>
            <a:xfrm>
              <a:off x="2188141" y="2674350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3733" y="0"/>
                  </a:moveTo>
                  <a:lnTo>
                    <a:pt x="2324" y="533"/>
                  </a:lnTo>
                  <a:lnTo>
                    <a:pt x="977" y="1295"/>
                  </a:lnTo>
                  <a:lnTo>
                    <a:pt x="0" y="2539"/>
                  </a:lnTo>
                  <a:lnTo>
                    <a:pt x="584" y="3492"/>
                  </a:lnTo>
                  <a:lnTo>
                    <a:pt x="1549" y="4381"/>
                  </a:lnTo>
                  <a:lnTo>
                    <a:pt x="1955" y="4622"/>
                  </a:lnTo>
                  <a:lnTo>
                    <a:pt x="2387" y="4787"/>
                  </a:lnTo>
                  <a:lnTo>
                    <a:pt x="2857" y="4825"/>
                  </a:lnTo>
                  <a:lnTo>
                    <a:pt x="3797" y="4724"/>
                  </a:lnTo>
                  <a:lnTo>
                    <a:pt x="5753" y="2527"/>
                  </a:lnTo>
                  <a:lnTo>
                    <a:pt x="5722" y="1295"/>
                  </a:lnTo>
                  <a:lnTo>
                    <a:pt x="5854" y="838"/>
                  </a:lnTo>
                  <a:lnTo>
                    <a:pt x="5324" y="139"/>
                  </a:lnTo>
                  <a:lnTo>
                    <a:pt x="3733" y="0"/>
                  </a:lnTo>
                  <a:close/>
                </a:path>
                <a:path w="6350" h="5080">
                  <a:moveTo>
                    <a:pt x="5295" y="101"/>
                  </a:moveTo>
                  <a:close/>
                </a:path>
              </a:pathLst>
            </a:custGeom>
            <a:solidFill>
              <a:srgbClr val="D7A8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1" name="object 1711" descr=""/>
            <p:cNvSpPr/>
            <p:nvPr/>
          </p:nvSpPr>
          <p:spPr>
            <a:xfrm>
              <a:off x="2184534" y="2675467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581" y="0"/>
                  </a:moveTo>
                  <a:lnTo>
                    <a:pt x="3162" y="889"/>
                  </a:lnTo>
                  <a:lnTo>
                    <a:pt x="2400" y="1168"/>
                  </a:lnTo>
                  <a:lnTo>
                    <a:pt x="1498" y="1206"/>
                  </a:lnTo>
                  <a:lnTo>
                    <a:pt x="901" y="1625"/>
                  </a:lnTo>
                  <a:lnTo>
                    <a:pt x="203" y="1828"/>
                  </a:lnTo>
                  <a:lnTo>
                    <a:pt x="0" y="2590"/>
                  </a:lnTo>
                  <a:lnTo>
                    <a:pt x="3987" y="4813"/>
                  </a:lnTo>
                  <a:lnTo>
                    <a:pt x="4444" y="4749"/>
                  </a:lnTo>
                  <a:lnTo>
                    <a:pt x="4864" y="4584"/>
                  </a:lnTo>
                  <a:lnTo>
                    <a:pt x="5249" y="4279"/>
                  </a:lnTo>
                  <a:lnTo>
                    <a:pt x="5499" y="3962"/>
                  </a:lnTo>
                  <a:lnTo>
                    <a:pt x="5671" y="3454"/>
                  </a:lnTo>
                  <a:lnTo>
                    <a:pt x="5619" y="3060"/>
                  </a:lnTo>
                  <a:lnTo>
                    <a:pt x="4584" y="177"/>
                  </a:lnTo>
                  <a:lnTo>
                    <a:pt x="3924" y="38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D9BA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2" name="object 1712" descr=""/>
            <p:cNvSpPr/>
            <p:nvPr/>
          </p:nvSpPr>
          <p:spPr>
            <a:xfrm>
              <a:off x="2177859" y="2675432"/>
              <a:ext cx="10795" cy="6985"/>
            </a:xfrm>
            <a:custGeom>
              <a:avLst/>
              <a:gdLst/>
              <a:ahLst/>
              <a:cxnLst/>
              <a:rect l="l" t="t" r="r" b="b"/>
              <a:pathLst>
                <a:path w="10794" h="6985">
                  <a:moveTo>
                    <a:pt x="10274" y="4432"/>
                  </a:moveTo>
                  <a:lnTo>
                    <a:pt x="9499" y="3136"/>
                  </a:lnTo>
                  <a:lnTo>
                    <a:pt x="8191" y="3378"/>
                  </a:lnTo>
                  <a:lnTo>
                    <a:pt x="6908" y="3289"/>
                  </a:lnTo>
                  <a:lnTo>
                    <a:pt x="6667" y="2743"/>
                  </a:lnTo>
                  <a:lnTo>
                    <a:pt x="6756" y="2527"/>
                  </a:lnTo>
                  <a:lnTo>
                    <a:pt x="6997" y="2298"/>
                  </a:lnTo>
                  <a:lnTo>
                    <a:pt x="8153" y="1333"/>
                  </a:lnTo>
                  <a:lnTo>
                    <a:pt x="5029" y="1092"/>
                  </a:lnTo>
                  <a:lnTo>
                    <a:pt x="4178" y="139"/>
                  </a:lnTo>
                  <a:lnTo>
                    <a:pt x="3035" y="50"/>
                  </a:lnTo>
                  <a:lnTo>
                    <a:pt x="1892" y="0"/>
                  </a:lnTo>
                  <a:lnTo>
                    <a:pt x="1485" y="355"/>
                  </a:lnTo>
                  <a:lnTo>
                    <a:pt x="698" y="1066"/>
                  </a:lnTo>
                  <a:lnTo>
                    <a:pt x="1358" y="1854"/>
                  </a:lnTo>
                  <a:lnTo>
                    <a:pt x="1676" y="2247"/>
                  </a:lnTo>
                  <a:lnTo>
                    <a:pt x="1968" y="2667"/>
                  </a:lnTo>
                  <a:lnTo>
                    <a:pt x="1028" y="3619"/>
                  </a:lnTo>
                  <a:lnTo>
                    <a:pt x="0" y="4241"/>
                  </a:lnTo>
                  <a:lnTo>
                    <a:pt x="127" y="5575"/>
                  </a:lnTo>
                  <a:lnTo>
                    <a:pt x="304" y="6299"/>
                  </a:lnTo>
                  <a:lnTo>
                    <a:pt x="749" y="6756"/>
                  </a:lnTo>
                  <a:lnTo>
                    <a:pt x="1485" y="6908"/>
                  </a:lnTo>
                  <a:lnTo>
                    <a:pt x="2400" y="6870"/>
                  </a:lnTo>
                  <a:lnTo>
                    <a:pt x="4064" y="6172"/>
                  </a:lnTo>
                  <a:lnTo>
                    <a:pt x="5499" y="5537"/>
                  </a:lnTo>
                  <a:lnTo>
                    <a:pt x="7048" y="5588"/>
                  </a:lnTo>
                  <a:lnTo>
                    <a:pt x="8547" y="5384"/>
                  </a:lnTo>
                  <a:lnTo>
                    <a:pt x="8991" y="5295"/>
                  </a:lnTo>
                  <a:lnTo>
                    <a:pt x="9410" y="5143"/>
                  </a:lnTo>
                  <a:lnTo>
                    <a:pt x="9804" y="4927"/>
                  </a:lnTo>
                  <a:lnTo>
                    <a:pt x="10274" y="4432"/>
                  </a:lnTo>
                  <a:close/>
                </a:path>
              </a:pathLst>
            </a:custGeom>
            <a:solidFill>
              <a:srgbClr val="D8A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3" name="object 1713" descr=""/>
            <p:cNvSpPr/>
            <p:nvPr/>
          </p:nvSpPr>
          <p:spPr>
            <a:xfrm>
              <a:off x="2259185" y="2709701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5156" y="0"/>
                  </a:moveTo>
                  <a:lnTo>
                    <a:pt x="4813" y="50"/>
                  </a:lnTo>
                  <a:lnTo>
                    <a:pt x="4483" y="190"/>
                  </a:lnTo>
                  <a:lnTo>
                    <a:pt x="3797" y="520"/>
                  </a:lnTo>
                  <a:lnTo>
                    <a:pt x="2971" y="457"/>
                  </a:lnTo>
                  <a:lnTo>
                    <a:pt x="2311" y="850"/>
                  </a:lnTo>
                  <a:lnTo>
                    <a:pt x="939" y="1854"/>
                  </a:lnTo>
                  <a:lnTo>
                    <a:pt x="0" y="2997"/>
                  </a:lnTo>
                  <a:lnTo>
                    <a:pt x="749" y="4838"/>
                  </a:lnTo>
                  <a:lnTo>
                    <a:pt x="1257" y="5435"/>
                  </a:lnTo>
                  <a:lnTo>
                    <a:pt x="3035" y="5067"/>
                  </a:lnTo>
                  <a:lnTo>
                    <a:pt x="3619" y="5029"/>
                  </a:lnTo>
                  <a:lnTo>
                    <a:pt x="4076" y="4686"/>
                  </a:lnTo>
                  <a:lnTo>
                    <a:pt x="4559" y="4394"/>
                  </a:lnTo>
                  <a:lnTo>
                    <a:pt x="6489" y="4076"/>
                  </a:lnTo>
                  <a:lnTo>
                    <a:pt x="7683" y="3022"/>
                  </a:lnTo>
                  <a:lnTo>
                    <a:pt x="7073" y="1955"/>
                  </a:lnTo>
                  <a:lnTo>
                    <a:pt x="5435" y="1638"/>
                  </a:lnTo>
                  <a:lnTo>
                    <a:pt x="5511" y="6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BE6D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4" name="object 1714" descr=""/>
            <p:cNvSpPr/>
            <p:nvPr/>
          </p:nvSpPr>
          <p:spPr>
            <a:xfrm>
              <a:off x="2270094" y="270656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3" y="0"/>
                  </a:moveTo>
                  <a:lnTo>
                    <a:pt x="0" y="800"/>
                  </a:lnTo>
                  <a:lnTo>
                    <a:pt x="507" y="927"/>
                  </a:lnTo>
                  <a:lnTo>
                    <a:pt x="1028" y="92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DFCA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5" name="object 1715" descr=""/>
            <p:cNvSpPr/>
            <p:nvPr/>
          </p:nvSpPr>
          <p:spPr>
            <a:xfrm>
              <a:off x="2236776" y="2687859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787" y="0"/>
                  </a:moveTo>
                  <a:lnTo>
                    <a:pt x="393" y="114"/>
                  </a:lnTo>
                  <a:lnTo>
                    <a:pt x="63" y="469"/>
                  </a:lnTo>
                  <a:lnTo>
                    <a:pt x="0" y="2273"/>
                  </a:lnTo>
                  <a:lnTo>
                    <a:pt x="1574" y="2362"/>
                  </a:lnTo>
                  <a:lnTo>
                    <a:pt x="2667" y="2959"/>
                  </a:lnTo>
                  <a:lnTo>
                    <a:pt x="3441" y="3276"/>
                  </a:lnTo>
                  <a:lnTo>
                    <a:pt x="4445" y="3606"/>
                  </a:lnTo>
                  <a:lnTo>
                    <a:pt x="5664" y="3695"/>
                  </a:lnTo>
                  <a:lnTo>
                    <a:pt x="6019" y="3695"/>
                  </a:lnTo>
                  <a:lnTo>
                    <a:pt x="6375" y="3670"/>
                  </a:lnTo>
                  <a:lnTo>
                    <a:pt x="6718" y="3619"/>
                  </a:lnTo>
                  <a:lnTo>
                    <a:pt x="6705" y="2768"/>
                  </a:lnTo>
                  <a:lnTo>
                    <a:pt x="6858" y="2006"/>
                  </a:lnTo>
                  <a:lnTo>
                    <a:pt x="7721" y="1574"/>
                  </a:lnTo>
                  <a:lnTo>
                    <a:pt x="6629" y="177"/>
                  </a:lnTo>
                  <a:lnTo>
                    <a:pt x="4914" y="711"/>
                  </a:lnTo>
                  <a:lnTo>
                    <a:pt x="3530" y="228"/>
                  </a:lnTo>
                  <a:lnTo>
                    <a:pt x="1244" y="15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5B7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6" name="object 1716" descr=""/>
            <p:cNvSpPr/>
            <p:nvPr/>
          </p:nvSpPr>
          <p:spPr>
            <a:xfrm>
              <a:off x="2138074" y="2708278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80" h="6985">
                  <a:moveTo>
                    <a:pt x="14224" y="0"/>
                  </a:moveTo>
                  <a:lnTo>
                    <a:pt x="12941" y="927"/>
                  </a:lnTo>
                  <a:lnTo>
                    <a:pt x="11544" y="1320"/>
                  </a:lnTo>
                  <a:lnTo>
                    <a:pt x="10833" y="1435"/>
                  </a:lnTo>
                  <a:lnTo>
                    <a:pt x="10160" y="1689"/>
                  </a:lnTo>
                  <a:lnTo>
                    <a:pt x="9512" y="2006"/>
                  </a:lnTo>
                  <a:lnTo>
                    <a:pt x="8636" y="2374"/>
                  </a:lnTo>
                  <a:lnTo>
                    <a:pt x="7886" y="2933"/>
                  </a:lnTo>
                  <a:lnTo>
                    <a:pt x="7023" y="3327"/>
                  </a:lnTo>
                  <a:lnTo>
                    <a:pt x="63" y="3416"/>
                  </a:lnTo>
                  <a:lnTo>
                    <a:pt x="0" y="4584"/>
                  </a:lnTo>
                  <a:lnTo>
                    <a:pt x="292" y="4648"/>
                  </a:lnTo>
                  <a:lnTo>
                    <a:pt x="901" y="4686"/>
                  </a:lnTo>
                  <a:lnTo>
                    <a:pt x="1879" y="5410"/>
                  </a:lnTo>
                  <a:lnTo>
                    <a:pt x="3340" y="4559"/>
                  </a:lnTo>
                  <a:lnTo>
                    <a:pt x="4203" y="5676"/>
                  </a:lnTo>
                  <a:lnTo>
                    <a:pt x="5283" y="6388"/>
                  </a:lnTo>
                  <a:lnTo>
                    <a:pt x="6400" y="6286"/>
                  </a:lnTo>
                  <a:lnTo>
                    <a:pt x="7505" y="5664"/>
                  </a:lnTo>
                  <a:lnTo>
                    <a:pt x="8623" y="5740"/>
                  </a:lnTo>
                  <a:lnTo>
                    <a:pt x="9093" y="5956"/>
                  </a:lnTo>
                  <a:lnTo>
                    <a:pt x="9550" y="5727"/>
                  </a:lnTo>
                  <a:lnTo>
                    <a:pt x="9575" y="5473"/>
                  </a:lnTo>
                  <a:lnTo>
                    <a:pt x="10337" y="4940"/>
                  </a:lnTo>
                  <a:lnTo>
                    <a:pt x="11176" y="5029"/>
                  </a:lnTo>
                  <a:lnTo>
                    <a:pt x="12026" y="5219"/>
                  </a:lnTo>
                  <a:lnTo>
                    <a:pt x="12649" y="5486"/>
                  </a:lnTo>
                  <a:lnTo>
                    <a:pt x="13309" y="5524"/>
                  </a:lnTo>
                  <a:lnTo>
                    <a:pt x="17691" y="2400"/>
                  </a:lnTo>
                  <a:lnTo>
                    <a:pt x="17614" y="1689"/>
                  </a:lnTo>
                  <a:lnTo>
                    <a:pt x="17145" y="1041"/>
                  </a:lnTo>
                  <a:lnTo>
                    <a:pt x="16738" y="736"/>
                  </a:lnTo>
                  <a:lnTo>
                    <a:pt x="16294" y="533"/>
                  </a:lnTo>
                  <a:lnTo>
                    <a:pt x="14224" y="0"/>
                  </a:lnTo>
                  <a:close/>
                </a:path>
              </a:pathLst>
            </a:custGeom>
            <a:solidFill>
              <a:srgbClr val="BB62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7" name="object 1717" descr=""/>
            <p:cNvSpPr/>
            <p:nvPr/>
          </p:nvSpPr>
          <p:spPr>
            <a:xfrm>
              <a:off x="2137027" y="271097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241" y="457"/>
                  </a:lnTo>
                  <a:lnTo>
                    <a:pt x="609" y="660"/>
                  </a:lnTo>
                  <a:lnTo>
                    <a:pt x="1117" y="596"/>
                  </a:lnTo>
                  <a:lnTo>
                    <a:pt x="749" y="393"/>
                  </a:lnTo>
                  <a:lnTo>
                    <a:pt x="368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87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8" name="object 1718" descr=""/>
            <p:cNvSpPr/>
            <p:nvPr/>
          </p:nvSpPr>
          <p:spPr>
            <a:xfrm>
              <a:off x="2147449" y="2704799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3581" y="0"/>
                  </a:moveTo>
                  <a:lnTo>
                    <a:pt x="3162" y="38"/>
                  </a:lnTo>
                  <a:lnTo>
                    <a:pt x="2743" y="152"/>
                  </a:lnTo>
                  <a:lnTo>
                    <a:pt x="1727" y="508"/>
                  </a:lnTo>
                  <a:lnTo>
                    <a:pt x="596" y="685"/>
                  </a:lnTo>
                  <a:lnTo>
                    <a:pt x="0" y="1752"/>
                  </a:lnTo>
                  <a:lnTo>
                    <a:pt x="711" y="2705"/>
                  </a:lnTo>
                  <a:lnTo>
                    <a:pt x="2285" y="2171"/>
                  </a:lnTo>
                  <a:lnTo>
                    <a:pt x="2933" y="3352"/>
                  </a:lnTo>
                  <a:lnTo>
                    <a:pt x="12" y="4673"/>
                  </a:lnTo>
                  <a:lnTo>
                    <a:pt x="431" y="5676"/>
                  </a:lnTo>
                  <a:lnTo>
                    <a:pt x="1549" y="5130"/>
                  </a:lnTo>
                  <a:lnTo>
                    <a:pt x="2184" y="5638"/>
                  </a:lnTo>
                  <a:lnTo>
                    <a:pt x="3619" y="5295"/>
                  </a:lnTo>
                  <a:lnTo>
                    <a:pt x="6489" y="4635"/>
                  </a:lnTo>
                  <a:lnTo>
                    <a:pt x="6845" y="4432"/>
                  </a:lnTo>
                  <a:lnTo>
                    <a:pt x="8102" y="2235"/>
                  </a:lnTo>
                  <a:lnTo>
                    <a:pt x="8039" y="1816"/>
                  </a:lnTo>
                  <a:lnTo>
                    <a:pt x="5841" y="469"/>
                  </a:lnTo>
                  <a:lnTo>
                    <a:pt x="4635" y="88"/>
                  </a:lnTo>
                  <a:lnTo>
                    <a:pt x="4013" y="12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DAC5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9" name="object 1719" descr=""/>
            <p:cNvSpPr/>
            <p:nvPr/>
          </p:nvSpPr>
          <p:spPr>
            <a:xfrm>
              <a:off x="2144534" y="2703419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717" y="0"/>
                  </a:moveTo>
                  <a:lnTo>
                    <a:pt x="1917" y="101"/>
                  </a:lnTo>
                  <a:lnTo>
                    <a:pt x="1244" y="711"/>
                  </a:lnTo>
                  <a:lnTo>
                    <a:pt x="0" y="1739"/>
                  </a:lnTo>
                  <a:lnTo>
                    <a:pt x="1168" y="2755"/>
                  </a:lnTo>
                  <a:lnTo>
                    <a:pt x="2908" y="3124"/>
                  </a:lnTo>
                  <a:lnTo>
                    <a:pt x="4064" y="2946"/>
                  </a:lnTo>
                  <a:lnTo>
                    <a:pt x="5334" y="3238"/>
                  </a:lnTo>
                  <a:lnTo>
                    <a:pt x="6286" y="2285"/>
                  </a:lnTo>
                  <a:lnTo>
                    <a:pt x="6311" y="1841"/>
                  </a:lnTo>
                  <a:lnTo>
                    <a:pt x="6146" y="1485"/>
                  </a:lnTo>
                  <a:lnTo>
                    <a:pt x="3568" y="13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DBD3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0" name="object 1720" descr=""/>
            <p:cNvSpPr/>
            <p:nvPr/>
          </p:nvSpPr>
          <p:spPr>
            <a:xfrm>
              <a:off x="2144549" y="270947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2908" y="0"/>
                  </a:moveTo>
                  <a:lnTo>
                    <a:pt x="0" y="342"/>
                  </a:lnTo>
                  <a:lnTo>
                    <a:pt x="1219" y="1397"/>
                  </a:lnTo>
                  <a:lnTo>
                    <a:pt x="1803" y="1790"/>
                  </a:lnTo>
                  <a:lnTo>
                    <a:pt x="2413" y="1739"/>
                  </a:lnTo>
                  <a:lnTo>
                    <a:pt x="3035" y="1511"/>
                  </a:lnTo>
                  <a:lnTo>
                    <a:pt x="3721" y="1320"/>
                  </a:lnTo>
                  <a:lnTo>
                    <a:pt x="5092" y="965"/>
                  </a:lnTo>
                  <a:lnTo>
                    <a:pt x="4546" y="228"/>
                  </a:lnTo>
                  <a:lnTo>
                    <a:pt x="3683" y="215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EAE3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1" name="object 1721" descr=""/>
            <p:cNvSpPr/>
            <p:nvPr/>
          </p:nvSpPr>
          <p:spPr>
            <a:xfrm>
              <a:off x="2142361" y="2706439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0" y="0"/>
                  </a:moveTo>
                  <a:lnTo>
                    <a:pt x="1028" y="1384"/>
                  </a:lnTo>
                  <a:lnTo>
                    <a:pt x="2070" y="1333"/>
                  </a:lnTo>
                  <a:lnTo>
                    <a:pt x="31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8A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2" name="object 1722" descr=""/>
            <p:cNvSpPr/>
            <p:nvPr/>
          </p:nvSpPr>
          <p:spPr>
            <a:xfrm>
              <a:off x="2145101" y="271087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673" y="0"/>
                  </a:moveTo>
                  <a:lnTo>
                    <a:pt x="469" y="266"/>
                  </a:lnTo>
                  <a:lnTo>
                    <a:pt x="241" y="508"/>
                  </a:lnTo>
                  <a:lnTo>
                    <a:pt x="0" y="736"/>
                  </a:lnTo>
                  <a:lnTo>
                    <a:pt x="927" y="901"/>
                  </a:lnTo>
                  <a:lnTo>
                    <a:pt x="1816" y="927"/>
                  </a:lnTo>
                  <a:lnTo>
                    <a:pt x="2489" y="101"/>
                  </a:lnTo>
                  <a:lnTo>
                    <a:pt x="1879" y="7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A96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3" name="object 1723" descr=""/>
            <p:cNvSpPr/>
            <p:nvPr/>
          </p:nvSpPr>
          <p:spPr>
            <a:xfrm>
              <a:off x="2198391" y="2673298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5587" y="0"/>
                  </a:moveTo>
                  <a:lnTo>
                    <a:pt x="4432" y="330"/>
                  </a:lnTo>
                  <a:lnTo>
                    <a:pt x="3098" y="1117"/>
                  </a:lnTo>
                  <a:lnTo>
                    <a:pt x="1498" y="253"/>
                  </a:lnTo>
                  <a:lnTo>
                    <a:pt x="177" y="1054"/>
                  </a:lnTo>
                  <a:lnTo>
                    <a:pt x="0" y="1536"/>
                  </a:lnTo>
                  <a:lnTo>
                    <a:pt x="12" y="2019"/>
                  </a:lnTo>
                  <a:lnTo>
                    <a:pt x="228" y="2489"/>
                  </a:lnTo>
                  <a:lnTo>
                    <a:pt x="1193" y="3365"/>
                  </a:lnTo>
                  <a:lnTo>
                    <a:pt x="2425" y="3708"/>
                  </a:lnTo>
                  <a:lnTo>
                    <a:pt x="3619" y="4114"/>
                  </a:lnTo>
                  <a:lnTo>
                    <a:pt x="4114" y="4254"/>
                  </a:lnTo>
                  <a:lnTo>
                    <a:pt x="4622" y="4343"/>
                  </a:lnTo>
                  <a:lnTo>
                    <a:pt x="5130" y="4368"/>
                  </a:lnTo>
                  <a:lnTo>
                    <a:pt x="6197" y="4343"/>
                  </a:lnTo>
                  <a:lnTo>
                    <a:pt x="7213" y="4203"/>
                  </a:lnTo>
                  <a:lnTo>
                    <a:pt x="7861" y="3200"/>
                  </a:lnTo>
                  <a:lnTo>
                    <a:pt x="7785" y="2527"/>
                  </a:lnTo>
                  <a:lnTo>
                    <a:pt x="7734" y="2209"/>
                  </a:lnTo>
                  <a:lnTo>
                    <a:pt x="6781" y="2273"/>
                  </a:lnTo>
                  <a:lnTo>
                    <a:pt x="6388" y="1943"/>
                  </a:lnTo>
                  <a:lnTo>
                    <a:pt x="6070" y="1562"/>
                  </a:lnTo>
                  <a:lnTo>
                    <a:pt x="5689" y="1219"/>
                  </a:lnTo>
                  <a:lnTo>
                    <a:pt x="5587" y="0"/>
                  </a:lnTo>
                  <a:close/>
                </a:path>
              </a:pathLst>
            </a:custGeom>
            <a:solidFill>
              <a:srgbClr val="D3A0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4" name="object 1724" descr=""/>
            <p:cNvSpPr/>
            <p:nvPr/>
          </p:nvSpPr>
          <p:spPr>
            <a:xfrm>
              <a:off x="2192238" y="267348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4368" y="0"/>
                  </a:moveTo>
                  <a:lnTo>
                    <a:pt x="3314" y="330"/>
                  </a:lnTo>
                  <a:lnTo>
                    <a:pt x="2247" y="647"/>
                  </a:lnTo>
                  <a:lnTo>
                    <a:pt x="1193" y="977"/>
                  </a:lnTo>
                  <a:lnTo>
                    <a:pt x="1181" y="1701"/>
                  </a:lnTo>
                  <a:lnTo>
                    <a:pt x="0" y="2400"/>
                  </a:lnTo>
                  <a:lnTo>
                    <a:pt x="1168" y="3149"/>
                  </a:lnTo>
                  <a:lnTo>
                    <a:pt x="3213" y="3924"/>
                  </a:lnTo>
                  <a:lnTo>
                    <a:pt x="4991" y="3644"/>
                  </a:lnTo>
                  <a:lnTo>
                    <a:pt x="6426" y="1879"/>
                  </a:lnTo>
                  <a:lnTo>
                    <a:pt x="6489" y="1651"/>
                  </a:lnTo>
                  <a:lnTo>
                    <a:pt x="6591" y="1193"/>
                  </a:lnTo>
                  <a:lnTo>
                    <a:pt x="6578" y="469"/>
                  </a:lnTo>
                  <a:lnTo>
                    <a:pt x="5930" y="444"/>
                  </a:lnTo>
                  <a:lnTo>
                    <a:pt x="5486" y="190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C07F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5" name="object 1725" descr=""/>
            <p:cNvSpPr/>
            <p:nvPr/>
          </p:nvSpPr>
          <p:spPr>
            <a:xfrm>
              <a:off x="2197724" y="267330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1701" y="0"/>
                  </a:moveTo>
                  <a:lnTo>
                    <a:pt x="0" y="368"/>
                  </a:lnTo>
                  <a:lnTo>
                    <a:pt x="1104" y="1371"/>
                  </a:lnTo>
                  <a:lnTo>
                    <a:pt x="2400" y="888"/>
                  </a:lnTo>
                  <a:lnTo>
                    <a:pt x="4076" y="1879"/>
                  </a:lnTo>
                  <a:lnTo>
                    <a:pt x="5092" y="330"/>
                  </a:lnTo>
                  <a:lnTo>
                    <a:pt x="3390" y="5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A448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6" name="object 1726" descr=""/>
            <p:cNvSpPr/>
            <p:nvPr/>
          </p:nvSpPr>
          <p:spPr>
            <a:xfrm>
              <a:off x="2205095" y="267231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28" y="0"/>
                  </a:moveTo>
                  <a:lnTo>
                    <a:pt x="685" y="12"/>
                  </a:lnTo>
                  <a:lnTo>
                    <a:pt x="342" y="38"/>
                  </a:lnTo>
                  <a:lnTo>
                    <a:pt x="0" y="76"/>
                  </a:lnTo>
                  <a:lnTo>
                    <a:pt x="393" y="736"/>
                  </a:lnTo>
                  <a:lnTo>
                    <a:pt x="749" y="838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D7B9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7" name="object 1727" descr=""/>
            <p:cNvSpPr/>
            <p:nvPr/>
          </p:nvSpPr>
          <p:spPr>
            <a:xfrm>
              <a:off x="2144522" y="2697983"/>
              <a:ext cx="15240" cy="9525"/>
            </a:xfrm>
            <a:custGeom>
              <a:avLst/>
              <a:gdLst/>
              <a:ahLst/>
              <a:cxnLst/>
              <a:rect l="l" t="t" r="r" b="b"/>
              <a:pathLst>
                <a:path w="15239" h="9525">
                  <a:moveTo>
                    <a:pt x="5359" y="0"/>
                  </a:moveTo>
                  <a:lnTo>
                    <a:pt x="4343" y="330"/>
                  </a:lnTo>
                  <a:lnTo>
                    <a:pt x="3454" y="800"/>
                  </a:lnTo>
                  <a:lnTo>
                    <a:pt x="2590" y="1295"/>
                  </a:lnTo>
                  <a:lnTo>
                    <a:pt x="2120" y="2260"/>
                  </a:lnTo>
                  <a:lnTo>
                    <a:pt x="1600" y="2971"/>
                  </a:lnTo>
                  <a:lnTo>
                    <a:pt x="787" y="3098"/>
                  </a:lnTo>
                  <a:lnTo>
                    <a:pt x="12" y="3314"/>
                  </a:lnTo>
                  <a:lnTo>
                    <a:pt x="0" y="5092"/>
                  </a:lnTo>
                  <a:lnTo>
                    <a:pt x="266" y="5295"/>
                  </a:lnTo>
                  <a:lnTo>
                    <a:pt x="571" y="5397"/>
                  </a:lnTo>
                  <a:lnTo>
                    <a:pt x="3327" y="5308"/>
                  </a:lnTo>
                  <a:lnTo>
                    <a:pt x="4064" y="6553"/>
                  </a:lnTo>
                  <a:lnTo>
                    <a:pt x="4432" y="6642"/>
                  </a:lnTo>
                  <a:lnTo>
                    <a:pt x="4800" y="6857"/>
                  </a:lnTo>
                  <a:lnTo>
                    <a:pt x="5130" y="7150"/>
                  </a:lnTo>
                  <a:lnTo>
                    <a:pt x="6299" y="7721"/>
                  </a:lnTo>
                  <a:lnTo>
                    <a:pt x="7048" y="7531"/>
                  </a:lnTo>
                  <a:lnTo>
                    <a:pt x="7607" y="7569"/>
                  </a:lnTo>
                  <a:lnTo>
                    <a:pt x="7975" y="7962"/>
                  </a:lnTo>
                  <a:lnTo>
                    <a:pt x="8394" y="8242"/>
                  </a:lnTo>
                  <a:lnTo>
                    <a:pt x="10172" y="8635"/>
                  </a:lnTo>
                  <a:lnTo>
                    <a:pt x="10833" y="9029"/>
                  </a:lnTo>
                  <a:lnTo>
                    <a:pt x="11544" y="9220"/>
                  </a:lnTo>
                  <a:lnTo>
                    <a:pt x="12306" y="8991"/>
                  </a:lnTo>
                  <a:lnTo>
                    <a:pt x="14084" y="7759"/>
                  </a:lnTo>
                  <a:lnTo>
                    <a:pt x="15049" y="6172"/>
                  </a:lnTo>
                  <a:lnTo>
                    <a:pt x="9448" y="5422"/>
                  </a:lnTo>
                  <a:lnTo>
                    <a:pt x="9321" y="3809"/>
                  </a:lnTo>
                  <a:lnTo>
                    <a:pt x="6350" y="38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rgbClr val="B66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8" name="object 1728" descr=""/>
            <p:cNvSpPr/>
            <p:nvPr/>
          </p:nvSpPr>
          <p:spPr>
            <a:xfrm>
              <a:off x="2145275" y="2697492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505" y="0"/>
                  </a:moveTo>
                  <a:lnTo>
                    <a:pt x="2374" y="431"/>
                  </a:lnTo>
                  <a:lnTo>
                    <a:pt x="1968" y="457"/>
                  </a:lnTo>
                  <a:lnTo>
                    <a:pt x="1155" y="533"/>
                  </a:lnTo>
                  <a:lnTo>
                    <a:pt x="1143" y="1282"/>
                  </a:lnTo>
                  <a:lnTo>
                    <a:pt x="0" y="2133"/>
                  </a:lnTo>
                  <a:lnTo>
                    <a:pt x="1371" y="2743"/>
                  </a:lnTo>
                  <a:lnTo>
                    <a:pt x="2133" y="2438"/>
                  </a:lnTo>
                  <a:lnTo>
                    <a:pt x="2959" y="2247"/>
                  </a:lnTo>
                  <a:lnTo>
                    <a:pt x="3429" y="1473"/>
                  </a:lnTo>
                  <a:lnTo>
                    <a:pt x="3683" y="520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D8BE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9" name="object 1729" descr=""/>
            <p:cNvSpPr/>
            <p:nvPr/>
          </p:nvSpPr>
          <p:spPr>
            <a:xfrm>
              <a:off x="2145422" y="270134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943" y="0"/>
                  </a:moveTo>
                  <a:lnTo>
                    <a:pt x="0" y="2019"/>
                  </a:lnTo>
                  <a:lnTo>
                    <a:pt x="88" y="2285"/>
                  </a:lnTo>
                  <a:lnTo>
                    <a:pt x="215" y="2539"/>
                  </a:lnTo>
                  <a:lnTo>
                    <a:pt x="355" y="2781"/>
                  </a:lnTo>
                  <a:lnTo>
                    <a:pt x="1295" y="2920"/>
                  </a:lnTo>
                  <a:lnTo>
                    <a:pt x="2235" y="3047"/>
                  </a:lnTo>
                  <a:lnTo>
                    <a:pt x="3162" y="3187"/>
                  </a:lnTo>
                  <a:lnTo>
                    <a:pt x="2540" y="1638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C78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0" name="object 1730" descr=""/>
            <p:cNvSpPr/>
            <p:nvPr/>
          </p:nvSpPr>
          <p:spPr>
            <a:xfrm>
              <a:off x="2202358" y="2678699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2997" y="0"/>
                  </a:moveTo>
                  <a:lnTo>
                    <a:pt x="0" y="1714"/>
                  </a:lnTo>
                  <a:lnTo>
                    <a:pt x="2031" y="3200"/>
                  </a:lnTo>
                  <a:lnTo>
                    <a:pt x="3225" y="4724"/>
                  </a:lnTo>
                  <a:lnTo>
                    <a:pt x="4013" y="5384"/>
                  </a:lnTo>
                  <a:lnTo>
                    <a:pt x="4864" y="5867"/>
                  </a:lnTo>
                  <a:lnTo>
                    <a:pt x="5943" y="5816"/>
                  </a:lnTo>
                  <a:lnTo>
                    <a:pt x="6934" y="5600"/>
                  </a:lnTo>
                  <a:lnTo>
                    <a:pt x="7810" y="5181"/>
                  </a:lnTo>
                  <a:lnTo>
                    <a:pt x="8445" y="4343"/>
                  </a:lnTo>
                  <a:lnTo>
                    <a:pt x="8750" y="3619"/>
                  </a:lnTo>
                  <a:lnTo>
                    <a:pt x="8737" y="2933"/>
                  </a:lnTo>
                  <a:lnTo>
                    <a:pt x="8191" y="2311"/>
                  </a:lnTo>
                  <a:lnTo>
                    <a:pt x="7111" y="673"/>
                  </a:lnTo>
                  <a:lnTo>
                    <a:pt x="4533" y="2451"/>
                  </a:lnTo>
                  <a:lnTo>
                    <a:pt x="3670" y="317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4580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1" name="object 1731" descr=""/>
            <p:cNvSpPr/>
            <p:nvPr/>
          </p:nvSpPr>
          <p:spPr>
            <a:xfrm>
              <a:off x="2202728" y="267649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517" y="0"/>
                  </a:moveTo>
                  <a:lnTo>
                    <a:pt x="368" y="241"/>
                  </a:lnTo>
                  <a:lnTo>
                    <a:pt x="0" y="2844"/>
                  </a:lnTo>
                  <a:lnTo>
                    <a:pt x="2793" y="1193"/>
                  </a:lnTo>
                  <a:lnTo>
                    <a:pt x="5838" y="1193"/>
                  </a:lnTo>
                  <a:lnTo>
                    <a:pt x="6086" y="203"/>
                  </a:lnTo>
                  <a:lnTo>
                    <a:pt x="5054" y="203"/>
                  </a:lnTo>
                  <a:lnTo>
                    <a:pt x="4698" y="114"/>
                  </a:lnTo>
                  <a:lnTo>
                    <a:pt x="4127" y="114"/>
                  </a:lnTo>
                  <a:lnTo>
                    <a:pt x="3822" y="88"/>
                  </a:lnTo>
                  <a:lnTo>
                    <a:pt x="3517" y="0"/>
                  </a:lnTo>
                  <a:close/>
                </a:path>
                <a:path w="6350" h="3175">
                  <a:moveTo>
                    <a:pt x="5838" y="1193"/>
                  </a:moveTo>
                  <a:lnTo>
                    <a:pt x="2793" y="1193"/>
                  </a:lnTo>
                  <a:lnTo>
                    <a:pt x="3400" y="2494"/>
                  </a:lnTo>
                  <a:lnTo>
                    <a:pt x="4279" y="2197"/>
                  </a:lnTo>
                  <a:lnTo>
                    <a:pt x="5587" y="2197"/>
                  </a:lnTo>
                  <a:lnTo>
                    <a:pt x="5838" y="1193"/>
                  </a:lnTo>
                  <a:close/>
                </a:path>
                <a:path w="6350" h="3175">
                  <a:moveTo>
                    <a:pt x="6095" y="165"/>
                  </a:moveTo>
                  <a:lnTo>
                    <a:pt x="5054" y="203"/>
                  </a:lnTo>
                  <a:lnTo>
                    <a:pt x="6086" y="203"/>
                  </a:lnTo>
                  <a:close/>
                </a:path>
                <a:path w="6350" h="3175">
                  <a:moveTo>
                    <a:pt x="4444" y="50"/>
                  </a:moveTo>
                  <a:lnTo>
                    <a:pt x="4127" y="114"/>
                  </a:lnTo>
                  <a:lnTo>
                    <a:pt x="4698" y="114"/>
                  </a:lnTo>
                  <a:lnTo>
                    <a:pt x="4444" y="50"/>
                  </a:lnTo>
                  <a:close/>
                </a:path>
              </a:pathLst>
            </a:custGeom>
            <a:solidFill>
              <a:srgbClr val="C47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2" name="object 1732" descr=""/>
            <p:cNvSpPr/>
            <p:nvPr/>
          </p:nvSpPr>
          <p:spPr>
            <a:xfrm>
              <a:off x="2217654" y="2676403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340" y="0"/>
                  </a:moveTo>
                  <a:lnTo>
                    <a:pt x="2705" y="152"/>
                  </a:lnTo>
                  <a:lnTo>
                    <a:pt x="2374" y="215"/>
                  </a:lnTo>
                  <a:lnTo>
                    <a:pt x="2044" y="1308"/>
                  </a:lnTo>
                  <a:lnTo>
                    <a:pt x="1333" y="2032"/>
                  </a:lnTo>
                  <a:lnTo>
                    <a:pt x="254" y="2387"/>
                  </a:lnTo>
                  <a:lnTo>
                    <a:pt x="0" y="3340"/>
                  </a:lnTo>
                  <a:lnTo>
                    <a:pt x="381" y="3695"/>
                  </a:lnTo>
                  <a:lnTo>
                    <a:pt x="1333" y="3517"/>
                  </a:lnTo>
                  <a:lnTo>
                    <a:pt x="2032" y="3124"/>
                  </a:lnTo>
                  <a:lnTo>
                    <a:pt x="2717" y="2717"/>
                  </a:lnTo>
                  <a:lnTo>
                    <a:pt x="3416" y="2324"/>
                  </a:lnTo>
                  <a:lnTo>
                    <a:pt x="4419" y="2705"/>
                  </a:lnTo>
                  <a:lnTo>
                    <a:pt x="4699" y="2247"/>
                  </a:lnTo>
                  <a:lnTo>
                    <a:pt x="4546" y="1320"/>
                  </a:lnTo>
                  <a:lnTo>
                    <a:pt x="4140" y="889"/>
                  </a:lnTo>
                  <a:lnTo>
                    <a:pt x="3746" y="444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DCC2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3" name="object 1733" descr=""/>
            <p:cNvSpPr/>
            <p:nvPr/>
          </p:nvSpPr>
          <p:spPr>
            <a:xfrm>
              <a:off x="2213970" y="267764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562" y="0"/>
                  </a:moveTo>
                  <a:lnTo>
                    <a:pt x="762" y="977"/>
                  </a:lnTo>
                  <a:lnTo>
                    <a:pt x="0" y="2070"/>
                  </a:lnTo>
                  <a:lnTo>
                    <a:pt x="558" y="2946"/>
                  </a:lnTo>
                  <a:lnTo>
                    <a:pt x="1308" y="3530"/>
                  </a:lnTo>
                  <a:lnTo>
                    <a:pt x="2400" y="3568"/>
                  </a:lnTo>
                  <a:lnTo>
                    <a:pt x="3594" y="3009"/>
                  </a:lnTo>
                  <a:lnTo>
                    <a:pt x="3594" y="2159"/>
                  </a:lnTo>
                  <a:lnTo>
                    <a:pt x="3022" y="1143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428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4" name="object 1734" descr=""/>
            <p:cNvSpPr/>
            <p:nvPr/>
          </p:nvSpPr>
          <p:spPr>
            <a:xfrm>
              <a:off x="2215445" y="267875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159" y="0"/>
                  </a:moveTo>
                  <a:lnTo>
                    <a:pt x="1854" y="0"/>
                  </a:lnTo>
                  <a:lnTo>
                    <a:pt x="1549" y="38"/>
                  </a:lnTo>
                  <a:lnTo>
                    <a:pt x="1397" y="876"/>
                  </a:lnTo>
                  <a:lnTo>
                    <a:pt x="1130" y="1651"/>
                  </a:lnTo>
                  <a:lnTo>
                    <a:pt x="393" y="2184"/>
                  </a:lnTo>
                  <a:lnTo>
                    <a:pt x="203" y="2286"/>
                  </a:lnTo>
                  <a:lnTo>
                    <a:pt x="0" y="2679"/>
                  </a:lnTo>
                  <a:lnTo>
                    <a:pt x="76" y="2895"/>
                  </a:lnTo>
                  <a:lnTo>
                    <a:pt x="330" y="3124"/>
                  </a:lnTo>
                  <a:lnTo>
                    <a:pt x="1562" y="3200"/>
                  </a:lnTo>
                  <a:lnTo>
                    <a:pt x="2743" y="3505"/>
                  </a:lnTo>
                  <a:lnTo>
                    <a:pt x="3365" y="3009"/>
                  </a:lnTo>
                  <a:lnTo>
                    <a:pt x="3467" y="1816"/>
                  </a:lnTo>
                  <a:lnTo>
                    <a:pt x="3543" y="1168"/>
                  </a:lnTo>
                  <a:lnTo>
                    <a:pt x="2984" y="977"/>
                  </a:lnTo>
                  <a:lnTo>
                    <a:pt x="2590" y="635"/>
                  </a:lnTo>
                  <a:lnTo>
                    <a:pt x="2463" y="38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7A7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5" name="object 1735" descr=""/>
            <p:cNvSpPr/>
            <p:nvPr/>
          </p:nvSpPr>
          <p:spPr>
            <a:xfrm>
              <a:off x="2209886" y="2680936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2565" y="0"/>
                  </a:moveTo>
                  <a:lnTo>
                    <a:pt x="673" y="76"/>
                  </a:lnTo>
                  <a:lnTo>
                    <a:pt x="558" y="723"/>
                  </a:lnTo>
                  <a:lnTo>
                    <a:pt x="457" y="1384"/>
                  </a:lnTo>
                  <a:lnTo>
                    <a:pt x="342" y="2031"/>
                  </a:lnTo>
                  <a:lnTo>
                    <a:pt x="88" y="2438"/>
                  </a:lnTo>
                  <a:lnTo>
                    <a:pt x="0" y="2870"/>
                  </a:lnTo>
                  <a:lnTo>
                    <a:pt x="38" y="3340"/>
                  </a:lnTo>
                  <a:lnTo>
                    <a:pt x="342" y="4051"/>
                  </a:lnTo>
                  <a:lnTo>
                    <a:pt x="800" y="4457"/>
                  </a:lnTo>
                  <a:lnTo>
                    <a:pt x="1625" y="4203"/>
                  </a:lnTo>
                  <a:lnTo>
                    <a:pt x="2197" y="3759"/>
                  </a:lnTo>
                  <a:lnTo>
                    <a:pt x="2514" y="3162"/>
                  </a:lnTo>
                  <a:lnTo>
                    <a:pt x="2654" y="2463"/>
                  </a:lnTo>
                  <a:lnTo>
                    <a:pt x="2578" y="1638"/>
                  </a:lnTo>
                  <a:lnTo>
                    <a:pt x="3479" y="787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D8A3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6" name="object 1736" descr=""/>
            <p:cNvSpPr/>
            <p:nvPr/>
          </p:nvSpPr>
          <p:spPr>
            <a:xfrm>
              <a:off x="2213082" y="267971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889" y="0"/>
                  </a:moveTo>
                  <a:lnTo>
                    <a:pt x="647" y="355"/>
                  </a:lnTo>
                  <a:lnTo>
                    <a:pt x="406" y="698"/>
                  </a:lnTo>
                  <a:lnTo>
                    <a:pt x="165" y="1054"/>
                  </a:lnTo>
                  <a:lnTo>
                    <a:pt x="0" y="1612"/>
                  </a:lnTo>
                  <a:lnTo>
                    <a:pt x="203" y="1981"/>
                  </a:lnTo>
                  <a:lnTo>
                    <a:pt x="723" y="2209"/>
                  </a:lnTo>
                  <a:lnTo>
                    <a:pt x="2032" y="2184"/>
                  </a:lnTo>
                  <a:lnTo>
                    <a:pt x="2692" y="2159"/>
                  </a:lnTo>
                  <a:lnTo>
                    <a:pt x="2705" y="1854"/>
                  </a:lnTo>
                  <a:lnTo>
                    <a:pt x="2755" y="1219"/>
                  </a:lnTo>
                  <a:lnTo>
                    <a:pt x="2374" y="431"/>
                  </a:lnTo>
                  <a:lnTo>
                    <a:pt x="1689" y="12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214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7" name="object 1737" descr=""/>
            <p:cNvSpPr/>
            <p:nvPr/>
          </p:nvSpPr>
          <p:spPr>
            <a:xfrm>
              <a:off x="2211637" y="268076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612" y="0"/>
                  </a:moveTo>
                  <a:lnTo>
                    <a:pt x="1079" y="101"/>
                  </a:lnTo>
                  <a:lnTo>
                    <a:pt x="812" y="165"/>
                  </a:lnTo>
                  <a:lnTo>
                    <a:pt x="546" y="838"/>
                  </a:lnTo>
                  <a:lnTo>
                    <a:pt x="266" y="1524"/>
                  </a:lnTo>
                  <a:lnTo>
                    <a:pt x="0" y="2209"/>
                  </a:lnTo>
                  <a:lnTo>
                    <a:pt x="254" y="2565"/>
                  </a:lnTo>
                  <a:lnTo>
                    <a:pt x="609" y="2781"/>
                  </a:lnTo>
                  <a:lnTo>
                    <a:pt x="1054" y="2844"/>
                  </a:lnTo>
                  <a:lnTo>
                    <a:pt x="1498" y="2781"/>
                  </a:lnTo>
                  <a:lnTo>
                    <a:pt x="1828" y="2552"/>
                  </a:lnTo>
                  <a:lnTo>
                    <a:pt x="2057" y="2171"/>
                  </a:lnTo>
                  <a:lnTo>
                    <a:pt x="2082" y="1828"/>
                  </a:lnTo>
                  <a:lnTo>
                    <a:pt x="2120" y="1485"/>
                  </a:lnTo>
                  <a:lnTo>
                    <a:pt x="2171" y="1155"/>
                  </a:lnTo>
                  <a:lnTo>
                    <a:pt x="1981" y="774"/>
                  </a:lnTo>
                  <a:lnTo>
                    <a:pt x="1803" y="381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A7AC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8" name="object 1738" descr=""/>
            <p:cNvSpPr/>
            <p:nvPr/>
          </p:nvSpPr>
          <p:spPr>
            <a:xfrm>
              <a:off x="2155208" y="2693008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6656" y="0"/>
                  </a:moveTo>
                  <a:lnTo>
                    <a:pt x="5970" y="76"/>
                  </a:lnTo>
                  <a:lnTo>
                    <a:pt x="5247" y="546"/>
                  </a:lnTo>
                  <a:lnTo>
                    <a:pt x="5208" y="723"/>
                  </a:lnTo>
                  <a:lnTo>
                    <a:pt x="4256" y="1803"/>
                  </a:lnTo>
                  <a:lnTo>
                    <a:pt x="3024" y="2438"/>
                  </a:lnTo>
                  <a:lnTo>
                    <a:pt x="421" y="3022"/>
                  </a:lnTo>
                  <a:lnTo>
                    <a:pt x="36" y="3670"/>
                  </a:lnTo>
                  <a:lnTo>
                    <a:pt x="0" y="4978"/>
                  </a:lnTo>
                  <a:lnTo>
                    <a:pt x="1195" y="5740"/>
                  </a:lnTo>
                  <a:lnTo>
                    <a:pt x="2681" y="5397"/>
                  </a:lnTo>
                  <a:lnTo>
                    <a:pt x="5172" y="5397"/>
                  </a:lnTo>
                  <a:lnTo>
                    <a:pt x="8231" y="2679"/>
                  </a:lnTo>
                  <a:lnTo>
                    <a:pt x="8218" y="1752"/>
                  </a:lnTo>
                  <a:lnTo>
                    <a:pt x="7431" y="952"/>
                  </a:lnTo>
                  <a:lnTo>
                    <a:pt x="7291" y="685"/>
                  </a:lnTo>
                  <a:lnTo>
                    <a:pt x="6656" y="0"/>
                  </a:lnTo>
                  <a:close/>
                </a:path>
                <a:path w="8255" h="6350">
                  <a:moveTo>
                    <a:pt x="5172" y="5397"/>
                  </a:moveTo>
                  <a:lnTo>
                    <a:pt x="2681" y="5397"/>
                  </a:lnTo>
                  <a:lnTo>
                    <a:pt x="4078" y="5511"/>
                  </a:lnTo>
                  <a:lnTo>
                    <a:pt x="4561" y="5499"/>
                  </a:lnTo>
                  <a:lnTo>
                    <a:pt x="5031" y="5435"/>
                  </a:lnTo>
                  <a:lnTo>
                    <a:pt x="5172" y="5397"/>
                  </a:lnTo>
                  <a:close/>
                </a:path>
              </a:pathLst>
            </a:custGeom>
            <a:solidFill>
              <a:srgbClr val="D6BF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9" name="object 1739" descr=""/>
            <p:cNvSpPr/>
            <p:nvPr/>
          </p:nvSpPr>
          <p:spPr>
            <a:xfrm>
              <a:off x="2147649" y="2696437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369" y="2146"/>
                  </a:moveTo>
                  <a:lnTo>
                    <a:pt x="4673" y="2146"/>
                  </a:lnTo>
                  <a:lnTo>
                    <a:pt x="4965" y="2578"/>
                  </a:lnTo>
                  <a:lnTo>
                    <a:pt x="5384" y="2895"/>
                  </a:lnTo>
                  <a:lnTo>
                    <a:pt x="5918" y="2971"/>
                  </a:lnTo>
                  <a:lnTo>
                    <a:pt x="6305" y="2666"/>
                  </a:lnTo>
                  <a:lnTo>
                    <a:pt x="6369" y="2146"/>
                  </a:lnTo>
                  <a:close/>
                </a:path>
                <a:path w="6985" h="3175">
                  <a:moveTo>
                    <a:pt x="444" y="0"/>
                  </a:moveTo>
                  <a:lnTo>
                    <a:pt x="0" y="165"/>
                  </a:lnTo>
                  <a:lnTo>
                    <a:pt x="0" y="1485"/>
                  </a:lnTo>
                  <a:lnTo>
                    <a:pt x="1054" y="2527"/>
                  </a:lnTo>
                  <a:lnTo>
                    <a:pt x="4076" y="2743"/>
                  </a:lnTo>
                  <a:lnTo>
                    <a:pt x="4597" y="2666"/>
                  </a:lnTo>
                  <a:lnTo>
                    <a:pt x="4673" y="2146"/>
                  </a:lnTo>
                  <a:lnTo>
                    <a:pt x="6369" y="2146"/>
                  </a:lnTo>
                  <a:lnTo>
                    <a:pt x="6355" y="1485"/>
                  </a:lnTo>
                  <a:lnTo>
                    <a:pt x="6172" y="812"/>
                  </a:lnTo>
                  <a:lnTo>
                    <a:pt x="5407" y="393"/>
                  </a:lnTo>
                  <a:lnTo>
                    <a:pt x="1206" y="393"/>
                  </a:lnTo>
                  <a:lnTo>
                    <a:pt x="850" y="76"/>
                  </a:lnTo>
                  <a:lnTo>
                    <a:pt x="444" y="0"/>
                  </a:lnTo>
                  <a:close/>
                </a:path>
                <a:path w="6985" h="3175">
                  <a:moveTo>
                    <a:pt x="5245" y="304"/>
                  </a:moveTo>
                  <a:lnTo>
                    <a:pt x="1206" y="393"/>
                  </a:lnTo>
                  <a:lnTo>
                    <a:pt x="5407" y="393"/>
                  </a:lnTo>
                  <a:lnTo>
                    <a:pt x="5245" y="304"/>
                  </a:lnTo>
                  <a:close/>
                </a:path>
              </a:pathLst>
            </a:custGeom>
            <a:solidFill>
              <a:srgbClr val="D9B9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0" name="object 1740" descr=""/>
            <p:cNvSpPr/>
            <p:nvPr/>
          </p:nvSpPr>
          <p:spPr>
            <a:xfrm>
              <a:off x="2155108" y="2696996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2844" y="0"/>
                  </a:moveTo>
                  <a:lnTo>
                    <a:pt x="1422" y="203"/>
                  </a:lnTo>
                  <a:lnTo>
                    <a:pt x="0" y="927"/>
                  </a:lnTo>
                  <a:lnTo>
                    <a:pt x="76" y="1866"/>
                  </a:lnTo>
                  <a:lnTo>
                    <a:pt x="2057" y="2946"/>
                  </a:lnTo>
                  <a:lnTo>
                    <a:pt x="2527" y="2933"/>
                  </a:lnTo>
                  <a:lnTo>
                    <a:pt x="3251" y="2857"/>
                  </a:lnTo>
                  <a:lnTo>
                    <a:pt x="3911" y="2641"/>
                  </a:lnTo>
                  <a:lnTo>
                    <a:pt x="4457" y="2133"/>
                  </a:lnTo>
                  <a:lnTo>
                    <a:pt x="4572" y="1981"/>
                  </a:lnTo>
                  <a:lnTo>
                    <a:pt x="4622" y="1396"/>
                  </a:lnTo>
                  <a:lnTo>
                    <a:pt x="4521" y="1130"/>
                  </a:lnTo>
                  <a:lnTo>
                    <a:pt x="4279" y="876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CF8F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1" name="object 1741" descr=""/>
            <p:cNvSpPr/>
            <p:nvPr/>
          </p:nvSpPr>
          <p:spPr>
            <a:xfrm>
              <a:off x="2153711" y="269885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473" y="0"/>
                  </a:moveTo>
                  <a:lnTo>
                    <a:pt x="279" y="215"/>
                  </a:lnTo>
                  <a:lnTo>
                    <a:pt x="114" y="266"/>
                  </a:lnTo>
                  <a:lnTo>
                    <a:pt x="0" y="1117"/>
                  </a:lnTo>
                  <a:lnTo>
                    <a:pt x="482" y="1498"/>
                  </a:lnTo>
                  <a:lnTo>
                    <a:pt x="1219" y="1651"/>
                  </a:lnTo>
                  <a:lnTo>
                    <a:pt x="1968" y="1549"/>
                  </a:lnTo>
                  <a:lnTo>
                    <a:pt x="2514" y="1270"/>
                  </a:lnTo>
                  <a:lnTo>
                    <a:pt x="2349" y="381"/>
                  </a:lnTo>
                  <a:lnTo>
                    <a:pt x="2070" y="215"/>
                  </a:lnTo>
                  <a:lnTo>
                    <a:pt x="1778" y="88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E4CE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2" name="object 1742" descr=""/>
            <p:cNvSpPr/>
            <p:nvPr/>
          </p:nvSpPr>
          <p:spPr>
            <a:xfrm>
              <a:off x="2147658" y="269586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117" y="0"/>
                  </a:moveTo>
                  <a:lnTo>
                    <a:pt x="736" y="254"/>
                  </a:lnTo>
                  <a:lnTo>
                    <a:pt x="368" y="495"/>
                  </a:lnTo>
                  <a:lnTo>
                    <a:pt x="0" y="749"/>
                  </a:lnTo>
                  <a:lnTo>
                    <a:pt x="1193" y="965"/>
                  </a:lnTo>
                  <a:lnTo>
                    <a:pt x="1117" y="647"/>
                  </a:lnTo>
                  <a:lnTo>
                    <a:pt x="1092" y="330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B66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3" name="object 1743" descr=""/>
            <p:cNvSpPr/>
            <p:nvPr/>
          </p:nvSpPr>
          <p:spPr>
            <a:xfrm>
              <a:off x="2138972" y="271259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302" y="1358"/>
                  </a:moveTo>
                  <a:lnTo>
                    <a:pt x="2514" y="0"/>
                  </a:lnTo>
                  <a:lnTo>
                    <a:pt x="1231" y="279"/>
                  </a:lnTo>
                  <a:lnTo>
                    <a:pt x="0" y="368"/>
                  </a:lnTo>
                  <a:lnTo>
                    <a:pt x="889" y="1384"/>
                  </a:lnTo>
                  <a:lnTo>
                    <a:pt x="2133" y="1270"/>
                  </a:lnTo>
                  <a:lnTo>
                    <a:pt x="3302" y="1358"/>
                  </a:lnTo>
                  <a:close/>
                </a:path>
                <a:path w="6985" h="3810">
                  <a:moveTo>
                    <a:pt x="6604" y="1346"/>
                  </a:moveTo>
                  <a:lnTo>
                    <a:pt x="5486" y="1358"/>
                  </a:lnTo>
                  <a:lnTo>
                    <a:pt x="4381" y="1358"/>
                  </a:lnTo>
                  <a:lnTo>
                    <a:pt x="3263" y="1371"/>
                  </a:lnTo>
                  <a:lnTo>
                    <a:pt x="2311" y="3403"/>
                  </a:lnTo>
                  <a:lnTo>
                    <a:pt x="5334" y="2565"/>
                  </a:lnTo>
                  <a:lnTo>
                    <a:pt x="6172" y="1752"/>
                  </a:lnTo>
                  <a:lnTo>
                    <a:pt x="6604" y="1346"/>
                  </a:lnTo>
                  <a:close/>
                </a:path>
              </a:pathLst>
            </a:custGeom>
            <a:solidFill>
              <a:srgbClr val="C887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4" name="object 1744" descr=""/>
            <p:cNvSpPr/>
            <p:nvPr/>
          </p:nvSpPr>
          <p:spPr>
            <a:xfrm>
              <a:off x="2262215" y="271405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901" y="0"/>
                  </a:moveTo>
                  <a:lnTo>
                    <a:pt x="393" y="241"/>
                  </a:lnTo>
                  <a:lnTo>
                    <a:pt x="0" y="711"/>
                  </a:lnTo>
                  <a:lnTo>
                    <a:pt x="1003" y="812"/>
                  </a:lnTo>
                  <a:lnTo>
                    <a:pt x="1511" y="850"/>
                  </a:lnTo>
                  <a:lnTo>
                    <a:pt x="1511" y="317"/>
                  </a:lnTo>
                  <a:lnTo>
                    <a:pt x="1524" y="38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D2C3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5" name="object 1745" descr=""/>
            <p:cNvSpPr/>
            <p:nvPr/>
          </p:nvSpPr>
          <p:spPr>
            <a:xfrm>
              <a:off x="2162469" y="2687890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10">
                  <a:moveTo>
                    <a:pt x="5816" y="0"/>
                  </a:moveTo>
                  <a:lnTo>
                    <a:pt x="5270" y="126"/>
                  </a:lnTo>
                  <a:lnTo>
                    <a:pt x="4749" y="368"/>
                  </a:lnTo>
                  <a:lnTo>
                    <a:pt x="4165" y="355"/>
                  </a:lnTo>
                  <a:lnTo>
                    <a:pt x="3797" y="266"/>
                  </a:lnTo>
                  <a:lnTo>
                    <a:pt x="3073" y="25"/>
                  </a:lnTo>
                  <a:lnTo>
                    <a:pt x="2641" y="0"/>
                  </a:lnTo>
                  <a:lnTo>
                    <a:pt x="2362" y="190"/>
                  </a:lnTo>
                  <a:lnTo>
                    <a:pt x="2247" y="622"/>
                  </a:lnTo>
                  <a:lnTo>
                    <a:pt x="1854" y="1663"/>
                  </a:lnTo>
                  <a:lnTo>
                    <a:pt x="165" y="1028"/>
                  </a:lnTo>
                  <a:lnTo>
                    <a:pt x="0" y="2311"/>
                  </a:lnTo>
                  <a:lnTo>
                    <a:pt x="2768" y="3263"/>
                  </a:lnTo>
                  <a:lnTo>
                    <a:pt x="5841" y="2197"/>
                  </a:lnTo>
                  <a:lnTo>
                    <a:pt x="8508" y="3733"/>
                  </a:lnTo>
                  <a:lnTo>
                    <a:pt x="8991" y="3327"/>
                  </a:lnTo>
                  <a:lnTo>
                    <a:pt x="9270" y="2705"/>
                  </a:lnTo>
                  <a:lnTo>
                    <a:pt x="9258" y="2095"/>
                  </a:lnTo>
                  <a:lnTo>
                    <a:pt x="8978" y="1498"/>
                  </a:lnTo>
                  <a:lnTo>
                    <a:pt x="8445" y="838"/>
                  </a:lnTo>
                  <a:lnTo>
                    <a:pt x="7746" y="469"/>
                  </a:lnTo>
                  <a:lnTo>
                    <a:pt x="6946" y="241"/>
                  </a:lnTo>
                  <a:lnTo>
                    <a:pt x="6578" y="101"/>
                  </a:lnTo>
                  <a:lnTo>
                    <a:pt x="6210" y="25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BA77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6" name="object 1746" descr=""/>
            <p:cNvSpPr/>
            <p:nvPr/>
          </p:nvSpPr>
          <p:spPr>
            <a:xfrm>
              <a:off x="2158306" y="2686882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60" h="2539">
                  <a:moveTo>
                    <a:pt x="9357" y="1625"/>
                  </a:moveTo>
                  <a:lnTo>
                    <a:pt x="6921" y="1625"/>
                  </a:lnTo>
                  <a:lnTo>
                    <a:pt x="7429" y="1714"/>
                  </a:lnTo>
                  <a:lnTo>
                    <a:pt x="7848" y="1892"/>
                  </a:lnTo>
                  <a:lnTo>
                    <a:pt x="8229" y="2146"/>
                  </a:lnTo>
                  <a:lnTo>
                    <a:pt x="8572" y="2451"/>
                  </a:lnTo>
                  <a:lnTo>
                    <a:pt x="9357" y="1625"/>
                  </a:lnTo>
                  <a:close/>
                </a:path>
                <a:path w="10160" h="2539">
                  <a:moveTo>
                    <a:pt x="7099" y="0"/>
                  </a:moveTo>
                  <a:lnTo>
                    <a:pt x="6718" y="12"/>
                  </a:lnTo>
                  <a:lnTo>
                    <a:pt x="6349" y="215"/>
                  </a:lnTo>
                  <a:lnTo>
                    <a:pt x="0" y="444"/>
                  </a:lnTo>
                  <a:lnTo>
                    <a:pt x="50" y="1460"/>
                  </a:lnTo>
                  <a:lnTo>
                    <a:pt x="6413" y="1638"/>
                  </a:lnTo>
                  <a:lnTo>
                    <a:pt x="9357" y="1625"/>
                  </a:lnTo>
                  <a:lnTo>
                    <a:pt x="9563" y="1409"/>
                  </a:lnTo>
                  <a:lnTo>
                    <a:pt x="9690" y="1409"/>
                  </a:lnTo>
                  <a:lnTo>
                    <a:pt x="10058" y="1015"/>
                  </a:lnTo>
                  <a:lnTo>
                    <a:pt x="9956" y="838"/>
                  </a:lnTo>
                  <a:lnTo>
                    <a:pt x="9626" y="634"/>
                  </a:lnTo>
                  <a:lnTo>
                    <a:pt x="7480" y="177"/>
                  </a:lnTo>
                  <a:lnTo>
                    <a:pt x="7099" y="0"/>
                  </a:lnTo>
                  <a:close/>
                </a:path>
              </a:pathLst>
            </a:custGeom>
            <a:solidFill>
              <a:srgbClr val="DBB7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7" name="object 1747" descr=""/>
            <p:cNvSpPr/>
            <p:nvPr/>
          </p:nvSpPr>
          <p:spPr>
            <a:xfrm>
              <a:off x="2162144" y="2693236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2184" y="0"/>
                  </a:moveTo>
                  <a:lnTo>
                    <a:pt x="1790" y="88"/>
                  </a:lnTo>
                  <a:lnTo>
                    <a:pt x="1460" y="482"/>
                  </a:lnTo>
                  <a:lnTo>
                    <a:pt x="1142" y="584"/>
                  </a:lnTo>
                  <a:lnTo>
                    <a:pt x="825" y="673"/>
                  </a:lnTo>
                  <a:lnTo>
                    <a:pt x="495" y="723"/>
                  </a:lnTo>
                  <a:lnTo>
                    <a:pt x="419" y="1689"/>
                  </a:lnTo>
                  <a:lnTo>
                    <a:pt x="355" y="2654"/>
                  </a:lnTo>
                  <a:lnTo>
                    <a:pt x="279" y="3619"/>
                  </a:lnTo>
                  <a:lnTo>
                    <a:pt x="0" y="4051"/>
                  </a:lnTo>
                  <a:lnTo>
                    <a:pt x="0" y="4470"/>
                  </a:lnTo>
                  <a:lnTo>
                    <a:pt x="279" y="4902"/>
                  </a:lnTo>
                  <a:lnTo>
                    <a:pt x="685" y="5168"/>
                  </a:lnTo>
                  <a:lnTo>
                    <a:pt x="1130" y="5308"/>
                  </a:lnTo>
                  <a:lnTo>
                    <a:pt x="1600" y="5321"/>
                  </a:lnTo>
                  <a:lnTo>
                    <a:pt x="2082" y="5245"/>
                  </a:lnTo>
                  <a:lnTo>
                    <a:pt x="3530" y="2285"/>
                  </a:lnTo>
                  <a:lnTo>
                    <a:pt x="3479" y="1816"/>
                  </a:lnTo>
                  <a:lnTo>
                    <a:pt x="3365" y="1358"/>
                  </a:lnTo>
                  <a:lnTo>
                    <a:pt x="3225" y="914"/>
                  </a:lnTo>
                  <a:lnTo>
                    <a:pt x="2984" y="520"/>
                  </a:lnTo>
                  <a:lnTo>
                    <a:pt x="2654" y="177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4574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8" name="object 1748" descr=""/>
            <p:cNvSpPr/>
            <p:nvPr/>
          </p:nvSpPr>
          <p:spPr>
            <a:xfrm>
              <a:off x="2163603" y="2691848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5519" y="1930"/>
                  </a:moveTo>
                  <a:lnTo>
                    <a:pt x="812" y="1930"/>
                  </a:lnTo>
                  <a:lnTo>
                    <a:pt x="1409" y="2286"/>
                  </a:lnTo>
                  <a:lnTo>
                    <a:pt x="1968" y="2705"/>
                  </a:lnTo>
                  <a:lnTo>
                    <a:pt x="2692" y="2794"/>
                  </a:lnTo>
                  <a:lnTo>
                    <a:pt x="3162" y="2819"/>
                  </a:lnTo>
                  <a:lnTo>
                    <a:pt x="3676" y="2794"/>
                  </a:lnTo>
                  <a:lnTo>
                    <a:pt x="4533" y="2603"/>
                  </a:lnTo>
                  <a:lnTo>
                    <a:pt x="4952" y="2413"/>
                  </a:lnTo>
                  <a:lnTo>
                    <a:pt x="5346" y="2146"/>
                  </a:lnTo>
                  <a:lnTo>
                    <a:pt x="5519" y="1930"/>
                  </a:lnTo>
                  <a:close/>
                </a:path>
                <a:path w="5714" h="3175">
                  <a:moveTo>
                    <a:pt x="1600" y="0"/>
                  </a:moveTo>
                  <a:lnTo>
                    <a:pt x="0" y="1866"/>
                  </a:lnTo>
                  <a:lnTo>
                    <a:pt x="406" y="1943"/>
                  </a:lnTo>
                  <a:lnTo>
                    <a:pt x="812" y="1930"/>
                  </a:lnTo>
                  <a:lnTo>
                    <a:pt x="5519" y="1930"/>
                  </a:lnTo>
                  <a:lnTo>
                    <a:pt x="5651" y="1765"/>
                  </a:lnTo>
                  <a:lnTo>
                    <a:pt x="5616" y="965"/>
                  </a:lnTo>
                  <a:lnTo>
                    <a:pt x="3682" y="965"/>
                  </a:lnTo>
                  <a:lnTo>
                    <a:pt x="1600" y="0"/>
                  </a:lnTo>
                  <a:close/>
                </a:path>
                <a:path w="5714" h="3175">
                  <a:moveTo>
                    <a:pt x="5587" y="876"/>
                  </a:moveTo>
                  <a:lnTo>
                    <a:pt x="3682" y="965"/>
                  </a:lnTo>
                  <a:lnTo>
                    <a:pt x="5616" y="965"/>
                  </a:lnTo>
                  <a:close/>
                </a:path>
              </a:pathLst>
            </a:custGeom>
            <a:solidFill>
              <a:srgbClr val="BA77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9" name="object 1749" descr=""/>
            <p:cNvSpPr/>
            <p:nvPr/>
          </p:nvSpPr>
          <p:spPr>
            <a:xfrm>
              <a:off x="2168611" y="269244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022" y="0"/>
                  </a:moveTo>
                  <a:lnTo>
                    <a:pt x="2565" y="190"/>
                  </a:lnTo>
                  <a:lnTo>
                    <a:pt x="1905" y="228"/>
                  </a:lnTo>
                  <a:lnTo>
                    <a:pt x="584" y="279"/>
                  </a:lnTo>
                  <a:lnTo>
                    <a:pt x="368" y="533"/>
                  </a:lnTo>
                  <a:lnTo>
                    <a:pt x="165" y="800"/>
                  </a:lnTo>
                  <a:lnTo>
                    <a:pt x="0" y="1092"/>
                  </a:lnTo>
                  <a:lnTo>
                    <a:pt x="838" y="2768"/>
                  </a:lnTo>
                  <a:lnTo>
                    <a:pt x="1993" y="2971"/>
                  </a:lnTo>
                  <a:lnTo>
                    <a:pt x="3429" y="1816"/>
                  </a:lnTo>
                  <a:lnTo>
                    <a:pt x="3721" y="1422"/>
                  </a:lnTo>
                  <a:lnTo>
                    <a:pt x="3822" y="990"/>
                  </a:lnTo>
                  <a:lnTo>
                    <a:pt x="3721" y="508"/>
                  </a:lnTo>
                  <a:lnTo>
                    <a:pt x="3416" y="114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5B9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0" name="object 1750" descr=""/>
            <p:cNvSpPr/>
            <p:nvPr/>
          </p:nvSpPr>
          <p:spPr>
            <a:xfrm>
              <a:off x="2160458" y="269226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197" y="0"/>
                  </a:moveTo>
                  <a:lnTo>
                    <a:pt x="609" y="0"/>
                  </a:lnTo>
                  <a:lnTo>
                    <a:pt x="254" y="673"/>
                  </a:lnTo>
                  <a:lnTo>
                    <a:pt x="0" y="1295"/>
                  </a:lnTo>
                  <a:lnTo>
                    <a:pt x="685" y="1333"/>
                  </a:lnTo>
                  <a:lnTo>
                    <a:pt x="2044" y="1435"/>
                  </a:lnTo>
                  <a:lnTo>
                    <a:pt x="1993" y="838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C47B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1" name="object 1751" descr=""/>
            <p:cNvSpPr/>
            <p:nvPr/>
          </p:nvSpPr>
          <p:spPr>
            <a:xfrm>
              <a:off x="2157252" y="268835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11" y="0"/>
                  </a:moveTo>
                  <a:lnTo>
                    <a:pt x="381" y="12"/>
                  </a:lnTo>
                  <a:lnTo>
                    <a:pt x="38" y="50"/>
                  </a:lnTo>
                  <a:lnTo>
                    <a:pt x="12" y="254"/>
                  </a:lnTo>
                  <a:lnTo>
                    <a:pt x="0" y="444"/>
                  </a:lnTo>
                  <a:lnTo>
                    <a:pt x="25" y="647"/>
                  </a:lnTo>
                  <a:lnTo>
                    <a:pt x="317" y="812"/>
                  </a:lnTo>
                  <a:lnTo>
                    <a:pt x="635" y="876"/>
                  </a:lnTo>
                  <a:lnTo>
                    <a:pt x="965" y="850"/>
                  </a:lnTo>
                  <a:lnTo>
                    <a:pt x="1016" y="584"/>
                  </a:lnTo>
                  <a:lnTo>
                    <a:pt x="1041" y="317"/>
                  </a:lnTo>
                  <a:lnTo>
                    <a:pt x="1041" y="3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DBB7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2" name="object 1752" descr=""/>
            <p:cNvSpPr/>
            <p:nvPr/>
          </p:nvSpPr>
          <p:spPr>
            <a:xfrm>
              <a:off x="2170974" y="269112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901" y="0"/>
                  </a:moveTo>
                  <a:lnTo>
                    <a:pt x="533" y="12"/>
                  </a:lnTo>
                  <a:lnTo>
                    <a:pt x="0" y="495"/>
                  </a:lnTo>
                  <a:lnTo>
                    <a:pt x="190" y="1511"/>
                  </a:lnTo>
                  <a:lnTo>
                    <a:pt x="609" y="1600"/>
                  </a:lnTo>
                  <a:lnTo>
                    <a:pt x="868" y="1574"/>
                  </a:lnTo>
                  <a:lnTo>
                    <a:pt x="1422" y="1409"/>
                  </a:lnTo>
                  <a:lnTo>
                    <a:pt x="1433" y="495"/>
                  </a:lnTo>
                  <a:lnTo>
                    <a:pt x="1282" y="228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BA77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3" name="object 1753" descr=""/>
            <p:cNvSpPr/>
            <p:nvPr/>
          </p:nvSpPr>
          <p:spPr>
            <a:xfrm>
              <a:off x="2168654" y="2685841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1358" y="1422"/>
                  </a:moveTo>
                  <a:lnTo>
                    <a:pt x="114" y="1549"/>
                  </a:lnTo>
                  <a:lnTo>
                    <a:pt x="0" y="2451"/>
                  </a:lnTo>
                  <a:lnTo>
                    <a:pt x="287" y="2705"/>
                  </a:lnTo>
                  <a:lnTo>
                    <a:pt x="774" y="3505"/>
                  </a:lnTo>
                  <a:lnTo>
                    <a:pt x="1625" y="3555"/>
                  </a:lnTo>
                  <a:lnTo>
                    <a:pt x="2438" y="3682"/>
                  </a:lnTo>
                  <a:lnTo>
                    <a:pt x="3530" y="4102"/>
                  </a:lnTo>
                  <a:lnTo>
                    <a:pt x="4203" y="3505"/>
                  </a:lnTo>
                  <a:lnTo>
                    <a:pt x="4787" y="2705"/>
                  </a:lnTo>
                  <a:lnTo>
                    <a:pt x="5074" y="1523"/>
                  </a:lnTo>
                  <a:lnTo>
                    <a:pt x="1803" y="1523"/>
                  </a:lnTo>
                  <a:lnTo>
                    <a:pt x="1358" y="1422"/>
                  </a:lnTo>
                  <a:close/>
                </a:path>
                <a:path w="5714" h="4444">
                  <a:moveTo>
                    <a:pt x="2959" y="0"/>
                  </a:moveTo>
                  <a:lnTo>
                    <a:pt x="2590" y="50"/>
                  </a:lnTo>
                  <a:lnTo>
                    <a:pt x="2222" y="228"/>
                  </a:lnTo>
                  <a:lnTo>
                    <a:pt x="1765" y="571"/>
                  </a:lnTo>
                  <a:lnTo>
                    <a:pt x="2362" y="1231"/>
                  </a:lnTo>
                  <a:lnTo>
                    <a:pt x="1803" y="1523"/>
                  </a:lnTo>
                  <a:lnTo>
                    <a:pt x="5074" y="1523"/>
                  </a:lnTo>
                  <a:lnTo>
                    <a:pt x="4457" y="622"/>
                  </a:lnTo>
                  <a:lnTo>
                    <a:pt x="3365" y="88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BB93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4" name="object 1754" descr=""/>
            <p:cNvSpPr/>
            <p:nvPr/>
          </p:nvSpPr>
          <p:spPr>
            <a:xfrm>
              <a:off x="2166712" y="2682553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1270" y="0"/>
                  </a:moveTo>
                  <a:lnTo>
                    <a:pt x="0" y="1549"/>
                  </a:lnTo>
                  <a:lnTo>
                    <a:pt x="520" y="1930"/>
                  </a:lnTo>
                  <a:lnTo>
                    <a:pt x="1676" y="3073"/>
                  </a:lnTo>
                  <a:lnTo>
                    <a:pt x="2286" y="3606"/>
                  </a:lnTo>
                  <a:lnTo>
                    <a:pt x="2654" y="3619"/>
                  </a:lnTo>
                  <a:lnTo>
                    <a:pt x="2997" y="3708"/>
                  </a:lnTo>
                  <a:lnTo>
                    <a:pt x="3314" y="3873"/>
                  </a:lnTo>
                  <a:lnTo>
                    <a:pt x="3454" y="3721"/>
                  </a:lnTo>
                  <a:lnTo>
                    <a:pt x="3759" y="3428"/>
                  </a:lnTo>
                  <a:lnTo>
                    <a:pt x="4838" y="1206"/>
                  </a:lnTo>
                  <a:lnTo>
                    <a:pt x="4584" y="571"/>
                  </a:lnTo>
                  <a:lnTo>
                    <a:pt x="2984" y="558"/>
                  </a:lnTo>
                  <a:close/>
                </a:path>
              </a:pathLst>
            </a:custGeom>
            <a:solidFill>
              <a:srgbClr val="DACC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5" name="object 1755" descr=""/>
            <p:cNvSpPr/>
            <p:nvPr/>
          </p:nvSpPr>
          <p:spPr>
            <a:xfrm>
              <a:off x="2164651" y="2684500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130" y="2565"/>
                  </a:moveTo>
                  <a:lnTo>
                    <a:pt x="736" y="2070"/>
                  </a:lnTo>
                  <a:lnTo>
                    <a:pt x="355" y="2095"/>
                  </a:lnTo>
                  <a:lnTo>
                    <a:pt x="0" y="2603"/>
                  </a:lnTo>
                  <a:lnTo>
                    <a:pt x="1130" y="2565"/>
                  </a:lnTo>
                  <a:close/>
                </a:path>
                <a:path w="6350" h="3175">
                  <a:moveTo>
                    <a:pt x="4343" y="1676"/>
                  </a:moveTo>
                  <a:lnTo>
                    <a:pt x="4267" y="1447"/>
                  </a:lnTo>
                  <a:lnTo>
                    <a:pt x="4241" y="1219"/>
                  </a:lnTo>
                  <a:lnTo>
                    <a:pt x="4267" y="977"/>
                  </a:lnTo>
                  <a:lnTo>
                    <a:pt x="3746" y="0"/>
                  </a:lnTo>
                  <a:lnTo>
                    <a:pt x="2984" y="88"/>
                  </a:lnTo>
                  <a:lnTo>
                    <a:pt x="2159" y="520"/>
                  </a:lnTo>
                  <a:lnTo>
                    <a:pt x="2260" y="711"/>
                  </a:lnTo>
                  <a:lnTo>
                    <a:pt x="2311" y="914"/>
                  </a:lnTo>
                  <a:lnTo>
                    <a:pt x="2324" y="1130"/>
                  </a:lnTo>
                  <a:lnTo>
                    <a:pt x="2870" y="1765"/>
                  </a:lnTo>
                  <a:lnTo>
                    <a:pt x="3606" y="1752"/>
                  </a:lnTo>
                  <a:lnTo>
                    <a:pt x="4343" y="1676"/>
                  </a:lnTo>
                  <a:close/>
                </a:path>
                <a:path w="6350" h="3175">
                  <a:moveTo>
                    <a:pt x="6350" y="2794"/>
                  </a:moveTo>
                  <a:lnTo>
                    <a:pt x="6286" y="1930"/>
                  </a:lnTo>
                  <a:lnTo>
                    <a:pt x="6121" y="1460"/>
                  </a:lnTo>
                  <a:lnTo>
                    <a:pt x="5803" y="1333"/>
                  </a:lnTo>
                  <a:lnTo>
                    <a:pt x="5321" y="1574"/>
                  </a:lnTo>
                  <a:lnTo>
                    <a:pt x="5359" y="2794"/>
                  </a:lnTo>
                  <a:lnTo>
                    <a:pt x="5689" y="3060"/>
                  </a:lnTo>
                  <a:lnTo>
                    <a:pt x="6019" y="3060"/>
                  </a:lnTo>
                  <a:lnTo>
                    <a:pt x="6350" y="2794"/>
                  </a:lnTo>
                  <a:close/>
                </a:path>
              </a:pathLst>
            </a:custGeom>
            <a:solidFill>
              <a:srgbClr val="C17F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6" name="object 1756" descr=""/>
            <p:cNvSpPr/>
            <p:nvPr/>
          </p:nvSpPr>
          <p:spPr>
            <a:xfrm>
              <a:off x="2167870" y="268731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60" y="0"/>
                  </a:moveTo>
                  <a:lnTo>
                    <a:pt x="355" y="38"/>
                  </a:lnTo>
                  <a:lnTo>
                    <a:pt x="63" y="190"/>
                  </a:lnTo>
                  <a:lnTo>
                    <a:pt x="50" y="457"/>
                  </a:lnTo>
                  <a:lnTo>
                    <a:pt x="0" y="977"/>
                  </a:lnTo>
                  <a:lnTo>
                    <a:pt x="1066" y="1206"/>
                  </a:lnTo>
                  <a:lnTo>
                    <a:pt x="1041" y="825"/>
                  </a:lnTo>
                  <a:lnTo>
                    <a:pt x="1003" y="457"/>
                  </a:lnTo>
                  <a:lnTo>
                    <a:pt x="977" y="76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D1C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7" name="object 1757" descr=""/>
            <p:cNvSpPr/>
            <p:nvPr/>
          </p:nvSpPr>
          <p:spPr>
            <a:xfrm>
              <a:off x="2170007" y="267820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4749" y="0"/>
                  </a:moveTo>
                  <a:lnTo>
                    <a:pt x="4076" y="584"/>
                  </a:lnTo>
                  <a:lnTo>
                    <a:pt x="3378" y="1930"/>
                  </a:lnTo>
                  <a:lnTo>
                    <a:pt x="2108" y="1612"/>
                  </a:lnTo>
                  <a:lnTo>
                    <a:pt x="965" y="1650"/>
                  </a:lnTo>
                  <a:lnTo>
                    <a:pt x="0" y="2590"/>
                  </a:lnTo>
                  <a:lnTo>
                    <a:pt x="711" y="2654"/>
                  </a:lnTo>
                  <a:lnTo>
                    <a:pt x="2146" y="2755"/>
                  </a:lnTo>
                  <a:lnTo>
                    <a:pt x="2514" y="3060"/>
                  </a:lnTo>
                  <a:lnTo>
                    <a:pt x="2857" y="3390"/>
                  </a:lnTo>
                  <a:lnTo>
                    <a:pt x="3174" y="3746"/>
                  </a:lnTo>
                  <a:lnTo>
                    <a:pt x="3238" y="4063"/>
                  </a:lnTo>
                  <a:lnTo>
                    <a:pt x="3225" y="4381"/>
                  </a:lnTo>
                  <a:lnTo>
                    <a:pt x="3149" y="4698"/>
                  </a:lnTo>
                  <a:lnTo>
                    <a:pt x="3619" y="5143"/>
                  </a:lnTo>
                  <a:lnTo>
                    <a:pt x="4051" y="5219"/>
                  </a:lnTo>
                  <a:lnTo>
                    <a:pt x="4470" y="5181"/>
                  </a:lnTo>
                  <a:lnTo>
                    <a:pt x="4876" y="5003"/>
                  </a:lnTo>
                  <a:lnTo>
                    <a:pt x="5867" y="4470"/>
                  </a:lnTo>
                  <a:lnTo>
                    <a:pt x="6819" y="3911"/>
                  </a:lnTo>
                  <a:lnTo>
                    <a:pt x="6743" y="2578"/>
                  </a:lnTo>
                  <a:lnTo>
                    <a:pt x="6578" y="1917"/>
                  </a:lnTo>
                  <a:lnTo>
                    <a:pt x="6248" y="1346"/>
                  </a:lnTo>
                  <a:lnTo>
                    <a:pt x="5791" y="838"/>
                  </a:lnTo>
                  <a:lnTo>
                    <a:pt x="5283" y="393"/>
                  </a:lnTo>
                  <a:lnTo>
                    <a:pt x="4749" y="0"/>
                  </a:lnTo>
                  <a:close/>
                </a:path>
              </a:pathLst>
            </a:custGeom>
            <a:solidFill>
              <a:srgbClr val="D8A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8" name="object 1758" descr=""/>
            <p:cNvSpPr/>
            <p:nvPr/>
          </p:nvSpPr>
          <p:spPr>
            <a:xfrm>
              <a:off x="2170235" y="268290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927" y="0"/>
                  </a:moveTo>
                  <a:lnTo>
                    <a:pt x="1073" y="215"/>
                  </a:lnTo>
                  <a:lnTo>
                    <a:pt x="9" y="1777"/>
                  </a:lnTo>
                  <a:lnTo>
                    <a:pt x="0" y="2209"/>
                  </a:lnTo>
                  <a:lnTo>
                    <a:pt x="438" y="3086"/>
                  </a:lnTo>
                  <a:lnTo>
                    <a:pt x="1466" y="2705"/>
                  </a:lnTo>
                  <a:lnTo>
                    <a:pt x="2460" y="2705"/>
                  </a:lnTo>
                  <a:lnTo>
                    <a:pt x="2800" y="2539"/>
                  </a:lnTo>
                  <a:lnTo>
                    <a:pt x="3130" y="2209"/>
                  </a:lnTo>
                  <a:lnTo>
                    <a:pt x="3359" y="1777"/>
                  </a:lnTo>
                  <a:lnTo>
                    <a:pt x="3371" y="850"/>
                  </a:lnTo>
                  <a:lnTo>
                    <a:pt x="3105" y="431"/>
                  </a:lnTo>
                  <a:lnTo>
                    <a:pt x="2927" y="0"/>
                  </a:lnTo>
                  <a:close/>
                </a:path>
                <a:path w="3810" h="3175">
                  <a:moveTo>
                    <a:pt x="2460" y="2705"/>
                  </a:moveTo>
                  <a:lnTo>
                    <a:pt x="1466" y="2705"/>
                  </a:lnTo>
                  <a:lnTo>
                    <a:pt x="2355" y="2755"/>
                  </a:lnTo>
                  <a:close/>
                </a:path>
              </a:pathLst>
            </a:custGeom>
            <a:solidFill>
              <a:srgbClr val="BD7C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9" name="object 1759" descr=""/>
            <p:cNvSpPr/>
            <p:nvPr/>
          </p:nvSpPr>
          <p:spPr>
            <a:xfrm>
              <a:off x="2164550" y="2680970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39">
                  <a:moveTo>
                    <a:pt x="1193" y="1066"/>
                  </a:moveTo>
                  <a:lnTo>
                    <a:pt x="850" y="1041"/>
                  </a:lnTo>
                  <a:lnTo>
                    <a:pt x="508" y="1092"/>
                  </a:lnTo>
                  <a:lnTo>
                    <a:pt x="177" y="1206"/>
                  </a:lnTo>
                  <a:lnTo>
                    <a:pt x="139" y="1460"/>
                  </a:lnTo>
                  <a:lnTo>
                    <a:pt x="88" y="1701"/>
                  </a:lnTo>
                  <a:lnTo>
                    <a:pt x="0" y="1943"/>
                  </a:lnTo>
                  <a:lnTo>
                    <a:pt x="584" y="1892"/>
                  </a:lnTo>
                  <a:lnTo>
                    <a:pt x="965" y="1574"/>
                  </a:lnTo>
                  <a:lnTo>
                    <a:pt x="1193" y="1066"/>
                  </a:lnTo>
                  <a:close/>
                </a:path>
                <a:path w="8889" h="2539">
                  <a:moveTo>
                    <a:pt x="5473" y="101"/>
                  </a:moveTo>
                  <a:lnTo>
                    <a:pt x="5118" y="38"/>
                  </a:lnTo>
                  <a:lnTo>
                    <a:pt x="4775" y="63"/>
                  </a:lnTo>
                  <a:lnTo>
                    <a:pt x="4445" y="190"/>
                  </a:lnTo>
                  <a:lnTo>
                    <a:pt x="4838" y="660"/>
                  </a:lnTo>
                  <a:lnTo>
                    <a:pt x="5168" y="558"/>
                  </a:lnTo>
                  <a:lnTo>
                    <a:pt x="5473" y="101"/>
                  </a:lnTo>
                  <a:close/>
                </a:path>
                <a:path w="8889" h="2539">
                  <a:moveTo>
                    <a:pt x="8636" y="990"/>
                  </a:moveTo>
                  <a:lnTo>
                    <a:pt x="8496" y="431"/>
                  </a:lnTo>
                  <a:lnTo>
                    <a:pt x="8140" y="114"/>
                  </a:lnTo>
                  <a:lnTo>
                    <a:pt x="7594" y="0"/>
                  </a:lnTo>
                  <a:lnTo>
                    <a:pt x="8280" y="660"/>
                  </a:lnTo>
                  <a:lnTo>
                    <a:pt x="8636" y="990"/>
                  </a:lnTo>
                  <a:close/>
                </a:path>
              </a:pathLst>
            </a:custGeom>
            <a:solidFill>
              <a:srgbClr val="DACC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0" name="object 1760" descr=""/>
            <p:cNvSpPr/>
            <p:nvPr/>
          </p:nvSpPr>
          <p:spPr>
            <a:xfrm>
              <a:off x="2166774" y="268408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0" y="0"/>
                  </a:moveTo>
                  <a:lnTo>
                    <a:pt x="38" y="927"/>
                  </a:lnTo>
                  <a:lnTo>
                    <a:pt x="2146" y="1384"/>
                  </a:lnTo>
                  <a:lnTo>
                    <a:pt x="1854" y="266"/>
                  </a:lnTo>
                  <a:lnTo>
                    <a:pt x="99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1" name="object 1761" descr=""/>
            <p:cNvSpPr/>
            <p:nvPr/>
          </p:nvSpPr>
          <p:spPr>
            <a:xfrm>
              <a:off x="2173413" y="2677678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5">
                  <a:moveTo>
                    <a:pt x="6134" y="0"/>
                  </a:moveTo>
                  <a:lnTo>
                    <a:pt x="4724" y="1066"/>
                  </a:lnTo>
                  <a:lnTo>
                    <a:pt x="3314" y="990"/>
                  </a:lnTo>
                  <a:lnTo>
                    <a:pt x="1892" y="25"/>
                  </a:lnTo>
                  <a:lnTo>
                    <a:pt x="1270" y="12"/>
                  </a:lnTo>
                  <a:lnTo>
                    <a:pt x="0" y="12"/>
                  </a:lnTo>
                  <a:lnTo>
                    <a:pt x="444" y="749"/>
                  </a:lnTo>
                  <a:lnTo>
                    <a:pt x="673" y="1104"/>
                  </a:lnTo>
                  <a:lnTo>
                    <a:pt x="1104" y="1498"/>
                  </a:lnTo>
                  <a:lnTo>
                    <a:pt x="1549" y="1879"/>
                  </a:lnTo>
                  <a:lnTo>
                    <a:pt x="1981" y="2273"/>
                  </a:lnTo>
                  <a:lnTo>
                    <a:pt x="2882" y="3035"/>
                  </a:lnTo>
                  <a:lnTo>
                    <a:pt x="1524" y="4610"/>
                  </a:lnTo>
                  <a:lnTo>
                    <a:pt x="850" y="5410"/>
                  </a:lnTo>
                  <a:lnTo>
                    <a:pt x="901" y="5880"/>
                  </a:lnTo>
                  <a:lnTo>
                    <a:pt x="1066" y="6299"/>
                  </a:lnTo>
                  <a:lnTo>
                    <a:pt x="1333" y="6692"/>
                  </a:lnTo>
                  <a:lnTo>
                    <a:pt x="1498" y="6857"/>
                  </a:lnTo>
                  <a:lnTo>
                    <a:pt x="1651" y="7035"/>
                  </a:lnTo>
                  <a:lnTo>
                    <a:pt x="4038" y="7924"/>
                  </a:lnTo>
                  <a:lnTo>
                    <a:pt x="4775" y="7467"/>
                  </a:lnTo>
                  <a:lnTo>
                    <a:pt x="5359" y="6705"/>
                  </a:lnTo>
                  <a:lnTo>
                    <a:pt x="5537" y="6286"/>
                  </a:lnTo>
                  <a:lnTo>
                    <a:pt x="5600" y="5867"/>
                  </a:lnTo>
                  <a:lnTo>
                    <a:pt x="5537" y="5422"/>
                  </a:lnTo>
                  <a:lnTo>
                    <a:pt x="5257" y="4724"/>
                  </a:lnTo>
                  <a:lnTo>
                    <a:pt x="4305" y="4152"/>
                  </a:lnTo>
                  <a:lnTo>
                    <a:pt x="5105" y="3251"/>
                  </a:lnTo>
                  <a:lnTo>
                    <a:pt x="7150" y="76"/>
                  </a:lnTo>
                  <a:lnTo>
                    <a:pt x="6819" y="38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D8AC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2" name="object 1762" descr=""/>
            <p:cNvSpPr/>
            <p:nvPr/>
          </p:nvSpPr>
          <p:spPr>
            <a:xfrm>
              <a:off x="2164626" y="26776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155" y="0"/>
                  </a:moveTo>
                  <a:lnTo>
                    <a:pt x="787" y="101"/>
                  </a:lnTo>
                  <a:lnTo>
                    <a:pt x="419" y="190"/>
                  </a:lnTo>
                  <a:lnTo>
                    <a:pt x="63" y="279"/>
                  </a:lnTo>
                  <a:lnTo>
                    <a:pt x="38" y="685"/>
                  </a:lnTo>
                  <a:lnTo>
                    <a:pt x="0" y="889"/>
                  </a:lnTo>
                  <a:lnTo>
                    <a:pt x="368" y="965"/>
                  </a:lnTo>
                  <a:lnTo>
                    <a:pt x="749" y="1041"/>
                  </a:lnTo>
                  <a:lnTo>
                    <a:pt x="1117" y="1117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E2D9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3" name="object 1763" descr=""/>
            <p:cNvSpPr/>
            <p:nvPr/>
          </p:nvSpPr>
          <p:spPr>
            <a:xfrm>
              <a:off x="2161387" y="2741124"/>
              <a:ext cx="16510" cy="6985"/>
            </a:xfrm>
            <a:custGeom>
              <a:avLst/>
              <a:gdLst/>
              <a:ahLst/>
              <a:cxnLst/>
              <a:rect l="l" t="t" r="r" b="b"/>
              <a:pathLst>
                <a:path w="16510" h="6985">
                  <a:moveTo>
                    <a:pt x="5715" y="0"/>
                  </a:moveTo>
                  <a:lnTo>
                    <a:pt x="3365" y="507"/>
                  </a:lnTo>
                  <a:lnTo>
                    <a:pt x="2070" y="863"/>
                  </a:lnTo>
                  <a:lnTo>
                    <a:pt x="1193" y="1930"/>
                  </a:lnTo>
                  <a:lnTo>
                    <a:pt x="0" y="2451"/>
                  </a:lnTo>
                  <a:lnTo>
                    <a:pt x="165" y="3682"/>
                  </a:lnTo>
                  <a:lnTo>
                    <a:pt x="2895" y="6870"/>
                  </a:lnTo>
                  <a:lnTo>
                    <a:pt x="6604" y="3835"/>
                  </a:lnTo>
                  <a:lnTo>
                    <a:pt x="9626" y="5181"/>
                  </a:lnTo>
                  <a:lnTo>
                    <a:pt x="10414" y="5460"/>
                  </a:lnTo>
                  <a:lnTo>
                    <a:pt x="11137" y="5308"/>
                  </a:lnTo>
                  <a:lnTo>
                    <a:pt x="11785" y="4800"/>
                  </a:lnTo>
                  <a:lnTo>
                    <a:pt x="16090" y="4610"/>
                  </a:lnTo>
                  <a:lnTo>
                    <a:pt x="16395" y="4190"/>
                  </a:lnTo>
                  <a:lnTo>
                    <a:pt x="16408" y="3771"/>
                  </a:lnTo>
                  <a:lnTo>
                    <a:pt x="16116" y="3340"/>
                  </a:lnTo>
                  <a:lnTo>
                    <a:pt x="15544" y="2882"/>
                  </a:lnTo>
                  <a:lnTo>
                    <a:pt x="14884" y="2641"/>
                  </a:lnTo>
                  <a:lnTo>
                    <a:pt x="13716" y="2438"/>
                  </a:lnTo>
                  <a:lnTo>
                    <a:pt x="12788" y="2311"/>
                  </a:lnTo>
                  <a:lnTo>
                    <a:pt x="11836" y="2146"/>
                  </a:lnTo>
                  <a:lnTo>
                    <a:pt x="7962" y="368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9D58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4" name="object 1764" descr=""/>
            <p:cNvSpPr/>
            <p:nvPr/>
          </p:nvSpPr>
          <p:spPr>
            <a:xfrm>
              <a:off x="2164694" y="2743544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850" y="0"/>
                  </a:moveTo>
                  <a:lnTo>
                    <a:pt x="0" y="4419"/>
                  </a:lnTo>
                  <a:lnTo>
                    <a:pt x="482" y="5219"/>
                  </a:lnTo>
                  <a:lnTo>
                    <a:pt x="1282" y="5448"/>
                  </a:lnTo>
                  <a:lnTo>
                    <a:pt x="2108" y="5651"/>
                  </a:lnTo>
                  <a:lnTo>
                    <a:pt x="4216" y="5448"/>
                  </a:lnTo>
                  <a:lnTo>
                    <a:pt x="4394" y="3962"/>
                  </a:lnTo>
                  <a:lnTo>
                    <a:pt x="5016" y="3314"/>
                  </a:lnTo>
                  <a:lnTo>
                    <a:pt x="8013" y="4483"/>
                  </a:lnTo>
                  <a:lnTo>
                    <a:pt x="8369" y="3517"/>
                  </a:lnTo>
                  <a:lnTo>
                    <a:pt x="8483" y="2387"/>
                  </a:lnTo>
                  <a:lnTo>
                    <a:pt x="7785" y="2324"/>
                  </a:lnTo>
                  <a:lnTo>
                    <a:pt x="6375" y="2222"/>
                  </a:lnTo>
                  <a:lnTo>
                    <a:pt x="3949" y="2070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CC85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5" name="object 1765" descr=""/>
            <p:cNvSpPr/>
            <p:nvPr/>
          </p:nvSpPr>
          <p:spPr>
            <a:xfrm>
              <a:off x="2175445" y="2741575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7670" y="0"/>
                  </a:moveTo>
                  <a:lnTo>
                    <a:pt x="4978" y="889"/>
                  </a:lnTo>
                  <a:lnTo>
                    <a:pt x="2489" y="876"/>
                  </a:lnTo>
                  <a:lnTo>
                    <a:pt x="1384" y="1168"/>
                  </a:lnTo>
                  <a:lnTo>
                    <a:pt x="165" y="1295"/>
                  </a:lnTo>
                  <a:lnTo>
                    <a:pt x="0" y="2794"/>
                  </a:lnTo>
                  <a:lnTo>
                    <a:pt x="2006" y="3403"/>
                  </a:lnTo>
                  <a:lnTo>
                    <a:pt x="2755" y="3797"/>
                  </a:lnTo>
                  <a:lnTo>
                    <a:pt x="3657" y="3695"/>
                  </a:lnTo>
                  <a:lnTo>
                    <a:pt x="4394" y="4127"/>
                  </a:lnTo>
                  <a:lnTo>
                    <a:pt x="6362" y="4013"/>
                  </a:lnTo>
                  <a:lnTo>
                    <a:pt x="7264" y="3098"/>
                  </a:lnTo>
                  <a:lnTo>
                    <a:pt x="9385" y="4699"/>
                  </a:lnTo>
                  <a:lnTo>
                    <a:pt x="9626" y="2438"/>
                  </a:lnTo>
                  <a:lnTo>
                    <a:pt x="7670" y="0"/>
                  </a:lnTo>
                  <a:close/>
                </a:path>
              </a:pathLst>
            </a:custGeom>
            <a:solidFill>
              <a:srgbClr val="DACC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6" name="object 1766" descr=""/>
            <p:cNvSpPr/>
            <p:nvPr/>
          </p:nvSpPr>
          <p:spPr>
            <a:xfrm>
              <a:off x="2181809" y="2743252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927" y="1269"/>
                  </a:moveTo>
                  <a:lnTo>
                    <a:pt x="0" y="2336"/>
                  </a:lnTo>
                  <a:lnTo>
                    <a:pt x="4826" y="2730"/>
                  </a:lnTo>
                  <a:lnTo>
                    <a:pt x="6045" y="3098"/>
                  </a:lnTo>
                  <a:lnTo>
                    <a:pt x="7251" y="3378"/>
                  </a:lnTo>
                  <a:lnTo>
                    <a:pt x="8420" y="2578"/>
                  </a:lnTo>
                  <a:lnTo>
                    <a:pt x="8338" y="1600"/>
                  </a:lnTo>
                  <a:lnTo>
                    <a:pt x="2273" y="1600"/>
                  </a:lnTo>
                  <a:lnTo>
                    <a:pt x="927" y="1269"/>
                  </a:lnTo>
                  <a:close/>
                </a:path>
                <a:path w="8889" h="3810">
                  <a:moveTo>
                    <a:pt x="6870" y="0"/>
                  </a:moveTo>
                  <a:lnTo>
                    <a:pt x="5194" y="101"/>
                  </a:lnTo>
                  <a:lnTo>
                    <a:pt x="3429" y="1308"/>
                  </a:lnTo>
                  <a:lnTo>
                    <a:pt x="2273" y="1600"/>
                  </a:lnTo>
                  <a:lnTo>
                    <a:pt x="8338" y="1600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E2D8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7" name="object 1767" descr=""/>
            <p:cNvSpPr/>
            <p:nvPr/>
          </p:nvSpPr>
          <p:spPr>
            <a:xfrm>
              <a:off x="2186637" y="2745828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69">
                  <a:moveTo>
                    <a:pt x="3594" y="0"/>
                  </a:moveTo>
                  <a:lnTo>
                    <a:pt x="0" y="152"/>
                  </a:lnTo>
                  <a:lnTo>
                    <a:pt x="1054" y="1054"/>
                  </a:lnTo>
                  <a:lnTo>
                    <a:pt x="2324" y="1003"/>
                  </a:lnTo>
                  <a:lnTo>
                    <a:pt x="3594" y="939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DACC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8" name="object 1768" descr=""/>
            <p:cNvSpPr/>
            <p:nvPr/>
          </p:nvSpPr>
          <p:spPr>
            <a:xfrm>
              <a:off x="2177451" y="2744877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901" y="0"/>
                  </a:moveTo>
                  <a:lnTo>
                    <a:pt x="0" y="101"/>
                  </a:lnTo>
                  <a:lnTo>
                    <a:pt x="0" y="355"/>
                  </a:lnTo>
                  <a:lnTo>
                    <a:pt x="25" y="850"/>
                  </a:lnTo>
                  <a:lnTo>
                    <a:pt x="812" y="850"/>
                  </a:lnTo>
                  <a:lnTo>
                    <a:pt x="2387" y="825"/>
                  </a:lnTo>
                  <a:lnTo>
                    <a:pt x="1663" y="330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A15A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9" name="object 1769" descr=""/>
            <p:cNvSpPr/>
            <p:nvPr/>
          </p:nvSpPr>
          <p:spPr>
            <a:xfrm>
              <a:off x="2212301" y="2738105"/>
              <a:ext cx="22225" cy="9525"/>
            </a:xfrm>
            <a:custGeom>
              <a:avLst/>
              <a:gdLst/>
              <a:ahLst/>
              <a:cxnLst/>
              <a:rect l="l" t="t" r="r" b="b"/>
              <a:pathLst>
                <a:path w="22225" h="9525">
                  <a:moveTo>
                    <a:pt x="7287" y="7696"/>
                  </a:moveTo>
                  <a:lnTo>
                    <a:pt x="2624" y="7696"/>
                  </a:lnTo>
                  <a:lnTo>
                    <a:pt x="4745" y="8928"/>
                  </a:lnTo>
                  <a:lnTo>
                    <a:pt x="6713" y="9042"/>
                  </a:lnTo>
                  <a:lnTo>
                    <a:pt x="6637" y="8597"/>
                  </a:lnTo>
                  <a:lnTo>
                    <a:pt x="6967" y="8394"/>
                  </a:lnTo>
                  <a:lnTo>
                    <a:pt x="7183" y="8115"/>
                  </a:lnTo>
                  <a:lnTo>
                    <a:pt x="7287" y="7696"/>
                  </a:lnTo>
                  <a:close/>
                </a:path>
                <a:path w="22225" h="9525">
                  <a:moveTo>
                    <a:pt x="5469" y="152"/>
                  </a:moveTo>
                  <a:lnTo>
                    <a:pt x="4440" y="1409"/>
                  </a:lnTo>
                  <a:lnTo>
                    <a:pt x="4391" y="1612"/>
                  </a:lnTo>
                  <a:lnTo>
                    <a:pt x="4301" y="2374"/>
                  </a:lnTo>
                  <a:lnTo>
                    <a:pt x="4414" y="3035"/>
                  </a:lnTo>
                  <a:lnTo>
                    <a:pt x="3437" y="3327"/>
                  </a:lnTo>
                  <a:lnTo>
                    <a:pt x="2700" y="3733"/>
                  </a:lnTo>
                  <a:lnTo>
                    <a:pt x="2014" y="4267"/>
                  </a:lnTo>
                  <a:lnTo>
                    <a:pt x="1697" y="4559"/>
                  </a:lnTo>
                  <a:lnTo>
                    <a:pt x="1273" y="5054"/>
                  </a:lnTo>
                  <a:lnTo>
                    <a:pt x="503" y="5867"/>
                  </a:lnTo>
                  <a:lnTo>
                    <a:pt x="122" y="6413"/>
                  </a:lnTo>
                  <a:lnTo>
                    <a:pt x="0" y="7365"/>
                  </a:lnTo>
                  <a:lnTo>
                    <a:pt x="173" y="7683"/>
                  </a:lnTo>
                  <a:lnTo>
                    <a:pt x="541" y="8013"/>
                  </a:lnTo>
                  <a:lnTo>
                    <a:pt x="922" y="8039"/>
                  </a:lnTo>
                  <a:lnTo>
                    <a:pt x="1328" y="7759"/>
                  </a:lnTo>
                  <a:lnTo>
                    <a:pt x="2624" y="7696"/>
                  </a:lnTo>
                  <a:lnTo>
                    <a:pt x="7287" y="7696"/>
                  </a:lnTo>
                  <a:lnTo>
                    <a:pt x="7395" y="6222"/>
                  </a:lnTo>
                  <a:lnTo>
                    <a:pt x="7704" y="5422"/>
                  </a:lnTo>
                  <a:lnTo>
                    <a:pt x="9787" y="5422"/>
                  </a:lnTo>
                  <a:lnTo>
                    <a:pt x="11742" y="5054"/>
                  </a:lnTo>
                  <a:lnTo>
                    <a:pt x="21804" y="5054"/>
                  </a:lnTo>
                  <a:lnTo>
                    <a:pt x="18562" y="2870"/>
                  </a:lnTo>
                  <a:lnTo>
                    <a:pt x="17965" y="2641"/>
                  </a:lnTo>
                  <a:lnTo>
                    <a:pt x="16835" y="2082"/>
                  </a:lnTo>
                  <a:lnTo>
                    <a:pt x="16098" y="1612"/>
                  </a:lnTo>
                  <a:lnTo>
                    <a:pt x="15502" y="952"/>
                  </a:lnTo>
                  <a:lnTo>
                    <a:pt x="14701" y="584"/>
                  </a:lnTo>
                  <a:lnTo>
                    <a:pt x="13825" y="241"/>
                  </a:lnTo>
                  <a:lnTo>
                    <a:pt x="13269" y="165"/>
                  </a:lnTo>
                  <a:lnTo>
                    <a:pt x="5469" y="152"/>
                  </a:lnTo>
                  <a:close/>
                </a:path>
                <a:path w="22225" h="9525">
                  <a:moveTo>
                    <a:pt x="21804" y="5054"/>
                  </a:moveTo>
                  <a:lnTo>
                    <a:pt x="11742" y="5054"/>
                  </a:lnTo>
                  <a:lnTo>
                    <a:pt x="13609" y="5651"/>
                  </a:lnTo>
                  <a:lnTo>
                    <a:pt x="15514" y="5880"/>
                  </a:lnTo>
                  <a:lnTo>
                    <a:pt x="16200" y="6019"/>
                  </a:lnTo>
                  <a:lnTo>
                    <a:pt x="16886" y="6222"/>
                  </a:lnTo>
                  <a:lnTo>
                    <a:pt x="18029" y="6515"/>
                  </a:lnTo>
                  <a:lnTo>
                    <a:pt x="18486" y="6565"/>
                  </a:lnTo>
                  <a:lnTo>
                    <a:pt x="20320" y="6515"/>
                  </a:lnTo>
                  <a:lnTo>
                    <a:pt x="21394" y="6400"/>
                  </a:lnTo>
                  <a:lnTo>
                    <a:pt x="21804" y="5054"/>
                  </a:lnTo>
                  <a:close/>
                </a:path>
                <a:path w="22225" h="9525">
                  <a:moveTo>
                    <a:pt x="9787" y="5422"/>
                  </a:moveTo>
                  <a:lnTo>
                    <a:pt x="7704" y="5422"/>
                  </a:lnTo>
                  <a:lnTo>
                    <a:pt x="8936" y="5829"/>
                  </a:lnTo>
                  <a:lnTo>
                    <a:pt x="9787" y="5422"/>
                  </a:lnTo>
                  <a:close/>
                </a:path>
                <a:path w="22225" h="9525">
                  <a:moveTo>
                    <a:pt x="8821" y="0"/>
                  </a:moveTo>
                  <a:lnTo>
                    <a:pt x="6916" y="165"/>
                  </a:lnTo>
                  <a:lnTo>
                    <a:pt x="13269" y="165"/>
                  </a:lnTo>
                  <a:lnTo>
                    <a:pt x="12898" y="114"/>
                  </a:lnTo>
                  <a:lnTo>
                    <a:pt x="10787" y="12"/>
                  </a:lnTo>
                  <a:lnTo>
                    <a:pt x="8821" y="0"/>
                  </a:lnTo>
                  <a:close/>
                </a:path>
                <a:path w="22225" h="9525">
                  <a:moveTo>
                    <a:pt x="10523" y="0"/>
                  </a:moveTo>
                  <a:lnTo>
                    <a:pt x="9799" y="12"/>
                  </a:lnTo>
                  <a:lnTo>
                    <a:pt x="10787" y="12"/>
                  </a:lnTo>
                  <a:lnTo>
                    <a:pt x="10523" y="0"/>
                  </a:lnTo>
                  <a:close/>
                </a:path>
              </a:pathLst>
            </a:custGeom>
            <a:solidFill>
              <a:srgbClr val="DAC4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0" name="object 1770" descr=""/>
            <p:cNvSpPr/>
            <p:nvPr/>
          </p:nvSpPr>
          <p:spPr>
            <a:xfrm>
              <a:off x="2203803" y="2744849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895" y="0"/>
                  </a:moveTo>
                  <a:lnTo>
                    <a:pt x="1650" y="12"/>
                  </a:lnTo>
                  <a:lnTo>
                    <a:pt x="469" y="152"/>
                  </a:lnTo>
                  <a:lnTo>
                    <a:pt x="0" y="1587"/>
                  </a:lnTo>
                  <a:lnTo>
                    <a:pt x="76" y="2425"/>
                  </a:lnTo>
                  <a:lnTo>
                    <a:pt x="863" y="2654"/>
                  </a:lnTo>
                  <a:lnTo>
                    <a:pt x="1346" y="3149"/>
                  </a:lnTo>
                  <a:lnTo>
                    <a:pt x="1333" y="3454"/>
                  </a:lnTo>
                  <a:lnTo>
                    <a:pt x="1333" y="3759"/>
                  </a:lnTo>
                  <a:lnTo>
                    <a:pt x="1346" y="4064"/>
                  </a:lnTo>
                  <a:lnTo>
                    <a:pt x="2374" y="4330"/>
                  </a:lnTo>
                  <a:lnTo>
                    <a:pt x="3289" y="4318"/>
                  </a:lnTo>
                  <a:lnTo>
                    <a:pt x="3708" y="3098"/>
                  </a:lnTo>
                  <a:lnTo>
                    <a:pt x="4127" y="2578"/>
                  </a:lnTo>
                  <a:lnTo>
                    <a:pt x="4813" y="2260"/>
                  </a:lnTo>
                  <a:lnTo>
                    <a:pt x="4965" y="1524"/>
                  </a:lnTo>
                  <a:lnTo>
                    <a:pt x="4889" y="1041"/>
                  </a:lnTo>
                  <a:lnTo>
                    <a:pt x="4660" y="660"/>
                  </a:lnTo>
                  <a:lnTo>
                    <a:pt x="4254" y="393"/>
                  </a:lnTo>
                  <a:lnTo>
                    <a:pt x="3822" y="190"/>
                  </a:lnTo>
                  <a:lnTo>
                    <a:pt x="3378" y="50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DCD4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1" name="object 1771" descr=""/>
            <p:cNvSpPr/>
            <p:nvPr/>
          </p:nvSpPr>
          <p:spPr>
            <a:xfrm>
              <a:off x="2206945" y="2743029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933" y="0"/>
                  </a:moveTo>
                  <a:lnTo>
                    <a:pt x="2463" y="76"/>
                  </a:lnTo>
                  <a:lnTo>
                    <a:pt x="2019" y="228"/>
                  </a:lnTo>
                  <a:lnTo>
                    <a:pt x="1587" y="444"/>
                  </a:lnTo>
                  <a:lnTo>
                    <a:pt x="800" y="977"/>
                  </a:lnTo>
                  <a:lnTo>
                    <a:pt x="0" y="1498"/>
                  </a:lnTo>
                  <a:lnTo>
                    <a:pt x="127" y="2641"/>
                  </a:lnTo>
                  <a:lnTo>
                    <a:pt x="1397" y="2794"/>
                  </a:lnTo>
                  <a:lnTo>
                    <a:pt x="1689" y="3302"/>
                  </a:lnTo>
                  <a:lnTo>
                    <a:pt x="2070" y="3352"/>
                  </a:lnTo>
                  <a:lnTo>
                    <a:pt x="2527" y="3035"/>
                  </a:lnTo>
                  <a:lnTo>
                    <a:pt x="4470" y="2616"/>
                  </a:lnTo>
                  <a:lnTo>
                    <a:pt x="4889" y="2349"/>
                  </a:lnTo>
                  <a:lnTo>
                    <a:pt x="5105" y="1968"/>
                  </a:lnTo>
                  <a:lnTo>
                    <a:pt x="5080" y="1473"/>
                  </a:lnTo>
                  <a:lnTo>
                    <a:pt x="4787" y="355"/>
                  </a:lnTo>
                  <a:lnTo>
                    <a:pt x="3975" y="12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DDC9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2" name="object 1772" descr=""/>
            <p:cNvSpPr/>
            <p:nvPr/>
          </p:nvSpPr>
          <p:spPr>
            <a:xfrm>
              <a:off x="2207209" y="2744800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222" y="3136"/>
                  </a:moveTo>
                  <a:lnTo>
                    <a:pt x="2184" y="2070"/>
                  </a:lnTo>
                  <a:lnTo>
                    <a:pt x="1816" y="1651"/>
                  </a:lnTo>
                  <a:lnTo>
                    <a:pt x="1409" y="1625"/>
                  </a:lnTo>
                  <a:lnTo>
                    <a:pt x="990" y="1993"/>
                  </a:lnTo>
                  <a:lnTo>
                    <a:pt x="469" y="2209"/>
                  </a:lnTo>
                  <a:lnTo>
                    <a:pt x="0" y="2451"/>
                  </a:lnTo>
                  <a:lnTo>
                    <a:pt x="292" y="3149"/>
                  </a:lnTo>
                  <a:lnTo>
                    <a:pt x="2222" y="3136"/>
                  </a:lnTo>
                  <a:close/>
                </a:path>
                <a:path w="6985" h="3175">
                  <a:moveTo>
                    <a:pt x="6413" y="1066"/>
                  </a:moveTo>
                  <a:lnTo>
                    <a:pt x="5041" y="0"/>
                  </a:lnTo>
                  <a:lnTo>
                    <a:pt x="4864" y="25"/>
                  </a:lnTo>
                  <a:lnTo>
                    <a:pt x="4686" y="38"/>
                  </a:lnTo>
                  <a:lnTo>
                    <a:pt x="4495" y="63"/>
                  </a:lnTo>
                  <a:lnTo>
                    <a:pt x="4368" y="317"/>
                  </a:lnTo>
                  <a:lnTo>
                    <a:pt x="4267" y="571"/>
                  </a:lnTo>
                  <a:lnTo>
                    <a:pt x="4191" y="850"/>
                  </a:lnTo>
                  <a:lnTo>
                    <a:pt x="4838" y="1943"/>
                  </a:lnTo>
                  <a:lnTo>
                    <a:pt x="5549" y="2247"/>
                  </a:lnTo>
                  <a:lnTo>
                    <a:pt x="6413" y="1066"/>
                  </a:lnTo>
                  <a:close/>
                </a:path>
              </a:pathLst>
            </a:custGeom>
            <a:solidFill>
              <a:srgbClr val="BF72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3" name="object 1773" descr=""/>
            <p:cNvSpPr/>
            <p:nvPr/>
          </p:nvSpPr>
          <p:spPr>
            <a:xfrm>
              <a:off x="2208207" y="274582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39" y="0"/>
                  </a:moveTo>
                  <a:lnTo>
                    <a:pt x="177" y="330"/>
                  </a:lnTo>
                  <a:lnTo>
                    <a:pt x="139" y="660"/>
                  </a:lnTo>
                  <a:lnTo>
                    <a:pt x="0" y="965"/>
                  </a:lnTo>
                  <a:lnTo>
                    <a:pt x="1193" y="1041"/>
                  </a:lnTo>
                  <a:lnTo>
                    <a:pt x="1269" y="22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588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4" name="object 1774" descr=""/>
            <p:cNvSpPr/>
            <p:nvPr/>
          </p:nvSpPr>
          <p:spPr>
            <a:xfrm>
              <a:off x="2159348" y="2744205"/>
              <a:ext cx="12065" cy="5080"/>
            </a:xfrm>
            <a:custGeom>
              <a:avLst/>
              <a:gdLst/>
              <a:ahLst/>
              <a:cxnLst/>
              <a:rect l="l" t="t" r="r" b="b"/>
              <a:pathLst>
                <a:path w="12064" h="5080">
                  <a:moveTo>
                    <a:pt x="2209" y="596"/>
                  </a:moveTo>
                  <a:lnTo>
                    <a:pt x="0" y="3746"/>
                  </a:lnTo>
                  <a:lnTo>
                    <a:pt x="1778" y="4940"/>
                  </a:lnTo>
                  <a:lnTo>
                    <a:pt x="3568" y="4927"/>
                  </a:lnTo>
                  <a:lnTo>
                    <a:pt x="5352" y="3746"/>
                  </a:lnTo>
                  <a:lnTo>
                    <a:pt x="6538" y="1104"/>
                  </a:lnTo>
                  <a:lnTo>
                    <a:pt x="5194" y="1104"/>
                  </a:lnTo>
                  <a:lnTo>
                    <a:pt x="3733" y="673"/>
                  </a:lnTo>
                  <a:lnTo>
                    <a:pt x="2209" y="596"/>
                  </a:lnTo>
                  <a:close/>
                </a:path>
                <a:path w="12064" h="5080">
                  <a:moveTo>
                    <a:pt x="11006" y="762"/>
                  </a:moveTo>
                  <a:lnTo>
                    <a:pt x="6692" y="762"/>
                  </a:lnTo>
                  <a:lnTo>
                    <a:pt x="9410" y="1752"/>
                  </a:lnTo>
                  <a:lnTo>
                    <a:pt x="11722" y="1562"/>
                  </a:lnTo>
                  <a:lnTo>
                    <a:pt x="11006" y="762"/>
                  </a:lnTo>
                  <a:close/>
                </a:path>
                <a:path w="12064" h="5080">
                  <a:moveTo>
                    <a:pt x="10325" y="0"/>
                  </a:moveTo>
                  <a:lnTo>
                    <a:pt x="8407" y="368"/>
                  </a:lnTo>
                  <a:lnTo>
                    <a:pt x="5194" y="1104"/>
                  </a:lnTo>
                  <a:lnTo>
                    <a:pt x="6538" y="1104"/>
                  </a:lnTo>
                  <a:lnTo>
                    <a:pt x="6692" y="762"/>
                  </a:lnTo>
                  <a:lnTo>
                    <a:pt x="11006" y="762"/>
                  </a:lnTo>
                  <a:lnTo>
                    <a:pt x="10325" y="0"/>
                  </a:lnTo>
                  <a:close/>
                </a:path>
              </a:pathLst>
            </a:custGeom>
            <a:solidFill>
              <a:srgbClr val="A864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5" name="object 1775" descr=""/>
            <p:cNvSpPr/>
            <p:nvPr/>
          </p:nvSpPr>
          <p:spPr>
            <a:xfrm>
              <a:off x="2155007" y="2744667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0" y="0"/>
                  </a:moveTo>
                  <a:lnTo>
                    <a:pt x="304" y="1638"/>
                  </a:lnTo>
                  <a:lnTo>
                    <a:pt x="63" y="2184"/>
                  </a:lnTo>
                  <a:lnTo>
                    <a:pt x="546" y="3086"/>
                  </a:lnTo>
                  <a:lnTo>
                    <a:pt x="1384" y="3263"/>
                  </a:lnTo>
                  <a:lnTo>
                    <a:pt x="2298" y="3276"/>
                  </a:lnTo>
                  <a:lnTo>
                    <a:pt x="1968" y="2692"/>
                  </a:lnTo>
                  <a:lnTo>
                    <a:pt x="1727" y="2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5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6" name="object 1776" descr=""/>
            <p:cNvSpPr/>
            <p:nvPr/>
          </p:nvSpPr>
          <p:spPr>
            <a:xfrm>
              <a:off x="2175568" y="2739292"/>
              <a:ext cx="26034" cy="6350"/>
            </a:xfrm>
            <a:custGeom>
              <a:avLst/>
              <a:gdLst/>
              <a:ahLst/>
              <a:cxnLst/>
              <a:rect l="l" t="t" r="r" b="b"/>
              <a:pathLst>
                <a:path w="26035" h="6350">
                  <a:moveTo>
                    <a:pt x="18249" y="0"/>
                  </a:moveTo>
                  <a:lnTo>
                    <a:pt x="17475" y="12"/>
                  </a:lnTo>
                  <a:lnTo>
                    <a:pt x="15659" y="304"/>
                  </a:lnTo>
                  <a:lnTo>
                    <a:pt x="13334" y="1028"/>
                  </a:lnTo>
                  <a:lnTo>
                    <a:pt x="11468" y="825"/>
                  </a:lnTo>
                  <a:lnTo>
                    <a:pt x="9613" y="838"/>
                  </a:lnTo>
                  <a:lnTo>
                    <a:pt x="6769" y="1041"/>
                  </a:lnTo>
                  <a:lnTo>
                    <a:pt x="3822" y="266"/>
                  </a:lnTo>
                  <a:lnTo>
                    <a:pt x="1130" y="1816"/>
                  </a:lnTo>
                  <a:lnTo>
                    <a:pt x="0" y="3378"/>
                  </a:lnTo>
                  <a:lnTo>
                    <a:pt x="1092" y="3835"/>
                  </a:lnTo>
                  <a:lnTo>
                    <a:pt x="2324" y="4241"/>
                  </a:lnTo>
                  <a:lnTo>
                    <a:pt x="4825" y="4254"/>
                  </a:lnTo>
                  <a:lnTo>
                    <a:pt x="7302" y="4406"/>
                  </a:lnTo>
                  <a:lnTo>
                    <a:pt x="9677" y="5270"/>
                  </a:lnTo>
                  <a:lnTo>
                    <a:pt x="14655" y="5651"/>
                  </a:lnTo>
                  <a:lnTo>
                    <a:pt x="18287" y="6210"/>
                  </a:lnTo>
                  <a:lnTo>
                    <a:pt x="21691" y="4940"/>
                  </a:lnTo>
                  <a:lnTo>
                    <a:pt x="25171" y="4318"/>
                  </a:lnTo>
                  <a:lnTo>
                    <a:pt x="25780" y="3098"/>
                  </a:lnTo>
                  <a:lnTo>
                    <a:pt x="25044" y="2362"/>
                  </a:lnTo>
                  <a:lnTo>
                    <a:pt x="24218" y="1663"/>
                  </a:lnTo>
                  <a:lnTo>
                    <a:pt x="22593" y="812"/>
                  </a:lnTo>
                  <a:lnTo>
                    <a:pt x="20853" y="292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AB64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7" name="object 1777" descr=""/>
            <p:cNvSpPr/>
            <p:nvPr/>
          </p:nvSpPr>
          <p:spPr>
            <a:xfrm>
              <a:off x="2198767" y="2742239"/>
              <a:ext cx="10795" cy="5715"/>
            </a:xfrm>
            <a:custGeom>
              <a:avLst/>
              <a:gdLst/>
              <a:ahLst/>
              <a:cxnLst/>
              <a:rect l="l" t="t" r="r" b="b"/>
              <a:pathLst>
                <a:path w="10794" h="5714">
                  <a:moveTo>
                    <a:pt x="9232" y="0"/>
                  </a:moveTo>
                  <a:lnTo>
                    <a:pt x="4368" y="1473"/>
                  </a:lnTo>
                  <a:lnTo>
                    <a:pt x="3149" y="2882"/>
                  </a:lnTo>
                  <a:lnTo>
                    <a:pt x="304" y="2095"/>
                  </a:lnTo>
                  <a:lnTo>
                    <a:pt x="0" y="4724"/>
                  </a:lnTo>
                  <a:lnTo>
                    <a:pt x="1752" y="5283"/>
                  </a:lnTo>
                  <a:lnTo>
                    <a:pt x="3492" y="5613"/>
                  </a:lnTo>
                  <a:lnTo>
                    <a:pt x="5181" y="4533"/>
                  </a:lnTo>
                  <a:lnTo>
                    <a:pt x="6019" y="3619"/>
                  </a:lnTo>
                  <a:lnTo>
                    <a:pt x="7188" y="3568"/>
                  </a:lnTo>
                  <a:lnTo>
                    <a:pt x="8305" y="3428"/>
                  </a:lnTo>
                  <a:lnTo>
                    <a:pt x="9004" y="2679"/>
                  </a:lnTo>
                  <a:lnTo>
                    <a:pt x="10286" y="2590"/>
                  </a:lnTo>
                  <a:lnTo>
                    <a:pt x="10642" y="1422"/>
                  </a:lnTo>
                  <a:lnTo>
                    <a:pt x="9232" y="0"/>
                  </a:lnTo>
                  <a:close/>
                </a:path>
              </a:pathLst>
            </a:custGeom>
            <a:solidFill>
              <a:srgbClr val="C588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8" name="object 1778" descr=""/>
            <p:cNvSpPr/>
            <p:nvPr/>
          </p:nvSpPr>
          <p:spPr>
            <a:xfrm>
              <a:off x="2199706" y="2739539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581" y="0"/>
                  </a:moveTo>
                  <a:lnTo>
                    <a:pt x="0" y="2133"/>
                  </a:lnTo>
                  <a:lnTo>
                    <a:pt x="1028" y="4076"/>
                  </a:lnTo>
                  <a:lnTo>
                    <a:pt x="1828" y="4102"/>
                  </a:lnTo>
                  <a:lnTo>
                    <a:pt x="3429" y="4178"/>
                  </a:lnTo>
                  <a:lnTo>
                    <a:pt x="3797" y="4102"/>
                  </a:lnTo>
                  <a:lnTo>
                    <a:pt x="4559" y="3975"/>
                  </a:lnTo>
                  <a:lnTo>
                    <a:pt x="4699" y="2997"/>
                  </a:lnTo>
                  <a:lnTo>
                    <a:pt x="4305" y="2044"/>
                  </a:lnTo>
                  <a:lnTo>
                    <a:pt x="4470" y="1066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D2A7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9" name="object 1779" descr=""/>
            <p:cNvSpPr/>
            <p:nvPr/>
          </p:nvSpPr>
          <p:spPr>
            <a:xfrm>
              <a:off x="2193326" y="2746116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117" y="0"/>
                  </a:moveTo>
                  <a:lnTo>
                    <a:pt x="127" y="787"/>
                  </a:lnTo>
                  <a:lnTo>
                    <a:pt x="0" y="2298"/>
                  </a:lnTo>
                  <a:lnTo>
                    <a:pt x="889" y="2793"/>
                  </a:lnTo>
                  <a:lnTo>
                    <a:pt x="2197" y="2870"/>
                  </a:lnTo>
                  <a:lnTo>
                    <a:pt x="2209" y="1993"/>
                  </a:lnTo>
                  <a:lnTo>
                    <a:pt x="4483" y="2120"/>
                  </a:lnTo>
                  <a:lnTo>
                    <a:pt x="3175" y="660"/>
                  </a:lnTo>
                  <a:lnTo>
                    <a:pt x="2146" y="139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CA93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0" name="object 1780" descr=""/>
            <p:cNvSpPr/>
            <p:nvPr/>
          </p:nvSpPr>
          <p:spPr>
            <a:xfrm>
              <a:off x="2198768" y="2746779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5181" y="0"/>
                  </a:moveTo>
                  <a:lnTo>
                    <a:pt x="3454" y="50"/>
                  </a:lnTo>
                  <a:lnTo>
                    <a:pt x="0" y="177"/>
                  </a:lnTo>
                  <a:lnTo>
                    <a:pt x="1892" y="1968"/>
                  </a:lnTo>
                  <a:lnTo>
                    <a:pt x="4267" y="749"/>
                  </a:lnTo>
                  <a:lnTo>
                    <a:pt x="6375" y="1219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EBED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1" name="object 1781" descr=""/>
            <p:cNvSpPr/>
            <p:nvPr/>
          </p:nvSpPr>
          <p:spPr>
            <a:xfrm>
              <a:off x="2192545" y="2745237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2895" y="0"/>
                  </a:moveTo>
                  <a:lnTo>
                    <a:pt x="1358" y="825"/>
                  </a:lnTo>
                  <a:lnTo>
                    <a:pt x="0" y="749"/>
                  </a:lnTo>
                  <a:lnTo>
                    <a:pt x="914" y="1663"/>
                  </a:lnTo>
                  <a:lnTo>
                    <a:pt x="1930" y="1625"/>
                  </a:lnTo>
                  <a:lnTo>
                    <a:pt x="2946" y="1574"/>
                  </a:lnTo>
                  <a:lnTo>
                    <a:pt x="3962" y="1536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EEED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2" name="object 1782" descr=""/>
            <p:cNvSpPr/>
            <p:nvPr/>
          </p:nvSpPr>
          <p:spPr>
            <a:xfrm>
              <a:off x="2218944" y="2744448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4724" y="0"/>
                  </a:moveTo>
                  <a:lnTo>
                    <a:pt x="2006" y="101"/>
                  </a:lnTo>
                  <a:lnTo>
                    <a:pt x="952" y="558"/>
                  </a:lnTo>
                  <a:lnTo>
                    <a:pt x="25" y="1333"/>
                  </a:lnTo>
                  <a:lnTo>
                    <a:pt x="25" y="1638"/>
                  </a:lnTo>
                  <a:lnTo>
                    <a:pt x="0" y="2247"/>
                  </a:lnTo>
                  <a:lnTo>
                    <a:pt x="7569" y="3276"/>
                  </a:lnTo>
                  <a:lnTo>
                    <a:pt x="7505" y="2806"/>
                  </a:lnTo>
                  <a:lnTo>
                    <a:pt x="7454" y="2578"/>
                  </a:lnTo>
                  <a:lnTo>
                    <a:pt x="7912" y="2057"/>
                  </a:lnTo>
                  <a:lnTo>
                    <a:pt x="7912" y="1536"/>
                  </a:lnTo>
                  <a:lnTo>
                    <a:pt x="7454" y="1028"/>
                  </a:lnTo>
                  <a:lnTo>
                    <a:pt x="6184" y="114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EBE5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3" name="object 1783" descr=""/>
            <p:cNvSpPr/>
            <p:nvPr/>
          </p:nvSpPr>
          <p:spPr>
            <a:xfrm>
              <a:off x="2144270" y="273212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2603" y="0"/>
                  </a:moveTo>
                  <a:lnTo>
                    <a:pt x="1879" y="444"/>
                  </a:lnTo>
                  <a:lnTo>
                    <a:pt x="812" y="139"/>
                  </a:lnTo>
                  <a:lnTo>
                    <a:pt x="304" y="1066"/>
                  </a:lnTo>
                  <a:lnTo>
                    <a:pt x="203" y="1625"/>
                  </a:lnTo>
                  <a:lnTo>
                    <a:pt x="139" y="1904"/>
                  </a:lnTo>
                  <a:lnTo>
                    <a:pt x="1117" y="2463"/>
                  </a:lnTo>
                  <a:lnTo>
                    <a:pt x="546" y="2832"/>
                  </a:lnTo>
                  <a:lnTo>
                    <a:pt x="0" y="3225"/>
                  </a:lnTo>
                  <a:lnTo>
                    <a:pt x="1231" y="4229"/>
                  </a:lnTo>
                  <a:lnTo>
                    <a:pt x="2730" y="4165"/>
                  </a:lnTo>
                  <a:lnTo>
                    <a:pt x="4190" y="4279"/>
                  </a:lnTo>
                  <a:lnTo>
                    <a:pt x="4965" y="4775"/>
                  </a:lnTo>
                  <a:lnTo>
                    <a:pt x="5397" y="4317"/>
                  </a:lnTo>
                  <a:lnTo>
                    <a:pt x="5765" y="3695"/>
                  </a:lnTo>
                  <a:lnTo>
                    <a:pt x="5829" y="2768"/>
                  </a:lnTo>
                  <a:lnTo>
                    <a:pt x="5232" y="2044"/>
                  </a:lnTo>
                  <a:lnTo>
                    <a:pt x="4952" y="1231"/>
                  </a:lnTo>
                  <a:lnTo>
                    <a:pt x="4673" y="571"/>
                  </a:lnTo>
                  <a:lnTo>
                    <a:pt x="4076" y="330"/>
                  </a:lnTo>
                  <a:lnTo>
                    <a:pt x="3441" y="165"/>
                  </a:lnTo>
                  <a:lnTo>
                    <a:pt x="3162" y="101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DFD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4" name="object 1784" descr=""/>
            <p:cNvSpPr/>
            <p:nvPr/>
          </p:nvSpPr>
          <p:spPr>
            <a:xfrm>
              <a:off x="2148462" y="2733727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548" y="3594"/>
                  </a:moveTo>
                  <a:lnTo>
                    <a:pt x="2717" y="3594"/>
                  </a:lnTo>
                  <a:lnTo>
                    <a:pt x="3452" y="4610"/>
                  </a:lnTo>
                  <a:lnTo>
                    <a:pt x="4127" y="5232"/>
                  </a:lnTo>
                  <a:lnTo>
                    <a:pt x="4838" y="5232"/>
                  </a:lnTo>
                  <a:lnTo>
                    <a:pt x="5562" y="4686"/>
                  </a:lnTo>
                  <a:lnTo>
                    <a:pt x="5548" y="3594"/>
                  </a:lnTo>
                  <a:close/>
                </a:path>
                <a:path w="5714" h="5714">
                  <a:moveTo>
                    <a:pt x="3136" y="0"/>
                  </a:moveTo>
                  <a:lnTo>
                    <a:pt x="1270" y="1752"/>
                  </a:lnTo>
                  <a:lnTo>
                    <a:pt x="0" y="2679"/>
                  </a:lnTo>
                  <a:lnTo>
                    <a:pt x="88" y="2959"/>
                  </a:lnTo>
                  <a:lnTo>
                    <a:pt x="228" y="3213"/>
                  </a:lnTo>
                  <a:lnTo>
                    <a:pt x="419" y="3441"/>
                  </a:lnTo>
                  <a:lnTo>
                    <a:pt x="1117" y="4673"/>
                  </a:lnTo>
                  <a:lnTo>
                    <a:pt x="2717" y="3594"/>
                  </a:lnTo>
                  <a:lnTo>
                    <a:pt x="5548" y="3594"/>
                  </a:lnTo>
                  <a:lnTo>
                    <a:pt x="5528" y="2679"/>
                  </a:lnTo>
                  <a:lnTo>
                    <a:pt x="4394" y="1104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D8BE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5" name="object 1785" descr=""/>
            <p:cNvSpPr/>
            <p:nvPr/>
          </p:nvSpPr>
          <p:spPr>
            <a:xfrm>
              <a:off x="2148629" y="2737169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69">
                  <a:moveTo>
                    <a:pt x="254" y="0"/>
                  </a:moveTo>
                  <a:lnTo>
                    <a:pt x="76" y="723"/>
                  </a:lnTo>
                  <a:lnTo>
                    <a:pt x="0" y="1092"/>
                  </a:lnTo>
                  <a:lnTo>
                    <a:pt x="3314" y="1206"/>
                  </a:lnTo>
                  <a:lnTo>
                    <a:pt x="2603" y="12"/>
                  </a:lnTo>
                  <a:lnTo>
                    <a:pt x="1346" y="20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C58B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6" name="object 1786" descr=""/>
            <p:cNvSpPr/>
            <p:nvPr/>
          </p:nvSpPr>
          <p:spPr>
            <a:xfrm>
              <a:off x="2160440" y="2733220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5" h="6350">
                  <a:moveTo>
                    <a:pt x="11188" y="0"/>
                  </a:moveTo>
                  <a:lnTo>
                    <a:pt x="10452" y="38"/>
                  </a:lnTo>
                  <a:lnTo>
                    <a:pt x="9055" y="546"/>
                  </a:lnTo>
                  <a:lnTo>
                    <a:pt x="8420" y="876"/>
                  </a:lnTo>
                  <a:lnTo>
                    <a:pt x="6464" y="1828"/>
                  </a:lnTo>
                  <a:lnTo>
                    <a:pt x="5041" y="1701"/>
                  </a:lnTo>
                  <a:lnTo>
                    <a:pt x="3644" y="1828"/>
                  </a:lnTo>
                  <a:lnTo>
                    <a:pt x="2654" y="1955"/>
                  </a:lnTo>
                  <a:lnTo>
                    <a:pt x="1689" y="2158"/>
                  </a:lnTo>
                  <a:lnTo>
                    <a:pt x="1054" y="3060"/>
                  </a:lnTo>
                  <a:lnTo>
                    <a:pt x="0" y="5194"/>
                  </a:lnTo>
                  <a:lnTo>
                    <a:pt x="787" y="5943"/>
                  </a:lnTo>
                  <a:lnTo>
                    <a:pt x="1739" y="6146"/>
                  </a:lnTo>
                  <a:lnTo>
                    <a:pt x="2781" y="6019"/>
                  </a:lnTo>
                  <a:lnTo>
                    <a:pt x="3771" y="5841"/>
                  </a:lnTo>
                  <a:lnTo>
                    <a:pt x="4254" y="5689"/>
                  </a:lnTo>
                  <a:lnTo>
                    <a:pt x="7340" y="4952"/>
                  </a:lnTo>
                  <a:lnTo>
                    <a:pt x="10922" y="5600"/>
                  </a:lnTo>
                  <a:lnTo>
                    <a:pt x="13195" y="2527"/>
                  </a:lnTo>
                  <a:lnTo>
                    <a:pt x="13322" y="2019"/>
                  </a:lnTo>
                  <a:lnTo>
                    <a:pt x="13296" y="1523"/>
                  </a:lnTo>
                  <a:lnTo>
                    <a:pt x="13144" y="1028"/>
                  </a:lnTo>
                  <a:lnTo>
                    <a:pt x="12827" y="622"/>
                  </a:lnTo>
                  <a:lnTo>
                    <a:pt x="12420" y="330"/>
                  </a:lnTo>
                  <a:lnTo>
                    <a:pt x="11938" y="152"/>
                  </a:lnTo>
                  <a:lnTo>
                    <a:pt x="11188" y="0"/>
                  </a:lnTo>
                  <a:close/>
                </a:path>
              </a:pathLst>
            </a:custGeom>
            <a:solidFill>
              <a:srgbClr val="D3BB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7" name="object 1787" descr=""/>
            <p:cNvSpPr/>
            <p:nvPr/>
          </p:nvSpPr>
          <p:spPr>
            <a:xfrm>
              <a:off x="2147635" y="2731505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4" h="5080">
                  <a:moveTo>
                    <a:pt x="5308" y="0"/>
                  </a:moveTo>
                  <a:lnTo>
                    <a:pt x="4673" y="190"/>
                  </a:lnTo>
                  <a:lnTo>
                    <a:pt x="3708" y="749"/>
                  </a:lnTo>
                  <a:lnTo>
                    <a:pt x="3314" y="901"/>
                  </a:lnTo>
                  <a:lnTo>
                    <a:pt x="2882" y="1003"/>
                  </a:lnTo>
                  <a:lnTo>
                    <a:pt x="2273" y="1066"/>
                  </a:lnTo>
                  <a:lnTo>
                    <a:pt x="1587" y="914"/>
                  </a:lnTo>
                  <a:lnTo>
                    <a:pt x="1231" y="1650"/>
                  </a:lnTo>
                  <a:lnTo>
                    <a:pt x="0" y="2984"/>
                  </a:lnTo>
                  <a:lnTo>
                    <a:pt x="698" y="3606"/>
                  </a:lnTo>
                  <a:lnTo>
                    <a:pt x="2095" y="3975"/>
                  </a:lnTo>
                  <a:lnTo>
                    <a:pt x="3657" y="3657"/>
                  </a:lnTo>
                  <a:lnTo>
                    <a:pt x="4876" y="4889"/>
                  </a:lnTo>
                  <a:lnTo>
                    <a:pt x="6362" y="4914"/>
                  </a:lnTo>
                  <a:lnTo>
                    <a:pt x="9601" y="4864"/>
                  </a:lnTo>
                  <a:lnTo>
                    <a:pt x="10210" y="2578"/>
                  </a:lnTo>
                  <a:lnTo>
                    <a:pt x="7124" y="2666"/>
                  </a:lnTo>
                  <a:lnTo>
                    <a:pt x="6997" y="863"/>
                  </a:lnTo>
                  <a:lnTo>
                    <a:pt x="6756" y="482"/>
                  </a:lnTo>
                  <a:lnTo>
                    <a:pt x="6426" y="203"/>
                  </a:lnTo>
                  <a:lnTo>
                    <a:pt x="5994" y="63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C474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8" name="object 1788" descr=""/>
            <p:cNvSpPr/>
            <p:nvPr/>
          </p:nvSpPr>
          <p:spPr>
            <a:xfrm>
              <a:off x="2152916" y="273155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2184" y="0"/>
                  </a:moveTo>
                  <a:lnTo>
                    <a:pt x="1701" y="38"/>
                  </a:lnTo>
                  <a:lnTo>
                    <a:pt x="1346" y="254"/>
                  </a:lnTo>
                  <a:lnTo>
                    <a:pt x="1117" y="673"/>
                  </a:lnTo>
                  <a:lnTo>
                    <a:pt x="977" y="2044"/>
                  </a:lnTo>
                  <a:lnTo>
                    <a:pt x="0" y="3835"/>
                  </a:lnTo>
                  <a:lnTo>
                    <a:pt x="2755" y="3695"/>
                  </a:lnTo>
                  <a:lnTo>
                    <a:pt x="3454" y="3670"/>
                  </a:lnTo>
                  <a:lnTo>
                    <a:pt x="3975" y="4178"/>
                  </a:lnTo>
                  <a:lnTo>
                    <a:pt x="4318" y="4813"/>
                  </a:lnTo>
                  <a:lnTo>
                    <a:pt x="4762" y="5435"/>
                  </a:lnTo>
                  <a:lnTo>
                    <a:pt x="5092" y="5245"/>
                  </a:lnTo>
                  <a:lnTo>
                    <a:pt x="5384" y="4673"/>
                  </a:lnTo>
                  <a:lnTo>
                    <a:pt x="6057" y="4000"/>
                  </a:lnTo>
                  <a:lnTo>
                    <a:pt x="6781" y="3365"/>
                  </a:lnTo>
                  <a:lnTo>
                    <a:pt x="6807" y="2298"/>
                  </a:lnTo>
                  <a:lnTo>
                    <a:pt x="6515" y="889"/>
                  </a:lnTo>
                  <a:lnTo>
                    <a:pt x="5334" y="635"/>
                  </a:lnTo>
                  <a:lnTo>
                    <a:pt x="4191" y="330"/>
                  </a:lnTo>
                  <a:lnTo>
                    <a:pt x="3530" y="177"/>
                  </a:lnTo>
                  <a:lnTo>
                    <a:pt x="2857" y="38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CB87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9" name="object 1789" descr=""/>
            <p:cNvSpPr/>
            <p:nvPr/>
          </p:nvSpPr>
          <p:spPr>
            <a:xfrm>
              <a:off x="2158298" y="273255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086" y="0"/>
                  </a:moveTo>
                  <a:lnTo>
                    <a:pt x="1193" y="1371"/>
                  </a:lnTo>
                  <a:lnTo>
                    <a:pt x="292" y="1879"/>
                  </a:lnTo>
                  <a:lnTo>
                    <a:pt x="25" y="2717"/>
                  </a:lnTo>
                  <a:lnTo>
                    <a:pt x="0" y="3670"/>
                  </a:lnTo>
                  <a:lnTo>
                    <a:pt x="3187" y="3721"/>
                  </a:lnTo>
                  <a:lnTo>
                    <a:pt x="6426" y="3467"/>
                  </a:lnTo>
                  <a:lnTo>
                    <a:pt x="6705" y="2946"/>
                  </a:lnTo>
                  <a:lnTo>
                    <a:pt x="6667" y="2438"/>
                  </a:lnTo>
                  <a:lnTo>
                    <a:pt x="6324" y="1943"/>
                  </a:lnTo>
                  <a:lnTo>
                    <a:pt x="4762" y="419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C373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0" name="object 1790" descr=""/>
            <p:cNvSpPr/>
            <p:nvPr/>
          </p:nvSpPr>
          <p:spPr>
            <a:xfrm>
              <a:off x="2160402" y="2738415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38" y="0"/>
                  </a:moveTo>
                  <a:lnTo>
                    <a:pt x="38" y="1028"/>
                  </a:lnTo>
                  <a:lnTo>
                    <a:pt x="380" y="1320"/>
                  </a:lnTo>
                  <a:lnTo>
                    <a:pt x="838" y="1511"/>
                  </a:lnTo>
                  <a:lnTo>
                    <a:pt x="1333" y="1574"/>
                  </a:lnTo>
                  <a:lnTo>
                    <a:pt x="2387" y="1625"/>
                  </a:lnTo>
                  <a:lnTo>
                    <a:pt x="3365" y="1587"/>
                  </a:lnTo>
                  <a:lnTo>
                    <a:pt x="3124" y="76"/>
                  </a:lnTo>
                  <a:lnTo>
                    <a:pt x="38" y="0"/>
                  </a:lnTo>
                  <a:close/>
                </a:path>
                <a:path w="3810" h="1905">
                  <a:moveTo>
                    <a:pt x="0" y="1003"/>
                  </a:moveTo>
                  <a:close/>
                </a:path>
              </a:pathLst>
            </a:custGeom>
            <a:solidFill>
              <a:srgbClr val="CD93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1" name="object 1791" descr=""/>
            <p:cNvSpPr/>
            <p:nvPr/>
          </p:nvSpPr>
          <p:spPr>
            <a:xfrm>
              <a:off x="2151898" y="273834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0" y="0"/>
                  </a:moveTo>
                  <a:lnTo>
                    <a:pt x="673" y="1028"/>
                  </a:lnTo>
                  <a:lnTo>
                    <a:pt x="1371" y="1333"/>
                  </a:lnTo>
                  <a:lnTo>
                    <a:pt x="2133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8B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2" name="object 1792" descr=""/>
            <p:cNvSpPr/>
            <p:nvPr/>
          </p:nvSpPr>
          <p:spPr>
            <a:xfrm>
              <a:off x="2159203" y="273805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590" y="3975"/>
                  </a:moveTo>
                  <a:lnTo>
                    <a:pt x="44" y="4724"/>
                  </a:lnTo>
                  <a:lnTo>
                    <a:pt x="0" y="5245"/>
                  </a:lnTo>
                  <a:lnTo>
                    <a:pt x="69" y="5372"/>
                  </a:lnTo>
                  <a:lnTo>
                    <a:pt x="476" y="5473"/>
                  </a:lnTo>
                  <a:lnTo>
                    <a:pt x="2178" y="5511"/>
                  </a:lnTo>
                  <a:lnTo>
                    <a:pt x="2550" y="5495"/>
                  </a:lnTo>
                  <a:lnTo>
                    <a:pt x="590" y="3975"/>
                  </a:lnTo>
                  <a:close/>
                </a:path>
                <a:path w="6985" h="5714">
                  <a:moveTo>
                    <a:pt x="5416" y="0"/>
                  </a:moveTo>
                  <a:lnTo>
                    <a:pt x="4540" y="177"/>
                  </a:lnTo>
                  <a:lnTo>
                    <a:pt x="4324" y="431"/>
                  </a:lnTo>
                  <a:lnTo>
                    <a:pt x="3917" y="1346"/>
                  </a:lnTo>
                  <a:lnTo>
                    <a:pt x="2254" y="1460"/>
                  </a:lnTo>
                  <a:lnTo>
                    <a:pt x="2089" y="1574"/>
                  </a:lnTo>
                  <a:lnTo>
                    <a:pt x="2025" y="2273"/>
                  </a:lnTo>
                  <a:lnTo>
                    <a:pt x="2279" y="2489"/>
                  </a:lnTo>
                  <a:lnTo>
                    <a:pt x="2336" y="3975"/>
                  </a:lnTo>
                  <a:lnTo>
                    <a:pt x="2569" y="5494"/>
                  </a:lnTo>
                  <a:lnTo>
                    <a:pt x="3346" y="5461"/>
                  </a:lnTo>
                  <a:lnTo>
                    <a:pt x="4464" y="5245"/>
                  </a:lnTo>
                  <a:lnTo>
                    <a:pt x="6483" y="2667"/>
                  </a:lnTo>
                  <a:lnTo>
                    <a:pt x="6457" y="1943"/>
                  </a:lnTo>
                  <a:lnTo>
                    <a:pt x="6216" y="1219"/>
                  </a:lnTo>
                  <a:lnTo>
                    <a:pt x="5886" y="508"/>
                  </a:lnTo>
                  <a:lnTo>
                    <a:pt x="5416" y="0"/>
                  </a:lnTo>
                  <a:close/>
                </a:path>
              </a:pathLst>
            </a:custGeom>
            <a:solidFill>
              <a:srgbClr val="D0AA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3" name="object 1793" descr=""/>
            <p:cNvSpPr/>
            <p:nvPr/>
          </p:nvSpPr>
          <p:spPr>
            <a:xfrm>
              <a:off x="2158378" y="274276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558" y="0"/>
                  </a:moveTo>
                  <a:lnTo>
                    <a:pt x="266" y="63"/>
                  </a:lnTo>
                  <a:lnTo>
                    <a:pt x="0" y="190"/>
                  </a:lnTo>
                  <a:lnTo>
                    <a:pt x="431" y="380"/>
                  </a:lnTo>
                  <a:lnTo>
                    <a:pt x="863" y="584"/>
                  </a:lnTo>
                  <a:lnTo>
                    <a:pt x="1295" y="774"/>
                  </a:lnTo>
                  <a:lnTo>
                    <a:pt x="1130" y="533"/>
                  </a:lnTo>
                  <a:lnTo>
                    <a:pt x="977" y="279"/>
                  </a:lnTo>
                  <a:lnTo>
                    <a:pt x="863" y="12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9D58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4" name="object 1794" descr=""/>
            <p:cNvSpPr/>
            <p:nvPr/>
          </p:nvSpPr>
          <p:spPr>
            <a:xfrm>
              <a:off x="2160403" y="273941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355" y="381"/>
                  </a:lnTo>
                  <a:lnTo>
                    <a:pt x="723" y="749"/>
                  </a:lnTo>
                  <a:lnTo>
                    <a:pt x="1079" y="1130"/>
                  </a:lnTo>
                  <a:lnTo>
                    <a:pt x="1079" y="787"/>
                  </a:lnTo>
                  <a:lnTo>
                    <a:pt x="1054" y="101"/>
                  </a:lnTo>
                  <a:lnTo>
                    <a:pt x="698" y="63"/>
                  </a:lnTo>
                  <a:lnTo>
                    <a:pt x="34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4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5" name="object 1795" descr=""/>
            <p:cNvSpPr/>
            <p:nvPr/>
          </p:nvSpPr>
          <p:spPr>
            <a:xfrm>
              <a:off x="2231593" y="268101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444" y="0"/>
                  </a:moveTo>
                  <a:lnTo>
                    <a:pt x="4495" y="2933"/>
                  </a:lnTo>
                  <a:lnTo>
                    <a:pt x="1816" y="3060"/>
                  </a:lnTo>
                  <a:lnTo>
                    <a:pt x="126" y="4191"/>
                  </a:lnTo>
                  <a:lnTo>
                    <a:pt x="25" y="4330"/>
                  </a:lnTo>
                  <a:lnTo>
                    <a:pt x="0" y="4889"/>
                  </a:lnTo>
                  <a:lnTo>
                    <a:pt x="114" y="5143"/>
                  </a:lnTo>
                  <a:lnTo>
                    <a:pt x="342" y="5372"/>
                  </a:lnTo>
                  <a:lnTo>
                    <a:pt x="1003" y="5702"/>
                  </a:lnTo>
                  <a:lnTo>
                    <a:pt x="1600" y="5702"/>
                  </a:lnTo>
                  <a:lnTo>
                    <a:pt x="2082" y="5067"/>
                  </a:lnTo>
                  <a:lnTo>
                    <a:pt x="4343" y="3721"/>
                  </a:lnTo>
                  <a:lnTo>
                    <a:pt x="5486" y="3060"/>
                  </a:lnTo>
                  <a:lnTo>
                    <a:pt x="5473" y="2057"/>
                  </a:lnTo>
                  <a:lnTo>
                    <a:pt x="5473" y="50"/>
                  </a:lnTo>
                  <a:lnTo>
                    <a:pt x="5130" y="25"/>
                  </a:lnTo>
                  <a:lnTo>
                    <a:pt x="4444" y="0"/>
                  </a:lnTo>
                  <a:close/>
                </a:path>
              </a:pathLst>
            </a:custGeom>
            <a:solidFill>
              <a:srgbClr val="DAC4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6" name="object 1796" descr=""/>
            <p:cNvSpPr/>
            <p:nvPr/>
          </p:nvSpPr>
          <p:spPr>
            <a:xfrm>
              <a:off x="2231560" y="2686073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108" y="0"/>
                  </a:moveTo>
                  <a:lnTo>
                    <a:pt x="1498" y="76"/>
                  </a:lnTo>
                  <a:lnTo>
                    <a:pt x="254" y="203"/>
                  </a:lnTo>
                  <a:lnTo>
                    <a:pt x="0" y="774"/>
                  </a:lnTo>
                  <a:lnTo>
                    <a:pt x="266" y="1358"/>
                  </a:lnTo>
                  <a:lnTo>
                    <a:pt x="711" y="1816"/>
                  </a:lnTo>
                  <a:lnTo>
                    <a:pt x="1282" y="2095"/>
                  </a:lnTo>
                  <a:lnTo>
                    <a:pt x="2679" y="2552"/>
                  </a:lnTo>
                  <a:lnTo>
                    <a:pt x="3479" y="2844"/>
                  </a:lnTo>
                  <a:lnTo>
                    <a:pt x="4330" y="2857"/>
                  </a:lnTo>
                  <a:lnTo>
                    <a:pt x="4775" y="2806"/>
                  </a:lnTo>
                  <a:lnTo>
                    <a:pt x="5105" y="2590"/>
                  </a:lnTo>
                  <a:lnTo>
                    <a:pt x="5334" y="2209"/>
                  </a:lnTo>
                  <a:lnTo>
                    <a:pt x="6464" y="1943"/>
                  </a:lnTo>
                  <a:lnTo>
                    <a:pt x="5194" y="901"/>
                  </a:lnTo>
                  <a:lnTo>
                    <a:pt x="3771" y="190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B767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7" name="object 1797" descr=""/>
            <p:cNvSpPr/>
            <p:nvPr/>
          </p:nvSpPr>
          <p:spPr>
            <a:xfrm>
              <a:off x="2221068" y="267772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1130" y="0"/>
                  </a:moveTo>
                  <a:lnTo>
                    <a:pt x="0" y="1003"/>
                  </a:lnTo>
                  <a:lnTo>
                    <a:pt x="12" y="3162"/>
                  </a:lnTo>
                  <a:lnTo>
                    <a:pt x="165" y="4063"/>
                  </a:lnTo>
                  <a:lnTo>
                    <a:pt x="2222" y="4241"/>
                  </a:lnTo>
                  <a:lnTo>
                    <a:pt x="2705" y="4203"/>
                  </a:lnTo>
                  <a:lnTo>
                    <a:pt x="3009" y="4114"/>
                  </a:lnTo>
                  <a:lnTo>
                    <a:pt x="3302" y="4000"/>
                  </a:lnTo>
                  <a:lnTo>
                    <a:pt x="3568" y="3822"/>
                  </a:lnTo>
                  <a:lnTo>
                    <a:pt x="3873" y="3695"/>
                  </a:lnTo>
                  <a:lnTo>
                    <a:pt x="4102" y="3479"/>
                  </a:lnTo>
                  <a:lnTo>
                    <a:pt x="4216" y="3162"/>
                  </a:lnTo>
                  <a:lnTo>
                    <a:pt x="4800" y="2133"/>
                  </a:lnTo>
                  <a:lnTo>
                    <a:pt x="5080" y="1117"/>
                  </a:lnTo>
                  <a:lnTo>
                    <a:pt x="4241" y="7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A45C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8" name="object 1798" descr=""/>
            <p:cNvSpPr/>
            <p:nvPr/>
          </p:nvSpPr>
          <p:spPr>
            <a:xfrm>
              <a:off x="2226406" y="268293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746" y="0"/>
                  </a:moveTo>
                  <a:lnTo>
                    <a:pt x="685" y="469"/>
                  </a:lnTo>
                  <a:lnTo>
                    <a:pt x="88" y="1714"/>
                  </a:lnTo>
                  <a:lnTo>
                    <a:pt x="0" y="3263"/>
                  </a:lnTo>
                  <a:lnTo>
                    <a:pt x="304" y="3606"/>
                  </a:lnTo>
                  <a:lnTo>
                    <a:pt x="469" y="3771"/>
                  </a:lnTo>
                  <a:lnTo>
                    <a:pt x="889" y="3975"/>
                  </a:lnTo>
                  <a:lnTo>
                    <a:pt x="1320" y="4089"/>
                  </a:lnTo>
                  <a:lnTo>
                    <a:pt x="1790" y="4127"/>
                  </a:lnTo>
                  <a:lnTo>
                    <a:pt x="2247" y="4089"/>
                  </a:lnTo>
                  <a:lnTo>
                    <a:pt x="4241" y="2184"/>
                  </a:lnTo>
                  <a:lnTo>
                    <a:pt x="4076" y="1079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893F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9" name="object 1799" descr=""/>
            <p:cNvSpPr/>
            <p:nvPr/>
          </p:nvSpPr>
          <p:spPr>
            <a:xfrm>
              <a:off x="2223221" y="268088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362" y="1079"/>
                  </a:moveTo>
                  <a:lnTo>
                    <a:pt x="76" y="1079"/>
                  </a:lnTo>
                  <a:lnTo>
                    <a:pt x="228" y="2108"/>
                  </a:lnTo>
                  <a:lnTo>
                    <a:pt x="304" y="3428"/>
                  </a:lnTo>
                  <a:lnTo>
                    <a:pt x="3289" y="2133"/>
                  </a:lnTo>
                  <a:lnTo>
                    <a:pt x="3362" y="1079"/>
                  </a:lnTo>
                  <a:close/>
                </a:path>
                <a:path w="3810" h="3810">
                  <a:moveTo>
                    <a:pt x="2070" y="0"/>
                  </a:moveTo>
                  <a:lnTo>
                    <a:pt x="1422" y="63"/>
                  </a:lnTo>
                  <a:lnTo>
                    <a:pt x="1092" y="63"/>
                  </a:lnTo>
                  <a:lnTo>
                    <a:pt x="698" y="380"/>
                  </a:lnTo>
                  <a:lnTo>
                    <a:pt x="368" y="761"/>
                  </a:lnTo>
                  <a:lnTo>
                    <a:pt x="0" y="1117"/>
                  </a:lnTo>
                  <a:lnTo>
                    <a:pt x="3362" y="1079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5288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0" name="object 1800" descr=""/>
            <p:cNvSpPr/>
            <p:nvPr/>
          </p:nvSpPr>
          <p:spPr>
            <a:xfrm>
              <a:off x="2218248" y="2685246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2882" y="0"/>
                  </a:moveTo>
                  <a:lnTo>
                    <a:pt x="2476" y="38"/>
                  </a:lnTo>
                  <a:lnTo>
                    <a:pt x="2070" y="63"/>
                  </a:lnTo>
                  <a:lnTo>
                    <a:pt x="1663" y="101"/>
                  </a:lnTo>
                  <a:lnTo>
                    <a:pt x="1041" y="711"/>
                  </a:lnTo>
                  <a:lnTo>
                    <a:pt x="393" y="1295"/>
                  </a:lnTo>
                  <a:lnTo>
                    <a:pt x="139" y="2171"/>
                  </a:lnTo>
                  <a:lnTo>
                    <a:pt x="0" y="2844"/>
                  </a:lnTo>
                  <a:lnTo>
                    <a:pt x="50" y="3479"/>
                  </a:lnTo>
                  <a:lnTo>
                    <a:pt x="406" y="4076"/>
                  </a:lnTo>
                  <a:lnTo>
                    <a:pt x="749" y="4381"/>
                  </a:lnTo>
                  <a:lnTo>
                    <a:pt x="1143" y="4533"/>
                  </a:lnTo>
                  <a:lnTo>
                    <a:pt x="1600" y="4508"/>
                  </a:lnTo>
                  <a:lnTo>
                    <a:pt x="4292" y="2806"/>
                  </a:lnTo>
                  <a:lnTo>
                    <a:pt x="4254" y="2108"/>
                  </a:lnTo>
                  <a:lnTo>
                    <a:pt x="3797" y="1409"/>
                  </a:lnTo>
                  <a:lnTo>
                    <a:pt x="3429" y="647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9994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1" name="object 1801" descr=""/>
            <p:cNvSpPr/>
            <p:nvPr/>
          </p:nvSpPr>
          <p:spPr>
            <a:xfrm>
              <a:off x="2217003" y="268057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905" y="0"/>
                  </a:moveTo>
                  <a:lnTo>
                    <a:pt x="0" y="1371"/>
                  </a:lnTo>
                  <a:lnTo>
                    <a:pt x="444" y="2489"/>
                  </a:lnTo>
                  <a:lnTo>
                    <a:pt x="1333" y="2971"/>
                  </a:lnTo>
                  <a:lnTo>
                    <a:pt x="2298" y="2285"/>
                  </a:lnTo>
                  <a:lnTo>
                    <a:pt x="3390" y="1498"/>
                  </a:lnTo>
                  <a:lnTo>
                    <a:pt x="2895" y="622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5076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2" name="object 1802" descr=""/>
            <p:cNvSpPr/>
            <p:nvPr/>
          </p:nvSpPr>
          <p:spPr>
            <a:xfrm>
              <a:off x="2222805" y="268619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606" y="0"/>
                  </a:moveTo>
                  <a:lnTo>
                    <a:pt x="266" y="152"/>
                  </a:lnTo>
                  <a:lnTo>
                    <a:pt x="44" y="406"/>
                  </a:lnTo>
                  <a:lnTo>
                    <a:pt x="0" y="2006"/>
                  </a:lnTo>
                  <a:lnTo>
                    <a:pt x="276" y="2336"/>
                  </a:lnTo>
                  <a:lnTo>
                    <a:pt x="596" y="2514"/>
                  </a:lnTo>
                  <a:lnTo>
                    <a:pt x="977" y="2590"/>
                  </a:lnTo>
                  <a:lnTo>
                    <a:pt x="1371" y="2539"/>
                  </a:lnTo>
                  <a:lnTo>
                    <a:pt x="1930" y="2336"/>
                  </a:lnTo>
                  <a:lnTo>
                    <a:pt x="3333" y="2324"/>
                  </a:lnTo>
                  <a:lnTo>
                    <a:pt x="3606" y="2209"/>
                  </a:lnTo>
                  <a:lnTo>
                    <a:pt x="3886" y="1917"/>
                  </a:lnTo>
                  <a:lnTo>
                    <a:pt x="4041" y="1638"/>
                  </a:lnTo>
                  <a:lnTo>
                    <a:pt x="4140" y="749"/>
                  </a:lnTo>
                  <a:lnTo>
                    <a:pt x="3949" y="406"/>
                  </a:lnTo>
                  <a:lnTo>
                    <a:pt x="3606" y="152"/>
                  </a:lnTo>
                  <a:lnTo>
                    <a:pt x="3606" y="0"/>
                  </a:lnTo>
                  <a:close/>
                </a:path>
                <a:path w="4444" h="3175">
                  <a:moveTo>
                    <a:pt x="3303" y="2336"/>
                  </a:moveTo>
                  <a:lnTo>
                    <a:pt x="1930" y="2336"/>
                  </a:lnTo>
                  <a:lnTo>
                    <a:pt x="2501" y="2412"/>
                  </a:lnTo>
                  <a:lnTo>
                    <a:pt x="3060" y="2438"/>
                  </a:lnTo>
                  <a:lnTo>
                    <a:pt x="3303" y="2336"/>
                  </a:lnTo>
                  <a:close/>
                </a:path>
              </a:pathLst>
            </a:custGeom>
            <a:solidFill>
              <a:srgbClr val="C7BB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3" name="object 1803" descr=""/>
            <p:cNvSpPr/>
            <p:nvPr/>
          </p:nvSpPr>
          <p:spPr>
            <a:xfrm>
              <a:off x="2212972" y="2683734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673" y="0"/>
                  </a:moveTo>
                  <a:lnTo>
                    <a:pt x="330" y="114"/>
                  </a:lnTo>
                  <a:lnTo>
                    <a:pt x="127" y="622"/>
                  </a:lnTo>
                  <a:lnTo>
                    <a:pt x="12" y="1079"/>
                  </a:lnTo>
                  <a:lnTo>
                    <a:pt x="0" y="1536"/>
                  </a:lnTo>
                  <a:lnTo>
                    <a:pt x="101" y="1993"/>
                  </a:lnTo>
                  <a:lnTo>
                    <a:pt x="279" y="2438"/>
                  </a:lnTo>
                  <a:lnTo>
                    <a:pt x="584" y="2755"/>
                  </a:lnTo>
                  <a:lnTo>
                    <a:pt x="1003" y="2984"/>
                  </a:lnTo>
                  <a:lnTo>
                    <a:pt x="1689" y="3174"/>
                  </a:lnTo>
                  <a:lnTo>
                    <a:pt x="2336" y="3111"/>
                  </a:lnTo>
                  <a:lnTo>
                    <a:pt x="2933" y="2692"/>
                  </a:lnTo>
                  <a:lnTo>
                    <a:pt x="3200" y="2285"/>
                  </a:lnTo>
                  <a:lnTo>
                    <a:pt x="3213" y="1879"/>
                  </a:lnTo>
                  <a:lnTo>
                    <a:pt x="2946" y="1460"/>
                  </a:lnTo>
                  <a:lnTo>
                    <a:pt x="2489" y="850"/>
                  </a:lnTo>
                  <a:lnTo>
                    <a:pt x="1955" y="355"/>
                  </a:lnTo>
                  <a:lnTo>
                    <a:pt x="1155" y="253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051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4" name="object 1804" descr=""/>
            <p:cNvSpPr/>
            <p:nvPr/>
          </p:nvSpPr>
          <p:spPr>
            <a:xfrm>
              <a:off x="2215442" y="268519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469" y="0"/>
                  </a:moveTo>
                  <a:lnTo>
                    <a:pt x="393" y="355"/>
                  </a:lnTo>
                  <a:lnTo>
                    <a:pt x="215" y="1079"/>
                  </a:lnTo>
                  <a:lnTo>
                    <a:pt x="88" y="1231"/>
                  </a:lnTo>
                  <a:lnTo>
                    <a:pt x="50" y="1524"/>
                  </a:lnTo>
                  <a:lnTo>
                    <a:pt x="0" y="1816"/>
                  </a:lnTo>
                  <a:lnTo>
                    <a:pt x="101" y="2095"/>
                  </a:lnTo>
                  <a:lnTo>
                    <a:pt x="330" y="2362"/>
                  </a:lnTo>
                  <a:lnTo>
                    <a:pt x="749" y="2603"/>
                  </a:lnTo>
                  <a:lnTo>
                    <a:pt x="1206" y="2717"/>
                  </a:lnTo>
                  <a:lnTo>
                    <a:pt x="1689" y="2705"/>
                  </a:lnTo>
                  <a:lnTo>
                    <a:pt x="2171" y="2590"/>
                  </a:lnTo>
                  <a:lnTo>
                    <a:pt x="2552" y="2336"/>
                  </a:lnTo>
                  <a:lnTo>
                    <a:pt x="2844" y="1943"/>
                  </a:lnTo>
                  <a:lnTo>
                    <a:pt x="3162" y="1206"/>
                  </a:lnTo>
                  <a:lnTo>
                    <a:pt x="3060" y="584"/>
                  </a:lnTo>
                  <a:lnTo>
                    <a:pt x="2362" y="127"/>
                  </a:lnTo>
                  <a:lnTo>
                    <a:pt x="1727" y="7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DB5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5" name="object 1805" descr=""/>
            <p:cNvSpPr/>
            <p:nvPr/>
          </p:nvSpPr>
          <p:spPr>
            <a:xfrm>
              <a:off x="2217794" y="268531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0" y="0"/>
                  </a:moveTo>
                  <a:lnTo>
                    <a:pt x="190" y="1689"/>
                  </a:lnTo>
                  <a:lnTo>
                    <a:pt x="431" y="2222"/>
                  </a:lnTo>
                  <a:lnTo>
                    <a:pt x="774" y="2324"/>
                  </a:lnTo>
                  <a:lnTo>
                    <a:pt x="1244" y="1968"/>
                  </a:lnTo>
                  <a:lnTo>
                    <a:pt x="2057" y="1549"/>
                  </a:lnTo>
                  <a:lnTo>
                    <a:pt x="2184" y="838"/>
                  </a:lnTo>
                  <a:lnTo>
                    <a:pt x="2120" y="25"/>
                  </a:lnTo>
                  <a:lnTo>
                    <a:pt x="1409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B5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6" name="object 1806" descr=""/>
            <p:cNvSpPr/>
            <p:nvPr/>
          </p:nvSpPr>
          <p:spPr>
            <a:xfrm>
              <a:off x="2221015" y="268523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977" y="0"/>
                  </a:moveTo>
                  <a:lnTo>
                    <a:pt x="114" y="12"/>
                  </a:lnTo>
                  <a:lnTo>
                    <a:pt x="0" y="977"/>
                  </a:lnTo>
                  <a:lnTo>
                    <a:pt x="50" y="1854"/>
                  </a:lnTo>
                  <a:lnTo>
                    <a:pt x="1193" y="2197"/>
                  </a:lnTo>
                  <a:lnTo>
                    <a:pt x="1714" y="2514"/>
                  </a:lnTo>
                  <a:lnTo>
                    <a:pt x="1981" y="2374"/>
                  </a:lnTo>
                  <a:lnTo>
                    <a:pt x="1968" y="1752"/>
                  </a:lnTo>
                  <a:lnTo>
                    <a:pt x="1968" y="1536"/>
                  </a:lnTo>
                  <a:lnTo>
                    <a:pt x="1993" y="1320"/>
                  </a:lnTo>
                  <a:lnTo>
                    <a:pt x="2057" y="1117"/>
                  </a:lnTo>
                  <a:lnTo>
                    <a:pt x="1460" y="67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497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7" name="object 1807" descr=""/>
            <p:cNvSpPr/>
            <p:nvPr/>
          </p:nvSpPr>
          <p:spPr>
            <a:xfrm>
              <a:off x="2212265" y="268293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35" y="0"/>
                  </a:moveTo>
                  <a:lnTo>
                    <a:pt x="1079" y="38"/>
                  </a:lnTo>
                  <a:lnTo>
                    <a:pt x="393" y="165"/>
                  </a:lnTo>
                  <a:lnTo>
                    <a:pt x="0" y="1244"/>
                  </a:lnTo>
                  <a:lnTo>
                    <a:pt x="469" y="1422"/>
                  </a:lnTo>
                  <a:lnTo>
                    <a:pt x="1397" y="1130"/>
                  </a:lnTo>
                  <a:lnTo>
                    <a:pt x="1866" y="1054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397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8" name="object 1808" descr=""/>
            <p:cNvSpPr/>
            <p:nvPr/>
          </p:nvSpPr>
          <p:spPr>
            <a:xfrm>
              <a:off x="2230285" y="268511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369" y="0"/>
                  </a:moveTo>
                  <a:lnTo>
                    <a:pt x="50" y="367"/>
                  </a:lnTo>
                  <a:lnTo>
                    <a:pt x="0" y="773"/>
                  </a:lnTo>
                  <a:lnTo>
                    <a:pt x="241" y="1218"/>
                  </a:lnTo>
                  <a:lnTo>
                    <a:pt x="673" y="1472"/>
                  </a:lnTo>
                  <a:lnTo>
                    <a:pt x="1079" y="1433"/>
                  </a:lnTo>
                  <a:lnTo>
                    <a:pt x="1401" y="1154"/>
                  </a:lnTo>
                  <a:lnTo>
                    <a:pt x="1435" y="87"/>
                  </a:lnTo>
                  <a:lnTo>
                    <a:pt x="369" y="0"/>
                  </a:lnTo>
                  <a:close/>
                </a:path>
                <a:path w="1905" h="1905">
                  <a:moveTo>
                    <a:pt x="1519" y="1103"/>
                  </a:moveTo>
                  <a:close/>
                </a:path>
              </a:pathLst>
            </a:custGeom>
            <a:solidFill>
              <a:srgbClr val="E9E5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9" name="object 1809" descr=""/>
            <p:cNvSpPr/>
            <p:nvPr/>
          </p:nvSpPr>
          <p:spPr>
            <a:xfrm>
              <a:off x="2237771" y="2714155"/>
              <a:ext cx="15240" cy="5080"/>
            </a:xfrm>
            <a:custGeom>
              <a:avLst/>
              <a:gdLst/>
              <a:ahLst/>
              <a:cxnLst/>
              <a:rect l="l" t="t" r="r" b="b"/>
              <a:pathLst>
                <a:path w="15239" h="5080">
                  <a:moveTo>
                    <a:pt x="6819" y="0"/>
                  </a:moveTo>
                  <a:lnTo>
                    <a:pt x="6159" y="50"/>
                  </a:lnTo>
                  <a:lnTo>
                    <a:pt x="5524" y="292"/>
                  </a:lnTo>
                  <a:lnTo>
                    <a:pt x="4152" y="1130"/>
                  </a:lnTo>
                  <a:lnTo>
                    <a:pt x="2666" y="1689"/>
                  </a:lnTo>
                  <a:lnTo>
                    <a:pt x="0" y="3555"/>
                  </a:lnTo>
                  <a:lnTo>
                    <a:pt x="152" y="4000"/>
                  </a:lnTo>
                  <a:lnTo>
                    <a:pt x="482" y="4381"/>
                  </a:lnTo>
                  <a:lnTo>
                    <a:pt x="914" y="4648"/>
                  </a:lnTo>
                  <a:lnTo>
                    <a:pt x="1384" y="4825"/>
                  </a:lnTo>
                  <a:lnTo>
                    <a:pt x="1892" y="4889"/>
                  </a:lnTo>
                  <a:lnTo>
                    <a:pt x="2920" y="4838"/>
                  </a:lnTo>
                  <a:lnTo>
                    <a:pt x="3873" y="4495"/>
                  </a:lnTo>
                  <a:lnTo>
                    <a:pt x="4787" y="4076"/>
                  </a:lnTo>
                  <a:lnTo>
                    <a:pt x="13119" y="3924"/>
                  </a:lnTo>
                  <a:lnTo>
                    <a:pt x="14147" y="2870"/>
                  </a:lnTo>
                  <a:lnTo>
                    <a:pt x="14554" y="2565"/>
                  </a:lnTo>
                  <a:lnTo>
                    <a:pt x="14630" y="2171"/>
                  </a:lnTo>
                  <a:lnTo>
                    <a:pt x="9563" y="685"/>
                  </a:lnTo>
                  <a:lnTo>
                    <a:pt x="8534" y="355"/>
                  </a:lnTo>
                  <a:lnTo>
                    <a:pt x="7492" y="101"/>
                  </a:lnTo>
                  <a:lnTo>
                    <a:pt x="6819" y="0"/>
                  </a:lnTo>
                  <a:close/>
                </a:path>
              </a:pathLst>
            </a:custGeom>
            <a:solidFill>
              <a:srgbClr val="C274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0" name="object 1810" descr=""/>
            <p:cNvSpPr/>
            <p:nvPr/>
          </p:nvSpPr>
          <p:spPr>
            <a:xfrm>
              <a:off x="2251838" y="2714009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463" y="0"/>
                  </a:moveTo>
                  <a:lnTo>
                    <a:pt x="0" y="2514"/>
                  </a:lnTo>
                  <a:lnTo>
                    <a:pt x="25" y="2755"/>
                  </a:lnTo>
                  <a:lnTo>
                    <a:pt x="76" y="3009"/>
                  </a:lnTo>
                  <a:lnTo>
                    <a:pt x="1676" y="3276"/>
                  </a:lnTo>
                  <a:lnTo>
                    <a:pt x="3098" y="2463"/>
                  </a:lnTo>
                  <a:lnTo>
                    <a:pt x="4622" y="2247"/>
                  </a:lnTo>
                  <a:lnTo>
                    <a:pt x="4699" y="2031"/>
                  </a:lnTo>
                  <a:lnTo>
                    <a:pt x="4826" y="1600"/>
                  </a:lnTo>
                  <a:lnTo>
                    <a:pt x="4775" y="1142"/>
                  </a:lnTo>
                  <a:lnTo>
                    <a:pt x="4572" y="749"/>
                  </a:lnTo>
                  <a:lnTo>
                    <a:pt x="4203" y="469"/>
                  </a:lnTo>
                  <a:lnTo>
                    <a:pt x="3352" y="25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CEA0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1" name="object 1811" descr=""/>
            <p:cNvSpPr/>
            <p:nvPr/>
          </p:nvSpPr>
          <p:spPr>
            <a:xfrm>
              <a:off x="2256246" y="2715052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2159" y="0"/>
                  </a:moveTo>
                  <a:lnTo>
                    <a:pt x="1346" y="12"/>
                  </a:lnTo>
                  <a:lnTo>
                    <a:pt x="635" y="317"/>
                  </a:lnTo>
                  <a:lnTo>
                    <a:pt x="0" y="812"/>
                  </a:lnTo>
                  <a:lnTo>
                    <a:pt x="215" y="1206"/>
                  </a:lnTo>
                  <a:lnTo>
                    <a:pt x="1625" y="2260"/>
                  </a:lnTo>
                  <a:lnTo>
                    <a:pt x="2984" y="2463"/>
                  </a:lnTo>
                  <a:lnTo>
                    <a:pt x="4241" y="965"/>
                  </a:lnTo>
                  <a:lnTo>
                    <a:pt x="3657" y="406"/>
                  </a:lnTo>
                  <a:lnTo>
                    <a:pt x="2984" y="38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EFEF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2" name="object 1812" descr=""/>
            <p:cNvSpPr/>
            <p:nvPr/>
          </p:nvSpPr>
          <p:spPr>
            <a:xfrm>
              <a:off x="2258227" y="271425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117" y="0"/>
                  </a:moveTo>
                  <a:lnTo>
                    <a:pt x="177" y="63"/>
                  </a:lnTo>
                  <a:lnTo>
                    <a:pt x="0" y="1651"/>
                  </a:lnTo>
                  <a:lnTo>
                    <a:pt x="2260" y="1765"/>
                  </a:lnTo>
                  <a:lnTo>
                    <a:pt x="2336" y="457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D2C3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3" name="object 1813" descr=""/>
            <p:cNvSpPr/>
            <p:nvPr/>
          </p:nvSpPr>
          <p:spPr>
            <a:xfrm>
              <a:off x="2243067" y="2725176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4">
                  <a:moveTo>
                    <a:pt x="1892" y="0"/>
                  </a:moveTo>
                  <a:lnTo>
                    <a:pt x="0" y="2552"/>
                  </a:lnTo>
                  <a:lnTo>
                    <a:pt x="241" y="3403"/>
                  </a:lnTo>
                  <a:lnTo>
                    <a:pt x="482" y="3746"/>
                  </a:lnTo>
                  <a:lnTo>
                    <a:pt x="774" y="4000"/>
                  </a:lnTo>
                  <a:lnTo>
                    <a:pt x="1155" y="4152"/>
                  </a:lnTo>
                  <a:lnTo>
                    <a:pt x="1549" y="4241"/>
                  </a:lnTo>
                  <a:lnTo>
                    <a:pt x="1930" y="4229"/>
                  </a:lnTo>
                  <a:lnTo>
                    <a:pt x="2324" y="4152"/>
                  </a:lnTo>
                  <a:lnTo>
                    <a:pt x="2857" y="3975"/>
                  </a:lnTo>
                  <a:lnTo>
                    <a:pt x="3848" y="3467"/>
                  </a:lnTo>
                  <a:lnTo>
                    <a:pt x="4508" y="3187"/>
                  </a:lnTo>
                  <a:lnTo>
                    <a:pt x="4838" y="3022"/>
                  </a:lnTo>
                  <a:lnTo>
                    <a:pt x="5206" y="2959"/>
                  </a:lnTo>
                  <a:lnTo>
                    <a:pt x="5575" y="2984"/>
                  </a:lnTo>
                  <a:lnTo>
                    <a:pt x="5943" y="3086"/>
                  </a:lnTo>
                  <a:lnTo>
                    <a:pt x="6540" y="3187"/>
                  </a:lnTo>
                  <a:lnTo>
                    <a:pt x="7099" y="3175"/>
                  </a:lnTo>
                  <a:lnTo>
                    <a:pt x="7569" y="2705"/>
                  </a:lnTo>
                  <a:lnTo>
                    <a:pt x="8648" y="2273"/>
                  </a:lnTo>
                  <a:lnTo>
                    <a:pt x="9486" y="1587"/>
                  </a:lnTo>
                  <a:lnTo>
                    <a:pt x="9905" y="457"/>
                  </a:lnTo>
                  <a:lnTo>
                    <a:pt x="8508" y="177"/>
                  </a:lnTo>
                  <a:lnTo>
                    <a:pt x="5727" y="165"/>
                  </a:lnTo>
                  <a:lnTo>
                    <a:pt x="2641" y="342"/>
                  </a:lnTo>
                  <a:lnTo>
                    <a:pt x="2285" y="88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DED0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4" name="object 1814" descr=""/>
            <p:cNvSpPr/>
            <p:nvPr/>
          </p:nvSpPr>
          <p:spPr>
            <a:xfrm>
              <a:off x="2246269" y="2727344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2146" y="0"/>
                  </a:moveTo>
                  <a:lnTo>
                    <a:pt x="1803" y="0"/>
                  </a:lnTo>
                  <a:lnTo>
                    <a:pt x="1460" y="177"/>
                  </a:lnTo>
                  <a:lnTo>
                    <a:pt x="1155" y="317"/>
                  </a:lnTo>
                  <a:lnTo>
                    <a:pt x="825" y="406"/>
                  </a:lnTo>
                  <a:lnTo>
                    <a:pt x="495" y="419"/>
                  </a:lnTo>
                  <a:lnTo>
                    <a:pt x="126" y="698"/>
                  </a:lnTo>
                  <a:lnTo>
                    <a:pt x="0" y="1066"/>
                  </a:lnTo>
                  <a:lnTo>
                    <a:pt x="101" y="1511"/>
                  </a:lnTo>
                  <a:lnTo>
                    <a:pt x="266" y="1650"/>
                  </a:lnTo>
                  <a:lnTo>
                    <a:pt x="419" y="1803"/>
                  </a:lnTo>
                  <a:lnTo>
                    <a:pt x="1993" y="2362"/>
                  </a:lnTo>
                  <a:lnTo>
                    <a:pt x="3060" y="2336"/>
                  </a:lnTo>
                  <a:lnTo>
                    <a:pt x="3657" y="2209"/>
                  </a:lnTo>
                  <a:lnTo>
                    <a:pt x="4229" y="1904"/>
                  </a:lnTo>
                  <a:lnTo>
                    <a:pt x="4635" y="1435"/>
                  </a:lnTo>
                  <a:lnTo>
                    <a:pt x="4635" y="1104"/>
                  </a:lnTo>
                  <a:lnTo>
                    <a:pt x="4546" y="812"/>
                  </a:lnTo>
                  <a:lnTo>
                    <a:pt x="4368" y="533"/>
                  </a:lnTo>
                  <a:lnTo>
                    <a:pt x="3746" y="419"/>
                  </a:lnTo>
                  <a:lnTo>
                    <a:pt x="3111" y="317"/>
                  </a:lnTo>
                  <a:lnTo>
                    <a:pt x="2489" y="203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BC72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5" name="object 1815" descr=""/>
            <p:cNvSpPr/>
            <p:nvPr/>
          </p:nvSpPr>
          <p:spPr>
            <a:xfrm>
              <a:off x="2250467" y="2728761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457" y="0"/>
                  </a:moveTo>
                  <a:lnTo>
                    <a:pt x="76" y="330"/>
                  </a:lnTo>
                  <a:lnTo>
                    <a:pt x="0" y="723"/>
                  </a:lnTo>
                  <a:lnTo>
                    <a:pt x="241" y="1181"/>
                  </a:lnTo>
                  <a:lnTo>
                    <a:pt x="647" y="1460"/>
                  </a:lnTo>
                  <a:lnTo>
                    <a:pt x="1079" y="1460"/>
                  </a:lnTo>
                  <a:lnTo>
                    <a:pt x="1511" y="1231"/>
                  </a:lnTo>
                  <a:lnTo>
                    <a:pt x="2260" y="1079"/>
                  </a:lnTo>
                  <a:lnTo>
                    <a:pt x="3149" y="1155"/>
                  </a:lnTo>
                  <a:lnTo>
                    <a:pt x="3416" y="152"/>
                  </a:lnTo>
                  <a:lnTo>
                    <a:pt x="2425" y="114"/>
                  </a:lnTo>
                  <a:lnTo>
                    <a:pt x="1435" y="63"/>
                  </a:lnTo>
                  <a:lnTo>
                    <a:pt x="431" y="25"/>
                  </a:lnTo>
                  <a:close/>
                </a:path>
              </a:pathLst>
            </a:custGeom>
            <a:solidFill>
              <a:srgbClr val="CC8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6" name="object 1816" descr=""/>
            <p:cNvSpPr/>
            <p:nvPr/>
          </p:nvSpPr>
          <p:spPr>
            <a:xfrm>
              <a:off x="2236915" y="2720190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793" y="0"/>
                  </a:moveTo>
                  <a:lnTo>
                    <a:pt x="0" y="1638"/>
                  </a:lnTo>
                  <a:lnTo>
                    <a:pt x="482" y="3213"/>
                  </a:lnTo>
                  <a:lnTo>
                    <a:pt x="1904" y="3314"/>
                  </a:lnTo>
                  <a:lnTo>
                    <a:pt x="3174" y="3644"/>
                  </a:lnTo>
                  <a:lnTo>
                    <a:pt x="3644" y="3657"/>
                  </a:lnTo>
                  <a:lnTo>
                    <a:pt x="4025" y="3479"/>
                  </a:lnTo>
                  <a:lnTo>
                    <a:pt x="4317" y="3111"/>
                  </a:lnTo>
                  <a:lnTo>
                    <a:pt x="5613" y="990"/>
                  </a:lnTo>
                  <a:lnTo>
                    <a:pt x="4508" y="203"/>
                  </a:lnTo>
                  <a:lnTo>
                    <a:pt x="4305" y="165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BA67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7" name="object 1817" descr=""/>
            <p:cNvSpPr/>
            <p:nvPr/>
          </p:nvSpPr>
          <p:spPr>
            <a:xfrm>
              <a:off x="2239060" y="2722912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304" y="0"/>
                  </a:moveTo>
                  <a:lnTo>
                    <a:pt x="0" y="508"/>
                  </a:lnTo>
                  <a:lnTo>
                    <a:pt x="63" y="1422"/>
                  </a:lnTo>
                  <a:lnTo>
                    <a:pt x="342" y="1841"/>
                  </a:lnTo>
                  <a:lnTo>
                    <a:pt x="711" y="2146"/>
                  </a:lnTo>
                  <a:lnTo>
                    <a:pt x="1181" y="2362"/>
                  </a:lnTo>
                  <a:lnTo>
                    <a:pt x="2171" y="2641"/>
                  </a:lnTo>
                  <a:lnTo>
                    <a:pt x="3136" y="2616"/>
                  </a:lnTo>
                  <a:lnTo>
                    <a:pt x="4064" y="2095"/>
                  </a:lnTo>
                  <a:lnTo>
                    <a:pt x="4546" y="1536"/>
                  </a:lnTo>
                  <a:lnTo>
                    <a:pt x="4013" y="635"/>
                  </a:lnTo>
                  <a:lnTo>
                    <a:pt x="2971" y="762"/>
                  </a:lnTo>
                  <a:lnTo>
                    <a:pt x="2171" y="393"/>
                  </a:lnTo>
                  <a:lnTo>
                    <a:pt x="1879" y="431"/>
                  </a:lnTo>
                  <a:lnTo>
                    <a:pt x="1600" y="406"/>
                  </a:lnTo>
                  <a:lnTo>
                    <a:pt x="1320" y="29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2D8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8" name="object 1818" descr=""/>
            <p:cNvSpPr/>
            <p:nvPr/>
          </p:nvSpPr>
          <p:spPr>
            <a:xfrm>
              <a:off x="2242962" y="272445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647" y="0"/>
                  </a:moveTo>
                  <a:lnTo>
                    <a:pt x="495" y="50"/>
                  </a:lnTo>
                  <a:lnTo>
                    <a:pt x="127" y="304"/>
                  </a:lnTo>
                  <a:lnTo>
                    <a:pt x="0" y="634"/>
                  </a:lnTo>
                  <a:lnTo>
                    <a:pt x="191" y="1066"/>
                  </a:lnTo>
                  <a:lnTo>
                    <a:pt x="495" y="1358"/>
                  </a:lnTo>
                  <a:lnTo>
                    <a:pt x="850" y="1435"/>
                  </a:lnTo>
                  <a:lnTo>
                    <a:pt x="1257" y="1244"/>
                  </a:lnTo>
                  <a:lnTo>
                    <a:pt x="2743" y="1066"/>
                  </a:lnTo>
                  <a:lnTo>
                    <a:pt x="2260" y="292"/>
                  </a:lnTo>
                  <a:lnTo>
                    <a:pt x="1511" y="25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DAC6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9" name="object 1819" descr=""/>
            <p:cNvSpPr/>
            <p:nvPr/>
          </p:nvSpPr>
          <p:spPr>
            <a:xfrm>
              <a:off x="2238847" y="2718226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3721" y="0"/>
                  </a:moveTo>
                  <a:lnTo>
                    <a:pt x="2527" y="38"/>
                  </a:lnTo>
                  <a:lnTo>
                    <a:pt x="139" y="88"/>
                  </a:lnTo>
                  <a:lnTo>
                    <a:pt x="0" y="584"/>
                  </a:lnTo>
                  <a:lnTo>
                    <a:pt x="139" y="1003"/>
                  </a:lnTo>
                  <a:lnTo>
                    <a:pt x="520" y="1346"/>
                  </a:lnTo>
                  <a:lnTo>
                    <a:pt x="1257" y="1650"/>
                  </a:lnTo>
                  <a:lnTo>
                    <a:pt x="1917" y="1600"/>
                  </a:lnTo>
                  <a:lnTo>
                    <a:pt x="2476" y="990"/>
                  </a:lnTo>
                  <a:lnTo>
                    <a:pt x="2895" y="660"/>
                  </a:lnTo>
                  <a:lnTo>
                    <a:pt x="3301" y="330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CF91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0" name="object 1820" descr=""/>
            <p:cNvSpPr/>
            <p:nvPr/>
          </p:nvSpPr>
          <p:spPr>
            <a:xfrm>
              <a:off x="2239083" y="271921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247" y="0"/>
                  </a:moveTo>
                  <a:lnTo>
                    <a:pt x="126" y="38"/>
                  </a:lnTo>
                  <a:lnTo>
                    <a:pt x="0" y="2057"/>
                  </a:lnTo>
                  <a:lnTo>
                    <a:pt x="1269" y="1498"/>
                  </a:lnTo>
                  <a:lnTo>
                    <a:pt x="2374" y="1257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E0DA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1" name="object 1821" descr=""/>
            <p:cNvSpPr/>
            <p:nvPr/>
          </p:nvSpPr>
          <p:spPr>
            <a:xfrm>
              <a:off x="2230235" y="2741737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4902" y="0"/>
                  </a:moveTo>
                  <a:lnTo>
                    <a:pt x="3594" y="1155"/>
                  </a:lnTo>
                  <a:lnTo>
                    <a:pt x="2666" y="2184"/>
                  </a:lnTo>
                  <a:lnTo>
                    <a:pt x="1346" y="1803"/>
                  </a:lnTo>
                  <a:lnTo>
                    <a:pt x="203" y="2095"/>
                  </a:lnTo>
                  <a:lnTo>
                    <a:pt x="0" y="3721"/>
                  </a:lnTo>
                  <a:lnTo>
                    <a:pt x="1663" y="3251"/>
                  </a:lnTo>
                  <a:lnTo>
                    <a:pt x="2285" y="3949"/>
                  </a:lnTo>
                  <a:lnTo>
                    <a:pt x="3886" y="4559"/>
                  </a:lnTo>
                  <a:lnTo>
                    <a:pt x="5219" y="3809"/>
                  </a:lnTo>
                  <a:lnTo>
                    <a:pt x="6565" y="3098"/>
                  </a:lnTo>
                  <a:lnTo>
                    <a:pt x="6756" y="3098"/>
                  </a:lnTo>
                  <a:lnTo>
                    <a:pt x="6946" y="3073"/>
                  </a:lnTo>
                  <a:lnTo>
                    <a:pt x="7124" y="3035"/>
                  </a:lnTo>
                  <a:lnTo>
                    <a:pt x="7315" y="2539"/>
                  </a:lnTo>
                  <a:lnTo>
                    <a:pt x="7251" y="2057"/>
                  </a:lnTo>
                  <a:lnTo>
                    <a:pt x="6959" y="1612"/>
                  </a:lnTo>
                  <a:lnTo>
                    <a:pt x="5918" y="914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D5B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2" name="object 1822" descr=""/>
            <p:cNvSpPr/>
            <p:nvPr/>
          </p:nvSpPr>
          <p:spPr>
            <a:xfrm>
              <a:off x="2226679" y="2743185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816" y="0"/>
                  </a:moveTo>
                  <a:lnTo>
                    <a:pt x="1244" y="152"/>
                  </a:lnTo>
                  <a:lnTo>
                    <a:pt x="50" y="965"/>
                  </a:lnTo>
                  <a:lnTo>
                    <a:pt x="0" y="1905"/>
                  </a:lnTo>
                  <a:lnTo>
                    <a:pt x="927" y="2959"/>
                  </a:lnTo>
                  <a:lnTo>
                    <a:pt x="2031" y="3124"/>
                  </a:lnTo>
                  <a:lnTo>
                    <a:pt x="3149" y="3479"/>
                  </a:lnTo>
                  <a:lnTo>
                    <a:pt x="4140" y="2616"/>
                  </a:lnTo>
                  <a:lnTo>
                    <a:pt x="5841" y="2501"/>
                  </a:lnTo>
                  <a:lnTo>
                    <a:pt x="3759" y="647"/>
                  </a:lnTo>
                  <a:lnTo>
                    <a:pt x="3403" y="685"/>
                  </a:lnTo>
                  <a:lnTo>
                    <a:pt x="3111" y="571"/>
                  </a:lnTo>
                  <a:lnTo>
                    <a:pt x="2895" y="279"/>
                  </a:lnTo>
                  <a:lnTo>
                    <a:pt x="2362" y="38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6F2B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3" name="object 1823" descr=""/>
            <p:cNvSpPr/>
            <p:nvPr/>
          </p:nvSpPr>
          <p:spPr>
            <a:xfrm>
              <a:off x="2226349" y="2745218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889" y="0"/>
                  </a:moveTo>
                  <a:lnTo>
                    <a:pt x="381" y="165"/>
                  </a:lnTo>
                  <a:lnTo>
                    <a:pt x="0" y="711"/>
                  </a:lnTo>
                  <a:lnTo>
                    <a:pt x="25" y="1079"/>
                  </a:lnTo>
                  <a:lnTo>
                    <a:pt x="50" y="1803"/>
                  </a:lnTo>
                  <a:lnTo>
                    <a:pt x="2921" y="1727"/>
                  </a:lnTo>
                  <a:lnTo>
                    <a:pt x="4343" y="1701"/>
                  </a:lnTo>
                  <a:lnTo>
                    <a:pt x="4394" y="1320"/>
                  </a:lnTo>
                  <a:lnTo>
                    <a:pt x="4470" y="584"/>
                  </a:lnTo>
                  <a:lnTo>
                    <a:pt x="3479" y="457"/>
                  </a:lnTo>
                  <a:lnTo>
                    <a:pt x="2501" y="342"/>
                  </a:lnTo>
                  <a:lnTo>
                    <a:pt x="1524" y="215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D5B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4" name="object 1824" descr=""/>
            <p:cNvSpPr/>
            <p:nvPr/>
          </p:nvSpPr>
          <p:spPr>
            <a:xfrm>
              <a:off x="2242287" y="2742744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850" y="0"/>
                  </a:moveTo>
                  <a:lnTo>
                    <a:pt x="546" y="0"/>
                  </a:lnTo>
                  <a:lnTo>
                    <a:pt x="228" y="25"/>
                  </a:lnTo>
                  <a:lnTo>
                    <a:pt x="0" y="1892"/>
                  </a:lnTo>
                  <a:lnTo>
                    <a:pt x="317" y="2387"/>
                  </a:lnTo>
                  <a:lnTo>
                    <a:pt x="749" y="2514"/>
                  </a:lnTo>
                  <a:lnTo>
                    <a:pt x="1282" y="2260"/>
                  </a:lnTo>
                  <a:lnTo>
                    <a:pt x="1943" y="2171"/>
                  </a:lnTo>
                  <a:lnTo>
                    <a:pt x="2616" y="2070"/>
                  </a:lnTo>
                  <a:lnTo>
                    <a:pt x="3276" y="1981"/>
                  </a:lnTo>
                  <a:lnTo>
                    <a:pt x="3644" y="1790"/>
                  </a:lnTo>
                  <a:lnTo>
                    <a:pt x="3721" y="1511"/>
                  </a:lnTo>
                  <a:lnTo>
                    <a:pt x="3505" y="1155"/>
                  </a:lnTo>
                  <a:lnTo>
                    <a:pt x="2628" y="990"/>
                  </a:lnTo>
                  <a:lnTo>
                    <a:pt x="1714" y="888"/>
                  </a:lnTo>
                  <a:lnTo>
                    <a:pt x="1168" y="25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C486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5" name="object 1825" descr=""/>
            <p:cNvSpPr/>
            <p:nvPr/>
          </p:nvSpPr>
          <p:spPr>
            <a:xfrm>
              <a:off x="2240076" y="2743860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3479" y="1143"/>
                  </a:moveTo>
                  <a:lnTo>
                    <a:pt x="3060" y="1016"/>
                  </a:lnTo>
                  <a:lnTo>
                    <a:pt x="2628" y="901"/>
                  </a:lnTo>
                  <a:lnTo>
                    <a:pt x="2209" y="774"/>
                  </a:lnTo>
                  <a:lnTo>
                    <a:pt x="1473" y="1104"/>
                  </a:lnTo>
                  <a:lnTo>
                    <a:pt x="736" y="1447"/>
                  </a:lnTo>
                  <a:lnTo>
                    <a:pt x="0" y="1778"/>
                  </a:lnTo>
                  <a:lnTo>
                    <a:pt x="1257" y="2108"/>
                  </a:lnTo>
                  <a:lnTo>
                    <a:pt x="2451" y="2082"/>
                  </a:lnTo>
                  <a:lnTo>
                    <a:pt x="3479" y="1143"/>
                  </a:lnTo>
                  <a:close/>
                </a:path>
                <a:path w="8255" h="2539">
                  <a:moveTo>
                    <a:pt x="7696" y="0"/>
                  </a:moveTo>
                  <a:lnTo>
                    <a:pt x="7035" y="25"/>
                  </a:lnTo>
                  <a:lnTo>
                    <a:pt x="5715" y="50"/>
                  </a:lnTo>
                  <a:lnTo>
                    <a:pt x="5626" y="317"/>
                  </a:lnTo>
                  <a:lnTo>
                    <a:pt x="5549" y="596"/>
                  </a:lnTo>
                  <a:lnTo>
                    <a:pt x="5486" y="876"/>
                  </a:lnTo>
                  <a:lnTo>
                    <a:pt x="6362" y="927"/>
                  </a:lnTo>
                  <a:lnTo>
                    <a:pt x="7124" y="711"/>
                  </a:lnTo>
                  <a:lnTo>
                    <a:pt x="7696" y="0"/>
                  </a:lnTo>
                  <a:close/>
                </a:path>
              </a:pathLst>
            </a:custGeom>
            <a:solidFill>
              <a:srgbClr val="D5B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6" name="object 1826" descr=""/>
            <p:cNvSpPr/>
            <p:nvPr/>
          </p:nvSpPr>
          <p:spPr>
            <a:xfrm>
              <a:off x="2147713" y="2731856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3098" y="0"/>
                  </a:moveTo>
                  <a:lnTo>
                    <a:pt x="1003" y="38"/>
                  </a:lnTo>
                  <a:lnTo>
                    <a:pt x="660" y="165"/>
                  </a:lnTo>
                  <a:lnTo>
                    <a:pt x="330" y="304"/>
                  </a:lnTo>
                  <a:lnTo>
                    <a:pt x="0" y="431"/>
                  </a:lnTo>
                  <a:lnTo>
                    <a:pt x="774" y="1003"/>
                  </a:lnTo>
                  <a:lnTo>
                    <a:pt x="1155" y="1295"/>
                  </a:lnTo>
                  <a:lnTo>
                    <a:pt x="1816" y="1168"/>
                  </a:lnTo>
                  <a:lnTo>
                    <a:pt x="2463" y="1054"/>
                  </a:lnTo>
                  <a:lnTo>
                    <a:pt x="3111" y="927"/>
                  </a:lnTo>
                  <a:lnTo>
                    <a:pt x="3263" y="825"/>
                  </a:lnTo>
                  <a:lnTo>
                    <a:pt x="3416" y="406"/>
                  </a:lnTo>
                  <a:lnTo>
                    <a:pt x="3327" y="203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DEDD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7" name="object 1827" descr=""/>
            <p:cNvSpPr/>
            <p:nvPr/>
          </p:nvSpPr>
          <p:spPr>
            <a:xfrm>
              <a:off x="2143437" y="2731726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939" y="0"/>
                  </a:moveTo>
                  <a:lnTo>
                    <a:pt x="0" y="1155"/>
                  </a:lnTo>
                  <a:lnTo>
                    <a:pt x="1130" y="1460"/>
                  </a:lnTo>
                  <a:lnTo>
                    <a:pt x="3441" y="393"/>
                  </a:lnTo>
                  <a:lnTo>
                    <a:pt x="2209" y="292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9C5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8" name="object 1828" descr=""/>
            <p:cNvSpPr/>
            <p:nvPr/>
          </p:nvSpPr>
          <p:spPr>
            <a:xfrm>
              <a:off x="2147719" y="2724930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30" h="6350">
                  <a:moveTo>
                    <a:pt x="4927" y="0"/>
                  </a:moveTo>
                  <a:lnTo>
                    <a:pt x="2082" y="1663"/>
                  </a:lnTo>
                  <a:lnTo>
                    <a:pt x="1028" y="1803"/>
                  </a:lnTo>
                  <a:lnTo>
                    <a:pt x="0" y="3632"/>
                  </a:lnTo>
                  <a:lnTo>
                    <a:pt x="1384" y="4165"/>
                  </a:lnTo>
                  <a:lnTo>
                    <a:pt x="3098" y="3467"/>
                  </a:lnTo>
                  <a:lnTo>
                    <a:pt x="4267" y="4800"/>
                  </a:lnTo>
                  <a:lnTo>
                    <a:pt x="4584" y="5283"/>
                  </a:lnTo>
                  <a:lnTo>
                    <a:pt x="5029" y="5613"/>
                  </a:lnTo>
                  <a:lnTo>
                    <a:pt x="5575" y="5803"/>
                  </a:lnTo>
                  <a:lnTo>
                    <a:pt x="6985" y="5968"/>
                  </a:lnTo>
                  <a:lnTo>
                    <a:pt x="8407" y="6222"/>
                  </a:lnTo>
                  <a:lnTo>
                    <a:pt x="9779" y="5638"/>
                  </a:lnTo>
                  <a:lnTo>
                    <a:pt x="10591" y="5206"/>
                  </a:lnTo>
                  <a:lnTo>
                    <a:pt x="11074" y="4546"/>
                  </a:lnTo>
                  <a:lnTo>
                    <a:pt x="11112" y="3594"/>
                  </a:lnTo>
                  <a:lnTo>
                    <a:pt x="11036" y="2997"/>
                  </a:lnTo>
                  <a:lnTo>
                    <a:pt x="10744" y="2527"/>
                  </a:lnTo>
                  <a:lnTo>
                    <a:pt x="10248" y="2184"/>
                  </a:lnTo>
                  <a:lnTo>
                    <a:pt x="7569" y="1409"/>
                  </a:lnTo>
                  <a:lnTo>
                    <a:pt x="4927" y="0"/>
                  </a:lnTo>
                  <a:close/>
                </a:path>
              </a:pathLst>
            </a:custGeom>
            <a:solidFill>
              <a:srgbClr val="BF68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9" name="object 1829" descr=""/>
            <p:cNvSpPr/>
            <p:nvPr/>
          </p:nvSpPr>
          <p:spPr>
            <a:xfrm>
              <a:off x="2149805" y="2724183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4">
                  <a:moveTo>
                    <a:pt x="5410" y="0"/>
                  </a:moveTo>
                  <a:lnTo>
                    <a:pt x="3174" y="342"/>
                  </a:lnTo>
                  <a:lnTo>
                    <a:pt x="2184" y="749"/>
                  </a:lnTo>
                  <a:lnTo>
                    <a:pt x="1130" y="863"/>
                  </a:lnTo>
                  <a:lnTo>
                    <a:pt x="114" y="1142"/>
                  </a:lnTo>
                  <a:lnTo>
                    <a:pt x="0" y="2412"/>
                  </a:lnTo>
                  <a:lnTo>
                    <a:pt x="8356" y="3682"/>
                  </a:lnTo>
                  <a:lnTo>
                    <a:pt x="8928" y="3886"/>
                  </a:lnTo>
                  <a:lnTo>
                    <a:pt x="9385" y="3733"/>
                  </a:lnTo>
                  <a:lnTo>
                    <a:pt x="9715" y="3225"/>
                  </a:lnTo>
                  <a:lnTo>
                    <a:pt x="9855" y="2666"/>
                  </a:lnTo>
                  <a:lnTo>
                    <a:pt x="9715" y="2184"/>
                  </a:lnTo>
                  <a:lnTo>
                    <a:pt x="9283" y="1790"/>
                  </a:lnTo>
                  <a:lnTo>
                    <a:pt x="7480" y="342"/>
                  </a:lnTo>
                  <a:lnTo>
                    <a:pt x="5410" y="0"/>
                  </a:lnTo>
                  <a:close/>
                </a:path>
              </a:pathLst>
            </a:custGeom>
            <a:solidFill>
              <a:srgbClr val="E3D6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0" name="object 1830" descr=""/>
            <p:cNvSpPr/>
            <p:nvPr/>
          </p:nvSpPr>
          <p:spPr>
            <a:xfrm>
              <a:off x="2149913" y="2722569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3441" y="0"/>
                  </a:moveTo>
                  <a:lnTo>
                    <a:pt x="2578" y="101"/>
                  </a:lnTo>
                  <a:lnTo>
                    <a:pt x="2019" y="1054"/>
                  </a:lnTo>
                  <a:lnTo>
                    <a:pt x="0" y="2768"/>
                  </a:lnTo>
                  <a:lnTo>
                    <a:pt x="3098" y="2844"/>
                  </a:lnTo>
                  <a:lnTo>
                    <a:pt x="3886" y="2235"/>
                  </a:lnTo>
                  <a:lnTo>
                    <a:pt x="5537" y="2743"/>
                  </a:lnTo>
                  <a:lnTo>
                    <a:pt x="5448" y="1016"/>
                  </a:lnTo>
                  <a:lnTo>
                    <a:pt x="5181" y="635"/>
                  </a:lnTo>
                  <a:lnTo>
                    <a:pt x="4838" y="342"/>
                  </a:lnTo>
                  <a:lnTo>
                    <a:pt x="4406" y="190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A770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1" name="object 1831" descr=""/>
            <p:cNvSpPr/>
            <p:nvPr/>
          </p:nvSpPr>
          <p:spPr>
            <a:xfrm>
              <a:off x="2151915" y="272172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1981" y="0"/>
                  </a:moveTo>
                  <a:lnTo>
                    <a:pt x="977" y="25"/>
                  </a:lnTo>
                  <a:lnTo>
                    <a:pt x="0" y="558"/>
                  </a:lnTo>
                  <a:lnTo>
                    <a:pt x="12" y="1905"/>
                  </a:lnTo>
                  <a:lnTo>
                    <a:pt x="3124" y="1701"/>
                  </a:lnTo>
                  <a:lnTo>
                    <a:pt x="3276" y="1536"/>
                  </a:lnTo>
                  <a:lnTo>
                    <a:pt x="3251" y="558"/>
                  </a:lnTo>
                  <a:lnTo>
                    <a:pt x="3022" y="330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E7E2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2" name="object 1832" descr=""/>
            <p:cNvSpPr/>
            <p:nvPr/>
          </p:nvSpPr>
          <p:spPr>
            <a:xfrm>
              <a:off x="2149469" y="271292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425" y="0"/>
                  </a:moveTo>
                  <a:lnTo>
                    <a:pt x="1346" y="25"/>
                  </a:lnTo>
                  <a:lnTo>
                    <a:pt x="812" y="25"/>
                  </a:lnTo>
                  <a:lnTo>
                    <a:pt x="177" y="38"/>
                  </a:lnTo>
                  <a:lnTo>
                    <a:pt x="0" y="355"/>
                  </a:lnTo>
                  <a:lnTo>
                    <a:pt x="215" y="927"/>
                  </a:lnTo>
                  <a:lnTo>
                    <a:pt x="253" y="1295"/>
                  </a:lnTo>
                  <a:lnTo>
                    <a:pt x="304" y="1663"/>
                  </a:lnTo>
                  <a:lnTo>
                    <a:pt x="342" y="2044"/>
                  </a:lnTo>
                  <a:lnTo>
                    <a:pt x="647" y="2374"/>
                  </a:lnTo>
                  <a:lnTo>
                    <a:pt x="2920" y="622"/>
                  </a:lnTo>
                  <a:lnTo>
                    <a:pt x="2793" y="279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EADC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3" name="object 1833" descr=""/>
            <p:cNvSpPr/>
            <p:nvPr/>
          </p:nvSpPr>
          <p:spPr>
            <a:xfrm>
              <a:off x="2147653" y="271282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1625" y="0"/>
                  </a:moveTo>
                  <a:lnTo>
                    <a:pt x="685" y="50"/>
                  </a:lnTo>
                  <a:lnTo>
                    <a:pt x="0" y="927"/>
                  </a:lnTo>
                  <a:lnTo>
                    <a:pt x="673" y="965"/>
                  </a:lnTo>
                  <a:lnTo>
                    <a:pt x="1346" y="990"/>
                  </a:lnTo>
                  <a:lnTo>
                    <a:pt x="2031" y="1028"/>
                  </a:lnTo>
                  <a:lnTo>
                    <a:pt x="2628" y="126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A96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4" name="object 1834" descr=""/>
            <p:cNvSpPr/>
            <p:nvPr/>
          </p:nvSpPr>
          <p:spPr>
            <a:xfrm>
              <a:off x="2149812" y="271435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727" y="0"/>
                  </a:moveTo>
                  <a:lnTo>
                    <a:pt x="939" y="508"/>
                  </a:lnTo>
                  <a:lnTo>
                    <a:pt x="622" y="520"/>
                  </a:lnTo>
                  <a:lnTo>
                    <a:pt x="317" y="558"/>
                  </a:lnTo>
                  <a:lnTo>
                    <a:pt x="0" y="609"/>
                  </a:lnTo>
                  <a:lnTo>
                    <a:pt x="25" y="927"/>
                  </a:lnTo>
                  <a:lnTo>
                    <a:pt x="63" y="1244"/>
                  </a:lnTo>
                  <a:lnTo>
                    <a:pt x="114" y="1549"/>
                  </a:lnTo>
                  <a:lnTo>
                    <a:pt x="2146" y="1739"/>
                  </a:lnTo>
                  <a:lnTo>
                    <a:pt x="2209" y="1536"/>
                  </a:lnTo>
                  <a:lnTo>
                    <a:pt x="2362" y="1117"/>
                  </a:lnTo>
                  <a:lnTo>
                    <a:pt x="2095" y="419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AB6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5" name="object 1835" descr=""/>
            <p:cNvSpPr/>
            <p:nvPr/>
          </p:nvSpPr>
          <p:spPr>
            <a:xfrm>
              <a:off x="2146697" y="271394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22" y="0"/>
                  </a:moveTo>
                  <a:lnTo>
                    <a:pt x="304" y="0"/>
                  </a:lnTo>
                  <a:lnTo>
                    <a:pt x="0" y="76"/>
                  </a:lnTo>
                  <a:lnTo>
                    <a:pt x="317" y="939"/>
                  </a:lnTo>
                  <a:lnTo>
                    <a:pt x="622" y="850"/>
                  </a:lnTo>
                  <a:lnTo>
                    <a:pt x="927" y="63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ADC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6" name="object 1836" descr=""/>
            <p:cNvSpPr/>
            <p:nvPr/>
          </p:nvSpPr>
          <p:spPr>
            <a:xfrm>
              <a:off x="2154748" y="2720974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4432" y="0"/>
                  </a:moveTo>
                  <a:lnTo>
                    <a:pt x="3975" y="12"/>
                  </a:lnTo>
                  <a:lnTo>
                    <a:pt x="3543" y="495"/>
                  </a:lnTo>
                  <a:lnTo>
                    <a:pt x="2920" y="495"/>
                  </a:lnTo>
                  <a:lnTo>
                    <a:pt x="1689" y="520"/>
                  </a:lnTo>
                  <a:lnTo>
                    <a:pt x="1142" y="660"/>
                  </a:lnTo>
                  <a:lnTo>
                    <a:pt x="520" y="711"/>
                  </a:lnTo>
                  <a:lnTo>
                    <a:pt x="368" y="1435"/>
                  </a:lnTo>
                  <a:lnTo>
                    <a:pt x="368" y="1777"/>
                  </a:lnTo>
                  <a:lnTo>
                    <a:pt x="342" y="2108"/>
                  </a:lnTo>
                  <a:lnTo>
                    <a:pt x="292" y="2451"/>
                  </a:lnTo>
                  <a:lnTo>
                    <a:pt x="114" y="2616"/>
                  </a:lnTo>
                  <a:lnTo>
                    <a:pt x="25" y="2806"/>
                  </a:lnTo>
                  <a:lnTo>
                    <a:pt x="0" y="3047"/>
                  </a:lnTo>
                  <a:lnTo>
                    <a:pt x="1333" y="3555"/>
                  </a:lnTo>
                  <a:lnTo>
                    <a:pt x="2679" y="3759"/>
                  </a:lnTo>
                  <a:lnTo>
                    <a:pt x="4051" y="3225"/>
                  </a:lnTo>
                  <a:lnTo>
                    <a:pt x="4571" y="2971"/>
                  </a:lnTo>
                  <a:lnTo>
                    <a:pt x="4927" y="2578"/>
                  </a:lnTo>
                  <a:lnTo>
                    <a:pt x="5130" y="2031"/>
                  </a:lnTo>
                  <a:lnTo>
                    <a:pt x="5232" y="1485"/>
                  </a:lnTo>
                  <a:lnTo>
                    <a:pt x="5156" y="952"/>
                  </a:lnTo>
                  <a:lnTo>
                    <a:pt x="4902" y="444"/>
                  </a:lnTo>
                  <a:lnTo>
                    <a:pt x="4432" y="0"/>
                  </a:lnTo>
                  <a:close/>
                </a:path>
              </a:pathLst>
            </a:custGeom>
            <a:solidFill>
              <a:srgbClr val="DBC6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7" name="object 1837" descr=""/>
            <p:cNvSpPr/>
            <p:nvPr/>
          </p:nvSpPr>
          <p:spPr>
            <a:xfrm>
              <a:off x="2151920" y="2720265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3060" y="0"/>
                  </a:moveTo>
                  <a:lnTo>
                    <a:pt x="1523" y="1003"/>
                  </a:lnTo>
                  <a:lnTo>
                    <a:pt x="12" y="1092"/>
                  </a:lnTo>
                  <a:lnTo>
                    <a:pt x="12" y="1714"/>
                  </a:lnTo>
                  <a:lnTo>
                    <a:pt x="0" y="2019"/>
                  </a:lnTo>
                  <a:lnTo>
                    <a:pt x="2133" y="2095"/>
                  </a:lnTo>
                  <a:lnTo>
                    <a:pt x="3200" y="2146"/>
                  </a:lnTo>
                  <a:lnTo>
                    <a:pt x="4521" y="1231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B167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8" name="object 1838" descr=""/>
            <p:cNvSpPr/>
            <p:nvPr/>
          </p:nvSpPr>
          <p:spPr>
            <a:xfrm>
              <a:off x="2155854" y="271767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698" y="0"/>
                  </a:moveTo>
                  <a:lnTo>
                    <a:pt x="0" y="622"/>
                  </a:lnTo>
                  <a:lnTo>
                    <a:pt x="127" y="901"/>
                  </a:lnTo>
                  <a:lnTo>
                    <a:pt x="292" y="1181"/>
                  </a:lnTo>
                  <a:lnTo>
                    <a:pt x="469" y="1435"/>
                  </a:lnTo>
                  <a:lnTo>
                    <a:pt x="812" y="1435"/>
                  </a:lnTo>
                  <a:lnTo>
                    <a:pt x="1143" y="1511"/>
                  </a:lnTo>
                  <a:lnTo>
                    <a:pt x="1447" y="1663"/>
                  </a:lnTo>
                  <a:lnTo>
                    <a:pt x="1600" y="990"/>
                  </a:lnTo>
                  <a:lnTo>
                    <a:pt x="1193" y="31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5BF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9" name="object 1839" descr=""/>
            <p:cNvSpPr/>
            <p:nvPr/>
          </p:nvSpPr>
          <p:spPr>
            <a:xfrm>
              <a:off x="2157145" y="271877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447" y="952"/>
                  </a:moveTo>
                  <a:lnTo>
                    <a:pt x="1270" y="292"/>
                  </a:lnTo>
                  <a:lnTo>
                    <a:pt x="863" y="12"/>
                  </a:lnTo>
                  <a:lnTo>
                    <a:pt x="444" y="0"/>
                  </a:lnTo>
                  <a:lnTo>
                    <a:pt x="0" y="203"/>
                  </a:lnTo>
                  <a:lnTo>
                    <a:pt x="152" y="558"/>
                  </a:lnTo>
                  <a:lnTo>
                    <a:pt x="1104" y="1536"/>
                  </a:lnTo>
                  <a:lnTo>
                    <a:pt x="1447" y="952"/>
                  </a:lnTo>
                  <a:close/>
                </a:path>
                <a:path w="2539" h="3175">
                  <a:moveTo>
                    <a:pt x="2451" y="2565"/>
                  </a:moveTo>
                  <a:lnTo>
                    <a:pt x="2413" y="1549"/>
                  </a:lnTo>
                  <a:lnTo>
                    <a:pt x="2286" y="1346"/>
                  </a:lnTo>
                  <a:lnTo>
                    <a:pt x="1930" y="1155"/>
                  </a:lnTo>
                  <a:lnTo>
                    <a:pt x="1473" y="1168"/>
                  </a:lnTo>
                  <a:lnTo>
                    <a:pt x="1104" y="1536"/>
                  </a:lnTo>
                  <a:lnTo>
                    <a:pt x="1143" y="2692"/>
                  </a:lnTo>
                  <a:lnTo>
                    <a:pt x="1460" y="2794"/>
                  </a:lnTo>
                  <a:lnTo>
                    <a:pt x="1778" y="2844"/>
                  </a:lnTo>
                  <a:lnTo>
                    <a:pt x="2108" y="2870"/>
                  </a:lnTo>
                  <a:lnTo>
                    <a:pt x="2451" y="2565"/>
                  </a:lnTo>
                  <a:close/>
                </a:path>
              </a:pathLst>
            </a:custGeom>
            <a:solidFill>
              <a:srgbClr val="B167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0" name="object 1840" descr=""/>
            <p:cNvSpPr/>
            <p:nvPr/>
          </p:nvSpPr>
          <p:spPr>
            <a:xfrm>
              <a:off x="2151794" y="271547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838" y="0"/>
                  </a:moveTo>
                  <a:lnTo>
                    <a:pt x="393" y="88"/>
                  </a:lnTo>
                  <a:lnTo>
                    <a:pt x="0" y="393"/>
                  </a:lnTo>
                  <a:lnTo>
                    <a:pt x="165" y="622"/>
                  </a:lnTo>
                  <a:lnTo>
                    <a:pt x="88" y="1854"/>
                  </a:lnTo>
                  <a:lnTo>
                    <a:pt x="38" y="2463"/>
                  </a:lnTo>
                  <a:lnTo>
                    <a:pt x="1130" y="2501"/>
                  </a:lnTo>
                  <a:lnTo>
                    <a:pt x="2209" y="2552"/>
                  </a:lnTo>
                  <a:lnTo>
                    <a:pt x="3301" y="2590"/>
                  </a:lnTo>
                  <a:lnTo>
                    <a:pt x="3695" y="927"/>
                  </a:lnTo>
                  <a:lnTo>
                    <a:pt x="2374" y="609"/>
                  </a:lnTo>
                  <a:lnTo>
                    <a:pt x="1333" y="76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D5BF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1" name="object 1841" descr=""/>
            <p:cNvSpPr/>
            <p:nvPr/>
          </p:nvSpPr>
          <p:spPr>
            <a:xfrm>
              <a:off x="2152987" y="2714638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4838" y="0"/>
                  </a:moveTo>
                  <a:lnTo>
                    <a:pt x="3771" y="38"/>
                  </a:lnTo>
                  <a:lnTo>
                    <a:pt x="990" y="203"/>
                  </a:lnTo>
                  <a:lnTo>
                    <a:pt x="0" y="1409"/>
                  </a:lnTo>
                  <a:lnTo>
                    <a:pt x="2108" y="3428"/>
                  </a:lnTo>
                  <a:lnTo>
                    <a:pt x="2336" y="3581"/>
                  </a:lnTo>
                  <a:lnTo>
                    <a:pt x="2590" y="3657"/>
                  </a:lnTo>
                  <a:lnTo>
                    <a:pt x="2857" y="3657"/>
                  </a:lnTo>
                  <a:lnTo>
                    <a:pt x="3441" y="3619"/>
                  </a:lnTo>
                  <a:lnTo>
                    <a:pt x="3873" y="3848"/>
                  </a:lnTo>
                  <a:lnTo>
                    <a:pt x="4165" y="4343"/>
                  </a:lnTo>
                  <a:lnTo>
                    <a:pt x="5232" y="4610"/>
                  </a:lnTo>
                  <a:lnTo>
                    <a:pt x="5753" y="5118"/>
                  </a:lnTo>
                  <a:lnTo>
                    <a:pt x="6489" y="5105"/>
                  </a:lnTo>
                  <a:lnTo>
                    <a:pt x="7137" y="5308"/>
                  </a:lnTo>
                  <a:lnTo>
                    <a:pt x="7594" y="5295"/>
                  </a:lnTo>
                  <a:lnTo>
                    <a:pt x="8889" y="3848"/>
                  </a:lnTo>
                  <a:lnTo>
                    <a:pt x="7708" y="2476"/>
                  </a:lnTo>
                  <a:lnTo>
                    <a:pt x="10007" y="2844"/>
                  </a:lnTo>
                  <a:lnTo>
                    <a:pt x="9804" y="1981"/>
                  </a:lnTo>
                  <a:lnTo>
                    <a:pt x="9804" y="1473"/>
                  </a:lnTo>
                  <a:lnTo>
                    <a:pt x="9601" y="1054"/>
                  </a:lnTo>
                  <a:lnTo>
                    <a:pt x="9169" y="761"/>
                  </a:lnTo>
                  <a:lnTo>
                    <a:pt x="8496" y="393"/>
                  </a:lnTo>
                  <a:lnTo>
                    <a:pt x="7746" y="190"/>
                  </a:lnTo>
                  <a:lnTo>
                    <a:pt x="5918" y="25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DEC8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2" name="object 1842" descr=""/>
            <p:cNvSpPr/>
            <p:nvPr/>
          </p:nvSpPr>
          <p:spPr>
            <a:xfrm>
              <a:off x="2150813" y="2729728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1168" y="0"/>
                  </a:moveTo>
                  <a:lnTo>
                    <a:pt x="444" y="520"/>
                  </a:lnTo>
                  <a:lnTo>
                    <a:pt x="50" y="1231"/>
                  </a:lnTo>
                  <a:lnTo>
                    <a:pt x="0" y="2120"/>
                  </a:lnTo>
                  <a:lnTo>
                    <a:pt x="0" y="2438"/>
                  </a:lnTo>
                  <a:lnTo>
                    <a:pt x="12" y="2743"/>
                  </a:lnTo>
                  <a:lnTo>
                    <a:pt x="12" y="3060"/>
                  </a:lnTo>
                  <a:lnTo>
                    <a:pt x="317" y="3136"/>
                  </a:lnTo>
                  <a:lnTo>
                    <a:pt x="622" y="3200"/>
                  </a:lnTo>
                  <a:lnTo>
                    <a:pt x="927" y="3225"/>
                  </a:lnTo>
                  <a:lnTo>
                    <a:pt x="1270" y="2959"/>
                  </a:lnTo>
                  <a:lnTo>
                    <a:pt x="1651" y="2768"/>
                  </a:lnTo>
                  <a:lnTo>
                    <a:pt x="2070" y="2654"/>
                  </a:lnTo>
                  <a:lnTo>
                    <a:pt x="2844" y="2552"/>
                  </a:lnTo>
                  <a:lnTo>
                    <a:pt x="3581" y="2438"/>
                  </a:lnTo>
                  <a:lnTo>
                    <a:pt x="4305" y="2311"/>
                  </a:lnTo>
                  <a:lnTo>
                    <a:pt x="4889" y="241"/>
                  </a:lnTo>
                  <a:lnTo>
                    <a:pt x="2794" y="990"/>
                  </a:lnTo>
                  <a:lnTo>
                    <a:pt x="2120" y="254"/>
                  </a:lnTo>
                  <a:lnTo>
                    <a:pt x="1816" y="127"/>
                  </a:lnTo>
                  <a:lnTo>
                    <a:pt x="1498" y="38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DFD7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3" name="object 1843" descr=""/>
            <p:cNvSpPr/>
            <p:nvPr/>
          </p:nvSpPr>
          <p:spPr>
            <a:xfrm>
              <a:off x="2252647" y="2729456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4559" y="0"/>
                  </a:moveTo>
                  <a:lnTo>
                    <a:pt x="3073" y="2082"/>
                  </a:lnTo>
                  <a:lnTo>
                    <a:pt x="1650" y="1498"/>
                  </a:lnTo>
                  <a:lnTo>
                    <a:pt x="1142" y="1803"/>
                  </a:lnTo>
                  <a:lnTo>
                    <a:pt x="558" y="1981"/>
                  </a:lnTo>
                  <a:lnTo>
                    <a:pt x="101" y="2374"/>
                  </a:lnTo>
                  <a:lnTo>
                    <a:pt x="12" y="2501"/>
                  </a:lnTo>
                  <a:lnTo>
                    <a:pt x="12" y="2768"/>
                  </a:lnTo>
                  <a:lnTo>
                    <a:pt x="0" y="3009"/>
                  </a:lnTo>
                  <a:lnTo>
                    <a:pt x="101" y="3225"/>
                  </a:lnTo>
                  <a:lnTo>
                    <a:pt x="330" y="3428"/>
                  </a:lnTo>
                  <a:lnTo>
                    <a:pt x="1854" y="3708"/>
                  </a:lnTo>
                  <a:lnTo>
                    <a:pt x="3301" y="3352"/>
                  </a:lnTo>
                  <a:lnTo>
                    <a:pt x="4711" y="2793"/>
                  </a:lnTo>
                  <a:lnTo>
                    <a:pt x="5130" y="2400"/>
                  </a:lnTo>
                  <a:lnTo>
                    <a:pt x="5537" y="1993"/>
                  </a:lnTo>
                  <a:lnTo>
                    <a:pt x="5956" y="1600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D69F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4" name="object 1844" descr=""/>
            <p:cNvSpPr/>
            <p:nvPr/>
          </p:nvSpPr>
          <p:spPr>
            <a:xfrm>
              <a:off x="2248361" y="2729208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019" y="0"/>
                  </a:moveTo>
                  <a:lnTo>
                    <a:pt x="1308" y="139"/>
                  </a:lnTo>
                  <a:lnTo>
                    <a:pt x="596" y="253"/>
                  </a:lnTo>
                  <a:lnTo>
                    <a:pt x="215" y="571"/>
                  </a:lnTo>
                  <a:lnTo>
                    <a:pt x="0" y="977"/>
                  </a:lnTo>
                  <a:lnTo>
                    <a:pt x="12" y="1473"/>
                  </a:lnTo>
                  <a:lnTo>
                    <a:pt x="190" y="2209"/>
                  </a:lnTo>
                  <a:lnTo>
                    <a:pt x="635" y="2743"/>
                  </a:lnTo>
                  <a:lnTo>
                    <a:pt x="1257" y="3149"/>
                  </a:lnTo>
                  <a:lnTo>
                    <a:pt x="1701" y="3340"/>
                  </a:lnTo>
                  <a:lnTo>
                    <a:pt x="2159" y="3390"/>
                  </a:lnTo>
                  <a:lnTo>
                    <a:pt x="2628" y="3314"/>
                  </a:lnTo>
                  <a:lnTo>
                    <a:pt x="3302" y="3263"/>
                  </a:lnTo>
                  <a:lnTo>
                    <a:pt x="4013" y="3378"/>
                  </a:lnTo>
                  <a:lnTo>
                    <a:pt x="4610" y="2908"/>
                  </a:lnTo>
                  <a:lnTo>
                    <a:pt x="5930" y="1739"/>
                  </a:lnTo>
                  <a:lnTo>
                    <a:pt x="5029" y="1727"/>
                  </a:lnTo>
                  <a:lnTo>
                    <a:pt x="4178" y="1587"/>
                  </a:lnTo>
                  <a:lnTo>
                    <a:pt x="3619" y="774"/>
                  </a:lnTo>
                  <a:lnTo>
                    <a:pt x="3276" y="673"/>
                  </a:lnTo>
                  <a:lnTo>
                    <a:pt x="2946" y="622"/>
                  </a:lnTo>
                  <a:lnTo>
                    <a:pt x="2590" y="622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0CC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5" name="object 1845" descr=""/>
            <p:cNvSpPr/>
            <p:nvPr/>
          </p:nvSpPr>
          <p:spPr>
            <a:xfrm>
              <a:off x="2261542" y="272986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2" y="0"/>
                  </a:moveTo>
                  <a:lnTo>
                    <a:pt x="0" y="342"/>
                  </a:lnTo>
                  <a:lnTo>
                    <a:pt x="0" y="685"/>
                  </a:lnTo>
                  <a:lnTo>
                    <a:pt x="25" y="1028"/>
                  </a:lnTo>
                  <a:lnTo>
                    <a:pt x="965" y="673"/>
                  </a:lnTo>
                  <a:lnTo>
                    <a:pt x="812" y="33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DA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6" name="object 1846" descr=""/>
            <p:cNvSpPr/>
            <p:nvPr/>
          </p:nvSpPr>
          <p:spPr>
            <a:xfrm>
              <a:off x="2260525" y="27321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25" y="177"/>
                  </a:lnTo>
                  <a:lnTo>
                    <a:pt x="63" y="368"/>
                  </a:lnTo>
                  <a:lnTo>
                    <a:pt x="114" y="546"/>
                  </a:lnTo>
                  <a:lnTo>
                    <a:pt x="368" y="482"/>
                  </a:lnTo>
                  <a:lnTo>
                    <a:pt x="330" y="292"/>
                  </a:lnTo>
                  <a:lnTo>
                    <a:pt x="165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0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7" name="object 1847" descr=""/>
            <p:cNvSpPr/>
            <p:nvPr/>
          </p:nvSpPr>
          <p:spPr>
            <a:xfrm>
              <a:off x="2263139" y="273204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485" y="0"/>
                  </a:moveTo>
                  <a:lnTo>
                    <a:pt x="0" y="380"/>
                  </a:lnTo>
                  <a:lnTo>
                    <a:pt x="342" y="952"/>
                  </a:lnTo>
                  <a:lnTo>
                    <a:pt x="914" y="812"/>
                  </a:lnTo>
                  <a:lnTo>
                    <a:pt x="1422" y="863"/>
                  </a:lnTo>
                  <a:lnTo>
                    <a:pt x="1562" y="863"/>
                  </a:lnTo>
                  <a:lnTo>
                    <a:pt x="1816" y="609"/>
                  </a:lnTo>
                  <a:lnTo>
                    <a:pt x="1955" y="419"/>
                  </a:lnTo>
                  <a:lnTo>
                    <a:pt x="1841" y="228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B761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8" name="object 1848" descr=""/>
            <p:cNvSpPr/>
            <p:nvPr/>
          </p:nvSpPr>
          <p:spPr>
            <a:xfrm>
              <a:off x="2264562" y="273198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244" y="0"/>
                  </a:moveTo>
                  <a:lnTo>
                    <a:pt x="457" y="50"/>
                  </a:lnTo>
                  <a:lnTo>
                    <a:pt x="63" y="63"/>
                  </a:lnTo>
                  <a:lnTo>
                    <a:pt x="139" y="355"/>
                  </a:lnTo>
                  <a:lnTo>
                    <a:pt x="114" y="647"/>
                  </a:lnTo>
                  <a:lnTo>
                    <a:pt x="0" y="927"/>
                  </a:lnTo>
                  <a:lnTo>
                    <a:pt x="1244" y="1066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CE9F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9" name="object 1849" descr=""/>
            <p:cNvSpPr/>
            <p:nvPr/>
          </p:nvSpPr>
          <p:spPr>
            <a:xfrm>
              <a:off x="2239521" y="2733449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4">
                  <a:moveTo>
                    <a:pt x="4787" y="0"/>
                  </a:moveTo>
                  <a:lnTo>
                    <a:pt x="2705" y="88"/>
                  </a:lnTo>
                  <a:lnTo>
                    <a:pt x="622" y="1498"/>
                  </a:lnTo>
                  <a:lnTo>
                    <a:pt x="120" y="2819"/>
                  </a:lnTo>
                  <a:lnTo>
                    <a:pt x="0" y="4025"/>
                  </a:lnTo>
                  <a:lnTo>
                    <a:pt x="1981" y="4089"/>
                  </a:lnTo>
                  <a:lnTo>
                    <a:pt x="2027" y="3886"/>
                  </a:lnTo>
                  <a:lnTo>
                    <a:pt x="2794" y="2819"/>
                  </a:lnTo>
                  <a:lnTo>
                    <a:pt x="9181" y="2819"/>
                  </a:lnTo>
                  <a:lnTo>
                    <a:pt x="9156" y="2222"/>
                  </a:lnTo>
                  <a:lnTo>
                    <a:pt x="8153" y="1714"/>
                  </a:lnTo>
                  <a:lnTo>
                    <a:pt x="6858" y="1498"/>
                  </a:lnTo>
                  <a:lnTo>
                    <a:pt x="4787" y="0"/>
                  </a:lnTo>
                  <a:close/>
                </a:path>
                <a:path w="9525" h="4444">
                  <a:moveTo>
                    <a:pt x="9181" y="2819"/>
                  </a:moveTo>
                  <a:lnTo>
                    <a:pt x="2794" y="2819"/>
                  </a:lnTo>
                  <a:lnTo>
                    <a:pt x="3886" y="3289"/>
                  </a:lnTo>
                  <a:lnTo>
                    <a:pt x="4953" y="3657"/>
                  </a:lnTo>
                  <a:lnTo>
                    <a:pt x="7124" y="3886"/>
                  </a:lnTo>
                  <a:lnTo>
                    <a:pt x="7099" y="3556"/>
                  </a:lnTo>
                  <a:lnTo>
                    <a:pt x="7480" y="3403"/>
                  </a:lnTo>
                  <a:lnTo>
                    <a:pt x="9206" y="3403"/>
                  </a:lnTo>
                  <a:lnTo>
                    <a:pt x="9181" y="2819"/>
                  </a:lnTo>
                  <a:close/>
                </a:path>
                <a:path w="9525" h="4444">
                  <a:moveTo>
                    <a:pt x="9206" y="3403"/>
                  </a:moveTo>
                  <a:lnTo>
                    <a:pt x="7480" y="3403"/>
                  </a:lnTo>
                  <a:lnTo>
                    <a:pt x="7848" y="3416"/>
                  </a:lnTo>
                  <a:lnTo>
                    <a:pt x="8204" y="3632"/>
                  </a:lnTo>
                  <a:lnTo>
                    <a:pt x="8699" y="3746"/>
                  </a:lnTo>
                  <a:lnTo>
                    <a:pt x="9220" y="3721"/>
                  </a:lnTo>
                  <a:lnTo>
                    <a:pt x="9206" y="3403"/>
                  </a:lnTo>
                  <a:close/>
                </a:path>
              </a:pathLst>
            </a:custGeom>
            <a:solidFill>
              <a:srgbClr val="DDD3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0" name="object 1850" descr=""/>
            <p:cNvSpPr/>
            <p:nvPr/>
          </p:nvSpPr>
          <p:spPr>
            <a:xfrm>
              <a:off x="2239972" y="2732119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3238" y="0"/>
                  </a:moveTo>
                  <a:lnTo>
                    <a:pt x="0" y="2057"/>
                  </a:lnTo>
                  <a:lnTo>
                    <a:pt x="50" y="2501"/>
                  </a:lnTo>
                  <a:lnTo>
                    <a:pt x="330" y="2908"/>
                  </a:lnTo>
                  <a:lnTo>
                    <a:pt x="6413" y="2832"/>
                  </a:lnTo>
                  <a:lnTo>
                    <a:pt x="6540" y="2603"/>
                  </a:lnTo>
                  <a:lnTo>
                    <a:pt x="6642" y="2374"/>
                  </a:lnTo>
                  <a:lnTo>
                    <a:pt x="6718" y="2133"/>
                  </a:lnTo>
                  <a:lnTo>
                    <a:pt x="6337" y="1155"/>
                  </a:lnTo>
                  <a:lnTo>
                    <a:pt x="5524" y="698"/>
                  </a:lnTo>
                  <a:lnTo>
                    <a:pt x="4635" y="317"/>
                  </a:lnTo>
                  <a:lnTo>
                    <a:pt x="3949" y="76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CE8E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1" name="object 1851" descr=""/>
            <p:cNvSpPr/>
            <p:nvPr/>
          </p:nvSpPr>
          <p:spPr>
            <a:xfrm>
              <a:off x="2247084" y="2731418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117" y="0"/>
                  </a:moveTo>
                  <a:lnTo>
                    <a:pt x="0" y="1574"/>
                  </a:lnTo>
                  <a:lnTo>
                    <a:pt x="76" y="1993"/>
                  </a:lnTo>
                  <a:lnTo>
                    <a:pt x="266" y="2349"/>
                  </a:lnTo>
                  <a:lnTo>
                    <a:pt x="584" y="2641"/>
                  </a:lnTo>
                  <a:lnTo>
                    <a:pt x="1752" y="2692"/>
                  </a:lnTo>
                  <a:lnTo>
                    <a:pt x="2946" y="2832"/>
                  </a:lnTo>
                  <a:lnTo>
                    <a:pt x="3860" y="1828"/>
                  </a:lnTo>
                  <a:lnTo>
                    <a:pt x="4089" y="1714"/>
                  </a:lnTo>
                  <a:lnTo>
                    <a:pt x="4305" y="1219"/>
                  </a:lnTo>
                  <a:lnTo>
                    <a:pt x="4203" y="977"/>
                  </a:lnTo>
                  <a:lnTo>
                    <a:pt x="3886" y="723"/>
                  </a:lnTo>
                  <a:lnTo>
                    <a:pt x="3505" y="609"/>
                  </a:lnTo>
                  <a:lnTo>
                    <a:pt x="2743" y="406"/>
                  </a:lnTo>
                  <a:lnTo>
                    <a:pt x="2374" y="190"/>
                  </a:lnTo>
                  <a:lnTo>
                    <a:pt x="1981" y="63"/>
                  </a:lnTo>
                  <a:lnTo>
                    <a:pt x="1562" y="25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D091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2" name="object 1852" descr=""/>
            <p:cNvSpPr/>
            <p:nvPr/>
          </p:nvSpPr>
          <p:spPr>
            <a:xfrm>
              <a:off x="2244613" y="273230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041" y="0"/>
                  </a:moveTo>
                  <a:lnTo>
                    <a:pt x="380" y="203"/>
                  </a:lnTo>
                  <a:lnTo>
                    <a:pt x="0" y="939"/>
                  </a:lnTo>
                  <a:lnTo>
                    <a:pt x="469" y="1739"/>
                  </a:lnTo>
                  <a:lnTo>
                    <a:pt x="1308" y="1778"/>
                  </a:lnTo>
                  <a:lnTo>
                    <a:pt x="2082" y="1955"/>
                  </a:lnTo>
                  <a:lnTo>
                    <a:pt x="3060" y="1765"/>
                  </a:lnTo>
                  <a:lnTo>
                    <a:pt x="3060" y="1397"/>
                  </a:lnTo>
                  <a:lnTo>
                    <a:pt x="3073" y="1028"/>
                  </a:lnTo>
                  <a:lnTo>
                    <a:pt x="3073" y="660"/>
                  </a:lnTo>
                  <a:lnTo>
                    <a:pt x="2705" y="342"/>
                  </a:lnTo>
                  <a:lnTo>
                    <a:pt x="2273" y="127"/>
                  </a:lnTo>
                  <a:lnTo>
                    <a:pt x="1803" y="12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AF5A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3" name="object 1853" descr=""/>
            <p:cNvSpPr/>
            <p:nvPr/>
          </p:nvSpPr>
          <p:spPr>
            <a:xfrm>
              <a:off x="2249840" y="2735068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355" y="0"/>
                  </a:moveTo>
                  <a:lnTo>
                    <a:pt x="0" y="1168"/>
                  </a:lnTo>
                  <a:lnTo>
                    <a:pt x="2158" y="1092"/>
                  </a:lnTo>
                  <a:lnTo>
                    <a:pt x="2146" y="812"/>
                  </a:lnTo>
                  <a:lnTo>
                    <a:pt x="2171" y="253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9950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4" name="object 1854" descr=""/>
            <p:cNvSpPr/>
            <p:nvPr/>
          </p:nvSpPr>
          <p:spPr>
            <a:xfrm>
              <a:off x="2250948" y="2732121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019" y="0"/>
                  </a:moveTo>
                  <a:lnTo>
                    <a:pt x="1358" y="0"/>
                  </a:lnTo>
                  <a:lnTo>
                    <a:pt x="685" y="12"/>
                  </a:lnTo>
                  <a:lnTo>
                    <a:pt x="25" y="12"/>
                  </a:lnTo>
                  <a:lnTo>
                    <a:pt x="12" y="393"/>
                  </a:lnTo>
                  <a:lnTo>
                    <a:pt x="12" y="762"/>
                  </a:lnTo>
                  <a:lnTo>
                    <a:pt x="0" y="1130"/>
                  </a:lnTo>
                  <a:lnTo>
                    <a:pt x="673" y="1003"/>
                  </a:lnTo>
                  <a:lnTo>
                    <a:pt x="1346" y="889"/>
                  </a:lnTo>
                  <a:lnTo>
                    <a:pt x="2019" y="762"/>
                  </a:lnTo>
                  <a:lnTo>
                    <a:pt x="2070" y="508"/>
                  </a:lnTo>
                  <a:lnTo>
                    <a:pt x="2070" y="254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07E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5" name="object 1855" descr=""/>
            <p:cNvSpPr/>
            <p:nvPr/>
          </p:nvSpPr>
          <p:spPr>
            <a:xfrm>
              <a:off x="2231384" y="2737239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4368" y="0"/>
                  </a:moveTo>
                  <a:lnTo>
                    <a:pt x="0" y="4330"/>
                  </a:lnTo>
                  <a:lnTo>
                    <a:pt x="25" y="4787"/>
                  </a:lnTo>
                  <a:lnTo>
                    <a:pt x="228" y="5105"/>
                  </a:lnTo>
                  <a:lnTo>
                    <a:pt x="635" y="5283"/>
                  </a:lnTo>
                  <a:lnTo>
                    <a:pt x="2451" y="5651"/>
                  </a:lnTo>
                  <a:lnTo>
                    <a:pt x="5295" y="6515"/>
                  </a:lnTo>
                  <a:lnTo>
                    <a:pt x="6578" y="7302"/>
                  </a:lnTo>
                  <a:lnTo>
                    <a:pt x="6794" y="6553"/>
                  </a:lnTo>
                  <a:lnTo>
                    <a:pt x="6781" y="5473"/>
                  </a:lnTo>
                  <a:lnTo>
                    <a:pt x="7835" y="2413"/>
                  </a:lnTo>
                  <a:lnTo>
                    <a:pt x="7823" y="1587"/>
                  </a:lnTo>
                  <a:lnTo>
                    <a:pt x="7378" y="1016"/>
                  </a:lnTo>
                  <a:lnTo>
                    <a:pt x="6718" y="584"/>
                  </a:lnTo>
                  <a:lnTo>
                    <a:pt x="5562" y="38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C270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6" name="object 1856" descr=""/>
            <p:cNvSpPr/>
            <p:nvPr/>
          </p:nvSpPr>
          <p:spPr>
            <a:xfrm>
              <a:off x="2236607" y="2733110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2781" y="0"/>
                  </a:moveTo>
                  <a:lnTo>
                    <a:pt x="1739" y="50"/>
                  </a:lnTo>
                  <a:lnTo>
                    <a:pt x="622" y="774"/>
                  </a:lnTo>
                  <a:lnTo>
                    <a:pt x="126" y="1523"/>
                  </a:lnTo>
                  <a:lnTo>
                    <a:pt x="368" y="2438"/>
                  </a:lnTo>
                  <a:lnTo>
                    <a:pt x="25" y="3213"/>
                  </a:lnTo>
                  <a:lnTo>
                    <a:pt x="0" y="3657"/>
                  </a:lnTo>
                  <a:lnTo>
                    <a:pt x="101" y="4051"/>
                  </a:lnTo>
                  <a:lnTo>
                    <a:pt x="330" y="4432"/>
                  </a:lnTo>
                  <a:lnTo>
                    <a:pt x="660" y="4775"/>
                  </a:lnTo>
                  <a:lnTo>
                    <a:pt x="1714" y="4457"/>
                  </a:lnTo>
                  <a:lnTo>
                    <a:pt x="1282" y="5486"/>
                  </a:lnTo>
                  <a:lnTo>
                    <a:pt x="2616" y="6540"/>
                  </a:lnTo>
                  <a:lnTo>
                    <a:pt x="4762" y="6134"/>
                  </a:lnTo>
                  <a:lnTo>
                    <a:pt x="4787" y="5753"/>
                  </a:lnTo>
                  <a:lnTo>
                    <a:pt x="4864" y="4978"/>
                  </a:lnTo>
                  <a:lnTo>
                    <a:pt x="4965" y="4800"/>
                  </a:lnTo>
                  <a:lnTo>
                    <a:pt x="4978" y="4622"/>
                  </a:lnTo>
                  <a:lnTo>
                    <a:pt x="4889" y="4432"/>
                  </a:lnTo>
                  <a:lnTo>
                    <a:pt x="3962" y="3848"/>
                  </a:lnTo>
                  <a:lnTo>
                    <a:pt x="3632" y="2971"/>
                  </a:lnTo>
                  <a:lnTo>
                    <a:pt x="3695" y="1917"/>
                  </a:lnTo>
                  <a:lnTo>
                    <a:pt x="3695" y="1625"/>
                  </a:lnTo>
                  <a:lnTo>
                    <a:pt x="3733" y="1041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D6C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7" name="object 1857" descr=""/>
            <p:cNvSpPr/>
            <p:nvPr/>
          </p:nvSpPr>
          <p:spPr>
            <a:xfrm>
              <a:off x="2236680" y="2742713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485" y="0"/>
                  </a:moveTo>
                  <a:lnTo>
                    <a:pt x="990" y="342"/>
                  </a:lnTo>
                  <a:lnTo>
                    <a:pt x="495" y="698"/>
                  </a:lnTo>
                  <a:lnTo>
                    <a:pt x="0" y="1041"/>
                  </a:lnTo>
                  <a:lnTo>
                    <a:pt x="685" y="2070"/>
                  </a:lnTo>
                  <a:lnTo>
                    <a:pt x="1981" y="1777"/>
                  </a:lnTo>
                  <a:lnTo>
                    <a:pt x="3035" y="1396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7A34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8" name="object 1858" descr=""/>
            <p:cNvSpPr/>
            <p:nvPr/>
          </p:nvSpPr>
          <p:spPr>
            <a:xfrm>
              <a:off x="2241435" y="2735859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3048" y="1257"/>
                  </a:moveTo>
                  <a:lnTo>
                    <a:pt x="1879" y="215"/>
                  </a:lnTo>
                  <a:lnTo>
                    <a:pt x="825" y="0"/>
                  </a:lnTo>
                  <a:lnTo>
                    <a:pt x="0" y="1638"/>
                  </a:lnTo>
                  <a:lnTo>
                    <a:pt x="3048" y="1257"/>
                  </a:lnTo>
                  <a:close/>
                </a:path>
                <a:path w="6350" h="1905">
                  <a:moveTo>
                    <a:pt x="6273" y="1219"/>
                  </a:moveTo>
                  <a:lnTo>
                    <a:pt x="5943" y="736"/>
                  </a:lnTo>
                  <a:lnTo>
                    <a:pt x="5562" y="723"/>
                  </a:lnTo>
                  <a:lnTo>
                    <a:pt x="5168" y="1143"/>
                  </a:lnTo>
                  <a:lnTo>
                    <a:pt x="6273" y="1219"/>
                  </a:lnTo>
                  <a:close/>
                </a:path>
              </a:pathLst>
            </a:custGeom>
            <a:solidFill>
              <a:srgbClr val="D6C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9" name="object 1859" descr=""/>
            <p:cNvSpPr/>
            <p:nvPr/>
          </p:nvSpPr>
          <p:spPr>
            <a:xfrm>
              <a:off x="2246313" y="2699752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2082" y="0"/>
                  </a:moveTo>
                  <a:lnTo>
                    <a:pt x="495" y="1587"/>
                  </a:lnTo>
                  <a:lnTo>
                    <a:pt x="165" y="2019"/>
                  </a:lnTo>
                  <a:lnTo>
                    <a:pt x="0" y="2501"/>
                  </a:lnTo>
                  <a:lnTo>
                    <a:pt x="0" y="3035"/>
                  </a:lnTo>
                  <a:lnTo>
                    <a:pt x="241" y="3568"/>
                  </a:lnTo>
                  <a:lnTo>
                    <a:pt x="647" y="3746"/>
                  </a:lnTo>
                  <a:lnTo>
                    <a:pt x="1206" y="3594"/>
                  </a:lnTo>
                  <a:lnTo>
                    <a:pt x="3225" y="3365"/>
                  </a:lnTo>
                  <a:lnTo>
                    <a:pt x="5562" y="3949"/>
                  </a:lnTo>
                  <a:lnTo>
                    <a:pt x="6680" y="1447"/>
                  </a:lnTo>
                  <a:lnTo>
                    <a:pt x="5651" y="1092"/>
                  </a:lnTo>
                  <a:lnTo>
                    <a:pt x="3848" y="355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C176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0" name="object 1860" descr=""/>
            <p:cNvSpPr/>
            <p:nvPr/>
          </p:nvSpPr>
          <p:spPr>
            <a:xfrm>
              <a:off x="2244546" y="270258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291" y="0"/>
                  </a:moveTo>
                  <a:lnTo>
                    <a:pt x="568" y="152"/>
                  </a:lnTo>
                  <a:lnTo>
                    <a:pt x="108" y="736"/>
                  </a:lnTo>
                  <a:lnTo>
                    <a:pt x="0" y="1066"/>
                  </a:lnTo>
                  <a:lnTo>
                    <a:pt x="593" y="3060"/>
                  </a:lnTo>
                  <a:lnTo>
                    <a:pt x="1888" y="2425"/>
                  </a:lnTo>
                  <a:lnTo>
                    <a:pt x="3140" y="1739"/>
                  </a:lnTo>
                  <a:lnTo>
                    <a:pt x="3039" y="927"/>
                  </a:lnTo>
                  <a:lnTo>
                    <a:pt x="2968" y="749"/>
                  </a:lnTo>
                  <a:lnTo>
                    <a:pt x="2676" y="736"/>
                  </a:lnTo>
                  <a:lnTo>
                    <a:pt x="2396" y="660"/>
                  </a:lnTo>
                  <a:lnTo>
                    <a:pt x="2130" y="546"/>
                  </a:lnTo>
                  <a:lnTo>
                    <a:pt x="1291" y="0"/>
                  </a:lnTo>
                  <a:close/>
                </a:path>
              </a:pathLst>
            </a:custGeom>
            <a:solidFill>
              <a:srgbClr val="D7BF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1" name="object 1861" descr=""/>
            <p:cNvSpPr/>
            <p:nvPr/>
          </p:nvSpPr>
          <p:spPr>
            <a:xfrm>
              <a:off x="2242021" y="2697860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4">
                  <a:moveTo>
                    <a:pt x="355" y="0"/>
                  </a:moveTo>
                  <a:lnTo>
                    <a:pt x="76" y="406"/>
                  </a:lnTo>
                  <a:lnTo>
                    <a:pt x="0" y="825"/>
                  </a:lnTo>
                  <a:lnTo>
                    <a:pt x="177" y="1295"/>
                  </a:lnTo>
                  <a:lnTo>
                    <a:pt x="4648" y="4191"/>
                  </a:lnTo>
                  <a:lnTo>
                    <a:pt x="9944" y="2984"/>
                  </a:lnTo>
                  <a:lnTo>
                    <a:pt x="8940" y="1270"/>
                  </a:lnTo>
                  <a:lnTo>
                    <a:pt x="7823" y="1028"/>
                  </a:lnTo>
                  <a:lnTo>
                    <a:pt x="6997" y="342"/>
                  </a:lnTo>
                  <a:lnTo>
                    <a:pt x="6464" y="215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C8C3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2" name="object 1862" descr=""/>
            <p:cNvSpPr/>
            <p:nvPr/>
          </p:nvSpPr>
          <p:spPr>
            <a:xfrm>
              <a:off x="2242468" y="2705763"/>
              <a:ext cx="18415" cy="8255"/>
            </a:xfrm>
            <a:custGeom>
              <a:avLst/>
              <a:gdLst/>
              <a:ahLst/>
              <a:cxnLst/>
              <a:rect l="l" t="t" r="r" b="b"/>
              <a:pathLst>
                <a:path w="18414" h="8255">
                  <a:moveTo>
                    <a:pt x="13500" y="0"/>
                  </a:moveTo>
                  <a:lnTo>
                    <a:pt x="4191" y="1917"/>
                  </a:lnTo>
                  <a:lnTo>
                    <a:pt x="3556" y="2222"/>
                  </a:lnTo>
                  <a:lnTo>
                    <a:pt x="2895" y="2476"/>
                  </a:lnTo>
                  <a:lnTo>
                    <a:pt x="2400" y="2984"/>
                  </a:lnTo>
                  <a:lnTo>
                    <a:pt x="1638" y="4356"/>
                  </a:lnTo>
                  <a:lnTo>
                    <a:pt x="0" y="5473"/>
                  </a:lnTo>
                  <a:lnTo>
                    <a:pt x="1117" y="7404"/>
                  </a:lnTo>
                  <a:lnTo>
                    <a:pt x="1778" y="7785"/>
                  </a:lnTo>
                  <a:lnTo>
                    <a:pt x="2489" y="7861"/>
                  </a:lnTo>
                  <a:lnTo>
                    <a:pt x="5219" y="7391"/>
                  </a:lnTo>
                  <a:lnTo>
                    <a:pt x="6223" y="7327"/>
                  </a:lnTo>
                  <a:lnTo>
                    <a:pt x="9550" y="6591"/>
                  </a:lnTo>
                  <a:lnTo>
                    <a:pt x="13322" y="7023"/>
                  </a:lnTo>
                  <a:lnTo>
                    <a:pt x="15697" y="3746"/>
                  </a:lnTo>
                  <a:lnTo>
                    <a:pt x="16243" y="2806"/>
                  </a:lnTo>
                  <a:lnTo>
                    <a:pt x="17780" y="3314"/>
                  </a:lnTo>
                  <a:lnTo>
                    <a:pt x="18122" y="2171"/>
                  </a:lnTo>
                  <a:lnTo>
                    <a:pt x="13500" y="0"/>
                  </a:lnTo>
                  <a:close/>
                </a:path>
              </a:pathLst>
            </a:custGeom>
            <a:solidFill>
              <a:srgbClr val="C88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3" name="object 1863" descr=""/>
            <p:cNvSpPr/>
            <p:nvPr/>
          </p:nvSpPr>
          <p:spPr>
            <a:xfrm>
              <a:off x="2233433" y="2701699"/>
              <a:ext cx="14604" cy="6985"/>
            </a:xfrm>
            <a:custGeom>
              <a:avLst/>
              <a:gdLst/>
              <a:ahLst/>
              <a:cxnLst/>
              <a:rect l="l" t="t" r="r" b="b"/>
              <a:pathLst>
                <a:path w="14605" h="6985">
                  <a:moveTo>
                    <a:pt x="2260" y="0"/>
                  </a:moveTo>
                  <a:lnTo>
                    <a:pt x="0" y="2984"/>
                  </a:lnTo>
                  <a:lnTo>
                    <a:pt x="50" y="3416"/>
                  </a:lnTo>
                  <a:lnTo>
                    <a:pt x="228" y="3797"/>
                  </a:lnTo>
                  <a:lnTo>
                    <a:pt x="533" y="4102"/>
                  </a:lnTo>
                  <a:lnTo>
                    <a:pt x="1422" y="4673"/>
                  </a:lnTo>
                  <a:lnTo>
                    <a:pt x="2438" y="4965"/>
                  </a:lnTo>
                  <a:lnTo>
                    <a:pt x="4254" y="6070"/>
                  </a:lnTo>
                  <a:lnTo>
                    <a:pt x="5194" y="6578"/>
                  </a:lnTo>
                  <a:lnTo>
                    <a:pt x="6324" y="6515"/>
                  </a:lnTo>
                  <a:lnTo>
                    <a:pt x="7175" y="6388"/>
                  </a:lnTo>
                  <a:lnTo>
                    <a:pt x="8801" y="5854"/>
                  </a:lnTo>
                  <a:lnTo>
                    <a:pt x="10147" y="5803"/>
                  </a:lnTo>
                  <a:lnTo>
                    <a:pt x="11112" y="4800"/>
                  </a:lnTo>
                  <a:lnTo>
                    <a:pt x="12458" y="4470"/>
                  </a:lnTo>
                  <a:lnTo>
                    <a:pt x="13944" y="4343"/>
                  </a:lnTo>
                  <a:lnTo>
                    <a:pt x="14325" y="2603"/>
                  </a:lnTo>
                  <a:lnTo>
                    <a:pt x="13169" y="2578"/>
                  </a:lnTo>
                  <a:lnTo>
                    <a:pt x="11899" y="2895"/>
                  </a:lnTo>
                  <a:lnTo>
                    <a:pt x="11150" y="1600"/>
                  </a:lnTo>
                  <a:lnTo>
                    <a:pt x="8826" y="558"/>
                  </a:lnTo>
                  <a:lnTo>
                    <a:pt x="8178" y="584"/>
                  </a:lnTo>
                  <a:lnTo>
                    <a:pt x="5486" y="1028"/>
                  </a:lnTo>
                  <a:lnTo>
                    <a:pt x="3886" y="457"/>
                  </a:lnTo>
                  <a:lnTo>
                    <a:pt x="3301" y="215"/>
                  </a:lnTo>
                  <a:lnTo>
                    <a:pt x="2692" y="5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CC8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4" name="object 1864" descr=""/>
            <p:cNvSpPr/>
            <p:nvPr/>
          </p:nvSpPr>
          <p:spPr>
            <a:xfrm>
              <a:off x="2247402" y="2709508"/>
              <a:ext cx="13335" cy="4445"/>
            </a:xfrm>
            <a:custGeom>
              <a:avLst/>
              <a:gdLst/>
              <a:ahLst/>
              <a:cxnLst/>
              <a:rect l="l" t="t" r="r" b="b"/>
              <a:pathLst>
                <a:path w="13335" h="4444">
                  <a:moveTo>
                    <a:pt x="10769" y="0"/>
                  </a:moveTo>
                  <a:lnTo>
                    <a:pt x="368" y="2476"/>
                  </a:lnTo>
                  <a:lnTo>
                    <a:pt x="0" y="3009"/>
                  </a:lnTo>
                  <a:lnTo>
                    <a:pt x="279" y="3594"/>
                  </a:lnTo>
                  <a:lnTo>
                    <a:pt x="2692" y="4330"/>
                  </a:lnTo>
                  <a:lnTo>
                    <a:pt x="3949" y="4292"/>
                  </a:lnTo>
                  <a:lnTo>
                    <a:pt x="4546" y="4229"/>
                  </a:lnTo>
                  <a:lnTo>
                    <a:pt x="5156" y="4089"/>
                  </a:lnTo>
                  <a:lnTo>
                    <a:pt x="5918" y="3873"/>
                  </a:lnTo>
                  <a:lnTo>
                    <a:pt x="6286" y="3721"/>
                  </a:lnTo>
                  <a:lnTo>
                    <a:pt x="6845" y="3543"/>
                  </a:lnTo>
                  <a:lnTo>
                    <a:pt x="7975" y="3276"/>
                  </a:lnTo>
                  <a:lnTo>
                    <a:pt x="9131" y="3060"/>
                  </a:lnTo>
                  <a:lnTo>
                    <a:pt x="11366" y="2286"/>
                  </a:lnTo>
                  <a:lnTo>
                    <a:pt x="13055" y="1308"/>
                  </a:lnTo>
                  <a:lnTo>
                    <a:pt x="13055" y="876"/>
                  </a:lnTo>
                  <a:lnTo>
                    <a:pt x="12445" y="190"/>
                  </a:lnTo>
                  <a:lnTo>
                    <a:pt x="11595" y="139"/>
                  </a:lnTo>
                  <a:lnTo>
                    <a:pt x="10769" y="0"/>
                  </a:lnTo>
                  <a:close/>
                </a:path>
              </a:pathLst>
            </a:custGeom>
            <a:solidFill>
              <a:srgbClr val="E4D9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5" name="object 1865" descr=""/>
            <p:cNvSpPr/>
            <p:nvPr/>
          </p:nvSpPr>
          <p:spPr>
            <a:xfrm>
              <a:off x="2255749" y="2710377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4711" y="0"/>
                  </a:moveTo>
                  <a:lnTo>
                    <a:pt x="4343" y="165"/>
                  </a:lnTo>
                  <a:lnTo>
                    <a:pt x="3606" y="469"/>
                  </a:lnTo>
                  <a:lnTo>
                    <a:pt x="3289" y="673"/>
                  </a:lnTo>
                  <a:lnTo>
                    <a:pt x="2946" y="863"/>
                  </a:lnTo>
                  <a:lnTo>
                    <a:pt x="2603" y="1016"/>
                  </a:lnTo>
                  <a:lnTo>
                    <a:pt x="2311" y="1282"/>
                  </a:lnTo>
                  <a:lnTo>
                    <a:pt x="2082" y="1574"/>
                  </a:lnTo>
                  <a:lnTo>
                    <a:pt x="1879" y="1917"/>
                  </a:lnTo>
                  <a:lnTo>
                    <a:pt x="1384" y="2540"/>
                  </a:lnTo>
                  <a:lnTo>
                    <a:pt x="584" y="2857"/>
                  </a:lnTo>
                  <a:lnTo>
                    <a:pt x="139" y="3543"/>
                  </a:lnTo>
                  <a:lnTo>
                    <a:pt x="0" y="3962"/>
                  </a:lnTo>
                  <a:lnTo>
                    <a:pt x="88" y="4330"/>
                  </a:lnTo>
                  <a:lnTo>
                    <a:pt x="431" y="4635"/>
                  </a:lnTo>
                  <a:lnTo>
                    <a:pt x="495" y="4914"/>
                  </a:lnTo>
                  <a:lnTo>
                    <a:pt x="520" y="5194"/>
                  </a:lnTo>
                  <a:lnTo>
                    <a:pt x="495" y="5486"/>
                  </a:lnTo>
                  <a:lnTo>
                    <a:pt x="2476" y="5524"/>
                  </a:lnTo>
                  <a:lnTo>
                    <a:pt x="4813" y="4330"/>
                  </a:lnTo>
                  <a:lnTo>
                    <a:pt x="4521" y="2819"/>
                  </a:lnTo>
                  <a:lnTo>
                    <a:pt x="5270" y="1549"/>
                  </a:lnTo>
                  <a:lnTo>
                    <a:pt x="5778" y="215"/>
                  </a:lnTo>
                  <a:lnTo>
                    <a:pt x="5422" y="152"/>
                  </a:lnTo>
                  <a:lnTo>
                    <a:pt x="4711" y="0"/>
                  </a:lnTo>
                  <a:close/>
                </a:path>
              </a:pathLst>
            </a:custGeom>
            <a:solidFill>
              <a:srgbClr val="A957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6" name="object 1866" descr=""/>
            <p:cNvSpPr/>
            <p:nvPr/>
          </p:nvSpPr>
          <p:spPr>
            <a:xfrm>
              <a:off x="2240106" y="2706715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3047" y="0"/>
                  </a:moveTo>
                  <a:lnTo>
                    <a:pt x="1650" y="88"/>
                  </a:lnTo>
                  <a:lnTo>
                    <a:pt x="253" y="698"/>
                  </a:lnTo>
                  <a:lnTo>
                    <a:pt x="88" y="762"/>
                  </a:lnTo>
                  <a:lnTo>
                    <a:pt x="0" y="927"/>
                  </a:lnTo>
                  <a:lnTo>
                    <a:pt x="0" y="1587"/>
                  </a:lnTo>
                  <a:lnTo>
                    <a:pt x="114" y="1892"/>
                  </a:lnTo>
                  <a:lnTo>
                    <a:pt x="368" y="2159"/>
                  </a:lnTo>
                  <a:lnTo>
                    <a:pt x="1231" y="2819"/>
                  </a:lnTo>
                  <a:lnTo>
                    <a:pt x="2235" y="2971"/>
                  </a:lnTo>
                  <a:lnTo>
                    <a:pt x="3289" y="2882"/>
                  </a:lnTo>
                  <a:lnTo>
                    <a:pt x="4076" y="2781"/>
                  </a:lnTo>
                  <a:lnTo>
                    <a:pt x="4737" y="2425"/>
                  </a:lnTo>
                  <a:lnTo>
                    <a:pt x="5308" y="1892"/>
                  </a:lnTo>
                  <a:lnTo>
                    <a:pt x="5727" y="1587"/>
                  </a:lnTo>
                  <a:lnTo>
                    <a:pt x="6134" y="1270"/>
                  </a:lnTo>
                  <a:lnTo>
                    <a:pt x="6553" y="965"/>
                  </a:lnTo>
                  <a:lnTo>
                    <a:pt x="4432" y="736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C788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7" name="object 1867" descr=""/>
            <p:cNvSpPr/>
            <p:nvPr/>
          </p:nvSpPr>
          <p:spPr>
            <a:xfrm>
              <a:off x="2240356" y="2705787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1104" y="0"/>
                  </a:moveTo>
                  <a:lnTo>
                    <a:pt x="0" y="1625"/>
                  </a:lnTo>
                  <a:lnTo>
                    <a:pt x="4178" y="1663"/>
                  </a:lnTo>
                  <a:lnTo>
                    <a:pt x="4152" y="1346"/>
                  </a:lnTo>
                  <a:lnTo>
                    <a:pt x="4152" y="1028"/>
                  </a:lnTo>
                  <a:lnTo>
                    <a:pt x="4191" y="711"/>
                  </a:lnTo>
                  <a:lnTo>
                    <a:pt x="2768" y="888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DCC1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8" name="object 1868" descr=""/>
            <p:cNvSpPr/>
            <p:nvPr/>
          </p:nvSpPr>
          <p:spPr>
            <a:xfrm>
              <a:off x="2261496" y="270975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333" y="0"/>
                  </a:moveTo>
                  <a:lnTo>
                    <a:pt x="596" y="177"/>
                  </a:lnTo>
                  <a:lnTo>
                    <a:pt x="0" y="800"/>
                  </a:lnTo>
                  <a:lnTo>
                    <a:pt x="838" y="965"/>
                  </a:lnTo>
                  <a:lnTo>
                    <a:pt x="1587" y="850"/>
                  </a:lnTo>
                  <a:lnTo>
                    <a:pt x="2171" y="139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C67F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9" name="object 1869" descr=""/>
            <p:cNvSpPr/>
            <p:nvPr/>
          </p:nvSpPr>
          <p:spPr>
            <a:xfrm>
              <a:off x="2234393" y="2696046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3505" y="0"/>
                  </a:moveTo>
                  <a:lnTo>
                    <a:pt x="0" y="1828"/>
                  </a:lnTo>
                  <a:lnTo>
                    <a:pt x="0" y="2324"/>
                  </a:lnTo>
                  <a:lnTo>
                    <a:pt x="5638" y="4356"/>
                  </a:lnTo>
                  <a:lnTo>
                    <a:pt x="7556" y="3581"/>
                  </a:lnTo>
                  <a:lnTo>
                    <a:pt x="8127" y="3111"/>
                  </a:lnTo>
                  <a:lnTo>
                    <a:pt x="7988" y="1816"/>
                  </a:lnTo>
                  <a:lnTo>
                    <a:pt x="4876" y="685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D4BB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0" name="object 1870" descr=""/>
            <p:cNvSpPr/>
            <p:nvPr/>
          </p:nvSpPr>
          <p:spPr>
            <a:xfrm>
              <a:off x="2234708" y="2694059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238" y="0"/>
                  </a:moveTo>
                  <a:lnTo>
                    <a:pt x="0" y="2209"/>
                  </a:lnTo>
                  <a:lnTo>
                    <a:pt x="228" y="2857"/>
                  </a:lnTo>
                  <a:lnTo>
                    <a:pt x="1727" y="4064"/>
                  </a:lnTo>
                  <a:lnTo>
                    <a:pt x="3175" y="4102"/>
                  </a:lnTo>
                  <a:lnTo>
                    <a:pt x="4559" y="2679"/>
                  </a:lnTo>
                  <a:lnTo>
                    <a:pt x="4521" y="1993"/>
                  </a:lnTo>
                  <a:lnTo>
                    <a:pt x="4495" y="1295"/>
                  </a:lnTo>
                  <a:lnTo>
                    <a:pt x="4457" y="609"/>
                  </a:lnTo>
                  <a:lnTo>
                    <a:pt x="4114" y="279"/>
                  </a:lnTo>
                  <a:lnTo>
                    <a:pt x="3708" y="76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697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1" name="object 1871" descr=""/>
            <p:cNvSpPr/>
            <p:nvPr/>
          </p:nvSpPr>
          <p:spPr>
            <a:xfrm>
              <a:off x="2237875" y="269299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676" y="0"/>
                  </a:moveTo>
                  <a:lnTo>
                    <a:pt x="1028" y="0"/>
                  </a:lnTo>
                  <a:lnTo>
                    <a:pt x="368" y="342"/>
                  </a:lnTo>
                  <a:lnTo>
                    <a:pt x="25" y="711"/>
                  </a:lnTo>
                  <a:lnTo>
                    <a:pt x="0" y="1092"/>
                  </a:lnTo>
                  <a:lnTo>
                    <a:pt x="304" y="1511"/>
                  </a:lnTo>
                  <a:lnTo>
                    <a:pt x="635" y="1523"/>
                  </a:lnTo>
                  <a:lnTo>
                    <a:pt x="965" y="1587"/>
                  </a:lnTo>
                  <a:lnTo>
                    <a:pt x="1295" y="1676"/>
                  </a:lnTo>
                  <a:lnTo>
                    <a:pt x="2578" y="1536"/>
                  </a:lnTo>
                  <a:lnTo>
                    <a:pt x="2679" y="1384"/>
                  </a:lnTo>
                  <a:lnTo>
                    <a:pt x="2705" y="800"/>
                  </a:lnTo>
                  <a:lnTo>
                    <a:pt x="2590" y="546"/>
                  </a:lnTo>
                  <a:lnTo>
                    <a:pt x="2336" y="304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C784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2" name="object 1872" descr=""/>
            <p:cNvSpPr/>
            <p:nvPr/>
          </p:nvSpPr>
          <p:spPr>
            <a:xfrm>
              <a:off x="2239864" y="2692316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660" y="0"/>
                  </a:moveTo>
                  <a:lnTo>
                    <a:pt x="215" y="215"/>
                  </a:lnTo>
                  <a:lnTo>
                    <a:pt x="76" y="355"/>
                  </a:lnTo>
                  <a:lnTo>
                    <a:pt x="0" y="901"/>
                  </a:lnTo>
                  <a:lnTo>
                    <a:pt x="126" y="1142"/>
                  </a:lnTo>
                  <a:lnTo>
                    <a:pt x="393" y="1371"/>
                  </a:lnTo>
                  <a:lnTo>
                    <a:pt x="419" y="1650"/>
                  </a:lnTo>
                  <a:lnTo>
                    <a:pt x="482" y="1943"/>
                  </a:lnTo>
                  <a:lnTo>
                    <a:pt x="584" y="2209"/>
                  </a:lnTo>
                  <a:lnTo>
                    <a:pt x="952" y="2260"/>
                  </a:lnTo>
                  <a:lnTo>
                    <a:pt x="1308" y="2209"/>
                  </a:lnTo>
                  <a:lnTo>
                    <a:pt x="1358" y="1587"/>
                  </a:lnTo>
                  <a:lnTo>
                    <a:pt x="1396" y="965"/>
                  </a:lnTo>
                  <a:lnTo>
                    <a:pt x="1447" y="342"/>
                  </a:lnTo>
                  <a:lnTo>
                    <a:pt x="1066" y="3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C9BF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3" name="object 1873" descr=""/>
            <p:cNvSpPr/>
            <p:nvPr/>
          </p:nvSpPr>
          <p:spPr>
            <a:xfrm>
              <a:off x="2248479" y="269806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457" y="279"/>
                  </a:lnTo>
                  <a:lnTo>
                    <a:pt x="914" y="546"/>
                  </a:lnTo>
                  <a:lnTo>
                    <a:pt x="1358" y="825"/>
                  </a:lnTo>
                  <a:lnTo>
                    <a:pt x="1066" y="292"/>
                  </a:lnTo>
                  <a:lnTo>
                    <a:pt x="62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77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4" name="object 1874" descr=""/>
            <p:cNvSpPr/>
            <p:nvPr/>
          </p:nvSpPr>
          <p:spPr>
            <a:xfrm>
              <a:off x="2237757" y="2690362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206" y="0"/>
                  </a:moveTo>
                  <a:lnTo>
                    <a:pt x="342" y="901"/>
                  </a:lnTo>
                  <a:lnTo>
                    <a:pt x="88" y="1282"/>
                  </a:lnTo>
                  <a:lnTo>
                    <a:pt x="0" y="1701"/>
                  </a:lnTo>
                  <a:lnTo>
                    <a:pt x="101" y="2146"/>
                  </a:lnTo>
                  <a:lnTo>
                    <a:pt x="254" y="2311"/>
                  </a:lnTo>
                  <a:lnTo>
                    <a:pt x="419" y="2463"/>
                  </a:lnTo>
                  <a:lnTo>
                    <a:pt x="571" y="2628"/>
                  </a:lnTo>
                  <a:lnTo>
                    <a:pt x="1231" y="2743"/>
                  </a:lnTo>
                  <a:lnTo>
                    <a:pt x="1892" y="2844"/>
                  </a:lnTo>
                  <a:lnTo>
                    <a:pt x="2463" y="2336"/>
                  </a:lnTo>
                  <a:lnTo>
                    <a:pt x="3556" y="2298"/>
                  </a:lnTo>
                  <a:lnTo>
                    <a:pt x="3937" y="1930"/>
                  </a:lnTo>
                  <a:lnTo>
                    <a:pt x="4686" y="1181"/>
                  </a:lnTo>
                  <a:lnTo>
                    <a:pt x="4406" y="660"/>
                  </a:lnTo>
                  <a:lnTo>
                    <a:pt x="4000" y="317"/>
                  </a:lnTo>
                  <a:lnTo>
                    <a:pt x="3390" y="254"/>
                  </a:lnTo>
                  <a:lnTo>
                    <a:pt x="2476" y="965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D098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5" name="object 1875" descr=""/>
            <p:cNvSpPr/>
            <p:nvPr/>
          </p:nvSpPr>
          <p:spPr>
            <a:xfrm>
              <a:off x="2191349" y="2675717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39" h="8889">
                  <a:moveTo>
                    <a:pt x="14471" y="6172"/>
                  </a:moveTo>
                  <a:lnTo>
                    <a:pt x="9626" y="6172"/>
                  </a:lnTo>
                  <a:lnTo>
                    <a:pt x="10769" y="6197"/>
                  </a:lnTo>
                  <a:lnTo>
                    <a:pt x="11797" y="7200"/>
                  </a:lnTo>
                  <a:lnTo>
                    <a:pt x="12890" y="7848"/>
                  </a:lnTo>
                  <a:lnTo>
                    <a:pt x="13970" y="8318"/>
                  </a:lnTo>
                  <a:lnTo>
                    <a:pt x="14964" y="7277"/>
                  </a:lnTo>
                  <a:lnTo>
                    <a:pt x="14876" y="6908"/>
                  </a:lnTo>
                  <a:lnTo>
                    <a:pt x="14471" y="6172"/>
                  </a:lnTo>
                  <a:close/>
                </a:path>
                <a:path w="15239" h="8889">
                  <a:moveTo>
                    <a:pt x="11775" y="4749"/>
                  </a:moveTo>
                  <a:lnTo>
                    <a:pt x="3898" y="4749"/>
                  </a:lnTo>
                  <a:lnTo>
                    <a:pt x="4086" y="5105"/>
                  </a:lnTo>
                  <a:lnTo>
                    <a:pt x="4109" y="5245"/>
                  </a:lnTo>
                  <a:lnTo>
                    <a:pt x="3974" y="5410"/>
                  </a:lnTo>
                  <a:lnTo>
                    <a:pt x="3943" y="5930"/>
                  </a:lnTo>
                  <a:lnTo>
                    <a:pt x="4127" y="6273"/>
                  </a:lnTo>
                  <a:lnTo>
                    <a:pt x="4419" y="6578"/>
                  </a:lnTo>
                  <a:lnTo>
                    <a:pt x="5207" y="7150"/>
                  </a:lnTo>
                  <a:lnTo>
                    <a:pt x="6108" y="7277"/>
                  </a:lnTo>
                  <a:lnTo>
                    <a:pt x="7061" y="7226"/>
                  </a:lnTo>
                  <a:lnTo>
                    <a:pt x="7962" y="7073"/>
                  </a:lnTo>
                  <a:lnTo>
                    <a:pt x="8394" y="6908"/>
                  </a:lnTo>
                  <a:lnTo>
                    <a:pt x="9626" y="6172"/>
                  </a:lnTo>
                  <a:lnTo>
                    <a:pt x="14471" y="6172"/>
                  </a:lnTo>
                  <a:lnTo>
                    <a:pt x="14338" y="5930"/>
                  </a:lnTo>
                  <a:lnTo>
                    <a:pt x="11671" y="4800"/>
                  </a:lnTo>
                  <a:close/>
                </a:path>
                <a:path w="15239" h="8889">
                  <a:moveTo>
                    <a:pt x="4711" y="0"/>
                  </a:moveTo>
                  <a:lnTo>
                    <a:pt x="2159" y="1892"/>
                  </a:lnTo>
                  <a:lnTo>
                    <a:pt x="1308" y="2006"/>
                  </a:lnTo>
                  <a:lnTo>
                    <a:pt x="431" y="2044"/>
                  </a:lnTo>
                  <a:lnTo>
                    <a:pt x="0" y="2984"/>
                  </a:lnTo>
                  <a:lnTo>
                    <a:pt x="2832" y="5588"/>
                  </a:lnTo>
                  <a:lnTo>
                    <a:pt x="3162" y="5486"/>
                  </a:lnTo>
                  <a:lnTo>
                    <a:pt x="3479" y="5245"/>
                  </a:lnTo>
                  <a:lnTo>
                    <a:pt x="3683" y="4749"/>
                  </a:lnTo>
                  <a:lnTo>
                    <a:pt x="11775" y="4749"/>
                  </a:lnTo>
                  <a:lnTo>
                    <a:pt x="14782" y="3276"/>
                  </a:lnTo>
                  <a:lnTo>
                    <a:pt x="14576" y="2324"/>
                  </a:lnTo>
                  <a:lnTo>
                    <a:pt x="12344" y="2324"/>
                  </a:lnTo>
                  <a:lnTo>
                    <a:pt x="11747" y="1016"/>
                  </a:lnTo>
                  <a:lnTo>
                    <a:pt x="10426" y="787"/>
                  </a:lnTo>
                  <a:lnTo>
                    <a:pt x="7518" y="38"/>
                  </a:lnTo>
                  <a:lnTo>
                    <a:pt x="4711" y="0"/>
                  </a:lnTo>
                  <a:close/>
                </a:path>
                <a:path w="15239" h="8889">
                  <a:moveTo>
                    <a:pt x="14427" y="1638"/>
                  </a:moveTo>
                  <a:lnTo>
                    <a:pt x="12344" y="2324"/>
                  </a:lnTo>
                  <a:lnTo>
                    <a:pt x="14576" y="2324"/>
                  </a:lnTo>
                  <a:lnTo>
                    <a:pt x="14427" y="1638"/>
                  </a:lnTo>
                  <a:close/>
                </a:path>
              </a:pathLst>
            </a:custGeom>
            <a:solidFill>
              <a:srgbClr val="C57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6" name="object 1876" descr=""/>
            <p:cNvSpPr/>
            <p:nvPr/>
          </p:nvSpPr>
          <p:spPr>
            <a:xfrm>
              <a:off x="2193408" y="2675239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39">
                  <a:moveTo>
                    <a:pt x="7658" y="0"/>
                  </a:moveTo>
                  <a:lnTo>
                    <a:pt x="6311" y="457"/>
                  </a:lnTo>
                  <a:lnTo>
                    <a:pt x="5257" y="114"/>
                  </a:lnTo>
                  <a:lnTo>
                    <a:pt x="3479" y="444"/>
                  </a:lnTo>
                  <a:lnTo>
                    <a:pt x="1574" y="241"/>
                  </a:lnTo>
                  <a:lnTo>
                    <a:pt x="0" y="1384"/>
                  </a:lnTo>
                  <a:lnTo>
                    <a:pt x="0" y="1727"/>
                  </a:lnTo>
                  <a:lnTo>
                    <a:pt x="25" y="2044"/>
                  </a:lnTo>
                  <a:lnTo>
                    <a:pt x="101" y="2374"/>
                  </a:lnTo>
                  <a:lnTo>
                    <a:pt x="2781" y="1435"/>
                  </a:lnTo>
                  <a:lnTo>
                    <a:pt x="5600" y="1600"/>
                  </a:lnTo>
                  <a:lnTo>
                    <a:pt x="8369" y="1270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rgbClr val="DCC7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7" name="object 1877" descr=""/>
            <p:cNvSpPr/>
            <p:nvPr/>
          </p:nvSpPr>
          <p:spPr>
            <a:xfrm>
              <a:off x="2189662" y="2678703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689" y="0"/>
                  </a:moveTo>
                  <a:lnTo>
                    <a:pt x="1320" y="25"/>
                  </a:lnTo>
                  <a:lnTo>
                    <a:pt x="952" y="63"/>
                  </a:lnTo>
                  <a:lnTo>
                    <a:pt x="584" y="88"/>
                  </a:lnTo>
                  <a:lnTo>
                    <a:pt x="63" y="609"/>
                  </a:lnTo>
                  <a:lnTo>
                    <a:pt x="0" y="1257"/>
                  </a:lnTo>
                  <a:lnTo>
                    <a:pt x="317" y="1955"/>
                  </a:lnTo>
                  <a:lnTo>
                    <a:pt x="647" y="2298"/>
                  </a:lnTo>
                  <a:lnTo>
                    <a:pt x="1066" y="2476"/>
                  </a:lnTo>
                  <a:lnTo>
                    <a:pt x="1549" y="2489"/>
                  </a:lnTo>
                  <a:lnTo>
                    <a:pt x="2260" y="2209"/>
                  </a:lnTo>
                  <a:lnTo>
                    <a:pt x="2705" y="1727"/>
                  </a:lnTo>
                  <a:lnTo>
                    <a:pt x="2844" y="965"/>
                  </a:lnTo>
                  <a:lnTo>
                    <a:pt x="2463" y="647"/>
                  </a:lnTo>
                  <a:lnTo>
                    <a:pt x="2070" y="330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DBC6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8" name="object 1878" descr=""/>
            <p:cNvSpPr/>
            <p:nvPr/>
          </p:nvSpPr>
          <p:spPr>
            <a:xfrm>
              <a:off x="2188768" y="267874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498" y="0"/>
                  </a:moveTo>
                  <a:lnTo>
                    <a:pt x="0" y="1498"/>
                  </a:lnTo>
                  <a:lnTo>
                    <a:pt x="0" y="1803"/>
                  </a:lnTo>
                  <a:lnTo>
                    <a:pt x="304" y="2108"/>
                  </a:lnTo>
                  <a:lnTo>
                    <a:pt x="723" y="2387"/>
                  </a:lnTo>
                  <a:lnTo>
                    <a:pt x="1231" y="2387"/>
                  </a:lnTo>
                  <a:lnTo>
                    <a:pt x="1391" y="2108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D7A2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9" name="object 1879" descr=""/>
            <p:cNvSpPr/>
            <p:nvPr/>
          </p:nvSpPr>
          <p:spPr>
            <a:xfrm>
              <a:off x="2184090" y="267772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62" y="0"/>
                  </a:moveTo>
                  <a:lnTo>
                    <a:pt x="508" y="165"/>
                  </a:lnTo>
                  <a:lnTo>
                    <a:pt x="254" y="317"/>
                  </a:lnTo>
                  <a:lnTo>
                    <a:pt x="0" y="482"/>
                  </a:lnTo>
                  <a:lnTo>
                    <a:pt x="254" y="647"/>
                  </a:lnTo>
                  <a:lnTo>
                    <a:pt x="508" y="825"/>
                  </a:lnTo>
                  <a:lnTo>
                    <a:pt x="762" y="990"/>
                  </a:lnTo>
                  <a:lnTo>
                    <a:pt x="863" y="660"/>
                  </a:lnTo>
                  <a:lnTo>
                    <a:pt x="863" y="33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E2F0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0" name="object 1880" descr=""/>
            <p:cNvSpPr/>
            <p:nvPr/>
          </p:nvSpPr>
          <p:spPr>
            <a:xfrm>
              <a:off x="2187674" y="267984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451" y="0"/>
                  </a:moveTo>
                  <a:lnTo>
                    <a:pt x="70" y="203"/>
                  </a:lnTo>
                  <a:lnTo>
                    <a:pt x="0" y="685"/>
                  </a:lnTo>
                  <a:lnTo>
                    <a:pt x="82" y="927"/>
                  </a:lnTo>
                  <a:lnTo>
                    <a:pt x="349" y="1231"/>
                  </a:lnTo>
                  <a:lnTo>
                    <a:pt x="692" y="1384"/>
                  </a:lnTo>
                  <a:lnTo>
                    <a:pt x="1098" y="1371"/>
                  </a:lnTo>
                  <a:lnTo>
                    <a:pt x="1556" y="1003"/>
                  </a:lnTo>
                  <a:lnTo>
                    <a:pt x="1492" y="380"/>
                  </a:lnTo>
                  <a:lnTo>
                    <a:pt x="1378" y="88"/>
                  </a:lnTo>
                  <a:lnTo>
                    <a:pt x="1073" y="38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E7E1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1" name="object 1881" descr=""/>
            <p:cNvSpPr/>
            <p:nvPr/>
          </p:nvSpPr>
          <p:spPr>
            <a:xfrm>
              <a:off x="2180998" y="267922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2260" y="0"/>
                  </a:moveTo>
                  <a:lnTo>
                    <a:pt x="698" y="1587"/>
                  </a:lnTo>
                  <a:lnTo>
                    <a:pt x="0" y="2463"/>
                  </a:lnTo>
                  <a:lnTo>
                    <a:pt x="457" y="3289"/>
                  </a:lnTo>
                  <a:lnTo>
                    <a:pt x="812" y="4127"/>
                  </a:lnTo>
                  <a:lnTo>
                    <a:pt x="2946" y="5549"/>
                  </a:lnTo>
                  <a:lnTo>
                    <a:pt x="3619" y="5321"/>
                  </a:lnTo>
                  <a:lnTo>
                    <a:pt x="4000" y="5080"/>
                  </a:lnTo>
                  <a:lnTo>
                    <a:pt x="4292" y="4762"/>
                  </a:lnTo>
                  <a:lnTo>
                    <a:pt x="4457" y="4330"/>
                  </a:lnTo>
                  <a:lnTo>
                    <a:pt x="4711" y="3479"/>
                  </a:lnTo>
                  <a:lnTo>
                    <a:pt x="5219" y="2819"/>
                  </a:lnTo>
                  <a:lnTo>
                    <a:pt x="5892" y="2273"/>
                  </a:lnTo>
                  <a:lnTo>
                    <a:pt x="6210" y="1955"/>
                  </a:lnTo>
                  <a:lnTo>
                    <a:pt x="6426" y="1574"/>
                  </a:lnTo>
                  <a:lnTo>
                    <a:pt x="6489" y="1130"/>
                  </a:lnTo>
                  <a:lnTo>
                    <a:pt x="6070" y="596"/>
                  </a:lnTo>
                  <a:lnTo>
                    <a:pt x="4241" y="72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D78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2" name="object 1882" descr=""/>
            <p:cNvSpPr/>
            <p:nvPr/>
          </p:nvSpPr>
          <p:spPr>
            <a:xfrm>
              <a:off x="2177491" y="268091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028" y="0"/>
                  </a:moveTo>
                  <a:lnTo>
                    <a:pt x="0" y="685"/>
                  </a:lnTo>
                  <a:lnTo>
                    <a:pt x="76" y="1371"/>
                  </a:lnTo>
                  <a:lnTo>
                    <a:pt x="1028" y="2044"/>
                  </a:lnTo>
                  <a:lnTo>
                    <a:pt x="1320" y="2438"/>
                  </a:lnTo>
                  <a:lnTo>
                    <a:pt x="1574" y="2844"/>
                  </a:lnTo>
                  <a:lnTo>
                    <a:pt x="1790" y="3276"/>
                  </a:lnTo>
                  <a:lnTo>
                    <a:pt x="2247" y="3454"/>
                  </a:lnTo>
                  <a:lnTo>
                    <a:pt x="3746" y="2082"/>
                  </a:lnTo>
                  <a:lnTo>
                    <a:pt x="3606" y="1269"/>
                  </a:lnTo>
                  <a:lnTo>
                    <a:pt x="3174" y="787"/>
                  </a:lnTo>
                  <a:lnTo>
                    <a:pt x="2311" y="761"/>
                  </a:lnTo>
                  <a:lnTo>
                    <a:pt x="1739" y="761"/>
                  </a:lnTo>
                  <a:lnTo>
                    <a:pt x="1308" y="507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E0D5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3" name="object 1883" descr=""/>
            <p:cNvSpPr/>
            <p:nvPr/>
          </p:nvSpPr>
          <p:spPr>
            <a:xfrm>
              <a:off x="2179812" y="268081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879" y="0"/>
                  </a:moveTo>
                  <a:lnTo>
                    <a:pt x="1142" y="50"/>
                  </a:lnTo>
                  <a:lnTo>
                    <a:pt x="469" y="241"/>
                  </a:lnTo>
                  <a:lnTo>
                    <a:pt x="0" y="863"/>
                  </a:lnTo>
                  <a:lnTo>
                    <a:pt x="1104" y="2146"/>
                  </a:lnTo>
                  <a:lnTo>
                    <a:pt x="1625" y="2806"/>
                  </a:lnTo>
                  <a:lnTo>
                    <a:pt x="2222" y="2819"/>
                  </a:lnTo>
                  <a:lnTo>
                    <a:pt x="2895" y="2387"/>
                  </a:lnTo>
                  <a:lnTo>
                    <a:pt x="2552" y="1587"/>
                  </a:lnTo>
                  <a:lnTo>
                    <a:pt x="2222" y="800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AD6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4" name="object 1884" descr=""/>
            <p:cNvSpPr/>
            <p:nvPr/>
          </p:nvSpPr>
          <p:spPr>
            <a:xfrm>
              <a:off x="2180669" y="267667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254" y="0"/>
                  </a:moveTo>
                  <a:lnTo>
                    <a:pt x="0" y="1003"/>
                  </a:lnTo>
                  <a:lnTo>
                    <a:pt x="723" y="1066"/>
                  </a:lnTo>
                  <a:lnTo>
                    <a:pt x="1435" y="1092"/>
                  </a:lnTo>
                  <a:lnTo>
                    <a:pt x="1752" y="228"/>
                  </a:lnTo>
                  <a:lnTo>
                    <a:pt x="1003" y="101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DAE2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5" name="object 1885" descr=""/>
            <p:cNvSpPr/>
            <p:nvPr/>
          </p:nvSpPr>
          <p:spPr>
            <a:xfrm>
              <a:off x="2187056" y="267981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368" y="0"/>
                  </a:moveTo>
                  <a:lnTo>
                    <a:pt x="12" y="0"/>
                  </a:lnTo>
                  <a:lnTo>
                    <a:pt x="0" y="330"/>
                  </a:lnTo>
                  <a:lnTo>
                    <a:pt x="12" y="660"/>
                  </a:lnTo>
                  <a:lnTo>
                    <a:pt x="63" y="977"/>
                  </a:lnTo>
                  <a:lnTo>
                    <a:pt x="406" y="1295"/>
                  </a:lnTo>
                  <a:lnTo>
                    <a:pt x="749" y="1282"/>
                  </a:lnTo>
                  <a:lnTo>
                    <a:pt x="1104" y="990"/>
                  </a:lnTo>
                  <a:lnTo>
                    <a:pt x="1079" y="673"/>
                  </a:lnTo>
                  <a:lnTo>
                    <a:pt x="1066" y="342"/>
                  </a:lnTo>
                  <a:lnTo>
                    <a:pt x="1066" y="2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D9BA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6" name="object 1886" descr=""/>
            <p:cNvSpPr/>
            <p:nvPr/>
          </p:nvSpPr>
          <p:spPr>
            <a:xfrm>
              <a:off x="2232035" y="2688271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4610" y="0"/>
                  </a:moveTo>
                  <a:lnTo>
                    <a:pt x="4114" y="12"/>
                  </a:lnTo>
                  <a:lnTo>
                    <a:pt x="3263" y="774"/>
                  </a:lnTo>
                  <a:lnTo>
                    <a:pt x="2095" y="76"/>
                  </a:lnTo>
                  <a:lnTo>
                    <a:pt x="1219" y="660"/>
                  </a:lnTo>
                  <a:lnTo>
                    <a:pt x="241" y="1384"/>
                  </a:lnTo>
                  <a:lnTo>
                    <a:pt x="0" y="2285"/>
                  </a:lnTo>
                  <a:lnTo>
                    <a:pt x="533" y="3378"/>
                  </a:lnTo>
                  <a:lnTo>
                    <a:pt x="1155" y="3936"/>
                  </a:lnTo>
                  <a:lnTo>
                    <a:pt x="1879" y="4140"/>
                  </a:lnTo>
                  <a:lnTo>
                    <a:pt x="2692" y="4140"/>
                  </a:lnTo>
                  <a:lnTo>
                    <a:pt x="4038" y="4114"/>
                  </a:lnTo>
                  <a:lnTo>
                    <a:pt x="5092" y="3340"/>
                  </a:lnTo>
                  <a:lnTo>
                    <a:pt x="6223" y="2781"/>
                  </a:lnTo>
                  <a:lnTo>
                    <a:pt x="6946" y="2679"/>
                  </a:lnTo>
                  <a:lnTo>
                    <a:pt x="7734" y="2819"/>
                  </a:lnTo>
                  <a:lnTo>
                    <a:pt x="8255" y="2108"/>
                  </a:lnTo>
                  <a:lnTo>
                    <a:pt x="7454" y="876"/>
                  </a:lnTo>
                  <a:lnTo>
                    <a:pt x="5575" y="1384"/>
                  </a:lnTo>
                  <a:lnTo>
                    <a:pt x="4864" y="12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CD90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7" name="object 1887" descr=""/>
            <p:cNvSpPr/>
            <p:nvPr/>
          </p:nvSpPr>
          <p:spPr>
            <a:xfrm>
              <a:off x="2237679" y="2690385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2603" y="0"/>
                  </a:moveTo>
                  <a:lnTo>
                    <a:pt x="1777" y="38"/>
                  </a:lnTo>
                  <a:lnTo>
                    <a:pt x="952" y="88"/>
                  </a:lnTo>
                  <a:lnTo>
                    <a:pt x="114" y="126"/>
                  </a:lnTo>
                  <a:lnTo>
                    <a:pt x="0" y="622"/>
                  </a:lnTo>
                  <a:lnTo>
                    <a:pt x="152" y="1041"/>
                  </a:lnTo>
                  <a:lnTo>
                    <a:pt x="546" y="1358"/>
                  </a:lnTo>
                  <a:lnTo>
                    <a:pt x="1549" y="1066"/>
                  </a:lnTo>
                  <a:lnTo>
                    <a:pt x="2806" y="1409"/>
                  </a:lnTo>
                  <a:lnTo>
                    <a:pt x="3467" y="228"/>
                  </a:lnTo>
                  <a:lnTo>
                    <a:pt x="2895" y="50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B75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8" name="object 1888" descr=""/>
            <p:cNvSpPr/>
            <p:nvPr/>
          </p:nvSpPr>
          <p:spPr>
            <a:xfrm>
              <a:off x="2155151" y="270867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425" y="0"/>
                  </a:moveTo>
                  <a:lnTo>
                    <a:pt x="1981" y="0"/>
                  </a:lnTo>
                  <a:lnTo>
                    <a:pt x="1536" y="50"/>
                  </a:lnTo>
                  <a:lnTo>
                    <a:pt x="12" y="1574"/>
                  </a:lnTo>
                  <a:lnTo>
                    <a:pt x="12" y="2197"/>
                  </a:lnTo>
                  <a:lnTo>
                    <a:pt x="0" y="2819"/>
                  </a:lnTo>
                  <a:lnTo>
                    <a:pt x="88" y="3238"/>
                  </a:lnTo>
                  <a:lnTo>
                    <a:pt x="342" y="3530"/>
                  </a:lnTo>
                  <a:lnTo>
                    <a:pt x="749" y="3670"/>
                  </a:lnTo>
                  <a:lnTo>
                    <a:pt x="1384" y="3784"/>
                  </a:lnTo>
                  <a:lnTo>
                    <a:pt x="1993" y="3695"/>
                  </a:lnTo>
                  <a:lnTo>
                    <a:pt x="4610" y="1447"/>
                  </a:lnTo>
                  <a:lnTo>
                    <a:pt x="4533" y="1041"/>
                  </a:lnTo>
                  <a:lnTo>
                    <a:pt x="4279" y="660"/>
                  </a:lnTo>
                  <a:lnTo>
                    <a:pt x="3746" y="241"/>
                  </a:lnTo>
                  <a:lnTo>
                    <a:pt x="3111" y="5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985C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9" name="object 1889" descr=""/>
            <p:cNvSpPr/>
            <p:nvPr/>
          </p:nvSpPr>
          <p:spPr>
            <a:xfrm>
              <a:off x="2152759" y="271149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387" y="0"/>
                  </a:moveTo>
                  <a:lnTo>
                    <a:pt x="1600" y="368"/>
                  </a:lnTo>
                  <a:lnTo>
                    <a:pt x="800" y="723"/>
                  </a:lnTo>
                  <a:lnTo>
                    <a:pt x="0" y="1092"/>
                  </a:lnTo>
                  <a:lnTo>
                    <a:pt x="2451" y="3124"/>
                  </a:lnTo>
                  <a:lnTo>
                    <a:pt x="3136" y="2857"/>
                  </a:lnTo>
                  <a:lnTo>
                    <a:pt x="3530" y="2578"/>
                  </a:lnTo>
                  <a:lnTo>
                    <a:pt x="3759" y="2197"/>
                  </a:lnTo>
                  <a:lnTo>
                    <a:pt x="3784" y="1714"/>
                  </a:lnTo>
                  <a:lnTo>
                    <a:pt x="3619" y="952"/>
                  </a:lnTo>
                  <a:lnTo>
                    <a:pt x="2921" y="749"/>
                  </a:lnTo>
                  <a:lnTo>
                    <a:pt x="2362" y="393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D4B4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0" name="object 1890" descr=""/>
            <p:cNvSpPr/>
            <p:nvPr/>
          </p:nvSpPr>
          <p:spPr>
            <a:xfrm>
              <a:off x="2153945" y="270706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32" y="0"/>
                  </a:moveTo>
                  <a:lnTo>
                    <a:pt x="1612" y="38"/>
                  </a:lnTo>
                  <a:lnTo>
                    <a:pt x="1231" y="431"/>
                  </a:lnTo>
                  <a:lnTo>
                    <a:pt x="825" y="533"/>
                  </a:lnTo>
                  <a:lnTo>
                    <a:pt x="698" y="901"/>
                  </a:lnTo>
                  <a:lnTo>
                    <a:pt x="457" y="1168"/>
                  </a:lnTo>
                  <a:lnTo>
                    <a:pt x="114" y="1333"/>
                  </a:lnTo>
                  <a:lnTo>
                    <a:pt x="88" y="1676"/>
                  </a:lnTo>
                  <a:lnTo>
                    <a:pt x="50" y="2019"/>
                  </a:lnTo>
                  <a:lnTo>
                    <a:pt x="0" y="2374"/>
                  </a:lnTo>
                  <a:lnTo>
                    <a:pt x="1231" y="2565"/>
                  </a:lnTo>
                  <a:lnTo>
                    <a:pt x="1600" y="2489"/>
                  </a:lnTo>
                  <a:lnTo>
                    <a:pt x="2349" y="2311"/>
                  </a:lnTo>
                  <a:lnTo>
                    <a:pt x="2882" y="1676"/>
                  </a:lnTo>
                  <a:lnTo>
                    <a:pt x="2844" y="1003"/>
                  </a:lnTo>
                  <a:lnTo>
                    <a:pt x="2476" y="304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D5AC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1" name="object 1891" descr=""/>
            <p:cNvSpPr/>
            <p:nvPr/>
          </p:nvSpPr>
          <p:spPr>
            <a:xfrm>
              <a:off x="2151895" y="271258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863" y="0"/>
                  </a:moveTo>
                  <a:lnTo>
                    <a:pt x="533" y="12"/>
                  </a:lnTo>
                  <a:lnTo>
                    <a:pt x="254" y="127"/>
                  </a:lnTo>
                  <a:lnTo>
                    <a:pt x="0" y="342"/>
                  </a:lnTo>
                  <a:lnTo>
                    <a:pt x="12" y="635"/>
                  </a:lnTo>
                  <a:lnTo>
                    <a:pt x="12" y="1193"/>
                  </a:lnTo>
                  <a:lnTo>
                    <a:pt x="241" y="1587"/>
                  </a:lnTo>
                  <a:lnTo>
                    <a:pt x="584" y="1816"/>
                  </a:lnTo>
                  <a:lnTo>
                    <a:pt x="1054" y="1854"/>
                  </a:lnTo>
                  <a:lnTo>
                    <a:pt x="1498" y="1778"/>
                  </a:lnTo>
                  <a:lnTo>
                    <a:pt x="1854" y="1549"/>
                  </a:lnTo>
                  <a:lnTo>
                    <a:pt x="2108" y="1168"/>
                  </a:lnTo>
                  <a:lnTo>
                    <a:pt x="1689" y="787"/>
                  </a:lnTo>
                  <a:lnTo>
                    <a:pt x="1282" y="393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E7DC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2" name="object 1892" descr=""/>
            <p:cNvSpPr/>
            <p:nvPr/>
          </p:nvSpPr>
          <p:spPr>
            <a:xfrm>
              <a:off x="2154694" y="270639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501" y="0"/>
                  </a:moveTo>
                  <a:lnTo>
                    <a:pt x="0" y="228"/>
                  </a:lnTo>
                  <a:lnTo>
                    <a:pt x="304" y="812"/>
                  </a:lnTo>
                  <a:lnTo>
                    <a:pt x="482" y="1092"/>
                  </a:lnTo>
                  <a:lnTo>
                    <a:pt x="838" y="1092"/>
                  </a:lnTo>
                  <a:lnTo>
                    <a:pt x="1193" y="1130"/>
                  </a:lnTo>
                  <a:lnTo>
                    <a:pt x="1536" y="1193"/>
                  </a:lnTo>
                  <a:lnTo>
                    <a:pt x="1790" y="1524"/>
                  </a:lnTo>
                  <a:lnTo>
                    <a:pt x="2120" y="1587"/>
                  </a:lnTo>
                  <a:lnTo>
                    <a:pt x="2489" y="1422"/>
                  </a:lnTo>
                  <a:lnTo>
                    <a:pt x="2768" y="1143"/>
                  </a:lnTo>
                  <a:lnTo>
                    <a:pt x="2882" y="812"/>
                  </a:lnTo>
                  <a:lnTo>
                    <a:pt x="2870" y="419"/>
                  </a:lnTo>
                  <a:lnTo>
                    <a:pt x="2743" y="279"/>
                  </a:lnTo>
                  <a:lnTo>
                    <a:pt x="2628" y="139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C77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3" name="object 1893" descr=""/>
            <p:cNvSpPr/>
            <p:nvPr/>
          </p:nvSpPr>
          <p:spPr>
            <a:xfrm>
              <a:off x="2154054" y="270760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11" y="0"/>
                  </a:moveTo>
                  <a:lnTo>
                    <a:pt x="0" y="787"/>
                  </a:lnTo>
                  <a:lnTo>
                    <a:pt x="469" y="736"/>
                  </a:lnTo>
                  <a:lnTo>
                    <a:pt x="838" y="59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DDD2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4" name="object 1894" descr=""/>
            <p:cNvSpPr/>
            <p:nvPr/>
          </p:nvSpPr>
          <p:spPr>
            <a:xfrm>
              <a:off x="2148547" y="270445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190" y="533"/>
                  </a:lnTo>
                  <a:lnTo>
                    <a:pt x="584" y="698"/>
                  </a:lnTo>
                  <a:lnTo>
                    <a:pt x="1104" y="673"/>
                  </a:lnTo>
                  <a:lnTo>
                    <a:pt x="736" y="444"/>
                  </a:lnTo>
                  <a:lnTo>
                    <a:pt x="368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8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5" name="object 1895" descr=""/>
            <p:cNvSpPr/>
            <p:nvPr/>
          </p:nvSpPr>
          <p:spPr>
            <a:xfrm>
              <a:off x="2152511" y="2699124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4" h="8889">
                  <a:moveTo>
                    <a:pt x="11416" y="7975"/>
                  </a:moveTo>
                  <a:lnTo>
                    <a:pt x="7413" y="7975"/>
                  </a:lnTo>
                  <a:lnTo>
                    <a:pt x="8696" y="8280"/>
                  </a:lnTo>
                  <a:lnTo>
                    <a:pt x="9572" y="8458"/>
                  </a:lnTo>
                  <a:lnTo>
                    <a:pt x="10448" y="8890"/>
                  </a:lnTo>
                  <a:lnTo>
                    <a:pt x="11286" y="8178"/>
                  </a:lnTo>
                  <a:lnTo>
                    <a:pt x="11416" y="7975"/>
                  </a:lnTo>
                  <a:close/>
                </a:path>
                <a:path w="12064" h="8889">
                  <a:moveTo>
                    <a:pt x="1317" y="0"/>
                  </a:moveTo>
                  <a:lnTo>
                    <a:pt x="1126" y="76"/>
                  </a:lnTo>
                  <a:lnTo>
                    <a:pt x="923" y="101"/>
                  </a:lnTo>
                  <a:lnTo>
                    <a:pt x="436" y="101"/>
                  </a:lnTo>
                  <a:lnTo>
                    <a:pt x="34" y="304"/>
                  </a:lnTo>
                  <a:lnTo>
                    <a:pt x="85" y="520"/>
                  </a:lnTo>
                  <a:lnTo>
                    <a:pt x="402" y="850"/>
                  </a:lnTo>
                  <a:lnTo>
                    <a:pt x="0" y="5257"/>
                  </a:lnTo>
                  <a:lnTo>
                    <a:pt x="5978" y="5588"/>
                  </a:lnTo>
                  <a:lnTo>
                    <a:pt x="4733" y="6616"/>
                  </a:lnTo>
                  <a:lnTo>
                    <a:pt x="4682" y="7264"/>
                  </a:lnTo>
                  <a:lnTo>
                    <a:pt x="4959" y="7543"/>
                  </a:lnTo>
                  <a:lnTo>
                    <a:pt x="5952" y="8458"/>
                  </a:lnTo>
                  <a:lnTo>
                    <a:pt x="7413" y="7975"/>
                  </a:lnTo>
                  <a:lnTo>
                    <a:pt x="11416" y="7975"/>
                  </a:lnTo>
                  <a:lnTo>
                    <a:pt x="11693" y="7543"/>
                  </a:lnTo>
                  <a:lnTo>
                    <a:pt x="11624" y="6616"/>
                  </a:lnTo>
                  <a:lnTo>
                    <a:pt x="11477" y="6197"/>
                  </a:lnTo>
                  <a:lnTo>
                    <a:pt x="8302" y="3644"/>
                  </a:lnTo>
                  <a:lnTo>
                    <a:pt x="7715" y="2514"/>
                  </a:lnTo>
                  <a:lnTo>
                    <a:pt x="3552" y="2514"/>
                  </a:lnTo>
                  <a:lnTo>
                    <a:pt x="3019" y="1638"/>
                  </a:lnTo>
                  <a:lnTo>
                    <a:pt x="2893" y="1206"/>
                  </a:lnTo>
                  <a:lnTo>
                    <a:pt x="2766" y="1117"/>
                  </a:lnTo>
                  <a:lnTo>
                    <a:pt x="2269" y="1117"/>
                  </a:lnTo>
                  <a:lnTo>
                    <a:pt x="1403" y="101"/>
                  </a:lnTo>
                  <a:lnTo>
                    <a:pt x="491" y="88"/>
                  </a:lnTo>
                  <a:lnTo>
                    <a:pt x="1393" y="88"/>
                  </a:lnTo>
                  <a:close/>
                </a:path>
                <a:path w="12064" h="8889">
                  <a:moveTo>
                    <a:pt x="3590" y="1206"/>
                  </a:moveTo>
                  <a:lnTo>
                    <a:pt x="3552" y="2514"/>
                  </a:lnTo>
                  <a:lnTo>
                    <a:pt x="7715" y="2514"/>
                  </a:lnTo>
                  <a:lnTo>
                    <a:pt x="3984" y="1397"/>
                  </a:lnTo>
                  <a:lnTo>
                    <a:pt x="3590" y="1206"/>
                  </a:lnTo>
                  <a:close/>
                </a:path>
                <a:path w="12064" h="8889">
                  <a:moveTo>
                    <a:pt x="5165" y="1092"/>
                  </a:moveTo>
                  <a:lnTo>
                    <a:pt x="4746" y="1117"/>
                  </a:lnTo>
                  <a:lnTo>
                    <a:pt x="4338" y="1231"/>
                  </a:lnTo>
                  <a:lnTo>
                    <a:pt x="3984" y="1397"/>
                  </a:lnTo>
                  <a:lnTo>
                    <a:pt x="6610" y="1397"/>
                  </a:lnTo>
                  <a:lnTo>
                    <a:pt x="6435" y="1282"/>
                  </a:lnTo>
                  <a:lnTo>
                    <a:pt x="5825" y="1104"/>
                  </a:lnTo>
                  <a:lnTo>
                    <a:pt x="5165" y="1092"/>
                  </a:lnTo>
                  <a:close/>
                </a:path>
                <a:path w="12064" h="8889">
                  <a:moveTo>
                    <a:pt x="2676" y="1054"/>
                  </a:moveTo>
                  <a:lnTo>
                    <a:pt x="2269" y="1117"/>
                  </a:lnTo>
                  <a:lnTo>
                    <a:pt x="2766" y="1117"/>
                  </a:lnTo>
                  <a:close/>
                </a:path>
              </a:pathLst>
            </a:custGeom>
            <a:solidFill>
              <a:srgbClr val="C77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6" name="object 1896" descr=""/>
            <p:cNvSpPr/>
            <p:nvPr/>
          </p:nvSpPr>
          <p:spPr>
            <a:xfrm>
              <a:off x="2151727" y="269879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406" y="0"/>
                  </a:moveTo>
                  <a:lnTo>
                    <a:pt x="126" y="254"/>
                  </a:lnTo>
                  <a:lnTo>
                    <a:pt x="787" y="914"/>
                  </a:lnTo>
                  <a:lnTo>
                    <a:pt x="1193" y="1181"/>
                  </a:lnTo>
                  <a:lnTo>
                    <a:pt x="1257" y="914"/>
                  </a:lnTo>
                  <a:lnTo>
                    <a:pt x="1358" y="660"/>
                  </a:lnTo>
                  <a:lnTo>
                    <a:pt x="1498" y="419"/>
                  </a:lnTo>
                  <a:lnTo>
                    <a:pt x="1371" y="292"/>
                  </a:lnTo>
                  <a:lnTo>
                    <a:pt x="1231" y="177"/>
                  </a:lnTo>
                  <a:lnTo>
                    <a:pt x="876" y="38"/>
                  </a:lnTo>
                  <a:lnTo>
                    <a:pt x="634" y="25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D9B9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7" name="object 1897" descr=""/>
            <p:cNvSpPr/>
            <p:nvPr/>
          </p:nvSpPr>
          <p:spPr>
            <a:xfrm>
              <a:off x="2201738" y="2681261"/>
              <a:ext cx="10795" cy="6985"/>
            </a:xfrm>
            <a:custGeom>
              <a:avLst/>
              <a:gdLst/>
              <a:ahLst/>
              <a:cxnLst/>
              <a:rect l="l" t="t" r="r" b="b"/>
              <a:pathLst>
                <a:path w="10794" h="6985">
                  <a:moveTo>
                    <a:pt x="507" y="0"/>
                  </a:moveTo>
                  <a:lnTo>
                    <a:pt x="292" y="749"/>
                  </a:lnTo>
                  <a:lnTo>
                    <a:pt x="0" y="1320"/>
                  </a:lnTo>
                  <a:lnTo>
                    <a:pt x="63" y="2006"/>
                  </a:lnTo>
                  <a:lnTo>
                    <a:pt x="3200" y="4546"/>
                  </a:lnTo>
                  <a:lnTo>
                    <a:pt x="3924" y="4965"/>
                  </a:lnTo>
                  <a:lnTo>
                    <a:pt x="4635" y="5410"/>
                  </a:lnTo>
                  <a:lnTo>
                    <a:pt x="5410" y="5816"/>
                  </a:lnTo>
                  <a:lnTo>
                    <a:pt x="6235" y="6007"/>
                  </a:lnTo>
                  <a:lnTo>
                    <a:pt x="7962" y="6261"/>
                  </a:lnTo>
                  <a:lnTo>
                    <a:pt x="8839" y="6451"/>
                  </a:lnTo>
                  <a:lnTo>
                    <a:pt x="9690" y="6083"/>
                  </a:lnTo>
                  <a:lnTo>
                    <a:pt x="10248" y="5600"/>
                  </a:lnTo>
                  <a:lnTo>
                    <a:pt x="10413" y="4991"/>
                  </a:lnTo>
                  <a:lnTo>
                    <a:pt x="10299" y="4292"/>
                  </a:lnTo>
                  <a:lnTo>
                    <a:pt x="9969" y="3708"/>
                  </a:lnTo>
                  <a:lnTo>
                    <a:pt x="8635" y="2844"/>
                  </a:lnTo>
                  <a:lnTo>
                    <a:pt x="8051" y="2146"/>
                  </a:lnTo>
                  <a:lnTo>
                    <a:pt x="7365" y="2286"/>
                  </a:lnTo>
                  <a:lnTo>
                    <a:pt x="6654" y="2616"/>
                  </a:lnTo>
                  <a:lnTo>
                    <a:pt x="4648" y="1663"/>
                  </a:lnTo>
                  <a:lnTo>
                    <a:pt x="3428" y="1841"/>
                  </a:lnTo>
                  <a:lnTo>
                    <a:pt x="2412" y="1181"/>
                  </a:lnTo>
                  <a:lnTo>
                    <a:pt x="1346" y="774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C8B2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8" name="object 1898" descr=""/>
            <p:cNvSpPr/>
            <p:nvPr/>
          </p:nvSpPr>
          <p:spPr>
            <a:xfrm>
              <a:off x="2208394" y="268297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841" y="0"/>
                  </a:moveTo>
                  <a:lnTo>
                    <a:pt x="1092" y="38"/>
                  </a:lnTo>
                  <a:lnTo>
                    <a:pt x="368" y="114"/>
                  </a:lnTo>
                  <a:lnTo>
                    <a:pt x="0" y="901"/>
                  </a:lnTo>
                  <a:lnTo>
                    <a:pt x="1981" y="1130"/>
                  </a:lnTo>
                  <a:lnTo>
                    <a:pt x="1879" y="368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2938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9" name="object 1899" descr=""/>
            <p:cNvSpPr/>
            <p:nvPr/>
          </p:nvSpPr>
          <p:spPr>
            <a:xfrm>
              <a:off x="2211642" y="268297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342" y="0"/>
                  </a:moveTo>
                  <a:lnTo>
                    <a:pt x="0" y="0"/>
                  </a:lnTo>
                  <a:lnTo>
                    <a:pt x="63" y="2006"/>
                  </a:lnTo>
                  <a:lnTo>
                    <a:pt x="673" y="2781"/>
                  </a:lnTo>
                  <a:lnTo>
                    <a:pt x="1244" y="2768"/>
                  </a:lnTo>
                  <a:lnTo>
                    <a:pt x="1841" y="2146"/>
                  </a:lnTo>
                  <a:lnTo>
                    <a:pt x="2019" y="1092"/>
                  </a:lnTo>
                  <a:lnTo>
                    <a:pt x="1511" y="952"/>
                  </a:lnTo>
                  <a:lnTo>
                    <a:pt x="1130" y="685"/>
                  </a:lnTo>
                  <a:lnTo>
                    <a:pt x="1016" y="126"/>
                  </a:lnTo>
                  <a:lnTo>
                    <a:pt x="685" y="38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5E7E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0" name="object 1900" descr=""/>
            <p:cNvSpPr/>
            <p:nvPr/>
          </p:nvSpPr>
          <p:spPr>
            <a:xfrm>
              <a:off x="2158972" y="269777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574" y="0"/>
                  </a:moveTo>
                  <a:lnTo>
                    <a:pt x="1181" y="25"/>
                  </a:lnTo>
                  <a:lnTo>
                    <a:pt x="406" y="101"/>
                  </a:lnTo>
                  <a:lnTo>
                    <a:pt x="254" y="1282"/>
                  </a:lnTo>
                  <a:lnTo>
                    <a:pt x="0" y="2108"/>
                  </a:lnTo>
                  <a:lnTo>
                    <a:pt x="508" y="2578"/>
                  </a:lnTo>
                  <a:lnTo>
                    <a:pt x="1866" y="3568"/>
                  </a:lnTo>
                  <a:lnTo>
                    <a:pt x="2705" y="3911"/>
                  </a:lnTo>
                  <a:lnTo>
                    <a:pt x="3683" y="3517"/>
                  </a:lnTo>
                  <a:lnTo>
                    <a:pt x="4152" y="2971"/>
                  </a:lnTo>
                  <a:lnTo>
                    <a:pt x="4292" y="2336"/>
                  </a:lnTo>
                  <a:lnTo>
                    <a:pt x="4152" y="1638"/>
                  </a:lnTo>
                  <a:lnTo>
                    <a:pt x="3797" y="736"/>
                  </a:lnTo>
                  <a:lnTo>
                    <a:pt x="2933" y="520"/>
                  </a:lnTo>
                  <a:lnTo>
                    <a:pt x="2184" y="152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CC6A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1" name="object 1901" descr=""/>
            <p:cNvSpPr/>
            <p:nvPr/>
          </p:nvSpPr>
          <p:spPr>
            <a:xfrm>
              <a:off x="2160429" y="269685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993" y="0"/>
                  </a:moveTo>
                  <a:lnTo>
                    <a:pt x="1244" y="63"/>
                  </a:lnTo>
                  <a:lnTo>
                    <a:pt x="495" y="114"/>
                  </a:lnTo>
                  <a:lnTo>
                    <a:pt x="114" y="914"/>
                  </a:lnTo>
                  <a:lnTo>
                    <a:pt x="0" y="1066"/>
                  </a:lnTo>
                  <a:lnTo>
                    <a:pt x="876" y="1689"/>
                  </a:lnTo>
                  <a:lnTo>
                    <a:pt x="1714" y="1739"/>
                  </a:lnTo>
                  <a:lnTo>
                    <a:pt x="2501" y="927"/>
                  </a:lnTo>
                  <a:lnTo>
                    <a:pt x="2336" y="609"/>
                  </a:lnTo>
                  <a:lnTo>
                    <a:pt x="2159" y="304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E2E6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2" name="object 1902" descr=""/>
            <p:cNvSpPr/>
            <p:nvPr/>
          </p:nvSpPr>
          <p:spPr>
            <a:xfrm>
              <a:off x="2152131" y="26981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279" y="0"/>
                  </a:moveTo>
                  <a:lnTo>
                    <a:pt x="0" y="634"/>
                  </a:lnTo>
                  <a:lnTo>
                    <a:pt x="342" y="698"/>
                  </a:lnTo>
                  <a:lnTo>
                    <a:pt x="698" y="685"/>
                  </a:lnTo>
                  <a:lnTo>
                    <a:pt x="508" y="152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E0E2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3" name="object 1903" descr=""/>
            <p:cNvSpPr/>
            <p:nvPr/>
          </p:nvSpPr>
          <p:spPr>
            <a:xfrm>
              <a:off x="2156546" y="269906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679" y="0"/>
                  </a:moveTo>
                  <a:lnTo>
                    <a:pt x="355" y="114"/>
                  </a:lnTo>
                  <a:lnTo>
                    <a:pt x="139" y="838"/>
                  </a:lnTo>
                  <a:lnTo>
                    <a:pt x="0" y="1536"/>
                  </a:lnTo>
                  <a:lnTo>
                    <a:pt x="812" y="2006"/>
                  </a:lnTo>
                  <a:lnTo>
                    <a:pt x="2438" y="2324"/>
                  </a:lnTo>
                  <a:lnTo>
                    <a:pt x="2971" y="2616"/>
                  </a:lnTo>
                  <a:lnTo>
                    <a:pt x="3479" y="2590"/>
                  </a:lnTo>
                  <a:lnTo>
                    <a:pt x="3975" y="2235"/>
                  </a:lnTo>
                  <a:lnTo>
                    <a:pt x="4330" y="1638"/>
                  </a:lnTo>
                  <a:lnTo>
                    <a:pt x="4178" y="1219"/>
                  </a:lnTo>
                  <a:lnTo>
                    <a:pt x="3543" y="965"/>
                  </a:lnTo>
                  <a:lnTo>
                    <a:pt x="2971" y="317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3E55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4" name="object 1904" descr=""/>
            <p:cNvSpPr/>
            <p:nvPr/>
          </p:nvSpPr>
          <p:spPr>
            <a:xfrm>
              <a:off x="2154778" y="269912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841" y="0"/>
                  </a:moveTo>
                  <a:lnTo>
                    <a:pt x="1562" y="25"/>
                  </a:lnTo>
                  <a:lnTo>
                    <a:pt x="1282" y="101"/>
                  </a:lnTo>
                  <a:lnTo>
                    <a:pt x="0" y="1117"/>
                  </a:lnTo>
                  <a:lnTo>
                    <a:pt x="88" y="1409"/>
                  </a:lnTo>
                  <a:lnTo>
                    <a:pt x="165" y="1701"/>
                  </a:lnTo>
                  <a:lnTo>
                    <a:pt x="254" y="1993"/>
                  </a:lnTo>
                  <a:lnTo>
                    <a:pt x="482" y="2387"/>
                  </a:lnTo>
                  <a:lnTo>
                    <a:pt x="800" y="2476"/>
                  </a:lnTo>
                  <a:lnTo>
                    <a:pt x="1219" y="2286"/>
                  </a:lnTo>
                  <a:lnTo>
                    <a:pt x="2120" y="2057"/>
                  </a:lnTo>
                  <a:lnTo>
                    <a:pt x="2578" y="1930"/>
                  </a:lnTo>
                  <a:lnTo>
                    <a:pt x="2120" y="50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A9A8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5" name="object 1905" descr=""/>
            <p:cNvSpPr/>
            <p:nvPr/>
          </p:nvSpPr>
          <p:spPr>
            <a:xfrm>
              <a:off x="2171092" y="2688177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755" y="0"/>
                  </a:moveTo>
                  <a:lnTo>
                    <a:pt x="2209" y="25"/>
                  </a:lnTo>
                  <a:lnTo>
                    <a:pt x="1473" y="469"/>
                  </a:lnTo>
                  <a:lnTo>
                    <a:pt x="736" y="901"/>
                  </a:lnTo>
                  <a:lnTo>
                    <a:pt x="0" y="1346"/>
                  </a:lnTo>
                  <a:lnTo>
                    <a:pt x="76" y="3263"/>
                  </a:lnTo>
                  <a:lnTo>
                    <a:pt x="736" y="3416"/>
                  </a:lnTo>
                  <a:lnTo>
                    <a:pt x="1054" y="3517"/>
                  </a:lnTo>
                  <a:lnTo>
                    <a:pt x="3187" y="3670"/>
                  </a:lnTo>
                  <a:lnTo>
                    <a:pt x="3822" y="2565"/>
                  </a:lnTo>
                  <a:lnTo>
                    <a:pt x="3517" y="634"/>
                  </a:lnTo>
                  <a:lnTo>
                    <a:pt x="3187" y="203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437F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6" name="object 1906" descr=""/>
            <p:cNvSpPr/>
            <p:nvPr/>
          </p:nvSpPr>
          <p:spPr>
            <a:xfrm>
              <a:off x="2164584" y="2694760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917" y="0"/>
                  </a:moveTo>
                  <a:lnTo>
                    <a:pt x="965" y="203"/>
                  </a:lnTo>
                  <a:lnTo>
                    <a:pt x="190" y="939"/>
                  </a:lnTo>
                  <a:lnTo>
                    <a:pt x="0" y="2971"/>
                  </a:lnTo>
                  <a:lnTo>
                    <a:pt x="292" y="3378"/>
                  </a:lnTo>
                  <a:lnTo>
                    <a:pt x="685" y="3581"/>
                  </a:lnTo>
                  <a:lnTo>
                    <a:pt x="1181" y="3619"/>
                  </a:lnTo>
                  <a:lnTo>
                    <a:pt x="2374" y="3492"/>
                  </a:lnTo>
                  <a:lnTo>
                    <a:pt x="3543" y="3251"/>
                  </a:lnTo>
                  <a:lnTo>
                    <a:pt x="4648" y="2781"/>
                  </a:lnTo>
                  <a:lnTo>
                    <a:pt x="5321" y="2374"/>
                  </a:lnTo>
                  <a:lnTo>
                    <a:pt x="5765" y="1841"/>
                  </a:lnTo>
                  <a:lnTo>
                    <a:pt x="5651" y="1003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729C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7" name="object 1907" descr=""/>
            <p:cNvSpPr/>
            <p:nvPr/>
          </p:nvSpPr>
          <p:spPr>
            <a:xfrm>
              <a:off x="2164727" y="2693706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971" y="0"/>
                  </a:moveTo>
                  <a:lnTo>
                    <a:pt x="2705" y="127"/>
                  </a:lnTo>
                  <a:lnTo>
                    <a:pt x="2438" y="165"/>
                  </a:lnTo>
                  <a:lnTo>
                    <a:pt x="2146" y="114"/>
                  </a:lnTo>
                  <a:lnTo>
                    <a:pt x="1511" y="596"/>
                  </a:lnTo>
                  <a:lnTo>
                    <a:pt x="596" y="342"/>
                  </a:lnTo>
                  <a:lnTo>
                    <a:pt x="0" y="914"/>
                  </a:lnTo>
                  <a:lnTo>
                    <a:pt x="38" y="2006"/>
                  </a:lnTo>
                  <a:lnTo>
                    <a:pt x="1130" y="2019"/>
                  </a:lnTo>
                  <a:lnTo>
                    <a:pt x="3301" y="2070"/>
                  </a:lnTo>
                  <a:lnTo>
                    <a:pt x="3581" y="1739"/>
                  </a:lnTo>
                  <a:lnTo>
                    <a:pt x="3733" y="1346"/>
                  </a:lnTo>
                  <a:lnTo>
                    <a:pt x="3759" y="914"/>
                  </a:lnTo>
                  <a:lnTo>
                    <a:pt x="3644" y="482"/>
                  </a:lnTo>
                  <a:lnTo>
                    <a:pt x="3378" y="177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C5D2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8" name="object 1908" descr=""/>
            <p:cNvSpPr/>
            <p:nvPr/>
          </p:nvSpPr>
          <p:spPr>
            <a:xfrm>
              <a:off x="2160429" y="2697694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2755" y="0"/>
                  </a:moveTo>
                  <a:lnTo>
                    <a:pt x="2501" y="88"/>
                  </a:lnTo>
                  <a:lnTo>
                    <a:pt x="1663" y="127"/>
                  </a:lnTo>
                  <a:lnTo>
                    <a:pt x="0" y="228"/>
                  </a:lnTo>
                  <a:lnTo>
                    <a:pt x="546" y="1181"/>
                  </a:lnTo>
                  <a:lnTo>
                    <a:pt x="1473" y="1295"/>
                  </a:lnTo>
                  <a:lnTo>
                    <a:pt x="2438" y="1358"/>
                  </a:lnTo>
                  <a:lnTo>
                    <a:pt x="2832" y="1574"/>
                  </a:lnTo>
                  <a:lnTo>
                    <a:pt x="3187" y="1511"/>
                  </a:lnTo>
                  <a:lnTo>
                    <a:pt x="3505" y="1206"/>
                  </a:lnTo>
                  <a:lnTo>
                    <a:pt x="3670" y="774"/>
                  </a:lnTo>
                  <a:lnTo>
                    <a:pt x="3568" y="444"/>
                  </a:lnTo>
                  <a:lnTo>
                    <a:pt x="3175" y="215"/>
                  </a:lnTo>
                  <a:lnTo>
                    <a:pt x="2984" y="38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CC82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9" name="object 1909" descr=""/>
            <p:cNvSpPr/>
            <p:nvPr/>
          </p:nvSpPr>
          <p:spPr>
            <a:xfrm>
              <a:off x="2163608" y="269749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870" y="0"/>
                  </a:moveTo>
                  <a:lnTo>
                    <a:pt x="2260" y="317"/>
                  </a:lnTo>
                  <a:lnTo>
                    <a:pt x="1396" y="266"/>
                  </a:lnTo>
                  <a:lnTo>
                    <a:pt x="977" y="228"/>
                  </a:lnTo>
                  <a:lnTo>
                    <a:pt x="660" y="355"/>
                  </a:lnTo>
                  <a:lnTo>
                    <a:pt x="342" y="419"/>
                  </a:lnTo>
                  <a:lnTo>
                    <a:pt x="0" y="406"/>
                  </a:lnTo>
                  <a:lnTo>
                    <a:pt x="101" y="673"/>
                  </a:lnTo>
                  <a:lnTo>
                    <a:pt x="165" y="952"/>
                  </a:lnTo>
                  <a:lnTo>
                    <a:pt x="203" y="1244"/>
                  </a:lnTo>
                  <a:lnTo>
                    <a:pt x="1460" y="2565"/>
                  </a:lnTo>
                  <a:lnTo>
                    <a:pt x="2539" y="2489"/>
                  </a:lnTo>
                  <a:lnTo>
                    <a:pt x="3428" y="850"/>
                  </a:lnTo>
                  <a:lnTo>
                    <a:pt x="3263" y="177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BDCD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0" name="object 1910" descr=""/>
            <p:cNvSpPr/>
            <p:nvPr/>
          </p:nvSpPr>
          <p:spPr>
            <a:xfrm>
              <a:off x="2164422" y="2693777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0" y="0"/>
                  </a:moveTo>
                  <a:lnTo>
                    <a:pt x="76" y="292"/>
                  </a:lnTo>
                  <a:lnTo>
                    <a:pt x="177" y="571"/>
                  </a:lnTo>
                  <a:lnTo>
                    <a:pt x="304" y="838"/>
                  </a:lnTo>
                  <a:lnTo>
                    <a:pt x="1104" y="825"/>
                  </a:lnTo>
                  <a:lnTo>
                    <a:pt x="1879" y="711"/>
                  </a:lnTo>
                  <a:lnTo>
                    <a:pt x="2451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8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1" name="object 1911" descr=""/>
            <p:cNvSpPr/>
            <p:nvPr/>
          </p:nvSpPr>
          <p:spPr>
            <a:xfrm>
              <a:off x="2167676" y="2693313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359" y="0"/>
                  </a:moveTo>
                  <a:lnTo>
                    <a:pt x="4927" y="0"/>
                  </a:lnTo>
                  <a:lnTo>
                    <a:pt x="4495" y="342"/>
                  </a:lnTo>
                  <a:lnTo>
                    <a:pt x="3276" y="1155"/>
                  </a:lnTo>
                  <a:lnTo>
                    <a:pt x="2095" y="876"/>
                  </a:lnTo>
                  <a:lnTo>
                    <a:pt x="939" y="228"/>
                  </a:lnTo>
                  <a:lnTo>
                    <a:pt x="635" y="317"/>
                  </a:lnTo>
                  <a:lnTo>
                    <a:pt x="330" y="368"/>
                  </a:lnTo>
                  <a:lnTo>
                    <a:pt x="25" y="393"/>
                  </a:lnTo>
                  <a:lnTo>
                    <a:pt x="0" y="736"/>
                  </a:lnTo>
                  <a:lnTo>
                    <a:pt x="101" y="1054"/>
                  </a:lnTo>
                  <a:lnTo>
                    <a:pt x="317" y="1320"/>
                  </a:lnTo>
                  <a:lnTo>
                    <a:pt x="558" y="1816"/>
                  </a:lnTo>
                  <a:lnTo>
                    <a:pt x="863" y="2222"/>
                  </a:lnTo>
                  <a:lnTo>
                    <a:pt x="1485" y="2247"/>
                  </a:lnTo>
                  <a:lnTo>
                    <a:pt x="1854" y="2247"/>
                  </a:lnTo>
                  <a:lnTo>
                    <a:pt x="2171" y="2362"/>
                  </a:lnTo>
                  <a:lnTo>
                    <a:pt x="2451" y="2603"/>
                  </a:lnTo>
                  <a:lnTo>
                    <a:pt x="3035" y="3213"/>
                  </a:lnTo>
                  <a:lnTo>
                    <a:pt x="3759" y="3327"/>
                  </a:lnTo>
                  <a:lnTo>
                    <a:pt x="6210" y="1765"/>
                  </a:lnTo>
                  <a:lnTo>
                    <a:pt x="6197" y="1041"/>
                  </a:lnTo>
                  <a:lnTo>
                    <a:pt x="5791" y="342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rgbClr val="2942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2" name="object 1912" descr=""/>
            <p:cNvSpPr/>
            <p:nvPr/>
          </p:nvSpPr>
          <p:spPr>
            <a:xfrm>
              <a:off x="2171804" y="269193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562" y="0"/>
                  </a:moveTo>
                  <a:lnTo>
                    <a:pt x="914" y="88"/>
                  </a:lnTo>
                  <a:lnTo>
                    <a:pt x="320" y="596"/>
                  </a:lnTo>
                  <a:lnTo>
                    <a:pt x="0" y="774"/>
                  </a:lnTo>
                  <a:lnTo>
                    <a:pt x="1930" y="2044"/>
                  </a:lnTo>
                  <a:lnTo>
                    <a:pt x="2324" y="1854"/>
                  </a:lnTo>
                  <a:lnTo>
                    <a:pt x="2616" y="1485"/>
                  </a:lnTo>
                  <a:lnTo>
                    <a:pt x="2602" y="584"/>
                  </a:lnTo>
                  <a:lnTo>
                    <a:pt x="2260" y="266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DAD5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3" name="object 1913" descr=""/>
            <p:cNvSpPr/>
            <p:nvPr/>
          </p:nvSpPr>
          <p:spPr>
            <a:xfrm>
              <a:off x="2172143" y="268767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441" y="0"/>
                  </a:moveTo>
                  <a:lnTo>
                    <a:pt x="2743" y="88"/>
                  </a:lnTo>
                  <a:lnTo>
                    <a:pt x="2273" y="228"/>
                  </a:lnTo>
                  <a:lnTo>
                    <a:pt x="2019" y="546"/>
                  </a:lnTo>
                  <a:lnTo>
                    <a:pt x="1981" y="1028"/>
                  </a:lnTo>
                  <a:lnTo>
                    <a:pt x="2044" y="2501"/>
                  </a:lnTo>
                  <a:lnTo>
                    <a:pt x="1231" y="3390"/>
                  </a:lnTo>
                  <a:lnTo>
                    <a:pt x="12" y="4013"/>
                  </a:lnTo>
                  <a:lnTo>
                    <a:pt x="0" y="4292"/>
                  </a:lnTo>
                  <a:lnTo>
                    <a:pt x="0" y="4572"/>
                  </a:lnTo>
                  <a:lnTo>
                    <a:pt x="12" y="4838"/>
                  </a:lnTo>
                  <a:lnTo>
                    <a:pt x="711" y="4902"/>
                  </a:lnTo>
                  <a:lnTo>
                    <a:pt x="2108" y="5003"/>
                  </a:lnTo>
                  <a:lnTo>
                    <a:pt x="3047" y="5041"/>
                  </a:lnTo>
                  <a:lnTo>
                    <a:pt x="3822" y="4686"/>
                  </a:lnTo>
                  <a:lnTo>
                    <a:pt x="4444" y="4000"/>
                  </a:lnTo>
                  <a:lnTo>
                    <a:pt x="4813" y="2921"/>
                  </a:lnTo>
                  <a:lnTo>
                    <a:pt x="4775" y="1828"/>
                  </a:lnTo>
                  <a:lnTo>
                    <a:pt x="4521" y="749"/>
                  </a:lnTo>
                  <a:lnTo>
                    <a:pt x="4051" y="165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C672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4" name="object 1914" descr=""/>
            <p:cNvSpPr/>
            <p:nvPr/>
          </p:nvSpPr>
          <p:spPr>
            <a:xfrm>
              <a:off x="2169975" y="2684880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139" y="0"/>
                  </a:moveTo>
                  <a:lnTo>
                    <a:pt x="88" y="393"/>
                  </a:lnTo>
                  <a:lnTo>
                    <a:pt x="50" y="800"/>
                  </a:lnTo>
                  <a:lnTo>
                    <a:pt x="0" y="1193"/>
                  </a:lnTo>
                  <a:lnTo>
                    <a:pt x="317" y="1358"/>
                  </a:lnTo>
                  <a:lnTo>
                    <a:pt x="634" y="1485"/>
                  </a:lnTo>
                  <a:lnTo>
                    <a:pt x="977" y="1587"/>
                  </a:lnTo>
                  <a:lnTo>
                    <a:pt x="2209" y="1574"/>
                  </a:lnTo>
                  <a:lnTo>
                    <a:pt x="2717" y="2514"/>
                  </a:lnTo>
                  <a:lnTo>
                    <a:pt x="3327" y="3327"/>
                  </a:lnTo>
                  <a:lnTo>
                    <a:pt x="3632" y="3454"/>
                  </a:lnTo>
                  <a:lnTo>
                    <a:pt x="3898" y="3619"/>
                  </a:lnTo>
                  <a:lnTo>
                    <a:pt x="4152" y="3822"/>
                  </a:lnTo>
                  <a:lnTo>
                    <a:pt x="4305" y="3670"/>
                  </a:lnTo>
                  <a:lnTo>
                    <a:pt x="4343" y="3492"/>
                  </a:lnTo>
                  <a:lnTo>
                    <a:pt x="4292" y="3276"/>
                  </a:lnTo>
                  <a:lnTo>
                    <a:pt x="4610" y="3086"/>
                  </a:lnTo>
                  <a:lnTo>
                    <a:pt x="4813" y="2794"/>
                  </a:lnTo>
                  <a:lnTo>
                    <a:pt x="4914" y="2425"/>
                  </a:lnTo>
                  <a:lnTo>
                    <a:pt x="4914" y="2057"/>
                  </a:lnTo>
                  <a:lnTo>
                    <a:pt x="4864" y="1689"/>
                  </a:lnTo>
                  <a:lnTo>
                    <a:pt x="4724" y="1346"/>
                  </a:lnTo>
                  <a:lnTo>
                    <a:pt x="4610" y="1193"/>
                  </a:lnTo>
                  <a:lnTo>
                    <a:pt x="4406" y="889"/>
                  </a:lnTo>
                  <a:lnTo>
                    <a:pt x="4140" y="635"/>
                  </a:lnTo>
                  <a:lnTo>
                    <a:pt x="3835" y="431"/>
                  </a:lnTo>
                  <a:lnTo>
                    <a:pt x="3492" y="304"/>
                  </a:lnTo>
                  <a:lnTo>
                    <a:pt x="2959" y="419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DBCC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5" name="object 1915" descr=""/>
            <p:cNvSpPr/>
            <p:nvPr/>
          </p:nvSpPr>
          <p:spPr>
            <a:xfrm>
              <a:off x="2170014" y="268728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90" y="0"/>
                  </a:moveTo>
                  <a:lnTo>
                    <a:pt x="0" y="0"/>
                  </a:lnTo>
                  <a:lnTo>
                    <a:pt x="330" y="635"/>
                  </a:lnTo>
                  <a:lnTo>
                    <a:pt x="660" y="901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BA7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6" name="object 1916" descr=""/>
            <p:cNvSpPr/>
            <p:nvPr/>
          </p:nvSpPr>
          <p:spPr>
            <a:xfrm>
              <a:off x="2173319" y="268308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939" y="0"/>
                  </a:moveTo>
                  <a:lnTo>
                    <a:pt x="635" y="76"/>
                  </a:lnTo>
                  <a:lnTo>
                    <a:pt x="330" y="165"/>
                  </a:lnTo>
                  <a:lnTo>
                    <a:pt x="25" y="266"/>
                  </a:lnTo>
                  <a:lnTo>
                    <a:pt x="0" y="508"/>
                  </a:lnTo>
                  <a:lnTo>
                    <a:pt x="0" y="749"/>
                  </a:lnTo>
                  <a:lnTo>
                    <a:pt x="12" y="1003"/>
                  </a:lnTo>
                  <a:lnTo>
                    <a:pt x="698" y="1638"/>
                  </a:lnTo>
                  <a:lnTo>
                    <a:pt x="1346" y="1524"/>
                  </a:lnTo>
                  <a:lnTo>
                    <a:pt x="1993" y="927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6580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7" name="object 1917" descr=""/>
            <p:cNvSpPr/>
            <p:nvPr/>
          </p:nvSpPr>
          <p:spPr>
            <a:xfrm>
              <a:off x="2172936" y="2683666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8039" y="1549"/>
                  </a:moveTo>
                  <a:lnTo>
                    <a:pt x="190" y="1549"/>
                  </a:lnTo>
                  <a:lnTo>
                    <a:pt x="596" y="1803"/>
                  </a:lnTo>
                  <a:lnTo>
                    <a:pt x="939" y="2120"/>
                  </a:lnTo>
                  <a:lnTo>
                    <a:pt x="3302" y="3606"/>
                  </a:lnTo>
                  <a:lnTo>
                    <a:pt x="3835" y="3771"/>
                  </a:lnTo>
                  <a:lnTo>
                    <a:pt x="4318" y="4064"/>
                  </a:lnTo>
                  <a:lnTo>
                    <a:pt x="4864" y="4203"/>
                  </a:lnTo>
                  <a:lnTo>
                    <a:pt x="5461" y="4318"/>
                  </a:lnTo>
                  <a:lnTo>
                    <a:pt x="6045" y="4254"/>
                  </a:lnTo>
                  <a:lnTo>
                    <a:pt x="8051" y="2362"/>
                  </a:lnTo>
                  <a:lnTo>
                    <a:pt x="8039" y="1549"/>
                  </a:lnTo>
                  <a:close/>
                </a:path>
                <a:path w="8255" h="4444">
                  <a:moveTo>
                    <a:pt x="2374" y="342"/>
                  </a:moveTo>
                  <a:lnTo>
                    <a:pt x="393" y="419"/>
                  </a:lnTo>
                  <a:lnTo>
                    <a:pt x="0" y="1625"/>
                  </a:lnTo>
                  <a:lnTo>
                    <a:pt x="190" y="1549"/>
                  </a:lnTo>
                  <a:lnTo>
                    <a:pt x="8039" y="1549"/>
                  </a:lnTo>
                  <a:lnTo>
                    <a:pt x="7856" y="1295"/>
                  </a:lnTo>
                  <a:lnTo>
                    <a:pt x="3556" y="1295"/>
                  </a:lnTo>
                  <a:lnTo>
                    <a:pt x="3124" y="1104"/>
                  </a:lnTo>
                  <a:lnTo>
                    <a:pt x="2755" y="825"/>
                  </a:lnTo>
                  <a:lnTo>
                    <a:pt x="2374" y="342"/>
                  </a:lnTo>
                  <a:close/>
                </a:path>
                <a:path w="8255" h="4444">
                  <a:moveTo>
                    <a:pt x="5994" y="0"/>
                  </a:moveTo>
                  <a:lnTo>
                    <a:pt x="5566" y="88"/>
                  </a:lnTo>
                  <a:lnTo>
                    <a:pt x="3556" y="1295"/>
                  </a:lnTo>
                  <a:lnTo>
                    <a:pt x="7856" y="1295"/>
                  </a:lnTo>
                  <a:lnTo>
                    <a:pt x="7683" y="1054"/>
                  </a:lnTo>
                  <a:lnTo>
                    <a:pt x="7204" y="825"/>
                  </a:lnTo>
                  <a:lnTo>
                    <a:pt x="6604" y="482"/>
                  </a:lnTo>
                  <a:lnTo>
                    <a:pt x="6692" y="330"/>
                  </a:lnTo>
                  <a:lnTo>
                    <a:pt x="6362" y="88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487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8" name="object 1918" descr=""/>
            <p:cNvSpPr/>
            <p:nvPr/>
          </p:nvSpPr>
          <p:spPr>
            <a:xfrm>
              <a:off x="2178514" y="268296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12" y="266"/>
                  </a:lnTo>
                  <a:lnTo>
                    <a:pt x="12" y="787"/>
                  </a:lnTo>
                  <a:lnTo>
                    <a:pt x="380" y="863"/>
                  </a:lnTo>
                  <a:lnTo>
                    <a:pt x="749" y="952"/>
                  </a:lnTo>
                  <a:lnTo>
                    <a:pt x="1117" y="1028"/>
                  </a:lnTo>
                  <a:lnTo>
                    <a:pt x="380" y="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A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9" name="object 1919" descr=""/>
            <p:cNvSpPr/>
            <p:nvPr/>
          </p:nvSpPr>
          <p:spPr>
            <a:xfrm>
              <a:off x="2175402" y="268411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165" y="546"/>
                  </a:lnTo>
                  <a:lnTo>
                    <a:pt x="495" y="876"/>
                  </a:lnTo>
                  <a:lnTo>
                    <a:pt x="1092" y="850"/>
                  </a:lnTo>
                  <a:lnTo>
                    <a:pt x="723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80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0" name="object 1920" descr=""/>
            <p:cNvSpPr/>
            <p:nvPr/>
          </p:nvSpPr>
          <p:spPr>
            <a:xfrm>
              <a:off x="2164664" y="2739069"/>
              <a:ext cx="13335" cy="5715"/>
            </a:xfrm>
            <a:custGeom>
              <a:avLst/>
              <a:gdLst/>
              <a:ahLst/>
              <a:cxnLst/>
              <a:rect l="l" t="t" r="r" b="b"/>
              <a:pathLst>
                <a:path w="13335" h="5714">
                  <a:moveTo>
                    <a:pt x="7404" y="0"/>
                  </a:moveTo>
                  <a:lnTo>
                    <a:pt x="533" y="1841"/>
                  </a:lnTo>
                  <a:lnTo>
                    <a:pt x="50" y="2438"/>
                  </a:lnTo>
                  <a:lnTo>
                    <a:pt x="0" y="3594"/>
                  </a:lnTo>
                  <a:lnTo>
                    <a:pt x="2590" y="3517"/>
                  </a:lnTo>
                  <a:lnTo>
                    <a:pt x="5105" y="3835"/>
                  </a:lnTo>
                  <a:lnTo>
                    <a:pt x="8318" y="5168"/>
                  </a:lnTo>
                  <a:lnTo>
                    <a:pt x="9182" y="5245"/>
                  </a:lnTo>
                  <a:lnTo>
                    <a:pt x="9982" y="5549"/>
                  </a:lnTo>
                  <a:lnTo>
                    <a:pt x="10248" y="5448"/>
                  </a:lnTo>
                  <a:lnTo>
                    <a:pt x="10782" y="5295"/>
                  </a:lnTo>
                  <a:lnTo>
                    <a:pt x="11455" y="4622"/>
                  </a:lnTo>
                  <a:lnTo>
                    <a:pt x="12357" y="4584"/>
                  </a:lnTo>
                  <a:lnTo>
                    <a:pt x="13233" y="4457"/>
                  </a:lnTo>
                  <a:lnTo>
                    <a:pt x="12725" y="3924"/>
                  </a:lnTo>
                  <a:lnTo>
                    <a:pt x="12077" y="3492"/>
                  </a:lnTo>
                  <a:lnTo>
                    <a:pt x="12026" y="2667"/>
                  </a:lnTo>
                  <a:lnTo>
                    <a:pt x="11544" y="1549"/>
                  </a:lnTo>
                  <a:lnTo>
                    <a:pt x="10566" y="1041"/>
                  </a:lnTo>
                  <a:lnTo>
                    <a:pt x="9512" y="647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DBD0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1" name="object 1921" descr=""/>
            <p:cNvSpPr/>
            <p:nvPr/>
          </p:nvSpPr>
          <p:spPr>
            <a:xfrm>
              <a:off x="2172186" y="274381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914" y="0"/>
                  </a:moveTo>
                  <a:lnTo>
                    <a:pt x="0" y="88"/>
                  </a:lnTo>
                  <a:lnTo>
                    <a:pt x="647" y="927"/>
                  </a:lnTo>
                  <a:lnTo>
                    <a:pt x="1536" y="914"/>
                  </a:lnTo>
                  <a:lnTo>
                    <a:pt x="2463" y="800"/>
                  </a:lnTo>
                  <a:lnTo>
                    <a:pt x="1752" y="190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A15A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2" name="object 1922" descr=""/>
            <p:cNvSpPr/>
            <p:nvPr/>
          </p:nvSpPr>
          <p:spPr>
            <a:xfrm>
              <a:off x="2213076" y="2732970"/>
              <a:ext cx="14604" cy="8255"/>
            </a:xfrm>
            <a:custGeom>
              <a:avLst/>
              <a:gdLst/>
              <a:ahLst/>
              <a:cxnLst/>
              <a:rect l="l" t="t" r="r" b="b"/>
              <a:pathLst>
                <a:path w="14605" h="8255">
                  <a:moveTo>
                    <a:pt x="10579" y="0"/>
                  </a:moveTo>
                  <a:lnTo>
                    <a:pt x="3136" y="2819"/>
                  </a:lnTo>
                  <a:lnTo>
                    <a:pt x="2527" y="3924"/>
                  </a:lnTo>
                  <a:lnTo>
                    <a:pt x="0" y="3048"/>
                  </a:lnTo>
                  <a:lnTo>
                    <a:pt x="533" y="5359"/>
                  </a:lnTo>
                  <a:lnTo>
                    <a:pt x="2641" y="7683"/>
                  </a:lnTo>
                  <a:lnTo>
                    <a:pt x="5600" y="4610"/>
                  </a:lnTo>
                  <a:lnTo>
                    <a:pt x="7772" y="6489"/>
                  </a:lnTo>
                  <a:lnTo>
                    <a:pt x="9055" y="6350"/>
                  </a:lnTo>
                  <a:lnTo>
                    <a:pt x="9817" y="5740"/>
                  </a:lnTo>
                  <a:lnTo>
                    <a:pt x="10845" y="6007"/>
                  </a:lnTo>
                  <a:lnTo>
                    <a:pt x="11671" y="5600"/>
                  </a:lnTo>
                  <a:lnTo>
                    <a:pt x="13512" y="4965"/>
                  </a:lnTo>
                  <a:lnTo>
                    <a:pt x="13881" y="3911"/>
                  </a:lnTo>
                  <a:lnTo>
                    <a:pt x="14173" y="2501"/>
                  </a:lnTo>
                  <a:lnTo>
                    <a:pt x="13563" y="1473"/>
                  </a:lnTo>
                  <a:lnTo>
                    <a:pt x="12458" y="660"/>
                  </a:lnTo>
                  <a:lnTo>
                    <a:pt x="11556" y="15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CE8F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3" name="object 1923" descr=""/>
            <p:cNvSpPr/>
            <p:nvPr/>
          </p:nvSpPr>
          <p:spPr>
            <a:xfrm>
              <a:off x="2202836" y="2736717"/>
              <a:ext cx="18415" cy="6985"/>
            </a:xfrm>
            <a:custGeom>
              <a:avLst/>
              <a:gdLst/>
              <a:ahLst/>
              <a:cxnLst/>
              <a:rect l="l" t="t" r="r" b="b"/>
              <a:pathLst>
                <a:path w="18414" h="6985">
                  <a:moveTo>
                    <a:pt x="1968" y="4330"/>
                  </a:moveTo>
                  <a:lnTo>
                    <a:pt x="1574" y="4483"/>
                  </a:lnTo>
                  <a:lnTo>
                    <a:pt x="1216" y="4826"/>
                  </a:lnTo>
                  <a:lnTo>
                    <a:pt x="0" y="5575"/>
                  </a:lnTo>
                  <a:lnTo>
                    <a:pt x="939" y="6172"/>
                  </a:lnTo>
                  <a:lnTo>
                    <a:pt x="1422" y="6794"/>
                  </a:lnTo>
                  <a:lnTo>
                    <a:pt x="6544" y="6945"/>
                  </a:lnTo>
                  <a:lnTo>
                    <a:pt x="7353" y="6210"/>
                  </a:lnTo>
                  <a:lnTo>
                    <a:pt x="8382" y="6045"/>
                  </a:lnTo>
                  <a:lnTo>
                    <a:pt x="9461" y="6032"/>
                  </a:lnTo>
                  <a:lnTo>
                    <a:pt x="10350" y="5943"/>
                  </a:lnTo>
                  <a:lnTo>
                    <a:pt x="11176" y="5638"/>
                  </a:lnTo>
                  <a:lnTo>
                    <a:pt x="12838" y="4800"/>
                  </a:lnTo>
                  <a:lnTo>
                    <a:pt x="13665" y="4521"/>
                  </a:lnTo>
                  <a:lnTo>
                    <a:pt x="4025" y="4483"/>
                  </a:lnTo>
                  <a:lnTo>
                    <a:pt x="3213" y="4394"/>
                  </a:lnTo>
                  <a:lnTo>
                    <a:pt x="1968" y="4330"/>
                  </a:lnTo>
                  <a:close/>
                </a:path>
                <a:path w="18414" h="6985">
                  <a:moveTo>
                    <a:pt x="9652" y="0"/>
                  </a:moveTo>
                  <a:lnTo>
                    <a:pt x="9220" y="0"/>
                  </a:lnTo>
                  <a:lnTo>
                    <a:pt x="8801" y="76"/>
                  </a:lnTo>
                  <a:lnTo>
                    <a:pt x="8407" y="266"/>
                  </a:lnTo>
                  <a:lnTo>
                    <a:pt x="7886" y="635"/>
                  </a:lnTo>
                  <a:lnTo>
                    <a:pt x="7467" y="1104"/>
                  </a:lnTo>
                  <a:lnTo>
                    <a:pt x="6946" y="2222"/>
                  </a:lnTo>
                  <a:lnTo>
                    <a:pt x="6654" y="2730"/>
                  </a:lnTo>
                  <a:lnTo>
                    <a:pt x="4025" y="4483"/>
                  </a:lnTo>
                  <a:lnTo>
                    <a:pt x="13677" y="4483"/>
                  </a:lnTo>
                  <a:lnTo>
                    <a:pt x="13982" y="3543"/>
                  </a:lnTo>
                  <a:lnTo>
                    <a:pt x="15163" y="2425"/>
                  </a:lnTo>
                  <a:lnTo>
                    <a:pt x="17945" y="2425"/>
                  </a:lnTo>
                  <a:lnTo>
                    <a:pt x="17805" y="1866"/>
                  </a:lnTo>
                  <a:lnTo>
                    <a:pt x="12153" y="1866"/>
                  </a:lnTo>
                  <a:lnTo>
                    <a:pt x="10668" y="711"/>
                  </a:lnTo>
                  <a:lnTo>
                    <a:pt x="10426" y="330"/>
                  </a:lnTo>
                  <a:lnTo>
                    <a:pt x="10083" y="101"/>
                  </a:lnTo>
                  <a:lnTo>
                    <a:pt x="9652" y="0"/>
                  </a:lnTo>
                  <a:close/>
                </a:path>
                <a:path w="18414" h="6985">
                  <a:moveTo>
                    <a:pt x="17945" y="2425"/>
                  </a:moveTo>
                  <a:lnTo>
                    <a:pt x="15163" y="2425"/>
                  </a:lnTo>
                  <a:lnTo>
                    <a:pt x="16637" y="2794"/>
                  </a:lnTo>
                  <a:lnTo>
                    <a:pt x="18021" y="2730"/>
                  </a:lnTo>
                  <a:lnTo>
                    <a:pt x="17945" y="2425"/>
                  </a:lnTo>
                  <a:close/>
                </a:path>
                <a:path w="18414" h="6985">
                  <a:moveTo>
                    <a:pt x="13881" y="1549"/>
                  </a:moveTo>
                  <a:lnTo>
                    <a:pt x="12153" y="1866"/>
                  </a:lnTo>
                  <a:lnTo>
                    <a:pt x="17805" y="1866"/>
                  </a:lnTo>
                  <a:lnTo>
                    <a:pt x="17732" y="1574"/>
                  </a:lnTo>
                  <a:lnTo>
                    <a:pt x="13881" y="1549"/>
                  </a:lnTo>
                  <a:close/>
                </a:path>
                <a:path w="18414" h="6985">
                  <a:moveTo>
                    <a:pt x="17678" y="1358"/>
                  </a:moveTo>
                  <a:lnTo>
                    <a:pt x="16560" y="1574"/>
                  </a:lnTo>
                  <a:lnTo>
                    <a:pt x="17732" y="1574"/>
                  </a:lnTo>
                  <a:lnTo>
                    <a:pt x="17678" y="1358"/>
                  </a:lnTo>
                  <a:close/>
                </a:path>
              </a:pathLst>
            </a:custGeom>
            <a:solidFill>
              <a:srgbClr val="E0D7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4" name="object 1924" descr=""/>
            <p:cNvSpPr/>
            <p:nvPr/>
          </p:nvSpPr>
          <p:spPr>
            <a:xfrm>
              <a:off x="2221320" y="2741141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2895" y="0"/>
                  </a:moveTo>
                  <a:lnTo>
                    <a:pt x="698" y="1193"/>
                  </a:lnTo>
                  <a:lnTo>
                    <a:pt x="304" y="1866"/>
                  </a:lnTo>
                  <a:lnTo>
                    <a:pt x="0" y="2565"/>
                  </a:lnTo>
                  <a:lnTo>
                    <a:pt x="139" y="3378"/>
                  </a:lnTo>
                  <a:lnTo>
                    <a:pt x="304" y="3873"/>
                  </a:lnTo>
                  <a:lnTo>
                    <a:pt x="634" y="4241"/>
                  </a:lnTo>
                  <a:lnTo>
                    <a:pt x="1104" y="4483"/>
                  </a:lnTo>
                  <a:lnTo>
                    <a:pt x="5029" y="4787"/>
                  </a:lnTo>
                  <a:lnTo>
                    <a:pt x="6553" y="4292"/>
                  </a:lnTo>
                  <a:lnTo>
                    <a:pt x="6388" y="3441"/>
                  </a:lnTo>
                  <a:lnTo>
                    <a:pt x="6642" y="2755"/>
                  </a:lnTo>
                  <a:lnTo>
                    <a:pt x="7378" y="2273"/>
                  </a:lnTo>
                  <a:lnTo>
                    <a:pt x="7416" y="1828"/>
                  </a:lnTo>
                  <a:lnTo>
                    <a:pt x="7035" y="1574"/>
                  </a:lnTo>
                  <a:lnTo>
                    <a:pt x="4902" y="1892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B269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5" name="object 1925" descr=""/>
            <p:cNvSpPr/>
            <p:nvPr/>
          </p:nvSpPr>
          <p:spPr>
            <a:xfrm>
              <a:off x="2216734" y="2742335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5283" y="0"/>
                  </a:moveTo>
                  <a:lnTo>
                    <a:pt x="4025" y="444"/>
                  </a:lnTo>
                  <a:lnTo>
                    <a:pt x="2603" y="635"/>
                  </a:lnTo>
                  <a:lnTo>
                    <a:pt x="0" y="2463"/>
                  </a:lnTo>
                  <a:lnTo>
                    <a:pt x="1841" y="2235"/>
                  </a:lnTo>
                  <a:lnTo>
                    <a:pt x="2197" y="2590"/>
                  </a:lnTo>
                  <a:lnTo>
                    <a:pt x="3289" y="3060"/>
                  </a:lnTo>
                  <a:lnTo>
                    <a:pt x="4356" y="3086"/>
                  </a:lnTo>
                  <a:lnTo>
                    <a:pt x="5422" y="2552"/>
                  </a:lnTo>
                  <a:lnTo>
                    <a:pt x="5384" y="1701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D589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6" name="object 1926" descr=""/>
            <p:cNvSpPr/>
            <p:nvPr/>
          </p:nvSpPr>
          <p:spPr>
            <a:xfrm>
              <a:off x="2224211" y="2736723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263" y="0"/>
                  </a:moveTo>
                  <a:lnTo>
                    <a:pt x="2882" y="114"/>
                  </a:lnTo>
                  <a:lnTo>
                    <a:pt x="2540" y="368"/>
                  </a:lnTo>
                  <a:lnTo>
                    <a:pt x="1511" y="571"/>
                  </a:lnTo>
                  <a:lnTo>
                    <a:pt x="533" y="825"/>
                  </a:lnTo>
                  <a:lnTo>
                    <a:pt x="25" y="1879"/>
                  </a:lnTo>
                  <a:lnTo>
                    <a:pt x="12" y="2095"/>
                  </a:lnTo>
                  <a:lnTo>
                    <a:pt x="12" y="2311"/>
                  </a:lnTo>
                  <a:lnTo>
                    <a:pt x="0" y="2527"/>
                  </a:lnTo>
                  <a:lnTo>
                    <a:pt x="2184" y="2730"/>
                  </a:lnTo>
                  <a:lnTo>
                    <a:pt x="3263" y="2844"/>
                  </a:lnTo>
                  <a:lnTo>
                    <a:pt x="3619" y="3136"/>
                  </a:lnTo>
                  <a:lnTo>
                    <a:pt x="4000" y="3187"/>
                  </a:lnTo>
                  <a:lnTo>
                    <a:pt x="4406" y="2997"/>
                  </a:lnTo>
                  <a:lnTo>
                    <a:pt x="4813" y="2501"/>
                  </a:lnTo>
                  <a:lnTo>
                    <a:pt x="4864" y="2298"/>
                  </a:lnTo>
                  <a:lnTo>
                    <a:pt x="4991" y="1892"/>
                  </a:lnTo>
                  <a:lnTo>
                    <a:pt x="3695" y="12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C67E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7" name="object 1927" descr=""/>
            <p:cNvSpPr/>
            <p:nvPr/>
          </p:nvSpPr>
          <p:spPr>
            <a:xfrm>
              <a:off x="2209355" y="274153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4699" y="0"/>
                  </a:moveTo>
                  <a:lnTo>
                    <a:pt x="3225" y="1015"/>
                  </a:lnTo>
                  <a:lnTo>
                    <a:pt x="2374" y="203"/>
                  </a:lnTo>
                  <a:lnTo>
                    <a:pt x="1041" y="203"/>
                  </a:lnTo>
                  <a:lnTo>
                    <a:pt x="266" y="876"/>
                  </a:lnTo>
                  <a:lnTo>
                    <a:pt x="0" y="2158"/>
                  </a:lnTo>
                  <a:lnTo>
                    <a:pt x="965" y="2197"/>
                  </a:lnTo>
                  <a:lnTo>
                    <a:pt x="1879" y="2324"/>
                  </a:lnTo>
                  <a:lnTo>
                    <a:pt x="2362" y="3327"/>
                  </a:lnTo>
                  <a:lnTo>
                    <a:pt x="2552" y="3340"/>
                  </a:lnTo>
                  <a:lnTo>
                    <a:pt x="2730" y="3314"/>
                  </a:lnTo>
                  <a:lnTo>
                    <a:pt x="2908" y="3251"/>
                  </a:lnTo>
                  <a:lnTo>
                    <a:pt x="3352" y="3200"/>
                  </a:lnTo>
                  <a:lnTo>
                    <a:pt x="3581" y="3187"/>
                  </a:lnTo>
                  <a:lnTo>
                    <a:pt x="3949" y="2451"/>
                  </a:lnTo>
                  <a:lnTo>
                    <a:pt x="5003" y="2679"/>
                  </a:lnTo>
                  <a:lnTo>
                    <a:pt x="5359" y="1943"/>
                  </a:lnTo>
                  <a:lnTo>
                    <a:pt x="5346" y="1701"/>
                  </a:lnTo>
                  <a:lnTo>
                    <a:pt x="5359" y="1460"/>
                  </a:lnTo>
                  <a:lnTo>
                    <a:pt x="5410" y="1231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CB95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8" name="object 1928" descr=""/>
            <p:cNvSpPr/>
            <p:nvPr/>
          </p:nvSpPr>
          <p:spPr>
            <a:xfrm>
              <a:off x="2227910" y="2738365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073" y="0"/>
                  </a:moveTo>
                  <a:lnTo>
                    <a:pt x="0" y="1790"/>
                  </a:lnTo>
                  <a:lnTo>
                    <a:pt x="90" y="2578"/>
                  </a:lnTo>
                  <a:lnTo>
                    <a:pt x="850" y="3136"/>
                  </a:lnTo>
                  <a:lnTo>
                    <a:pt x="2857" y="3543"/>
                  </a:lnTo>
                  <a:lnTo>
                    <a:pt x="3124" y="3314"/>
                  </a:lnTo>
                  <a:lnTo>
                    <a:pt x="3619" y="2819"/>
                  </a:lnTo>
                  <a:lnTo>
                    <a:pt x="4076" y="2578"/>
                  </a:lnTo>
                  <a:lnTo>
                    <a:pt x="4584" y="2400"/>
                  </a:lnTo>
                  <a:lnTo>
                    <a:pt x="4914" y="1955"/>
                  </a:lnTo>
                  <a:lnTo>
                    <a:pt x="4869" y="1028"/>
                  </a:lnTo>
                  <a:lnTo>
                    <a:pt x="4102" y="139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D08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9" name="object 1929" descr=""/>
            <p:cNvSpPr/>
            <p:nvPr/>
          </p:nvSpPr>
          <p:spPr>
            <a:xfrm>
              <a:off x="2214412" y="2740254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2413" y="0"/>
                  </a:moveTo>
                  <a:lnTo>
                    <a:pt x="800" y="698"/>
                  </a:lnTo>
                  <a:lnTo>
                    <a:pt x="0" y="1054"/>
                  </a:lnTo>
                  <a:lnTo>
                    <a:pt x="101" y="1803"/>
                  </a:lnTo>
                  <a:lnTo>
                    <a:pt x="774" y="1854"/>
                  </a:lnTo>
                  <a:lnTo>
                    <a:pt x="1270" y="2133"/>
                  </a:lnTo>
                  <a:lnTo>
                    <a:pt x="1778" y="1993"/>
                  </a:lnTo>
                  <a:lnTo>
                    <a:pt x="2298" y="1904"/>
                  </a:lnTo>
                  <a:lnTo>
                    <a:pt x="3238" y="1473"/>
                  </a:lnTo>
                  <a:lnTo>
                    <a:pt x="4051" y="1066"/>
                  </a:lnTo>
                  <a:lnTo>
                    <a:pt x="3860" y="76"/>
                  </a:lnTo>
                  <a:lnTo>
                    <a:pt x="2997" y="215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A156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0" name="object 1930" descr=""/>
            <p:cNvSpPr/>
            <p:nvPr/>
          </p:nvSpPr>
          <p:spPr>
            <a:xfrm>
              <a:off x="2211733" y="2741308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2679" y="0"/>
                  </a:moveTo>
                  <a:lnTo>
                    <a:pt x="1790" y="139"/>
                  </a:lnTo>
                  <a:lnTo>
                    <a:pt x="889" y="292"/>
                  </a:lnTo>
                  <a:lnTo>
                    <a:pt x="0" y="431"/>
                  </a:lnTo>
                  <a:lnTo>
                    <a:pt x="723" y="1625"/>
                  </a:lnTo>
                  <a:lnTo>
                    <a:pt x="1993" y="1206"/>
                  </a:lnTo>
                  <a:lnTo>
                    <a:pt x="3035" y="1460"/>
                  </a:lnTo>
                  <a:lnTo>
                    <a:pt x="3352" y="1371"/>
                  </a:lnTo>
                  <a:lnTo>
                    <a:pt x="3657" y="1244"/>
                  </a:lnTo>
                  <a:lnTo>
                    <a:pt x="3949" y="1079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AC45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1" name="object 1931" descr=""/>
            <p:cNvSpPr/>
            <p:nvPr/>
          </p:nvSpPr>
          <p:spPr>
            <a:xfrm>
              <a:off x="2218936" y="2744892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69">
                  <a:moveTo>
                    <a:pt x="3225" y="0"/>
                  </a:moveTo>
                  <a:lnTo>
                    <a:pt x="0" y="38"/>
                  </a:lnTo>
                  <a:lnTo>
                    <a:pt x="25" y="317"/>
                  </a:lnTo>
                  <a:lnTo>
                    <a:pt x="38" y="609"/>
                  </a:lnTo>
                  <a:lnTo>
                    <a:pt x="38" y="889"/>
                  </a:lnTo>
                  <a:lnTo>
                    <a:pt x="3479" y="736"/>
                  </a:lnTo>
                  <a:lnTo>
                    <a:pt x="3403" y="495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DDBE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2" name="object 1932" descr=""/>
            <p:cNvSpPr/>
            <p:nvPr/>
          </p:nvSpPr>
          <p:spPr>
            <a:xfrm>
              <a:off x="2227482" y="2739391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104" y="0"/>
                  </a:moveTo>
                  <a:lnTo>
                    <a:pt x="736" y="63"/>
                  </a:lnTo>
                  <a:lnTo>
                    <a:pt x="368" y="114"/>
                  </a:lnTo>
                  <a:lnTo>
                    <a:pt x="0" y="177"/>
                  </a:lnTo>
                  <a:lnTo>
                    <a:pt x="50" y="1066"/>
                  </a:lnTo>
                  <a:lnTo>
                    <a:pt x="292" y="1828"/>
                  </a:lnTo>
                  <a:lnTo>
                    <a:pt x="1269" y="2108"/>
                  </a:lnTo>
                  <a:lnTo>
                    <a:pt x="1219" y="1409"/>
                  </a:lnTo>
                  <a:lnTo>
                    <a:pt x="1155" y="698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D5BD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3" name="object 1933" descr=""/>
            <p:cNvSpPr/>
            <p:nvPr/>
          </p:nvSpPr>
          <p:spPr>
            <a:xfrm>
              <a:off x="2222129" y="273847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495" y="0"/>
                  </a:moveTo>
                  <a:lnTo>
                    <a:pt x="0" y="850"/>
                  </a:lnTo>
                  <a:lnTo>
                    <a:pt x="2082" y="774"/>
                  </a:lnTo>
                  <a:lnTo>
                    <a:pt x="2108" y="558"/>
                  </a:lnTo>
                  <a:lnTo>
                    <a:pt x="2120" y="342"/>
                  </a:lnTo>
                  <a:lnTo>
                    <a:pt x="2108" y="126"/>
                  </a:lnTo>
                  <a:lnTo>
                    <a:pt x="1295" y="50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9F5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4" name="object 1934" descr=""/>
            <p:cNvSpPr/>
            <p:nvPr/>
          </p:nvSpPr>
          <p:spPr>
            <a:xfrm>
              <a:off x="2212935" y="274347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778" y="0"/>
                  </a:moveTo>
                  <a:lnTo>
                    <a:pt x="1104" y="304"/>
                  </a:lnTo>
                  <a:lnTo>
                    <a:pt x="12" y="0"/>
                  </a:lnTo>
                  <a:lnTo>
                    <a:pt x="0" y="1244"/>
                  </a:lnTo>
                  <a:lnTo>
                    <a:pt x="825" y="1168"/>
                  </a:lnTo>
                  <a:lnTo>
                    <a:pt x="1562" y="952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ECEB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5" name="object 1935" descr=""/>
            <p:cNvSpPr/>
            <p:nvPr/>
          </p:nvSpPr>
          <p:spPr>
            <a:xfrm>
              <a:off x="2228342" y="2741104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231" y="2374"/>
                  </a:moveTo>
                  <a:lnTo>
                    <a:pt x="812" y="2120"/>
                  </a:lnTo>
                  <a:lnTo>
                    <a:pt x="406" y="1879"/>
                  </a:lnTo>
                  <a:lnTo>
                    <a:pt x="0" y="1625"/>
                  </a:lnTo>
                  <a:lnTo>
                    <a:pt x="190" y="1828"/>
                  </a:lnTo>
                  <a:lnTo>
                    <a:pt x="304" y="2057"/>
                  </a:lnTo>
                  <a:lnTo>
                    <a:pt x="342" y="2324"/>
                  </a:lnTo>
                  <a:lnTo>
                    <a:pt x="787" y="2387"/>
                  </a:lnTo>
                  <a:lnTo>
                    <a:pt x="1231" y="2374"/>
                  </a:lnTo>
                  <a:close/>
                </a:path>
                <a:path w="3810" h="2539">
                  <a:moveTo>
                    <a:pt x="3670" y="1435"/>
                  </a:moveTo>
                  <a:lnTo>
                    <a:pt x="3441" y="927"/>
                  </a:lnTo>
                  <a:lnTo>
                    <a:pt x="3365" y="660"/>
                  </a:lnTo>
                  <a:lnTo>
                    <a:pt x="3136" y="114"/>
                  </a:lnTo>
                  <a:lnTo>
                    <a:pt x="2781" y="0"/>
                  </a:lnTo>
                  <a:lnTo>
                    <a:pt x="2311" y="381"/>
                  </a:lnTo>
                  <a:lnTo>
                    <a:pt x="2413" y="812"/>
                  </a:lnTo>
                  <a:lnTo>
                    <a:pt x="3670" y="1435"/>
                  </a:lnTo>
                  <a:close/>
                </a:path>
              </a:pathLst>
            </a:custGeom>
            <a:solidFill>
              <a:srgbClr val="D5BD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6" name="object 1936" descr=""/>
            <p:cNvSpPr/>
            <p:nvPr/>
          </p:nvSpPr>
          <p:spPr>
            <a:xfrm>
              <a:off x="2192757" y="2737156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3111" y="0"/>
                  </a:moveTo>
                  <a:lnTo>
                    <a:pt x="0" y="2133"/>
                  </a:lnTo>
                  <a:lnTo>
                    <a:pt x="723" y="2692"/>
                  </a:lnTo>
                  <a:lnTo>
                    <a:pt x="1701" y="3136"/>
                  </a:lnTo>
                  <a:lnTo>
                    <a:pt x="6946" y="4508"/>
                  </a:lnTo>
                  <a:lnTo>
                    <a:pt x="8089" y="3378"/>
                  </a:lnTo>
                  <a:lnTo>
                    <a:pt x="7848" y="2895"/>
                  </a:lnTo>
                  <a:lnTo>
                    <a:pt x="7468" y="2552"/>
                  </a:lnTo>
                  <a:lnTo>
                    <a:pt x="6807" y="2222"/>
                  </a:lnTo>
                  <a:lnTo>
                    <a:pt x="7391" y="1562"/>
                  </a:lnTo>
                  <a:lnTo>
                    <a:pt x="6629" y="660"/>
                  </a:lnTo>
                  <a:lnTo>
                    <a:pt x="6057" y="393"/>
                  </a:lnTo>
                  <a:lnTo>
                    <a:pt x="5435" y="228"/>
                  </a:lnTo>
                  <a:lnTo>
                    <a:pt x="4267" y="12"/>
                  </a:lnTo>
                  <a:lnTo>
                    <a:pt x="3111" y="0"/>
                  </a:lnTo>
                  <a:close/>
                </a:path>
                <a:path w="8255" h="5080">
                  <a:moveTo>
                    <a:pt x="7454" y="2539"/>
                  </a:moveTo>
                  <a:close/>
                </a:path>
              </a:pathLst>
            </a:custGeom>
            <a:solidFill>
              <a:srgbClr val="E4D9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7" name="object 1937" descr=""/>
            <p:cNvSpPr/>
            <p:nvPr/>
          </p:nvSpPr>
          <p:spPr>
            <a:xfrm>
              <a:off x="2174312" y="2738605"/>
              <a:ext cx="12065" cy="3175"/>
            </a:xfrm>
            <a:custGeom>
              <a:avLst/>
              <a:gdLst/>
              <a:ahLst/>
              <a:cxnLst/>
              <a:rect l="l" t="t" r="r" b="b"/>
              <a:pathLst>
                <a:path w="12064" h="3175">
                  <a:moveTo>
                    <a:pt x="8305" y="0"/>
                  </a:moveTo>
                  <a:lnTo>
                    <a:pt x="5194" y="558"/>
                  </a:lnTo>
                  <a:lnTo>
                    <a:pt x="2120" y="736"/>
                  </a:lnTo>
                  <a:lnTo>
                    <a:pt x="1562" y="863"/>
                  </a:lnTo>
                  <a:lnTo>
                    <a:pt x="1028" y="1066"/>
                  </a:lnTo>
                  <a:lnTo>
                    <a:pt x="546" y="1371"/>
                  </a:lnTo>
                  <a:lnTo>
                    <a:pt x="0" y="2019"/>
                  </a:lnTo>
                  <a:lnTo>
                    <a:pt x="558" y="2895"/>
                  </a:lnTo>
                  <a:lnTo>
                    <a:pt x="1498" y="2946"/>
                  </a:lnTo>
                  <a:lnTo>
                    <a:pt x="2374" y="3124"/>
                  </a:lnTo>
                  <a:lnTo>
                    <a:pt x="11620" y="2781"/>
                  </a:lnTo>
                  <a:lnTo>
                    <a:pt x="11938" y="2209"/>
                  </a:lnTo>
                  <a:lnTo>
                    <a:pt x="11836" y="1727"/>
                  </a:lnTo>
                  <a:lnTo>
                    <a:pt x="11290" y="1333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E6DA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8" name="object 1938" descr=""/>
            <p:cNvSpPr/>
            <p:nvPr/>
          </p:nvSpPr>
          <p:spPr>
            <a:xfrm>
              <a:off x="2185931" y="2738599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3162" y="0"/>
                  </a:moveTo>
                  <a:lnTo>
                    <a:pt x="1689" y="0"/>
                  </a:lnTo>
                  <a:lnTo>
                    <a:pt x="444" y="355"/>
                  </a:lnTo>
                  <a:lnTo>
                    <a:pt x="12" y="1981"/>
                  </a:lnTo>
                  <a:lnTo>
                    <a:pt x="12" y="2527"/>
                  </a:lnTo>
                  <a:lnTo>
                    <a:pt x="0" y="2794"/>
                  </a:lnTo>
                  <a:lnTo>
                    <a:pt x="1879" y="2806"/>
                  </a:lnTo>
                  <a:lnTo>
                    <a:pt x="3835" y="3263"/>
                  </a:lnTo>
                  <a:lnTo>
                    <a:pt x="5537" y="2019"/>
                  </a:lnTo>
                  <a:lnTo>
                    <a:pt x="3606" y="50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DCCE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9" name="object 1939" descr=""/>
            <p:cNvSpPr/>
            <p:nvPr/>
          </p:nvSpPr>
          <p:spPr>
            <a:xfrm>
              <a:off x="2189892" y="2737453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752" y="0"/>
                  </a:moveTo>
                  <a:lnTo>
                    <a:pt x="647" y="457"/>
                  </a:lnTo>
                  <a:lnTo>
                    <a:pt x="152" y="800"/>
                  </a:lnTo>
                  <a:lnTo>
                    <a:pt x="0" y="1257"/>
                  </a:lnTo>
                  <a:lnTo>
                    <a:pt x="215" y="1841"/>
                  </a:lnTo>
                  <a:lnTo>
                    <a:pt x="406" y="2032"/>
                  </a:lnTo>
                  <a:lnTo>
                    <a:pt x="977" y="2514"/>
                  </a:lnTo>
                  <a:lnTo>
                    <a:pt x="1790" y="2451"/>
                  </a:lnTo>
                  <a:lnTo>
                    <a:pt x="2362" y="2908"/>
                  </a:lnTo>
                  <a:lnTo>
                    <a:pt x="4572" y="2832"/>
                  </a:lnTo>
                  <a:lnTo>
                    <a:pt x="4229" y="2235"/>
                  </a:lnTo>
                  <a:lnTo>
                    <a:pt x="3898" y="1625"/>
                  </a:lnTo>
                  <a:lnTo>
                    <a:pt x="3556" y="1028"/>
                  </a:lnTo>
                  <a:lnTo>
                    <a:pt x="2755" y="12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DACA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0" name="object 1940" descr=""/>
            <p:cNvSpPr/>
            <p:nvPr/>
          </p:nvSpPr>
          <p:spPr>
            <a:xfrm>
              <a:off x="2190301" y="273944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800" y="0"/>
                  </a:moveTo>
                  <a:lnTo>
                    <a:pt x="0" y="50"/>
                  </a:lnTo>
                  <a:lnTo>
                    <a:pt x="393" y="431"/>
                  </a:lnTo>
                  <a:lnTo>
                    <a:pt x="787" y="800"/>
                  </a:lnTo>
                  <a:lnTo>
                    <a:pt x="1168" y="1181"/>
                  </a:lnTo>
                  <a:lnTo>
                    <a:pt x="1473" y="1206"/>
                  </a:lnTo>
                  <a:lnTo>
                    <a:pt x="1739" y="1130"/>
                  </a:lnTo>
                  <a:lnTo>
                    <a:pt x="1955" y="914"/>
                  </a:lnTo>
                  <a:lnTo>
                    <a:pt x="1524" y="12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E4E6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1" name="object 1941" descr=""/>
            <p:cNvSpPr/>
            <p:nvPr/>
          </p:nvSpPr>
          <p:spPr>
            <a:xfrm>
              <a:off x="2200413" y="2737222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30" h="5080">
                  <a:moveTo>
                    <a:pt x="4495" y="0"/>
                  </a:moveTo>
                  <a:lnTo>
                    <a:pt x="0" y="2489"/>
                  </a:lnTo>
                  <a:lnTo>
                    <a:pt x="101" y="2882"/>
                  </a:lnTo>
                  <a:lnTo>
                    <a:pt x="495" y="3200"/>
                  </a:lnTo>
                  <a:lnTo>
                    <a:pt x="1638" y="3238"/>
                  </a:lnTo>
                  <a:lnTo>
                    <a:pt x="2819" y="3251"/>
                  </a:lnTo>
                  <a:lnTo>
                    <a:pt x="3683" y="4292"/>
                  </a:lnTo>
                  <a:lnTo>
                    <a:pt x="4787" y="4546"/>
                  </a:lnTo>
                  <a:lnTo>
                    <a:pt x="5422" y="4889"/>
                  </a:lnTo>
                  <a:lnTo>
                    <a:pt x="6083" y="4864"/>
                  </a:lnTo>
                  <a:lnTo>
                    <a:pt x="6756" y="4699"/>
                  </a:lnTo>
                  <a:lnTo>
                    <a:pt x="7442" y="4102"/>
                  </a:lnTo>
                  <a:lnTo>
                    <a:pt x="9067" y="3365"/>
                  </a:lnTo>
                  <a:lnTo>
                    <a:pt x="10668" y="3149"/>
                  </a:lnTo>
                  <a:lnTo>
                    <a:pt x="11074" y="2514"/>
                  </a:lnTo>
                  <a:lnTo>
                    <a:pt x="9829" y="1270"/>
                  </a:lnTo>
                  <a:lnTo>
                    <a:pt x="9613" y="863"/>
                  </a:lnTo>
                  <a:lnTo>
                    <a:pt x="6718" y="12"/>
                  </a:lnTo>
                  <a:lnTo>
                    <a:pt x="6273" y="25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C579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2" name="object 1942" descr=""/>
            <p:cNvSpPr/>
            <p:nvPr/>
          </p:nvSpPr>
          <p:spPr>
            <a:xfrm>
              <a:off x="2163732" y="2733387"/>
              <a:ext cx="19685" cy="6985"/>
            </a:xfrm>
            <a:custGeom>
              <a:avLst/>
              <a:gdLst/>
              <a:ahLst/>
              <a:cxnLst/>
              <a:rect l="l" t="t" r="r" b="b"/>
              <a:pathLst>
                <a:path w="19685" h="6985">
                  <a:moveTo>
                    <a:pt x="11658" y="0"/>
                  </a:moveTo>
                  <a:lnTo>
                    <a:pt x="9486" y="1663"/>
                  </a:lnTo>
                  <a:lnTo>
                    <a:pt x="7937" y="3251"/>
                  </a:lnTo>
                  <a:lnTo>
                    <a:pt x="5905" y="3606"/>
                  </a:lnTo>
                  <a:lnTo>
                    <a:pt x="2514" y="4013"/>
                  </a:lnTo>
                  <a:lnTo>
                    <a:pt x="1003" y="3429"/>
                  </a:lnTo>
                  <a:lnTo>
                    <a:pt x="0" y="4851"/>
                  </a:lnTo>
                  <a:lnTo>
                    <a:pt x="952" y="5956"/>
                  </a:lnTo>
                  <a:lnTo>
                    <a:pt x="1282" y="6400"/>
                  </a:lnTo>
                  <a:lnTo>
                    <a:pt x="1714" y="6527"/>
                  </a:lnTo>
                  <a:lnTo>
                    <a:pt x="2247" y="6337"/>
                  </a:lnTo>
                  <a:lnTo>
                    <a:pt x="4000" y="5854"/>
                  </a:lnTo>
                  <a:lnTo>
                    <a:pt x="5791" y="6108"/>
                  </a:lnTo>
                  <a:lnTo>
                    <a:pt x="8610" y="6007"/>
                  </a:lnTo>
                  <a:lnTo>
                    <a:pt x="9664" y="6032"/>
                  </a:lnTo>
                  <a:lnTo>
                    <a:pt x="10706" y="5829"/>
                  </a:lnTo>
                  <a:lnTo>
                    <a:pt x="12522" y="5168"/>
                  </a:lnTo>
                  <a:lnTo>
                    <a:pt x="14541" y="5435"/>
                  </a:lnTo>
                  <a:lnTo>
                    <a:pt x="16344" y="4660"/>
                  </a:lnTo>
                  <a:lnTo>
                    <a:pt x="18072" y="3441"/>
                  </a:lnTo>
                  <a:lnTo>
                    <a:pt x="19138" y="2197"/>
                  </a:lnTo>
                  <a:lnTo>
                    <a:pt x="16509" y="787"/>
                  </a:lnTo>
                  <a:lnTo>
                    <a:pt x="14071" y="241"/>
                  </a:lnTo>
                  <a:lnTo>
                    <a:pt x="11658" y="0"/>
                  </a:lnTo>
                  <a:close/>
                </a:path>
              </a:pathLst>
            </a:custGeom>
            <a:solidFill>
              <a:srgbClr val="E2E0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3" name="object 1943" descr=""/>
            <p:cNvSpPr/>
            <p:nvPr/>
          </p:nvSpPr>
          <p:spPr>
            <a:xfrm>
              <a:off x="2162915" y="2728809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8470" y="0"/>
                  </a:moveTo>
                  <a:lnTo>
                    <a:pt x="5562" y="1155"/>
                  </a:lnTo>
                  <a:lnTo>
                    <a:pt x="3213" y="317"/>
                  </a:lnTo>
                  <a:lnTo>
                    <a:pt x="2438" y="215"/>
                  </a:lnTo>
                  <a:lnTo>
                    <a:pt x="1701" y="266"/>
                  </a:lnTo>
                  <a:lnTo>
                    <a:pt x="990" y="622"/>
                  </a:lnTo>
                  <a:lnTo>
                    <a:pt x="0" y="1523"/>
                  </a:lnTo>
                  <a:lnTo>
                    <a:pt x="990" y="2781"/>
                  </a:lnTo>
                  <a:lnTo>
                    <a:pt x="419" y="3746"/>
                  </a:lnTo>
                  <a:lnTo>
                    <a:pt x="1904" y="6146"/>
                  </a:lnTo>
                  <a:lnTo>
                    <a:pt x="4241" y="5295"/>
                  </a:lnTo>
                  <a:lnTo>
                    <a:pt x="9067" y="5321"/>
                  </a:lnTo>
                  <a:lnTo>
                    <a:pt x="9258" y="4190"/>
                  </a:lnTo>
                  <a:lnTo>
                    <a:pt x="10058" y="3340"/>
                  </a:lnTo>
                  <a:lnTo>
                    <a:pt x="10426" y="2285"/>
                  </a:lnTo>
                  <a:lnTo>
                    <a:pt x="8470" y="0"/>
                  </a:lnTo>
                  <a:close/>
                </a:path>
              </a:pathLst>
            </a:custGeom>
            <a:solidFill>
              <a:srgbClr val="CD8A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4" name="object 1944" descr=""/>
            <p:cNvSpPr/>
            <p:nvPr/>
          </p:nvSpPr>
          <p:spPr>
            <a:xfrm>
              <a:off x="2171449" y="2731450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2603" y="0"/>
                  </a:moveTo>
                  <a:lnTo>
                    <a:pt x="2171" y="76"/>
                  </a:lnTo>
                  <a:lnTo>
                    <a:pt x="1778" y="304"/>
                  </a:lnTo>
                  <a:lnTo>
                    <a:pt x="254" y="520"/>
                  </a:lnTo>
                  <a:lnTo>
                    <a:pt x="0" y="1397"/>
                  </a:lnTo>
                  <a:lnTo>
                    <a:pt x="533" y="2679"/>
                  </a:lnTo>
                  <a:lnTo>
                    <a:pt x="1625" y="2794"/>
                  </a:lnTo>
                  <a:lnTo>
                    <a:pt x="3429" y="3568"/>
                  </a:lnTo>
                  <a:lnTo>
                    <a:pt x="5334" y="3009"/>
                  </a:lnTo>
                  <a:lnTo>
                    <a:pt x="7188" y="3162"/>
                  </a:lnTo>
                  <a:lnTo>
                    <a:pt x="7747" y="3124"/>
                  </a:lnTo>
                  <a:lnTo>
                    <a:pt x="8166" y="2870"/>
                  </a:lnTo>
                  <a:lnTo>
                    <a:pt x="8445" y="2387"/>
                  </a:lnTo>
                  <a:lnTo>
                    <a:pt x="8382" y="1612"/>
                  </a:lnTo>
                  <a:lnTo>
                    <a:pt x="4165" y="304"/>
                  </a:lnTo>
                  <a:lnTo>
                    <a:pt x="3060" y="63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8E3E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5" name="object 1945" descr=""/>
            <p:cNvSpPr/>
            <p:nvPr/>
          </p:nvSpPr>
          <p:spPr>
            <a:xfrm>
              <a:off x="2173071" y="2733642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5">
                  <a:moveTo>
                    <a:pt x="7200" y="0"/>
                  </a:moveTo>
                  <a:lnTo>
                    <a:pt x="6769" y="12"/>
                  </a:lnTo>
                  <a:lnTo>
                    <a:pt x="6350" y="317"/>
                  </a:lnTo>
                  <a:lnTo>
                    <a:pt x="4229" y="419"/>
                  </a:lnTo>
                  <a:lnTo>
                    <a:pt x="0" y="596"/>
                  </a:lnTo>
                  <a:lnTo>
                    <a:pt x="88" y="863"/>
                  </a:lnTo>
                  <a:lnTo>
                    <a:pt x="139" y="1130"/>
                  </a:lnTo>
                  <a:lnTo>
                    <a:pt x="139" y="1397"/>
                  </a:lnTo>
                  <a:lnTo>
                    <a:pt x="7302" y="1346"/>
                  </a:lnTo>
                  <a:lnTo>
                    <a:pt x="7823" y="1117"/>
                  </a:lnTo>
                  <a:lnTo>
                    <a:pt x="7912" y="749"/>
                  </a:lnTo>
                  <a:lnTo>
                    <a:pt x="7645" y="266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BC75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6" name="object 1946" descr=""/>
            <p:cNvSpPr/>
            <p:nvPr/>
          </p:nvSpPr>
          <p:spPr>
            <a:xfrm>
              <a:off x="2164726" y="2734272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2032" y="0"/>
                  </a:moveTo>
                  <a:lnTo>
                    <a:pt x="1206" y="38"/>
                  </a:lnTo>
                  <a:lnTo>
                    <a:pt x="495" y="304"/>
                  </a:lnTo>
                  <a:lnTo>
                    <a:pt x="0" y="1028"/>
                  </a:lnTo>
                  <a:lnTo>
                    <a:pt x="0" y="1752"/>
                  </a:lnTo>
                  <a:lnTo>
                    <a:pt x="1409" y="1981"/>
                  </a:lnTo>
                  <a:lnTo>
                    <a:pt x="2819" y="2311"/>
                  </a:lnTo>
                  <a:lnTo>
                    <a:pt x="4000" y="1117"/>
                  </a:lnTo>
                  <a:lnTo>
                    <a:pt x="3581" y="330"/>
                  </a:lnTo>
                  <a:lnTo>
                    <a:pt x="2870" y="63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B263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7" name="object 1947" descr=""/>
            <p:cNvSpPr/>
            <p:nvPr/>
          </p:nvSpPr>
          <p:spPr>
            <a:xfrm>
              <a:off x="2166912" y="273253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81" y="0"/>
                  </a:moveTo>
                  <a:lnTo>
                    <a:pt x="0" y="2489"/>
                  </a:lnTo>
                  <a:lnTo>
                    <a:pt x="609" y="2616"/>
                  </a:lnTo>
                  <a:lnTo>
                    <a:pt x="1206" y="2730"/>
                  </a:lnTo>
                  <a:lnTo>
                    <a:pt x="1816" y="2857"/>
                  </a:lnTo>
                  <a:lnTo>
                    <a:pt x="3086" y="1587"/>
                  </a:lnTo>
                  <a:lnTo>
                    <a:pt x="1879" y="1231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E2DD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8" name="object 1948" descr=""/>
            <p:cNvSpPr/>
            <p:nvPr/>
          </p:nvSpPr>
          <p:spPr>
            <a:xfrm>
              <a:off x="2151740" y="273237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1143" y="0"/>
                  </a:moveTo>
                  <a:lnTo>
                    <a:pt x="0" y="571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CB87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9" name="object 1949" descr=""/>
            <p:cNvSpPr/>
            <p:nvPr/>
          </p:nvSpPr>
          <p:spPr>
            <a:xfrm>
              <a:off x="2155712" y="2728307"/>
              <a:ext cx="14604" cy="6985"/>
            </a:xfrm>
            <a:custGeom>
              <a:avLst/>
              <a:gdLst/>
              <a:ahLst/>
              <a:cxnLst/>
              <a:rect l="l" t="t" r="r" b="b"/>
              <a:pathLst>
                <a:path w="14605" h="6985">
                  <a:moveTo>
                    <a:pt x="3251" y="0"/>
                  </a:moveTo>
                  <a:lnTo>
                    <a:pt x="2908" y="101"/>
                  </a:lnTo>
                  <a:lnTo>
                    <a:pt x="2654" y="495"/>
                  </a:lnTo>
                  <a:lnTo>
                    <a:pt x="1536" y="1625"/>
                  </a:lnTo>
                  <a:lnTo>
                    <a:pt x="660" y="2425"/>
                  </a:lnTo>
                  <a:lnTo>
                    <a:pt x="0" y="3289"/>
                  </a:lnTo>
                  <a:lnTo>
                    <a:pt x="558" y="4559"/>
                  </a:lnTo>
                  <a:lnTo>
                    <a:pt x="1676" y="4775"/>
                  </a:lnTo>
                  <a:lnTo>
                    <a:pt x="2895" y="4699"/>
                  </a:lnTo>
                  <a:lnTo>
                    <a:pt x="3784" y="5626"/>
                  </a:lnTo>
                  <a:lnTo>
                    <a:pt x="5588" y="5854"/>
                  </a:lnTo>
                  <a:lnTo>
                    <a:pt x="7416" y="5969"/>
                  </a:lnTo>
                  <a:lnTo>
                    <a:pt x="9017" y="6985"/>
                  </a:lnTo>
                  <a:lnTo>
                    <a:pt x="11201" y="6718"/>
                  </a:lnTo>
                  <a:lnTo>
                    <a:pt x="11963" y="5486"/>
                  </a:lnTo>
                  <a:lnTo>
                    <a:pt x="13208" y="5918"/>
                  </a:lnTo>
                  <a:lnTo>
                    <a:pt x="14300" y="5791"/>
                  </a:lnTo>
                  <a:lnTo>
                    <a:pt x="12560" y="3898"/>
                  </a:lnTo>
                  <a:lnTo>
                    <a:pt x="9766" y="5308"/>
                  </a:lnTo>
                  <a:lnTo>
                    <a:pt x="7924" y="3771"/>
                  </a:lnTo>
                  <a:lnTo>
                    <a:pt x="7429" y="2933"/>
                  </a:lnTo>
                  <a:lnTo>
                    <a:pt x="6616" y="2730"/>
                  </a:lnTo>
                  <a:lnTo>
                    <a:pt x="5727" y="2641"/>
                  </a:lnTo>
                  <a:lnTo>
                    <a:pt x="5232" y="2552"/>
                  </a:lnTo>
                  <a:lnTo>
                    <a:pt x="4622" y="2870"/>
                  </a:lnTo>
                  <a:lnTo>
                    <a:pt x="4343" y="2184"/>
                  </a:lnTo>
                  <a:lnTo>
                    <a:pt x="4368" y="1841"/>
                  </a:lnTo>
                  <a:lnTo>
                    <a:pt x="4356" y="1485"/>
                  </a:lnTo>
                  <a:lnTo>
                    <a:pt x="4292" y="1130"/>
                  </a:lnTo>
                  <a:lnTo>
                    <a:pt x="4178" y="762"/>
                  </a:lnTo>
                  <a:lnTo>
                    <a:pt x="3975" y="431"/>
                  </a:lnTo>
                  <a:lnTo>
                    <a:pt x="3683" y="152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D9B5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0" name="object 1950" descr=""/>
            <p:cNvSpPr/>
            <p:nvPr/>
          </p:nvSpPr>
          <p:spPr>
            <a:xfrm>
              <a:off x="2152934" y="2729931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4318" y="0"/>
                  </a:moveTo>
                  <a:lnTo>
                    <a:pt x="1435" y="25"/>
                  </a:lnTo>
                  <a:lnTo>
                    <a:pt x="0" y="50"/>
                  </a:lnTo>
                  <a:lnTo>
                    <a:pt x="723" y="736"/>
                  </a:lnTo>
                  <a:lnTo>
                    <a:pt x="1460" y="1422"/>
                  </a:lnTo>
                  <a:lnTo>
                    <a:pt x="2184" y="2108"/>
                  </a:lnTo>
                  <a:lnTo>
                    <a:pt x="2362" y="2679"/>
                  </a:lnTo>
                  <a:lnTo>
                    <a:pt x="2768" y="2921"/>
                  </a:lnTo>
                  <a:lnTo>
                    <a:pt x="3327" y="2946"/>
                  </a:lnTo>
                  <a:lnTo>
                    <a:pt x="4318" y="0"/>
                  </a:lnTo>
                  <a:close/>
                </a:path>
              </a:pathLst>
            </a:custGeom>
            <a:solidFill>
              <a:srgbClr val="D0A9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1" name="object 1951" descr=""/>
            <p:cNvSpPr/>
            <p:nvPr/>
          </p:nvSpPr>
          <p:spPr>
            <a:xfrm>
              <a:off x="2164684" y="273930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698" y="0"/>
                  </a:moveTo>
                  <a:lnTo>
                    <a:pt x="355" y="0"/>
                  </a:lnTo>
                  <a:lnTo>
                    <a:pt x="0" y="38"/>
                  </a:lnTo>
                  <a:lnTo>
                    <a:pt x="25" y="1485"/>
                  </a:lnTo>
                  <a:lnTo>
                    <a:pt x="25" y="2197"/>
                  </a:lnTo>
                  <a:lnTo>
                    <a:pt x="723" y="1524"/>
                  </a:lnTo>
                  <a:lnTo>
                    <a:pt x="1066" y="1181"/>
                  </a:lnTo>
                  <a:lnTo>
                    <a:pt x="1244" y="1054"/>
                  </a:lnTo>
                  <a:lnTo>
                    <a:pt x="1422" y="558"/>
                  </a:lnTo>
                  <a:lnTo>
                    <a:pt x="1320" y="304"/>
                  </a:lnTo>
                  <a:lnTo>
                    <a:pt x="1054" y="5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BB7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2" name="object 1952" descr=""/>
            <p:cNvSpPr/>
            <p:nvPr/>
          </p:nvSpPr>
          <p:spPr>
            <a:xfrm>
              <a:off x="2229733" y="268731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006" y="0"/>
                  </a:moveTo>
                  <a:lnTo>
                    <a:pt x="1333" y="228"/>
                  </a:lnTo>
                  <a:lnTo>
                    <a:pt x="279" y="1066"/>
                  </a:lnTo>
                  <a:lnTo>
                    <a:pt x="0" y="2146"/>
                  </a:lnTo>
                  <a:lnTo>
                    <a:pt x="317" y="3416"/>
                  </a:lnTo>
                  <a:lnTo>
                    <a:pt x="609" y="4114"/>
                  </a:lnTo>
                  <a:lnTo>
                    <a:pt x="1104" y="4559"/>
                  </a:lnTo>
                  <a:lnTo>
                    <a:pt x="1866" y="4686"/>
                  </a:lnTo>
                  <a:lnTo>
                    <a:pt x="2374" y="4635"/>
                  </a:lnTo>
                  <a:lnTo>
                    <a:pt x="2717" y="4381"/>
                  </a:lnTo>
                  <a:lnTo>
                    <a:pt x="2920" y="3924"/>
                  </a:lnTo>
                  <a:lnTo>
                    <a:pt x="3073" y="3111"/>
                  </a:lnTo>
                  <a:lnTo>
                    <a:pt x="3492" y="2476"/>
                  </a:lnTo>
                  <a:lnTo>
                    <a:pt x="4203" y="2044"/>
                  </a:lnTo>
                  <a:lnTo>
                    <a:pt x="4775" y="1523"/>
                  </a:lnTo>
                  <a:lnTo>
                    <a:pt x="4711" y="990"/>
                  </a:lnTo>
                  <a:lnTo>
                    <a:pt x="4279" y="4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427F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3" name="object 1953" descr=""/>
            <p:cNvSpPr/>
            <p:nvPr/>
          </p:nvSpPr>
          <p:spPr>
            <a:xfrm>
              <a:off x="2228006" y="268563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993" y="0"/>
                  </a:moveTo>
                  <a:lnTo>
                    <a:pt x="1638" y="203"/>
                  </a:lnTo>
                  <a:lnTo>
                    <a:pt x="546" y="609"/>
                  </a:lnTo>
                  <a:lnTo>
                    <a:pt x="190" y="927"/>
                  </a:lnTo>
                  <a:lnTo>
                    <a:pt x="0" y="1333"/>
                  </a:lnTo>
                  <a:lnTo>
                    <a:pt x="63" y="2285"/>
                  </a:lnTo>
                  <a:lnTo>
                    <a:pt x="292" y="2666"/>
                  </a:lnTo>
                  <a:lnTo>
                    <a:pt x="685" y="2959"/>
                  </a:lnTo>
                  <a:lnTo>
                    <a:pt x="1955" y="3098"/>
                  </a:lnTo>
                  <a:lnTo>
                    <a:pt x="2793" y="2222"/>
                  </a:lnTo>
                  <a:lnTo>
                    <a:pt x="3647" y="1676"/>
                  </a:lnTo>
                  <a:lnTo>
                    <a:pt x="3733" y="584"/>
                  </a:lnTo>
                  <a:lnTo>
                    <a:pt x="2400" y="457"/>
                  </a:lnTo>
                  <a:lnTo>
                    <a:pt x="2247" y="88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DED2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4" name="object 1954" descr=""/>
            <p:cNvSpPr/>
            <p:nvPr/>
          </p:nvSpPr>
          <p:spPr>
            <a:xfrm>
              <a:off x="2233937" y="268773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76" y="0"/>
                  </a:moveTo>
                  <a:lnTo>
                    <a:pt x="0" y="1625"/>
                  </a:lnTo>
                  <a:lnTo>
                    <a:pt x="952" y="1701"/>
                  </a:lnTo>
                  <a:lnTo>
                    <a:pt x="1778" y="1536"/>
                  </a:lnTo>
                  <a:lnTo>
                    <a:pt x="2209" y="546"/>
                  </a:lnTo>
                  <a:lnTo>
                    <a:pt x="787" y="19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2CF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5" name="object 1955" descr=""/>
            <p:cNvSpPr/>
            <p:nvPr/>
          </p:nvSpPr>
          <p:spPr>
            <a:xfrm>
              <a:off x="2226404" y="268623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146" y="0"/>
                  </a:moveTo>
                  <a:lnTo>
                    <a:pt x="12" y="114"/>
                  </a:lnTo>
                  <a:lnTo>
                    <a:pt x="0" y="419"/>
                  </a:lnTo>
                  <a:lnTo>
                    <a:pt x="25" y="1041"/>
                  </a:lnTo>
                  <a:lnTo>
                    <a:pt x="596" y="1676"/>
                  </a:lnTo>
                  <a:lnTo>
                    <a:pt x="1244" y="1701"/>
                  </a:lnTo>
                  <a:lnTo>
                    <a:pt x="1943" y="1282"/>
                  </a:lnTo>
                  <a:lnTo>
                    <a:pt x="2006" y="850"/>
                  </a:lnTo>
                  <a:lnTo>
                    <a:pt x="2082" y="431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B2A4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6" name="object 1956" descr=""/>
            <p:cNvSpPr/>
            <p:nvPr/>
          </p:nvSpPr>
          <p:spPr>
            <a:xfrm>
              <a:off x="2229645" y="26851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16" y="0"/>
                  </a:moveTo>
                  <a:lnTo>
                    <a:pt x="508" y="0"/>
                  </a:lnTo>
                  <a:lnTo>
                    <a:pt x="177" y="266"/>
                  </a:lnTo>
                  <a:lnTo>
                    <a:pt x="0" y="736"/>
                  </a:lnTo>
                  <a:lnTo>
                    <a:pt x="254" y="838"/>
                  </a:lnTo>
                  <a:lnTo>
                    <a:pt x="508" y="927"/>
                  </a:lnTo>
                  <a:lnTo>
                    <a:pt x="762" y="990"/>
                  </a:lnTo>
                  <a:lnTo>
                    <a:pt x="863" y="660"/>
                  </a:lnTo>
                  <a:lnTo>
                    <a:pt x="952" y="330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CC87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7" name="object 1957" descr=""/>
            <p:cNvSpPr/>
            <p:nvPr/>
          </p:nvSpPr>
          <p:spPr>
            <a:xfrm>
              <a:off x="2216377" y="268872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1511" y="0"/>
                  </a:moveTo>
                  <a:lnTo>
                    <a:pt x="215" y="1485"/>
                  </a:lnTo>
                  <a:lnTo>
                    <a:pt x="38" y="1943"/>
                  </a:lnTo>
                  <a:lnTo>
                    <a:pt x="0" y="2425"/>
                  </a:lnTo>
                  <a:lnTo>
                    <a:pt x="114" y="2908"/>
                  </a:lnTo>
                  <a:lnTo>
                    <a:pt x="444" y="3581"/>
                  </a:lnTo>
                  <a:lnTo>
                    <a:pt x="965" y="4089"/>
                  </a:lnTo>
                  <a:lnTo>
                    <a:pt x="1663" y="4381"/>
                  </a:lnTo>
                  <a:lnTo>
                    <a:pt x="2146" y="4483"/>
                  </a:lnTo>
                  <a:lnTo>
                    <a:pt x="2628" y="4483"/>
                  </a:lnTo>
                  <a:lnTo>
                    <a:pt x="3098" y="4356"/>
                  </a:lnTo>
                  <a:lnTo>
                    <a:pt x="4406" y="3657"/>
                  </a:lnTo>
                  <a:lnTo>
                    <a:pt x="4635" y="2590"/>
                  </a:lnTo>
                  <a:lnTo>
                    <a:pt x="4178" y="1282"/>
                  </a:lnTo>
                  <a:lnTo>
                    <a:pt x="3860" y="914"/>
                  </a:lnTo>
                  <a:lnTo>
                    <a:pt x="3695" y="736"/>
                  </a:lnTo>
                  <a:lnTo>
                    <a:pt x="3340" y="711"/>
                  </a:lnTo>
                  <a:lnTo>
                    <a:pt x="2984" y="698"/>
                  </a:lnTo>
                  <a:lnTo>
                    <a:pt x="2628" y="673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B3AF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8" name="object 1958" descr=""/>
            <p:cNvSpPr/>
            <p:nvPr/>
          </p:nvSpPr>
          <p:spPr>
            <a:xfrm>
              <a:off x="2215170" y="268700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806" y="0"/>
                  </a:moveTo>
                  <a:lnTo>
                    <a:pt x="1981" y="419"/>
                  </a:lnTo>
                  <a:lnTo>
                    <a:pt x="1562" y="622"/>
                  </a:lnTo>
                  <a:lnTo>
                    <a:pt x="838" y="800"/>
                  </a:lnTo>
                  <a:lnTo>
                    <a:pt x="317" y="1206"/>
                  </a:lnTo>
                  <a:lnTo>
                    <a:pt x="63" y="1930"/>
                  </a:lnTo>
                  <a:lnTo>
                    <a:pt x="0" y="2400"/>
                  </a:lnTo>
                  <a:lnTo>
                    <a:pt x="50" y="2870"/>
                  </a:lnTo>
                  <a:lnTo>
                    <a:pt x="203" y="3314"/>
                  </a:lnTo>
                  <a:lnTo>
                    <a:pt x="368" y="3479"/>
                  </a:lnTo>
                  <a:lnTo>
                    <a:pt x="520" y="3657"/>
                  </a:lnTo>
                  <a:lnTo>
                    <a:pt x="685" y="3822"/>
                  </a:lnTo>
                  <a:lnTo>
                    <a:pt x="1142" y="4013"/>
                  </a:lnTo>
                  <a:lnTo>
                    <a:pt x="1574" y="3962"/>
                  </a:lnTo>
                  <a:lnTo>
                    <a:pt x="1955" y="3644"/>
                  </a:lnTo>
                  <a:lnTo>
                    <a:pt x="3835" y="2387"/>
                  </a:lnTo>
                  <a:lnTo>
                    <a:pt x="3860" y="977"/>
                  </a:lnTo>
                  <a:lnTo>
                    <a:pt x="3860" y="266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4C7D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9" name="object 1959" descr=""/>
            <p:cNvSpPr/>
            <p:nvPr/>
          </p:nvSpPr>
          <p:spPr>
            <a:xfrm>
              <a:off x="2220697" y="268698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285" y="0"/>
                  </a:moveTo>
                  <a:lnTo>
                    <a:pt x="2006" y="114"/>
                  </a:lnTo>
                  <a:lnTo>
                    <a:pt x="1752" y="266"/>
                  </a:lnTo>
                  <a:lnTo>
                    <a:pt x="1511" y="444"/>
                  </a:lnTo>
                  <a:lnTo>
                    <a:pt x="723" y="1054"/>
                  </a:lnTo>
                  <a:lnTo>
                    <a:pt x="317" y="1358"/>
                  </a:lnTo>
                  <a:lnTo>
                    <a:pt x="25" y="1765"/>
                  </a:lnTo>
                  <a:lnTo>
                    <a:pt x="0" y="2184"/>
                  </a:lnTo>
                  <a:lnTo>
                    <a:pt x="241" y="2628"/>
                  </a:lnTo>
                  <a:lnTo>
                    <a:pt x="622" y="2895"/>
                  </a:lnTo>
                  <a:lnTo>
                    <a:pt x="1054" y="3047"/>
                  </a:lnTo>
                  <a:lnTo>
                    <a:pt x="1523" y="3073"/>
                  </a:lnTo>
                  <a:lnTo>
                    <a:pt x="1993" y="3022"/>
                  </a:lnTo>
                  <a:lnTo>
                    <a:pt x="2400" y="2832"/>
                  </a:lnTo>
                  <a:lnTo>
                    <a:pt x="2768" y="2539"/>
                  </a:lnTo>
                  <a:lnTo>
                    <a:pt x="2882" y="2400"/>
                  </a:lnTo>
                  <a:lnTo>
                    <a:pt x="2959" y="1828"/>
                  </a:lnTo>
                  <a:lnTo>
                    <a:pt x="2870" y="1562"/>
                  </a:lnTo>
                  <a:lnTo>
                    <a:pt x="2641" y="1320"/>
                  </a:lnTo>
                  <a:lnTo>
                    <a:pt x="2514" y="87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C7A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0" name="object 1960" descr=""/>
            <p:cNvSpPr/>
            <p:nvPr/>
          </p:nvSpPr>
          <p:spPr>
            <a:xfrm>
              <a:off x="2220130" y="268834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888" y="0"/>
                  </a:moveTo>
                  <a:lnTo>
                    <a:pt x="279" y="114"/>
                  </a:lnTo>
                  <a:lnTo>
                    <a:pt x="0" y="520"/>
                  </a:lnTo>
                  <a:lnTo>
                    <a:pt x="50" y="1460"/>
                  </a:lnTo>
                  <a:lnTo>
                    <a:pt x="482" y="1536"/>
                  </a:lnTo>
                  <a:lnTo>
                    <a:pt x="838" y="1435"/>
                  </a:lnTo>
                  <a:lnTo>
                    <a:pt x="1140" y="1104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DBC5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1" name="object 1961" descr=""/>
            <p:cNvSpPr/>
            <p:nvPr/>
          </p:nvSpPr>
          <p:spPr>
            <a:xfrm>
              <a:off x="2224794" y="268727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638" y="0"/>
                  </a:moveTo>
                  <a:lnTo>
                    <a:pt x="1206" y="431"/>
                  </a:lnTo>
                  <a:lnTo>
                    <a:pt x="787" y="876"/>
                  </a:lnTo>
                  <a:lnTo>
                    <a:pt x="355" y="1308"/>
                  </a:lnTo>
                  <a:lnTo>
                    <a:pt x="114" y="1625"/>
                  </a:lnTo>
                  <a:lnTo>
                    <a:pt x="0" y="1993"/>
                  </a:lnTo>
                  <a:lnTo>
                    <a:pt x="38" y="2387"/>
                  </a:lnTo>
                  <a:lnTo>
                    <a:pt x="1396" y="3556"/>
                  </a:lnTo>
                  <a:lnTo>
                    <a:pt x="1777" y="3467"/>
                  </a:lnTo>
                  <a:lnTo>
                    <a:pt x="3797" y="1473"/>
                  </a:lnTo>
                  <a:lnTo>
                    <a:pt x="3721" y="850"/>
                  </a:lnTo>
                  <a:lnTo>
                    <a:pt x="3670" y="647"/>
                  </a:lnTo>
                  <a:lnTo>
                    <a:pt x="3606" y="444"/>
                  </a:lnTo>
                  <a:lnTo>
                    <a:pt x="3555" y="241"/>
                  </a:lnTo>
                  <a:lnTo>
                    <a:pt x="2920" y="165"/>
                  </a:lnTo>
                  <a:lnTo>
                    <a:pt x="2273" y="76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3877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2" name="object 1962" descr=""/>
            <p:cNvSpPr/>
            <p:nvPr/>
          </p:nvSpPr>
          <p:spPr>
            <a:xfrm>
              <a:off x="2222736" y="268817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676" y="0"/>
                  </a:moveTo>
                  <a:lnTo>
                    <a:pt x="1320" y="38"/>
                  </a:lnTo>
                  <a:lnTo>
                    <a:pt x="952" y="88"/>
                  </a:lnTo>
                  <a:lnTo>
                    <a:pt x="596" y="127"/>
                  </a:lnTo>
                  <a:lnTo>
                    <a:pt x="330" y="1168"/>
                  </a:lnTo>
                  <a:lnTo>
                    <a:pt x="50" y="1536"/>
                  </a:lnTo>
                  <a:lnTo>
                    <a:pt x="0" y="1930"/>
                  </a:lnTo>
                  <a:lnTo>
                    <a:pt x="241" y="2336"/>
                  </a:lnTo>
                  <a:lnTo>
                    <a:pt x="596" y="2603"/>
                  </a:lnTo>
                  <a:lnTo>
                    <a:pt x="1003" y="2705"/>
                  </a:lnTo>
                  <a:lnTo>
                    <a:pt x="1447" y="2641"/>
                  </a:lnTo>
                  <a:lnTo>
                    <a:pt x="2120" y="2336"/>
                  </a:lnTo>
                  <a:lnTo>
                    <a:pt x="2260" y="1689"/>
                  </a:lnTo>
                  <a:lnTo>
                    <a:pt x="2476" y="1079"/>
                  </a:lnTo>
                  <a:lnTo>
                    <a:pt x="2425" y="635"/>
                  </a:lnTo>
                  <a:lnTo>
                    <a:pt x="2412" y="419"/>
                  </a:lnTo>
                  <a:lnTo>
                    <a:pt x="2311" y="63"/>
                  </a:lnTo>
                  <a:lnTo>
                    <a:pt x="2095" y="38"/>
                  </a:lnTo>
                  <a:lnTo>
                    <a:pt x="1892" y="25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C84B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3" name="object 1963" descr=""/>
            <p:cNvSpPr/>
            <p:nvPr/>
          </p:nvSpPr>
          <p:spPr>
            <a:xfrm>
              <a:off x="2224411" y="268746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495" y="0"/>
                  </a:moveTo>
                  <a:lnTo>
                    <a:pt x="254" y="253"/>
                  </a:lnTo>
                  <a:lnTo>
                    <a:pt x="0" y="698"/>
                  </a:lnTo>
                  <a:lnTo>
                    <a:pt x="317" y="812"/>
                  </a:lnTo>
                  <a:lnTo>
                    <a:pt x="635" y="76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E5D0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4" name="object 1964" descr=""/>
            <p:cNvSpPr/>
            <p:nvPr/>
          </p:nvSpPr>
          <p:spPr>
            <a:xfrm>
              <a:off x="2212178" y="268550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825" y="0"/>
                  </a:moveTo>
                  <a:lnTo>
                    <a:pt x="444" y="571"/>
                  </a:lnTo>
                  <a:lnTo>
                    <a:pt x="63" y="1181"/>
                  </a:lnTo>
                  <a:lnTo>
                    <a:pt x="0" y="1968"/>
                  </a:lnTo>
                  <a:lnTo>
                    <a:pt x="444" y="2476"/>
                  </a:lnTo>
                  <a:lnTo>
                    <a:pt x="1028" y="2895"/>
                  </a:lnTo>
                  <a:lnTo>
                    <a:pt x="1435" y="3111"/>
                  </a:lnTo>
                  <a:lnTo>
                    <a:pt x="1866" y="3213"/>
                  </a:lnTo>
                  <a:lnTo>
                    <a:pt x="2324" y="3200"/>
                  </a:lnTo>
                  <a:lnTo>
                    <a:pt x="2959" y="2895"/>
                  </a:lnTo>
                  <a:lnTo>
                    <a:pt x="3390" y="2425"/>
                  </a:lnTo>
                  <a:lnTo>
                    <a:pt x="3594" y="1752"/>
                  </a:lnTo>
                  <a:lnTo>
                    <a:pt x="3568" y="1422"/>
                  </a:lnTo>
                  <a:lnTo>
                    <a:pt x="3530" y="1104"/>
                  </a:lnTo>
                  <a:lnTo>
                    <a:pt x="3479" y="774"/>
                  </a:lnTo>
                  <a:lnTo>
                    <a:pt x="2247" y="698"/>
                  </a:lnTo>
                  <a:lnTo>
                    <a:pt x="1638" y="647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AF9D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5" name="object 1965" descr=""/>
            <p:cNvSpPr/>
            <p:nvPr/>
          </p:nvSpPr>
          <p:spPr>
            <a:xfrm>
              <a:off x="2211226" y="268499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584" y="0"/>
                  </a:moveTo>
                  <a:lnTo>
                    <a:pt x="279" y="1244"/>
                  </a:lnTo>
                  <a:lnTo>
                    <a:pt x="139" y="1866"/>
                  </a:lnTo>
                  <a:lnTo>
                    <a:pt x="12" y="1993"/>
                  </a:lnTo>
                  <a:lnTo>
                    <a:pt x="12" y="2260"/>
                  </a:lnTo>
                  <a:lnTo>
                    <a:pt x="0" y="2476"/>
                  </a:lnTo>
                  <a:lnTo>
                    <a:pt x="165" y="2616"/>
                  </a:lnTo>
                  <a:lnTo>
                    <a:pt x="508" y="2692"/>
                  </a:lnTo>
                  <a:lnTo>
                    <a:pt x="927" y="2679"/>
                  </a:lnTo>
                  <a:lnTo>
                    <a:pt x="1257" y="2489"/>
                  </a:lnTo>
                  <a:lnTo>
                    <a:pt x="1485" y="2133"/>
                  </a:lnTo>
                  <a:lnTo>
                    <a:pt x="1854" y="1803"/>
                  </a:lnTo>
                  <a:lnTo>
                    <a:pt x="2222" y="1485"/>
                  </a:lnTo>
                  <a:lnTo>
                    <a:pt x="2590" y="1155"/>
                  </a:lnTo>
                  <a:lnTo>
                    <a:pt x="2476" y="812"/>
                  </a:lnTo>
                  <a:lnTo>
                    <a:pt x="2374" y="469"/>
                  </a:lnTo>
                  <a:lnTo>
                    <a:pt x="2260" y="127"/>
                  </a:lnTo>
                  <a:lnTo>
                    <a:pt x="1701" y="88"/>
                  </a:lnTo>
                  <a:lnTo>
                    <a:pt x="1143" y="3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C463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6" name="object 1966" descr=""/>
            <p:cNvSpPr/>
            <p:nvPr/>
          </p:nvSpPr>
          <p:spPr>
            <a:xfrm>
              <a:off x="2214548" y="268725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219" y="0"/>
                  </a:moveTo>
                  <a:lnTo>
                    <a:pt x="825" y="393"/>
                  </a:lnTo>
                  <a:lnTo>
                    <a:pt x="444" y="800"/>
                  </a:lnTo>
                  <a:lnTo>
                    <a:pt x="50" y="1193"/>
                  </a:lnTo>
                  <a:lnTo>
                    <a:pt x="0" y="2019"/>
                  </a:lnTo>
                  <a:lnTo>
                    <a:pt x="304" y="2438"/>
                  </a:lnTo>
                  <a:lnTo>
                    <a:pt x="1193" y="2159"/>
                  </a:lnTo>
                  <a:lnTo>
                    <a:pt x="2184" y="368"/>
                  </a:lnTo>
                  <a:lnTo>
                    <a:pt x="1879" y="215"/>
                  </a:lnTo>
                  <a:lnTo>
                    <a:pt x="1549" y="88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DEBA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7" name="object 1967" descr=""/>
            <p:cNvSpPr/>
            <p:nvPr/>
          </p:nvSpPr>
          <p:spPr>
            <a:xfrm>
              <a:off x="2239679" y="2712159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2578" y="317"/>
                  </a:moveTo>
                  <a:lnTo>
                    <a:pt x="2133" y="457"/>
                  </a:lnTo>
                  <a:lnTo>
                    <a:pt x="1142" y="1015"/>
                  </a:lnTo>
                  <a:lnTo>
                    <a:pt x="0" y="1473"/>
                  </a:lnTo>
                  <a:lnTo>
                    <a:pt x="495" y="2997"/>
                  </a:lnTo>
                  <a:lnTo>
                    <a:pt x="892" y="3301"/>
                  </a:lnTo>
                  <a:lnTo>
                    <a:pt x="1269" y="3467"/>
                  </a:lnTo>
                  <a:lnTo>
                    <a:pt x="1727" y="3543"/>
                  </a:lnTo>
                  <a:lnTo>
                    <a:pt x="2425" y="3517"/>
                  </a:lnTo>
                  <a:lnTo>
                    <a:pt x="3073" y="3301"/>
                  </a:lnTo>
                  <a:lnTo>
                    <a:pt x="3682" y="2971"/>
                  </a:lnTo>
                  <a:lnTo>
                    <a:pt x="5753" y="2908"/>
                  </a:lnTo>
                  <a:lnTo>
                    <a:pt x="7906" y="2908"/>
                  </a:lnTo>
                  <a:lnTo>
                    <a:pt x="8331" y="2476"/>
                  </a:lnTo>
                  <a:lnTo>
                    <a:pt x="8025" y="660"/>
                  </a:lnTo>
                  <a:lnTo>
                    <a:pt x="3441" y="558"/>
                  </a:lnTo>
                  <a:lnTo>
                    <a:pt x="3022" y="355"/>
                  </a:lnTo>
                  <a:lnTo>
                    <a:pt x="2578" y="317"/>
                  </a:lnTo>
                  <a:close/>
                </a:path>
                <a:path w="8889" h="3810">
                  <a:moveTo>
                    <a:pt x="7906" y="2908"/>
                  </a:moveTo>
                  <a:lnTo>
                    <a:pt x="5753" y="2908"/>
                  </a:lnTo>
                  <a:lnTo>
                    <a:pt x="7581" y="3238"/>
                  </a:lnTo>
                  <a:lnTo>
                    <a:pt x="7906" y="2908"/>
                  </a:lnTo>
                  <a:close/>
                </a:path>
                <a:path w="8889" h="3810">
                  <a:moveTo>
                    <a:pt x="7302" y="0"/>
                  </a:moveTo>
                  <a:lnTo>
                    <a:pt x="6540" y="114"/>
                  </a:lnTo>
                  <a:lnTo>
                    <a:pt x="5753" y="558"/>
                  </a:lnTo>
                  <a:lnTo>
                    <a:pt x="7914" y="558"/>
                  </a:lnTo>
                  <a:lnTo>
                    <a:pt x="7302" y="0"/>
                  </a:lnTo>
                  <a:close/>
                </a:path>
              </a:pathLst>
            </a:custGeom>
            <a:solidFill>
              <a:srgbClr val="E4D9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8" name="object 1968" descr=""/>
            <p:cNvSpPr/>
            <p:nvPr/>
          </p:nvSpPr>
          <p:spPr>
            <a:xfrm>
              <a:off x="2247731" y="2713011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3238" y="0"/>
                  </a:moveTo>
                  <a:lnTo>
                    <a:pt x="1358" y="0"/>
                  </a:lnTo>
                  <a:lnTo>
                    <a:pt x="0" y="736"/>
                  </a:lnTo>
                  <a:lnTo>
                    <a:pt x="266" y="1778"/>
                  </a:lnTo>
                  <a:lnTo>
                    <a:pt x="800" y="2870"/>
                  </a:lnTo>
                  <a:lnTo>
                    <a:pt x="2171" y="2971"/>
                  </a:lnTo>
                  <a:lnTo>
                    <a:pt x="2552" y="2514"/>
                  </a:lnTo>
                  <a:lnTo>
                    <a:pt x="3073" y="2451"/>
                  </a:lnTo>
                  <a:lnTo>
                    <a:pt x="4152" y="2451"/>
                  </a:lnTo>
                  <a:lnTo>
                    <a:pt x="4686" y="2425"/>
                  </a:lnTo>
                  <a:lnTo>
                    <a:pt x="5181" y="2184"/>
                  </a:lnTo>
                  <a:lnTo>
                    <a:pt x="5283" y="1752"/>
                  </a:lnTo>
                  <a:lnTo>
                    <a:pt x="5626" y="1460"/>
                  </a:lnTo>
                  <a:lnTo>
                    <a:pt x="5689" y="1104"/>
                  </a:lnTo>
                  <a:lnTo>
                    <a:pt x="5486" y="711"/>
                  </a:lnTo>
                  <a:lnTo>
                    <a:pt x="4825" y="203"/>
                  </a:lnTo>
                  <a:lnTo>
                    <a:pt x="3898" y="520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BC72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9" name="object 1969" descr=""/>
            <p:cNvSpPr/>
            <p:nvPr/>
          </p:nvSpPr>
          <p:spPr>
            <a:xfrm>
              <a:off x="2233279" y="2716067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590" y="0"/>
                  </a:moveTo>
                  <a:lnTo>
                    <a:pt x="0" y="2044"/>
                  </a:lnTo>
                  <a:lnTo>
                    <a:pt x="63" y="2476"/>
                  </a:lnTo>
                  <a:lnTo>
                    <a:pt x="2514" y="3975"/>
                  </a:lnTo>
                  <a:lnTo>
                    <a:pt x="3149" y="3835"/>
                  </a:lnTo>
                  <a:lnTo>
                    <a:pt x="4546" y="2451"/>
                  </a:lnTo>
                  <a:lnTo>
                    <a:pt x="4470" y="2032"/>
                  </a:lnTo>
                  <a:lnTo>
                    <a:pt x="4508" y="1727"/>
                  </a:lnTo>
                  <a:lnTo>
                    <a:pt x="4559" y="1130"/>
                  </a:lnTo>
                  <a:lnTo>
                    <a:pt x="4318" y="723"/>
                  </a:lnTo>
                  <a:lnTo>
                    <a:pt x="3962" y="419"/>
                  </a:lnTo>
                  <a:lnTo>
                    <a:pt x="3517" y="254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4A59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0" name="object 1970" descr=""/>
            <p:cNvSpPr/>
            <p:nvPr/>
          </p:nvSpPr>
          <p:spPr>
            <a:xfrm>
              <a:off x="2236845" y="2718100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914" y="0"/>
                  </a:moveTo>
                  <a:lnTo>
                    <a:pt x="622" y="304"/>
                  </a:lnTo>
                  <a:lnTo>
                    <a:pt x="342" y="609"/>
                  </a:lnTo>
                  <a:lnTo>
                    <a:pt x="50" y="914"/>
                  </a:lnTo>
                  <a:lnTo>
                    <a:pt x="0" y="1930"/>
                  </a:lnTo>
                  <a:lnTo>
                    <a:pt x="533" y="2616"/>
                  </a:lnTo>
                  <a:lnTo>
                    <a:pt x="1282" y="3200"/>
                  </a:lnTo>
                  <a:lnTo>
                    <a:pt x="2438" y="3124"/>
                  </a:lnTo>
                  <a:lnTo>
                    <a:pt x="3708" y="3492"/>
                  </a:lnTo>
                  <a:lnTo>
                    <a:pt x="4610" y="2374"/>
                  </a:lnTo>
                  <a:lnTo>
                    <a:pt x="3733" y="2197"/>
                  </a:lnTo>
                  <a:lnTo>
                    <a:pt x="2832" y="2070"/>
                  </a:lnTo>
                  <a:lnTo>
                    <a:pt x="2362" y="1155"/>
                  </a:lnTo>
                  <a:lnTo>
                    <a:pt x="1320" y="76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D3B9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1" name="object 1971" descr=""/>
            <p:cNvSpPr/>
            <p:nvPr/>
          </p:nvSpPr>
          <p:spPr>
            <a:xfrm>
              <a:off x="2245432" y="271280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273" y="0"/>
                  </a:moveTo>
                  <a:lnTo>
                    <a:pt x="1892" y="1142"/>
                  </a:lnTo>
                  <a:lnTo>
                    <a:pt x="1041" y="1803"/>
                  </a:lnTo>
                  <a:lnTo>
                    <a:pt x="0" y="2260"/>
                  </a:lnTo>
                  <a:lnTo>
                    <a:pt x="863" y="3162"/>
                  </a:lnTo>
                  <a:lnTo>
                    <a:pt x="2006" y="3047"/>
                  </a:lnTo>
                  <a:lnTo>
                    <a:pt x="3098" y="3073"/>
                  </a:lnTo>
                  <a:lnTo>
                    <a:pt x="3289" y="2120"/>
                  </a:lnTo>
                  <a:lnTo>
                    <a:pt x="3467" y="1168"/>
                  </a:lnTo>
                  <a:lnTo>
                    <a:pt x="3657" y="203"/>
                  </a:lnTo>
                  <a:lnTo>
                    <a:pt x="2743" y="76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DBC7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2" name="object 1972" descr=""/>
            <p:cNvSpPr/>
            <p:nvPr/>
          </p:nvSpPr>
          <p:spPr>
            <a:xfrm>
              <a:off x="2238805" y="2715067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2743" y="0"/>
                  </a:moveTo>
                  <a:lnTo>
                    <a:pt x="1968" y="520"/>
                  </a:lnTo>
                  <a:lnTo>
                    <a:pt x="914" y="139"/>
                  </a:lnTo>
                  <a:lnTo>
                    <a:pt x="190" y="800"/>
                  </a:lnTo>
                  <a:lnTo>
                    <a:pt x="63" y="952"/>
                  </a:lnTo>
                  <a:lnTo>
                    <a:pt x="25" y="1231"/>
                  </a:lnTo>
                  <a:lnTo>
                    <a:pt x="0" y="1511"/>
                  </a:lnTo>
                  <a:lnTo>
                    <a:pt x="101" y="1778"/>
                  </a:lnTo>
                  <a:lnTo>
                    <a:pt x="342" y="2019"/>
                  </a:lnTo>
                  <a:lnTo>
                    <a:pt x="2120" y="2171"/>
                  </a:lnTo>
                  <a:lnTo>
                    <a:pt x="3708" y="1930"/>
                  </a:lnTo>
                  <a:lnTo>
                    <a:pt x="4546" y="63"/>
                  </a:lnTo>
                  <a:lnTo>
                    <a:pt x="3949" y="38"/>
                  </a:lnTo>
                  <a:lnTo>
                    <a:pt x="3340" y="25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974B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3" name="object 1973" descr=""/>
            <p:cNvSpPr/>
            <p:nvPr/>
          </p:nvSpPr>
          <p:spPr>
            <a:xfrm>
              <a:off x="2250592" y="271509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317" y="0"/>
                  </a:moveTo>
                  <a:lnTo>
                    <a:pt x="152" y="88"/>
                  </a:lnTo>
                  <a:lnTo>
                    <a:pt x="0" y="469"/>
                  </a:lnTo>
                  <a:lnTo>
                    <a:pt x="76" y="660"/>
                  </a:lnTo>
                  <a:lnTo>
                    <a:pt x="317" y="850"/>
                  </a:lnTo>
                  <a:lnTo>
                    <a:pt x="609" y="990"/>
                  </a:lnTo>
                  <a:lnTo>
                    <a:pt x="927" y="1104"/>
                  </a:lnTo>
                  <a:lnTo>
                    <a:pt x="1244" y="1168"/>
                  </a:lnTo>
                  <a:lnTo>
                    <a:pt x="1600" y="812"/>
                  </a:lnTo>
                  <a:lnTo>
                    <a:pt x="1968" y="457"/>
                  </a:lnTo>
                  <a:lnTo>
                    <a:pt x="2324" y="101"/>
                  </a:lnTo>
                  <a:lnTo>
                    <a:pt x="1663" y="63"/>
                  </a:lnTo>
                  <a:lnTo>
                    <a:pt x="990" y="3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DBC8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4" name="object 1974" descr=""/>
            <p:cNvSpPr/>
            <p:nvPr/>
          </p:nvSpPr>
          <p:spPr>
            <a:xfrm>
              <a:off x="2236854" y="271543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270" y="0"/>
                  </a:moveTo>
                  <a:lnTo>
                    <a:pt x="520" y="203"/>
                  </a:lnTo>
                  <a:lnTo>
                    <a:pt x="76" y="520"/>
                  </a:lnTo>
                  <a:lnTo>
                    <a:pt x="0" y="927"/>
                  </a:lnTo>
                  <a:lnTo>
                    <a:pt x="254" y="1396"/>
                  </a:lnTo>
                  <a:lnTo>
                    <a:pt x="457" y="1587"/>
                  </a:lnTo>
                  <a:lnTo>
                    <a:pt x="698" y="1714"/>
                  </a:lnTo>
                  <a:lnTo>
                    <a:pt x="990" y="1765"/>
                  </a:lnTo>
                  <a:lnTo>
                    <a:pt x="2298" y="1650"/>
                  </a:lnTo>
                  <a:lnTo>
                    <a:pt x="2324" y="1396"/>
                  </a:lnTo>
                  <a:lnTo>
                    <a:pt x="2298" y="876"/>
                  </a:lnTo>
                  <a:lnTo>
                    <a:pt x="1930" y="5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BA76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5" name="object 1975" descr=""/>
            <p:cNvSpPr/>
            <p:nvPr/>
          </p:nvSpPr>
          <p:spPr>
            <a:xfrm>
              <a:off x="2249881" y="271509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28" y="0"/>
                  </a:moveTo>
                  <a:lnTo>
                    <a:pt x="444" y="12"/>
                  </a:lnTo>
                  <a:lnTo>
                    <a:pt x="0" y="190"/>
                  </a:lnTo>
                  <a:lnTo>
                    <a:pt x="25" y="889"/>
                  </a:lnTo>
                  <a:lnTo>
                    <a:pt x="533" y="889"/>
                  </a:lnTo>
                  <a:lnTo>
                    <a:pt x="1028" y="85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DBC7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6" name="object 1976" descr=""/>
            <p:cNvSpPr/>
            <p:nvPr/>
          </p:nvSpPr>
          <p:spPr>
            <a:xfrm>
              <a:off x="2252535" y="2711520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660" y="0"/>
                  </a:moveTo>
                  <a:lnTo>
                    <a:pt x="2489" y="647"/>
                  </a:lnTo>
                  <a:lnTo>
                    <a:pt x="1778" y="774"/>
                  </a:lnTo>
                  <a:lnTo>
                    <a:pt x="1041" y="800"/>
                  </a:lnTo>
                  <a:lnTo>
                    <a:pt x="419" y="1231"/>
                  </a:lnTo>
                  <a:lnTo>
                    <a:pt x="215" y="1333"/>
                  </a:lnTo>
                  <a:lnTo>
                    <a:pt x="114" y="1600"/>
                  </a:lnTo>
                  <a:lnTo>
                    <a:pt x="0" y="1866"/>
                  </a:lnTo>
                  <a:lnTo>
                    <a:pt x="114" y="2133"/>
                  </a:lnTo>
                  <a:lnTo>
                    <a:pt x="457" y="2387"/>
                  </a:lnTo>
                  <a:lnTo>
                    <a:pt x="482" y="2666"/>
                  </a:lnTo>
                  <a:lnTo>
                    <a:pt x="495" y="2959"/>
                  </a:lnTo>
                  <a:lnTo>
                    <a:pt x="482" y="3238"/>
                  </a:lnTo>
                  <a:lnTo>
                    <a:pt x="1536" y="3327"/>
                  </a:lnTo>
                  <a:lnTo>
                    <a:pt x="2590" y="3403"/>
                  </a:lnTo>
                  <a:lnTo>
                    <a:pt x="3644" y="3492"/>
                  </a:lnTo>
                  <a:lnTo>
                    <a:pt x="3721" y="2387"/>
                  </a:lnTo>
                  <a:lnTo>
                    <a:pt x="4914" y="1460"/>
                  </a:lnTo>
                  <a:lnTo>
                    <a:pt x="5054" y="647"/>
                  </a:lnTo>
                  <a:lnTo>
                    <a:pt x="4927" y="431"/>
                  </a:lnTo>
                  <a:lnTo>
                    <a:pt x="4787" y="215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rgbClr val="CE7D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7" name="object 1977" descr=""/>
            <p:cNvSpPr/>
            <p:nvPr/>
          </p:nvSpPr>
          <p:spPr>
            <a:xfrm>
              <a:off x="2239567" y="2725552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628" y="0"/>
                  </a:moveTo>
                  <a:lnTo>
                    <a:pt x="0" y="2387"/>
                  </a:lnTo>
                  <a:lnTo>
                    <a:pt x="254" y="3022"/>
                  </a:lnTo>
                  <a:lnTo>
                    <a:pt x="507" y="3378"/>
                  </a:lnTo>
                  <a:lnTo>
                    <a:pt x="838" y="3568"/>
                  </a:lnTo>
                  <a:lnTo>
                    <a:pt x="1269" y="3644"/>
                  </a:lnTo>
                  <a:lnTo>
                    <a:pt x="1765" y="3721"/>
                  </a:lnTo>
                  <a:lnTo>
                    <a:pt x="2184" y="2984"/>
                  </a:lnTo>
                  <a:lnTo>
                    <a:pt x="2705" y="3505"/>
                  </a:lnTo>
                  <a:lnTo>
                    <a:pt x="3035" y="3632"/>
                  </a:lnTo>
                  <a:lnTo>
                    <a:pt x="3378" y="3657"/>
                  </a:lnTo>
                  <a:lnTo>
                    <a:pt x="3733" y="3568"/>
                  </a:lnTo>
                  <a:lnTo>
                    <a:pt x="4114" y="3187"/>
                  </a:lnTo>
                  <a:lnTo>
                    <a:pt x="4762" y="901"/>
                  </a:lnTo>
                  <a:lnTo>
                    <a:pt x="3695" y="444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D7B4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8" name="object 1978" descr=""/>
            <p:cNvSpPr/>
            <p:nvPr/>
          </p:nvSpPr>
          <p:spPr>
            <a:xfrm>
              <a:off x="2243132" y="2728385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844" y="0"/>
                  </a:moveTo>
                  <a:lnTo>
                    <a:pt x="2438" y="292"/>
                  </a:lnTo>
                  <a:lnTo>
                    <a:pt x="2260" y="520"/>
                  </a:lnTo>
                  <a:lnTo>
                    <a:pt x="2032" y="622"/>
                  </a:lnTo>
                  <a:lnTo>
                    <a:pt x="1739" y="596"/>
                  </a:lnTo>
                  <a:lnTo>
                    <a:pt x="914" y="787"/>
                  </a:lnTo>
                  <a:lnTo>
                    <a:pt x="114" y="1028"/>
                  </a:lnTo>
                  <a:lnTo>
                    <a:pt x="0" y="2070"/>
                  </a:lnTo>
                  <a:lnTo>
                    <a:pt x="177" y="2641"/>
                  </a:lnTo>
                  <a:lnTo>
                    <a:pt x="546" y="3022"/>
                  </a:lnTo>
                  <a:lnTo>
                    <a:pt x="1117" y="3213"/>
                  </a:lnTo>
                  <a:lnTo>
                    <a:pt x="3073" y="3238"/>
                  </a:lnTo>
                  <a:lnTo>
                    <a:pt x="4737" y="3035"/>
                  </a:lnTo>
                  <a:lnTo>
                    <a:pt x="3505" y="381"/>
                  </a:lnTo>
                  <a:lnTo>
                    <a:pt x="3213" y="50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C072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9" name="object 1979" descr=""/>
            <p:cNvSpPr/>
            <p:nvPr/>
          </p:nvSpPr>
          <p:spPr>
            <a:xfrm>
              <a:off x="2239999" y="2724790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2565" y="0"/>
                  </a:moveTo>
                  <a:lnTo>
                    <a:pt x="1536" y="342"/>
                  </a:lnTo>
                  <a:lnTo>
                    <a:pt x="546" y="393"/>
                  </a:lnTo>
                  <a:lnTo>
                    <a:pt x="101" y="749"/>
                  </a:lnTo>
                  <a:lnTo>
                    <a:pt x="0" y="1181"/>
                  </a:lnTo>
                  <a:lnTo>
                    <a:pt x="241" y="1701"/>
                  </a:lnTo>
                  <a:lnTo>
                    <a:pt x="4330" y="1663"/>
                  </a:lnTo>
                  <a:lnTo>
                    <a:pt x="4381" y="1396"/>
                  </a:lnTo>
                  <a:lnTo>
                    <a:pt x="4343" y="1142"/>
                  </a:lnTo>
                  <a:lnTo>
                    <a:pt x="4229" y="914"/>
                  </a:lnTo>
                  <a:lnTo>
                    <a:pt x="3949" y="939"/>
                  </a:lnTo>
                  <a:lnTo>
                    <a:pt x="3695" y="901"/>
                  </a:lnTo>
                  <a:lnTo>
                    <a:pt x="3441" y="787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C779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0" name="object 1980" descr=""/>
            <p:cNvSpPr/>
            <p:nvPr/>
          </p:nvSpPr>
          <p:spPr>
            <a:xfrm>
              <a:off x="2243086" y="2727032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778" y="1955"/>
                  </a:moveTo>
                  <a:lnTo>
                    <a:pt x="584" y="1714"/>
                  </a:lnTo>
                  <a:lnTo>
                    <a:pt x="215" y="1803"/>
                  </a:lnTo>
                  <a:lnTo>
                    <a:pt x="0" y="2273"/>
                  </a:lnTo>
                  <a:lnTo>
                    <a:pt x="165" y="2514"/>
                  </a:lnTo>
                  <a:lnTo>
                    <a:pt x="660" y="2565"/>
                  </a:lnTo>
                  <a:lnTo>
                    <a:pt x="1778" y="1955"/>
                  </a:lnTo>
                  <a:close/>
                </a:path>
                <a:path w="5714" h="3175">
                  <a:moveTo>
                    <a:pt x="3670" y="723"/>
                  </a:moveTo>
                  <a:lnTo>
                    <a:pt x="3098" y="812"/>
                  </a:lnTo>
                  <a:lnTo>
                    <a:pt x="2705" y="1117"/>
                  </a:lnTo>
                  <a:lnTo>
                    <a:pt x="2476" y="1638"/>
                  </a:lnTo>
                  <a:lnTo>
                    <a:pt x="3581" y="1778"/>
                  </a:lnTo>
                  <a:lnTo>
                    <a:pt x="3632" y="1079"/>
                  </a:lnTo>
                  <a:lnTo>
                    <a:pt x="3670" y="723"/>
                  </a:lnTo>
                  <a:close/>
                </a:path>
                <a:path w="5714" h="3175">
                  <a:moveTo>
                    <a:pt x="5664" y="520"/>
                  </a:moveTo>
                  <a:lnTo>
                    <a:pt x="5334" y="25"/>
                  </a:lnTo>
                  <a:lnTo>
                    <a:pt x="4991" y="0"/>
                  </a:lnTo>
                  <a:lnTo>
                    <a:pt x="4635" y="495"/>
                  </a:lnTo>
                  <a:lnTo>
                    <a:pt x="5143" y="571"/>
                  </a:lnTo>
                  <a:lnTo>
                    <a:pt x="5664" y="520"/>
                  </a:lnTo>
                  <a:close/>
                </a:path>
              </a:pathLst>
            </a:custGeom>
            <a:solidFill>
              <a:srgbClr val="DAC6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1" name="object 1981" descr=""/>
            <p:cNvSpPr/>
            <p:nvPr/>
          </p:nvSpPr>
          <p:spPr>
            <a:xfrm>
              <a:off x="2243223" y="2728767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3416" y="0"/>
                  </a:moveTo>
                  <a:lnTo>
                    <a:pt x="3543" y="2184"/>
                  </a:lnTo>
                  <a:lnTo>
                    <a:pt x="1879" y="2197"/>
                  </a:lnTo>
                  <a:lnTo>
                    <a:pt x="431" y="2463"/>
                  </a:lnTo>
                  <a:lnTo>
                    <a:pt x="50" y="2755"/>
                  </a:lnTo>
                  <a:lnTo>
                    <a:pt x="0" y="3098"/>
                  </a:lnTo>
                  <a:lnTo>
                    <a:pt x="253" y="3492"/>
                  </a:lnTo>
                  <a:lnTo>
                    <a:pt x="1206" y="3962"/>
                  </a:lnTo>
                  <a:lnTo>
                    <a:pt x="2336" y="3454"/>
                  </a:lnTo>
                  <a:lnTo>
                    <a:pt x="3276" y="4051"/>
                  </a:lnTo>
                  <a:lnTo>
                    <a:pt x="3670" y="4102"/>
                  </a:lnTo>
                  <a:lnTo>
                    <a:pt x="4063" y="4140"/>
                  </a:lnTo>
                  <a:lnTo>
                    <a:pt x="4457" y="4190"/>
                  </a:lnTo>
                  <a:lnTo>
                    <a:pt x="4495" y="3860"/>
                  </a:lnTo>
                  <a:lnTo>
                    <a:pt x="4508" y="3543"/>
                  </a:lnTo>
                  <a:lnTo>
                    <a:pt x="4495" y="3213"/>
                  </a:lnTo>
                  <a:lnTo>
                    <a:pt x="5270" y="2209"/>
                  </a:lnTo>
                  <a:lnTo>
                    <a:pt x="5168" y="1206"/>
                  </a:lnTo>
                  <a:lnTo>
                    <a:pt x="4559" y="177"/>
                  </a:lnTo>
                  <a:lnTo>
                    <a:pt x="4178" y="114"/>
                  </a:lnTo>
                  <a:lnTo>
                    <a:pt x="3797" y="63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D4BC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2" name="object 1982" descr=""/>
            <p:cNvSpPr/>
            <p:nvPr/>
          </p:nvSpPr>
          <p:spPr>
            <a:xfrm>
              <a:off x="2247719" y="2728840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685" y="0"/>
                  </a:moveTo>
                  <a:lnTo>
                    <a:pt x="381" y="0"/>
                  </a:lnTo>
                  <a:lnTo>
                    <a:pt x="63" y="101"/>
                  </a:lnTo>
                  <a:lnTo>
                    <a:pt x="0" y="3136"/>
                  </a:lnTo>
                  <a:lnTo>
                    <a:pt x="330" y="3098"/>
                  </a:lnTo>
                  <a:lnTo>
                    <a:pt x="647" y="3047"/>
                  </a:lnTo>
                  <a:lnTo>
                    <a:pt x="965" y="2959"/>
                  </a:lnTo>
                  <a:lnTo>
                    <a:pt x="1193" y="2870"/>
                  </a:lnTo>
                  <a:lnTo>
                    <a:pt x="1308" y="2705"/>
                  </a:lnTo>
                  <a:lnTo>
                    <a:pt x="1422" y="2514"/>
                  </a:lnTo>
                  <a:lnTo>
                    <a:pt x="1333" y="2311"/>
                  </a:lnTo>
                  <a:lnTo>
                    <a:pt x="1041" y="2082"/>
                  </a:lnTo>
                  <a:lnTo>
                    <a:pt x="1079" y="1003"/>
                  </a:lnTo>
                  <a:lnTo>
                    <a:pt x="1320" y="901"/>
                  </a:lnTo>
                  <a:lnTo>
                    <a:pt x="1447" y="673"/>
                  </a:lnTo>
                  <a:lnTo>
                    <a:pt x="1549" y="457"/>
                  </a:lnTo>
                  <a:lnTo>
                    <a:pt x="1409" y="266"/>
                  </a:lnTo>
                  <a:lnTo>
                    <a:pt x="1003" y="101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DADB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3" name="object 1983" descr=""/>
            <p:cNvSpPr/>
            <p:nvPr/>
          </p:nvSpPr>
          <p:spPr>
            <a:xfrm>
              <a:off x="2248717" y="2728768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209" y="0"/>
                  </a:moveTo>
                  <a:lnTo>
                    <a:pt x="1473" y="50"/>
                  </a:lnTo>
                  <a:lnTo>
                    <a:pt x="0" y="177"/>
                  </a:lnTo>
                  <a:lnTo>
                    <a:pt x="50" y="469"/>
                  </a:lnTo>
                  <a:lnTo>
                    <a:pt x="76" y="774"/>
                  </a:lnTo>
                  <a:lnTo>
                    <a:pt x="76" y="1079"/>
                  </a:lnTo>
                  <a:lnTo>
                    <a:pt x="800" y="1079"/>
                  </a:lnTo>
                  <a:lnTo>
                    <a:pt x="1511" y="1066"/>
                  </a:lnTo>
                  <a:lnTo>
                    <a:pt x="2235" y="1066"/>
                  </a:lnTo>
                  <a:lnTo>
                    <a:pt x="2222" y="711"/>
                  </a:lnTo>
                  <a:lnTo>
                    <a:pt x="2222" y="355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D4BC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4" name="object 1984" descr=""/>
            <p:cNvSpPr/>
            <p:nvPr/>
          </p:nvSpPr>
          <p:spPr>
            <a:xfrm>
              <a:off x="2234552" y="2719019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568" y="2286"/>
                  </a:moveTo>
                  <a:lnTo>
                    <a:pt x="3505" y="1346"/>
                  </a:lnTo>
                  <a:lnTo>
                    <a:pt x="3263" y="482"/>
                  </a:lnTo>
                  <a:lnTo>
                    <a:pt x="2336" y="0"/>
                  </a:lnTo>
                  <a:lnTo>
                    <a:pt x="1892" y="812"/>
                  </a:lnTo>
                  <a:lnTo>
                    <a:pt x="1828" y="1536"/>
                  </a:lnTo>
                  <a:lnTo>
                    <a:pt x="2463" y="2286"/>
                  </a:lnTo>
                  <a:lnTo>
                    <a:pt x="2679" y="2489"/>
                  </a:lnTo>
                  <a:lnTo>
                    <a:pt x="2984" y="2451"/>
                  </a:lnTo>
                  <a:lnTo>
                    <a:pt x="3276" y="2387"/>
                  </a:lnTo>
                  <a:lnTo>
                    <a:pt x="3568" y="2286"/>
                  </a:lnTo>
                  <a:close/>
                </a:path>
                <a:path w="6350" h="6985">
                  <a:moveTo>
                    <a:pt x="5829" y="4191"/>
                  </a:moveTo>
                  <a:lnTo>
                    <a:pt x="5130" y="2971"/>
                  </a:lnTo>
                  <a:lnTo>
                    <a:pt x="3378" y="3708"/>
                  </a:lnTo>
                  <a:lnTo>
                    <a:pt x="2679" y="2489"/>
                  </a:lnTo>
                  <a:lnTo>
                    <a:pt x="2032" y="2095"/>
                  </a:lnTo>
                  <a:lnTo>
                    <a:pt x="1536" y="2222"/>
                  </a:lnTo>
                  <a:lnTo>
                    <a:pt x="1092" y="2476"/>
                  </a:lnTo>
                  <a:lnTo>
                    <a:pt x="749" y="2870"/>
                  </a:lnTo>
                  <a:lnTo>
                    <a:pt x="292" y="3505"/>
                  </a:lnTo>
                  <a:lnTo>
                    <a:pt x="0" y="4203"/>
                  </a:lnTo>
                  <a:lnTo>
                    <a:pt x="88" y="5016"/>
                  </a:lnTo>
                  <a:lnTo>
                    <a:pt x="1092" y="6743"/>
                  </a:lnTo>
                  <a:lnTo>
                    <a:pt x="2540" y="6680"/>
                  </a:lnTo>
                  <a:lnTo>
                    <a:pt x="4127" y="6045"/>
                  </a:lnTo>
                  <a:lnTo>
                    <a:pt x="4673" y="5499"/>
                  </a:lnTo>
                  <a:lnTo>
                    <a:pt x="4775" y="4813"/>
                  </a:lnTo>
                  <a:lnTo>
                    <a:pt x="5257" y="4470"/>
                  </a:lnTo>
                  <a:lnTo>
                    <a:pt x="5829" y="4191"/>
                  </a:lnTo>
                  <a:close/>
                </a:path>
              </a:pathLst>
            </a:custGeom>
            <a:solidFill>
              <a:srgbClr val="D19F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5" name="object 1985" descr=""/>
            <p:cNvSpPr/>
            <p:nvPr/>
          </p:nvSpPr>
          <p:spPr>
            <a:xfrm>
              <a:off x="2236773" y="272450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41" y="279"/>
                  </a:moveTo>
                  <a:lnTo>
                    <a:pt x="38" y="1143"/>
                  </a:lnTo>
                  <a:lnTo>
                    <a:pt x="0" y="2082"/>
                  </a:lnTo>
                  <a:lnTo>
                    <a:pt x="266" y="2463"/>
                  </a:lnTo>
                  <a:lnTo>
                    <a:pt x="698" y="2730"/>
                  </a:lnTo>
                  <a:lnTo>
                    <a:pt x="1689" y="3149"/>
                  </a:lnTo>
                  <a:lnTo>
                    <a:pt x="2616" y="2984"/>
                  </a:lnTo>
                  <a:lnTo>
                    <a:pt x="3380" y="2463"/>
                  </a:lnTo>
                  <a:lnTo>
                    <a:pt x="3479" y="1143"/>
                  </a:lnTo>
                  <a:lnTo>
                    <a:pt x="4053" y="749"/>
                  </a:lnTo>
                  <a:lnTo>
                    <a:pt x="1511" y="749"/>
                  </a:lnTo>
                  <a:lnTo>
                    <a:pt x="241" y="279"/>
                  </a:lnTo>
                  <a:close/>
                </a:path>
                <a:path w="4444" h="3175">
                  <a:moveTo>
                    <a:pt x="2451" y="0"/>
                  </a:moveTo>
                  <a:lnTo>
                    <a:pt x="2273" y="304"/>
                  </a:lnTo>
                  <a:lnTo>
                    <a:pt x="1511" y="749"/>
                  </a:lnTo>
                  <a:lnTo>
                    <a:pt x="4053" y="749"/>
                  </a:lnTo>
                  <a:lnTo>
                    <a:pt x="4064" y="406"/>
                  </a:lnTo>
                  <a:lnTo>
                    <a:pt x="3236" y="279"/>
                  </a:lnTo>
                  <a:lnTo>
                    <a:pt x="2717" y="114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C48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6" name="object 1986" descr=""/>
            <p:cNvSpPr/>
            <p:nvPr/>
          </p:nvSpPr>
          <p:spPr>
            <a:xfrm>
              <a:off x="2240050" y="2724507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69">
                  <a:moveTo>
                    <a:pt x="3416" y="0"/>
                  </a:moveTo>
                  <a:lnTo>
                    <a:pt x="2273" y="101"/>
                  </a:lnTo>
                  <a:lnTo>
                    <a:pt x="1142" y="190"/>
                  </a:lnTo>
                  <a:lnTo>
                    <a:pt x="0" y="292"/>
                  </a:lnTo>
                  <a:lnTo>
                    <a:pt x="88" y="571"/>
                  </a:lnTo>
                  <a:lnTo>
                    <a:pt x="152" y="850"/>
                  </a:lnTo>
                  <a:lnTo>
                    <a:pt x="203" y="1143"/>
                  </a:lnTo>
                  <a:lnTo>
                    <a:pt x="3390" y="1066"/>
                  </a:lnTo>
                  <a:lnTo>
                    <a:pt x="3403" y="711"/>
                  </a:lnTo>
                  <a:lnTo>
                    <a:pt x="3403" y="355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DDB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7" name="object 1987" descr=""/>
            <p:cNvSpPr/>
            <p:nvPr/>
          </p:nvSpPr>
          <p:spPr>
            <a:xfrm>
              <a:off x="2158159" y="272774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219" y="0"/>
                  </a:moveTo>
                  <a:lnTo>
                    <a:pt x="812" y="38"/>
                  </a:lnTo>
                  <a:lnTo>
                    <a:pt x="406" y="88"/>
                  </a:lnTo>
                  <a:lnTo>
                    <a:pt x="0" y="127"/>
                  </a:lnTo>
                  <a:lnTo>
                    <a:pt x="126" y="749"/>
                  </a:lnTo>
                  <a:lnTo>
                    <a:pt x="203" y="1054"/>
                  </a:lnTo>
                  <a:lnTo>
                    <a:pt x="1130" y="1016"/>
                  </a:lnTo>
                  <a:lnTo>
                    <a:pt x="1244" y="850"/>
                  </a:lnTo>
                  <a:lnTo>
                    <a:pt x="1358" y="698"/>
                  </a:lnTo>
                  <a:lnTo>
                    <a:pt x="1460" y="533"/>
                  </a:lnTo>
                  <a:lnTo>
                    <a:pt x="1308" y="177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D0A9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8" name="object 1988" descr=""/>
            <p:cNvSpPr/>
            <p:nvPr/>
          </p:nvSpPr>
          <p:spPr>
            <a:xfrm>
              <a:off x="2153009" y="2722701"/>
              <a:ext cx="12065" cy="5080"/>
            </a:xfrm>
            <a:custGeom>
              <a:avLst/>
              <a:gdLst/>
              <a:ahLst/>
              <a:cxnLst/>
              <a:rect l="l" t="t" r="r" b="b"/>
              <a:pathLst>
                <a:path w="12064" h="5080">
                  <a:moveTo>
                    <a:pt x="7835" y="0"/>
                  </a:moveTo>
                  <a:lnTo>
                    <a:pt x="7061" y="12"/>
                  </a:lnTo>
                  <a:lnTo>
                    <a:pt x="6337" y="444"/>
                  </a:lnTo>
                  <a:lnTo>
                    <a:pt x="1739" y="1320"/>
                  </a:lnTo>
                  <a:lnTo>
                    <a:pt x="0" y="2717"/>
                  </a:lnTo>
                  <a:lnTo>
                    <a:pt x="2184" y="2781"/>
                  </a:lnTo>
                  <a:lnTo>
                    <a:pt x="4254" y="3327"/>
                  </a:lnTo>
                  <a:lnTo>
                    <a:pt x="6286" y="4038"/>
                  </a:lnTo>
                  <a:lnTo>
                    <a:pt x="6959" y="4559"/>
                  </a:lnTo>
                  <a:lnTo>
                    <a:pt x="7708" y="4724"/>
                  </a:lnTo>
                  <a:lnTo>
                    <a:pt x="8521" y="4533"/>
                  </a:lnTo>
                  <a:lnTo>
                    <a:pt x="11391" y="3175"/>
                  </a:lnTo>
                  <a:lnTo>
                    <a:pt x="11620" y="1739"/>
                  </a:lnTo>
                  <a:lnTo>
                    <a:pt x="8636" y="241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C47B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9" name="object 1989" descr=""/>
            <p:cNvSpPr/>
            <p:nvPr/>
          </p:nvSpPr>
          <p:spPr>
            <a:xfrm>
              <a:off x="2159302" y="2726477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530" y="0"/>
                  </a:moveTo>
                  <a:lnTo>
                    <a:pt x="2222" y="177"/>
                  </a:lnTo>
                  <a:lnTo>
                    <a:pt x="0" y="266"/>
                  </a:lnTo>
                  <a:lnTo>
                    <a:pt x="94" y="1269"/>
                  </a:lnTo>
                  <a:lnTo>
                    <a:pt x="977" y="2070"/>
                  </a:lnTo>
                  <a:lnTo>
                    <a:pt x="1993" y="2209"/>
                  </a:lnTo>
                  <a:lnTo>
                    <a:pt x="3098" y="1549"/>
                  </a:lnTo>
                  <a:lnTo>
                    <a:pt x="3568" y="609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D0A9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0" name="object 1990" descr=""/>
            <p:cNvSpPr/>
            <p:nvPr/>
          </p:nvSpPr>
          <p:spPr>
            <a:xfrm>
              <a:off x="2150750" y="2713781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1155" y="0"/>
                  </a:moveTo>
                  <a:lnTo>
                    <a:pt x="393" y="723"/>
                  </a:lnTo>
                  <a:lnTo>
                    <a:pt x="0" y="1079"/>
                  </a:lnTo>
                  <a:lnTo>
                    <a:pt x="1041" y="2095"/>
                  </a:lnTo>
                  <a:lnTo>
                    <a:pt x="1435" y="2146"/>
                  </a:lnTo>
                  <a:lnTo>
                    <a:pt x="2235" y="2273"/>
                  </a:lnTo>
                  <a:lnTo>
                    <a:pt x="6591" y="2044"/>
                  </a:lnTo>
                  <a:lnTo>
                    <a:pt x="6642" y="1892"/>
                  </a:lnTo>
                  <a:lnTo>
                    <a:pt x="6718" y="1333"/>
                  </a:lnTo>
                  <a:lnTo>
                    <a:pt x="6616" y="1079"/>
                  </a:lnTo>
                  <a:lnTo>
                    <a:pt x="6375" y="838"/>
                  </a:lnTo>
                  <a:lnTo>
                    <a:pt x="5092" y="279"/>
                  </a:lnTo>
                  <a:lnTo>
                    <a:pt x="3632" y="1104"/>
                  </a:lnTo>
                  <a:lnTo>
                    <a:pt x="2387" y="266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BA81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1" name="object 1991" descr=""/>
            <p:cNvSpPr/>
            <p:nvPr/>
          </p:nvSpPr>
          <p:spPr>
            <a:xfrm>
              <a:off x="2159341" y="2720312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3759" y="0"/>
                  </a:moveTo>
                  <a:lnTo>
                    <a:pt x="1485" y="88"/>
                  </a:lnTo>
                  <a:lnTo>
                    <a:pt x="698" y="1092"/>
                  </a:lnTo>
                  <a:lnTo>
                    <a:pt x="0" y="2222"/>
                  </a:lnTo>
                  <a:lnTo>
                    <a:pt x="0" y="2832"/>
                  </a:lnTo>
                  <a:lnTo>
                    <a:pt x="2031" y="3073"/>
                  </a:lnTo>
                  <a:lnTo>
                    <a:pt x="2273" y="3086"/>
                  </a:lnTo>
                  <a:lnTo>
                    <a:pt x="2768" y="3086"/>
                  </a:lnTo>
                  <a:lnTo>
                    <a:pt x="4114" y="2793"/>
                  </a:lnTo>
                  <a:lnTo>
                    <a:pt x="6184" y="3187"/>
                  </a:lnTo>
                  <a:lnTo>
                    <a:pt x="5156" y="609"/>
                  </a:lnTo>
                  <a:lnTo>
                    <a:pt x="4495" y="165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2CB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2" name="object 1992" descr=""/>
            <p:cNvSpPr/>
            <p:nvPr/>
          </p:nvSpPr>
          <p:spPr>
            <a:xfrm>
              <a:off x="2159262" y="271964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539" y="0"/>
                  </a:moveTo>
                  <a:lnTo>
                    <a:pt x="1879" y="127"/>
                  </a:lnTo>
                  <a:lnTo>
                    <a:pt x="1231" y="114"/>
                  </a:lnTo>
                  <a:lnTo>
                    <a:pt x="787" y="114"/>
                  </a:lnTo>
                  <a:lnTo>
                    <a:pt x="393" y="254"/>
                  </a:lnTo>
                  <a:lnTo>
                    <a:pt x="38" y="533"/>
                  </a:lnTo>
                  <a:lnTo>
                    <a:pt x="0" y="1993"/>
                  </a:lnTo>
                  <a:lnTo>
                    <a:pt x="38" y="2286"/>
                  </a:lnTo>
                  <a:lnTo>
                    <a:pt x="63" y="2590"/>
                  </a:lnTo>
                  <a:lnTo>
                    <a:pt x="76" y="2895"/>
                  </a:lnTo>
                  <a:lnTo>
                    <a:pt x="2171" y="2019"/>
                  </a:lnTo>
                  <a:lnTo>
                    <a:pt x="3213" y="1574"/>
                  </a:lnTo>
                  <a:lnTo>
                    <a:pt x="3327" y="1435"/>
                  </a:lnTo>
                  <a:lnTo>
                    <a:pt x="3428" y="901"/>
                  </a:lnTo>
                  <a:lnTo>
                    <a:pt x="3340" y="647"/>
                  </a:lnTo>
                  <a:lnTo>
                    <a:pt x="3124" y="406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CD83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3" name="object 1993" descr=""/>
            <p:cNvSpPr/>
            <p:nvPr/>
          </p:nvSpPr>
          <p:spPr>
            <a:xfrm>
              <a:off x="2158217" y="271921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2222" y="0"/>
                  </a:moveTo>
                  <a:lnTo>
                    <a:pt x="1485" y="0"/>
                  </a:lnTo>
                  <a:lnTo>
                    <a:pt x="0" y="25"/>
                  </a:lnTo>
                  <a:lnTo>
                    <a:pt x="127" y="254"/>
                  </a:lnTo>
                  <a:lnTo>
                    <a:pt x="266" y="482"/>
                  </a:lnTo>
                  <a:lnTo>
                    <a:pt x="393" y="711"/>
                  </a:lnTo>
                  <a:lnTo>
                    <a:pt x="635" y="762"/>
                  </a:lnTo>
                  <a:lnTo>
                    <a:pt x="863" y="850"/>
                  </a:lnTo>
                  <a:lnTo>
                    <a:pt x="1092" y="965"/>
                  </a:lnTo>
                  <a:lnTo>
                    <a:pt x="1485" y="927"/>
                  </a:lnTo>
                  <a:lnTo>
                    <a:pt x="1879" y="876"/>
                  </a:lnTo>
                  <a:lnTo>
                    <a:pt x="2273" y="838"/>
                  </a:lnTo>
                  <a:lnTo>
                    <a:pt x="2476" y="736"/>
                  </a:lnTo>
                  <a:lnTo>
                    <a:pt x="2654" y="342"/>
                  </a:lnTo>
                  <a:lnTo>
                    <a:pt x="2552" y="165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D5BF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4" name="object 1994" descr=""/>
            <p:cNvSpPr/>
            <p:nvPr/>
          </p:nvSpPr>
          <p:spPr>
            <a:xfrm>
              <a:off x="2156019" y="2710689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5397" y="0"/>
                  </a:moveTo>
                  <a:lnTo>
                    <a:pt x="3848" y="1142"/>
                  </a:lnTo>
                  <a:lnTo>
                    <a:pt x="2171" y="1244"/>
                  </a:lnTo>
                  <a:lnTo>
                    <a:pt x="1511" y="1523"/>
                  </a:lnTo>
                  <a:lnTo>
                    <a:pt x="723" y="1562"/>
                  </a:lnTo>
                  <a:lnTo>
                    <a:pt x="279" y="2235"/>
                  </a:lnTo>
                  <a:lnTo>
                    <a:pt x="177" y="2476"/>
                  </a:lnTo>
                  <a:lnTo>
                    <a:pt x="0" y="2984"/>
                  </a:lnTo>
                  <a:lnTo>
                    <a:pt x="127" y="3619"/>
                  </a:lnTo>
                  <a:lnTo>
                    <a:pt x="1206" y="3543"/>
                  </a:lnTo>
                  <a:lnTo>
                    <a:pt x="1066" y="4381"/>
                  </a:lnTo>
                  <a:lnTo>
                    <a:pt x="1117" y="4635"/>
                  </a:lnTo>
                  <a:lnTo>
                    <a:pt x="1244" y="5130"/>
                  </a:lnTo>
                  <a:lnTo>
                    <a:pt x="4318" y="5029"/>
                  </a:lnTo>
                  <a:lnTo>
                    <a:pt x="5588" y="4470"/>
                  </a:lnTo>
                  <a:lnTo>
                    <a:pt x="7099" y="4394"/>
                  </a:lnTo>
                  <a:lnTo>
                    <a:pt x="8001" y="3124"/>
                  </a:lnTo>
                  <a:lnTo>
                    <a:pt x="8166" y="2666"/>
                  </a:lnTo>
                  <a:lnTo>
                    <a:pt x="8191" y="2184"/>
                  </a:lnTo>
                  <a:lnTo>
                    <a:pt x="8102" y="1714"/>
                  </a:lnTo>
                  <a:lnTo>
                    <a:pt x="7899" y="1257"/>
                  </a:lnTo>
                  <a:lnTo>
                    <a:pt x="7581" y="901"/>
                  </a:lnTo>
                  <a:lnTo>
                    <a:pt x="7162" y="634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CB7F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5" name="object 1995" descr=""/>
            <p:cNvSpPr/>
            <p:nvPr/>
          </p:nvSpPr>
          <p:spPr>
            <a:xfrm>
              <a:off x="2161537" y="2716037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4" h="5080">
                  <a:moveTo>
                    <a:pt x="9613" y="0"/>
                  </a:moveTo>
                  <a:lnTo>
                    <a:pt x="8394" y="76"/>
                  </a:lnTo>
                  <a:lnTo>
                    <a:pt x="7150" y="292"/>
                  </a:lnTo>
                  <a:lnTo>
                    <a:pt x="5245" y="939"/>
                  </a:lnTo>
                  <a:lnTo>
                    <a:pt x="3162" y="558"/>
                  </a:lnTo>
                  <a:lnTo>
                    <a:pt x="1295" y="1358"/>
                  </a:lnTo>
                  <a:lnTo>
                    <a:pt x="812" y="1523"/>
                  </a:lnTo>
                  <a:lnTo>
                    <a:pt x="380" y="1777"/>
                  </a:lnTo>
                  <a:lnTo>
                    <a:pt x="0" y="2120"/>
                  </a:lnTo>
                  <a:lnTo>
                    <a:pt x="63" y="3073"/>
                  </a:lnTo>
                  <a:lnTo>
                    <a:pt x="304" y="3454"/>
                  </a:lnTo>
                  <a:lnTo>
                    <a:pt x="647" y="3708"/>
                  </a:lnTo>
                  <a:lnTo>
                    <a:pt x="1079" y="3822"/>
                  </a:lnTo>
                  <a:lnTo>
                    <a:pt x="2311" y="4254"/>
                  </a:lnTo>
                  <a:lnTo>
                    <a:pt x="3657" y="4241"/>
                  </a:lnTo>
                  <a:lnTo>
                    <a:pt x="4889" y="4648"/>
                  </a:lnTo>
                  <a:lnTo>
                    <a:pt x="5549" y="4724"/>
                  </a:lnTo>
                  <a:lnTo>
                    <a:pt x="10718" y="1536"/>
                  </a:lnTo>
                  <a:lnTo>
                    <a:pt x="10566" y="1066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6AA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6" name="object 1996" descr=""/>
            <p:cNvSpPr/>
            <p:nvPr/>
          </p:nvSpPr>
          <p:spPr>
            <a:xfrm>
              <a:off x="2160332" y="2713673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3225" y="0"/>
                  </a:moveTo>
                  <a:lnTo>
                    <a:pt x="1828" y="177"/>
                  </a:lnTo>
                  <a:lnTo>
                    <a:pt x="787" y="914"/>
                  </a:lnTo>
                  <a:lnTo>
                    <a:pt x="0" y="2044"/>
                  </a:lnTo>
                  <a:lnTo>
                    <a:pt x="1473" y="2374"/>
                  </a:lnTo>
                  <a:lnTo>
                    <a:pt x="2209" y="2527"/>
                  </a:lnTo>
                  <a:lnTo>
                    <a:pt x="3213" y="3263"/>
                  </a:lnTo>
                  <a:lnTo>
                    <a:pt x="4241" y="3327"/>
                  </a:lnTo>
                  <a:lnTo>
                    <a:pt x="5295" y="2641"/>
                  </a:lnTo>
                  <a:lnTo>
                    <a:pt x="6096" y="596"/>
                  </a:lnTo>
                  <a:lnTo>
                    <a:pt x="4572" y="355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974D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7" name="object 1997" descr=""/>
            <p:cNvSpPr/>
            <p:nvPr/>
          </p:nvSpPr>
          <p:spPr>
            <a:xfrm>
              <a:off x="2160155" y="2716174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781" y="1422"/>
                  </a:moveTo>
                  <a:lnTo>
                    <a:pt x="2654" y="1244"/>
                  </a:lnTo>
                  <a:lnTo>
                    <a:pt x="2514" y="1079"/>
                  </a:lnTo>
                  <a:lnTo>
                    <a:pt x="2387" y="914"/>
                  </a:lnTo>
                  <a:lnTo>
                    <a:pt x="1625" y="1041"/>
                  </a:lnTo>
                  <a:lnTo>
                    <a:pt x="584" y="533"/>
                  </a:lnTo>
                  <a:lnTo>
                    <a:pt x="0" y="1854"/>
                  </a:lnTo>
                  <a:lnTo>
                    <a:pt x="889" y="1917"/>
                  </a:lnTo>
                  <a:lnTo>
                    <a:pt x="1371" y="1993"/>
                  </a:lnTo>
                  <a:lnTo>
                    <a:pt x="1714" y="1993"/>
                  </a:lnTo>
                  <a:lnTo>
                    <a:pt x="2070" y="1981"/>
                  </a:lnTo>
                  <a:lnTo>
                    <a:pt x="2413" y="1943"/>
                  </a:lnTo>
                  <a:lnTo>
                    <a:pt x="2781" y="1422"/>
                  </a:lnTo>
                  <a:close/>
                </a:path>
                <a:path w="6350" h="2539">
                  <a:moveTo>
                    <a:pt x="5842" y="495"/>
                  </a:moveTo>
                  <a:lnTo>
                    <a:pt x="5588" y="0"/>
                  </a:lnTo>
                  <a:lnTo>
                    <a:pt x="2387" y="38"/>
                  </a:lnTo>
                  <a:lnTo>
                    <a:pt x="2400" y="330"/>
                  </a:lnTo>
                  <a:lnTo>
                    <a:pt x="2400" y="914"/>
                  </a:lnTo>
                  <a:lnTo>
                    <a:pt x="3302" y="1701"/>
                  </a:lnTo>
                  <a:lnTo>
                    <a:pt x="4330" y="1384"/>
                  </a:lnTo>
                  <a:lnTo>
                    <a:pt x="5334" y="1308"/>
                  </a:lnTo>
                  <a:lnTo>
                    <a:pt x="5765" y="939"/>
                  </a:lnTo>
                  <a:lnTo>
                    <a:pt x="5842" y="495"/>
                  </a:lnTo>
                  <a:close/>
                </a:path>
              </a:pathLst>
            </a:custGeom>
            <a:solidFill>
              <a:srgbClr val="D5BF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8" name="object 1998" descr=""/>
            <p:cNvSpPr/>
            <p:nvPr/>
          </p:nvSpPr>
          <p:spPr>
            <a:xfrm>
              <a:off x="2160445" y="2719111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155" y="0"/>
                  </a:moveTo>
                  <a:lnTo>
                    <a:pt x="774" y="38"/>
                  </a:lnTo>
                  <a:lnTo>
                    <a:pt x="381" y="63"/>
                  </a:lnTo>
                  <a:lnTo>
                    <a:pt x="0" y="101"/>
                  </a:lnTo>
                  <a:lnTo>
                    <a:pt x="0" y="381"/>
                  </a:lnTo>
                  <a:lnTo>
                    <a:pt x="12" y="660"/>
                  </a:lnTo>
                  <a:lnTo>
                    <a:pt x="50" y="952"/>
                  </a:lnTo>
                  <a:lnTo>
                    <a:pt x="2146" y="1257"/>
                  </a:lnTo>
                  <a:lnTo>
                    <a:pt x="2501" y="673"/>
                  </a:lnTo>
                  <a:lnTo>
                    <a:pt x="2082" y="139"/>
                  </a:lnTo>
                  <a:lnTo>
                    <a:pt x="1778" y="76"/>
                  </a:lnTo>
                  <a:lnTo>
                    <a:pt x="1460" y="25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E1D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9" name="object 1999" descr=""/>
            <p:cNvSpPr/>
            <p:nvPr/>
          </p:nvSpPr>
          <p:spPr>
            <a:xfrm>
              <a:off x="2248683" y="273092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6" y="0"/>
                  </a:moveTo>
                  <a:lnTo>
                    <a:pt x="0" y="876"/>
                  </a:lnTo>
                  <a:lnTo>
                    <a:pt x="381" y="888"/>
                  </a:lnTo>
                  <a:lnTo>
                    <a:pt x="762" y="888"/>
                  </a:lnTo>
                  <a:lnTo>
                    <a:pt x="1143" y="901"/>
                  </a:lnTo>
                  <a:lnTo>
                    <a:pt x="787" y="596"/>
                  </a:lnTo>
                  <a:lnTo>
                    <a:pt x="431" y="30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4BC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0" name="object 2000" descr=""/>
            <p:cNvSpPr/>
            <p:nvPr/>
          </p:nvSpPr>
          <p:spPr>
            <a:xfrm>
              <a:off x="2232569" y="2730263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1917" y="0"/>
                  </a:moveTo>
                  <a:lnTo>
                    <a:pt x="0" y="4686"/>
                  </a:lnTo>
                  <a:lnTo>
                    <a:pt x="317" y="5194"/>
                  </a:lnTo>
                  <a:lnTo>
                    <a:pt x="761" y="5549"/>
                  </a:lnTo>
                  <a:lnTo>
                    <a:pt x="1333" y="5727"/>
                  </a:lnTo>
                  <a:lnTo>
                    <a:pt x="2565" y="5994"/>
                  </a:lnTo>
                  <a:lnTo>
                    <a:pt x="3632" y="5765"/>
                  </a:lnTo>
                  <a:lnTo>
                    <a:pt x="5359" y="3670"/>
                  </a:lnTo>
                  <a:lnTo>
                    <a:pt x="6591" y="3860"/>
                  </a:lnTo>
                  <a:lnTo>
                    <a:pt x="7772" y="3886"/>
                  </a:lnTo>
                  <a:lnTo>
                    <a:pt x="9829" y="2730"/>
                  </a:lnTo>
                  <a:lnTo>
                    <a:pt x="10210" y="2159"/>
                  </a:lnTo>
                  <a:lnTo>
                    <a:pt x="10134" y="1663"/>
                  </a:lnTo>
                  <a:lnTo>
                    <a:pt x="9563" y="1257"/>
                  </a:lnTo>
                  <a:lnTo>
                    <a:pt x="5905" y="1079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E2D9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1" name="object 2001" descr=""/>
            <p:cNvSpPr/>
            <p:nvPr/>
          </p:nvSpPr>
          <p:spPr>
            <a:xfrm>
              <a:off x="2242398" y="2731625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533" y="0"/>
                  </a:moveTo>
                  <a:lnTo>
                    <a:pt x="215" y="114"/>
                  </a:lnTo>
                  <a:lnTo>
                    <a:pt x="12" y="558"/>
                  </a:lnTo>
                  <a:lnTo>
                    <a:pt x="0" y="825"/>
                  </a:lnTo>
                  <a:lnTo>
                    <a:pt x="0" y="1371"/>
                  </a:lnTo>
                  <a:lnTo>
                    <a:pt x="736" y="1447"/>
                  </a:lnTo>
                  <a:lnTo>
                    <a:pt x="1473" y="1536"/>
                  </a:lnTo>
                  <a:lnTo>
                    <a:pt x="2209" y="1612"/>
                  </a:lnTo>
                  <a:lnTo>
                    <a:pt x="4102" y="1193"/>
                  </a:lnTo>
                  <a:lnTo>
                    <a:pt x="3289" y="76"/>
                  </a:lnTo>
                  <a:lnTo>
                    <a:pt x="2032" y="482"/>
                  </a:lnTo>
                  <a:lnTo>
                    <a:pt x="952" y="25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E6E0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2" name="object 2002" descr=""/>
            <p:cNvSpPr/>
            <p:nvPr/>
          </p:nvSpPr>
          <p:spPr>
            <a:xfrm>
              <a:off x="2229243" y="2736663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3543" y="0"/>
                  </a:moveTo>
                  <a:lnTo>
                    <a:pt x="2451" y="457"/>
                  </a:lnTo>
                  <a:lnTo>
                    <a:pt x="1358" y="774"/>
                  </a:lnTo>
                  <a:lnTo>
                    <a:pt x="914" y="939"/>
                  </a:lnTo>
                  <a:lnTo>
                    <a:pt x="533" y="1181"/>
                  </a:lnTo>
                  <a:lnTo>
                    <a:pt x="190" y="1498"/>
                  </a:lnTo>
                  <a:lnTo>
                    <a:pt x="50" y="1650"/>
                  </a:lnTo>
                  <a:lnTo>
                    <a:pt x="0" y="2209"/>
                  </a:lnTo>
                  <a:lnTo>
                    <a:pt x="139" y="2451"/>
                  </a:lnTo>
                  <a:lnTo>
                    <a:pt x="431" y="2654"/>
                  </a:lnTo>
                  <a:lnTo>
                    <a:pt x="3568" y="2768"/>
                  </a:lnTo>
                  <a:lnTo>
                    <a:pt x="4610" y="1625"/>
                  </a:lnTo>
                  <a:lnTo>
                    <a:pt x="4991" y="1269"/>
                  </a:lnTo>
                  <a:lnTo>
                    <a:pt x="5003" y="888"/>
                  </a:lnTo>
                  <a:lnTo>
                    <a:pt x="4711" y="469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E7DF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3" name="object 2003" descr=""/>
            <p:cNvSpPr/>
            <p:nvPr/>
          </p:nvSpPr>
          <p:spPr>
            <a:xfrm>
              <a:off x="2233857" y="2736389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939" y="0"/>
                  </a:moveTo>
                  <a:lnTo>
                    <a:pt x="25" y="1041"/>
                  </a:lnTo>
                  <a:lnTo>
                    <a:pt x="25" y="1333"/>
                  </a:lnTo>
                  <a:lnTo>
                    <a:pt x="0" y="1904"/>
                  </a:lnTo>
                  <a:lnTo>
                    <a:pt x="4025" y="2209"/>
                  </a:lnTo>
                  <a:lnTo>
                    <a:pt x="5308" y="647"/>
                  </a:lnTo>
                  <a:lnTo>
                    <a:pt x="3670" y="1015"/>
                  </a:lnTo>
                  <a:lnTo>
                    <a:pt x="3048" y="711"/>
                  </a:lnTo>
                  <a:lnTo>
                    <a:pt x="1955" y="25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E7E0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4" name="object 2004" descr=""/>
            <p:cNvSpPr/>
            <p:nvPr/>
          </p:nvSpPr>
          <p:spPr>
            <a:xfrm>
              <a:off x="2230663" y="274031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158" y="0"/>
                  </a:moveTo>
                  <a:lnTo>
                    <a:pt x="1320" y="190"/>
                  </a:lnTo>
                  <a:lnTo>
                    <a:pt x="444" y="292"/>
                  </a:lnTo>
                  <a:lnTo>
                    <a:pt x="0" y="1168"/>
                  </a:lnTo>
                  <a:lnTo>
                    <a:pt x="355" y="1270"/>
                  </a:lnTo>
                  <a:lnTo>
                    <a:pt x="1054" y="1447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9642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5" name="object 2005" descr=""/>
            <p:cNvSpPr/>
            <p:nvPr/>
          </p:nvSpPr>
          <p:spPr>
            <a:xfrm>
              <a:off x="2229159" y="2734551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2921" y="0"/>
                  </a:moveTo>
                  <a:lnTo>
                    <a:pt x="2260" y="0"/>
                  </a:lnTo>
                  <a:lnTo>
                    <a:pt x="1549" y="215"/>
                  </a:lnTo>
                  <a:lnTo>
                    <a:pt x="1117" y="419"/>
                  </a:lnTo>
                  <a:lnTo>
                    <a:pt x="749" y="698"/>
                  </a:lnTo>
                  <a:lnTo>
                    <a:pt x="419" y="1041"/>
                  </a:lnTo>
                  <a:lnTo>
                    <a:pt x="304" y="1244"/>
                  </a:lnTo>
                  <a:lnTo>
                    <a:pt x="177" y="1435"/>
                  </a:lnTo>
                  <a:lnTo>
                    <a:pt x="63" y="1638"/>
                  </a:lnTo>
                  <a:lnTo>
                    <a:pt x="0" y="2336"/>
                  </a:lnTo>
                  <a:lnTo>
                    <a:pt x="241" y="3035"/>
                  </a:lnTo>
                  <a:lnTo>
                    <a:pt x="876" y="3340"/>
                  </a:lnTo>
                  <a:lnTo>
                    <a:pt x="1435" y="3721"/>
                  </a:lnTo>
                  <a:lnTo>
                    <a:pt x="2692" y="4064"/>
                  </a:lnTo>
                  <a:lnTo>
                    <a:pt x="3632" y="3162"/>
                  </a:lnTo>
                  <a:lnTo>
                    <a:pt x="4724" y="2882"/>
                  </a:lnTo>
                  <a:lnTo>
                    <a:pt x="7747" y="2552"/>
                  </a:lnTo>
                  <a:lnTo>
                    <a:pt x="7886" y="2019"/>
                  </a:lnTo>
                  <a:lnTo>
                    <a:pt x="7924" y="1752"/>
                  </a:lnTo>
                  <a:lnTo>
                    <a:pt x="7162" y="635"/>
                  </a:lnTo>
                  <a:lnTo>
                    <a:pt x="5689" y="1651"/>
                  </a:lnTo>
                  <a:lnTo>
                    <a:pt x="4851" y="723"/>
                  </a:lnTo>
                  <a:lnTo>
                    <a:pt x="3467" y="609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CFA4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6" name="object 2006" descr=""/>
            <p:cNvSpPr/>
            <p:nvPr/>
          </p:nvSpPr>
          <p:spPr>
            <a:xfrm>
              <a:off x="2234017" y="2735025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3022" y="0"/>
                  </a:moveTo>
                  <a:lnTo>
                    <a:pt x="2019" y="88"/>
                  </a:lnTo>
                  <a:lnTo>
                    <a:pt x="1003" y="165"/>
                  </a:lnTo>
                  <a:lnTo>
                    <a:pt x="0" y="253"/>
                  </a:lnTo>
                  <a:lnTo>
                    <a:pt x="736" y="1422"/>
                  </a:lnTo>
                  <a:lnTo>
                    <a:pt x="1981" y="1117"/>
                  </a:lnTo>
                  <a:lnTo>
                    <a:pt x="3073" y="1282"/>
                  </a:lnTo>
                  <a:lnTo>
                    <a:pt x="3911" y="825"/>
                  </a:lnTo>
                  <a:lnTo>
                    <a:pt x="3644" y="406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B872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7" name="object 2007" descr=""/>
            <p:cNvSpPr/>
            <p:nvPr/>
          </p:nvSpPr>
          <p:spPr>
            <a:xfrm>
              <a:off x="2244347" y="270120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40" y="2094"/>
                  </a:moveTo>
                  <a:close/>
                </a:path>
                <a:path w="2539" h="2539">
                  <a:moveTo>
                    <a:pt x="1524" y="0"/>
                  </a:moveTo>
                  <a:lnTo>
                    <a:pt x="838" y="63"/>
                  </a:lnTo>
                  <a:lnTo>
                    <a:pt x="228" y="482"/>
                  </a:lnTo>
                  <a:lnTo>
                    <a:pt x="5" y="838"/>
                  </a:lnTo>
                  <a:lnTo>
                    <a:pt x="0" y="1790"/>
                  </a:lnTo>
                  <a:lnTo>
                    <a:pt x="240" y="2094"/>
                  </a:lnTo>
                  <a:lnTo>
                    <a:pt x="2324" y="1930"/>
                  </a:lnTo>
                  <a:lnTo>
                    <a:pt x="2324" y="83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CC8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8" name="object 2008" descr=""/>
            <p:cNvSpPr/>
            <p:nvPr/>
          </p:nvSpPr>
          <p:spPr>
            <a:xfrm>
              <a:off x="2240983" y="2699154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536" y="0"/>
                  </a:moveTo>
                  <a:lnTo>
                    <a:pt x="1320" y="241"/>
                  </a:lnTo>
                  <a:lnTo>
                    <a:pt x="444" y="495"/>
                  </a:lnTo>
                  <a:lnTo>
                    <a:pt x="0" y="1041"/>
                  </a:lnTo>
                  <a:lnTo>
                    <a:pt x="2590" y="2946"/>
                  </a:lnTo>
                  <a:lnTo>
                    <a:pt x="3568" y="2667"/>
                  </a:lnTo>
                  <a:lnTo>
                    <a:pt x="4432" y="1943"/>
                  </a:lnTo>
                  <a:lnTo>
                    <a:pt x="4835" y="1943"/>
                  </a:lnTo>
                  <a:lnTo>
                    <a:pt x="4198" y="736"/>
                  </a:lnTo>
                  <a:lnTo>
                    <a:pt x="2616" y="736"/>
                  </a:lnTo>
                  <a:lnTo>
                    <a:pt x="1536" y="0"/>
                  </a:lnTo>
                  <a:close/>
                </a:path>
                <a:path w="5080" h="3175">
                  <a:moveTo>
                    <a:pt x="4835" y="1943"/>
                  </a:moveTo>
                  <a:lnTo>
                    <a:pt x="4432" y="1943"/>
                  </a:lnTo>
                  <a:lnTo>
                    <a:pt x="4889" y="2044"/>
                  </a:lnTo>
                  <a:close/>
                </a:path>
                <a:path w="5080" h="3175">
                  <a:moveTo>
                    <a:pt x="4178" y="698"/>
                  </a:moveTo>
                  <a:lnTo>
                    <a:pt x="2616" y="736"/>
                  </a:lnTo>
                  <a:lnTo>
                    <a:pt x="4198" y="736"/>
                  </a:lnTo>
                  <a:close/>
                </a:path>
              </a:pathLst>
            </a:custGeom>
            <a:solidFill>
              <a:srgbClr val="375D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9" name="object 2009" descr=""/>
            <p:cNvSpPr/>
            <p:nvPr/>
          </p:nvSpPr>
          <p:spPr>
            <a:xfrm>
              <a:off x="2240072" y="2708565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3644" y="0"/>
                  </a:moveTo>
                  <a:lnTo>
                    <a:pt x="2120" y="888"/>
                  </a:lnTo>
                  <a:lnTo>
                    <a:pt x="241" y="1396"/>
                  </a:lnTo>
                  <a:lnTo>
                    <a:pt x="0" y="3581"/>
                  </a:lnTo>
                  <a:lnTo>
                    <a:pt x="495" y="4851"/>
                  </a:lnTo>
                  <a:lnTo>
                    <a:pt x="1308" y="5016"/>
                  </a:lnTo>
                  <a:lnTo>
                    <a:pt x="2374" y="4267"/>
                  </a:lnTo>
                  <a:lnTo>
                    <a:pt x="2616" y="4279"/>
                  </a:lnTo>
                  <a:lnTo>
                    <a:pt x="2832" y="4241"/>
                  </a:lnTo>
                  <a:lnTo>
                    <a:pt x="3048" y="4152"/>
                  </a:lnTo>
                  <a:lnTo>
                    <a:pt x="3784" y="2768"/>
                  </a:lnTo>
                  <a:lnTo>
                    <a:pt x="6184" y="2311"/>
                  </a:lnTo>
                  <a:lnTo>
                    <a:pt x="5346" y="50"/>
                  </a:lnTo>
                  <a:lnTo>
                    <a:pt x="4775" y="38"/>
                  </a:lnTo>
                  <a:lnTo>
                    <a:pt x="4216" y="12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3C58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0" name="object 2010" descr=""/>
            <p:cNvSpPr/>
            <p:nvPr/>
          </p:nvSpPr>
          <p:spPr>
            <a:xfrm>
              <a:off x="2245420" y="271188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460" y="0"/>
                  </a:moveTo>
                  <a:lnTo>
                    <a:pt x="673" y="228"/>
                  </a:lnTo>
                  <a:lnTo>
                    <a:pt x="0" y="825"/>
                  </a:lnTo>
                  <a:lnTo>
                    <a:pt x="2298" y="939"/>
                  </a:lnTo>
                  <a:lnTo>
                    <a:pt x="2324" y="380"/>
                  </a:lnTo>
                  <a:lnTo>
                    <a:pt x="2349" y="101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DBC7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1" name="object 2011" descr=""/>
            <p:cNvSpPr/>
            <p:nvPr/>
          </p:nvSpPr>
          <p:spPr>
            <a:xfrm>
              <a:off x="2230763" y="269801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2336" y="0"/>
                  </a:moveTo>
                  <a:lnTo>
                    <a:pt x="0" y="2908"/>
                  </a:lnTo>
                  <a:lnTo>
                    <a:pt x="12" y="3416"/>
                  </a:lnTo>
                  <a:lnTo>
                    <a:pt x="2336" y="5892"/>
                  </a:lnTo>
                  <a:lnTo>
                    <a:pt x="2819" y="5803"/>
                  </a:lnTo>
                  <a:lnTo>
                    <a:pt x="3314" y="5740"/>
                  </a:lnTo>
                  <a:lnTo>
                    <a:pt x="3695" y="5511"/>
                  </a:lnTo>
                  <a:lnTo>
                    <a:pt x="3962" y="5092"/>
                  </a:lnTo>
                  <a:lnTo>
                    <a:pt x="3987" y="4762"/>
                  </a:lnTo>
                  <a:lnTo>
                    <a:pt x="4038" y="4432"/>
                  </a:lnTo>
                  <a:lnTo>
                    <a:pt x="4140" y="4114"/>
                  </a:lnTo>
                  <a:lnTo>
                    <a:pt x="4749" y="3606"/>
                  </a:lnTo>
                  <a:lnTo>
                    <a:pt x="4978" y="2946"/>
                  </a:lnTo>
                  <a:lnTo>
                    <a:pt x="4914" y="2171"/>
                  </a:lnTo>
                  <a:lnTo>
                    <a:pt x="4762" y="1689"/>
                  </a:lnTo>
                  <a:lnTo>
                    <a:pt x="4508" y="1282"/>
                  </a:lnTo>
                  <a:lnTo>
                    <a:pt x="4152" y="939"/>
                  </a:lnTo>
                  <a:lnTo>
                    <a:pt x="3314" y="139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447F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2" name="object 2012" descr=""/>
            <p:cNvSpPr/>
            <p:nvPr/>
          </p:nvSpPr>
          <p:spPr>
            <a:xfrm>
              <a:off x="2236463" y="2700617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3263" y="0"/>
                  </a:moveTo>
                  <a:lnTo>
                    <a:pt x="507" y="1447"/>
                  </a:lnTo>
                  <a:lnTo>
                    <a:pt x="0" y="1930"/>
                  </a:lnTo>
                  <a:lnTo>
                    <a:pt x="711" y="2616"/>
                  </a:lnTo>
                  <a:lnTo>
                    <a:pt x="2057" y="4165"/>
                  </a:lnTo>
                  <a:lnTo>
                    <a:pt x="3378" y="3530"/>
                  </a:lnTo>
                  <a:lnTo>
                    <a:pt x="4686" y="2565"/>
                  </a:lnTo>
                  <a:lnTo>
                    <a:pt x="5676" y="1511"/>
                  </a:lnTo>
                  <a:lnTo>
                    <a:pt x="4470" y="1028"/>
                  </a:lnTo>
                  <a:lnTo>
                    <a:pt x="4114" y="317"/>
                  </a:lnTo>
                  <a:lnTo>
                    <a:pt x="3708" y="88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5C90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3" name="object 2013" descr=""/>
            <p:cNvSpPr/>
            <p:nvPr/>
          </p:nvSpPr>
          <p:spPr>
            <a:xfrm>
              <a:off x="2232139" y="2705054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155" y="0"/>
                  </a:moveTo>
                  <a:lnTo>
                    <a:pt x="736" y="50"/>
                  </a:lnTo>
                  <a:lnTo>
                    <a:pt x="355" y="406"/>
                  </a:lnTo>
                  <a:lnTo>
                    <a:pt x="0" y="1092"/>
                  </a:lnTo>
                  <a:lnTo>
                    <a:pt x="0" y="1778"/>
                  </a:lnTo>
                  <a:lnTo>
                    <a:pt x="355" y="2476"/>
                  </a:lnTo>
                  <a:lnTo>
                    <a:pt x="888" y="2997"/>
                  </a:lnTo>
                  <a:lnTo>
                    <a:pt x="1549" y="3162"/>
                  </a:lnTo>
                  <a:lnTo>
                    <a:pt x="2285" y="3111"/>
                  </a:lnTo>
                  <a:lnTo>
                    <a:pt x="3213" y="2933"/>
                  </a:lnTo>
                  <a:lnTo>
                    <a:pt x="4000" y="2489"/>
                  </a:lnTo>
                  <a:lnTo>
                    <a:pt x="4686" y="1854"/>
                  </a:lnTo>
                  <a:lnTo>
                    <a:pt x="5016" y="1257"/>
                  </a:lnTo>
                  <a:lnTo>
                    <a:pt x="4152" y="38"/>
                  </a:lnTo>
                  <a:lnTo>
                    <a:pt x="2832" y="304"/>
                  </a:lnTo>
                  <a:lnTo>
                    <a:pt x="1625" y="24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8460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4" name="object 2014" descr=""/>
            <p:cNvSpPr/>
            <p:nvPr/>
          </p:nvSpPr>
          <p:spPr>
            <a:xfrm>
              <a:off x="2234606" y="269833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784" y="0"/>
                  </a:moveTo>
                  <a:lnTo>
                    <a:pt x="1968" y="1320"/>
                  </a:lnTo>
                  <a:lnTo>
                    <a:pt x="406" y="1650"/>
                  </a:lnTo>
                  <a:lnTo>
                    <a:pt x="0" y="2349"/>
                  </a:lnTo>
                  <a:lnTo>
                    <a:pt x="101" y="3073"/>
                  </a:lnTo>
                  <a:lnTo>
                    <a:pt x="292" y="3797"/>
                  </a:lnTo>
                  <a:lnTo>
                    <a:pt x="622" y="3848"/>
                  </a:lnTo>
                  <a:lnTo>
                    <a:pt x="939" y="3873"/>
                  </a:lnTo>
                  <a:lnTo>
                    <a:pt x="1257" y="3911"/>
                  </a:lnTo>
                  <a:lnTo>
                    <a:pt x="2019" y="3809"/>
                  </a:lnTo>
                  <a:lnTo>
                    <a:pt x="2692" y="3187"/>
                  </a:lnTo>
                  <a:lnTo>
                    <a:pt x="3517" y="3568"/>
                  </a:lnTo>
                  <a:lnTo>
                    <a:pt x="3873" y="3276"/>
                  </a:lnTo>
                  <a:lnTo>
                    <a:pt x="4229" y="2997"/>
                  </a:lnTo>
                  <a:lnTo>
                    <a:pt x="4584" y="2705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CAB4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5" name="object 2015" descr=""/>
            <p:cNvSpPr/>
            <p:nvPr/>
          </p:nvSpPr>
          <p:spPr>
            <a:xfrm>
              <a:off x="2236475" y="2706310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673" y="0"/>
                  </a:moveTo>
                  <a:lnTo>
                    <a:pt x="647" y="495"/>
                  </a:lnTo>
                  <a:lnTo>
                    <a:pt x="0" y="1142"/>
                  </a:lnTo>
                  <a:lnTo>
                    <a:pt x="63" y="1841"/>
                  </a:lnTo>
                  <a:lnTo>
                    <a:pt x="546" y="2539"/>
                  </a:lnTo>
                  <a:lnTo>
                    <a:pt x="1460" y="3187"/>
                  </a:lnTo>
                  <a:lnTo>
                    <a:pt x="2451" y="3225"/>
                  </a:lnTo>
                  <a:lnTo>
                    <a:pt x="3467" y="2806"/>
                  </a:lnTo>
                  <a:lnTo>
                    <a:pt x="4051" y="2298"/>
                  </a:lnTo>
                  <a:lnTo>
                    <a:pt x="3721" y="1168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3C8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6" name="object 2016" descr=""/>
            <p:cNvSpPr/>
            <p:nvPr/>
          </p:nvSpPr>
          <p:spPr>
            <a:xfrm>
              <a:off x="2241953" y="2701101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467" y="0"/>
                  </a:moveTo>
                  <a:lnTo>
                    <a:pt x="2374" y="50"/>
                  </a:lnTo>
                  <a:lnTo>
                    <a:pt x="1295" y="114"/>
                  </a:lnTo>
                  <a:lnTo>
                    <a:pt x="203" y="165"/>
                  </a:lnTo>
                  <a:lnTo>
                    <a:pt x="0" y="1308"/>
                  </a:lnTo>
                  <a:lnTo>
                    <a:pt x="901" y="1612"/>
                  </a:lnTo>
                  <a:lnTo>
                    <a:pt x="1638" y="2044"/>
                  </a:lnTo>
                  <a:lnTo>
                    <a:pt x="1879" y="1917"/>
                  </a:lnTo>
                  <a:lnTo>
                    <a:pt x="2120" y="1866"/>
                  </a:lnTo>
                  <a:lnTo>
                    <a:pt x="2387" y="1905"/>
                  </a:lnTo>
                  <a:lnTo>
                    <a:pt x="2768" y="1282"/>
                  </a:lnTo>
                  <a:lnTo>
                    <a:pt x="3797" y="1028"/>
                  </a:lnTo>
                  <a:lnTo>
                    <a:pt x="3467" y="0"/>
                  </a:lnTo>
                  <a:close/>
                </a:path>
              </a:pathLst>
            </a:custGeom>
            <a:solidFill>
              <a:srgbClr val="2C45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7" name="object 2017" descr=""/>
            <p:cNvSpPr/>
            <p:nvPr/>
          </p:nvSpPr>
          <p:spPr>
            <a:xfrm>
              <a:off x="2240709" y="270107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495" y="0"/>
                  </a:moveTo>
                  <a:lnTo>
                    <a:pt x="330" y="88"/>
                  </a:lnTo>
                  <a:lnTo>
                    <a:pt x="0" y="241"/>
                  </a:lnTo>
                  <a:lnTo>
                    <a:pt x="139" y="863"/>
                  </a:lnTo>
                  <a:lnTo>
                    <a:pt x="444" y="2108"/>
                  </a:lnTo>
                  <a:lnTo>
                    <a:pt x="2882" y="2070"/>
                  </a:lnTo>
                  <a:lnTo>
                    <a:pt x="1930" y="812"/>
                  </a:lnTo>
                  <a:lnTo>
                    <a:pt x="1447" y="190"/>
                  </a:lnTo>
                  <a:lnTo>
                    <a:pt x="1117" y="228"/>
                  </a:lnTo>
                  <a:lnTo>
                    <a:pt x="800" y="165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EAE8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8" name="object 2018" descr=""/>
            <p:cNvSpPr/>
            <p:nvPr/>
          </p:nvSpPr>
          <p:spPr>
            <a:xfrm>
              <a:off x="2235867" y="270088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333" y="0"/>
                  </a:moveTo>
                  <a:lnTo>
                    <a:pt x="622" y="355"/>
                  </a:lnTo>
                  <a:lnTo>
                    <a:pt x="0" y="1358"/>
                  </a:lnTo>
                  <a:lnTo>
                    <a:pt x="279" y="1904"/>
                  </a:lnTo>
                  <a:lnTo>
                    <a:pt x="609" y="2374"/>
                  </a:lnTo>
                  <a:lnTo>
                    <a:pt x="1308" y="2349"/>
                  </a:lnTo>
                  <a:lnTo>
                    <a:pt x="2260" y="1015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5DB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9" name="object 2019" descr=""/>
            <p:cNvSpPr/>
            <p:nvPr/>
          </p:nvSpPr>
          <p:spPr>
            <a:xfrm>
              <a:off x="2231415" y="270351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943" y="0"/>
                  </a:moveTo>
                  <a:lnTo>
                    <a:pt x="1625" y="38"/>
                  </a:lnTo>
                  <a:lnTo>
                    <a:pt x="1320" y="139"/>
                  </a:lnTo>
                  <a:lnTo>
                    <a:pt x="838" y="152"/>
                  </a:lnTo>
                  <a:lnTo>
                    <a:pt x="431" y="330"/>
                  </a:lnTo>
                  <a:lnTo>
                    <a:pt x="127" y="723"/>
                  </a:lnTo>
                  <a:lnTo>
                    <a:pt x="0" y="1562"/>
                  </a:lnTo>
                  <a:lnTo>
                    <a:pt x="393" y="2044"/>
                  </a:lnTo>
                  <a:lnTo>
                    <a:pt x="1155" y="2260"/>
                  </a:lnTo>
                  <a:lnTo>
                    <a:pt x="1562" y="2095"/>
                  </a:lnTo>
                  <a:lnTo>
                    <a:pt x="1955" y="1943"/>
                  </a:lnTo>
                  <a:lnTo>
                    <a:pt x="2349" y="1777"/>
                  </a:lnTo>
                  <a:lnTo>
                    <a:pt x="2438" y="1536"/>
                  </a:lnTo>
                  <a:lnTo>
                    <a:pt x="2489" y="1282"/>
                  </a:lnTo>
                  <a:lnTo>
                    <a:pt x="2476" y="1028"/>
                  </a:lnTo>
                  <a:lnTo>
                    <a:pt x="2667" y="888"/>
                  </a:lnTo>
                  <a:lnTo>
                    <a:pt x="2743" y="622"/>
                  </a:lnTo>
                  <a:lnTo>
                    <a:pt x="2806" y="368"/>
                  </a:lnTo>
                  <a:lnTo>
                    <a:pt x="2654" y="165"/>
                  </a:lnTo>
                  <a:lnTo>
                    <a:pt x="2260" y="12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CFA8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0" name="object 2020" descr=""/>
            <p:cNvSpPr/>
            <p:nvPr/>
          </p:nvSpPr>
          <p:spPr>
            <a:xfrm>
              <a:off x="2233686" y="270310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041" y="0"/>
                  </a:moveTo>
                  <a:lnTo>
                    <a:pt x="698" y="139"/>
                  </a:lnTo>
                  <a:lnTo>
                    <a:pt x="342" y="279"/>
                  </a:lnTo>
                  <a:lnTo>
                    <a:pt x="0" y="419"/>
                  </a:lnTo>
                  <a:lnTo>
                    <a:pt x="114" y="749"/>
                  </a:lnTo>
                  <a:lnTo>
                    <a:pt x="177" y="1092"/>
                  </a:lnTo>
                  <a:lnTo>
                    <a:pt x="203" y="1435"/>
                  </a:lnTo>
                  <a:lnTo>
                    <a:pt x="761" y="1117"/>
                  </a:lnTo>
                  <a:lnTo>
                    <a:pt x="1282" y="787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DEDC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1" name="object 2021" descr=""/>
            <p:cNvSpPr/>
            <p:nvPr/>
          </p:nvSpPr>
          <p:spPr>
            <a:xfrm>
              <a:off x="2250973" y="2712008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4051" y="165"/>
                  </a:moveTo>
                  <a:lnTo>
                    <a:pt x="3263" y="0"/>
                  </a:lnTo>
                  <a:lnTo>
                    <a:pt x="2540" y="88"/>
                  </a:lnTo>
                  <a:lnTo>
                    <a:pt x="1993" y="736"/>
                  </a:lnTo>
                  <a:lnTo>
                    <a:pt x="660" y="914"/>
                  </a:lnTo>
                  <a:lnTo>
                    <a:pt x="0" y="1003"/>
                  </a:lnTo>
                  <a:lnTo>
                    <a:pt x="469" y="1752"/>
                  </a:lnTo>
                  <a:lnTo>
                    <a:pt x="1231" y="1866"/>
                  </a:lnTo>
                  <a:lnTo>
                    <a:pt x="2019" y="1905"/>
                  </a:lnTo>
                  <a:lnTo>
                    <a:pt x="2006" y="1511"/>
                  </a:lnTo>
                  <a:lnTo>
                    <a:pt x="2006" y="1104"/>
                  </a:lnTo>
                  <a:lnTo>
                    <a:pt x="1993" y="762"/>
                  </a:lnTo>
                  <a:lnTo>
                    <a:pt x="2743" y="825"/>
                  </a:lnTo>
                  <a:lnTo>
                    <a:pt x="3479" y="774"/>
                  </a:lnTo>
                  <a:lnTo>
                    <a:pt x="4051" y="165"/>
                  </a:lnTo>
                  <a:close/>
                </a:path>
              </a:pathLst>
            </a:custGeom>
            <a:solidFill>
              <a:srgbClr val="C474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2" name="object 2022" descr=""/>
            <p:cNvSpPr/>
            <p:nvPr/>
          </p:nvSpPr>
          <p:spPr>
            <a:xfrm>
              <a:off x="2257985" y="271074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041" y="0"/>
                  </a:moveTo>
                  <a:lnTo>
                    <a:pt x="723" y="38"/>
                  </a:lnTo>
                  <a:lnTo>
                    <a:pt x="419" y="215"/>
                  </a:lnTo>
                  <a:lnTo>
                    <a:pt x="215" y="292"/>
                  </a:lnTo>
                  <a:lnTo>
                    <a:pt x="101" y="457"/>
                  </a:lnTo>
                  <a:lnTo>
                    <a:pt x="0" y="622"/>
                  </a:lnTo>
                  <a:lnTo>
                    <a:pt x="76" y="800"/>
                  </a:lnTo>
                  <a:lnTo>
                    <a:pt x="368" y="1003"/>
                  </a:lnTo>
                  <a:lnTo>
                    <a:pt x="698" y="698"/>
                  </a:lnTo>
                  <a:lnTo>
                    <a:pt x="1041" y="406"/>
                  </a:lnTo>
                  <a:lnTo>
                    <a:pt x="1371" y="101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BD6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3" name="object 2023" descr=""/>
            <p:cNvSpPr/>
            <p:nvPr/>
          </p:nvSpPr>
          <p:spPr>
            <a:xfrm>
              <a:off x="2257196" y="271085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673" y="0"/>
                  </a:moveTo>
                  <a:lnTo>
                    <a:pt x="279" y="203"/>
                  </a:lnTo>
                  <a:lnTo>
                    <a:pt x="0" y="660"/>
                  </a:lnTo>
                  <a:lnTo>
                    <a:pt x="101" y="1028"/>
                  </a:lnTo>
                  <a:lnTo>
                    <a:pt x="507" y="1384"/>
                  </a:lnTo>
                  <a:lnTo>
                    <a:pt x="850" y="1320"/>
                  </a:lnTo>
                  <a:lnTo>
                    <a:pt x="1057" y="1028"/>
                  </a:lnTo>
                  <a:lnTo>
                    <a:pt x="1170" y="660"/>
                  </a:lnTo>
                  <a:lnTo>
                    <a:pt x="1206" y="101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C88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4" name="object 2024" descr=""/>
            <p:cNvSpPr/>
            <p:nvPr/>
          </p:nvSpPr>
          <p:spPr>
            <a:xfrm>
              <a:off x="2256248" y="2711743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095" y="0"/>
                  </a:moveTo>
                  <a:lnTo>
                    <a:pt x="355" y="1498"/>
                  </a:lnTo>
                  <a:lnTo>
                    <a:pt x="0" y="2171"/>
                  </a:lnTo>
                  <a:lnTo>
                    <a:pt x="1320" y="2044"/>
                  </a:lnTo>
                  <a:lnTo>
                    <a:pt x="3340" y="2590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BD6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5" name="object 2025" descr=""/>
            <p:cNvSpPr/>
            <p:nvPr/>
          </p:nvSpPr>
          <p:spPr>
            <a:xfrm>
              <a:off x="2237737" y="2708571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787" y="342"/>
                  </a:moveTo>
                  <a:lnTo>
                    <a:pt x="152" y="1016"/>
                  </a:lnTo>
                  <a:lnTo>
                    <a:pt x="0" y="1752"/>
                  </a:lnTo>
                  <a:lnTo>
                    <a:pt x="330" y="2311"/>
                  </a:lnTo>
                  <a:lnTo>
                    <a:pt x="2692" y="3479"/>
                  </a:lnTo>
                  <a:lnTo>
                    <a:pt x="5261" y="762"/>
                  </a:lnTo>
                  <a:lnTo>
                    <a:pt x="1892" y="762"/>
                  </a:lnTo>
                  <a:lnTo>
                    <a:pt x="787" y="342"/>
                  </a:lnTo>
                  <a:close/>
                </a:path>
                <a:path w="6350" h="3810">
                  <a:moveTo>
                    <a:pt x="5981" y="0"/>
                  </a:moveTo>
                  <a:lnTo>
                    <a:pt x="2781" y="38"/>
                  </a:lnTo>
                  <a:lnTo>
                    <a:pt x="2481" y="38"/>
                  </a:lnTo>
                  <a:lnTo>
                    <a:pt x="1892" y="762"/>
                  </a:lnTo>
                  <a:lnTo>
                    <a:pt x="5261" y="762"/>
                  </a:lnTo>
                  <a:lnTo>
                    <a:pt x="5945" y="38"/>
                  </a:lnTo>
                  <a:lnTo>
                    <a:pt x="2781" y="38"/>
                  </a:lnTo>
                  <a:lnTo>
                    <a:pt x="2501" y="12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AE5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6" name="object 2026" descr=""/>
            <p:cNvSpPr/>
            <p:nvPr/>
          </p:nvSpPr>
          <p:spPr>
            <a:xfrm>
              <a:off x="2234906" y="2698871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2489" y="0"/>
                  </a:moveTo>
                  <a:lnTo>
                    <a:pt x="12" y="88"/>
                  </a:lnTo>
                  <a:lnTo>
                    <a:pt x="0" y="431"/>
                  </a:lnTo>
                  <a:lnTo>
                    <a:pt x="38" y="774"/>
                  </a:lnTo>
                  <a:lnTo>
                    <a:pt x="114" y="1117"/>
                  </a:lnTo>
                  <a:lnTo>
                    <a:pt x="1511" y="1409"/>
                  </a:lnTo>
                  <a:lnTo>
                    <a:pt x="3162" y="736"/>
                  </a:lnTo>
                  <a:lnTo>
                    <a:pt x="4279" y="2171"/>
                  </a:lnTo>
                  <a:lnTo>
                    <a:pt x="6019" y="2489"/>
                  </a:lnTo>
                  <a:lnTo>
                    <a:pt x="6184" y="2412"/>
                  </a:lnTo>
                  <a:lnTo>
                    <a:pt x="6299" y="2209"/>
                  </a:lnTo>
                  <a:lnTo>
                    <a:pt x="7404" y="533"/>
                  </a:lnTo>
                  <a:lnTo>
                    <a:pt x="4965" y="2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D27B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7" name="object 2027" descr=""/>
            <p:cNvSpPr/>
            <p:nvPr/>
          </p:nvSpPr>
          <p:spPr>
            <a:xfrm>
              <a:off x="2227178" y="2696185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1663" y="0"/>
                  </a:moveTo>
                  <a:lnTo>
                    <a:pt x="0" y="1333"/>
                  </a:lnTo>
                  <a:lnTo>
                    <a:pt x="114" y="1828"/>
                  </a:lnTo>
                  <a:lnTo>
                    <a:pt x="342" y="2286"/>
                  </a:lnTo>
                  <a:lnTo>
                    <a:pt x="673" y="2679"/>
                  </a:lnTo>
                  <a:lnTo>
                    <a:pt x="2082" y="3975"/>
                  </a:lnTo>
                  <a:lnTo>
                    <a:pt x="3555" y="3822"/>
                  </a:lnTo>
                  <a:lnTo>
                    <a:pt x="5054" y="2857"/>
                  </a:lnTo>
                  <a:lnTo>
                    <a:pt x="7772" y="2781"/>
                  </a:lnTo>
                  <a:lnTo>
                    <a:pt x="4114" y="495"/>
                  </a:lnTo>
                  <a:lnTo>
                    <a:pt x="3454" y="355"/>
                  </a:lnTo>
                  <a:lnTo>
                    <a:pt x="2793" y="165"/>
                  </a:lnTo>
                  <a:lnTo>
                    <a:pt x="2146" y="38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CF91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8" name="object 2028" descr=""/>
            <p:cNvSpPr/>
            <p:nvPr/>
          </p:nvSpPr>
          <p:spPr>
            <a:xfrm>
              <a:off x="2232426" y="269622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422" y="0"/>
                  </a:moveTo>
                  <a:lnTo>
                    <a:pt x="965" y="38"/>
                  </a:lnTo>
                  <a:lnTo>
                    <a:pt x="558" y="190"/>
                  </a:lnTo>
                  <a:lnTo>
                    <a:pt x="203" y="457"/>
                  </a:lnTo>
                  <a:lnTo>
                    <a:pt x="88" y="596"/>
                  </a:lnTo>
                  <a:lnTo>
                    <a:pt x="38" y="863"/>
                  </a:lnTo>
                  <a:lnTo>
                    <a:pt x="0" y="1130"/>
                  </a:lnTo>
                  <a:lnTo>
                    <a:pt x="88" y="1384"/>
                  </a:lnTo>
                  <a:lnTo>
                    <a:pt x="304" y="1638"/>
                  </a:lnTo>
                  <a:lnTo>
                    <a:pt x="2514" y="1638"/>
                  </a:lnTo>
                  <a:lnTo>
                    <a:pt x="2514" y="635"/>
                  </a:lnTo>
                  <a:lnTo>
                    <a:pt x="2235" y="266"/>
                  </a:lnTo>
                  <a:lnTo>
                    <a:pt x="1866" y="63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ECDD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9" name="object 2029" descr=""/>
            <p:cNvSpPr/>
            <p:nvPr/>
          </p:nvSpPr>
          <p:spPr>
            <a:xfrm>
              <a:off x="2231327" y="269215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022" y="0"/>
                  </a:moveTo>
                  <a:lnTo>
                    <a:pt x="2628" y="50"/>
                  </a:lnTo>
                  <a:lnTo>
                    <a:pt x="2247" y="203"/>
                  </a:lnTo>
                  <a:lnTo>
                    <a:pt x="698" y="762"/>
                  </a:lnTo>
                  <a:lnTo>
                    <a:pt x="152" y="1435"/>
                  </a:lnTo>
                  <a:lnTo>
                    <a:pt x="12" y="1841"/>
                  </a:lnTo>
                  <a:lnTo>
                    <a:pt x="0" y="2247"/>
                  </a:lnTo>
                  <a:lnTo>
                    <a:pt x="139" y="2654"/>
                  </a:lnTo>
                  <a:lnTo>
                    <a:pt x="380" y="3009"/>
                  </a:lnTo>
                  <a:lnTo>
                    <a:pt x="685" y="3314"/>
                  </a:lnTo>
                  <a:lnTo>
                    <a:pt x="1028" y="3556"/>
                  </a:lnTo>
                  <a:lnTo>
                    <a:pt x="1612" y="3860"/>
                  </a:lnTo>
                  <a:lnTo>
                    <a:pt x="2133" y="4216"/>
                  </a:lnTo>
                  <a:lnTo>
                    <a:pt x="2603" y="4660"/>
                  </a:lnTo>
                  <a:lnTo>
                    <a:pt x="3111" y="4724"/>
                  </a:lnTo>
                  <a:lnTo>
                    <a:pt x="3619" y="4699"/>
                  </a:lnTo>
                  <a:lnTo>
                    <a:pt x="3848" y="3568"/>
                  </a:lnTo>
                  <a:lnTo>
                    <a:pt x="5092" y="3454"/>
                  </a:lnTo>
                  <a:lnTo>
                    <a:pt x="5664" y="2654"/>
                  </a:lnTo>
                  <a:lnTo>
                    <a:pt x="5651" y="2235"/>
                  </a:lnTo>
                  <a:lnTo>
                    <a:pt x="5562" y="1841"/>
                  </a:lnTo>
                  <a:lnTo>
                    <a:pt x="5372" y="1473"/>
                  </a:lnTo>
                  <a:lnTo>
                    <a:pt x="5232" y="1320"/>
                  </a:lnTo>
                  <a:lnTo>
                    <a:pt x="4991" y="990"/>
                  </a:lnTo>
                  <a:lnTo>
                    <a:pt x="4698" y="698"/>
                  </a:lnTo>
                  <a:lnTo>
                    <a:pt x="4368" y="457"/>
                  </a:lnTo>
                  <a:lnTo>
                    <a:pt x="4013" y="254"/>
                  </a:lnTo>
                  <a:lnTo>
                    <a:pt x="3822" y="190"/>
                  </a:lnTo>
                  <a:lnTo>
                    <a:pt x="3441" y="38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D8A9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0" name="object 2030" descr=""/>
            <p:cNvSpPr/>
            <p:nvPr/>
          </p:nvSpPr>
          <p:spPr>
            <a:xfrm>
              <a:off x="2236047" y="269210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927" y="0"/>
                  </a:moveTo>
                  <a:lnTo>
                    <a:pt x="368" y="584"/>
                  </a:lnTo>
                  <a:lnTo>
                    <a:pt x="0" y="1511"/>
                  </a:lnTo>
                  <a:lnTo>
                    <a:pt x="939" y="2705"/>
                  </a:lnTo>
                  <a:lnTo>
                    <a:pt x="1739" y="2501"/>
                  </a:lnTo>
                  <a:lnTo>
                    <a:pt x="2133" y="2387"/>
                  </a:lnTo>
                  <a:lnTo>
                    <a:pt x="2209" y="1752"/>
                  </a:lnTo>
                  <a:lnTo>
                    <a:pt x="2222" y="1422"/>
                  </a:lnTo>
                  <a:lnTo>
                    <a:pt x="2273" y="1193"/>
                  </a:lnTo>
                  <a:lnTo>
                    <a:pt x="2311" y="952"/>
                  </a:lnTo>
                  <a:lnTo>
                    <a:pt x="2362" y="723"/>
                  </a:lnTo>
                  <a:lnTo>
                    <a:pt x="2032" y="393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A2BE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1" name="object 2031" descr=""/>
            <p:cNvSpPr/>
            <p:nvPr/>
          </p:nvSpPr>
          <p:spPr>
            <a:xfrm>
              <a:off x="2238274" y="269270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955" y="0"/>
                  </a:moveTo>
                  <a:lnTo>
                    <a:pt x="127" y="114"/>
                  </a:lnTo>
                  <a:lnTo>
                    <a:pt x="63" y="355"/>
                  </a:lnTo>
                  <a:lnTo>
                    <a:pt x="25" y="584"/>
                  </a:lnTo>
                  <a:lnTo>
                    <a:pt x="0" y="825"/>
                  </a:lnTo>
                  <a:lnTo>
                    <a:pt x="1993" y="977"/>
                  </a:lnTo>
                  <a:lnTo>
                    <a:pt x="1993" y="317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EFE7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2" name="object 2032" descr=""/>
            <p:cNvSpPr/>
            <p:nvPr/>
          </p:nvSpPr>
          <p:spPr>
            <a:xfrm>
              <a:off x="2234590" y="269027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492" y="2184"/>
                  </a:moveTo>
                  <a:lnTo>
                    <a:pt x="442" y="2184"/>
                  </a:lnTo>
                  <a:lnTo>
                    <a:pt x="671" y="2679"/>
                  </a:lnTo>
                  <a:lnTo>
                    <a:pt x="1090" y="3009"/>
                  </a:lnTo>
                  <a:lnTo>
                    <a:pt x="1452" y="3336"/>
                  </a:lnTo>
                  <a:lnTo>
                    <a:pt x="3490" y="2222"/>
                  </a:lnTo>
                  <a:close/>
                </a:path>
                <a:path w="3810" h="3810">
                  <a:moveTo>
                    <a:pt x="2030" y="0"/>
                  </a:moveTo>
                  <a:lnTo>
                    <a:pt x="1255" y="761"/>
                  </a:lnTo>
                  <a:lnTo>
                    <a:pt x="430" y="1371"/>
                  </a:lnTo>
                  <a:lnTo>
                    <a:pt x="290" y="1371"/>
                  </a:lnTo>
                  <a:lnTo>
                    <a:pt x="163" y="1473"/>
                  </a:lnTo>
                  <a:lnTo>
                    <a:pt x="0" y="1714"/>
                  </a:lnTo>
                  <a:lnTo>
                    <a:pt x="11" y="2070"/>
                  </a:lnTo>
                  <a:lnTo>
                    <a:pt x="392" y="2298"/>
                  </a:lnTo>
                  <a:lnTo>
                    <a:pt x="3492" y="2184"/>
                  </a:lnTo>
                  <a:lnTo>
                    <a:pt x="3594" y="1371"/>
                  </a:lnTo>
                  <a:lnTo>
                    <a:pt x="3198" y="241"/>
                  </a:lnTo>
                  <a:lnTo>
                    <a:pt x="2030" y="0"/>
                  </a:lnTo>
                  <a:close/>
                </a:path>
              </a:pathLst>
            </a:custGeom>
            <a:solidFill>
              <a:srgbClr val="417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3" name="object 2033" descr=""/>
            <p:cNvSpPr/>
            <p:nvPr/>
          </p:nvSpPr>
          <p:spPr>
            <a:xfrm>
              <a:off x="2199832" y="268005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066" y="0"/>
                  </a:moveTo>
                  <a:lnTo>
                    <a:pt x="482" y="965"/>
                  </a:lnTo>
                  <a:lnTo>
                    <a:pt x="0" y="1904"/>
                  </a:lnTo>
                  <a:lnTo>
                    <a:pt x="76" y="2336"/>
                  </a:lnTo>
                  <a:lnTo>
                    <a:pt x="266" y="2717"/>
                  </a:lnTo>
                  <a:lnTo>
                    <a:pt x="571" y="3035"/>
                  </a:lnTo>
                  <a:lnTo>
                    <a:pt x="939" y="3276"/>
                  </a:lnTo>
                  <a:lnTo>
                    <a:pt x="1346" y="3390"/>
                  </a:lnTo>
                  <a:lnTo>
                    <a:pt x="1778" y="3365"/>
                  </a:lnTo>
                  <a:lnTo>
                    <a:pt x="2146" y="3136"/>
                  </a:lnTo>
                  <a:lnTo>
                    <a:pt x="2336" y="3035"/>
                  </a:lnTo>
                  <a:lnTo>
                    <a:pt x="3251" y="1981"/>
                  </a:lnTo>
                  <a:lnTo>
                    <a:pt x="3213" y="1168"/>
                  </a:lnTo>
                  <a:lnTo>
                    <a:pt x="3467" y="76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3E7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4" name="object 2034" descr=""/>
            <p:cNvSpPr/>
            <p:nvPr/>
          </p:nvSpPr>
          <p:spPr>
            <a:xfrm>
              <a:off x="2194406" y="2678632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044" y="0"/>
                  </a:moveTo>
                  <a:lnTo>
                    <a:pt x="1346" y="558"/>
                  </a:lnTo>
                  <a:lnTo>
                    <a:pt x="431" y="1384"/>
                  </a:lnTo>
                  <a:lnTo>
                    <a:pt x="228" y="1676"/>
                  </a:lnTo>
                  <a:lnTo>
                    <a:pt x="0" y="1930"/>
                  </a:lnTo>
                  <a:lnTo>
                    <a:pt x="203" y="2438"/>
                  </a:lnTo>
                  <a:lnTo>
                    <a:pt x="558" y="2578"/>
                  </a:lnTo>
                  <a:lnTo>
                    <a:pt x="1066" y="2374"/>
                  </a:lnTo>
                  <a:lnTo>
                    <a:pt x="1905" y="2197"/>
                  </a:lnTo>
                  <a:lnTo>
                    <a:pt x="2819" y="2184"/>
                  </a:lnTo>
                  <a:lnTo>
                    <a:pt x="3530" y="1790"/>
                  </a:lnTo>
                  <a:lnTo>
                    <a:pt x="3873" y="1612"/>
                  </a:lnTo>
                  <a:lnTo>
                    <a:pt x="3441" y="850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AB67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5" name="object 2035" descr=""/>
            <p:cNvSpPr/>
            <p:nvPr/>
          </p:nvSpPr>
          <p:spPr>
            <a:xfrm>
              <a:off x="2195310" y="2681891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42" y="0"/>
                  </a:moveTo>
                  <a:lnTo>
                    <a:pt x="0" y="520"/>
                  </a:lnTo>
                  <a:lnTo>
                    <a:pt x="101" y="914"/>
                  </a:lnTo>
                  <a:lnTo>
                    <a:pt x="139" y="1117"/>
                  </a:lnTo>
                  <a:lnTo>
                    <a:pt x="2552" y="2679"/>
                  </a:lnTo>
                  <a:lnTo>
                    <a:pt x="3428" y="2425"/>
                  </a:lnTo>
                  <a:lnTo>
                    <a:pt x="3746" y="2146"/>
                  </a:lnTo>
                  <a:lnTo>
                    <a:pt x="3949" y="1790"/>
                  </a:lnTo>
                  <a:lnTo>
                    <a:pt x="4025" y="1371"/>
                  </a:lnTo>
                  <a:lnTo>
                    <a:pt x="4013" y="939"/>
                  </a:lnTo>
                  <a:lnTo>
                    <a:pt x="3873" y="558"/>
                  </a:lnTo>
                  <a:lnTo>
                    <a:pt x="3606" y="228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DDD3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6" name="object 2036" descr=""/>
            <p:cNvSpPr/>
            <p:nvPr/>
          </p:nvSpPr>
          <p:spPr>
            <a:xfrm>
              <a:off x="2198880" y="268195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952" y="0"/>
                  </a:moveTo>
                  <a:lnTo>
                    <a:pt x="660" y="127"/>
                  </a:lnTo>
                  <a:lnTo>
                    <a:pt x="355" y="177"/>
                  </a:lnTo>
                  <a:lnTo>
                    <a:pt x="38" y="165"/>
                  </a:lnTo>
                  <a:lnTo>
                    <a:pt x="50" y="393"/>
                  </a:lnTo>
                  <a:lnTo>
                    <a:pt x="38" y="622"/>
                  </a:lnTo>
                  <a:lnTo>
                    <a:pt x="0" y="850"/>
                  </a:lnTo>
                  <a:lnTo>
                    <a:pt x="254" y="1485"/>
                  </a:lnTo>
                  <a:lnTo>
                    <a:pt x="508" y="2209"/>
                  </a:lnTo>
                  <a:lnTo>
                    <a:pt x="1320" y="2222"/>
                  </a:lnTo>
                  <a:lnTo>
                    <a:pt x="1879" y="2222"/>
                  </a:lnTo>
                  <a:lnTo>
                    <a:pt x="2133" y="1752"/>
                  </a:lnTo>
                  <a:lnTo>
                    <a:pt x="2108" y="1181"/>
                  </a:lnTo>
                  <a:lnTo>
                    <a:pt x="1346" y="39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0A23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7" name="object 2037" descr=""/>
            <p:cNvSpPr/>
            <p:nvPr/>
          </p:nvSpPr>
          <p:spPr>
            <a:xfrm>
              <a:off x="2193136" y="268056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269" y="0"/>
                  </a:moveTo>
                  <a:lnTo>
                    <a:pt x="1015" y="25"/>
                  </a:lnTo>
                  <a:lnTo>
                    <a:pt x="533" y="139"/>
                  </a:lnTo>
                  <a:lnTo>
                    <a:pt x="0" y="609"/>
                  </a:lnTo>
                  <a:lnTo>
                    <a:pt x="74" y="1333"/>
                  </a:lnTo>
                  <a:lnTo>
                    <a:pt x="152" y="1511"/>
                  </a:lnTo>
                  <a:lnTo>
                    <a:pt x="558" y="1803"/>
                  </a:lnTo>
                  <a:lnTo>
                    <a:pt x="1282" y="2044"/>
                  </a:lnTo>
                  <a:lnTo>
                    <a:pt x="1930" y="1993"/>
                  </a:lnTo>
                  <a:lnTo>
                    <a:pt x="2438" y="1333"/>
                  </a:lnTo>
                  <a:lnTo>
                    <a:pt x="2441" y="609"/>
                  </a:lnTo>
                  <a:lnTo>
                    <a:pt x="2336" y="431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E4DB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8" name="object 2038" descr=""/>
            <p:cNvSpPr/>
            <p:nvPr/>
          </p:nvSpPr>
          <p:spPr>
            <a:xfrm>
              <a:off x="2191376" y="267967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128" y="0"/>
                  </a:moveTo>
                  <a:lnTo>
                    <a:pt x="111" y="1028"/>
                  </a:lnTo>
                  <a:lnTo>
                    <a:pt x="0" y="1168"/>
                  </a:lnTo>
                  <a:lnTo>
                    <a:pt x="671" y="1765"/>
                  </a:lnTo>
                  <a:lnTo>
                    <a:pt x="1370" y="1854"/>
                  </a:lnTo>
                  <a:lnTo>
                    <a:pt x="2089" y="1155"/>
                  </a:lnTo>
                  <a:lnTo>
                    <a:pt x="2297" y="1028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rgbClr val="DFEE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9" name="object 2039" descr=""/>
            <p:cNvSpPr/>
            <p:nvPr/>
          </p:nvSpPr>
          <p:spPr>
            <a:xfrm>
              <a:off x="2189774" y="2680687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482" y="0"/>
                  </a:moveTo>
                  <a:lnTo>
                    <a:pt x="203" y="165"/>
                  </a:lnTo>
                  <a:lnTo>
                    <a:pt x="0" y="634"/>
                  </a:lnTo>
                  <a:lnTo>
                    <a:pt x="38" y="1092"/>
                  </a:lnTo>
                  <a:lnTo>
                    <a:pt x="330" y="1511"/>
                  </a:lnTo>
                  <a:lnTo>
                    <a:pt x="952" y="1981"/>
                  </a:lnTo>
                  <a:lnTo>
                    <a:pt x="1638" y="2120"/>
                  </a:lnTo>
                  <a:lnTo>
                    <a:pt x="2400" y="2019"/>
                  </a:lnTo>
                  <a:lnTo>
                    <a:pt x="2882" y="1904"/>
                  </a:lnTo>
                  <a:lnTo>
                    <a:pt x="3289" y="1650"/>
                  </a:lnTo>
                  <a:lnTo>
                    <a:pt x="3619" y="1295"/>
                  </a:lnTo>
                  <a:lnTo>
                    <a:pt x="3670" y="165"/>
                  </a:lnTo>
                  <a:lnTo>
                    <a:pt x="1587" y="139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C3B9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0" name="object 2040" descr=""/>
            <p:cNvSpPr/>
            <p:nvPr/>
          </p:nvSpPr>
          <p:spPr>
            <a:xfrm>
              <a:off x="2186941" y="268085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3035" y="0"/>
                  </a:moveTo>
                  <a:lnTo>
                    <a:pt x="2781" y="50"/>
                  </a:lnTo>
                  <a:lnTo>
                    <a:pt x="2244" y="50"/>
                  </a:lnTo>
                  <a:lnTo>
                    <a:pt x="2070" y="266"/>
                  </a:lnTo>
                  <a:lnTo>
                    <a:pt x="0" y="1612"/>
                  </a:lnTo>
                  <a:lnTo>
                    <a:pt x="939" y="2590"/>
                  </a:lnTo>
                  <a:lnTo>
                    <a:pt x="2489" y="3492"/>
                  </a:lnTo>
                  <a:lnTo>
                    <a:pt x="3009" y="3530"/>
                  </a:lnTo>
                  <a:lnTo>
                    <a:pt x="3416" y="3352"/>
                  </a:lnTo>
                  <a:lnTo>
                    <a:pt x="3733" y="2921"/>
                  </a:lnTo>
                  <a:lnTo>
                    <a:pt x="4025" y="2184"/>
                  </a:lnTo>
                  <a:lnTo>
                    <a:pt x="3886" y="1498"/>
                  </a:lnTo>
                  <a:lnTo>
                    <a:pt x="3454" y="863"/>
                  </a:lnTo>
                  <a:lnTo>
                    <a:pt x="3378" y="546"/>
                  </a:lnTo>
                  <a:lnTo>
                    <a:pt x="3238" y="254"/>
                  </a:lnTo>
                  <a:lnTo>
                    <a:pt x="3075" y="50"/>
                  </a:lnTo>
                  <a:lnTo>
                    <a:pt x="2540" y="50"/>
                  </a:lnTo>
                  <a:lnTo>
                    <a:pt x="2286" y="0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4E7F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1" name="object 2041" descr=""/>
            <p:cNvSpPr/>
            <p:nvPr/>
          </p:nvSpPr>
          <p:spPr>
            <a:xfrm>
              <a:off x="2184375" y="2680787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2746" y="0"/>
                  </a:moveTo>
                  <a:lnTo>
                    <a:pt x="2505" y="355"/>
                  </a:lnTo>
                  <a:lnTo>
                    <a:pt x="1514" y="1079"/>
                  </a:lnTo>
                  <a:lnTo>
                    <a:pt x="930" y="2070"/>
                  </a:lnTo>
                  <a:lnTo>
                    <a:pt x="600" y="3238"/>
                  </a:lnTo>
                  <a:lnTo>
                    <a:pt x="269" y="3517"/>
                  </a:lnTo>
                  <a:lnTo>
                    <a:pt x="36" y="3911"/>
                  </a:lnTo>
                  <a:lnTo>
                    <a:pt x="0" y="4851"/>
                  </a:lnTo>
                  <a:lnTo>
                    <a:pt x="155" y="5270"/>
                  </a:lnTo>
                  <a:lnTo>
                    <a:pt x="447" y="5575"/>
                  </a:lnTo>
                  <a:lnTo>
                    <a:pt x="904" y="5740"/>
                  </a:lnTo>
                  <a:lnTo>
                    <a:pt x="2365" y="5689"/>
                  </a:lnTo>
                  <a:lnTo>
                    <a:pt x="3433" y="4825"/>
                  </a:lnTo>
                  <a:lnTo>
                    <a:pt x="4410" y="3911"/>
                  </a:lnTo>
                  <a:lnTo>
                    <a:pt x="4641" y="3517"/>
                  </a:lnTo>
                  <a:lnTo>
                    <a:pt x="4730" y="3238"/>
                  </a:lnTo>
                  <a:lnTo>
                    <a:pt x="4499" y="2336"/>
                  </a:lnTo>
                  <a:lnTo>
                    <a:pt x="3876" y="1358"/>
                  </a:lnTo>
                  <a:lnTo>
                    <a:pt x="4638" y="330"/>
                  </a:lnTo>
                  <a:lnTo>
                    <a:pt x="4054" y="152"/>
                  </a:lnTo>
                  <a:lnTo>
                    <a:pt x="3884" y="63"/>
                  </a:lnTo>
                  <a:lnTo>
                    <a:pt x="3089" y="63"/>
                  </a:lnTo>
                  <a:lnTo>
                    <a:pt x="2746" y="0"/>
                  </a:lnTo>
                  <a:close/>
                </a:path>
                <a:path w="5080" h="6350">
                  <a:moveTo>
                    <a:pt x="3787" y="12"/>
                  </a:moveTo>
                  <a:lnTo>
                    <a:pt x="3444" y="63"/>
                  </a:lnTo>
                  <a:lnTo>
                    <a:pt x="3884" y="63"/>
                  </a:lnTo>
                  <a:close/>
                </a:path>
              </a:pathLst>
            </a:custGeom>
            <a:solidFill>
              <a:srgbClr val="CC80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2" name="object 2042" descr=""/>
            <p:cNvSpPr/>
            <p:nvPr/>
          </p:nvSpPr>
          <p:spPr>
            <a:xfrm>
              <a:off x="2183659" y="268048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117" y="0"/>
                  </a:moveTo>
                  <a:lnTo>
                    <a:pt x="495" y="1231"/>
                  </a:lnTo>
                  <a:lnTo>
                    <a:pt x="0" y="2197"/>
                  </a:lnTo>
                  <a:lnTo>
                    <a:pt x="876" y="2819"/>
                  </a:lnTo>
                  <a:lnTo>
                    <a:pt x="1308" y="3543"/>
                  </a:lnTo>
                  <a:lnTo>
                    <a:pt x="2616" y="3022"/>
                  </a:lnTo>
                  <a:lnTo>
                    <a:pt x="3416" y="2171"/>
                  </a:lnTo>
                  <a:lnTo>
                    <a:pt x="3225" y="660"/>
                  </a:lnTo>
                  <a:lnTo>
                    <a:pt x="2222" y="406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838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3" name="object 2043" descr=""/>
            <p:cNvSpPr/>
            <p:nvPr/>
          </p:nvSpPr>
          <p:spPr>
            <a:xfrm>
              <a:off x="2180206" y="268295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711" y="0"/>
                  </a:moveTo>
                  <a:lnTo>
                    <a:pt x="279" y="1282"/>
                  </a:lnTo>
                  <a:lnTo>
                    <a:pt x="0" y="1612"/>
                  </a:lnTo>
                  <a:lnTo>
                    <a:pt x="25" y="1917"/>
                  </a:lnTo>
                  <a:lnTo>
                    <a:pt x="431" y="2260"/>
                  </a:lnTo>
                  <a:lnTo>
                    <a:pt x="762" y="2578"/>
                  </a:lnTo>
                  <a:lnTo>
                    <a:pt x="1143" y="2667"/>
                  </a:lnTo>
                  <a:lnTo>
                    <a:pt x="1574" y="2540"/>
                  </a:lnTo>
                  <a:lnTo>
                    <a:pt x="2159" y="2184"/>
                  </a:lnTo>
                  <a:lnTo>
                    <a:pt x="2540" y="1714"/>
                  </a:lnTo>
                  <a:lnTo>
                    <a:pt x="2590" y="1016"/>
                  </a:lnTo>
                  <a:lnTo>
                    <a:pt x="2552" y="762"/>
                  </a:lnTo>
                  <a:lnTo>
                    <a:pt x="2501" y="241"/>
                  </a:lnTo>
                  <a:lnTo>
                    <a:pt x="1905" y="152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8B6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4" name="object 2044" descr=""/>
            <p:cNvSpPr/>
            <p:nvPr/>
          </p:nvSpPr>
          <p:spPr>
            <a:xfrm>
              <a:off x="2181792" y="268397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003" y="0"/>
                  </a:moveTo>
                  <a:lnTo>
                    <a:pt x="342" y="609"/>
                  </a:lnTo>
                  <a:lnTo>
                    <a:pt x="0" y="914"/>
                  </a:lnTo>
                  <a:lnTo>
                    <a:pt x="355" y="1714"/>
                  </a:lnTo>
                  <a:lnTo>
                    <a:pt x="1028" y="1905"/>
                  </a:lnTo>
                  <a:lnTo>
                    <a:pt x="1828" y="1879"/>
                  </a:lnTo>
                  <a:lnTo>
                    <a:pt x="2311" y="1765"/>
                  </a:lnTo>
                  <a:lnTo>
                    <a:pt x="2730" y="1524"/>
                  </a:lnTo>
                  <a:lnTo>
                    <a:pt x="3098" y="1168"/>
                  </a:lnTo>
                  <a:lnTo>
                    <a:pt x="3086" y="876"/>
                  </a:lnTo>
                  <a:lnTo>
                    <a:pt x="3009" y="596"/>
                  </a:lnTo>
                  <a:lnTo>
                    <a:pt x="2857" y="342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DDC9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5" name="object 2045" descr=""/>
            <p:cNvSpPr/>
            <p:nvPr/>
          </p:nvSpPr>
          <p:spPr>
            <a:xfrm>
              <a:off x="2179542" y="268414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165" y="520"/>
                  </a:lnTo>
                  <a:lnTo>
                    <a:pt x="444" y="914"/>
                  </a:lnTo>
                  <a:lnTo>
                    <a:pt x="1016" y="1015"/>
                  </a:lnTo>
                  <a:lnTo>
                    <a:pt x="1041" y="698"/>
                  </a:lnTo>
                  <a:lnTo>
                    <a:pt x="1016" y="393"/>
                  </a:lnTo>
                  <a:lnTo>
                    <a:pt x="939" y="88"/>
                  </a:lnTo>
                  <a:lnTo>
                    <a:pt x="62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6" name="object 2046" descr=""/>
            <p:cNvSpPr/>
            <p:nvPr/>
          </p:nvSpPr>
          <p:spPr>
            <a:xfrm>
              <a:off x="2231338" y="2691242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1320" y="0"/>
                  </a:moveTo>
                  <a:lnTo>
                    <a:pt x="1066" y="165"/>
                  </a:lnTo>
                  <a:lnTo>
                    <a:pt x="787" y="292"/>
                  </a:lnTo>
                  <a:lnTo>
                    <a:pt x="495" y="381"/>
                  </a:lnTo>
                  <a:lnTo>
                    <a:pt x="101" y="635"/>
                  </a:lnTo>
                  <a:lnTo>
                    <a:pt x="1917" y="1905"/>
                  </a:lnTo>
                  <a:lnTo>
                    <a:pt x="2425" y="1435"/>
                  </a:lnTo>
                  <a:lnTo>
                    <a:pt x="3644" y="1333"/>
                  </a:lnTo>
                  <a:lnTo>
                    <a:pt x="3708" y="1028"/>
                  </a:lnTo>
                  <a:lnTo>
                    <a:pt x="3721" y="711"/>
                  </a:lnTo>
                  <a:lnTo>
                    <a:pt x="3682" y="406"/>
                  </a:lnTo>
                  <a:lnTo>
                    <a:pt x="2895" y="266"/>
                  </a:lnTo>
                  <a:lnTo>
                    <a:pt x="2108" y="139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CEBD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7" name="object 2047" descr=""/>
            <p:cNvSpPr/>
            <p:nvPr/>
          </p:nvSpPr>
          <p:spPr>
            <a:xfrm>
              <a:off x="2157055" y="270913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5054" y="0"/>
                  </a:moveTo>
                  <a:lnTo>
                    <a:pt x="4635" y="0"/>
                  </a:lnTo>
                  <a:lnTo>
                    <a:pt x="4216" y="88"/>
                  </a:lnTo>
                  <a:lnTo>
                    <a:pt x="3390" y="342"/>
                  </a:lnTo>
                  <a:lnTo>
                    <a:pt x="2832" y="977"/>
                  </a:lnTo>
                  <a:lnTo>
                    <a:pt x="2197" y="1485"/>
                  </a:lnTo>
                  <a:lnTo>
                    <a:pt x="1384" y="1536"/>
                  </a:lnTo>
                  <a:lnTo>
                    <a:pt x="609" y="1676"/>
                  </a:lnTo>
                  <a:lnTo>
                    <a:pt x="38" y="2336"/>
                  </a:lnTo>
                  <a:lnTo>
                    <a:pt x="0" y="3111"/>
                  </a:lnTo>
                  <a:lnTo>
                    <a:pt x="736" y="3187"/>
                  </a:lnTo>
                  <a:lnTo>
                    <a:pt x="1142" y="3543"/>
                  </a:lnTo>
                  <a:lnTo>
                    <a:pt x="3111" y="3962"/>
                  </a:lnTo>
                  <a:lnTo>
                    <a:pt x="4813" y="2755"/>
                  </a:lnTo>
                  <a:lnTo>
                    <a:pt x="6705" y="2667"/>
                  </a:lnTo>
                  <a:lnTo>
                    <a:pt x="6908" y="2057"/>
                  </a:lnTo>
                  <a:lnTo>
                    <a:pt x="6781" y="1435"/>
                  </a:lnTo>
                  <a:lnTo>
                    <a:pt x="6489" y="838"/>
                  </a:lnTo>
                  <a:lnTo>
                    <a:pt x="6070" y="381"/>
                  </a:lnTo>
                  <a:lnTo>
                    <a:pt x="5460" y="101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C9B7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8" name="object 2048" descr=""/>
            <p:cNvSpPr/>
            <p:nvPr/>
          </p:nvSpPr>
          <p:spPr>
            <a:xfrm>
              <a:off x="2157134" y="2705228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3238" y="0"/>
                  </a:moveTo>
                  <a:lnTo>
                    <a:pt x="1727" y="1587"/>
                  </a:lnTo>
                  <a:lnTo>
                    <a:pt x="215" y="1320"/>
                  </a:lnTo>
                  <a:lnTo>
                    <a:pt x="63" y="1879"/>
                  </a:lnTo>
                  <a:lnTo>
                    <a:pt x="0" y="2159"/>
                  </a:lnTo>
                  <a:lnTo>
                    <a:pt x="215" y="2768"/>
                  </a:lnTo>
                  <a:lnTo>
                    <a:pt x="673" y="3136"/>
                  </a:lnTo>
                  <a:lnTo>
                    <a:pt x="1231" y="3416"/>
                  </a:lnTo>
                  <a:lnTo>
                    <a:pt x="1562" y="3632"/>
                  </a:lnTo>
                  <a:lnTo>
                    <a:pt x="1904" y="3835"/>
                  </a:lnTo>
                  <a:lnTo>
                    <a:pt x="2235" y="4064"/>
                  </a:lnTo>
                  <a:lnTo>
                    <a:pt x="2158" y="4953"/>
                  </a:lnTo>
                  <a:lnTo>
                    <a:pt x="2108" y="5397"/>
                  </a:lnTo>
                  <a:lnTo>
                    <a:pt x="2959" y="5499"/>
                  </a:lnTo>
                  <a:lnTo>
                    <a:pt x="3746" y="5384"/>
                  </a:lnTo>
                  <a:lnTo>
                    <a:pt x="4368" y="4737"/>
                  </a:lnTo>
                  <a:lnTo>
                    <a:pt x="4432" y="3594"/>
                  </a:lnTo>
                  <a:lnTo>
                    <a:pt x="5003" y="2514"/>
                  </a:lnTo>
                  <a:lnTo>
                    <a:pt x="4749" y="1333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C8B4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9" name="object 2049" descr=""/>
            <p:cNvSpPr/>
            <p:nvPr/>
          </p:nvSpPr>
          <p:spPr>
            <a:xfrm>
              <a:off x="2156227" y="270739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901" y="0"/>
                  </a:moveTo>
                  <a:lnTo>
                    <a:pt x="0" y="190"/>
                  </a:lnTo>
                  <a:lnTo>
                    <a:pt x="63" y="1981"/>
                  </a:lnTo>
                  <a:lnTo>
                    <a:pt x="507" y="2044"/>
                  </a:lnTo>
                  <a:lnTo>
                    <a:pt x="952" y="1955"/>
                  </a:lnTo>
                  <a:lnTo>
                    <a:pt x="1612" y="1587"/>
                  </a:lnTo>
                  <a:lnTo>
                    <a:pt x="2748" y="1587"/>
                  </a:lnTo>
                  <a:lnTo>
                    <a:pt x="2997" y="965"/>
                  </a:lnTo>
                  <a:lnTo>
                    <a:pt x="2534" y="139"/>
                  </a:lnTo>
                  <a:lnTo>
                    <a:pt x="1617" y="126"/>
                  </a:lnTo>
                  <a:lnTo>
                    <a:pt x="901" y="0"/>
                  </a:lnTo>
                  <a:close/>
                </a:path>
                <a:path w="3175" h="2539">
                  <a:moveTo>
                    <a:pt x="2748" y="1587"/>
                  </a:moveTo>
                  <a:lnTo>
                    <a:pt x="1612" y="1587"/>
                  </a:lnTo>
                  <a:lnTo>
                    <a:pt x="2616" y="1917"/>
                  </a:lnTo>
                  <a:lnTo>
                    <a:pt x="2748" y="1587"/>
                  </a:lnTo>
                  <a:close/>
                </a:path>
                <a:path w="3175" h="2539">
                  <a:moveTo>
                    <a:pt x="2527" y="127"/>
                  </a:moveTo>
                  <a:lnTo>
                    <a:pt x="1689" y="139"/>
                  </a:lnTo>
                  <a:lnTo>
                    <a:pt x="2534" y="139"/>
                  </a:lnTo>
                  <a:close/>
                </a:path>
              </a:pathLst>
            </a:custGeom>
            <a:solidFill>
              <a:srgbClr val="E6D4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0" name="object 2050" descr=""/>
            <p:cNvSpPr/>
            <p:nvPr/>
          </p:nvSpPr>
          <p:spPr>
            <a:xfrm>
              <a:off x="2155127" y="271147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968" y="0"/>
                  </a:moveTo>
                  <a:lnTo>
                    <a:pt x="0" y="419"/>
                  </a:lnTo>
                  <a:lnTo>
                    <a:pt x="381" y="762"/>
                  </a:lnTo>
                  <a:lnTo>
                    <a:pt x="1168" y="1447"/>
                  </a:lnTo>
                  <a:lnTo>
                    <a:pt x="1803" y="1358"/>
                  </a:lnTo>
                  <a:lnTo>
                    <a:pt x="3073" y="1206"/>
                  </a:lnTo>
                  <a:lnTo>
                    <a:pt x="2705" y="800"/>
                  </a:lnTo>
                  <a:lnTo>
                    <a:pt x="2336" y="406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E7DF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1" name="object 2051" descr=""/>
            <p:cNvSpPr/>
            <p:nvPr/>
          </p:nvSpPr>
          <p:spPr>
            <a:xfrm>
              <a:off x="2157173" y="2708354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044" y="0"/>
                  </a:moveTo>
                  <a:lnTo>
                    <a:pt x="1371" y="330"/>
                  </a:lnTo>
                  <a:lnTo>
                    <a:pt x="0" y="990"/>
                  </a:lnTo>
                  <a:lnTo>
                    <a:pt x="736" y="977"/>
                  </a:lnTo>
                  <a:lnTo>
                    <a:pt x="1460" y="952"/>
                  </a:lnTo>
                  <a:lnTo>
                    <a:pt x="2197" y="939"/>
                  </a:lnTo>
                  <a:lnTo>
                    <a:pt x="2171" y="622"/>
                  </a:lnTo>
                  <a:lnTo>
                    <a:pt x="2120" y="304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D5AC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2" name="object 2052" descr=""/>
            <p:cNvSpPr/>
            <p:nvPr/>
          </p:nvSpPr>
          <p:spPr>
            <a:xfrm>
              <a:off x="2153147" y="2713494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5041" y="0"/>
                  </a:moveTo>
                  <a:lnTo>
                    <a:pt x="3327" y="571"/>
                  </a:lnTo>
                  <a:lnTo>
                    <a:pt x="2870" y="177"/>
                  </a:lnTo>
                  <a:lnTo>
                    <a:pt x="1523" y="228"/>
                  </a:lnTo>
                  <a:lnTo>
                    <a:pt x="850" y="266"/>
                  </a:lnTo>
                  <a:lnTo>
                    <a:pt x="571" y="381"/>
                  </a:lnTo>
                  <a:lnTo>
                    <a:pt x="292" y="482"/>
                  </a:lnTo>
                  <a:lnTo>
                    <a:pt x="0" y="558"/>
                  </a:lnTo>
                  <a:lnTo>
                    <a:pt x="1041" y="1955"/>
                  </a:lnTo>
                  <a:lnTo>
                    <a:pt x="2590" y="1371"/>
                  </a:lnTo>
                  <a:lnTo>
                    <a:pt x="3936" y="1574"/>
                  </a:lnTo>
                  <a:lnTo>
                    <a:pt x="5041" y="0"/>
                  </a:lnTo>
                  <a:close/>
                </a:path>
              </a:pathLst>
            </a:custGeom>
            <a:solidFill>
              <a:srgbClr val="AF4A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3" name="object 2053" descr=""/>
            <p:cNvSpPr/>
            <p:nvPr/>
          </p:nvSpPr>
          <p:spPr>
            <a:xfrm>
              <a:off x="2158950" y="2706562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933" y="0"/>
                  </a:moveTo>
                  <a:lnTo>
                    <a:pt x="1879" y="1041"/>
                  </a:lnTo>
                  <a:lnTo>
                    <a:pt x="0" y="1968"/>
                  </a:lnTo>
                  <a:lnTo>
                    <a:pt x="2552" y="3403"/>
                  </a:lnTo>
                  <a:lnTo>
                    <a:pt x="3555" y="2933"/>
                  </a:lnTo>
                  <a:lnTo>
                    <a:pt x="3962" y="2933"/>
                  </a:lnTo>
                  <a:lnTo>
                    <a:pt x="4317" y="2794"/>
                  </a:lnTo>
                  <a:lnTo>
                    <a:pt x="4635" y="2540"/>
                  </a:lnTo>
                  <a:lnTo>
                    <a:pt x="4876" y="2222"/>
                  </a:lnTo>
                  <a:lnTo>
                    <a:pt x="4991" y="1866"/>
                  </a:lnTo>
                  <a:lnTo>
                    <a:pt x="4965" y="1460"/>
                  </a:lnTo>
                  <a:lnTo>
                    <a:pt x="4825" y="1320"/>
                  </a:lnTo>
                  <a:lnTo>
                    <a:pt x="4533" y="1066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4575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4" name="object 2054" descr=""/>
            <p:cNvSpPr/>
            <p:nvPr/>
          </p:nvSpPr>
          <p:spPr>
            <a:xfrm>
              <a:off x="2159431" y="270156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574" y="0"/>
                  </a:moveTo>
                  <a:lnTo>
                    <a:pt x="1130" y="76"/>
                  </a:lnTo>
                  <a:lnTo>
                    <a:pt x="660" y="101"/>
                  </a:lnTo>
                  <a:lnTo>
                    <a:pt x="342" y="355"/>
                  </a:lnTo>
                  <a:lnTo>
                    <a:pt x="203" y="812"/>
                  </a:lnTo>
                  <a:lnTo>
                    <a:pt x="0" y="3251"/>
                  </a:lnTo>
                  <a:lnTo>
                    <a:pt x="1549" y="2819"/>
                  </a:lnTo>
                  <a:lnTo>
                    <a:pt x="3022" y="2540"/>
                  </a:lnTo>
                  <a:lnTo>
                    <a:pt x="3390" y="2260"/>
                  </a:lnTo>
                  <a:lnTo>
                    <a:pt x="3606" y="1892"/>
                  </a:lnTo>
                  <a:lnTo>
                    <a:pt x="3657" y="1435"/>
                  </a:lnTo>
                  <a:lnTo>
                    <a:pt x="3606" y="977"/>
                  </a:lnTo>
                  <a:lnTo>
                    <a:pt x="3416" y="596"/>
                  </a:lnTo>
                  <a:lnTo>
                    <a:pt x="3098" y="266"/>
                  </a:lnTo>
                  <a:lnTo>
                    <a:pt x="2463" y="76"/>
                  </a:lnTo>
                  <a:lnTo>
                    <a:pt x="2019" y="12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405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5" name="object 2055" descr=""/>
            <p:cNvSpPr/>
            <p:nvPr/>
          </p:nvSpPr>
          <p:spPr>
            <a:xfrm>
              <a:off x="2162454" y="270240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358" y="0"/>
                  </a:moveTo>
                  <a:lnTo>
                    <a:pt x="266" y="800"/>
                  </a:lnTo>
                  <a:lnTo>
                    <a:pt x="152" y="1092"/>
                  </a:lnTo>
                  <a:lnTo>
                    <a:pt x="63" y="1397"/>
                  </a:lnTo>
                  <a:lnTo>
                    <a:pt x="0" y="1701"/>
                  </a:lnTo>
                  <a:lnTo>
                    <a:pt x="406" y="2184"/>
                  </a:lnTo>
                  <a:lnTo>
                    <a:pt x="1231" y="3136"/>
                  </a:lnTo>
                  <a:lnTo>
                    <a:pt x="1460" y="3035"/>
                  </a:lnTo>
                  <a:lnTo>
                    <a:pt x="1892" y="2806"/>
                  </a:lnTo>
                  <a:lnTo>
                    <a:pt x="2247" y="2438"/>
                  </a:lnTo>
                  <a:lnTo>
                    <a:pt x="2463" y="2019"/>
                  </a:lnTo>
                  <a:lnTo>
                    <a:pt x="2527" y="1511"/>
                  </a:lnTo>
                  <a:lnTo>
                    <a:pt x="2044" y="419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BC67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6" name="object 2056" descr=""/>
            <p:cNvSpPr/>
            <p:nvPr/>
          </p:nvSpPr>
          <p:spPr>
            <a:xfrm>
              <a:off x="2163452" y="270545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146" y="0"/>
                  </a:moveTo>
                  <a:lnTo>
                    <a:pt x="469" y="63"/>
                  </a:lnTo>
                  <a:lnTo>
                    <a:pt x="241" y="101"/>
                  </a:lnTo>
                  <a:lnTo>
                    <a:pt x="38" y="2171"/>
                  </a:lnTo>
                  <a:lnTo>
                    <a:pt x="698" y="2667"/>
                  </a:lnTo>
                  <a:lnTo>
                    <a:pt x="1409" y="2730"/>
                  </a:lnTo>
                  <a:lnTo>
                    <a:pt x="2171" y="2336"/>
                  </a:lnTo>
                  <a:lnTo>
                    <a:pt x="2882" y="635"/>
                  </a:lnTo>
                  <a:lnTo>
                    <a:pt x="2146" y="0"/>
                  </a:lnTo>
                  <a:close/>
                </a:path>
                <a:path w="3175" h="3175">
                  <a:moveTo>
                    <a:pt x="241" y="88"/>
                  </a:moveTo>
                  <a:close/>
                </a:path>
              </a:pathLst>
            </a:custGeom>
            <a:solidFill>
              <a:srgbClr val="C7BE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7" name="object 2057" descr=""/>
            <p:cNvSpPr/>
            <p:nvPr/>
          </p:nvSpPr>
          <p:spPr>
            <a:xfrm>
              <a:off x="2154759" y="270111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266" y="0"/>
                  </a:moveTo>
                  <a:lnTo>
                    <a:pt x="190" y="254"/>
                  </a:lnTo>
                  <a:lnTo>
                    <a:pt x="0" y="711"/>
                  </a:lnTo>
                  <a:lnTo>
                    <a:pt x="571" y="1016"/>
                  </a:lnTo>
                  <a:lnTo>
                    <a:pt x="952" y="762"/>
                  </a:lnTo>
                  <a:lnTo>
                    <a:pt x="1231" y="292"/>
                  </a:lnTo>
                  <a:lnTo>
                    <a:pt x="927" y="139"/>
                  </a:lnTo>
                  <a:lnTo>
                    <a:pt x="609" y="38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85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8" name="object 2058" descr=""/>
            <p:cNvSpPr/>
            <p:nvPr/>
          </p:nvSpPr>
          <p:spPr>
            <a:xfrm>
              <a:off x="2158978" y="270067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70" y="0"/>
                  </a:moveTo>
                  <a:lnTo>
                    <a:pt x="850" y="228"/>
                  </a:lnTo>
                  <a:lnTo>
                    <a:pt x="419" y="469"/>
                  </a:lnTo>
                  <a:lnTo>
                    <a:pt x="0" y="698"/>
                  </a:lnTo>
                  <a:lnTo>
                    <a:pt x="215" y="1041"/>
                  </a:lnTo>
                  <a:lnTo>
                    <a:pt x="647" y="1701"/>
                  </a:lnTo>
                  <a:lnTo>
                    <a:pt x="990" y="1612"/>
                  </a:lnTo>
                  <a:lnTo>
                    <a:pt x="1295" y="1447"/>
                  </a:lnTo>
                  <a:lnTo>
                    <a:pt x="1549" y="1193"/>
                  </a:lnTo>
                  <a:lnTo>
                    <a:pt x="1701" y="1041"/>
                  </a:lnTo>
                  <a:lnTo>
                    <a:pt x="1752" y="444"/>
                  </a:lnTo>
                  <a:lnTo>
                    <a:pt x="1600" y="203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D1DD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9" name="object 2059" descr=""/>
            <p:cNvSpPr/>
            <p:nvPr/>
          </p:nvSpPr>
          <p:spPr>
            <a:xfrm>
              <a:off x="2204690" y="2686327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485" y="0"/>
                  </a:moveTo>
                  <a:lnTo>
                    <a:pt x="1257" y="101"/>
                  </a:lnTo>
                  <a:lnTo>
                    <a:pt x="1028" y="190"/>
                  </a:lnTo>
                  <a:lnTo>
                    <a:pt x="812" y="292"/>
                  </a:lnTo>
                  <a:lnTo>
                    <a:pt x="241" y="850"/>
                  </a:lnTo>
                  <a:lnTo>
                    <a:pt x="0" y="1485"/>
                  </a:lnTo>
                  <a:lnTo>
                    <a:pt x="406" y="2247"/>
                  </a:lnTo>
                  <a:lnTo>
                    <a:pt x="1257" y="2921"/>
                  </a:lnTo>
                  <a:lnTo>
                    <a:pt x="2197" y="2971"/>
                  </a:lnTo>
                  <a:lnTo>
                    <a:pt x="3200" y="2717"/>
                  </a:lnTo>
                  <a:lnTo>
                    <a:pt x="3911" y="2463"/>
                  </a:lnTo>
                  <a:lnTo>
                    <a:pt x="4457" y="2006"/>
                  </a:lnTo>
                  <a:lnTo>
                    <a:pt x="4851" y="1371"/>
                  </a:lnTo>
                  <a:lnTo>
                    <a:pt x="4965" y="1219"/>
                  </a:lnTo>
                  <a:lnTo>
                    <a:pt x="4978" y="914"/>
                  </a:lnTo>
                  <a:lnTo>
                    <a:pt x="4978" y="635"/>
                  </a:lnTo>
                  <a:lnTo>
                    <a:pt x="4851" y="381"/>
                  </a:lnTo>
                  <a:lnTo>
                    <a:pt x="4559" y="165"/>
                  </a:lnTo>
                  <a:lnTo>
                    <a:pt x="3543" y="101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3354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0" name="object 2060" descr=""/>
            <p:cNvSpPr/>
            <p:nvPr/>
          </p:nvSpPr>
          <p:spPr>
            <a:xfrm>
              <a:off x="2203761" y="268431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019" y="0"/>
                  </a:moveTo>
                  <a:lnTo>
                    <a:pt x="596" y="774"/>
                  </a:lnTo>
                  <a:lnTo>
                    <a:pt x="38" y="1155"/>
                  </a:lnTo>
                  <a:lnTo>
                    <a:pt x="0" y="1638"/>
                  </a:lnTo>
                  <a:lnTo>
                    <a:pt x="165" y="2019"/>
                  </a:lnTo>
                  <a:lnTo>
                    <a:pt x="546" y="2311"/>
                  </a:lnTo>
                  <a:lnTo>
                    <a:pt x="1231" y="2540"/>
                  </a:lnTo>
                  <a:lnTo>
                    <a:pt x="1866" y="2413"/>
                  </a:lnTo>
                  <a:lnTo>
                    <a:pt x="2399" y="2019"/>
                  </a:lnTo>
                  <a:lnTo>
                    <a:pt x="2552" y="495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B47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1" name="object 2061" descr=""/>
            <p:cNvSpPr/>
            <p:nvPr/>
          </p:nvSpPr>
          <p:spPr>
            <a:xfrm>
              <a:off x="2209064" y="268649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90" y="0"/>
                  </a:moveTo>
                  <a:lnTo>
                    <a:pt x="254" y="774"/>
                  </a:lnTo>
                  <a:lnTo>
                    <a:pt x="76" y="927"/>
                  </a:lnTo>
                  <a:lnTo>
                    <a:pt x="0" y="1803"/>
                  </a:lnTo>
                  <a:lnTo>
                    <a:pt x="266" y="2095"/>
                  </a:lnTo>
                  <a:lnTo>
                    <a:pt x="965" y="2501"/>
                  </a:lnTo>
                  <a:lnTo>
                    <a:pt x="1689" y="2514"/>
                  </a:lnTo>
                  <a:lnTo>
                    <a:pt x="2413" y="2133"/>
                  </a:lnTo>
                  <a:lnTo>
                    <a:pt x="2693" y="1803"/>
                  </a:lnTo>
                  <a:lnTo>
                    <a:pt x="2794" y="1282"/>
                  </a:lnTo>
                  <a:lnTo>
                    <a:pt x="2467" y="774"/>
                  </a:lnTo>
                  <a:lnTo>
                    <a:pt x="2298" y="38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699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2" name="object 2062" descr=""/>
            <p:cNvSpPr/>
            <p:nvPr/>
          </p:nvSpPr>
          <p:spPr>
            <a:xfrm>
              <a:off x="2201470" y="268309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698" y="0"/>
                  </a:moveTo>
                  <a:lnTo>
                    <a:pt x="546" y="76"/>
                  </a:lnTo>
                  <a:lnTo>
                    <a:pt x="152" y="254"/>
                  </a:lnTo>
                  <a:lnTo>
                    <a:pt x="0" y="546"/>
                  </a:lnTo>
                  <a:lnTo>
                    <a:pt x="152" y="977"/>
                  </a:lnTo>
                  <a:lnTo>
                    <a:pt x="469" y="1231"/>
                  </a:lnTo>
                  <a:lnTo>
                    <a:pt x="812" y="1333"/>
                  </a:lnTo>
                  <a:lnTo>
                    <a:pt x="1219" y="1270"/>
                  </a:lnTo>
                  <a:lnTo>
                    <a:pt x="1320" y="1104"/>
                  </a:lnTo>
                  <a:lnTo>
                    <a:pt x="1409" y="939"/>
                  </a:lnTo>
                  <a:lnTo>
                    <a:pt x="1511" y="774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C9C6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3" name="object 2063" descr=""/>
            <p:cNvSpPr/>
            <p:nvPr/>
          </p:nvSpPr>
          <p:spPr>
            <a:xfrm>
              <a:off x="2202825" y="268385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52" y="0"/>
                  </a:moveTo>
                  <a:lnTo>
                    <a:pt x="210" y="508"/>
                  </a:lnTo>
                  <a:lnTo>
                    <a:pt x="0" y="1181"/>
                  </a:lnTo>
                  <a:lnTo>
                    <a:pt x="292" y="1460"/>
                  </a:lnTo>
                  <a:lnTo>
                    <a:pt x="1092" y="1219"/>
                  </a:lnTo>
                  <a:lnTo>
                    <a:pt x="1533" y="1219"/>
                  </a:lnTo>
                  <a:lnTo>
                    <a:pt x="1346" y="508"/>
                  </a:lnTo>
                  <a:lnTo>
                    <a:pt x="850" y="139"/>
                  </a:lnTo>
                  <a:lnTo>
                    <a:pt x="152" y="0"/>
                  </a:lnTo>
                  <a:close/>
                </a:path>
                <a:path w="1905" h="1905">
                  <a:moveTo>
                    <a:pt x="1533" y="1219"/>
                  </a:moveTo>
                  <a:lnTo>
                    <a:pt x="1092" y="1219"/>
                  </a:lnTo>
                  <a:lnTo>
                    <a:pt x="1536" y="1231"/>
                  </a:lnTo>
                  <a:close/>
                </a:path>
              </a:pathLst>
            </a:custGeom>
            <a:solidFill>
              <a:srgbClr val="305C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4" name="object 2064" descr=""/>
            <p:cNvSpPr/>
            <p:nvPr/>
          </p:nvSpPr>
          <p:spPr>
            <a:xfrm>
              <a:off x="2161988" y="2697614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2788" y="1028"/>
                  </a:moveTo>
                  <a:lnTo>
                    <a:pt x="1823" y="1130"/>
                  </a:lnTo>
                  <a:lnTo>
                    <a:pt x="1531" y="1295"/>
                  </a:lnTo>
                  <a:lnTo>
                    <a:pt x="1213" y="1397"/>
                  </a:lnTo>
                  <a:lnTo>
                    <a:pt x="870" y="1435"/>
                  </a:lnTo>
                  <a:lnTo>
                    <a:pt x="95" y="3263"/>
                  </a:lnTo>
                  <a:lnTo>
                    <a:pt x="0" y="3924"/>
                  </a:lnTo>
                  <a:lnTo>
                    <a:pt x="108" y="4279"/>
                  </a:lnTo>
                  <a:lnTo>
                    <a:pt x="580" y="4610"/>
                  </a:lnTo>
                  <a:lnTo>
                    <a:pt x="1950" y="5410"/>
                  </a:lnTo>
                  <a:lnTo>
                    <a:pt x="3613" y="5003"/>
                  </a:lnTo>
                  <a:lnTo>
                    <a:pt x="6944" y="5003"/>
                  </a:lnTo>
                  <a:lnTo>
                    <a:pt x="7138" y="4279"/>
                  </a:lnTo>
                  <a:lnTo>
                    <a:pt x="7142" y="3822"/>
                  </a:lnTo>
                  <a:lnTo>
                    <a:pt x="6255" y="2832"/>
                  </a:lnTo>
                  <a:lnTo>
                    <a:pt x="6596" y="2120"/>
                  </a:lnTo>
                  <a:lnTo>
                    <a:pt x="4071" y="2120"/>
                  </a:lnTo>
                  <a:lnTo>
                    <a:pt x="2788" y="1028"/>
                  </a:lnTo>
                  <a:close/>
                </a:path>
                <a:path w="7619" h="5714">
                  <a:moveTo>
                    <a:pt x="6944" y="5003"/>
                  </a:moveTo>
                  <a:lnTo>
                    <a:pt x="3613" y="5003"/>
                  </a:lnTo>
                  <a:lnTo>
                    <a:pt x="5125" y="5384"/>
                  </a:lnTo>
                  <a:lnTo>
                    <a:pt x="6103" y="5295"/>
                  </a:lnTo>
                  <a:lnTo>
                    <a:pt x="6944" y="5003"/>
                  </a:lnTo>
                  <a:close/>
                </a:path>
                <a:path w="7619" h="5714">
                  <a:moveTo>
                    <a:pt x="7614" y="0"/>
                  </a:moveTo>
                  <a:lnTo>
                    <a:pt x="4617" y="406"/>
                  </a:lnTo>
                  <a:lnTo>
                    <a:pt x="4071" y="2120"/>
                  </a:lnTo>
                  <a:lnTo>
                    <a:pt x="6596" y="2120"/>
                  </a:lnTo>
                  <a:lnTo>
                    <a:pt x="7614" y="0"/>
                  </a:lnTo>
                  <a:close/>
                </a:path>
              </a:pathLst>
            </a:custGeom>
            <a:solidFill>
              <a:srgbClr val="6787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5" name="object 2065" descr=""/>
            <p:cNvSpPr/>
            <p:nvPr/>
          </p:nvSpPr>
          <p:spPr>
            <a:xfrm>
              <a:off x="2160043" y="270001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50" y="0"/>
                  </a:moveTo>
                  <a:lnTo>
                    <a:pt x="0" y="241"/>
                  </a:lnTo>
                  <a:lnTo>
                    <a:pt x="63" y="457"/>
                  </a:lnTo>
                  <a:lnTo>
                    <a:pt x="203" y="660"/>
                  </a:lnTo>
                  <a:lnTo>
                    <a:pt x="292" y="1054"/>
                  </a:lnTo>
                  <a:lnTo>
                    <a:pt x="393" y="1447"/>
                  </a:lnTo>
                  <a:lnTo>
                    <a:pt x="482" y="1854"/>
                  </a:lnTo>
                  <a:lnTo>
                    <a:pt x="2527" y="2197"/>
                  </a:lnTo>
                  <a:lnTo>
                    <a:pt x="2362" y="1752"/>
                  </a:lnTo>
                  <a:lnTo>
                    <a:pt x="2209" y="1308"/>
                  </a:lnTo>
                  <a:lnTo>
                    <a:pt x="2044" y="863"/>
                  </a:lnTo>
                  <a:lnTo>
                    <a:pt x="1371" y="571"/>
                  </a:lnTo>
                  <a:lnTo>
                    <a:pt x="711" y="29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C8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6" name="object 2066" descr=""/>
            <p:cNvSpPr/>
            <p:nvPr/>
          </p:nvSpPr>
          <p:spPr>
            <a:xfrm>
              <a:off x="2168062" y="2695917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2070" y="0"/>
                  </a:moveTo>
                  <a:lnTo>
                    <a:pt x="889" y="1028"/>
                  </a:lnTo>
                  <a:lnTo>
                    <a:pt x="0" y="2146"/>
                  </a:lnTo>
                  <a:lnTo>
                    <a:pt x="457" y="2984"/>
                  </a:lnTo>
                  <a:lnTo>
                    <a:pt x="1473" y="3695"/>
                  </a:lnTo>
                  <a:lnTo>
                    <a:pt x="3086" y="4279"/>
                  </a:lnTo>
                  <a:lnTo>
                    <a:pt x="4559" y="4114"/>
                  </a:lnTo>
                  <a:lnTo>
                    <a:pt x="5842" y="2882"/>
                  </a:lnTo>
                  <a:lnTo>
                    <a:pt x="6146" y="2476"/>
                  </a:lnTo>
                  <a:lnTo>
                    <a:pt x="6337" y="2032"/>
                  </a:lnTo>
                  <a:lnTo>
                    <a:pt x="6413" y="1524"/>
                  </a:lnTo>
                  <a:lnTo>
                    <a:pt x="6134" y="266"/>
                  </a:lnTo>
                  <a:lnTo>
                    <a:pt x="4978" y="482"/>
                  </a:lnTo>
                  <a:lnTo>
                    <a:pt x="4152" y="152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EDE6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7" name="object 2067" descr=""/>
            <p:cNvSpPr/>
            <p:nvPr/>
          </p:nvSpPr>
          <p:spPr>
            <a:xfrm>
              <a:off x="2165868" y="269628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673" y="0"/>
                  </a:moveTo>
                  <a:lnTo>
                    <a:pt x="0" y="1536"/>
                  </a:lnTo>
                  <a:lnTo>
                    <a:pt x="241" y="1638"/>
                  </a:lnTo>
                  <a:lnTo>
                    <a:pt x="482" y="1701"/>
                  </a:lnTo>
                  <a:lnTo>
                    <a:pt x="736" y="1727"/>
                  </a:lnTo>
                  <a:lnTo>
                    <a:pt x="1562" y="1905"/>
                  </a:lnTo>
                  <a:lnTo>
                    <a:pt x="1943" y="2451"/>
                  </a:lnTo>
                  <a:lnTo>
                    <a:pt x="1689" y="3225"/>
                  </a:lnTo>
                  <a:lnTo>
                    <a:pt x="1282" y="4419"/>
                  </a:lnTo>
                  <a:lnTo>
                    <a:pt x="1803" y="4775"/>
                  </a:lnTo>
                  <a:lnTo>
                    <a:pt x="2870" y="4762"/>
                  </a:lnTo>
                  <a:lnTo>
                    <a:pt x="3822" y="4394"/>
                  </a:lnTo>
                  <a:lnTo>
                    <a:pt x="4851" y="4051"/>
                  </a:lnTo>
                  <a:lnTo>
                    <a:pt x="3848" y="2743"/>
                  </a:lnTo>
                  <a:lnTo>
                    <a:pt x="3086" y="660"/>
                  </a:lnTo>
                  <a:lnTo>
                    <a:pt x="1993" y="711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3D80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8" name="object 2068" descr=""/>
            <p:cNvSpPr/>
            <p:nvPr/>
          </p:nvSpPr>
          <p:spPr>
            <a:xfrm>
              <a:off x="2167994" y="269463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38" y="1143"/>
                  </a:lnTo>
                  <a:lnTo>
                    <a:pt x="406" y="1066"/>
                  </a:lnTo>
                  <a:lnTo>
                    <a:pt x="787" y="1003"/>
                  </a:lnTo>
                  <a:lnTo>
                    <a:pt x="1168" y="927"/>
                  </a:lnTo>
                  <a:lnTo>
                    <a:pt x="774" y="622"/>
                  </a:lnTo>
                  <a:lnTo>
                    <a:pt x="393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9" name="object 2069" descr=""/>
            <p:cNvSpPr/>
            <p:nvPr/>
          </p:nvSpPr>
          <p:spPr>
            <a:xfrm>
              <a:off x="2172214" y="269542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269" y="0"/>
                  </a:moveTo>
                  <a:lnTo>
                    <a:pt x="850" y="279"/>
                  </a:lnTo>
                  <a:lnTo>
                    <a:pt x="533" y="330"/>
                  </a:lnTo>
                  <a:lnTo>
                    <a:pt x="253" y="457"/>
                  </a:lnTo>
                  <a:lnTo>
                    <a:pt x="0" y="647"/>
                  </a:lnTo>
                  <a:lnTo>
                    <a:pt x="406" y="1523"/>
                  </a:lnTo>
                  <a:lnTo>
                    <a:pt x="1257" y="1485"/>
                  </a:lnTo>
                  <a:lnTo>
                    <a:pt x="2019" y="1650"/>
                  </a:lnTo>
                  <a:lnTo>
                    <a:pt x="2311" y="1028"/>
                  </a:lnTo>
                  <a:lnTo>
                    <a:pt x="2133" y="596"/>
                  </a:lnTo>
                  <a:lnTo>
                    <a:pt x="2057" y="380"/>
                  </a:lnTo>
                  <a:lnTo>
                    <a:pt x="1676" y="5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C784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0" name="object 2070" descr=""/>
            <p:cNvSpPr/>
            <p:nvPr/>
          </p:nvSpPr>
          <p:spPr>
            <a:xfrm>
              <a:off x="2173065" y="269359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155" y="0"/>
                  </a:moveTo>
                  <a:lnTo>
                    <a:pt x="825" y="101"/>
                  </a:lnTo>
                  <a:lnTo>
                    <a:pt x="190" y="355"/>
                  </a:lnTo>
                  <a:lnTo>
                    <a:pt x="0" y="2108"/>
                  </a:lnTo>
                  <a:lnTo>
                    <a:pt x="1155" y="2184"/>
                  </a:lnTo>
                  <a:lnTo>
                    <a:pt x="1612" y="1727"/>
                  </a:lnTo>
                  <a:lnTo>
                    <a:pt x="1739" y="1295"/>
                  </a:lnTo>
                  <a:lnTo>
                    <a:pt x="1727" y="876"/>
                  </a:lnTo>
                  <a:lnTo>
                    <a:pt x="1600" y="457"/>
                  </a:lnTo>
                  <a:lnTo>
                    <a:pt x="1295" y="15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E7D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1" name="object 2071" descr=""/>
            <p:cNvSpPr/>
            <p:nvPr/>
          </p:nvSpPr>
          <p:spPr>
            <a:xfrm>
              <a:off x="2174251" y="2690559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971" y="0"/>
                  </a:moveTo>
                  <a:lnTo>
                    <a:pt x="2146" y="812"/>
                  </a:lnTo>
                  <a:lnTo>
                    <a:pt x="1295" y="1016"/>
                  </a:lnTo>
                  <a:lnTo>
                    <a:pt x="450" y="1270"/>
                  </a:lnTo>
                  <a:lnTo>
                    <a:pt x="0" y="2120"/>
                  </a:lnTo>
                  <a:lnTo>
                    <a:pt x="30" y="3454"/>
                  </a:lnTo>
                  <a:lnTo>
                    <a:pt x="330" y="3632"/>
                  </a:lnTo>
                  <a:lnTo>
                    <a:pt x="762" y="3822"/>
                  </a:lnTo>
                  <a:lnTo>
                    <a:pt x="1219" y="3937"/>
                  </a:lnTo>
                  <a:lnTo>
                    <a:pt x="1701" y="3975"/>
                  </a:lnTo>
                  <a:lnTo>
                    <a:pt x="2228" y="3937"/>
                  </a:lnTo>
                  <a:lnTo>
                    <a:pt x="2704" y="3822"/>
                  </a:lnTo>
                  <a:lnTo>
                    <a:pt x="3797" y="3454"/>
                  </a:lnTo>
                  <a:lnTo>
                    <a:pt x="4876" y="2959"/>
                  </a:lnTo>
                  <a:lnTo>
                    <a:pt x="5435" y="1765"/>
                  </a:lnTo>
                  <a:lnTo>
                    <a:pt x="5417" y="1257"/>
                  </a:lnTo>
                  <a:lnTo>
                    <a:pt x="5307" y="1016"/>
                  </a:lnTo>
                  <a:lnTo>
                    <a:pt x="5186" y="812"/>
                  </a:lnTo>
                  <a:lnTo>
                    <a:pt x="4838" y="520"/>
                  </a:lnTo>
                  <a:lnTo>
                    <a:pt x="3886" y="88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C99D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2" name="object 2072" descr=""/>
            <p:cNvSpPr/>
            <p:nvPr/>
          </p:nvSpPr>
          <p:spPr>
            <a:xfrm>
              <a:off x="2175173" y="2687720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787" y="0"/>
                  </a:moveTo>
                  <a:lnTo>
                    <a:pt x="901" y="1130"/>
                  </a:lnTo>
                  <a:lnTo>
                    <a:pt x="0" y="2095"/>
                  </a:lnTo>
                  <a:lnTo>
                    <a:pt x="749" y="2857"/>
                  </a:lnTo>
                  <a:lnTo>
                    <a:pt x="1219" y="3644"/>
                  </a:lnTo>
                  <a:lnTo>
                    <a:pt x="2286" y="3835"/>
                  </a:lnTo>
                  <a:lnTo>
                    <a:pt x="4406" y="4191"/>
                  </a:lnTo>
                  <a:lnTo>
                    <a:pt x="5029" y="3886"/>
                  </a:lnTo>
                  <a:lnTo>
                    <a:pt x="5359" y="3568"/>
                  </a:lnTo>
                  <a:lnTo>
                    <a:pt x="5613" y="3187"/>
                  </a:lnTo>
                  <a:lnTo>
                    <a:pt x="5791" y="2768"/>
                  </a:lnTo>
                  <a:lnTo>
                    <a:pt x="5829" y="2286"/>
                  </a:lnTo>
                  <a:lnTo>
                    <a:pt x="5715" y="1854"/>
                  </a:lnTo>
                  <a:lnTo>
                    <a:pt x="1549" y="63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4A7A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3" name="object 2073" descr=""/>
            <p:cNvSpPr/>
            <p:nvPr/>
          </p:nvSpPr>
          <p:spPr>
            <a:xfrm>
              <a:off x="2174267" y="2686345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260" y="0"/>
                  </a:moveTo>
                  <a:lnTo>
                    <a:pt x="1727" y="12"/>
                  </a:lnTo>
                  <a:lnTo>
                    <a:pt x="1485" y="50"/>
                  </a:lnTo>
                  <a:lnTo>
                    <a:pt x="927" y="0"/>
                  </a:lnTo>
                  <a:lnTo>
                    <a:pt x="558" y="393"/>
                  </a:lnTo>
                  <a:lnTo>
                    <a:pt x="88" y="596"/>
                  </a:lnTo>
                  <a:lnTo>
                    <a:pt x="63" y="1003"/>
                  </a:lnTo>
                  <a:lnTo>
                    <a:pt x="25" y="1409"/>
                  </a:lnTo>
                  <a:lnTo>
                    <a:pt x="0" y="1816"/>
                  </a:lnTo>
                  <a:lnTo>
                    <a:pt x="1816" y="2501"/>
                  </a:lnTo>
                  <a:lnTo>
                    <a:pt x="2539" y="2413"/>
                  </a:lnTo>
                  <a:lnTo>
                    <a:pt x="3276" y="2336"/>
                  </a:lnTo>
                  <a:lnTo>
                    <a:pt x="4000" y="2247"/>
                  </a:lnTo>
                  <a:lnTo>
                    <a:pt x="4927" y="2603"/>
                  </a:lnTo>
                  <a:lnTo>
                    <a:pt x="5384" y="2171"/>
                  </a:lnTo>
                  <a:lnTo>
                    <a:pt x="5549" y="1282"/>
                  </a:lnTo>
                  <a:lnTo>
                    <a:pt x="5359" y="1117"/>
                  </a:lnTo>
                  <a:lnTo>
                    <a:pt x="5003" y="762"/>
                  </a:lnTo>
                  <a:lnTo>
                    <a:pt x="4356" y="889"/>
                  </a:lnTo>
                  <a:lnTo>
                    <a:pt x="3733" y="914"/>
                  </a:lnTo>
                  <a:lnTo>
                    <a:pt x="3162" y="482"/>
                  </a:lnTo>
                  <a:lnTo>
                    <a:pt x="2616" y="546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E8E2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4" name="object 2074" descr=""/>
            <p:cNvSpPr/>
            <p:nvPr/>
          </p:nvSpPr>
          <p:spPr>
            <a:xfrm>
              <a:off x="2173122" y="268521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041" y="965"/>
                  </a:moveTo>
                  <a:lnTo>
                    <a:pt x="0" y="0"/>
                  </a:lnTo>
                  <a:lnTo>
                    <a:pt x="101" y="596"/>
                  </a:lnTo>
                  <a:lnTo>
                    <a:pt x="482" y="876"/>
                  </a:lnTo>
                  <a:lnTo>
                    <a:pt x="1041" y="965"/>
                  </a:lnTo>
                  <a:close/>
                </a:path>
                <a:path w="3175" h="1905">
                  <a:moveTo>
                    <a:pt x="2628" y="1193"/>
                  </a:moveTo>
                  <a:lnTo>
                    <a:pt x="2146" y="1155"/>
                  </a:lnTo>
                  <a:lnTo>
                    <a:pt x="1676" y="1130"/>
                  </a:lnTo>
                  <a:lnTo>
                    <a:pt x="1193" y="1092"/>
                  </a:lnTo>
                  <a:lnTo>
                    <a:pt x="1244" y="1308"/>
                  </a:lnTo>
                  <a:lnTo>
                    <a:pt x="1257" y="1524"/>
                  </a:lnTo>
                  <a:lnTo>
                    <a:pt x="1231" y="1739"/>
                  </a:lnTo>
                  <a:lnTo>
                    <a:pt x="1803" y="1841"/>
                  </a:lnTo>
                  <a:lnTo>
                    <a:pt x="2260" y="1625"/>
                  </a:lnTo>
                  <a:lnTo>
                    <a:pt x="2628" y="1193"/>
                  </a:lnTo>
                  <a:close/>
                </a:path>
              </a:pathLst>
            </a:custGeom>
            <a:solidFill>
              <a:srgbClr val="6580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5" name="object 2075" descr=""/>
            <p:cNvSpPr/>
            <p:nvPr/>
          </p:nvSpPr>
          <p:spPr>
            <a:xfrm>
              <a:off x="2180624" y="2684886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168" y="0"/>
                  </a:moveTo>
                  <a:lnTo>
                    <a:pt x="787" y="114"/>
                  </a:lnTo>
                  <a:lnTo>
                    <a:pt x="393" y="215"/>
                  </a:lnTo>
                  <a:lnTo>
                    <a:pt x="12" y="330"/>
                  </a:lnTo>
                  <a:lnTo>
                    <a:pt x="0" y="660"/>
                  </a:lnTo>
                  <a:lnTo>
                    <a:pt x="12" y="990"/>
                  </a:lnTo>
                  <a:lnTo>
                    <a:pt x="63" y="1320"/>
                  </a:lnTo>
                  <a:lnTo>
                    <a:pt x="241" y="1498"/>
                  </a:lnTo>
                  <a:lnTo>
                    <a:pt x="419" y="1663"/>
                  </a:lnTo>
                  <a:lnTo>
                    <a:pt x="596" y="1841"/>
                  </a:lnTo>
                  <a:lnTo>
                    <a:pt x="1320" y="2146"/>
                  </a:lnTo>
                  <a:lnTo>
                    <a:pt x="2044" y="2171"/>
                  </a:lnTo>
                  <a:lnTo>
                    <a:pt x="2781" y="1905"/>
                  </a:lnTo>
                  <a:lnTo>
                    <a:pt x="3263" y="1663"/>
                  </a:lnTo>
                  <a:lnTo>
                    <a:pt x="3530" y="1270"/>
                  </a:lnTo>
                  <a:lnTo>
                    <a:pt x="3606" y="749"/>
                  </a:lnTo>
                  <a:lnTo>
                    <a:pt x="3403" y="609"/>
                  </a:lnTo>
                  <a:lnTo>
                    <a:pt x="3187" y="482"/>
                  </a:lnTo>
                  <a:lnTo>
                    <a:pt x="2971" y="342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788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6" name="object 2076" descr=""/>
            <p:cNvSpPr/>
            <p:nvPr/>
          </p:nvSpPr>
          <p:spPr>
            <a:xfrm>
              <a:off x="2175987" y="2686218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584" y="0"/>
                  </a:moveTo>
                  <a:lnTo>
                    <a:pt x="0" y="139"/>
                  </a:lnTo>
                  <a:lnTo>
                    <a:pt x="482" y="292"/>
                  </a:lnTo>
                  <a:lnTo>
                    <a:pt x="965" y="457"/>
                  </a:lnTo>
                  <a:lnTo>
                    <a:pt x="1447" y="609"/>
                  </a:lnTo>
                  <a:lnTo>
                    <a:pt x="1079" y="114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6580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7" name="object 2077" descr=""/>
            <p:cNvSpPr/>
            <p:nvPr/>
          </p:nvSpPr>
          <p:spPr>
            <a:xfrm>
              <a:off x="2179276" y="268620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397" y="0"/>
                  </a:moveTo>
                  <a:lnTo>
                    <a:pt x="762" y="12"/>
                  </a:lnTo>
                  <a:lnTo>
                    <a:pt x="342" y="406"/>
                  </a:lnTo>
                  <a:lnTo>
                    <a:pt x="0" y="901"/>
                  </a:lnTo>
                  <a:lnTo>
                    <a:pt x="215" y="1231"/>
                  </a:lnTo>
                  <a:lnTo>
                    <a:pt x="660" y="1498"/>
                  </a:lnTo>
                  <a:lnTo>
                    <a:pt x="1092" y="1472"/>
                  </a:lnTo>
                  <a:lnTo>
                    <a:pt x="1502" y="1231"/>
                  </a:lnTo>
                  <a:lnTo>
                    <a:pt x="1694" y="901"/>
                  </a:lnTo>
                  <a:lnTo>
                    <a:pt x="1651" y="241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9B3B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8" name="object 2078" descr=""/>
            <p:cNvSpPr/>
            <p:nvPr/>
          </p:nvSpPr>
          <p:spPr>
            <a:xfrm>
              <a:off x="2166891" y="2737439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4">
                  <a:moveTo>
                    <a:pt x="431" y="0"/>
                  </a:moveTo>
                  <a:lnTo>
                    <a:pt x="0" y="2832"/>
                  </a:lnTo>
                  <a:lnTo>
                    <a:pt x="2438" y="3848"/>
                  </a:lnTo>
                  <a:lnTo>
                    <a:pt x="4952" y="3060"/>
                  </a:lnTo>
                  <a:lnTo>
                    <a:pt x="7416" y="3187"/>
                  </a:lnTo>
                  <a:lnTo>
                    <a:pt x="7340" y="2844"/>
                  </a:lnTo>
                  <a:lnTo>
                    <a:pt x="7950" y="2514"/>
                  </a:lnTo>
                  <a:lnTo>
                    <a:pt x="8623" y="2514"/>
                  </a:lnTo>
                  <a:lnTo>
                    <a:pt x="9283" y="2387"/>
                  </a:lnTo>
                  <a:lnTo>
                    <a:pt x="9677" y="2133"/>
                  </a:lnTo>
                  <a:lnTo>
                    <a:pt x="9893" y="1765"/>
                  </a:lnTo>
                  <a:lnTo>
                    <a:pt x="9893" y="1295"/>
                  </a:lnTo>
                  <a:lnTo>
                    <a:pt x="9753" y="838"/>
                  </a:lnTo>
                  <a:lnTo>
                    <a:pt x="9448" y="546"/>
                  </a:lnTo>
                  <a:lnTo>
                    <a:pt x="8978" y="444"/>
                  </a:lnTo>
                  <a:lnTo>
                    <a:pt x="8280" y="381"/>
                  </a:lnTo>
                  <a:lnTo>
                    <a:pt x="6984" y="800"/>
                  </a:lnTo>
                  <a:lnTo>
                    <a:pt x="4140" y="1092"/>
                  </a:lnTo>
                  <a:lnTo>
                    <a:pt x="3047" y="236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B7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9" name="object 2079" descr=""/>
            <p:cNvSpPr/>
            <p:nvPr/>
          </p:nvSpPr>
          <p:spPr>
            <a:xfrm>
              <a:off x="2165736" y="2738163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1625" y="0"/>
                  </a:moveTo>
                  <a:lnTo>
                    <a:pt x="0" y="1193"/>
                  </a:lnTo>
                  <a:lnTo>
                    <a:pt x="0" y="1574"/>
                  </a:lnTo>
                  <a:lnTo>
                    <a:pt x="12" y="1943"/>
                  </a:lnTo>
                  <a:lnTo>
                    <a:pt x="12" y="2324"/>
                  </a:lnTo>
                  <a:lnTo>
                    <a:pt x="393" y="2247"/>
                  </a:lnTo>
                  <a:lnTo>
                    <a:pt x="774" y="2184"/>
                  </a:lnTo>
                  <a:lnTo>
                    <a:pt x="1155" y="2108"/>
                  </a:lnTo>
                  <a:lnTo>
                    <a:pt x="2184" y="685"/>
                  </a:lnTo>
                  <a:lnTo>
                    <a:pt x="4305" y="1866"/>
                  </a:lnTo>
                  <a:lnTo>
                    <a:pt x="5295" y="368"/>
                  </a:lnTo>
                  <a:lnTo>
                    <a:pt x="3530" y="622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BD72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0" name="object 2080" descr=""/>
            <p:cNvSpPr/>
            <p:nvPr/>
          </p:nvSpPr>
          <p:spPr>
            <a:xfrm>
              <a:off x="2215236" y="2727996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2819" y="0"/>
                  </a:moveTo>
                  <a:lnTo>
                    <a:pt x="2095" y="88"/>
                  </a:lnTo>
                  <a:lnTo>
                    <a:pt x="1422" y="495"/>
                  </a:lnTo>
                  <a:lnTo>
                    <a:pt x="495" y="1422"/>
                  </a:lnTo>
                  <a:lnTo>
                    <a:pt x="0" y="2489"/>
                  </a:lnTo>
                  <a:lnTo>
                    <a:pt x="253" y="3835"/>
                  </a:lnTo>
                  <a:lnTo>
                    <a:pt x="2311" y="3949"/>
                  </a:lnTo>
                  <a:lnTo>
                    <a:pt x="1498" y="5080"/>
                  </a:lnTo>
                  <a:lnTo>
                    <a:pt x="1041" y="6070"/>
                  </a:lnTo>
                  <a:lnTo>
                    <a:pt x="1092" y="6553"/>
                  </a:lnTo>
                  <a:lnTo>
                    <a:pt x="1308" y="6959"/>
                  </a:lnTo>
                  <a:lnTo>
                    <a:pt x="1663" y="7302"/>
                  </a:lnTo>
                  <a:lnTo>
                    <a:pt x="3797" y="7010"/>
                  </a:lnTo>
                  <a:lnTo>
                    <a:pt x="4521" y="6426"/>
                  </a:lnTo>
                  <a:lnTo>
                    <a:pt x="4851" y="6121"/>
                  </a:lnTo>
                  <a:lnTo>
                    <a:pt x="6997" y="5981"/>
                  </a:lnTo>
                  <a:lnTo>
                    <a:pt x="7289" y="5689"/>
                  </a:lnTo>
                  <a:lnTo>
                    <a:pt x="7531" y="5359"/>
                  </a:lnTo>
                  <a:lnTo>
                    <a:pt x="7683" y="4978"/>
                  </a:lnTo>
                  <a:lnTo>
                    <a:pt x="7950" y="4127"/>
                  </a:lnTo>
                  <a:lnTo>
                    <a:pt x="8648" y="3619"/>
                  </a:lnTo>
                  <a:lnTo>
                    <a:pt x="9207" y="3009"/>
                  </a:lnTo>
                  <a:lnTo>
                    <a:pt x="9321" y="2552"/>
                  </a:lnTo>
                  <a:lnTo>
                    <a:pt x="9270" y="2120"/>
                  </a:lnTo>
                  <a:lnTo>
                    <a:pt x="9004" y="1727"/>
                  </a:lnTo>
                  <a:lnTo>
                    <a:pt x="7429" y="406"/>
                  </a:lnTo>
                  <a:lnTo>
                    <a:pt x="5384" y="622"/>
                  </a:lnTo>
                  <a:lnTo>
                    <a:pt x="3568" y="7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AC8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1" name="object 2081" descr=""/>
            <p:cNvSpPr/>
            <p:nvPr/>
          </p:nvSpPr>
          <p:spPr>
            <a:xfrm>
              <a:off x="2223674" y="2729837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2517" y="0"/>
                  </a:moveTo>
                  <a:lnTo>
                    <a:pt x="1539" y="50"/>
                  </a:lnTo>
                  <a:lnTo>
                    <a:pt x="714" y="749"/>
                  </a:lnTo>
                  <a:lnTo>
                    <a:pt x="650" y="1079"/>
                  </a:lnTo>
                  <a:lnTo>
                    <a:pt x="40" y="1587"/>
                  </a:lnTo>
                  <a:lnTo>
                    <a:pt x="0" y="2451"/>
                  </a:lnTo>
                  <a:lnTo>
                    <a:pt x="142" y="2959"/>
                  </a:lnTo>
                  <a:lnTo>
                    <a:pt x="498" y="3594"/>
                  </a:lnTo>
                  <a:lnTo>
                    <a:pt x="1222" y="3835"/>
                  </a:lnTo>
                  <a:lnTo>
                    <a:pt x="2441" y="5181"/>
                  </a:lnTo>
                  <a:lnTo>
                    <a:pt x="2976" y="6019"/>
                  </a:lnTo>
                  <a:lnTo>
                    <a:pt x="3076" y="7251"/>
                  </a:lnTo>
                  <a:lnTo>
                    <a:pt x="3533" y="7302"/>
                  </a:lnTo>
                  <a:lnTo>
                    <a:pt x="4295" y="6883"/>
                  </a:lnTo>
                  <a:lnTo>
                    <a:pt x="5555" y="6883"/>
                  </a:lnTo>
                  <a:lnTo>
                    <a:pt x="5946" y="6438"/>
                  </a:lnTo>
                  <a:lnTo>
                    <a:pt x="5946" y="6019"/>
                  </a:lnTo>
                  <a:lnTo>
                    <a:pt x="6187" y="5727"/>
                  </a:lnTo>
                  <a:lnTo>
                    <a:pt x="6136" y="3581"/>
                  </a:lnTo>
                  <a:lnTo>
                    <a:pt x="8129" y="3581"/>
                  </a:lnTo>
                  <a:lnTo>
                    <a:pt x="8407" y="2959"/>
                  </a:lnTo>
                  <a:lnTo>
                    <a:pt x="8348" y="2235"/>
                  </a:lnTo>
                  <a:lnTo>
                    <a:pt x="8245" y="1981"/>
                  </a:lnTo>
                  <a:lnTo>
                    <a:pt x="7330" y="1079"/>
                  </a:lnTo>
                  <a:lnTo>
                    <a:pt x="6055" y="749"/>
                  </a:lnTo>
                  <a:lnTo>
                    <a:pt x="4981" y="355"/>
                  </a:lnTo>
                  <a:lnTo>
                    <a:pt x="4016" y="101"/>
                  </a:lnTo>
                  <a:lnTo>
                    <a:pt x="3520" y="50"/>
                  </a:lnTo>
                  <a:lnTo>
                    <a:pt x="2517" y="0"/>
                  </a:lnTo>
                  <a:close/>
                </a:path>
                <a:path w="8889" h="7619">
                  <a:moveTo>
                    <a:pt x="5555" y="6883"/>
                  </a:moveTo>
                  <a:lnTo>
                    <a:pt x="4295" y="6883"/>
                  </a:lnTo>
                  <a:lnTo>
                    <a:pt x="5298" y="7175"/>
                  </a:lnTo>
                  <a:lnTo>
                    <a:pt x="5555" y="6883"/>
                  </a:lnTo>
                  <a:close/>
                </a:path>
                <a:path w="8889" h="7619">
                  <a:moveTo>
                    <a:pt x="8129" y="3581"/>
                  </a:moveTo>
                  <a:lnTo>
                    <a:pt x="6136" y="3581"/>
                  </a:lnTo>
                  <a:lnTo>
                    <a:pt x="7787" y="4254"/>
                  </a:lnTo>
                  <a:lnTo>
                    <a:pt x="8129" y="3581"/>
                  </a:lnTo>
                  <a:close/>
                </a:path>
              </a:pathLst>
            </a:custGeom>
            <a:solidFill>
              <a:srgbClr val="DED6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2" name="object 2082" descr=""/>
            <p:cNvSpPr/>
            <p:nvPr/>
          </p:nvSpPr>
          <p:spPr>
            <a:xfrm>
              <a:off x="2212234" y="2735282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2616" y="0"/>
                  </a:moveTo>
                  <a:lnTo>
                    <a:pt x="1968" y="0"/>
                  </a:lnTo>
                  <a:lnTo>
                    <a:pt x="1308" y="152"/>
                  </a:lnTo>
                  <a:lnTo>
                    <a:pt x="876" y="279"/>
                  </a:lnTo>
                  <a:lnTo>
                    <a:pt x="495" y="495"/>
                  </a:lnTo>
                  <a:lnTo>
                    <a:pt x="165" y="800"/>
                  </a:lnTo>
                  <a:lnTo>
                    <a:pt x="38" y="939"/>
                  </a:lnTo>
                  <a:lnTo>
                    <a:pt x="25" y="1219"/>
                  </a:lnTo>
                  <a:lnTo>
                    <a:pt x="0" y="1473"/>
                  </a:lnTo>
                  <a:lnTo>
                    <a:pt x="139" y="1701"/>
                  </a:lnTo>
                  <a:lnTo>
                    <a:pt x="673" y="2057"/>
                  </a:lnTo>
                  <a:lnTo>
                    <a:pt x="965" y="2146"/>
                  </a:lnTo>
                  <a:lnTo>
                    <a:pt x="1269" y="2146"/>
                  </a:lnTo>
                  <a:lnTo>
                    <a:pt x="2946" y="2019"/>
                  </a:lnTo>
                  <a:lnTo>
                    <a:pt x="3797" y="1968"/>
                  </a:lnTo>
                  <a:lnTo>
                    <a:pt x="4610" y="1904"/>
                  </a:lnTo>
                  <a:lnTo>
                    <a:pt x="5079" y="1663"/>
                  </a:lnTo>
                  <a:lnTo>
                    <a:pt x="4394" y="812"/>
                  </a:lnTo>
                  <a:lnTo>
                    <a:pt x="4063" y="520"/>
                  </a:lnTo>
                  <a:lnTo>
                    <a:pt x="3695" y="304"/>
                  </a:lnTo>
                  <a:lnTo>
                    <a:pt x="3276" y="139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A95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3" name="object 2083" descr=""/>
            <p:cNvSpPr/>
            <p:nvPr/>
          </p:nvSpPr>
          <p:spPr>
            <a:xfrm>
              <a:off x="2214081" y="273345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158" y="0"/>
                  </a:moveTo>
                  <a:lnTo>
                    <a:pt x="1460" y="25"/>
                  </a:lnTo>
                  <a:lnTo>
                    <a:pt x="711" y="393"/>
                  </a:lnTo>
                  <a:lnTo>
                    <a:pt x="0" y="1714"/>
                  </a:lnTo>
                  <a:lnTo>
                    <a:pt x="876" y="2197"/>
                  </a:lnTo>
                  <a:lnTo>
                    <a:pt x="1879" y="2616"/>
                  </a:lnTo>
                  <a:lnTo>
                    <a:pt x="2324" y="2641"/>
                  </a:lnTo>
                  <a:lnTo>
                    <a:pt x="2552" y="2641"/>
                  </a:lnTo>
                  <a:lnTo>
                    <a:pt x="2666" y="2374"/>
                  </a:lnTo>
                  <a:lnTo>
                    <a:pt x="2755" y="2108"/>
                  </a:lnTo>
                  <a:lnTo>
                    <a:pt x="2819" y="1828"/>
                  </a:lnTo>
                  <a:lnTo>
                    <a:pt x="2806" y="1447"/>
                  </a:lnTo>
                  <a:lnTo>
                    <a:pt x="2781" y="1054"/>
                  </a:lnTo>
                  <a:lnTo>
                    <a:pt x="2768" y="660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DBCF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4" name="object 2084" descr=""/>
            <p:cNvSpPr/>
            <p:nvPr/>
          </p:nvSpPr>
          <p:spPr>
            <a:xfrm>
              <a:off x="2222130" y="2732361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761" y="0"/>
                  </a:moveTo>
                  <a:lnTo>
                    <a:pt x="0" y="507"/>
                  </a:lnTo>
                  <a:lnTo>
                    <a:pt x="101" y="1612"/>
                  </a:lnTo>
                  <a:lnTo>
                    <a:pt x="3225" y="1841"/>
                  </a:lnTo>
                  <a:lnTo>
                    <a:pt x="2158" y="673"/>
                  </a:lnTo>
                  <a:lnTo>
                    <a:pt x="1473" y="63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E8EC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5" name="object 2085" descr=""/>
            <p:cNvSpPr/>
            <p:nvPr/>
          </p:nvSpPr>
          <p:spPr>
            <a:xfrm>
              <a:off x="2219038" y="273411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54" y="0"/>
                  </a:moveTo>
                  <a:lnTo>
                    <a:pt x="698" y="292"/>
                  </a:lnTo>
                  <a:lnTo>
                    <a:pt x="355" y="596"/>
                  </a:lnTo>
                  <a:lnTo>
                    <a:pt x="0" y="889"/>
                  </a:lnTo>
                  <a:lnTo>
                    <a:pt x="622" y="914"/>
                  </a:lnTo>
                  <a:lnTo>
                    <a:pt x="1003" y="66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DBCF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6" name="object 2086" descr=""/>
            <p:cNvSpPr/>
            <p:nvPr/>
          </p:nvSpPr>
          <p:spPr>
            <a:xfrm>
              <a:off x="2203733" y="2733174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4" h="5080">
                  <a:moveTo>
                    <a:pt x="8559" y="0"/>
                  </a:moveTo>
                  <a:lnTo>
                    <a:pt x="5308" y="609"/>
                  </a:lnTo>
                  <a:lnTo>
                    <a:pt x="4140" y="723"/>
                  </a:lnTo>
                  <a:lnTo>
                    <a:pt x="0" y="2273"/>
                  </a:lnTo>
                  <a:lnTo>
                    <a:pt x="0" y="2755"/>
                  </a:lnTo>
                  <a:lnTo>
                    <a:pt x="203" y="3238"/>
                  </a:lnTo>
                  <a:lnTo>
                    <a:pt x="1181" y="4178"/>
                  </a:lnTo>
                  <a:lnTo>
                    <a:pt x="2451" y="4063"/>
                  </a:lnTo>
                  <a:lnTo>
                    <a:pt x="4368" y="4152"/>
                  </a:lnTo>
                  <a:lnTo>
                    <a:pt x="5054" y="4279"/>
                  </a:lnTo>
                  <a:lnTo>
                    <a:pt x="5715" y="4508"/>
                  </a:lnTo>
                  <a:lnTo>
                    <a:pt x="6400" y="4648"/>
                  </a:lnTo>
                  <a:lnTo>
                    <a:pt x="7073" y="4673"/>
                  </a:lnTo>
                  <a:lnTo>
                    <a:pt x="7721" y="4356"/>
                  </a:lnTo>
                  <a:lnTo>
                    <a:pt x="8915" y="4013"/>
                  </a:lnTo>
                  <a:lnTo>
                    <a:pt x="8953" y="3771"/>
                  </a:lnTo>
                  <a:lnTo>
                    <a:pt x="8966" y="3543"/>
                  </a:lnTo>
                  <a:lnTo>
                    <a:pt x="8940" y="3301"/>
                  </a:lnTo>
                  <a:lnTo>
                    <a:pt x="8610" y="2070"/>
                  </a:lnTo>
                  <a:lnTo>
                    <a:pt x="10236" y="2539"/>
                  </a:lnTo>
                  <a:lnTo>
                    <a:pt x="10337" y="1689"/>
                  </a:lnTo>
                  <a:lnTo>
                    <a:pt x="10325" y="1231"/>
                  </a:lnTo>
                  <a:lnTo>
                    <a:pt x="10160" y="838"/>
                  </a:lnTo>
                  <a:lnTo>
                    <a:pt x="9842" y="520"/>
                  </a:lnTo>
                  <a:lnTo>
                    <a:pt x="9232" y="139"/>
                  </a:lnTo>
                  <a:lnTo>
                    <a:pt x="8559" y="0"/>
                  </a:lnTo>
                  <a:close/>
                </a:path>
              </a:pathLst>
            </a:custGeom>
            <a:solidFill>
              <a:srgbClr val="C689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7" name="object 2087" descr=""/>
            <p:cNvSpPr/>
            <p:nvPr/>
          </p:nvSpPr>
          <p:spPr>
            <a:xfrm>
              <a:off x="2205206" y="2741063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489" y="0"/>
                  </a:moveTo>
                  <a:lnTo>
                    <a:pt x="2032" y="279"/>
                  </a:lnTo>
                  <a:lnTo>
                    <a:pt x="1358" y="431"/>
                  </a:lnTo>
                  <a:lnTo>
                    <a:pt x="0" y="711"/>
                  </a:lnTo>
                  <a:lnTo>
                    <a:pt x="1092" y="1828"/>
                  </a:lnTo>
                  <a:lnTo>
                    <a:pt x="2133" y="1803"/>
                  </a:lnTo>
                  <a:lnTo>
                    <a:pt x="3111" y="571"/>
                  </a:lnTo>
                  <a:lnTo>
                    <a:pt x="2857" y="10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E5DE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8" name="object 2088" descr=""/>
            <p:cNvSpPr/>
            <p:nvPr/>
          </p:nvSpPr>
          <p:spPr>
            <a:xfrm>
              <a:off x="2207244" y="2740494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371" y="0"/>
                  </a:moveTo>
                  <a:lnTo>
                    <a:pt x="584" y="127"/>
                  </a:lnTo>
                  <a:lnTo>
                    <a:pt x="0" y="850"/>
                  </a:lnTo>
                  <a:lnTo>
                    <a:pt x="355" y="952"/>
                  </a:lnTo>
                  <a:lnTo>
                    <a:pt x="723" y="1041"/>
                  </a:lnTo>
                  <a:lnTo>
                    <a:pt x="1079" y="1143"/>
                  </a:lnTo>
                  <a:lnTo>
                    <a:pt x="2235" y="88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C588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9" name="object 2089" descr=""/>
            <p:cNvSpPr/>
            <p:nvPr/>
          </p:nvSpPr>
          <p:spPr>
            <a:xfrm>
              <a:off x="2209148" y="2737385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41" y="0"/>
                  </a:moveTo>
                  <a:lnTo>
                    <a:pt x="76" y="101"/>
                  </a:lnTo>
                  <a:lnTo>
                    <a:pt x="0" y="698"/>
                  </a:lnTo>
                  <a:lnTo>
                    <a:pt x="647" y="1104"/>
                  </a:lnTo>
                  <a:lnTo>
                    <a:pt x="1092" y="1104"/>
                  </a:lnTo>
                  <a:lnTo>
                    <a:pt x="2311" y="139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DED8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0" name="object 2090" descr=""/>
            <p:cNvSpPr/>
            <p:nvPr/>
          </p:nvSpPr>
          <p:spPr>
            <a:xfrm>
              <a:off x="2228595" y="273677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660" y="0"/>
                  </a:moveTo>
                  <a:lnTo>
                    <a:pt x="279" y="88"/>
                  </a:lnTo>
                  <a:lnTo>
                    <a:pt x="0" y="558"/>
                  </a:lnTo>
                  <a:lnTo>
                    <a:pt x="38" y="1803"/>
                  </a:lnTo>
                  <a:lnTo>
                    <a:pt x="380" y="2031"/>
                  </a:lnTo>
                  <a:lnTo>
                    <a:pt x="736" y="2031"/>
                  </a:lnTo>
                  <a:lnTo>
                    <a:pt x="1092" y="1816"/>
                  </a:lnTo>
                  <a:lnTo>
                    <a:pt x="1371" y="1638"/>
                  </a:lnTo>
                  <a:lnTo>
                    <a:pt x="1663" y="1536"/>
                  </a:lnTo>
                  <a:lnTo>
                    <a:pt x="1993" y="1498"/>
                  </a:lnTo>
                  <a:lnTo>
                    <a:pt x="1130" y="266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AF5C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1" name="object 2091" descr=""/>
            <p:cNvSpPr/>
            <p:nvPr/>
          </p:nvSpPr>
          <p:spPr>
            <a:xfrm>
              <a:off x="2227211" y="273604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422" y="0"/>
                  </a:moveTo>
                  <a:lnTo>
                    <a:pt x="660" y="406"/>
                  </a:lnTo>
                  <a:lnTo>
                    <a:pt x="0" y="1104"/>
                  </a:lnTo>
                  <a:lnTo>
                    <a:pt x="1384" y="1295"/>
                  </a:lnTo>
                  <a:lnTo>
                    <a:pt x="1752" y="1193"/>
                  </a:lnTo>
                  <a:lnTo>
                    <a:pt x="2133" y="1104"/>
                  </a:lnTo>
                  <a:lnTo>
                    <a:pt x="2514" y="1003"/>
                  </a:lnTo>
                  <a:lnTo>
                    <a:pt x="2438" y="495"/>
                  </a:lnTo>
                  <a:lnTo>
                    <a:pt x="2413" y="241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CE8F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2" name="object 2092" descr=""/>
            <p:cNvSpPr/>
            <p:nvPr/>
          </p:nvSpPr>
          <p:spPr>
            <a:xfrm>
              <a:off x="2228514" y="273852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25" y="0"/>
                  </a:moveTo>
                  <a:lnTo>
                    <a:pt x="469" y="0"/>
                  </a:lnTo>
                  <a:lnTo>
                    <a:pt x="114" y="63"/>
                  </a:lnTo>
                  <a:lnTo>
                    <a:pt x="126" y="355"/>
                  </a:lnTo>
                  <a:lnTo>
                    <a:pt x="88" y="647"/>
                  </a:lnTo>
                  <a:lnTo>
                    <a:pt x="0" y="939"/>
                  </a:lnTo>
                  <a:lnTo>
                    <a:pt x="1168" y="787"/>
                  </a:lnTo>
                  <a:lnTo>
                    <a:pt x="1168" y="76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D5BD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3" name="object 2093" descr=""/>
            <p:cNvSpPr/>
            <p:nvPr/>
          </p:nvSpPr>
          <p:spPr>
            <a:xfrm>
              <a:off x="2198220" y="2734243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4190" y="0"/>
                  </a:moveTo>
                  <a:lnTo>
                    <a:pt x="0" y="3022"/>
                  </a:lnTo>
                  <a:lnTo>
                    <a:pt x="317" y="4000"/>
                  </a:lnTo>
                  <a:lnTo>
                    <a:pt x="1650" y="5283"/>
                  </a:lnTo>
                  <a:lnTo>
                    <a:pt x="2006" y="5676"/>
                  </a:lnTo>
                  <a:lnTo>
                    <a:pt x="2666" y="5219"/>
                  </a:lnTo>
                  <a:lnTo>
                    <a:pt x="3759" y="4178"/>
                  </a:lnTo>
                  <a:lnTo>
                    <a:pt x="4432" y="3365"/>
                  </a:lnTo>
                  <a:lnTo>
                    <a:pt x="5803" y="3213"/>
                  </a:lnTo>
                  <a:lnTo>
                    <a:pt x="5956" y="1892"/>
                  </a:lnTo>
                  <a:lnTo>
                    <a:pt x="5854" y="1625"/>
                  </a:lnTo>
                  <a:lnTo>
                    <a:pt x="5765" y="1358"/>
                  </a:lnTo>
                  <a:lnTo>
                    <a:pt x="5664" y="1092"/>
                  </a:lnTo>
                  <a:lnTo>
                    <a:pt x="5118" y="114"/>
                  </a:lnTo>
                  <a:lnTo>
                    <a:pt x="4190" y="0"/>
                  </a:lnTo>
                  <a:close/>
                </a:path>
              </a:pathLst>
            </a:custGeom>
            <a:solidFill>
              <a:srgbClr val="DACB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4" name="object 2094" descr=""/>
            <p:cNvSpPr/>
            <p:nvPr/>
          </p:nvSpPr>
          <p:spPr>
            <a:xfrm>
              <a:off x="2194153" y="2735199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025" y="0"/>
                  </a:moveTo>
                  <a:lnTo>
                    <a:pt x="114" y="1777"/>
                  </a:lnTo>
                  <a:lnTo>
                    <a:pt x="12" y="1943"/>
                  </a:lnTo>
                  <a:lnTo>
                    <a:pt x="12" y="2235"/>
                  </a:lnTo>
                  <a:lnTo>
                    <a:pt x="0" y="2527"/>
                  </a:lnTo>
                  <a:lnTo>
                    <a:pt x="126" y="2781"/>
                  </a:lnTo>
                  <a:lnTo>
                    <a:pt x="393" y="3009"/>
                  </a:lnTo>
                  <a:lnTo>
                    <a:pt x="3047" y="3035"/>
                  </a:lnTo>
                  <a:lnTo>
                    <a:pt x="4381" y="3035"/>
                  </a:lnTo>
                  <a:lnTo>
                    <a:pt x="4825" y="2349"/>
                  </a:lnTo>
                  <a:lnTo>
                    <a:pt x="5765" y="1955"/>
                  </a:lnTo>
                  <a:lnTo>
                    <a:pt x="5664" y="927"/>
                  </a:lnTo>
                  <a:lnTo>
                    <a:pt x="4952" y="152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9154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5" name="object 2095" descr=""/>
            <p:cNvSpPr/>
            <p:nvPr/>
          </p:nvSpPr>
          <p:spPr>
            <a:xfrm>
              <a:off x="2189989" y="2736324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1777" y="0"/>
                  </a:moveTo>
                  <a:lnTo>
                    <a:pt x="1054" y="152"/>
                  </a:lnTo>
                  <a:lnTo>
                    <a:pt x="393" y="596"/>
                  </a:lnTo>
                  <a:lnTo>
                    <a:pt x="50" y="1015"/>
                  </a:lnTo>
                  <a:lnTo>
                    <a:pt x="0" y="1460"/>
                  </a:lnTo>
                  <a:lnTo>
                    <a:pt x="253" y="1943"/>
                  </a:lnTo>
                  <a:lnTo>
                    <a:pt x="1320" y="2019"/>
                  </a:lnTo>
                  <a:lnTo>
                    <a:pt x="2387" y="2082"/>
                  </a:lnTo>
                  <a:lnTo>
                    <a:pt x="3454" y="2158"/>
                  </a:lnTo>
                  <a:lnTo>
                    <a:pt x="4190" y="1981"/>
                  </a:lnTo>
                  <a:lnTo>
                    <a:pt x="4559" y="1879"/>
                  </a:lnTo>
                  <a:lnTo>
                    <a:pt x="4508" y="1625"/>
                  </a:lnTo>
                  <a:lnTo>
                    <a:pt x="4457" y="1104"/>
                  </a:lnTo>
                  <a:lnTo>
                    <a:pt x="4025" y="393"/>
                  </a:lnTo>
                  <a:lnTo>
                    <a:pt x="3340" y="126"/>
                  </a:lnTo>
                  <a:lnTo>
                    <a:pt x="2552" y="2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B778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6" name="object 2096" descr=""/>
            <p:cNvSpPr/>
            <p:nvPr/>
          </p:nvSpPr>
          <p:spPr>
            <a:xfrm>
              <a:off x="2199025" y="273932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60" y="0"/>
                  </a:moveTo>
                  <a:lnTo>
                    <a:pt x="38" y="469"/>
                  </a:lnTo>
                  <a:lnTo>
                    <a:pt x="0" y="876"/>
                  </a:lnTo>
                  <a:lnTo>
                    <a:pt x="812" y="1155"/>
                  </a:lnTo>
                  <a:lnTo>
                    <a:pt x="990" y="1041"/>
                  </a:lnTo>
                  <a:lnTo>
                    <a:pt x="1048" y="876"/>
                  </a:lnTo>
                  <a:lnTo>
                    <a:pt x="1066" y="342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DACB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7" name="object 2097" descr=""/>
            <p:cNvSpPr/>
            <p:nvPr/>
          </p:nvSpPr>
          <p:spPr>
            <a:xfrm>
              <a:off x="2199787" y="273944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393" y="0"/>
                  </a:moveTo>
                  <a:lnTo>
                    <a:pt x="38" y="0"/>
                  </a:lnTo>
                  <a:lnTo>
                    <a:pt x="0" y="342"/>
                  </a:lnTo>
                  <a:lnTo>
                    <a:pt x="0" y="698"/>
                  </a:lnTo>
                  <a:lnTo>
                    <a:pt x="50" y="1041"/>
                  </a:lnTo>
                  <a:lnTo>
                    <a:pt x="406" y="1015"/>
                  </a:lnTo>
                  <a:lnTo>
                    <a:pt x="1117" y="990"/>
                  </a:lnTo>
                  <a:lnTo>
                    <a:pt x="1092" y="660"/>
                  </a:lnTo>
                  <a:lnTo>
                    <a:pt x="1092" y="342"/>
                  </a:lnTo>
                  <a:lnTo>
                    <a:pt x="1104" y="12"/>
                  </a:lnTo>
                  <a:lnTo>
                    <a:pt x="749" y="12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D8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8" name="object 2098" descr=""/>
            <p:cNvSpPr/>
            <p:nvPr/>
          </p:nvSpPr>
          <p:spPr>
            <a:xfrm>
              <a:off x="2175111" y="2736155"/>
              <a:ext cx="15240" cy="4445"/>
            </a:xfrm>
            <a:custGeom>
              <a:avLst/>
              <a:gdLst/>
              <a:ahLst/>
              <a:cxnLst/>
              <a:rect l="l" t="t" r="r" b="b"/>
              <a:pathLst>
                <a:path w="15239" h="4444">
                  <a:moveTo>
                    <a:pt x="12204" y="0"/>
                  </a:moveTo>
                  <a:lnTo>
                    <a:pt x="8509" y="1257"/>
                  </a:lnTo>
                  <a:lnTo>
                    <a:pt x="6324" y="2692"/>
                  </a:lnTo>
                  <a:lnTo>
                    <a:pt x="3365" y="1409"/>
                  </a:lnTo>
                  <a:lnTo>
                    <a:pt x="1320" y="3314"/>
                  </a:lnTo>
                  <a:lnTo>
                    <a:pt x="1028" y="3403"/>
                  </a:lnTo>
                  <a:lnTo>
                    <a:pt x="736" y="3416"/>
                  </a:lnTo>
                  <a:lnTo>
                    <a:pt x="431" y="3365"/>
                  </a:lnTo>
                  <a:lnTo>
                    <a:pt x="0" y="3644"/>
                  </a:lnTo>
                  <a:lnTo>
                    <a:pt x="88" y="4152"/>
                  </a:lnTo>
                  <a:lnTo>
                    <a:pt x="10833" y="4419"/>
                  </a:lnTo>
                  <a:lnTo>
                    <a:pt x="12065" y="3492"/>
                  </a:lnTo>
                  <a:lnTo>
                    <a:pt x="13512" y="3276"/>
                  </a:lnTo>
                  <a:lnTo>
                    <a:pt x="14998" y="3136"/>
                  </a:lnTo>
                  <a:lnTo>
                    <a:pt x="15113" y="2451"/>
                  </a:lnTo>
                  <a:lnTo>
                    <a:pt x="15138" y="1816"/>
                  </a:lnTo>
                  <a:lnTo>
                    <a:pt x="15074" y="1244"/>
                  </a:lnTo>
                  <a:lnTo>
                    <a:pt x="14376" y="241"/>
                  </a:lnTo>
                  <a:lnTo>
                    <a:pt x="13322" y="50"/>
                  </a:lnTo>
                  <a:lnTo>
                    <a:pt x="12204" y="0"/>
                  </a:lnTo>
                  <a:close/>
                </a:path>
              </a:pathLst>
            </a:custGeom>
            <a:solidFill>
              <a:srgbClr val="CFA4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9" name="object 2099" descr=""/>
            <p:cNvSpPr/>
            <p:nvPr/>
          </p:nvSpPr>
          <p:spPr>
            <a:xfrm>
              <a:off x="2174233" y="273952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08" y="0"/>
                  </a:moveTo>
                  <a:lnTo>
                    <a:pt x="0" y="762"/>
                  </a:lnTo>
                  <a:lnTo>
                    <a:pt x="482" y="838"/>
                  </a:lnTo>
                  <a:lnTo>
                    <a:pt x="965" y="774"/>
                  </a:lnTo>
                  <a:lnTo>
                    <a:pt x="1054" y="508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BD72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0" name="object 2100" descr=""/>
            <p:cNvSpPr/>
            <p:nvPr/>
          </p:nvSpPr>
          <p:spPr>
            <a:xfrm>
              <a:off x="2201975" y="2736141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2197" y="0"/>
                  </a:moveTo>
                  <a:lnTo>
                    <a:pt x="1181" y="495"/>
                  </a:lnTo>
                  <a:lnTo>
                    <a:pt x="330" y="1130"/>
                  </a:lnTo>
                  <a:lnTo>
                    <a:pt x="0" y="2273"/>
                  </a:lnTo>
                  <a:lnTo>
                    <a:pt x="2057" y="2044"/>
                  </a:lnTo>
                  <a:lnTo>
                    <a:pt x="3136" y="1511"/>
                  </a:lnTo>
                  <a:lnTo>
                    <a:pt x="4229" y="1523"/>
                  </a:lnTo>
                  <a:lnTo>
                    <a:pt x="5321" y="2031"/>
                  </a:lnTo>
                  <a:lnTo>
                    <a:pt x="5791" y="2095"/>
                  </a:lnTo>
                  <a:lnTo>
                    <a:pt x="6235" y="1943"/>
                  </a:lnTo>
                  <a:lnTo>
                    <a:pt x="7061" y="1409"/>
                  </a:lnTo>
                  <a:lnTo>
                    <a:pt x="6972" y="863"/>
                  </a:lnTo>
                  <a:lnTo>
                    <a:pt x="6235" y="330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E3F1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1" name="object 2101" descr=""/>
            <p:cNvSpPr/>
            <p:nvPr/>
          </p:nvSpPr>
          <p:spPr>
            <a:xfrm>
              <a:off x="2204021" y="273644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3263" y="1739"/>
                  </a:moveTo>
                  <a:lnTo>
                    <a:pt x="2171" y="596"/>
                  </a:lnTo>
                  <a:lnTo>
                    <a:pt x="1079" y="622"/>
                  </a:lnTo>
                  <a:lnTo>
                    <a:pt x="0" y="1752"/>
                  </a:lnTo>
                  <a:lnTo>
                    <a:pt x="1092" y="1752"/>
                  </a:lnTo>
                  <a:lnTo>
                    <a:pt x="2171" y="1739"/>
                  </a:lnTo>
                  <a:lnTo>
                    <a:pt x="3263" y="1739"/>
                  </a:lnTo>
                  <a:close/>
                </a:path>
                <a:path w="5714" h="1905">
                  <a:moveTo>
                    <a:pt x="5410" y="1536"/>
                  </a:moveTo>
                  <a:lnTo>
                    <a:pt x="5397" y="1244"/>
                  </a:lnTo>
                  <a:lnTo>
                    <a:pt x="5372" y="939"/>
                  </a:lnTo>
                  <a:lnTo>
                    <a:pt x="5194" y="355"/>
                  </a:lnTo>
                  <a:lnTo>
                    <a:pt x="4838" y="0"/>
                  </a:lnTo>
                  <a:lnTo>
                    <a:pt x="4191" y="25"/>
                  </a:lnTo>
                  <a:lnTo>
                    <a:pt x="4191" y="1651"/>
                  </a:lnTo>
                  <a:lnTo>
                    <a:pt x="4597" y="1714"/>
                  </a:lnTo>
                  <a:lnTo>
                    <a:pt x="4991" y="1765"/>
                  </a:lnTo>
                  <a:lnTo>
                    <a:pt x="5397" y="1828"/>
                  </a:lnTo>
                  <a:lnTo>
                    <a:pt x="5410" y="1536"/>
                  </a:lnTo>
                  <a:close/>
                </a:path>
              </a:pathLst>
            </a:custGeom>
            <a:solidFill>
              <a:srgbClr val="DACB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2" name="object 2102" descr=""/>
            <p:cNvSpPr/>
            <p:nvPr/>
          </p:nvSpPr>
          <p:spPr>
            <a:xfrm>
              <a:off x="2179196" y="2730241"/>
              <a:ext cx="18415" cy="8890"/>
            </a:xfrm>
            <a:custGeom>
              <a:avLst/>
              <a:gdLst/>
              <a:ahLst/>
              <a:cxnLst/>
              <a:rect l="l" t="t" r="r" b="b"/>
              <a:pathLst>
                <a:path w="18414" h="8889">
                  <a:moveTo>
                    <a:pt x="13665" y="0"/>
                  </a:moveTo>
                  <a:lnTo>
                    <a:pt x="12090" y="228"/>
                  </a:lnTo>
                  <a:lnTo>
                    <a:pt x="9372" y="1536"/>
                  </a:lnTo>
                  <a:lnTo>
                    <a:pt x="8026" y="1689"/>
                  </a:lnTo>
                  <a:lnTo>
                    <a:pt x="6743" y="2070"/>
                  </a:lnTo>
                  <a:lnTo>
                    <a:pt x="5664" y="2425"/>
                  </a:lnTo>
                  <a:lnTo>
                    <a:pt x="4521" y="2603"/>
                  </a:lnTo>
                  <a:lnTo>
                    <a:pt x="3416" y="2857"/>
                  </a:lnTo>
                  <a:lnTo>
                    <a:pt x="2717" y="3060"/>
                  </a:lnTo>
                  <a:lnTo>
                    <a:pt x="2082" y="3352"/>
                  </a:lnTo>
                  <a:lnTo>
                    <a:pt x="1752" y="4064"/>
                  </a:lnTo>
                  <a:lnTo>
                    <a:pt x="1574" y="4305"/>
                  </a:lnTo>
                  <a:lnTo>
                    <a:pt x="1181" y="4749"/>
                  </a:lnTo>
                  <a:lnTo>
                    <a:pt x="2832" y="6451"/>
                  </a:lnTo>
                  <a:lnTo>
                    <a:pt x="965" y="6616"/>
                  </a:lnTo>
                  <a:lnTo>
                    <a:pt x="101" y="7226"/>
                  </a:lnTo>
                  <a:lnTo>
                    <a:pt x="0" y="7747"/>
                  </a:lnTo>
                  <a:lnTo>
                    <a:pt x="152" y="8178"/>
                  </a:lnTo>
                  <a:lnTo>
                    <a:pt x="584" y="8496"/>
                  </a:lnTo>
                  <a:lnTo>
                    <a:pt x="1803" y="8724"/>
                  </a:lnTo>
                  <a:lnTo>
                    <a:pt x="4241" y="8585"/>
                  </a:lnTo>
                  <a:lnTo>
                    <a:pt x="4698" y="8369"/>
                  </a:lnTo>
                  <a:lnTo>
                    <a:pt x="4991" y="8026"/>
                  </a:lnTo>
                  <a:lnTo>
                    <a:pt x="5118" y="7543"/>
                  </a:lnTo>
                  <a:lnTo>
                    <a:pt x="5892" y="5511"/>
                  </a:lnTo>
                  <a:lnTo>
                    <a:pt x="7886" y="6235"/>
                  </a:lnTo>
                  <a:lnTo>
                    <a:pt x="9296" y="5638"/>
                  </a:lnTo>
                  <a:lnTo>
                    <a:pt x="11569" y="4965"/>
                  </a:lnTo>
                  <a:lnTo>
                    <a:pt x="17792" y="2247"/>
                  </a:lnTo>
                  <a:lnTo>
                    <a:pt x="17703" y="1752"/>
                  </a:lnTo>
                  <a:lnTo>
                    <a:pt x="17119" y="901"/>
                  </a:lnTo>
                  <a:lnTo>
                    <a:pt x="16268" y="482"/>
                  </a:lnTo>
                  <a:lnTo>
                    <a:pt x="15316" y="215"/>
                  </a:lnTo>
                  <a:lnTo>
                    <a:pt x="13665" y="0"/>
                  </a:lnTo>
                  <a:close/>
                </a:path>
              </a:pathLst>
            </a:custGeom>
            <a:solidFill>
              <a:srgbClr val="E1D5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3" name="object 2103" descr=""/>
            <p:cNvSpPr/>
            <p:nvPr/>
          </p:nvSpPr>
          <p:spPr>
            <a:xfrm>
              <a:off x="2173880" y="2737250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1701" y="0"/>
                  </a:moveTo>
                  <a:lnTo>
                    <a:pt x="0" y="990"/>
                  </a:lnTo>
                  <a:lnTo>
                    <a:pt x="901" y="1079"/>
                  </a:lnTo>
                  <a:lnTo>
                    <a:pt x="1803" y="1155"/>
                  </a:lnTo>
                  <a:lnTo>
                    <a:pt x="2705" y="1244"/>
                  </a:lnTo>
                  <a:lnTo>
                    <a:pt x="3848" y="1689"/>
                  </a:lnTo>
                  <a:lnTo>
                    <a:pt x="4978" y="2019"/>
                  </a:lnTo>
                  <a:lnTo>
                    <a:pt x="5956" y="901"/>
                  </a:lnTo>
                  <a:lnTo>
                    <a:pt x="5803" y="647"/>
                  </a:lnTo>
                  <a:lnTo>
                    <a:pt x="5626" y="419"/>
                  </a:lnTo>
                  <a:lnTo>
                    <a:pt x="5422" y="215"/>
                  </a:lnTo>
                  <a:lnTo>
                    <a:pt x="3581" y="279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BD72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4" name="object 2104" descr=""/>
            <p:cNvSpPr/>
            <p:nvPr/>
          </p:nvSpPr>
          <p:spPr>
            <a:xfrm>
              <a:off x="2165338" y="2726977"/>
              <a:ext cx="10795" cy="5715"/>
            </a:xfrm>
            <a:custGeom>
              <a:avLst/>
              <a:gdLst/>
              <a:ahLst/>
              <a:cxnLst/>
              <a:rect l="l" t="t" r="r" b="b"/>
              <a:pathLst>
                <a:path w="10794" h="5714">
                  <a:moveTo>
                    <a:pt x="2539" y="0"/>
                  </a:moveTo>
                  <a:lnTo>
                    <a:pt x="317" y="1549"/>
                  </a:lnTo>
                  <a:lnTo>
                    <a:pt x="0" y="2031"/>
                  </a:lnTo>
                  <a:lnTo>
                    <a:pt x="0" y="2514"/>
                  </a:lnTo>
                  <a:lnTo>
                    <a:pt x="304" y="2997"/>
                  </a:lnTo>
                  <a:lnTo>
                    <a:pt x="2565" y="4737"/>
                  </a:lnTo>
                  <a:lnTo>
                    <a:pt x="5549" y="3378"/>
                  </a:lnTo>
                  <a:lnTo>
                    <a:pt x="7886" y="4787"/>
                  </a:lnTo>
                  <a:lnTo>
                    <a:pt x="8889" y="5156"/>
                  </a:lnTo>
                  <a:lnTo>
                    <a:pt x="9347" y="5435"/>
                  </a:lnTo>
                  <a:lnTo>
                    <a:pt x="9804" y="5422"/>
                  </a:lnTo>
                  <a:lnTo>
                    <a:pt x="10248" y="5130"/>
                  </a:lnTo>
                  <a:lnTo>
                    <a:pt x="10502" y="4698"/>
                  </a:lnTo>
                  <a:lnTo>
                    <a:pt x="10629" y="4216"/>
                  </a:lnTo>
                  <a:lnTo>
                    <a:pt x="10629" y="3708"/>
                  </a:lnTo>
                  <a:lnTo>
                    <a:pt x="7124" y="1384"/>
                  </a:lnTo>
                  <a:lnTo>
                    <a:pt x="4838" y="85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DACB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5" name="object 2105" descr=""/>
            <p:cNvSpPr/>
            <p:nvPr/>
          </p:nvSpPr>
          <p:spPr>
            <a:xfrm>
              <a:off x="2160233" y="2724937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6642" y="0"/>
                  </a:moveTo>
                  <a:lnTo>
                    <a:pt x="4724" y="190"/>
                  </a:lnTo>
                  <a:lnTo>
                    <a:pt x="3200" y="1879"/>
                  </a:lnTo>
                  <a:lnTo>
                    <a:pt x="4076" y="3835"/>
                  </a:lnTo>
                  <a:lnTo>
                    <a:pt x="0" y="2997"/>
                  </a:lnTo>
                  <a:lnTo>
                    <a:pt x="1333" y="5181"/>
                  </a:lnTo>
                  <a:lnTo>
                    <a:pt x="2044" y="5562"/>
                  </a:lnTo>
                  <a:lnTo>
                    <a:pt x="2730" y="5575"/>
                  </a:lnTo>
                  <a:lnTo>
                    <a:pt x="3390" y="5067"/>
                  </a:lnTo>
                  <a:lnTo>
                    <a:pt x="5410" y="5029"/>
                  </a:lnTo>
                  <a:lnTo>
                    <a:pt x="5664" y="3530"/>
                  </a:lnTo>
                  <a:lnTo>
                    <a:pt x="6769" y="2984"/>
                  </a:lnTo>
                  <a:lnTo>
                    <a:pt x="8242" y="3797"/>
                  </a:lnTo>
                  <a:lnTo>
                    <a:pt x="9143" y="2540"/>
                  </a:lnTo>
                  <a:lnTo>
                    <a:pt x="9385" y="1752"/>
                  </a:lnTo>
                  <a:lnTo>
                    <a:pt x="9283" y="1041"/>
                  </a:lnTo>
                  <a:lnTo>
                    <a:pt x="8712" y="419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D2A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6" name="object 2106" descr=""/>
            <p:cNvSpPr/>
            <p:nvPr/>
          </p:nvSpPr>
          <p:spPr>
            <a:xfrm>
              <a:off x="2159367" y="2729208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308" y="0"/>
                  </a:moveTo>
                  <a:lnTo>
                    <a:pt x="596" y="0"/>
                  </a:lnTo>
                  <a:lnTo>
                    <a:pt x="63" y="889"/>
                  </a:lnTo>
                  <a:lnTo>
                    <a:pt x="127" y="1168"/>
                  </a:lnTo>
                  <a:lnTo>
                    <a:pt x="114" y="1435"/>
                  </a:lnTo>
                  <a:lnTo>
                    <a:pt x="0" y="1689"/>
                  </a:lnTo>
                  <a:lnTo>
                    <a:pt x="228" y="2400"/>
                  </a:lnTo>
                  <a:lnTo>
                    <a:pt x="850" y="2463"/>
                  </a:lnTo>
                  <a:lnTo>
                    <a:pt x="1447" y="2565"/>
                  </a:lnTo>
                  <a:lnTo>
                    <a:pt x="4267" y="2870"/>
                  </a:lnTo>
                  <a:lnTo>
                    <a:pt x="5397" y="2171"/>
                  </a:lnTo>
                  <a:lnTo>
                    <a:pt x="4559" y="1485"/>
                  </a:lnTo>
                  <a:lnTo>
                    <a:pt x="4254" y="787"/>
                  </a:lnTo>
                  <a:lnTo>
                    <a:pt x="3543" y="685"/>
                  </a:lnTo>
                  <a:lnTo>
                    <a:pt x="2832" y="571"/>
                  </a:lnTo>
                  <a:lnTo>
                    <a:pt x="2120" y="469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934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7" name="object 2107" descr=""/>
            <p:cNvSpPr/>
            <p:nvPr/>
          </p:nvSpPr>
          <p:spPr>
            <a:xfrm>
              <a:off x="2175324" y="2729557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1549" y="0"/>
                  </a:moveTo>
                  <a:lnTo>
                    <a:pt x="114" y="1104"/>
                  </a:lnTo>
                  <a:lnTo>
                    <a:pt x="0" y="2298"/>
                  </a:lnTo>
                  <a:lnTo>
                    <a:pt x="571" y="3200"/>
                  </a:lnTo>
                  <a:lnTo>
                    <a:pt x="1638" y="2882"/>
                  </a:lnTo>
                  <a:lnTo>
                    <a:pt x="2425" y="3289"/>
                  </a:lnTo>
                  <a:lnTo>
                    <a:pt x="2603" y="3289"/>
                  </a:lnTo>
                  <a:lnTo>
                    <a:pt x="2781" y="3302"/>
                  </a:lnTo>
                  <a:lnTo>
                    <a:pt x="2959" y="3340"/>
                  </a:lnTo>
                  <a:lnTo>
                    <a:pt x="3886" y="2921"/>
                  </a:lnTo>
                  <a:lnTo>
                    <a:pt x="4318" y="3403"/>
                  </a:lnTo>
                  <a:lnTo>
                    <a:pt x="4749" y="3937"/>
                  </a:lnTo>
                  <a:lnTo>
                    <a:pt x="5194" y="3949"/>
                  </a:lnTo>
                  <a:lnTo>
                    <a:pt x="5638" y="3454"/>
                  </a:lnTo>
                  <a:lnTo>
                    <a:pt x="5867" y="2946"/>
                  </a:lnTo>
                  <a:lnTo>
                    <a:pt x="5918" y="2413"/>
                  </a:lnTo>
                  <a:lnTo>
                    <a:pt x="5778" y="1866"/>
                  </a:lnTo>
                  <a:lnTo>
                    <a:pt x="5537" y="1371"/>
                  </a:lnTo>
                  <a:lnTo>
                    <a:pt x="5181" y="977"/>
                  </a:lnTo>
                  <a:lnTo>
                    <a:pt x="4699" y="698"/>
                  </a:lnTo>
                  <a:lnTo>
                    <a:pt x="3098" y="76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DECD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8" name="object 2108" descr=""/>
            <p:cNvSpPr/>
            <p:nvPr/>
          </p:nvSpPr>
          <p:spPr>
            <a:xfrm>
              <a:off x="2179424" y="2732309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492" y="0"/>
                  </a:moveTo>
                  <a:lnTo>
                    <a:pt x="2451" y="114"/>
                  </a:lnTo>
                  <a:lnTo>
                    <a:pt x="1257" y="457"/>
                  </a:lnTo>
                  <a:lnTo>
                    <a:pt x="914" y="533"/>
                  </a:lnTo>
                  <a:lnTo>
                    <a:pt x="558" y="596"/>
                  </a:lnTo>
                  <a:lnTo>
                    <a:pt x="215" y="673"/>
                  </a:lnTo>
                  <a:lnTo>
                    <a:pt x="177" y="1003"/>
                  </a:lnTo>
                  <a:lnTo>
                    <a:pt x="101" y="1333"/>
                  </a:lnTo>
                  <a:lnTo>
                    <a:pt x="0" y="1663"/>
                  </a:lnTo>
                  <a:lnTo>
                    <a:pt x="507" y="1765"/>
                  </a:lnTo>
                  <a:lnTo>
                    <a:pt x="1523" y="1993"/>
                  </a:lnTo>
                  <a:lnTo>
                    <a:pt x="2120" y="1917"/>
                  </a:lnTo>
                  <a:lnTo>
                    <a:pt x="2717" y="1854"/>
                  </a:lnTo>
                  <a:lnTo>
                    <a:pt x="3314" y="1777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BA64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9" name="object 2109" descr=""/>
            <p:cNvSpPr/>
            <p:nvPr/>
          </p:nvSpPr>
          <p:spPr>
            <a:xfrm>
              <a:off x="2174227" y="2731859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3517" y="990"/>
                  </a:moveTo>
                  <a:lnTo>
                    <a:pt x="2921" y="127"/>
                  </a:lnTo>
                  <a:lnTo>
                    <a:pt x="1981" y="139"/>
                  </a:lnTo>
                  <a:lnTo>
                    <a:pt x="1092" y="0"/>
                  </a:lnTo>
                  <a:lnTo>
                    <a:pt x="723" y="88"/>
                  </a:lnTo>
                  <a:lnTo>
                    <a:pt x="355" y="190"/>
                  </a:lnTo>
                  <a:lnTo>
                    <a:pt x="0" y="279"/>
                  </a:lnTo>
                  <a:lnTo>
                    <a:pt x="965" y="1536"/>
                  </a:lnTo>
                  <a:lnTo>
                    <a:pt x="2260" y="1155"/>
                  </a:lnTo>
                  <a:lnTo>
                    <a:pt x="3517" y="990"/>
                  </a:lnTo>
                  <a:close/>
                </a:path>
                <a:path w="5714" h="1905">
                  <a:moveTo>
                    <a:pt x="5410" y="1104"/>
                  </a:moveTo>
                  <a:lnTo>
                    <a:pt x="4991" y="266"/>
                  </a:lnTo>
                  <a:lnTo>
                    <a:pt x="4533" y="495"/>
                  </a:lnTo>
                  <a:lnTo>
                    <a:pt x="4051" y="1041"/>
                  </a:lnTo>
                  <a:lnTo>
                    <a:pt x="4508" y="1066"/>
                  </a:lnTo>
                  <a:lnTo>
                    <a:pt x="4953" y="1079"/>
                  </a:lnTo>
                  <a:lnTo>
                    <a:pt x="5410" y="1104"/>
                  </a:lnTo>
                  <a:close/>
                </a:path>
              </a:pathLst>
            </a:custGeom>
            <a:solidFill>
              <a:srgbClr val="BC75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0" name="object 2110" descr=""/>
            <p:cNvSpPr/>
            <p:nvPr/>
          </p:nvSpPr>
          <p:spPr>
            <a:xfrm>
              <a:off x="2159290" y="2727253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3924" y="0"/>
                  </a:moveTo>
                  <a:lnTo>
                    <a:pt x="3594" y="38"/>
                  </a:lnTo>
                  <a:lnTo>
                    <a:pt x="3289" y="444"/>
                  </a:lnTo>
                  <a:lnTo>
                    <a:pt x="50" y="444"/>
                  </a:lnTo>
                  <a:lnTo>
                    <a:pt x="76" y="800"/>
                  </a:lnTo>
                  <a:lnTo>
                    <a:pt x="63" y="1155"/>
                  </a:lnTo>
                  <a:lnTo>
                    <a:pt x="0" y="1511"/>
                  </a:lnTo>
                  <a:lnTo>
                    <a:pt x="50" y="1955"/>
                  </a:lnTo>
                  <a:lnTo>
                    <a:pt x="127" y="2844"/>
                  </a:lnTo>
                  <a:lnTo>
                    <a:pt x="2197" y="2425"/>
                  </a:lnTo>
                  <a:lnTo>
                    <a:pt x="2667" y="1625"/>
                  </a:lnTo>
                  <a:lnTo>
                    <a:pt x="3530" y="1663"/>
                  </a:lnTo>
                  <a:lnTo>
                    <a:pt x="4991" y="1168"/>
                  </a:lnTo>
                  <a:lnTo>
                    <a:pt x="4648" y="736"/>
                  </a:lnTo>
                  <a:lnTo>
                    <a:pt x="4267" y="406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E2D8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1" name="object 2111" descr=""/>
            <p:cNvSpPr/>
            <p:nvPr/>
          </p:nvSpPr>
          <p:spPr>
            <a:xfrm>
              <a:off x="2158927" y="273090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444" y="0"/>
                  </a:moveTo>
                  <a:lnTo>
                    <a:pt x="0" y="1841"/>
                  </a:lnTo>
                  <a:lnTo>
                    <a:pt x="1358" y="660"/>
                  </a:lnTo>
                  <a:lnTo>
                    <a:pt x="1892" y="863"/>
                  </a:lnTo>
                  <a:lnTo>
                    <a:pt x="1409" y="584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D0A9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2" name="object 2112" descr=""/>
            <p:cNvSpPr/>
            <p:nvPr/>
          </p:nvSpPr>
          <p:spPr>
            <a:xfrm>
              <a:off x="2227049" y="2687250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699" y="0"/>
                  </a:moveTo>
                  <a:lnTo>
                    <a:pt x="1460" y="876"/>
                  </a:lnTo>
                  <a:lnTo>
                    <a:pt x="1117" y="1295"/>
                  </a:lnTo>
                  <a:lnTo>
                    <a:pt x="406" y="2120"/>
                  </a:lnTo>
                  <a:lnTo>
                    <a:pt x="88" y="2476"/>
                  </a:lnTo>
                  <a:lnTo>
                    <a:pt x="0" y="2870"/>
                  </a:lnTo>
                  <a:lnTo>
                    <a:pt x="152" y="3327"/>
                  </a:lnTo>
                  <a:lnTo>
                    <a:pt x="482" y="3632"/>
                  </a:lnTo>
                  <a:lnTo>
                    <a:pt x="863" y="3848"/>
                  </a:lnTo>
                  <a:lnTo>
                    <a:pt x="1308" y="3962"/>
                  </a:lnTo>
                  <a:lnTo>
                    <a:pt x="1739" y="4025"/>
                  </a:lnTo>
                  <a:lnTo>
                    <a:pt x="2171" y="4000"/>
                  </a:lnTo>
                  <a:lnTo>
                    <a:pt x="2616" y="3911"/>
                  </a:lnTo>
                  <a:lnTo>
                    <a:pt x="3035" y="3733"/>
                  </a:lnTo>
                  <a:lnTo>
                    <a:pt x="3314" y="3441"/>
                  </a:lnTo>
                  <a:lnTo>
                    <a:pt x="3454" y="3009"/>
                  </a:lnTo>
                  <a:lnTo>
                    <a:pt x="3873" y="2006"/>
                  </a:lnTo>
                  <a:lnTo>
                    <a:pt x="4279" y="1003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BD99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3" name="object 2113" descr=""/>
            <p:cNvSpPr/>
            <p:nvPr/>
          </p:nvSpPr>
          <p:spPr>
            <a:xfrm>
              <a:off x="2228976" y="269025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524" y="0"/>
                  </a:moveTo>
                  <a:lnTo>
                    <a:pt x="1244" y="114"/>
                  </a:lnTo>
                  <a:lnTo>
                    <a:pt x="977" y="254"/>
                  </a:lnTo>
                  <a:lnTo>
                    <a:pt x="711" y="419"/>
                  </a:lnTo>
                  <a:lnTo>
                    <a:pt x="0" y="1079"/>
                  </a:lnTo>
                  <a:lnTo>
                    <a:pt x="165" y="1752"/>
                  </a:lnTo>
                  <a:lnTo>
                    <a:pt x="673" y="2438"/>
                  </a:lnTo>
                  <a:lnTo>
                    <a:pt x="1397" y="2882"/>
                  </a:lnTo>
                  <a:lnTo>
                    <a:pt x="2082" y="2971"/>
                  </a:lnTo>
                  <a:lnTo>
                    <a:pt x="2705" y="2273"/>
                  </a:lnTo>
                  <a:lnTo>
                    <a:pt x="2832" y="1981"/>
                  </a:lnTo>
                  <a:lnTo>
                    <a:pt x="2882" y="1676"/>
                  </a:lnTo>
                  <a:lnTo>
                    <a:pt x="2857" y="1371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1C3E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4" name="object 2114" descr=""/>
            <p:cNvSpPr/>
            <p:nvPr/>
          </p:nvSpPr>
          <p:spPr>
            <a:xfrm>
              <a:off x="2218333" y="268945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2933" y="0"/>
                  </a:moveTo>
                  <a:lnTo>
                    <a:pt x="1854" y="342"/>
                  </a:lnTo>
                  <a:lnTo>
                    <a:pt x="1790" y="1473"/>
                  </a:lnTo>
                  <a:lnTo>
                    <a:pt x="1498" y="2514"/>
                  </a:lnTo>
                  <a:lnTo>
                    <a:pt x="584" y="3276"/>
                  </a:lnTo>
                  <a:lnTo>
                    <a:pt x="25" y="3860"/>
                  </a:lnTo>
                  <a:lnTo>
                    <a:pt x="0" y="4508"/>
                  </a:lnTo>
                  <a:lnTo>
                    <a:pt x="292" y="5219"/>
                  </a:lnTo>
                  <a:lnTo>
                    <a:pt x="622" y="5562"/>
                  </a:lnTo>
                  <a:lnTo>
                    <a:pt x="1015" y="5816"/>
                  </a:lnTo>
                  <a:lnTo>
                    <a:pt x="1485" y="5918"/>
                  </a:lnTo>
                  <a:lnTo>
                    <a:pt x="1955" y="5943"/>
                  </a:lnTo>
                  <a:lnTo>
                    <a:pt x="2425" y="5880"/>
                  </a:lnTo>
                  <a:lnTo>
                    <a:pt x="4762" y="2946"/>
                  </a:lnTo>
                  <a:lnTo>
                    <a:pt x="4737" y="2247"/>
                  </a:lnTo>
                  <a:lnTo>
                    <a:pt x="4648" y="1803"/>
                  </a:lnTo>
                  <a:lnTo>
                    <a:pt x="4533" y="1371"/>
                  </a:lnTo>
                  <a:lnTo>
                    <a:pt x="4356" y="952"/>
                  </a:lnTo>
                  <a:lnTo>
                    <a:pt x="4216" y="508"/>
                  </a:lnTo>
                  <a:lnTo>
                    <a:pt x="3936" y="203"/>
                  </a:lnTo>
                  <a:lnTo>
                    <a:pt x="3479" y="63"/>
                  </a:lnTo>
                  <a:lnTo>
                    <a:pt x="3289" y="152"/>
                  </a:lnTo>
                  <a:lnTo>
                    <a:pt x="3111" y="139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4381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5" name="object 2115" descr=""/>
            <p:cNvSpPr/>
            <p:nvPr/>
          </p:nvSpPr>
          <p:spPr>
            <a:xfrm>
              <a:off x="2213314" y="268981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1854" y="0"/>
                  </a:moveTo>
                  <a:lnTo>
                    <a:pt x="1206" y="25"/>
                  </a:lnTo>
                  <a:lnTo>
                    <a:pt x="495" y="431"/>
                  </a:lnTo>
                  <a:lnTo>
                    <a:pt x="152" y="812"/>
                  </a:lnTo>
                  <a:lnTo>
                    <a:pt x="0" y="1257"/>
                  </a:lnTo>
                  <a:lnTo>
                    <a:pt x="0" y="1765"/>
                  </a:lnTo>
                  <a:lnTo>
                    <a:pt x="3213" y="4584"/>
                  </a:lnTo>
                  <a:lnTo>
                    <a:pt x="3924" y="4546"/>
                  </a:lnTo>
                  <a:lnTo>
                    <a:pt x="4610" y="4178"/>
                  </a:lnTo>
                  <a:lnTo>
                    <a:pt x="4787" y="4038"/>
                  </a:lnTo>
                  <a:lnTo>
                    <a:pt x="4864" y="3759"/>
                  </a:lnTo>
                  <a:lnTo>
                    <a:pt x="4952" y="3479"/>
                  </a:lnTo>
                  <a:lnTo>
                    <a:pt x="4864" y="3213"/>
                  </a:lnTo>
                  <a:lnTo>
                    <a:pt x="4597" y="2933"/>
                  </a:lnTo>
                  <a:lnTo>
                    <a:pt x="4241" y="2489"/>
                  </a:lnTo>
                  <a:lnTo>
                    <a:pt x="2412" y="71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CD61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6" name="object 2116" descr=""/>
            <p:cNvSpPr/>
            <p:nvPr/>
          </p:nvSpPr>
          <p:spPr>
            <a:xfrm>
              <a:off x="2217399" y="269273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511" y="0"/>
                  </a:moveTo>
                  <a:lnTo>
                    <a:pt x="850" y="0"/>
                  </a:lnTo>
                  <a:lnTo>
                    <a:pt x="507" y="12"/>
                  </a:lnTo>
                  <a:lnTo>
                    <a:pt x="393" y="253"/>
                  </a:lnTo>
                  <a:lnTo>
                    <a:pt x="292" y="495"/>
                  </a:lnTo>
                  <a:lnTo>
                    <a:pt x="215" y="761"/>
                  </a:lnTo>
                  <a:lnTo>
                    <a:pt x="0" y="1206"/>
                  </a:lnTo>
                  <a:lnTo>
                    <a:pt x="25" y="1625"/>
                  </a:lnTo>
                  <a:lnTo>
                    <a:pt x="304" y="2044"/>
                  </a:lnTo>
                  <a:lnTo>
                    <a:pt x="736" y="2273"/>
                  </a:lnTo>
                  <a:lnTo>
                    <a:pt x="1155" y="2235"/>
                  </a:lnTo>
                  <a:lnTo>
                    <a:pt x="1562" y="1955"/>
                  </a:lnTo>
                  <a:lnTo>
                    <a:pt x="1549" y="1295"/>
                  </a:lnTo>
                  <a:lnTo>
                    <a:pt x="1523" y="64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223E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7" name="object 2117" descr=""/>
            <p:cNvSpPr/>
            <p:nvPr/>
          </p:nvSpPr>
          <p:spPr>
            <a:xfrm>
              <a:off x="2213127" y="268824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616" y="1181"/>
                  </a:moveTo>
                  <a:lnTo>
                    <a:pt x="1968" y="1181"/>
                  </a:lnTo>
                  <a:lnTo>
                    <a:pt x="1701" y="711"/>
                  </a:lnTo>
                  <a:lnTo>
                    <a:pt x="1473" y="215"/>
                  </a:lnTo>
                  <a:lnTo>
                    <a:pt x="965" y="63"/>
                  </a:lnTo>
                  <a:lnTo>
                    <a:pt x="711" y="0"/>
                  </a:lnTo>
                  <a:lnTo>
                    <a:pt x="165" y="431"/>
                  </a:lnTo>
                  <a:lnTo>
                    <a:pt x="12" y="889"/>
                  </a:lnTo>
                  <a:lnTo>
                    <a:pt x="0" y="1333"/>
                  </a:lnTo>
                  <a:lnTo>
                    <a:pt x="139" y="1790"/>
                  </a:lnTo>
                  <a:lnTo>
                    <a:pt x="635" y="2286"/>
                  </a:lnTo>
                  <a:lnTo>
                    <a:pt x="2590" y="2286"/>
                  </a:lnTo>
                  <a:lnTo>
                    <a:pt x="2603" y="1917"/>
                  </a:lnTo>
                  <a:lnTo>
                    <a:pt x="2603" y="1549"/>
                  </a:lnTo>
                  <a:lnTo>
                    <a:pt x="2616" y="1181"/>
                  </a:lnTo>
                  <a:close/>
                </a:path>
                <a:path w="4444" h="3175">
                  <a:moveTo>
                    <a:pt x="3987" y="2400"/>
                  </a:moveTo>
                  <a:lnTo>
                    <a:pt x="2590" y="2286"/>
                  </a:lnTo>
                  <a:lnTo>
                    <a:pt x="2717" y="2895"/>
                  </a:lnTo>
                  <a:lnTo>
                    <a:pt x="3124" y="3162"/>
                  </a:lnTo>
                  <a:lnTo>
                    <a:pt x="3721" y="3162"/>
                  </a:lnTo>
                  <a:lnTo>
                    <a:pt x="3784" y="2895"/>
                  </a:lnTo>
                  <a:lnTo>
                    <a:pt x="3873" y="2654"/>
                  </a:lnTo>
                  <a:lnTo>
                    <a:pt x="3987" y="2400"/>
                  </a:lnTo>
                  <a:close/>
                </a:path>
              </a:pathLst>
            </a:custGeom>
            <a:solidFill>
              <a:srgbClr val="5A79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8" name="object 2118" descr=""/>
            <p:cNvSpPr/>
            <p:nvPr/>
          </p:nvSpPr>
          <p:spPr>
            <a:xfrm>
              <a:off x="2221813" y="268933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257" y="0"/>
                  </a:moveTo>
                  <a:lnTo>
                    <a:pt x="838" y="63"/>
                  </a:lnTo>
                  <a:lnTo>
                    <a:pt x="419" y="114"/>
                  </a:lnTo>
                  <a:lnTo>
                    <a:pt x="0" y="177"/>
                  </a:lnTo>
                  <a:lnTo>
                    <a:pt x="1104" y="1473"/>
                  </a:lnTo>
                  <a:lnTo>
                    <a:pt x="1447" y="1130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D4B2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9" name="object 2119" descr=""/>
            <p:cNvSpPr/>
            <p:nvPr/>
          </p:nvSpPr>
          <p:spPr>
            <a:xfrm>
              <a:off x="2226172" y="268937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282" y="0"/>
                  </a:moveTo>
                  <a:lnTo>
                    <a:pt x="927" y="330"/>
                  </a:lnTo>
                  <a:lnTo>
                    <a:pt x="571" y="673"/>
                  </a:lnTo>
                  <a:lnTo>
                    <a:pt x="203" y="1003"/>
                  </a:lnTo>
                  <a:lnTo>
                    <a:pt x="88" y="1143"/>
                  </a:lnTo>
                  <a:lnTo>
                    <a:pt x="38" y="1409"/>
                  </a:lnTo>
                  <a:lnTo>
                    <a:pt x="0" y="1663"/>
                  </a:lnTo>
                  <a:lnTo>
                    <a:pt x="101" y="1905"/>
                  </a:lnTo>
                  <a:lnTo>
                    <a:pt x="355" y="2120"/>
                  </a:lnTo>
                  <a:lnTo>
                    <a:pt x="1142" y="2286"/>
                  </a:lnTo>
                  <a:lnTo>
                    <a:pt x="1574" y="2070"/>
                  </a:lnTo>
                  <a:lnTo>
                    <a:pt x="1333" y="116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777D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0" name="object 2120" descr=""/>
            <p:cNvSpPr/>
            <p:nvPr/>
          </p:nvSpPr>
          <p:spPr>
            <a:xfrm>
              <a:off x="2224468" y="268926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905" y="1117"/>
                  </a:moveTo>
                  <a:lnTo>
                    <a:pt x="1587" y="1130"/>
                  </a:lnTo>
                  <a:lnTo>
                    <a:pt x="1905" y="1130"/>
                  </a:lnTo>
                  <a:close/>
                </a:path>
                <a:path w="2539" h="3175">
                  <a:moveTo>
                    <a:pt x="1955" y="2286"/>
                  </a:moveTo>
                  <a:lnTo>
                    <a:pt x="1905" y="1143"/>
                  </a:lnTo>
                  <a:lnTo>
                    <a:pt x="1422" y="1143"/>
                  </a:lnTo>
                  <a:lnTo>
                    <a:pt x="1270" y="1143"/>
                  </a:lnTo>
                  <a:lnTo>
                    <a:pt x="952" y="1143"/>
                  </a:lnTo>
                  <a:lnTo>
                    <a:pt x="889" y="762"/>
                  </a:lnTo>
                  <a:lnTo>
                    <a:pt x="736" y="0"/>
                  </a:lnTo>
                  <a:lnTo>
                    <a:pt x="254" y="660"/>
                  </a:lnTo>
                  <a:lnTo>
                    <a:pt x="0" y="990"/>
                  </a:lnTo>
                  <a:lnTo>
                    <a:pt x="419" y="1447"/>
                  </a:lnTo>
                  <a:lnTo>
                    <a:pt x="927" y="1155"/>
                  </a:lnTo>
                  <a:lnTo>
                    <a:pt x="469" y="1600"/>
                  </a:lnTo>
                  <a:lnTo>
                    <a:pt x="419" y="1930"/>
                  </a:lnTo>
                  <a:lnTo>
                    <a:pt x="609" y="2286"/>
                  </a:lnTo>
                  <a:lnTo>
                    <a:pt x="889" y="2527"/>
                  </a:lnTo>
                  <a:lnTo>
                    <a:pt x="1219" y="2641"/>
                  </a:lnTo>
                  <a:lnTo>
                    <a:pt x="1600" y="2590"/>
                  </a:lnTo>
                  <a:lnTo>
                    <a:pt x="1955" y="2286"/>
                  </a:lnTo>
                  <a:close/>
                </a:path>
              </a:pathLst>
            </a:custGeom>
            <a:solidFill>
              <a:srgbClr val="325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1" name="object 2121" descr=""/>
            <p:cNvSpPr/>
            <p:nvPr/>
          </p:nvSpPr>
          <p:spPr>
            <a:xfrm>
              <a:off x="2222273" y="269025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197" y="0"/>
                  </a:moveTo>
                  <a:lnTo>
                    <a:pt x="1790" y="63"/>
                  </a:lnTo>
                  <a:lnTo>
                    <a:pt x="977" y="215"/>
                  </a:lnTo>
                  <a:lnTo>
                    <a:pt x="355" y="165"/>
                  </a:lnTo>
                  <a:lnTo>
                    <a:pt x="38" y="152"/>
                  </a:lnTo>
                  <a:lnTo>
                    <a:pt x="0" y="495"/>
                  </a:lnTo>
                  <a:lnTo>
                    <a:pt x="25" y="825"/>
                  </a:lnTo>
                  <a:lnTo>
                    <a:pt x="101" y="1168"/>
                  </a:lnTo>
                  <a:lnTo>
                    <a:pt x="520" y="1828"/>
                  </a:lnTo>
                  <a:lnTo>
                    <a:pt x="1143" y="2019"/>
                  </a:lnTo>
                  <a:lnTo>
                    <a:pt x="1879" y="1981"/>
                  </a:lnTo>
                  <a:lnTo>
                    <a:pt x="2349" y="1854"/>
                  </a:lnTo>
                  <a:lnTo>
                    <a:pt x="2730" y="1612"/>
                  </a:lnTo>
                  <a:lnTo>
                    <a:pt x="3035" y="1257"/>
                  </a:lnTo>
                  <a:lnTo>
                    <a:pt x="2984" y="939"/>
                  </a:lnTo>
                  <a:lnTo>
                    <a:pt x="2959" y="634"/>
                  </a:lnTo>
                  <a:lnTo>
                    <a:pt x="2959" y="330"/>
                  </a:lnTo>
                  <a:lnTo>
                    <a:pt x="2705" y="228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ADA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2" name="object 2122" descr=""/>
            <p:cNvSpPr/>
            <p:nvPr/>
          </p:nvSpPr>
          <p:spPr>
            <a:xfrm>
              <a:off x="2211452" y="268712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257" y="0"/>
                  </a:moveTo>
                  <a:lnTo>
                    <a:pt x="101" y="203"/>
                  </a:lnTo>
                  <a:lnTo>
                    <a:pt x="0" y="1320"/>
                  </a:lnTo>
                  <a:lnTo>
                    <a:pt x="12" y="2209"/>
                  </a:lnTo>
                  <a:lnTo>
                    <a:pt x="241" y="2413"/>
                  </a:lnTo>
                  <a:lnTo>
                    <a:pt x="635" y="2578"/>
                  </a:lnTo>
                  <a:lnTo>
                    <a:pt x="1016" y="2578"/>
                  </a:lnTo>
                  <a:lnTo>
                    <a:pt x="1409" y="2400"/>
                  </a:lnTo>
                  <a:lnTo>
                    <a:pt x="1654" y="1981"/>
                  </a:lnTo>
                  <a:lnTo>
                    <a:pt x="1968" y="1295"/>
                  </a:lnTo>
                  <a:lnTo>
                    <a:pt x="2387" y="1117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4072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3" name="object 2123" descr=""/>
            <p:cNvSpPr/>
            <p:nvPr/>
          </p:nvSpPr>
          <p:spPr>
            <a:xfrm>
              <a:off x="2235655" y="270917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857" y="0"/>
                  </a:moveTo>
                  <a:lnTo>
                    <a:pt x="1399" y="114"/>
                  </a:lnTo>
                  <a:lnTo>
                    <a:pt x="549" y="533"/>
                  </a:lnTo>
                  <a:lnTo>
                    <a:pt x="79" y="1231"/>
                  </a:lnTo>
                  <a:lnTo>
                    <a:pt x="0" y="2882"/>
                  </a:lnTo>
                  <a:lnTo>
                    <a:pt x="193" y="3429"/>
                  </a:lnTo>
                  <a:lnTo>
                    <a:pt x="3292" y="6235"/>
                  </a:lnTo>
                  <a:lnTo>
                    <a:pt x="3965" y="6451"/>
                  </a:lnTo>
                  <a:lnTo>
                    <a:pt x="4232" y="5600"/>
                  </a:lnTo>
                  <a:lnTo>
                    <a:pt x="4663" y="4394"/>
                  </a:lnTo>
                  <a:lnTo>
                    <a:pt x="6318" y="4394"/>
                  </a:lnTo>
                  <a:lnTo>
                    <a:pt x="6797" y="3670"/>
                  </a:lnTo>
                  <a:lnTo>
                    <a:pt x="6035" y="3619"/>
                  </a:lnTo>
                  <a:lnTo>
                    <a:pt x="5273" y="3606"/>
                  </a:lnTo>
                  <a:lnTo>
                    <a:pt x="4778" y="2882"/>
                  </a:lnTo>
                  <a:lnTo>
                    <a:pt x="4625" y="2476"/>
                  </a:lnTo>
                  <a:lnTo>
                    <a:pt x="4168" y="2209"/>
                  </a:lnTo>
                  <a:lnTo>
                    <a:pt x="3812" y="1790"/>
                  </a:lnTo>
                  <a:lnTo>
                    <a:pt x="2809" y="1397"/>
                  </a:lnTo>
                  <a:lnTo>
                    <a:pt x="2690" y="1231"/>
                  </a:lnTo>
                  <a:lnTo>
                    <a:pt x="2568" y="469"/>
                  </a:lnTo>
                  <a:lnTo>
                    <a:pt x="2250" y="114"/>
                  </a:lnTo>
                  <a:lnTo>
                    <a:pt x="1857" y="0"/>
                  </a:lnTo>
                  <a:close/>
                </a:path>
                <a:path w="6985" h="6985">
                  <a:moveTo>
                    <a:pt x="6318" y="4394"/>
                  </a:moveTo>
                  <a:lnTo>
                    <a:pt x="4663" y="4394"/>
                  </a:lnTo>
                  <a:lnTo>
                    <a:pt x="6175" y="4610"/>
                  </a:lnTo>
                  <a:lnTo>
                    <a:pt x="6318" y="4394"/>
                  </a:lnTo>
                  <a:close/>
                </a:path>
              </a:pathLst>
            </a:custGeom>
            <a:solidFill>
              <a:srgbClr val="4D5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4" name="object 2124" descr=""/>
            <p:cNvSpPr/>
            <p:nvPr/>
          </p:nvSpPr>
          <p:spPr>
            <a:xfrm>
              <a:off x="2234881" y="2713589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88" y="0"/>
                  </a:moveTo>
                  <a:lnTo>
                    <a:pt x="0" y="2578"/>
                  </a:lnTo>
                  <a:lnTo>
                    <a:pt x="876" y="3022"/>
                  </a:lnTo>
                  <a:lnTo>
                    <a:pt x="1765" y="3009"/>
                  </a:lnTo>
                  <a:lnTo>
                    <a:pt x="2666" y="2603"/>
                  </a:lnTo>
                  <a:lnTo>
                    <a:pt x="4267" y="2717"/>
                  </a:lnTo>
                  <a:lnTo>
                    <a:pt x="6667" y="1473"/>
                  </a:lnTo>
                  <a:lnTo>
                    <a:pt x="6108" y="1384"/>
                  </a:lnTo>
                  <a:lnTo>
                    <a:pt x="5562" y="1282"/>
                  </a:lnTo>
                  <a:lnTo>
                    <a:pt x="5003" y="1193"/>
                  </a:lnTo>
                  <a:lnTo>
                    <a:pt x="3289" y="952"/>
                  </a:lnTo>
                  <a:lnTo>
                    <a:pt x="1892" y="87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EC9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5" name="object 2125" descr=""/>
            <p:cNvSpPr/>
            <p:nvPr/>
          </p:nvSpPr>
          <p:spPr>
            <a:xfrm>
              <a:off x="2226147" y="2715284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6858" y="0"/>
                  </a:moveTo>
                  <a:lnTo>
                    <a:pt x="1320" y="1650"/>
                  </a:lnTo>
                  <a:lnTo>
                    <a:pt x="190" y="2197"/>
                  </a:lnTo>
                  <a:lnTo>
                    <a:pt x="3060" y="5448"/>
                  </a:lnTo>
                  <a:lnTo>
                    <a:pt x="3517" y="5372"/>
                  </a:lnTo>
                  <a:lnTo>
                    <a:pt x="4711" y="4838"/>
                  </a:lnTo>
                  <a:lnTo>
                    <a:pt x="5829" y="4152"/>
                  </a:lnTo>
                  <a:lnTo>
                    <a:pt x="7023" y="3632"/>
                  </a:lnTo>
                  <a:lnTo>
                    <a:pt x="7378" y="3365"/>
                  </a:lnTo>
                  <a:lnTo>
                    <a:pt x="7645" y="3047"/>
                  </a:lnTo>
                  <a:lnTo>
                    <a:pt x="7861" y="2666"/>
                  </a:lnTo>
                  <a:lnTo>
                    <a:pt x="7797" y="2387"/>
                  </a:lnTo>
                  <a:lnTo>
                    <a:pt x="8102" y="1930"/>
                  </a:lnTo>
                  <a:lnTo>
                    <a:pt x="8204" y="1435"/>
                  </a:lnTo>
                  <a:lnTo>
                    <a:pt x="8102" y="901"/>
                  </a:lnTo>
                  <a:lnTo>
                    <a:pt x="7594" y="190"/>
                  </a:lnTo>
                  <a:lnTo>
                    <a:pt x="6858" y="0"/>
                  </a:lnTo>
                  <a:close/>
                </a:path>
              </a:pathLst>
            </a:custGeom>
            <a:solidFill>
              <a:srgbClr val="D5A3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6" name="object 2126" descr=""/>
            <p:cNvSpPr/>
            <p:nvPr/>
          </p:nvSpPr>
          <p:spPr>
            <a:xfrm>
              <a:off x="2233521" y="2719106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3479" y="0"/>
                  </a:moveTo>
                  <a:lnTo>
                    <a:pt x="2832" y="88"/>
                  </a:lnTo>
                  <a:lnTo>
                    <a:pt x="2171" y="165"/>
                  </a:lnTo>
                  <a:lnTo>
                    <a:pt x="1524" y="254"/>
                  </a:lnTo>
                  <a:lnTo>
                    <a:pt x="685" y="711"/>
                  </a:lnTo>
                  <a:lnTo>
                    <a:pt x="152" y="1384"/>
                  </a:lnTo>
                  <a:lnTo>
                    <a:pt x="0" y="2324"/>
                  </a:lnTo>
                  <a:lnTo>
                    <a:pt x="76" y="2768"/>
                  </a:lnTo>
                  <a:lnTo>
                    <a:pt x="101" y="2997"/>
                  </a:lnTo>
                  <a:lnTo>
                    <a:pt x="241" y="3175"/>
                  </a:lnTo>
                  <a:lnTo>
                    <a:pt x="381" y="3340"/>
                  </a:lnTo>
                  <a:lnTo>
                    <a:pt x="520" y="3517"/>
                  </a:lnTo>
                  <a:lnTo>
                    <a:pt x="1155" y="3886"/>
                  </a:lnTo>
                  <a:lnTo>
                    <a:pt x="1778" y="3835"/>
                  </a:lnTo>
                  <a:lnTo>
                    <a:pt x="2362" y="3390"/>
                  </a:lnTo>
                  <a:lnTo>
                    <a:pt x="3467" y="2171"/>
                  </a:lnTo>
                  <a:lnTo>
                    <a:pt x="3479" y="1447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D3B9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7" name="object 2127" descr=""/>
            <p:cNvSpPr/>
            <p:nvPr/>
          </p:nvSpPr>
          <p:spPr>
            <a:xfrm>
              <a:off x="2233894" y="2715894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723" y="0"/>
                  </a:moveTo>
                  <a:lnTo>
                    <a:pt x="482" y="25"/>
                  </a:lnTo>
                  <a:lnTo>
                    <a:pt x="0" y="101"/>
                  </a:lnTo>
                  <a:lnTo>
                    <a:pt x="12" y="660"/>
                  </a:lnTo>
                  <a:lnTo>
                    <a:pt x="38" y="1219"/>
                  </a:lnTo>
                  <a:lnTo>
                    <a:pt x="50" y="1777"/>
                  </a:lnTo>
                  <a:lnTo>
                    <a:pt x="1028" y="1231"/>
                  </a:lnTo>
                  <a:lnTo>
                    <a:pt x="2070" y="901"/>
                  </a:lnTo>
                  <a:lnTo>
                    <a:pt x="3213" y="927"/>
                  </a:lnTo>
                  <a:lnTo>
                    <a:pt x="3327" y="698"/>
                  </a:lnTo>
                  <a:lnTo>
                    <a:pt x="3479" y="495"/>
                  </a:lnTo>
                  <a:lnTo>
                    <a:pt x="3644" y="304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BDC2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8" name="object 2128" descr=""/>
            <p:cNvSpPr/>
            <p:nvPr/>
          </p:nvSpPr>
          <p:spPr>
            <a:xfrm>
              <a:off x="2233352" y="271901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647" y="0"/>
                  </a:moveTo>
                  <a:lnTo>
                    <a:pt x="317" y="304"/>
                  </a:lnTo>
                  <a:lnTo>
                    <a:pt x="139" y="457"/>
                  </a:lnTo>
                  <a:lnTo>
                    <a:pt x="101" y="685"/>
                  </a:lnTo>
                  <a:lnTo>
                    <a:pt x="0" y="1130"/>
                  </a:lnTo>
                  <a:lnTo>
                    <a:pt x="63" y="1600"/>
                  </a:lnTo>
                  <a:lnTo>
                    <a:pt x="304" y="1968"/>
                  </a:lnTo>
                  <a:lnTo>
                    <a:pt x="698" y="2222"/>
                  </a:lnTo>
                  <a:lnTo>
                    <a:pt x="1447" y="1816"/>
                  </a:lnTo>
                  <a:lnTo>
                    <a:pt x="1562" y="1079"/>
                  </a:lnTo>
                  <a:lnTo>
                    <a:pt x="1689" y="342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D08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9" name="object 2129" descr=""/>
            <p:cNvSpPr/>
            <p:nvPr/>
          </p:nvSpPr>
          <p:spPr>
            <a:xfrm>
              <a:off x="2232574" y="271795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35" y="0"/>
                  </a:moveTo>
                  <a:lnTo>
                    <a:pt x="0" y="342"/>
                  </a:lnTo>
                  <a:lnTo>
                    <a:pt x="93" y="1066"/>
                  </a:lnTo>
                  <a:lnTo>
                    <a:pt x="162" y="1231"/>
                  </a:lnTo>
                  <a:lnTo>
                    <a:pt x="406" y="1638"/>
                  </a:lnTo>
                  <a:lnTo>
                    <a:pt x="1320" y="1231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D1A5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0" name="object 2130" descr=""/>
            <p:cNvSpPr/>
            <p:nvPr/>
          </p:nvSpPr>
          <p:spPr>
            <a:xfrm>
              <a:off x="2230381" y="2728389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69" h="6985">
                  <a:moveTo>
                    <a:pt x="11531" y="0"/>
                  </a:moveTo>
                  <a:lnTo>
                    <a:pt x="11074" y="266"/>
                  </a:lnTo>
                  <a:lnTo>
                    <a:pt x="10261" y="355"/>
                  </a:lnTo>
                  <a:lnTo>
                    <a:pt x="6781" y="647"/>
                  </a:lnTo>
                  <a:lnTo>
                    <a:pt x="3492" y="330"/>
                  </a:lnTo>
                  <a:lnTo>
                    <a:pt x="1638" y="3632"/>
                  </a:lnTo>
                  <a:lnTo>
                    <a:pt x="1447" y="4292"/>
                  </a:lnTo>
                  <a:lnTo>
                    <a:pt x="1384" y="4635"/>
                  </a:lnTo>
                  <a:lnTo>
                    <a:pt x="838" y="5080"/>
                  </a:lnTo>
                  <a:lnTo>
                    <a:pt x="241" y="5473"/>
                  </a:lnTo>
                  <a:lnTo>
                    <a:pt x="0" y="6184"/>
                  </a:lnTo>
                  <a:lnTo>
                    <a:pt x="228" y="6858"/>
                  </a:lnTo>
                  <a:lnTo>
                    <a:pt x="2247" y="6769"/>
                  </a:lnTo>
                  <a:lnTo>
                    <a:pt x="3187" y="5029"/>
                  </a:lnTo>
                  <a:lnTo>
                    <a:pt x="6781" y="5194"/>
                  </a:lnTo>
                  <a:lnTo>
                    <a:pt x="9283" y="3733"/>
                  </a:lnTo>
                  <a:lnTo>
                    <a:pt x="12026" y="3797"/>
                  </a:lnTo>
                  <a:lnTo>
                    <a:pt x="12319" y="3619"/>
                  </a:lnTo>
                  <a:lnTo>
                    <a:pt x="12636" y="3517"/>
                  </a:lnTo>
                  <a:lnTo>
                    <a:pt x="12966" y="3479"/>
                  </a:lnTo>
                  <a:lnTo>
                    <a:pt x="13271" y="2844"/>
                  </a:lnTo>
                  <a:lnTo>
                    <a:pt x="13373" y="1193"/>
                  </a:lnTo>
                  <a:lnTo>
                    <a:pt x="12928" y="431"/>
                  </a:lnTo>
                  <a:lnTo>
                    <a:pt x="12585" y="457"/>
                  </a:lnTo>
                  <a:lnTo>
                    <a:pt x="12255" y="419"/>
                  </a:lnTo>
                  <a:lnTo>
                    <a:pt x="11938" y="330"/>
                  </a:lnTo>
                  <a:lnTo>
                    <a:pt x="11531" y="0"/>
                  </a:lnTo>
                  <a:close/>
                </a:path>
              </a:pathLst>
            </a:custGeom>
            <a:solidFill>
              <a:srgbClr val="B471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1" name="object 2131" descr=""/>
            <p:cNvSpPr/>
            <p:nvPr/>
          </p:nvSpPr>
          <p:spPr>
            <a:xfrm>
              <a:off x="2228545" y="2725964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7454" y="0"/>
                  </a:moveTo>
                  <a:lnTo>
                    <a:pt x="6718" y="279"/>
                  </a:lnTo>
                  <a:lnTo>
                    <a:pt x="7099" y="2781"/>
                  </a:lnTo>
                  <a:lnTo>
                    <a:pt x="4991" y="2387"/>
                  </a:lnTo>
                  <a:lnTo>
                    <a:pt x="2336" y="3479"/>
                  </a:lnTo>
                  <a:lnTo>
                    <a:pt x="761" y="3657"/>
                  </a:lnTo>
                  <a:lnTo>
                    <a:pt x="0" y="5181"/>
                  </a:lnTo>
                  <a:lnTo>
                    <a:pt x="965" y="6248"/>
                  </a:lnTo>
                  <a:lnTo>
                    <a:pt x="2260" y="6007"/>
                  </a:lnTo>
                  <a:lnTo>
                    <a:pt x="3467" y="6057"/>
                  </a:lnTo>
                  <a:lnTo>
                    <a:pt x="5829" y="4025"/>
                  </a:lnTo>
                  <a:lnTo>
                    <a:pt x="9461" y="5206"/>
                  </a:lnTo>
                  <a:lnTo>
                    <a:pt x="11683" y="2819"/>
                  </a:lnTo>
                  <a:lnTo>
                    <a:pt x="11722" y="939"/>
                  </a:lnTo>
                  <a:lnTo>
                    <a:pt x="8686" y="634"/>
                  </a:lnTo>
                  <a:lnTo>
                    <a:pt x="8115" y="114"/>
                  </a:lnTo>
                  <a:lnTo>
                    <a:pt x="7454" y="0"/>
                  </a:lnTo>
                  <a:close/>
                </a:path>
              </a:pathLst>
            </a:custGeom>
            <a:solidFill>
              <a:srgbClr val="DAC6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2" name="object 2132" descr=""/>
            <p:cNvSpPr/>
            <p:nvPr/>
          </p:nvSpPr>
          <p:spPr>
            <a:xfrm>
              <a:off x="2241457" y="27280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342" y="0"/>
                  </a:moveTo>
                  <a:lnTo>
                    <a:pt x="0" y="647"/>
                  </a:lnTo>
                  <a:lnTo>
                    <a:pt x="431" y="762"/>
                  </a:lnTo>
                  <a:lnTo>
                    <a:pt x="863" y="711"/>
                  </a:lnTo>
                  <a:lnTo>
                    <a:pt x="609" y="152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ECE1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3" name="object 2133" descr=""/>
            <p:cNvSpPr/>
            <p:nvPr/>
          </p:nvSpPr>
          <p:spPr>
            <a:xfrm>
              <a:off x="2228987" y="2721450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2070" y="0"/>
                  </a:moveTo>
                  <a:lnTo>
                    <a:pt x="1117" y="114"/>
                  </a:lnTo>
                  <a:lnTo>
                    <a:pt x="342" y="863"/>
                  </a:lnTo>
                  <a:lnTo>
                    <a:pt x="101" y="1320"/>
                  </a:lnTo>
                  <a:lnTo>
                    <a:pt x="0" y="1803"/>
                  </a:lnTo>
                  <a:lnTo>
                    <a:pt x="25" y="2311"/>
                  </a:lnTo>
                  <a:lnTo>
                    <a:pt x="5168" y="4813"/>
                  </a:lnTo>
                  <a:lnTo>
                    <a:pt x="6121" y="4533"/>
                  </a:lnTo>
                  <a:lnTo>
                    <a:pt x="7226" y="4952"/>
                  </a:lnTo>
                  <a:lnTo>
                    <a:pt x="8064" y="4152"/>
                  </a:lnTo>
                  <a:lnTo>
                    <a:pt x="9563" y="4063"/>
                  </a:lnTo>
                  <a:lnTo>
                    <a:pt x="10058" y="3365"/>
                  </a:lnTo>
                  <a:lnTo>
                    <a:pt x="8712" y="2806"/>
                  </a:lnTo>
                  <a:lnTo>
                    <a:pt x="6985" y="3479"/>
                  </a:lnTo>
                  <a:lnTo>
                    <a:pt x="5905" y="2082"/>
                  </a:lnTo>
                  <a:lnTo>
                    <a:pt x="5638" y="1701"/>
                  </a:lnTo>
                  <a:lnTo>
                    <a:pt x="5270" y="1435"/>
                  </a:lnTo>
                  <a:lnTo>
                    <a:pt x="4838" y="1282"/>
                  </a:lnTo>
                  <a:lnTo>
                    <a:pt x="4267" y="888"/>
                  </a:lnTo>
                  <a:lnTo>
                    <a:pt x="3797" y="342"/>
                  </a:lnTo>
                  <a:lnTo>
                    <a:pt x="3086" y="165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C077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4" name="object 2134" descr=""/>
            <p:cNvSpPr/>
            <p:nvPr/>
          </p:nvSpPr>
          <p:spPr>
            <a:xfrm>
              <a:off x="2233486" y="2722413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368" y="0"/>
                  </a:moveTo>
                  <a:lnTo>
                    <a:pt x="241" y="152"/>
                  </a:lnTo>
                  <a:lnTo>
                    <a:pt x="0" y="469"/>
                  </a:lnTo>
                  <a:lnTo>
                    <a:pt x="495" y="812"/>
                  </a:lnTo>
                  <a:lnTo>
                    <a:pt x="1409" y="1117"/>
                  </a:lnTo>
                  <a:lnTo>
                    <a:pt x="1879" y="901"/>
                  </a:lnTo>
                  <a:lnTo>
                    <a:pt x="2336" y="685"/>
                  </a:lnTo>
                  <a:lnTo>
                    <a:pt x="2400" y="88"/>
                  </a:lnTo>
                  <a:lnTo>
                    <a:pt x="1727" y="5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D9D3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5" name="object 2135" descr=""/>
            <p:cNvSpPr/>
            <p:nvPr/>
          </p:nvSpPr>
          <p:spPr>
            <a:xfrm>
              <a:off x="2233604" y="2725607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3441" y="0"/>
                  </a:moveTo>
                  <a:lnTo>
                    <a:pt x="304" y="114"/>
                  </a:lnTo>
                  <a:lnTo>
                    <a:pt x="38" y="469"/>
                  </a:lnTo>
                  <a:lnTo>
                    <a:pt x="0" y="850"/>
                  </a:lnTo>
                  <a:lnTo>
                    <a:pt x="228" y="1231"/>
                  </a:lnTo>
                  <a:lnTo>
                    <a:pt x="635" y="1460"/>
                  </a:lnTo>
                  <a:lnTo>
                    <a:pt x="990" y="1384"/>
                  </a:lnTo>
                  <a:lnTo>
                    <a:pt x="1320" y="1066"/>
                  </a:lnTo>
                  <a:lnTo>
                    <a:pt x="3632" y="990"/>
                  </a:lnTo>
                  <a:lnTo>
                    <a:pt x="3619" y="647"/>
                  </a:lnTo>
                  <a:lnTo>
                    <a:pt x="3568" y="317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D6C5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6" name="object 2136" descr=""/>
            <p:cNvSpPr/>
            <p:nvPr/>
          </p:nvSpPr>
          <p:spPr>
            <a:xfrm>
              <a:off x="2161373" y="2721277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1358" y="1600"/>
                  </a:moveTo>
                  <a:lnTo>
                    <a:pt x="203" y="1752"/>
                  </a:lnTo>
                  <a:lnTo>
                    <a:pt x="0" y="2108"/>
                  </a:lnTo>
                  <a:lnTo>
                    <a:pt x="1231" y="3149"/>
                  </a:lnTo>
                  <a:lnTo>
                    <a:pt x="1892" y="4203"/>
                  </a:lnTo>
                  <a:lnTo>
                    <a:pt x="152" y="5384"/>
                  </a:lnTo>
                  <a:lnTo>
                    <a:pt x="1206" y="6413"/>
                  </a:lnTo>
                  <a:lnTo>
                    <a:pt x="1701" y="6464"/>
                  </a:lnTo>
                  <a:lnTo>
                    <a:pt x="2184" y="6375"/>
                  </a:lnTo>
                  <a:lnTo>
                    <a:pt x="3644" y="4724"/>
                  </a:lnTo>
                  <a:lnTo>
                    <a:pt x="7236" y="4724"/>
                  </a:lnTo>
                  <a:lnTo>
                    <a:pt x="7619" y="4470"/>
                  </a:lnTo>
                  <a:lnTo>
                    <a:pt x="9639" y="4470"/>
                  </a:lnTo>
                  <a:lnTo>
                    <a:pt x="10515" y="4089"/>
                  </a:lnTo>
                  <a:lnTo>
                    <a:pt x="11353" y="3822"/>
                  </a:lnTo>
                  <a:lnTo>
                    <a:pt x="13766" y="3149"/>
                  </a:lnTo>
                  <a:lnTo>
                    <a:pt x="14465" y="2857"/>
                  </a:lnTo>
                  <a:lnTo>
                    <a:pt x="14871" y="2628"/>
                  </a:lnTo>
                  <a:lnTo>
                    <a:pt x="15138" y="2298"/>
                  </a:lnTo>
                  <a:lnTo>
                    <a:pt x="15297" y="1816"/>
                  </a:lnTo>
                  <a:lnTo>
                    <a:pt x="2552" y="1816"/>
                  </a:lnTo>
                  <a:lnTo>
                    <a:pt x="1358" y="1600"/>
                  </a:lnTo>
                  <a:close/>
                </a:path>
                <a:path w="15875" h="6985">
                  <a:moveTo>
                    <a:pt x="7236" y="4724"/>
                  </a:moveTo>
                  <a:lnTo>
                    <a:pt x="3644" y="4724"/>
                  </a:lnTo>
                  <a:lnTo>
                    <a:pt x="5968" y="5562"/>
                  </a:lnTo>
                  <a:lnTo>
                    <a:pt x="7236" y="4724"/>
                  </a:lnTo>
                  <a:close/>
                </a:path>
                <a:path w="15875" h="6985">
                  <a:moveTo>
                    <a:pt x="9639" y="4470"/>
                  </a:moveTo>
                  <a:lnTo>
                    <a:pt x="7619" y="4470"/>
                  </a:lnTo>
                  <a:lnTo>
                    <a:pt x="8000" y="4737"/>
                  </a:lnTo>
                  <a:lnTo>
                    <a:pt x="8420" y="4825"/>
                  </a:lnTo>
                  <a:lnTo>
                    <a:pt x="8877" y="4724"/>
                  </a:lnTo>
                  <a:lnTo>
                    <a:pt x="9639" y="4470"/>
                  </a:lnTo>
                  <a:close/>
                </a:path>
                <a:path w="15875" h="6985">
                  <a:moveTo>
                    <a:pt x="11506" y="0"/>
                  </a:moveTo>
                  <a:lnTo>
                    <a:pt x="10172" y="114"/>
                  </a:lnTo>
                  <a:lnTo>
                    <a:pt x="9524" y="228"/>
                  </a:lnTo>
                  <a:lnTo>
                    <a:pt x="8254" y="596"/>
                  </a:lnTo>
                  <a:lnTo>
                    <a:pt x="6984" y="876"/>
                  </a:lnTo>
                  <a:lnTo>
                    <a:pt x="5676" y="1003"/>
                  </a:lnTo>
                  <a:lnTo>
                    <a:pt x="4991" y="1028"/>
                  </a:lnTo>
                  <a:lnTo>
                    <a:pt x="4317" y="1104"/>
                  </a:lnTo>
                  <a:lnTo>
                    <a:pt x="3670" y="1346"/>
                  </a:lnTo>
                  <a:lnTo>
                    <a:pt x="2552" y="1816"/>
                  </a:lnTo>
                  <a:lnTo>
                    <a:pt x="15297" y="1816"/>
                  </a:lnTo>
                  <a:lnTo>
                    <a:pt x="12166" y="12"/>
                  </a:lnTo>
                  <a:lnTo>
                    <a:pt x="11506" y="0"/>
                  </a:lnTo>
                  <a:close/>
                </a:path>
              </a:pathLst>
            </a:custGeom>
            <a:solidFill>
              <a:srgbClr val="B768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7" name="object 2137" descr=""/>
            <p:cNvSpPr/>
            <p:nvPr/>
          </p:nvSpPr>
          <p:spPr>
            <a:xfrm>
              <a:off x="2161569" y="2721030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3924" y="0"/>
                  </a:moveTo>
                  <a:lnTo>
                    <a:pt x="3517" y="50"/>
                  </a:lnTo>
                  <a:lnTo>
                    <a:pt x="3136" y="342"/>
                  </a:lnTo>
                  <a:lnTo>
                    <a:pt x="2501" y="1663"/>
                  </a:lnTo>
                  <a:lnTo>
                    <a:pt x="850" y="1079"/>
                  </a:lnTo>
                  <a:lnTo>
                    <a:pt x="0" y="2006"/>
                  </a:lnTo>
                  <a:lnTo>
                    <a:pt x="1257" y="2095"/>
                  </a:lnTo>
                  <a:lnTo>
                    <a:pt x="2514" y="2171"/>
                  </a:lnTo>
                  <a:lnTo>
                    <a:pt x="3771" y="2260"/>
                  </a:lnTo>
                  <a:lnTo>
                    <a:pt x="4254" y="2197"/>
                  </a:lnTo>
                  <a:lnTo>
                    <a:pt x="4559" y="1930"/>
                  </a:lnTo>
                  <a:lnTo>
                    <a:pt x="4724" y="1473"/>
                  </a:lnTo>
                  <a:lnTo>
                    <a:pt x="4737" y="1015"/>
                  </a:lnTo>
                  <a:lnTo>
                    <a:pt x="4622" y="584"/>
                  </a:lnTo>
                  <a:lnTo>
                    <a:pt x="4368" y="203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DBC6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8" name="object 2138" descr=""/>
            <p:cNvSpPr/>
            <p:nvPr/>
          </p:nvSpPr>
          <p:spPr>
            <a:xfrm>
              <a:off x="2162458" y="2719410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4508" y="1943"/>
                  </a:moveTo>
                  <a:lnTo>
                    <a:pt x="2755" y="1943"/>
                  </a:lnTo>
                  <a:lnTo>
                    <a:pt x="3276" y="1968"/>
                  </a:lnTo>
                  <a:lnTo>
                    <a:pt x="4254" y="2197"/>
                  </a:lnTo>
                  <a:lnTo>
                    <a:pt x="4508" y="1943"/>
                  </a:lnTo>
                  <a:close/>
                </a:path>
                <a:path w="5080" h="2539">
                  <a:moveTo>
                    <a:pt x="2946" y="0"/>
                  </a:moveTo>
                  <a:lnTo>
                    <a:pt x="1473" y="279"/>
                  </a:lnTo>
                  <a:lnTo>
                    <a:pt x="0" y="647"/>
                  </a:lnTo>
                  <a:lnTo>
                    <a:pt x="12" y="1816"/>
                  </a:lnTo>
                  <a:lnTo>
                    <a:pt x="2247" y="1968"/>
                  </a:lnTo>
                  <a:lnTo>
                    <a:pt x="2755" y="1943"/>
                  </a:lnTo>
                  <a:lnTo>
                    <a:pt x="4508" y="1943"/>
                  </a:lnTo>
                  <a:lnTo>
                    <a:pt x="4602" y="1816"/>
                  </a:lnTo>
                  <a:lnTo>
                    <a:pt x="4348" y="863"/>
                  </a:lnTo>
                  <a:lnTo>
                    <a:pt x="2946" y="0"/>
                  </a:lnTo>
                  <a:close/>
                </a:path>
                <a:path w="5080" h="2539">
                  <a:moveTo>
                    <a:pt x="4348" y="863"/>
                  </a:moveTo>
                  <a:close/>
                </a:path>
              </a:pathLst>
            </a:custGeom>
            <a:solidFill>
              <a:srgbClr val="D7A5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9" name="object 2139" descr=""/>
            <p:cNvSpPr/>
            <p:nvPr/>
          </p:nvSpPr>
          <p:spPr>
            <a:xfrm>
              <a:off x="2163551" y="271126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3898" y="0"/>
                  </a:moveTo>
                  <a:lnTo>
                    <a:pt x="3479" y="25"/>
                  </a:lnTo>
                  <a:lnTo>
                    <a:pt x="2895" y="203"/>
                  </a:lnTo>
                  <a:lnTo>
                    <a:pt x="2184" y="558"/>
                  </a:lnTo>
                  <a:lnTo>
                    <a:pt x="1841" y="762"/>
                  </a:lnTo>
                  <a:lnTo>
                    <a:pt x="1320" y="977"/>
                  </a:lnTo>
                  <a:lnTo>
                    <a:pt x="761" y="1104"/>
                  </a:lnTo>
                  <a:lnTo>
                    <a:pt x="253" y="1371"/>
                  </a:lnTo>
                  <a:lnTo>
                    <a:pt x="177" y="1714"/>
                  </a:lnTo>
                  <a:lnTo>
                    <a:pt x="0" y="2400"/>
                  </a:lnTo>
                  <a:lnTo>
                    <a:pt x="2197" y="4889"/>
                  </a:lnTo>
                  <a:lnTo>
                    <a:pt x="2247" y="5156"/>
                  </a:lnTo>
                  <a:lnTo>
                    <a:pt x="2400" y="5664"/>
                  </a:lnTo>
                  <a:lnTo>
                    <a:pt x="2692" y="6108"/>
                  </a:lnTo>
                  <a:lnTo>
                    <a:pt x="3086" y="6197"/>
                  </a:lnTo>
                  <a:lnTo>
                    <a:pt x="3555" y="5981"/>
                  </a:lnTo>
                  <a:lnTo>
                    <a:pt x="4533" y="5372"/>
                  </a:lnTo>
                  <a:lnTo>
                    <a:pt x="5537" y="4800"/>
                  </a:lnTo>
                  <a:lnTo>
                    <a:pt x="6451" y="4076"/>
                  </a:lnTo>
                  <a:lnTo>
                    <a:pt x="7073" y="3149"/>
                  </a:lnTo>
                  <a:lnTo>
                    <a:pt x="6667" y="2349"/>
                  </a:lnTo>
                  <a:lnTo>
                    <a:pt x="4305" y="76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A568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0" name="object 2140" descr=""/>
            <p:cNvSpPr/>
            <p:nvPr/>
          </p:nvSpPr>
          <p:spPr>
            <a:xfrm>
              <a:off x="2163716" y="2710059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2799" y="1739"/>
                  </a:moveTo>
                  <a:lnTo>
                    <a:pt x="38" y="1739"/>
                  </a:lnTo>
                  <a:lnTo>
                    <a:pt x="88" y="2578"/>
                  </a:lnTo>
                  <a:lnTo>
                    <a:pt x="749" y="2844"/>
                  </a:lnTo>
                  <a:lnTo>
                    <a:pt x="1320" y="3848"/>
                  </a:lnTo>
                  <a:lnTo>
                    <a:pt x="2108" y="2768"/>
                  </a:lnTo>
                  <a:lnTo>
                    <a:pt x="2425" y="2425"/>
                  </a:lnTo>
                  <a:lnTo>
                    <a:pt x="2666" y="2031"/>
                  </a:lnTo>
                  <a:lnTo>
                    <a:pt x="2799" y="1739"/>
                  </a:lnTo>
                  <a:close/>
                </a:path>
                <a:path w="3810" h="4444">
                  <a:moveTo>
                    <a:pt x="2044" y="0"/>
                  </a:moveTo>
                  <a:lnTo>
                    <a:pt x="0" y="1777"/>
                  </a:lnTo>
                  <a:lnTo>
                    <a:pt x="2799" y="1739"/>
                  </a:lnTo>
                  <a:lnTo>
                    <a:pt x="3162" y="1422"/>
                  </a:lnTo>
                  <a:lnTo>
                    <a:pt x="3403" y="1066"/>
                  </a:lnTo>
                  <a:lnTo>
                    <a:pt x="3381" y="698"/>
                  </a:lnTo>
                  <a:lnTo>
                    <a:pt x="3149" y="368"/>
                  </a:lnTo>
                  <a:lnTo>
                    <a:pt x="2806" y="152"/>
                  </a:lnTo>
                  <a:lnTo>
                    <a:pt x="2438" y="25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79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1" name="object 2141" descr=""/>
            <p:cNvSpPr/>
            <p:nvPr/>
          </p:nvSpPr>
          <p:spPr>
            <a:xfrm>
              <a:off x="2166856" y="2713109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5">
                  <a:moveTo>
                    <a:pt x="7442" y="0"/>
                  </a:moveTo>
                  <a:lnTo>
                    <a:pt x="6769" y="88"/>
                  </a:lnTo>
                  <a:lnTo>
                    <a:pt x="6134" y="355"/>
                  </a:lnTo>
                  <a:lnTo>
                    <a:pt x="5181" y="990"/>
                  </a:lnTo>
                  <a:lnTo>
                    <a:pt x="4013" y="1117"/>
                  </a:lnTo>
                  <a:lnTo>
                    <a:pt x="3086" y="1790"/>
                  </a:lnTo>
                  <a:lnTo>
                    <a:pt x="1701" y="1790"/>
                  </a:lnTo>
                  <a:lnTo>
                    <a:pt x="736" y="2501"/>
                  </a:lnTo>
                  <a:lnTo>
                    <a:pt x="0" y="3594"/>
                  </a:lnTo>
                  <a:lnTo>
                    <a:pt x="342" y="4800"/>
                  </a:lnTo>
                  <a:lnTo>
                    <a:pt x="1130" y="4419"/>
                  </a:lnTo>
                  <a:lnTo>
                    <a:pt x="1892" y="4127"/>
                  </a:lnTo>
                  <a:lnTo>
                    <a:pt x="3060" y="3987"/>
                  </a:lnTo>
                  <a:lnTo>
                    <a:pt x="4241" y="3759"/>
                  </a:lnTo>
                  <a:lnTo>
                    <a:pt x="5118" y="4864"/>
                  </a:lnTo>
                  <a:lnTo>
                    <a:pt x="8585" y="6413"/>
                  </a:lnTo>
                  <a:lnTo>
                    <a:pt x="9880" y="6718"/>
                  </a:lnTo>
                  <a:lnTo>
                    <a:pt x="10566" y="6807"/>
                  </a:lnTo>
                  <a:lnTo>
                    <a:pt x="11214" y="6692"/>
                  </a:lnTo>
                  <a:lnTo>
                    <a:pt x="11798" y="6273"/>
                  </a:lnTo>
                  <a:lnTo>
                    <a:pt x="12344" y="5207"/>
                  </a:lnTo>
                  <a:lnTo>
                    <a:pt x="12153" y="4051"/>
                  </a:lnTo>
                  <a:lnTo>
                    <a:pt x="12230" y="2933"/>
                  </a:lnTo>
                  <a:lnTo>
                    <a:pt x="8128" y="101"/>
                  </a:lnTo>
                  <a:lnTo>
                    <a:pt x="7442" y="0"/>
                  </a:lnTo>
                  <a:close/>
                </a:path>
              </a:pathLst>
            </a:custGeom>
            <a:solidFill>
              <a:srgbClr val="B975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2" name="object 2142" descr=""/>
            <p:cNvSpPr/>
            <p:nvPr/>
          </p:nvSpPr>
          <p:spPr>
            <a:xfrm>
              <a:off x="2162576" y="271670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4279" y="0"/>
                  </a:moveTo>
                  <a:lnTo>
                    <a:pt x="3682" y="165"/>
                  </a:lnTo>
                  <a:lnTo>
                    <a:pt x="3378" y="228"/>
                  </a:lnTo>
                  <a:lnTo>
                    <a:pt x="1117" y="330"/>
                  </a:lnTo>
                  <a:lnTo>
                    <a:pt x="0" y="393"/>
                  </a:lnTo>
                  <a:lnTo>
                    <a:pt x="0" y="1409"/>
                  </a:lnTo>
                  <a:lnTo>
                    <a:pt x="2057" y="1092"/>
                  </a:lnTo>
                  <a:lnTo>
                    <a:pt x="4305" y="2197"/>
                  </a:lnTo>
                  <a:lnTo>
                    <a:pt x="6172" y="533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E4D8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3" name="object 2143" descr=""/>
            <p:cNvSpPr/>
            <p:nvPr/>
          </p:nvSpPr>
          <p:spPr>
            <a:xfrm>
              <a:off x="2162458" y="2718735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3225" y="0"/>
                  </a:moveTo>
                  <a:lnTo>
                    <a:pt x="1562" y="609"/>
                  </a:lnTo>
                  <a:lnTo>
                    <a:pt x="63" y="507"/>
                  </a:lnTo>
                  <a:lnTo>
                    <a:pt x="76" y="787"/>
                  </a:lnTo>
                  <a:lnTo>
                    <a:pt x="50" y="1054"/>
                  </a:lnTo>
                  <a:lnTo>
                    <a:pt x="0" y="1333"/>
                  </a:lnTo>
                  <a:lnTo>
                    <a:pt x="1447" y="1396"/>
                  </a:lnTo>
                  <a:lnTo>
                    <a:pt x="4368" y="1549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DDC7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4" name="object 2144" descr=""/>
            <p:cNvSpPr/>
            <p:nvPr/>
          </p:nvSpPr>
          <p:spPr>
            <a:xfrm>
              <a:off x="2165734" y="272018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260" y="0"/>
                  </a:moveTo>
                  <a:lnTo>
                    <a:pt x="1854" y="25"/>
                  </a:lnTo>
                  <a:lnTo>
                    <a:pt x="1460" y="63"/>
                  </a:lnTo>
                  <a:lnTo>
                    <a:pt x="1054" y="88"/>
                  </a:lnTo>
                  <a:lnTo>
                    <a:pt x="711" y="457"/>
                  </a:lnTo>
                  <a:lnTo>
                    <a:pt x="0" y="1193"/>
                  </a:lnTo>
                  <a:lnTo>
                    <a:pt x="76" y="2286"/>
                  </a:lnTo>
                  <a:lnTo>
                    <a:pt x="596" y="2806"/>
                  </a:lnTo>
                  <a:lnTo>
                    <a:pt x="1231" y="2717"/>
                  </a:lnTo>
                  <a:lnTo>
                    <a:pt x="1866" y="2654"/>
                  </a:lnTo>
                  <a:lnTo>
                    <a:pt x="2286" y="2489"/>
                  </a:lnTo>
                  <a:lnTo>
                    <a:pt x="2578" y="2197"/>
                  </a:lnTo>
                  <a:lnTo>
                    <a:pt x="2730" y="1778"/>
                  </a:lnTo>
                  <a:lnTo>
                    <a:pt x="2806" y="1346"/>
                  </a:lnTo>
                  <a:lnTo>
                    <a:pt x="2781" y="927"/>
                  </a:lnTo>
                  <a:lnTo>
                    <a:pt x="2654" y="508"/>
                  </a:lnTo>
                  <a:lnTo>
                    <a:pt x="2514" y="342"/>
                  </a:lnTo>
                  <a:lnTo>
                    <a:pt x="2387" y="165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E2CB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5" name="object 2145" descr=""/>
            <p:cNvSpPr/>
            <p:nvPr/>
          </p:nvSpPr>
          <p:spPr>
            <a:xfrm>
              <a:off x="2167864" y="271923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469" y="0"/>
                  </a:moveTo>
                  <a:lnTo>
                    <a:pt x="126" y="952"/>
                  </a:lnTo>
                  <a:lnTo>
                    <a:pt x="0" y="1104"/>
                  </a:lnTo>
                  <a:lnTo>
                    <a:pt x="495" y="1600"/>
                  </a:lnTo>
                  <a:lnTo>
                    <a:pt x="2438" y="546"/>
                  </a:lnTo>
                  <a:lnTo>
                    <a:pt x="2324" y="368"/>
                  </a:lnTo>
                  <a:lnTo>
                    <a:pt x="2197" y="190"/>
                  </a:lnTo>
                  <a:lnTo>
                    <a:pt x="2082" y="12"/>
                  </a:lnTo>
                  <a:lnTo>
                    <a:pt x="1282" y="12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D08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6" name="object 2146" descr=""/>
            <p:cNvSpPr/>
            <p:nvPr/>
          </p:nvSpPr>
          <p:spPr>
            <a:xfrm>
              <a:off x="2169948" y="271817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130" y="0"/>
                  </a:moveTo>
                  <a:lnTo>
                    <a:pt x="749" y="355"/>
                  </a:lnTo>
                  <a:lnTo>
                    <a:pt x="381" y="711"/>
                  </a:lnTo>
                  <a:lnTo>
                    <a:pt x="0" y="1066"/>
                  </a:lnTo>
                  <a:lnTo>
                    <a:pt x="406" y="1422"/>
                  </a:lnTo>
                  <a:lnTo>
                    <a:pt x="812" y="1460"/>
                  </a:lnTo>
                  <a:lnTo>
                    <a:pt x="1244" y="1206"/>
                  </a:lnTo>
                  <a:lnTo>
                    <a:pt x="1384" y="1066"/>
                  </a:lnTo>
                  <a:lnTo>
                    <a:pt x="1435" y="774"/>
                  </a:lnTo>
                  <a:lnTo>
                    <a:pt x="1498" y="507"/>
                  </a:lnTo>
                  <a:lnTo>
                    <a:pt x="1384" y="241"/>
                  </a:lnTo>
                  <a:close/>
                </a:path>
              </a:pathLst>
            </a:custGeom>
            <a:solidFill>
              <a:srgbClr val="E9DE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7" name="object 2147" descr=""/>
            <p:cNvSpPr/>
            <p:nvPr/>
          </p:nvSpPr>
          <p:spPr>
            <a:xfrm>
              <a:off x="2171084" y="271796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88" y="0"/>
                  </a:moveTo>
                  <a:lnTo>
                    <a:pt x="609" y="126"/>
                  </a:lnTo>
                  <a:lnTo>
                    <a:pt x="304" y="190"/>
                  </a:lnTo>
                  <a:lnTo>
                    <a:pt x="0" y="203"/>
                  </a:lnTo>
                  <a:lnTo>
                    <a:pt x="133" y="1181"/>
                  </a:lnTo>
                  <a:lnTo>
                    <a:pt x="368" y="1396"/>
                  </a:lnTo>
                  <a:lnTo>
                    <a:pt x="711" y="1409"/>
                  </a:lnTo>
                  <a:lnTo>
                    <a:pt x="1066" y="1181"/>
                  </a:lnTo>
                  <a:lnTo>
                    <a:pt x="1206" y="1066"/>
                  </a:lnTo>
                  <a:lnTo>
                    <a:pt x="1282" y="800"/>
                  </a:lnTo>
                  <a:lnTo>
                    <a:pt x="1257" y="393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B975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8" name="object 2148" descr=""/>
            <p:cNvSpPr/>
            <p:nvPr/>
          </p:nvSpPr>
          <p:spPr>
            <a:xfrm>
              <a:off x="2229617" y="273484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47" y="0"/>
                  </a:moveTo>
                  <a:lnTo>
                    <a:pt x="304" y="88"/>
                  </a:lnTo>
                  <a:lnTo>
                    <a:pt x="114" y="406"/>
                  </a:lnTo>
                  <a:lnTo>
                    <a:pt x="0" y="1016"/>
                  </a:lnTo>
                  <a:lnTo>
                    <a:pt x="571" y="1206"/>
                  </a:lnTo>
                  <a:lnTo>
                    <a:pt x="876" y="965"/>
                  </a:lnTo>
                  <a:lnTo>
                    <a:pt x="990" y="406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AE9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9" name="object 2149" descr=""/>
            <p:cNvSpPr/>
            <p:nvPr/>
          </p:nvSpPr>
          <p:spPr>
            <a:xfrm>
              <a:off x="2226809" y="269781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736" y="0"/>
                  </a:moveTo>
                  <a:lnTo>
                    <a:pt x="241" y="571"/>
                  </a:lnTo>
                  <a:lnTo>
                    <a:pt x="0" y="1346"/>
                  </a:lnTo>
                  <a:lnTo>
                    <a:pt x="126" y="2057"/>
                  </a:lnTo>
                  <a:lnTo>
                    <a:pt x="647" y="2692"/>
                  </a:lnTo>
                  <a:lnTo>
                    <a:pt x="1904" y="3568"/>
                  </a:lnTo>
                  <a:lnTo>
                    <a:pt x="3162" y="4508"/>
                  </a:lnTo>
                  <a:lnTo>
                    <a:pt x="4737" y="3340"/>
                  </a:lnTo>
                  <a:lnTo>
                    <a:pt x="5422" y="1231"/>
                  </a:lnTo>
                  <a:lnTo>
                    <a:pt x="3759" y="1193"/>
                  </a:lnTo>
                  <a:lnTo>
                    <a:pt x="2133" y="1028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C6AB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0" name="object 2150" descr=""/>
            <p:cNvSpPr/>
            <p:nvPr/>
          </p:nvSpPr>
          <p:spPr>
            <a:xfrm>
              <a:off x="2227149" y="2700270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279" y="0"/>
                  </a:moveTo>
                  <a:lnTo>
                    <a:pt x="0" y="266"/>
                  </a:lnTo>
                  <a:lnTo>
                    <a:pt x="50" y="850"/>
                  </a:lnTo>
                  <a:lnTo>
                    <a:pt x="660" y="2146"/>
                  </a:lnTo>
                  <a:lnTo>
                    <a:pt x="1701" y="2705"/>
                  </a:lnTo>
                  <a:lnTo>
                    <a:pt x="3098" y="2641"/>
                  </a:lnTo>
                  <a:lnTo>
                    <a:pt x="4533" y="1231"/>
                  </a:lnTo>
                  <a:lnTo>
                    <a:pt x="4406" y="876"/>
                  </a:lnTo>
                  <a:lnTo>
                    <a:pt x="3213" y="596"/>
                  </a:lnTo>
                  <a:lnTo>
                    <a:pt x="850" y="12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C26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1" name="object 2151" descr=""/>
            <p:cNvSpPr/>
            <p:nvPr/>
          </p:nvSpPr>
          <p:spPr>
            <a:xfrm>
              <a:off x="2229091" y="2702193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438" y="0"/>
                  </a:moveTo>
                  <a:lnTo>
                    <a:pt x="2171" y="38"/>
                  </a:lnTo>
                  <a:lnTo>
                    <a:pt x="1625" y="88"/>
                  </a:lnTo>
                  <a:lnTo>
                    <a:pt x="850" y="558"/>
                  </a:lnTo>
                  <a:lnTo>
                    <a:pt x="0" y="990"/>
                  </a:lnTo>
                  <a:lnTo>
                    <a:pt x="609" y="2146"/>
                  </a:lnTo>
                  <a:lnTo>
                    <a:pt x="1206" y="2590"/>
                  </a:lnTo>
                  <a:lnTo>
                    <a:pt x="1803" y="2679"/>
                  </a:lnTo>
                  <a:lnTo>
                    <a:pt x="2400" y="2146"/>
                  </a:lnTo>
                  <a:lnTo>
                    <a:pt x="2819" y="1917"/>
                  </a:lnTo>
                  <a:lnTo>
                    <a:pt x="3238" y="1701"/>
                  </a:lnTo>
                  <a:lnTo>
                    <a:pt x="3657" y="1473"/>
                  </a:lnTo>
                  <a:lnTo>
                    <a:pt x="2844" y="482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958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2" name="object 2152" descr=""/>
            <p:cNvSpPr/>
            <p:nvPr/>
          </p:nvSpPr>
          <p:spPr>
            <a:xfrm>
              <a:off x="2228938" y="2704141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685" y="0"/>
                  </a:moveTo>
                  <a:lnTo>
                    <a:pt x="533" y="165"/>
                  </a:lnTo>
                  <a:lnTo>
                    <a:pt x="381" y="342"/>
                  </a:lnTo>
                  <a:lnTo>
                    <a:pt x="228" y="508"/>
                  </a:lnTo>
                  <a:lnTo>
                    <a:pt x="0" y="1193"/>
                  </a:lnTo>
                  <a:lnTo>
                    <a:pt x="76" y="1854"/>
                  </a:lnTo>
                  <a:lnTo>
                    <a:pt x="393" y="2476"/>
                  </a:lnTo>
                  <a:lnTo>
                    <a:pt x="787" y="3073"/>
                  </a:lnTo>
                  <a:lnTo>
                    <a:pt x="1295" y="3505"/>
                  </a:lnTo>
                  <a:lnTo>
                    <a:pt x="1943" y="3771"/>
                  </a:lnTo>
                  <a:lnTo>
                    <a:pt x="2654" y="3911"/>
                  </a:lnTo>
                  <a:lnTo>
                    <a:pt x="3276" y="3860"/>
                  </a:lnTo>
                  <a:lnTo>
                    <a:pt x="3670" y="3149"/>
                  </a:lnTo>
                  <a:lnTo>
                    <a:pt x="3632" y="1638"/>
                  </a:lnTo>
                  <a:lnTo>
                    <a:pt x="3276" y="1155"/>
                  </a:lnTo>
                  <a:lnTo>
                    <a:pt x="2908" y="685"/>
                  </a:lnTo>
                  <a:lnTo>
                    <a:pt x="2552" y="203"/>
                  </a:lnTo>
                  <a:lnTo>
                    <a:pt x="1930" y="139"/>
                  </a:lnTo>
                  <a:lnTo>
                    <a:pt x="1308" y="63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427D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3" name="object 2153" descr=""/>
            <p:cNvSpPr/>
            <p:nvPr/>
          </p:nvSpPr>
          <p:spPr>
            <a:xfrm>
              <a:off x="2230353" y="2707290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2260" y="0"/>
                  </a:moveTo>
                  <a:lnTo>
                    <a:pt x="1625" y="279"/>
                  </a:lnTo>
                  <a:lnTo>
                    <a:pt x="990" y="355"/>
                  </a:lnTo>
                  <a:lnTo>
                    <a:pt x="330" y="63"/>
                  </a:lnTo>
                  <a:lnTo>
                    <a:pt x="215" y="292"/>
                  </a:lnTo>
                  <a:lnTo>
                    <a:pt x="0" y="761"/>
                  </a:lnTo>
                  <a:lnTo>
                    <a:pt x="114" y="1282"/>
                  </a:lnTo>
                  <a:lnTo>
                    <a:pt x="381" y="1689"/>
                  </a:lnTo>
                  <a:lnTo>
                    <a:pt x="850" y="1943"/>
                  </a:lnTo>
                  <a:lnTo>
                    <a:pt x="2133" y="2425"/>
                  </a:lnTo>
                  <a:lnTo>
                    <a:pt x="3365" y="2412"/>
                  </a:lnTo>
                  <a:lnTo>
                    <a:pt x="4533" y="1600"/>
                  </a:lnTo>
                  <a:lnTo>
                    <a:pt x="4851" y="1155"/>
                  </a:lnTo>
                  <a:lnTo>
                    <a:pt x="4889" y="685"/>
                  </a:lnTo>
                  <a:lnTo>
                    <a:pt x="4686" y="177"/>
                  </a:lnTo>
                  <a:lnTo>
                    <a:pt x="3873" y="126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C5D6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4" name="object 2154" descr=""/>
            <p:cNvSpPr/>
            <p:nvPr/>
          </p:nvSpPr>
          <p:spPr>
            <a:xfrm>
              <a:off x="2235031" y="270632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168" y="0"/>
                  </a:moveTo>
                  <a:lnTo>
                    <a:pt x="508" y="330"/>
                  </a:lnTo>
                  <a:lnTo>
                    <a:pt x="0" y="1142"/>
                  </a:lnTo>
                  <a:lnTo>
                    <a:pt x="38" y="1409"/>
                  </a:lnTo>
                  <a:lnTo>
                    <a:pt x="50" y="1689"/>
                  </a:lnTo>
                  <a:lnTo>
                    <a:pt x="12" y="1968"/>
                  </a:lnTo>
                  <a:lnTo>
                    <a:pt x="165" y="2400"/>
                  </a:lnTo>
                  <a:lnTo>
                    <a:pt x="469" y="2666"/>
                  </a:lnTo>
                  <a:lnTo>
                    <a:pt x="914" y="2755"/>
                  </a:lnTo>
                  <a:lnTo>
                    <a:pt x="1371" y="2717"/>
                  </a:lnTo>
                  <a:lnTo>
                    <a:pt x="1714" y="2514"/>
                  </a:lnTo>
                  <a:lnTo>
                    <a:pt x="1930" y="2108"/>
                  </a:lnTo>
                  <a:lnTo>
                    <a:pt x="1993" y="1574"/>
                  </a:lnTo>
                  <a:lnTo>
                    <a:pt x="2095" y="482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83F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5" name="object 2155" descr=""/>
            <p:cNvSpPr/>
            <p:nvPr/>
          </p:nvSpPr>
          <p:spPr>
            <a:xfrm>
              <a:off x="2235642" y="2708447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1320" y="0"/>
                  </a:moveTo>
                  <a:lnTo>
                    <a:pt x="977" y="12"/>
                  </a:lnTo>
                  <a:lnTo>
                    <a:pt x="634" y="50"/>
                  </a:lnTo>
                  <a:lnTo>
                    <a:pt x="292" y="114"/>
                  </a:lnTo>
                  <a:lnTo>
                    <a:pt x="0" y="965"/>
                  </a:lnTo>
                  <a:lnTo>
                    <a:pt x="431" y="1257"/>
                  </a:lnTo>
                  <a:lnTo>
                    <a:pt x="1206" y="1282"/>
                  </a:lnTo>
                  <a:lnTo>
                    <a:pt x="1663" y="1257"/>
                  </a:lnTo>
                  <a:lnTo>
                    <a:pt x="2120" y="1219"/>
                  </a:lnTo>
                  <a:lnTo>
                    <a:pt x="2578" y="1193"/>
                  </a:lnTo>
                  <a:lnTo>
                    <a:pt x="3416" y="1168"/>
                  </a:lnTo>
                  <a:lnTo>
                    <a:pt x="4267" y="1155"/>
                  </a:lnTo>
                  <a:lnTo>
                    <a:pt x="4597" y="139"/>
                  </a:lnTo>
                  <a:lnTo>
                    <a:pt x="2412" y="38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5971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6" name="object 2156" descr=""/>
            <p:cNvSpPr/>
            <p:nvPr/>
          </p:nvSpPr>
          <p:spPr>
            <a:xfrm>
              <a:off x="2238982" y="271077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228" y="584"/>
                  </a:lnTo>
                  <a:lnTo>
                    <a:pt x="546" y="1054"/>
                  </a:lnTo>
                  <a:lnTo>
                    <a:pt x="1295" y="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8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7" name="object 2157" descr=""/>
            <p:cNvSpPr/>
            <p:nvPr/>
          </p:nvSpPr>
          <p:spPr>
            <a:xfrm>
              <a:off x="2222553" y="2695054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2996" y="0"/>
                  </a:moveTo>
                  <a:lnTo>
                    <a:pt x="0" y="5333"/>
                  </a:lnTo>
                  <a:lnTo>
                    <a:pt x="291" y="5905"/>
                  </a:lnTo>
                  <a:lnTo>
                    <a:pt x="663" y="6273"/>
                  </a:lnTo>
                  <a:lnTo>
                    <a:pt x="1053" y="6438"/>
                  </a:lnTo>
                  <a:lnTo>
                    <a:pt x="1535" y="6451"/>
                  </a:lnTo>
                  <a:lnTo>
                    <a:pt x="2251" y="6261"/>
                  </a:lnTo>
                  <a:lnTo>
                    <a:pt x="2780" y="5867"/>
                  </a:lnTo>
                  <a:lnTo>
                    <a:pt x="3329" y="5232"/>
                  </a:lnTo>
                  <a:lnTo>
                    <a:pt x="3796" y="4635"/>
                  </a:lnTo>
                  <a:lnTo>
                    <a:pt x="4024" y="3733"/>
                  </a:lnTo>
                  <a:lnTo>
                    <a:pt x="4634" y="3086"/>
                  </a:lnTo>
                  <a:lnTo>
                    <a:pt x="4990" y="2755"/>
                  </a:lnTo>
                  <a:lnTo>
                    <a:pt x="4939" y="1181"/>
                  </a:lnTo>
                  <a:lnTo>
                    <a:pt x="4482" y="622"/>
                  </a:lnTo>
                  <a:lnTo>
                    <a:pt x="3758" y="241"/>
                  </a:lnTo>
                  <a:lnTo>
                    <a:pt x="2996" y="0"/>
                  </a:lnTo>
                  <a:close/>
                </a:path>
              </a:pathLst>
            </a:custGeom>
            <a:solidFill>
              <a:srgbClr val="C9AA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8" name="object 2158" descr=""/>
            <p:cNvSpPr/>
            <p:nvPr/>
          </p:nvSpPr>
          <p:spPr>
            <a:xfrm>
              <a:off x="2229079" y="2694155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1892" y="0"/>
                  </a:moveTo>
                  <a:lnTo>
                    <a:pt x="1397" y="12"/>
                  </a:lnTo>
                  <a:lnTo>
                    <a:pt x="647" y="228"/>
                  </a:lnTo>
                  <a:lnTo>
                    <a:pt x="177" y="711"/>
                  </a:lnTo>
                  <a:lnTo>
                    <a:pt x="0" y="1473"/>
                  </a:lnTo>
                  <a:lnTo>
                    <a:pt x="12" y="1981"/>
                  </a:lnTo>
                  <a:lnTo>
                    <a:pt x="215" y="2374"/>
                  </a:lnTo>
                  <a:lnTo>
                    <a:pt x="609" y="2679"/>
                  </a:lnTo>
                  <a:lnTo>
                    <a:pt x="3009" y="3657"/>
                  </a:lnTo>
                  <a:lnTo>
                    <a:pt x="3657" y="3695"/>
                  </a:lnTo>
                  <a:lnTo>
                    <a:pt x="3644" y="3352"/>
                  </a:lnTo>
                  <a:lnTo>
                    <a:pt x="3733" y="3022"/>
                  </a:lnTo>
                  <a:lnTo>
                    <a:pt x="3937" y="2730"/>
                  </a:lnTo>
                  <a:lnTo>
                    <a:pt x="4292" y="1917"/>
                  </a:lnTo>
                  <a:lnTo>
                    <a:pt x="4381" y="1155"/>
                  </a:lnTo>
                  <a:lnTo>
                    <a:pt x="3479" y="609"/>
                  </a:lnTo>
                  <a:lnTo>
                    <a:pt x="3225" y="584"/>
                  </a:lnTo>
                  <a:lnTo>
                    <a:pt x="2971" y="520"/>
                  </a:lnTo>
                  <a:lnTo>
                    <a:pt x="2730" y="419"/>
                  </a:lnTo>
                  <a:lnTo>
                    <a:pt x="2336" y="127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5388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9" name="object 2159" descr=""/>
            <p:cNvSpPr/>
            <p:nvPr/>
          </p:nvSpPr>
          <p:spPr>
            <a:xfrm>
              <a:off x="2226326" y="269490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828" y="0"/>
                  </a:moveTo>
                  <a:lnTo>
                    <a:pt x="1028" y="177"/>
                  </a:lnTo>
                  <a:lnTo>
                    <a:pt x="508" y="368"/>
                  </a:lnTo>
                  <a:lnTo>
                    <a:pt x="165" y="736"/>
                  </a:lnTo>
                  <a:lnTo>
                    <a:pt x="0" y="1269"/>
                  </a:lnTo>
                  <a:lnTo>
                    <a:pt x="1219" y="2184"/>
                  </a:lnTo>
                  <a:lnTo>
                    <a:pt x="1930" y="2095"/>
                  </a:lnTo>
                  <a:lnTo>
                    <a:pt x="2641" y="2019"/>
                  </a:lnTo>
                  <a:lnTo>
                    <a:pt x="3365" y="1930"/>
                  </a:lnTo>
                  <a:lnTo>
                    <a:pt x="3251" y="634"/>
                  </a:lnTo>
                  <a:lnTo>
                    <a:pt x="2590" y="76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DFD1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0" name="object 2160" descr=""/>
            <p:cNvSpPr/>
            <p:nvPr/>
          </p:nvSpPr>
          <p:spPr>
            <a:xfrm>
              <a:off x="2229613" y="269678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165" y="596"/>
                  </a:lnTo>
                  <a:lnTo>
                    <a:pt x="520" y="965"/>
                  </a:lnTo>
                  <a:lnTo>
                    <a:pt x="1168" y="965"/>
                  </a:lnTo>
                  <a:lnTo>
                    <a:pt x="977" y="406"/>
                  </a:lnTo>
                  <a:lnTo>
                    <a:pt x="62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0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1" name="object 2161" descr=""/>
            <p:cNvSpPr/>
            <p:nvPr/>
          </p:nvSpPr>
          <p:spPr>
            <a:xfrm>
              <a:off x="2232558" y="269477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0"/>
                  </a:moveTo>
                  <a:lnTo>
                    <a:pt x="457" y="2120"/>
                  </a:lnTo>
                  <a:lnTo>
                    <a:pt x="762" y="2120"/>
                  </a:lnTo>
                  <a:lnTo>
                    <a:pt x="1066" y="2095"/>
                  </a:lnTo>
                  <a:lnTo>
                    <a:pt x="1371" y="2044"/>
                  </a:lnTo>
                  <a:lnTo>
                    <a:pt x="1270" y="1130"/>
                  </a:lnTo>
                  <a:lnTo>
                    <a:pt x="113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B8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2" name="object 2162" descr=""/>
            <p:cNvSpPr/>
            <p:nvPr/>
          </p:nvSpPr>
          <p:spPr>
            <a:xfrm>
              <a:off x="2229361" y="269247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13" y="0"/>
                  </a:moveTo>
                  <a:lnTo>
                    <a:pt x="0" y="533"/>
                  </a:lnTo>
                  <a:lnTo>
                    <a:pt x="2" y="876"/>
                  </a:lnTo>
                  <a:lnTo>
                    <a:pt x="86" y="1346"/>
                  </a:lnTo>
                  <a:lnTo>
                    <a:pt x="492" y="1841"/>
                  </a:lnTo>
                  <a:lnTo>
                    <a:pt x="1178" y="2082"/>
                  </a:lnTo>
                  <a:lnTo>
                    <a:pt x="2448" y="2095"/>
                  </a:lnTo>
                  <a:lnTo>
                    <a:pt x="2524" y="1168"/>
                  </a:lnTo>
                  <a:lnTo>
                    <a:pt x="2854" y="876"/>
                  </a:lnTo>
                  <a:lnTo>
                    <a:pt x="2943" y="533"/>
                  </a:lnTo>
                  <a:lnTo>
                    <a:pt x="2778" y="126"/>
                  </a:lnTo>
                  <a:lnTo>
                    <a:pt x="2321" y="5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7A70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3" name="object 2163" descr=""/>
            <p:cNvSpPr/>
            <p:nvPr/>
          </p:nvSpPr>
          <p:spPr>
            <a:xfrm>
              <a:off x="2231884" y="269259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254" y="0"/>
                  </a:moveTo>
                  <a:lnTo>
                    <a:pt x="165" y="355"/>
                  </a:lnTo>
                  <a:lnTo>
                    <a:pt x="88" y="698"/>
                  </a:lnTo>
                  <a:lnTo>
                    <a:pt x="0" y="1054"/>
                  </a:lnTo>
                  <a:lnTo>
                    <a:pt x="787" y="1028"/>
                  </a:lnTo>
                  <a:lnTo>
                    <a:pt x="1549" y="952"/>
                  </a:lnTo>
                  <a:lnTo>
                    <a:pt x="1892" y="7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DC9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4" name="object 2164" descr=""/>
            <p:cNvSpPr/>
            <p:nvPr/>
          </p:nvSpPr>
          <p:spPr>
            <a:xfrm>
              <a:off x="2235031" y="269246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63" y="647"/>
                  </a:lnTo>
                  <a:lnTo>
                    <a:pt x="406" y="1041"/>
                  </a:lnTo>
                  <a:lnTo>
                    <a:pt x="1054" y="1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B7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5" name="object 2165" descr=""/>
            <p:cNvSpPr/>
            <p:nvPr/>
          </p:nvSpPr>
          <p:spPr>
            <a:xfrm>
              <a:off x="2198121" y="268279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761" y="0"/>
                  </a:moveTo>
                  <a:lnTo>
                    <a:pt x="698" y="380"/>
                  </a:lnTo>
                  <a:lnTo>
                    <a:pt x="647" y="749"/>
                  </a:lnTo>
                  <a:lnTo>
                    <a:pt x="584" y="1130"/>
                  </a:lnTo>
                  <a:lnTo>
                    <a:pt x="241" y="1435"/>
                  </a:lnTo>
                  <a:lnTo>
                    <a:pt x="50" y="1816"/>
                  </a:lnTo>
                  <a:lnTo>
                    <a:pt x="0" y="2273"/>
                  </a:lnTo>
                  <a:lnTo>
                    <a:pt x="63" y="2717"/>
                  </a:lnTo>
                  <a:lnTo>
                    <a:pt x="1701" y="4038"/>
                  </a:lnTo>
                  <a:lnTo>
                    <a:pt x="2158" y="4025"/>
                  </a:lnTo>
                  <a:lnTo>
                    <a:pt x="2590" y="3936"/>
                  </a:lnTo>
                  <a:lnTo>
                    <a:pt x="2984" y="3733"/>
                  </a:lnTo>
                  <a:lnTo>
                    <a:pt x="3670" y="3124"/>
                  </a:lnTo>
                  <a:lnTo>
                    <a:pt x="4229" y="2476"/>
                  </a:lnTo>
                  <a:lnTo>
                    <a:pt x="3873" y="1473"/>
                  </a:lnTo>
                  <a:lnTo>
                    <a:pt x="3886" y="1104"/>
                  </a:lnTo>
                  <a:lnTo>
                    <a:pt x="3886" y="736"/>
                  </a:lnTo>
                  <a:lnTo>
                    <a:pt x="3898" y="368"/>
                  </a:lnTo>
                  <a:lnTo>
                    <a:pt x="3555" y="393"/>
                  </a:lnTo>
                  <a:lnTo>
                    <a:pt x="3213" y="380"/>
                  </a:lnTo>
                  <a:lnTo>
                    <a:pt x="2870" y="342"/>
                  </a:lnTo>
                  <a:lnTo>
                    <a:pt x="1993" y="1308"/>
                  </a:lnTo>
                  <a:lnTo>
                    <a:pt x="1473" y="50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B9B1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6" name="object 2166" descr=""/>
            <p:cNvSpPr/>
            <p:nvPr/>
          </p:nvSpPr>
          <p:spPr>
            <a:xfrm>
              <a:off x="2191956" y="2681905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3619" y="0"/>
                  </a:moveTo>
                  <a:lnTo>
                    <a:pt x="0" y="914"/>
                  </a:lnTo>
                  <a:lnTo>
                    <a:pt x="203" y="1270"/>
                  </a:lnTo>
                  <a:lnTo>
                    <a:pt x="1955" y="1905"/>
                  </a:lnTo>
                  <a:lnTo>
                    <a:pt x="2336" y="1866"/>
                  </a:lnTo>
                  <a:lnTo>
                    <a:pt x="3581" y="1143"/>
                  </a:lnTo>
                  <a:lnTo>
                    <a:pt x="3683" y="990"/>
                  </a:lnTo>
                  <a:lnTo>
                    <a:pt x="3632" y="660"/>
                  </a:lnTo>
                  <a:lnTo>
                    <a:pt x="3606" y="330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A5A0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7" name="object 2167" descr=""/>
            <p:cNvSpPr/>
            <p:nvPr/>
          </p:nvSpPr>
          <p:spPr>
            <a:xfrm>
              <a:off x="2196028" y="268338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546" y="0"/>
                  </a:moveTo>
                  <a:lnTo>
                    <a:pt x="0" y="673"/>
                  </a:lnTo>
                  <a:lnTo>
                    <a:pt x="38" y="1333"/>
                  </a:lnTo>
                  <a:lnTo>
                    <a:pt x="546" y="2006"/>
                  </a:lnTo>
                  <a:lnTo>
                    <a:pt x="1270" y="2362"/>
                  </a:lnTo>
                  <a:lnTo>
                    <a:pt x="1943" y="2387"/>
                  </a:lnTo>
                  <a:lnTo>
                    <a:pt x="2540" y="1727"/>
                  </a:lnTo>
                  <a:lnTo>
                    <a:pt x="2578" y="1333"/>
                  </a:lnTo>
                  <a:lnTo>
                    <a:pt x="2679" y="546"/>
                  </a:lnTo>
                  <a:lnTo>
                    <a:pt x="1968" y="368"/>
                  </a:lnTo>
                  <a:lnTo>
                    <a:pt x="1257" y="17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17C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8" name="object 2168" descr=""/>
            <p:cNvSpPr/>
            <p:nvPr/>
          </p:nvSpPr>
          <p:spPr>
            <a:xfrm>
              <a:off x="2195041" y="268288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596" y="0"/>
                  </a:moveTo>
                  <a:lnTo>
                    <a:pt x="499" y="495"/>
                  </a:lnTo>
                  <a:lnTo>
                    <a:pt x="190" y="749"/>
                  </a:lnTo>
                  <a:lnTo>
                    <a:pt x="0" y="1117"/>
                  </a:lnTo>
                  <a:lnTo>
                    <a:pt x="12" y="1587"/>
                  </a:lnTo>
                  <a:lnTo>
                    <a:pt x="139" y="2044"/>
                  </a:lnTo>
                  <a:lnTo>
                    <a:pt x="419" y="2349"/>
                  </a:lnTo>
                  <a:lnTo>
                    <a:pt x="850" y="2514"/>
                  </a:lnTo>
                  <a:lnTo>
                    <a:pt x="1435" y="2184"/>
                  </a:lnTo>
                  <a:lnTo>
                    <a:pt x="1457" y="45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7C6B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9" name="object 2169" descr=""/>
            <p:cNvSpPr/>
            <p:nvPr/>
          </p:nvSpPr>
          <p:spPr>
            <a:xfrm>
              <a:off x="2190356" y="268171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38" y="0"/>
                  </a:moveTo>
                  <a:lnTo>
                    <a:pt x="0" y="2197"/>
                  </a:lnTo>
                  <a:lnTo>
                    <a:pt x="647" y="2921"/>
                  </a:lnTo>
                  <a:lnTo>
                    <a:pt x="1384" y="2933"/>
                  </a:lnTo>
                  <a:lnTo>
                    <a:pt x="2184" y="2476"/>
                  </a:lnTo>
                  <a:lnTo>
                    <a:pt x="2527" y="1955"/>
                  </a:lnTo>
                  <a:lnTo>
                    <a:pt x="2489" y="1473"/>
                  </a:lnTo>
                  <a:lnTo>
                    <a:pt x="2082" y="1003"/>
                  </a:lnTo>
                  <a:lnTo>
                    <a:pt x="1955" y="825"/>
                  </a:lnTo>
                  <a:lnTo>
                    <a:pt x="1879" y="622"/>
                  </a:lnTo>
                  <a:lnTo>
                    <a:pt x="1828" y="406"/>
                  </a:lnTo>
                  <a:lnTo>
                    <a:pt x="1231" y="266"/>
                  </a:lnTo>
                  <a:lnTo>
                    <a:pt x="635" y="1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754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0" name="object 2170" descr=""/>
            <p:cNvSpPr/>
            <p:nvPr/>
          </p:nvSpPr>
          <p:spPr>
            <a:xfrm>
              <a:off x="2188523" y="2683911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828" y="0"/>
                  </a:moveTo>
                  <a:lnTo>
                    <a:pt x="596" y="203"/>
                  </a:lnTo>
                  <a:lnTo>
                    <a:pt x="25" y="736"/>
                  </a:lnTo>
                  <a:lnTo>
                    <a:pt x="0" y="1435"/>
                  </a:lnTo>
                  <a:lnTo>
                    <a:pt x="355" y="2197"/>
                  </a:lnTo>
                  <a:lnTo>
                    <a:pt x="749" y="2527"/>
                  </a:lnTo>
                  <a:lnTo>
                    <a:pt x="1219" y="2679"/>
                  </a:lnTo>
                  <a:lnTo>
                    <a:pt x="1752" y="2628"/>
                  </a:lnTo>
                  <a:lnTo>
                    <a:pt x="2882" y="2146"/>
                  </a:lnTo>
                  <a:lnTo>
                    <a:pt x="4356" y="1955"/>
                  </a:lnTo>
                  <a:lnTo>
                    <a:pt x="3759" y="101"/>
                  </a:lnTo>
                  <a:lnTo>
                    <a:pt x="3124" y="63"/>
                  </a:lnTo>
                  <a:lnTo>
                    <a:pt x="2476" y="38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B087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1" name="object 2171" descr=""/>
            <p:cNvSpPr/>
            <p:nvPr/>
          </p:nvSpPr>
          <p:spPr>
            <a:xfrm>
              <a:off x="2183625" y="268391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848" y="0"/>
                  </a:moveTo>
                  <a:lnTo>
                    <a:pt x="2794" y="1142"/>
                  </a:lnTo>
                  <a:lnTo>
                    <a:pt x="1663" y="2120"/>
                  </a:lnTo>
                  <a:lnTo>
                    <a:pt x="1155" y="1777"/>
                  </a:lnTo>
                  <a:lnTo>
                    <a:pt x="673" y="1828"/>
                  </a:lnTo>
                  <a:lnTo>
                    <a:pt x="241" y="2273"/>
                  </a:lnTo>
                  <a:lnTo>
                    <a:pt x="0" y="2730"/>
                  </a:lnTo>
                  <a:lnTo>
                    <a:pt x="50" y="3174"/>
                  </a:lnTo>
                  <a:lnTo>
                    <a:pt x="3327" y="5118"/>
                  </a:lnTo>
                  <a:lnTo>
                    <a:pt x="3771" y="5067"/>
                  </a:lnTo>
                  <a:lnTo>
                    <a:pt x="4216" y="4940"/>
                  </a:lnTo>
                  <a:lnTo>
                    <a:pt x="5283" y="4356"/>
                  </a:lnTo>
                  <a:lnTo>
                    <a:pt x="6184" y="3670"/>
                  </a:lnTo>
                  <a:lnTo>
                    <a:pt x="5803" y="2235"/>
                  </a:lnTo>
                  <a:lnTo>
                    <a:pt x="5638" y="825"/>
                  </a:lnTo>
                  <a:lnTo>
                    <a:pt x="5549" y="126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637C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2" name="object 2172" descr=""/>
            <p:cNvSpPr/>
            <p:nvPr/>
          </p:nvSpPr>
          <p:spPr>
            <a:xfrm>
              <a:off x="2183599" y="268514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282" y="0"/>
                  </a:moveTo>
                  <a:lnTo>
                    <a:pt x="0" y="76"/>
                  </a:lnTo>
                  <a:lnTo>
                    <a:pt x="63" y="406"/>
                  </a:lnTo>
                  <a:lnTo>
                    <a:pt x="152" y="723"/>
                  </a:lnTo>
                  <a:lnTo>
                    <a:pt x="266" y="1041"/>
                  </a:lnTo>
                  <a:lnTo>
                    <a:pt x="1689" y="889"/>
                  </a:lnTo>
                  <a:lnTo>
                    <a:pt x="1651" y="546"/>
                  </a:lnTo>
                  <a:lnTo>
                    <a:pt x="1524" y="254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E9D9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3" name="object 2173" descr=""/>
            <p:cNvSpPr/>
            <p:nvPr/>
          </p:nvSpPr>
          <p:spPr>
            <a:xfrm>
              <a:off x="2162515" y="2707804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637" y="2438"/>
                  </a:moveTo>
                  <a:lnTo>
                    <a:pt x="1854" y="2438"/>
                  </a:lnTo>
                  <a:lnTo>
                    <a:pt x="1844" y="2895"/>
                  </a:lnTo>
                  <a:lnTo>
                    <a:pt x="2095" y="3048"/>
                  </a:lnTo>
                  <a:lnTo>
                    <a:pt x="2412" y="2895"/>
                  </a:lnTo>
                  <a:lnTo>
                    <a:pt x="2743" y="2794"/>
                  </a:lnTo>
                  <a:lnTo>
                    <a:pt x="3086" y="2743"/>
                  </a:lnTo>
                  <a:lnTo>
                    <a:pt x="3637" y="2438"/>
                  </a:lnTo>
                  <a:close/>
                </a:path>
                <a:path w="6350" h="3175">
                  <a:moveTo>
                    <a:pt x="1841" y="114"/>
                  </a:moveTo>
                  <a:lnTo>
                    <a:pt x="952" y="444"/>
                  </a:lnTo>
                  <a:lnTo>
                    <a:pt x="0" y="1689"/>
                  </a:lnTo>
                  <a:lnTo>
                    <a:pt x="1231" y="2959"/>
                  </a:lnTo>
                  <a:lnTo>
                    <a:pt x="1610" y="2743"/>
                  </a:lnTo>
                  <a:lnTo>
                    <a:pt x="1854" y="2438"/>
                  </a:lnTo>
                  <a:lnTo>
                    <a:pt x="3637" y="2438"/>
                  </a:lnTo>
                  <a:lnTo>
                    <a:pt x="5003" y="2336"/>
                  </a:lnTo>
                  <a:lnTo>
                    <a:pt x="5410" y="2108"/>
                  </a:lnTo>
                  <a:lnTo>
                    <a:pt x="5664" y="1765"/>
                  </a:lnTo>
                  <a:lnTo>
                    <a:pt x="5740" y="1308"/>
                  </a:lnTo>
                  <a:lnTo>
                    <a:pt x="5562" y="647"/>
                  </a:lnTo>
                  <a:lnTo>
                    <a:pt x="5201" y="355"/>
                  </a:lnTo>
                  <a:lnTo>
                    <a:pt x="2806" y="355"/>
                  </a:lnTo>
                  <a:lnTo>
                    <a:pt x="1841" y="114"/>
                  </a:lnTo>
                  <a:close/>
                </a:path>
                <a:path w="6350" h="3175">
                  <a:moveTo>
                    <a:pt x="4152" y="0"/>
                  </a:moveTo>
                  <a:lnTo>
                    <a:pt x="3647" y="50"/>
                  </a:lnTo>
                  <a:lnTo>
                    <a:pt x="2806" y="355"/>
                  </a:lnTo>
                  <a:lnTo>
                    <a:pt x="5201" y="355"/>
                  </a:lnTo>
                  <a:lnTo>
                    <a:pt x="5029" y="215"/>
                  </a:lnTo>
                  <a:lnTo>
                    <a:pt x="4597" y="50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CF9B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4" name="object 2174" descr=""/>
            <p:cNvSpPr/>
            <p:nvPr/>
          </p:nvSpPr>
          <p:spPr>
            <a:xfrm>
              <a:off x="2163625" y="271033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533" y="0"/>
                  </a:moveTo>
                  <a:lnTo>
                    <a:pt x="228" y="76"/>
                  </a:lnTo>
                  <a:lnTo>
                    <a:pt x="0" y="431"/>
                  </a:lnTo>
                  <a:lnTo>
                    <a:pt x="88" y="1498"/>
                  </a:lnTo>
                  <a:lnTo>
                    <a:pt x="622" y="1397"/>
                  </a:lnTo>
                  <a:lnTo>
                    <a:pt x="914" y="1054"/>
                  </a:lnTo>
                  <a:lnTo>
                    <a:pt x="914" y="190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568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5" name="object 2175" descr=""/>
            <p:cNvSpPr/>
            <p:nvPr/>
          </p:nvSpPr>
          <p:spPr>
            <a:xfrm>
              <a:off x="2163432" y="2707128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2882" y="0"/>
                  </a:moveTo>
                  <a:lnTo>
                    <a:pt x="2463" y="165"/>
                  </a:lnTo>
                  <a:lnTo>
                    <a:pt x="25" y="507"/>
                  </a:lnTo>
                  <a:lnTo>
                    <a:pt x="0" y="711"/>
                  </a:lnTo>
                  <a:lnTo>
                    <a:pt x="12" y="914"/>
                  </a:lnTo>
                  <a:lnTo>
                    <a:pt x="38" y="1117"/>
                  </a:lnTo>
                  <a:lnTo>
                    <a:pt x="3340" y="1422"/>
                  </a:lnTo>
                  <a:lnTo>
                    <a:pt x="3746" y="1155"/>
                  </a:lnTo>
                  <a:lnTo>
                    <a:pt x="3835" y="800"/>
                  </a:lnTo>
                  <a:lnTo>
                    <a:pt x="3632" y="355"/>
                  </a:lnTo>
                  <a:lnTo>
                    <a:pt x="3276" y="63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B84A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6" name="object 2176" descr=""/>
            <p:cNvSpPr/>
            <p:nvPr/>
          </p:nvSpPr>
          <p:spPr>
            <a:xfrm>
              <a:off x="2162503" y="2701101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730" y="0"/>
                  </a:moveTo>
                  <a:lnTo>
                    <a:pt x="1371" y="1041"/>
                  </a:lnTo>
                  <a:lnTo>
                    <a:pt x="0" y="1079"/>
                  </a:lnTo>
                  <a:lnTo>
                    <a:pt x="12" y="1435"/>
                  </a:lnTo>
                  <a:lnTo>
                    <a:pt x="88" y="1778"/>
                  </a:lnTo>
                  <a:lnTo>
                    <a:pt x="215" y="2095"/>
                  </a:lnTo>
                  <a:lnTo>
                    <a:pt x="2057" y="2794"/>
                  </a:lnTo>
                  <a:lnTo>
                    <a:pt x="2540" y="4178"/>
                  </a:lnTo>
                  <a:lnTo>
                    <a:pt x="5715" y="2667"/>
                  </a:lnTo>
                  <a:lnTo>
                    <a:pt x="5562" y="1739"/>
                  </a:lnTo>
                  <a:lnTo>
                    <a:pt x="4724" y="1473"/>
                  </a:lnTo>
                  <a:lnTo>
                    <a:pt x="4127" y="977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CCB7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7" name="object 2177" descr=""/>
            <p:cNvSpPr/>
            <p:nvPr/>
          </p:nvSpPr>
          <p:spPr>
            <a:xfrm>
              <a:off x="2163931" y="2703892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635" y="0"/>
                  </a:moveTo>
                  <a:lnTo>
                    <a:pt x="203" y="1079"/>
                  </a:lnTo>
                  <a:lnTo>
                    <a:pt x="0" y="1625"/>
                  </a:lnTo>
                  <a:lnTo>
                    <a:pt x="736" y="2120"/>
                  </a:lnTo>
                  <a:lnTo>
                    <a:pt x="1587" y="2501"/>
                  </a:lnTo>
                  <a:lnTo>
                    <a:pt x="1955" y="3403"/>
                  </a:lnTo>
                  <a:lnTo>
                    <a:pt x="2273" y="3454"/>
                  </a:lnTo>
                  <a:lnTo>
                    <a:pt x="2565" y="3543"/>
                  </a:lnTo>
                  <a:lnTo>
                    <a:pt x="2857" y="3670"/>
                  </a:lnTo>
                  <a:lnTo>
                    <a:pt x="3175" y="3987"/>
                  </a:lnTo>
                  <a:lnTo>
                    <a:pt x="3556" y="4102"/>
                  </a:lnTo>
                  <a:lnTo>
                    <a:pt x="5461" y="2286"/>
                  </a:lnTo>
                  <a:lnTo>
                    <a:pt x="5461" y="1866"/>
                  </a:lnTo>
                  <a:lnTo>
                    <a:pt x="5346" y="1460"/>
                  </a:lnTo>
                  <a:lnTo>
                    <a:pt x="4978" y="901"/>
                  </a:lnTo>
                  <a:lnTo>
                    <a:pt x="4508" y="558"/>
                  </a:lnTo>
                  <a:lnTo>
                    <a:pt x="3797" y="673"/>
                  </a:lnTo>
                  <a:lnTo>
                    <a:pt x="2743" y="444"/>
                  </a:lnTo>
                  <a:lnTo>
                    <a:pt x="1689" y="228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457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8" name="object 2178" descr=""/>
            <p:cNvSpPr/>
            <p:nvPr/>
          </p:nvSpPr>
          <p:spPr>
            <a:xfrm>
              <a:off x="2204547" y="2688311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647" y="0"/>
                  </a:moveTo>
                  <a:lnTo>
                    <a:pt x="0" y="977"/>
                  </a:lnTo>
                  <a:lnTo>
                    <a:pt x="571" y="1739"/>
                  </a:lnTo>
                  <a:lnTo>
                    <a:pt x="1117" y="2489"/>
                  </a:lnTo>
                  <a:lnTo>
                    <a:pt x="1777" y="3175"/>
                  </a:lnTo>
                  <a:lnTo>
                    <a:pt x="2539" y="3682"/>
                  </a:lnTo>
                  <a:lnTo>
                    <a:pt x="3492" y="3848"/>
                  </a:lnTo>
                  <a:lnTo>
                    <a:pt x="3962" y="3848"/>
                  </a:lnTo>
                  <a:lnTo>
                    <a:pt x="5524" y="1943"/>
                  </a:lnTo>
                  <a:lnTo>
                    <a:pt x="5448" y="1498"/>
                  </a:lnTo>
                  <a:lnTo>
                    <a:pt x="5270" y="1079"/>
                  </a:lnTo>
                  <a:lnTo>
                    <a:pt x="5105" y="927"/>
                  </a:lnTo>
                  <a:lnTo>
                    <a:pt x="4787" y="609"/>
                  </a:lnTo>
                  <a:lnTo>
                    <a:pt x="1625" y="3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656E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9" name="object 2179" descr=""/>
            <p:cNvSpPr/>
            <p:nvPr/>
          </p:nvSpPr>
          <p:spPr>
            <a:xfrm>
              <a:off x="2202883" y="2686215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1104" y="0"/>
                  </a:moveTo>
                  <a:lnTo>
                    <a:pt x="0" y="1155"/>
                  </a:lnTo>
                  <a:lnTo>
                    <a:pt x="12" y="2463"/>
                  </a:lnTo>
                  <a:lnTo>
                    <a:pt x="571" y="3848"/>
                  </a:lnTo>
                  <a:lnTo>
                    <a:pt x="863" y="4356"/>
                  </a:lnTo>
                  <a:lnTo>
                    <a:pt x="1295" y="4660"/>
                  </a:lnTo>
                  <a:lnTo>
                    <a:pt x="1866" y="4762"/>
                  </a:lnTo>
                  <a:lnTo>
                    <a:pt x="2438" y="4775"/>
                  </a:lnTo>
                  <a:lnTo>
                    <a:pt x="2920" y="4571"/>
                  </a:lnTo>
                  <a:lnTo>
                    <a:pt x="3314" y="4152"/>
                  </a:lnTo>
                  <a:lnTo>
                    <a:pt x="2971" y="3467"/>
                  </a:lnTo>
                  <a:lnTo>
                    <a:pt x="2311" y="2095"/>
                  </a:lnTo>
                  <a:lnTo>
                    <a:pt x="2654" y="1422"/>
                  </a:lnTo>
                  <a:lnTo>
                    <a:pt x="2984" y="749"/>
                  </a:lnTo>
                  <a:lnTo>
                    <a:pt x="3327" y="76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BC77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0" name="object 2180" descr=""/>
            <p:cNvSpPr/>
            <p:nvPr/>
          </p:nvSpPr>
          <p:spPr>
            <a:xfrm>
              <a:off x="2208145" y="268726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168" y="0"/>
                  </a:moveTo>
                  <a:lnTo>
                    <a:pt x="787" y="381"/>
                  </a:lnTo>
                  <a:lnTo>
                    <a:pt x="0" y="1143"/>
                  </a:lnTo>
                  <a:lnTo>
                    <a:pt x="749" y="2120"/>
                  </a:lnTo>
                  <a:lnTo>
                    <a:pt x="1358" y="2095"/>
                  </a:lnTo>
                  <a:lnTo>
                    <a:pt x="1587" y="1790"/>
                  </a:lnTo>
                  <a:lnTo>
                    <a:pt x="1460" y="1193"/>
                  </a:lnTo>
                  <a:lnTo>
                    <a:pt x="1358" y="800"/>
                  </a:lnTo>
                  <a:lnTo>
                    <a:pt x="1269" y="406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3A7F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1" name="object 2181" descr=""/>
            <p:cNvSpPr/>
            <p:nvPr/>
          </p:nvSpPr>
          <p:spPr>
            <a:xfrm>
              <a:off x="2199736" y="2684239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3340" y="0"/>
                  </a:moveTo>
                  <a:lnTo>
                    <a:pt x="2984" y="0"/>
                  </a:lnTo>
                  <a:lnTo>
                    <a:pt x="2260" y="25"/>
                  </a:lnTo>
                  <a:lnTo>
                    <a:pt x="952" y="1968"/>
                  </a:lnTo>
                  <a:lnTo>
                    <a:pt x="0" y="3454"/>
                  </a:lnTo>
                  <a:lnTo>
                    <a:pt x="736" y="4762"/>
                  </a:lnTo>
                  <a:lnTo>
                    <a:pt x="1409" y="6070"/>
                  </a:lnTo>
                  <a:lnTo>
                    <a:pt x="1803" y="6692"/>
                  </a:lnTo>
                  <a:lnTo>
                    <a:pt x="2311" y="7200"/>
                  </a:lnTo>
                  <a:lnTo>
                    <a:pt x="2971" y="7556"/>
                  </a:lnTo>
                  <a:lnTo>
                    <a:pt x="3441" y="7708"/>
                  </a:lnTo>
                  <a:lnTo>
                    <a:pt x="3911" y="7696"/>
                  </a:lnTo>
                  <a:lnTo>
                    <a:pt x="4368" y="7518"/>
                  </a:lnTo>
                  <a:lnTo>
                    <a:pt x="4699" y="7124"/>
                  </a:lnTo>
                  <a:lnTo>
                    <a:pt x="4762" y="6692"/>
                  </a:lnTo>
                  <a:lnTo>
                    <a:pt x="4572" y="6235"/>
                  </a:lnTo>
                  <a:lnTo>
                    <a:pt x="4457" y="4813"/>
                  </a:lnTo>
                  <a:lnTo>
                    <a:pt x="4254" y="1981"/>
                  </a:lnTo>
                  <a:lnTo>
                    <a:pt x="4178" y="838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4162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2" name="object 2182" descr=""/>
            <p:cNvSpPr/>
            <p:nvPr/>
          </p:nvSpPr>
          <p:spPr>
            <a:xfrm>
              <a:off x="2208894" y="2688444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552" y="0"/>
                  </a:moveTo>
                  <a:lnTo>
                    <a:pt x="1943" y="0"/>
                  </a:lnTo>
                  <a:lnTo>
                    <a:pt x="1320" y="12"/>
                  </a:lnTo>
                  <a:lnTo>
                    <a:pt x="698" y="12"/>
                  </a:lnTo>
                  <a:lnTo>
                    <a:pt x="0" y="939"/>
                  </a:lnTo>
                  <a:lnTo>
                    <a:pt x="647" y="1015"/>
                  </a:lnTo>
                  <a:lnTo>
                    <a:pt x="1041" y="1523"/>
                  </a:lnTo>
                  <a:lnTo>
                    <a:pt x="1574" y="1650"/>
                  </a:lnTo>
                  <a:lnTo>
                    <a:pt x="2171" y="1574"/>
                  </a:lnTo>
                  <a:lnTo>
                    <a:pt x="2565" y="1460"/>
                  </a:lnTo>
                  <a:lnTo>
                    <a:pt x="2844" y="1231"/>
                  </a:lnTo>
                  <a:lnTo>
                    <a:pt x="3060" y="888"/>
                  </a:lnTo>
                  <a:lnTo>
                    <a:pt x="2844" y="622"/>
                  </a:lnTo>
                  <a:lnTo>
                    <a:pt x="2667" y="330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B57F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3" name="object 2183" descr=""/>
            <p:cNvSpPr/>
            <p:nvPr/>
          </p:nvSpPr>
          <p:spPr>
            <a:xfrm>
              <a:off x="2166640" y="2697949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518" y="0"/>
                  </a:moveTo>
                  <a:lnTo>
                    <a:pt x="6184" y="977"/>
                  </a:lnTo>
                  <a:lnTo>
                    <a:pt x="4572" y="749"/>
                  </a:lnTo>
                  <a:lnTo>
                    <a:pt x="3086" y="1066"/>
                  </a:lnTo>
                  <a:lnTo>
                    <a:pt x="2108" y="3098"/>
                  </a:lnTo>
                  <a:lnTo>
                    <a:pt x="1689" y="4038"/>
                  </a:lnTo>
                  <a:lnTo>
                    <a:pt x="889" y="4178"/>
                  </a:lnTo>
                  <a:lnTo>
                    <a:pt x="0" y="4127"/>
                  </a:lnTo>
                  <a:lnTo>
                    <a:pt x="431" y="4559"/>
                  </a:lnTo>
                  <a:lnTo>
                    <a:pt x="876" y="4978"/>
                  </a:lnTo>
                  <a:lnTo>
                    <a:pt x="1308" y="5410"/>
                  </a:lnTo>
                  <a:lnTo>
                    <a:pt x="4445" y="6324"/>
                  </a:lnTo>
                  <a:lnTo>
                    <a:pt x="5245" y="6261"/>
                  </a:lnTo>
                  <a:lnTo>
                    <a:pt x="6959" y="4673"/>
                  </a:lnTo>
                  <a:lnTo>
                    <a:pt x="6858" y="4508"/>
                  </a:lnTo>
                  <a:lnTo>
                    <a:pt x="6756" y="3810"/>
                  </a:lnTo>
                  <a:lnTo>
                    <a:pt x="6870" y="3530"/>
                  </a:lnTo>
                  <a:lnTo>
                    <a:pt x="7175" y="3327"/>
                  </a:lnTo>
                  <a:lnTo>
                    <a:pt x="8293" y="1460"/>
                  </a:lnTo>
                  <a:lnTo>
                    <a:pt x="8267" y="889"/>
                  </a:lnTo>
                  <a:lnTo>
                    <a:pt x="8001" y="342"/>
                  </a:lnTo>
                  <a:lnTo>
                    <a:pt x="7518" y="0"/>
                  </a:lnTo>
                  <a:close/>
                </a:path>
              </a:pathLst>
            </a:custGeom>
            <a:solidFill>
              <a:srgbClr val="C784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4" name="object 2184" descr=""/>
            <p:cNvSpPr/>
            <p:nvPr/>
          </p:nvSpPr>
          <p:spPr>
            <a:xfrm>
              <a:off x="2174158" y="2695823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2133" y="0"/>
                  </a:moveTo>
                  <a:lnTo>
                    <a:pt x="1155" y="177"/>
                  </a:lnTo>
                  <a:lnTo>
                    <a:pt x="76" y="1244"/>
                  </a:lnTo>
                  <a:lnTo>
                    <a:pt x="0" y="2120"/>
                  </a:lnTo>
                  <a:lnTo>
                    <a:pt x="444" y="2273"/>
                  </a:lnTo>
                  <a:lnTo>
                    <a:pt x="1295" y="3086"/>
                  </a:lnTo>
                  <a:lnTo>
                    <a:pt x="4559" y="1041"/>
                  </a:lnTo>
                  <a:lnTo>
                    <a:pt x="4013" y="546"/>
                  </a:lnTo>
                  <a:lnTo>
                    <a:pt x="3225" y="254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898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5" name="object 2185" descr=""/>
            <p:cNvSpPr/>
            <p:nvPr/>
          </p:nvSpPr>
          <p:spPr>
            <a:xfrm>
              <a:off x="2174301" y="269370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499" y="0"/>
                  </a:moveTo>
                  <a:lnTo>
                    <a:pt x="1156" y="0"/>
                  </a:lnTo>
                  <a:lnTo>
                    <a:pt x="305" y="444"/>
                  </a:lnTo>
                  <a:lnTo>
                    <a:pt x="674" y="1587"/>
                  </a:lnTo>
                  <a:lnTo>
                    <a:pt x="18" y="2032"/>
                  </a:lnTo>
                  <a:lnTo>
                    <a:pt x="0" y="2501"/>
                  </a:lnTo>
                  <a:lnTo>
                    <a:pt x="191" y="3098"/>
                  </a:lnTo>
                  <a:lnTo>
                    <a:pt x="3125" y="3149"/>
                  </a:lnTo>
                  <a:lnTo>
                    <a:pt x="3493" y="2870"/>
                  </a:lnTo>
                  <a:lnTo>
                    <a:pt x="3722" y="2501"/>
                  </a:lnTo>
                  <a:lnTo>
                    <a:pt x="3671" y="1016"/>
                  </a:lnTo>
                  <a:lnTo>
                    <a:pt x="3087" y="393"/>
                  </a:lnTo>
                  <a:lnTo>
                    <a:pt x="2172" y="50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C66E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6" name="object 2186" descr=""/>
            <p:cNvSpPr/>
            <p:nvPr/>
          </p:nvSpPr>
          <p:spPr>
            <a:xfrm>
              <a:off x="2174173" y="2693706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282" y="0"/>
                  </a:moveTo>
                  <a:lnTo>
                    <a:pt x="850" y="76"/>
                  </a:lnTo>
                  <a:lnTo>
                    <a:pt x="431" y="165"/>
                  </a:lnTo>
                  <a:lnTo>
                    <a:pt x="0" y="241"/>
                  </a:lnTo>
                  <a:lnTo>
                    <a:pt x="25" y="863"/>
                  </a:lnTo>
                  <a:lnTo>
                    <a:pt x="38" y="1473"/>
                  </a:lnTo>
                  <a:lnTo>
                    <a:pt x="63" y="2095"/>
                  </a:lnTo>
                  <a:lnTo>
                    <a:pt x="965" y="1689"/>
                  </a:lnTo>
                  <a:lnTo>
                    <a:pt x="1168" y="876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E39E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7" name="object 2187" descr=""/>
            <p:cNvSpPr/>
            <p:nvPr/>
          </p:nvSpPr>
          <p:spPr>
            <a:xfrm>
              <a:off x="2179624" y="2690282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5">
                  <a:moveTo>
                    <a:pt x="900" y="355"/>
                  </a:moveTo>
                  <a:lnTo>
                    <a:pt x="527" y="711"/>
                  </a:lnTo>
                  <a:lnTo>
                    <a:pt x="88" y="1193"/>
                  </a:lnTo>
                  <a:lnTo>
                    <a:pt x="0" y="4521"/>
                  </a:lnTo>
                  <a:lnTo>
                    <a:pt x="189" y="5829"/>
                  </a:lnTo>
                  <a:lnTo>
                    <a:pt x="2272" y="7962"/>
                  </a:lnTo>
                  <a:lnTo>
                    <a:pt x="3224" y="7899"/>
                  </a:lnTo>
                  <a:lnTo>
                    <a:pt x="3707" y="7226"/>
                  </a:lnTo>
                  <a:lnTo>
                    <a:pt x="4545" y="5765"/>
                  </a:lnTo>
                  <a:lnTo>
                    <a:pt x="5129" y="5181"/>
                  </a:lnTo>
                  <a:lnTo>
                    <a:pt x="5587" y="4521"/>
                  </a:lnTo>
                  <a:lnTo>
                    <a:pt x="5726" y="4114"/>
                  </a:lnTo>
                  <a:lnTo>
                    <a:pt x="5723" y="3276"/>
                  </a:lnTo>
                  <a:lnTo>
                    <a:pt x="3551" y="368"/>
                  </a:lnTo>
                  <a:lnTo>
                    <a:pt x="900" y="355"/>
                  </a:lnTo>
                  <a:close/>
                </a:path>
                <a:path w="6350" h="8255">
                  <a:moveTo>
                    <a:pt x="2094" y="0"/>
                  </a:moveTo>
                  <a:lnTo>
                    <a:pt x="1434" y="317"/>
                  </a:lnTo>
                  <a:lnTo>
                    <a:pt x="1078" y="368"/>
                  </a:lnTo>
                  <a:lnTo>
                    <a:pt x="3551" y="368"/>
                  </a:lnTo>
                  <a:lnTo>
                    <a:pt x="2742" y="88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B67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8" name="object 2188" descr=""/>
            <p:cNvSpPr/>
            <p:nvPr/>
          </p:nvSpPr>
          <p:spPr>
            <a:xfrm>
              <a:off x="2176470" y="269259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086" y="0"/>
                  </a:moveTo>
                  <a:lnTo>
                    <a:pt x="1955" y="114"/>
                  </a:lnTo>
                  <a:lnTo>
                    <a:pt x="927" y="508"/>
                  </a:lnTo>
                  <a:lnTo>
                    <a:pt x="0" y="1168"/>
                  </a:lnTo>
                  <a:lnTo>
                    <a:pt x="965" y="3213"/>
                  </a:lnTo>
                  <a:lnTo>
                    <a:pt x="2324" y="3873"/>
                  </a:lnTo>
                  <a:lnTo>
                    <a:pt x="3238" y="3048"/>
                  </a:lnTo>
                  <a:lnTo>
                    <a:pt x="4152" y="2260"/>
                  </a:lnTo>
                  <a:lnTo>
                    <a:pt x="4178" y="1016"/>
                  </a:lnTo>
                  <a:lnTo>
                    <a:pt x="3746" y="749"/>
                  </a:lnTo>
                  <a:lnTo>
                    <a:pt x="3441" y="342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BA5A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9" name="object 2189" descr=""/>
            <p:cNvSpPr/>
            <p:nvPr/>
          </p:nvSpPr>
          <p:spPr>
            <a:xfrm>
              <a:off x="2178268" y="268681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3276" y="0"/>
                  </a:moveTo>
                  <a:lnTo>
                    <a:pt x="2870" y="63"/>
                  </a:lnTo>
                  <a:lnTo>
                    <a:pt x="2489" y="380"/>
                  </a:lnTo>
                  <a:lnTo>
                    <a:pt x="2070" y="457"/>
                  </a:lnTo>
                  <a:lnTo>
                    <a:pt x="1651" y="546"/>
                  </a:lnTo>
                  <a:lnTo>
                    <a:pt x="1219" y="622"/>
                  </a:lnTo>
                  <a:lnTo>
                    <a:pt x="0" y="1777"/>
                  </a:lnTo>
                  <a:lnTo>
                    <a:pt x="685" y="2793"/>
                  </a:lnTo>
                  <a:lnTo>
                    <a:pt x="2260" y="2578"/>
                  </a:lnTo>
                  <a:lnTo>
                    <a:pt x="2794" y="3784"/>
                  </a:lnTo>
                  <a:lnTo>
                    <a:pt x="3327" y="4076"/>
                  </a:lnTo>
                  <a:lnTo>
                    <a:pt x="3873" y="4356"/>
                  </a:lnTo>
                  <a:lnTo>
                    <a:pt x="4406" y="4648"/>
                  </a:lnTo>
                  <a:lnTo>
                    <a:pt x="5410" y="3936"/>
                  </a:lnTo>
                  <a:lnTo>
                    <a:pt x="6121" y="3073"/>
                  </a:lnTo>
                  <a:lnTo>
                    <a:pt x="5930" y="1739"/>
                  </a:lnTo>
                  <a:lnTo>
                    <a:pt x="5448" y="850"/>
                  </a:lnTo>
                  <a:lnTo>
                    <a:pt x="4572" y="558"/>
                  </a:lnTo>
                  <a:lnTo>
                    <a:pt x="3721" y="203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B9C0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0" name="object 2190" descr=""/>
            <p:cNvSpPr/>
            <p:nvPr/>
          </p:nvSpPr>
          <p:spPr>
            <a:xfrm>
              <a:off x="2179657" y="26906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63" y="0"/>
                  </a:moveTo>
                  <a:lnTo>
                    <a:pt x="304" y="0"/>
                  </a:lnTo>
                  <a:lnTo>
                    <a:pt x="0" y="241"/>
                  </a:lnTo>
                  <a:lnTo>
                    <a:pt x="50" y="838"/>
                  </a:lnTo>
                  <a:lnTo>
                    <a:pt x="584" y="812"/>
                  </a:lnTo>
                  <a:lnTo>
                    <a:pt x="939" y="609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1926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1" name="object 2191" descr=""/>
            <p:cNvSpPr/>
            <p:nvPr/>
          </p:nvSpPr>
          <p:spPr>
            <a:xfrm>
              <a:off x="2180656" y="2686077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2044" y="0"/>
                  </a:moveTo>
                  <a:lnTo>
                    <a:pt x="1028" y="50"/>
                  </a:lnTo>
                  <a:lnTo>
                    <a:pt x="0" y="114"/>
                  </a:lnTo>
                  <a:lnTo>
                    <a:pt x="50" y="787"/>
                  </a:lnTo>
                  <a:lnTo>
                    <a:pt x="1447" y="1600"/>
                  </a:lnTo>
                  <a:lnTo>
                    <a:pt x="2095" y="1739"/>
                  </a:lnTo>
                  <a:lnTo>
                    <a:pt x="2755" y="1638"/>
                  </a:lnTo>
                  <a:lnTo>
                    <a:pt x="2908" y="1473"/>
                  </a:lnTo>
                  <a:lnTo>
                    <a:pt x="3073" y="1320"/>
                  </a:lnTo>
                  <a:lnTo>
                    <a:pt x="3225" y="1168"/>
                  </a:lnTo>
                  <a:lnTo>
                    <a:pt x="3086" y="990"/>
                  </a:lnTo>
                  <a:lnTo>
                    <a:pt x="2997" y="787"/>
                  </a:lnTo>
                  <a:lnTo>
                    <a:pt x="2971" y="558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46B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2" name="object 2192" descr=""/>
            <p:cNvSpPr/>
            <p:nvPr/>
          </p:nvSpPr>
          <p:spPr>
            <a:xfrm>
              <a:off x="2176411" y="2737847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39">
                  <a:moveTo>
                    <a:pt x="7950" y="0"/>
                  </a:moveTo>
                  <a:lnTo>
                    <a:pt x="7454" y="368"/>
                  </a:lnTo>
                  <a:lnTo>
                    <a:pt x="3429" y="304"/>
                  </a:lnTo>
                  <a:lnTo>
                    <a:pt x="177" y="647"/>
                  </a:lnTo>
                  <a:lnTo>
                    <a:pt x="50" y="965"/>
                  </a:lnTo>
                  <a:lnTo>
                    <a:pt x="0" y="1295"/>
                  </a:lnTo>
                  <a:lnTo>
                    <a:pt x="25" y="1625"/>
                  </a:lnTo>
                  <a:lnTo>
                    <a:pt x="2844" y="1346"/>
                  </a:lnTo>
                  <a:lnTo>
                    <a:pt x="5803" y="2298"/>
                  </a:lnTo>
                  <a:lnTo>
                    <a:pt x="8483" y="685"/>
                  </a:lnTo>
                  <a:lnTo>
                    <a:pt x="8280" y="139"/>
                  </a:lnTo>
                  <a:lnTo>
                    <a:pt x="7950" y="0"/>
                  </a:lnTo>
                  <a:close/>
                </a:path>
              </a:pathLst>
            </a:custGeom>
            <a:solidFill>
              <a:srgbClr val="954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3" name="object 2193" descr=""/>
            <p:cNvSpPr/>
            <p:nvPr/>
          </p:nvSpPr>
          <p:spPr>
            <a:xfrm>
              <a:off x="2218902" y="2723444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4" h="7619">
                  <a:moveTo>
                    <a:pt x="7061" y="0"/>
                  </a:moveTo>
                  <a:lnTo>
                    <a:pt x="3708" y="2489"/>
                  </a:lnTo>
                  <a:lnTo>
                    <a:pt x="3797" y="2933"/>
                  </a:lnTo>
                  <a:lnTo>
                    <a:pt x="4622" y="4102"/>
                  </a:lnTo>
                  <a:lnTo>
                    <a:pt x="3365" y="3975"/>
                  </a:lnTo>
                  <a:lnTo>
                    <a:pt x="2171" y="4267"/>
                  </a:lnTo>
                  <a:lnTo>
                    <a:pt x="838" y="4216"/>
                  </a:lnTo>
                  <a:lnTo>
                    <a:pt x="0" y="5397"/>
                  </a:lnTo>
                  <a:lnTo>
                    <a:pt x="1524" y="6921"/>
                  </a:lnTo>
                  <a:lnTo>
                    <a:pt x="3962" y="5575"/>
                  </a:lnTo>
                  <a:lnTo>
                    <a:pt x="5486" y="7137"/>
                  </a:lnTo>
                  <a:lnTo>
                    <a:pt x="8534" y="7378"/>
                  </a:lnTo>
                  <a:lnTo>
                    <a:pt x="10071" y="6083"/>
                  </a:lnTo>
                  <a:lnTo>
                    <a:pt x="11938" y="6261"/>
                  </a:lnTo>
                  <a:lnTo>
                    <a:pt x="13766" y="6235"/>
                  </a:lnTo>
                  <a:lnTo>
                    <a:pt x="15252" y="6527"/>
                  </a:lnTo>
                  <a:lnTo>
                    <a:pt x="16687" y="6032"/>
                  </a:lnTo>
                  <a:lnTo>
                    <a:pt x="17995" y="4406"/>
                  </a:lnTo>
                  <a:lnTo>
                    <a:pt x="16344" y="4025"/>
                  </a:lnTo>
                  <a:lnTo>
                    <a:pt x="16014" y="3225"/>
                  </a:lnTo>
                  <a:lnTo>
                    <a:pt x="15697" y="3162"/>
                  </a:lnTo>
                  <a:lnTo>
                    <a:pt x="15062" y="2959"/>
                  </a:lnTo>
                  <a:lnTo>
                    <a:pt x="13157" y="1816"/>
                  </a:lnTo>
                  <a:lnTo>
                    <a:pt x="10706" y="2019"/>
                  </a:lnTo>
                  <a:lnTo>
                    <a:pt x="8966" y="482"/>
                  </a:lnTo>
                  <a:lnTo>
                    <a:pt x="8026" y="114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C48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4" name="object 2194" descr=""/>
            <p:cNvSpPr/>
            <p:nvPr/>
          </p:nvSpPr>
          <p:spPr>
            <a:xfrm>
              <a:off x="2214572" y="2724371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5588" y="0"/>
                  </a:moveTo>
                  <a:lnTo>
                    <a:pt x="4559" y="101"/>
                  </a:lnTo>
                  <a:lnTo>
                    <a:pt x="3556" y="393"/>
                  </a:lnTo>
                  <a:lnTo>
                    <a:pt x="2197" y="965"/>
                  </a:lnTo>
                  <a:lnTo>
                    <a:pt x="571" y="1155"/>
                  </a:lnTo>
                  <a:lnTo>
                    <a:pt x="0" y="2857"/>
                  </a:lnTo>
                  <a:lnTo>
                    <a:pt x="355" y="3962"/>
                  </a:lnTo>
                  <a:lnTo>
                    <a:pt x="1181" y="4356"/>
                  </a:lnTo>
                  <a:lnTo>
                    <a:pt x="2273" y="4356"/>
                  </a:lnTo>
                  <a:lnTo>
                    <a:pt x="4330" y="4470"/>
                  </a:lnTo>
                  <a:lnTo>
                    <a:pt x="5816" y="4190"/>
                  </a:lnTo>
                  <a:lnTo>
                    <a:pt x="7543" y="4940"/>
                  </a:lnTo>
                  <a:lnTo>
                    <a:pt x="8763" y="3467"/>
                  </a:lnTo>
                  <a:lnTo>
                    <a:pt x="8610" y="3047"/>
                  </a:lnTo>
                  <a:lnTo>
                    <a:pt x="8597" y="2628"/>
                  </a:lnTo>
                  <a:lnTo>
                    <a:pt x="8750" y="2197"/>
                  </a:lnTo>
                  <a:lnTo>
                    <a:pt x="8648" y="1244"/>
                  </a:lnTo>
                  <a:lnTo>
                    <a:pt x="8102" y="634"/>
                  </a:lnTo>
                  <a:lnTo>
                    <a:pt x="7429" y="253"/>
                  </a:lnTo>
                  <a:lnTo>
                    <a:pt x="6629" y="126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AB56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5" name="object 2195" descr=""/>
            <p:cNvSpPr/>
            <p:nvPr/>
          </p:nvSpPr>
          <p:spPr>
            <a:xfrm>
              <a:off x="2210789" y="2730218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2895" y="0"/>
                  </a:moveTo>
                  <a:lnTo>
                    <a:pt x="711" y="1714"/>
                  </a:lnTo>
                  <a:lnTo>
                    <a:pt x="0" y="2654"/>
                  </a:lnTo>
                  <a:lnTo>
                    <a:pt x="761" y="3860"/>
                  </a:lnTo>
                  <a:lnTo>
                    <a:pt x="2857" y="3886"/>
                  </a:lnTo>
                  <a:lnTo>
                    <a:pt x="3213" y="4406"/>
                  </a:lnTo>
                  <a:lnTo>
                    <a:pt x="3555" y="4394"/>
                  </a:lnTo>
                  <a:lnTo>
                    <a:pt x="3898" y="3860"/>
                  </a:lnTo>
                  <a:lnTo>
                    <a:pt x="6057" y="3898"/>
                  </a:lnTo>
                  <a:lnTo>
                    <a:pt x="7124" y="2616"/>
                  </a:lnTo>
                  <a:lnTo>
                    <a:pt x="6743" y="1854"/>
                  </a:lnTo>
                  <a:lnTo>
                    <a:pt x="5206" y="1485"/>
                  </a:lnTo>
                  <a:lnTo>
                    <a:pt x="4660" y="1130"/>
                  </a:lnTo>
                  <a:lnTo>
                    <a:pt x="4394" y="444"/>
                  </a:lnTo>
                  <a:lnTo>
                    <a:pt x="3771" y="177"/>
                  </a:lnTo>
                  <a:lnTo>
                    <a:pt x="3340" y="50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BF67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6" name="object 2196" descr=""/>
            <p:cNvSpPr/>
            <p:nvPr/>
          </p:nvSpPr>
          <p:spPr>
            <a:xfrm>
              <a:off x="2213190" y="2727739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1460" y="0"/>
                  </a:moveTo>
                  <a:lnTo>
                    <a:pt x="1270" y="50"/>
                  </a:lnTo>
                  <a:lnTo>
                    <a:pt x="1066" y="114"/>
                  </a:lnTo>
                  <a:lnTo>
                    <a:pt x="876" y="165"/>
                  </a:lnTo>
                  <a:lnTo>
                    <a:pt x="546" y="393"/>
                  </a:lnTo>
                  <a:lnTo>
                    <a:pt x="279" y="685"/>
                  </a:lnTo>
                  <a:lnTo>
                    <a:pt x="88" y="1054"/>
                  </a:lnTo>
                  <a:lnTo>
                    <a:pt x="63" y="1244"/>
                  </a:lnTo>
                  <a:lnTo>
                    <a:pt x="25" y="1447"/>
                  </a:lnTo>
                  <a:lnTo>
                    <a:pt x="1130" y="2844"/>
                  </a:lnTo>
                  <a:lnTo>
                    <a:pt x="1524" y="3289"/>
                  </a:lnTo>
                  <a:lnTo>
                    <a:pt x="1765" y="3873"/>
                  </a:lnTo>
                  <a:lnTo>
                    <a:pt x="2222" y="4051"/>
                  </a:lnTo>
                  <a:lnTo>
                    <a:pt x="2806" y="3962"/>
                  </a:lnTo>
                  <a:lnTo>
                    <a:pt x="3644" y="990"/>
                  </a:lnTo>
                  <a:lnTo>
                    <a:pt x="3111" y="228"/>
                  </a:lnTo>
                  <a:lnTo>
                    <a:pt x="2324" y="25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CA9B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7" name="object 2197" descr=""/>
            <p:cNvSpPr/>
            <p:nvPr/>
          </p:nvSpPr>
          <p:spPr>
            <a:xfrm>
              <a:off x="2221050" y="273018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0" y="0"/>
                  </a:moveTo>
                  <a:lnTo>
                    <a:pt x="1079" y="2692"/>
                  </a:lnTo>
                  <a:lnTo>
                    <a:pt x="3238" y="2844"/>
                  </a:lnTo>
                  <a:lnTo>
                    <a:pt x="3276" y="736"/>
                  </a:lnTo>
                  <a:lnTo>
                    <a:pt x="2209" y="1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B3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8" name="object 2198" descr=""/>
            <p:cNvSpPr/>
            <p:nvPr/>
          </p:nvSpPr>
          <p:spPr>
            <a:xfrm>
              <a:off x="2227434" y="2728069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057" y="0"/>
                  </a:moveTo>
                  <a:lnTo>
                    <a:pt x="1435" y="139"/>
                  </a:lnTo>
                  <a:lnTo>
                    <a:pt x="0" y="2755"/>
                  </a:lnTo>
                  <a:lnTo>
                    <a:pt x="368" y="2857"/>
                  </a:lnTo>
                  <a:lnTo>
                    <a:pt x="1104" y="3086"/>
                  </a:lnTo>
                  <a:lnTo>
                    <a:pt x="2755" y="3365"/>
                  </a:lnTo>
                  <a:lnTo>
                    <a:pt x="3898" y="2209"/>
                  </a:lnTo>
                  <a:lnTo>
                    <a:pt x="5232" y="1612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9A5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9" name="object 2199" descr=""/>
            <p:cNvSpPr/>
            <p:nvPr/>
          </p:nvSpPr>
          <p:spPr>
            <a:xfrm>
              <a:off x="2213152" y="2732671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2794" y="3403"/>
                  </a:moveTo>
                  <a:lnTo>
                    <a:pt x="2362" y="2743"/>
                  </a:lnTo>
                  <a:lnTo>
                    <a:pt x="1524" y="2349"/>
                  </a:lnTo>
                  <a:lnTo>
                    <a:pt x="1524" y="1409"/>
                  </a:lnTo>
                  <a:lnTo>
                    <a:pt x="1168" y="1358"/>
                  </a:lnTo>
                  <a:lnTo>
                    <a:pt x="825" y="1358"/>
                  </a:lnTo>
                  <a:lnTo>
                    <a:pt x="482" y="1435"/>
                  </a:lnTo>
                  <a:lnTo>
                    <a:pt x="520" y="2362"/>
                  </a:lnTo>
                  <a:lnTo>
                    <a:pt x="393" y="2362"/>
                  </a:lnTo>
                  <a:lnTo>
                    <a:pt x="266" y="2476"/>
                  </a:lnTo>
                  <a:lnTo>
                    <a:pt x="0" y="2946"/>
                  </a:lnTo>
                  <a:lnTo>
                    <a:pt x="114" y="3200"/>
                  </a:lnTo>
                  <a:lnTo>
                    <a:pt x="457" y="3467"/>
                  </a:lnTo>
                  <a:lnTo>
                    <a:pt x="1244" y="3454"/>
                  </a:lnTo>
                  <a:lnTo>
                    <a:pt x="2794" y="3403"/>
                  </a:lnTo>
                  <a:close/>
                </a:path>
                <a:path w="19050" h="3810">
                  <a:moveTo>
                    <a:pt x="18605" y="355"/>
                  </a:moveTo>
                  <a:lnTo>
                    <a:pt x="17208" y="838"/>
                  </a:lnTo>
                  <a:lnTo>
                    <a:pt x="15659" y="0"/>
                  </a:lnTo>
                  <a:lnTo>
                    <a:pt x="14274" y="774"/>
                  </a:lnTo>
                  <a:lnTo>
                    <a:pt x="14630" y="1955"/>
                  </a:lnTo>
                  <a:lnTo>
                    <a:pt x="15773" y="2095"/>
                  </a:lnTo>
                  <a:lnTo>
                    <a:pt x="16484" y="2717"/>
                  </a:lnTo>
                  <a:lnTo>
                    <a:pt x="16814" y="2565"/>
                  </a:lnTo>
                  <a:lnTo>
                    <a:pt x="17170" y="2489"/>
                  </a:lnTo>
                  <a:lnTo>
                    <a:pt x="17526" y="2514"/>
                  </a:lnTo>
                  <a:lnTo>
                    <a:pt x="17881" y="1790"/>
                  </a:lnTo>
                  <a:lnTo>
                    <a:pt x="18249" y="1079"/>
                  </a:lnTo>
                  <a:lnTo>
                    <a:pt x="18605" y="355"/>
                  </a:lnTo>
                  <a:close/>
                </a:path>
              </a:pathLst>
            </a:custGeom>
            <a:solidFill>
              <a:srgbClr val="CE8F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0" name="object 2200" descr=""/>
            <p:cNvSpPr/>
            <p:nvPr/>
          </p:nvSpPr>
          <p:spPr>
            <a:xfrm>
              <a:off x="2211466" y="273490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0" y="0"/>
                  </a:moveTo>
                  <a:lnTo>
                    <a:pt x="1206" y="1574"/>
                  </a:lnTo>
                  <a:lnTo>
                    <a:pt x="1524" y="1447"/>
                  </a:lnTo>
                  <a:lnTo>
                    <a:pt x="1841" y="1333"/>
                  </a:lnTo>
                  <a:lnTo>
                    <a:pt x="2159" y="1244"/>
                  </a:lnTo>
                  <a:lnTo>
                    <a:pt x="2184" y="863"/>
                  </a:lnTo>
                  <a:lnTo>
                    <a:pt x="2197" y="495"/>
                  </a:lnTo>
                  <a:lnTo>
                    <a:pt x="2222" y="126"/>
                  </a:lnTo>
                  <a:lnTo>
                    <a:pt x="1676" y="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D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1" name="object 2201" descr=""/>
            <p:cNvSpPr/>
            <p:nvPr/>
          </p:nvSpPr>
          <p:spPr>
            <a:xfrm>
              <a:off x="2195112" y="2728281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4" h="7619">
                  <a:moveTo>
                    <a:pt x="17023" y="4559"/>
                  </a:moveTo>
                  <a:lnTo>
                    <a:pt x="6400" y="4559"/>
                  </a:lnTo>
                  <a:lnTo>
                    <a:pt x="5435" y="6756"/>
                  </a:lnTo>
                  <a:lnTo>
                    <a:pt x="5842" y="6896"/>
                  </a:lnTo>
                  <a:lnTo>
                    <a:pt x="8775" y="7048"/>
                  </a:lnTo>
                  <a:lnTo>
                    <a:pt x="12179" y="6819"/>
                  </a:lnTo>
                  <a:lnTo>
                    <a:pt x="12560" y="6692"/>
                  </a:lnTo>
                  <a:lnTo>
                    <a:pt x="12658" y="6515"/>
                  </a:lnTo>
                  <a:lnTo>
                    <a:pt x="12673" y="5981"/>
                  </a:lnTo>
                  <a:lnTo>
                    <a:pt x="13195" y="5321"/>
                  </a:lnTo>
                  <a:lnTo>
                    <a:pt x="16636" y="5321"/>
                  </a:lnTo>
                  <a:lnTo>
                    <a:pt x="16865" y="4775"/>
                  </a:lnTo>
                  <a:lnTo>
                    <a:pt x="17023" y="4559"/>
                  </a:lnTo>
                  <a:close/>
                </a:path>
                <a:path w="18414" h="7619">
                  <a:moveTo>
                    <a:pt x="927" y="4610"/>
                  </a:moveTo>
                  <a:lnTo>
                    <a:pt x="660" y="4635"/>
                  </a:lnTo>
                  <a:lnTo>
                    <a:pt x="393" y="4711"/>
                  </a:lnTo>
                  <a:lnTo>
                    <a:pt x="38" y="5092"/>
                  </a:lnTo>
                  <a:lnTo>
                    <a:pt x="0" y="5524"/>
                  </a:lnTo>
                  <a:lnTo>
                    <a:pt x="215" y="5981"/>
                  </a:lnTo>
                  <a:lnTo>
                    <a:pt x="614" y="6337"/>
                  </a:lnTo>
                  <a:lnTo>
                    <a:pt x="977" y="6553"/>
                  </a:lnTo>
                  <a:lnTo>
                    <a:pt x="1447" y="6692"/>
                  </a:lnTo>
                  <a:lnTo>
                    <a:pt x="2603" y="6896"/>
                  </a:lnTo>
                  <a:lnTo>
                    <a:pt x="3733" y="6857"/>
                  </a:lnTo>
                  <a:lnTo>
                    <a:pt x="4787" y="6210"/>
                  </a:lnTo>
                  <a:lnTo>
                    <a:pt x="6338" y="4622"/>
                  </a:lnTo>
                  <a:lnTo>
                    <a:pt x="927" y="4610"/>
                  </a:lnTo>
                  <a:close/>
                </a:path>
                <a:path w="18414" h="7619">
                  <a:moveTo>
                    <a:pt x="16636" y="5321"/>
                  </a:moveTo>
                  <a:lnTo>
                    <a:pt x="13195" y="5321"/>
                  </a:lnTo>
                  <a:lnTo>
                    <a:pt x="13309" y="6515"/>
                  </a:lnTo>
                  <a:lnTo>
                    <a:pt x="13741" y="6324"/>
                  </a:lnTo>
                  <a:lnTo>
                    <a:pt x="14549" y="6311"/>
                  </a:lnTo>
                  <a:lnTo>
                    <a:pt x="14947" y="6261"/>
                  </a:lnTo>
                  <a:lnTo>
                    <a:pt x="15430" y="5829"/>
                  </a:lnTo>
                  <a:lnTo>
                    <a:pt x="15938" y="5829"/>
                  </a:lnTo>
                  <a:lnTo>
                    <a:pt x="16433" y="5803"/>
                  </a:lnTo>
                  <a:lnTo>
                    <a:pt x="16636" y="5321"/>
                  </a:lnTo>
                  <a:close/>
                </a:path>
                <a:path w="18414" h="7619">
                  <a:moveTo>
                    <a:pt x="14450" y="6324"/>
                  </a:moveTo>
                  <a:lnTo>
                    <a:pt x="13741" y="6324"/>
                  </a:lnTo>
                  <a:lnTo>
                    <a:pt x="14351" y="6337"/>
                  </a:lnTo>
                  <a:close/>
                </a:path>
                <a:path w="18414" h="7619">
                  <a:moveTo>
                    <a:pt x="12661" y="0"/>
                  </a:moveTo>
                  <a:lnTo>
                    <a:pt x="11760" y="76"/>
                  </a:lnTo>
                  <a:lnTo>
                    <a:pt x="9550" y="1028"/>
                  </a:lnTo>
                  <a:lnTo>
                    <a:pt x="8966" y="1231"/>
                  </a:lnTo>
                  <a:lnTo>
                    <a:pt x="8356" y="1409"/>
                  </a:lnTo>
                  <a:lnTo>
                    <a:pt x="7556" y="1574"/>
                  </a:lnTo>
                  <a:lnTo>
                    <a:pt x="6731" y="1689"/>
                  </a:lnTo>
                  <a:lnTo>
                    <a:pt x="5943" y="1930"/>
                  </a:lnTo>
                  <a:lnTo>
                    <a:pt x="4191" y="2539"/>
                  </a:lnTo>
                  <a:lnTo>
                    <a:pt x="3581" y="2730"/>
                  </a:lnTo>
                  <a:lnTo>
                    <a:pt x="2997" y="2946"/>
                  </a:lnTo>
                  <a:lnTo>
                    <a:pt x="2463" y="3301"/>
                  </a:lnTo>
                  <a:lnTo>
                    <a:pt x="2006" y="3708"/>
                  </a:lnTo>
                  <a:lnTo>
                    <a:pt x="1841" y="4406"/>
                  </a:lnTo>
                  <a:lnTo>
                    <a:pt x="1193" y="4622"/>
                  </a:lnTo>
                  <a:lnTo>
                    <a:pt x="6338" y="4622"/>
                  </a:lnTo>
                  <a:lnTo>
                    <a:pt x="17023" y="4559"/>
                  </a:lnTo>
                  <a:lnTo>
                    <a:pt x="17551" y="3835"/>
                  </a:lnTo>
                  <a:lnTo>
                    <a:pt x="17547" y="2539"/>
                  </a:lnTo>
                  <a:lnTo>
                    <a:pt x="17906" y="1930"/>
                  </a:lnTo>
                  <a:lnTo>
                    <a:pt x="14097" y="76"/>
                  </a:lnTo>
                  <a:lnTo>
                    <a:pt x="12661" y="0"/>
                  </a:lnTo>
                  <a:close/>
                </a:path>
              </a:pathLst>
            </a:custGeom>
            <a:solidFill>
              <a:srgbClr val="C97D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2" name="object 2202" descr=""/>
            <p:cNvSpPr/>
            <p:nvPr/>
          </p:nvSpPr>
          <p:spPr>
            <a:xfrm>
              <a:off x="2207292" y="2733671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622" y="0"/>
                  </a:moveTo>
                  <a:lnTo>
                    <a:pt x="304" y="63"/>
                  </a:lnTo>
                  <a:lnTo>
                    <a:pt x="38" y="546"/>
                  </a:lnTo>
                  <a:lnTo>
                    <a:pt x="0" y="1435"/>
                  </a:lnTo>
                  <a:lnTo>
                    <a:pt x="1193" y="1473"/>
                  </a:lnTo>
                  <a:lnTo>
                    <a:pt x="2463" y="1739"/>
                  </a:lnTo>
                  <a:lnTo>
                    <a:pt x="3251" y="431"/>
                  </a:lnTo>
                  <a:lnTo>
                    <a:pt x="2501" y="431"/>
                  </a:lnTo>
                  <a:lnTo>
                    <a:pt x="1016" y="406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B45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3" name="object 2203" descr=""/>
            <p:cNvSpPr/>
            <p:nvPr/>
          </p:nvSpPr>
          <p:spPr>
            <a:xfrm>
              <a:off x="2199398" y="2732785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336" y="0"/>
                  </a:moveTo>
                  <a:lnTo>
                    <a:pt x="1142" y="228"/>
                  </a:lnTo>
                  <a:lnTo>
                    <a:pt x="190" y="1422"/>
                  </a:lnTo>
                  <a:lnTo>
                    <a:pt x="0" y="2019"/>
                  </a:lnTo>
                  <a:lnTo>
                    <a:pt x="368" y="2514"/>
                  </a:lnTo>
                  <a:lnTo>
                    <a:pt x="1168" y="2438"/>
                  </a:lnTo>
                  <a:lnTo>
                    <a:pt x="1562" y="2387"/>
                  </a:lnTo>
                  <a:lnTo>
                    <a:pt x="1828" y="1244"/>
                  </a:lnTo>
                  <a:lnTo>
                    <a:pt x="3428" y="1701"/>
                  </a:lnTo>
                  <a:lnTo>
                    <a:pt x="3746" y="571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BF7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4" name="object 2204" descr=""/>
            <p:cNvSpPr/>
            <p:nvPr/>
          </p:nvSpPr>
          <p:spPr>
            <a:xfrm>
              <a:off x="2196909" y="273357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66" y="0"/>
                  </a:moveTo>
                  <a:lnTo>
                    <a:pt x="0" y="2413"/>
                  </a:lnTo>
                  <a:lnTo>
                    <a:pt x="2908" y="2552"/>
                  </a:lnTo>
                  <a:lnTo>
                    <a:pt x="2921" y="1435"/>
                  </a:lnTo>
                  <a:lnTo>
                    <a:pt x="1803" y="1346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E4D5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5" name="object 2205" descr=""/>
            <p:cNvSpPr/>
            <p:nvPr/>
          </p:nvSpPr>
          <p:spPr>
            <a:xfrm>
              <a:off x="2188032" y="2732890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4">
                  <a:moveTo>
                    <a:pt x="7659" y="3340"/>
                  </a:moveTo>
                  <a:lnTo>
                    <a:pt x="3530" y="3340"/>
                  </a:lnTo>
                  <a:lnTo>
                    <a:pt x="4699" y="3810"/>
                  </a:lnTo>
                  <a:lnTo>
                    <a:pt x="5664" y="3810"/>
                  </a:lnTo>
                  <a:lnTo>
                    <a:pt x="6680" y="4089"/>
                  </a:lnTo>
                  <a:lnTo>
                    <a:pt x="7531" y="3365"/>
                  </a:lnTo>
                  <a:lnTo>
                    <a:pt x="7659" y="3340"/>
                  </a:lnTo>
                  <a:close/>
                </a:path>
                <a:path w="12064" h="4444">
                  <a:moveTo>
                    <a:pt x="4775" y="0"/>
                  </a:moveTo>
                  <a:lnTo>
                    <a:pt x="2527" y="1574"/>
                  </a:lnTo>
                  <a:lnTo>
                    <a:pt x="0" y="2108"/>
                  </a:lnTo>
                  <a:lnTo>
                    <a:pt x="241" y="2552"/>
                  </a:lnTo>
                  <a:lnTo>
                    <a:pt x="596" y="2882"/>
                  </a:lnTo>
                  <a:lnTo>
                    <a:pt x="1066" y="3098"/>
                  </a:lnTo>
                  <a:lnTo>
                    <a:pt x="2260" y="3390"/>
                  </a:lnTo>
                  <a:lnTo>
                    <a:pt x="3530" y="3340"/>
                  </a:lnTo>
                  <a:lnTo>
                    <a:pt x="7659" y="3340"/>
                  </a:lnTo>
                  <a:lnTo>
                    <a:pt x="8877" y="3098"/>
                  </a:lnTo>
                  <a:lnTo>
                    <a:pt x="9575" y="1943"/>
                  </a:lnTo>
                  <a:lnTo>
                    <a:pt x="11790" y="1943"/>
                  </a:lnTo>
                  <a:lnTo>
                    <a:pt x="11696" y="1562"/>
                  </a:lnTo>
                  <a:lnTo>
                    <a:pt x="11557" y="1320"/>
                  </a:lnTo>
                  <a:lnTo>
                    <a:pt x="7505" y="1231"/>
                  </a:lnTo>
                  <a:lnTo>
                    <a:pt x="7480" y="101"/>
                  </a:lnTo>
                  <a:lnTo>
                    <a:pt x="4775" y="0"/>
                  </a:lnTo>
                  <a:close/>
                </a:path>
                <a:path w="12064" h="4444">
                  <a:moveTo>
                    <a:pt x="11790" y="1943"/>
                  </a:moveTo>
                  <a:lnTo>
                    <a:pt x="9575" y="1943"/>
                  </a:lnTo>
                  <a:lnTo>
                    <a:pt x="10769" y="2286"/>
                  </a:lnTo>
                  <a:lnTo>
                    <a:pt x="11798" y="2120"/>
                  </a:lnTo>
                  <a:lnTo>
                    <a:pt x="11790" y="1943"/>
                  </a:lnTo>
                  <a:close/>
                </a:path>
              </a:pathLst>
            </a:custGeom>
            <a:solidFill>
              <a:srgbClr val="D29E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6" name="object 2206" descr=""/>
            <p:cNvSpPr/>
            <p:nvPr/>
          </p:nvSpPr>
          <p:spPr>
            <a:xfrm>
              <a:off x="2192022" y="273614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381" y="0"/>
                  </a:moveTo>
                  <a:lnTo>
                    <a:pt x="203" y="127"/>
                  </a:lnTo>
                  <a:lnTo>
                    <a:pt x="101" y="355"/>
                  </a:lnTo>
                  <a:lnTo>
                    <a:pt x="0" y="609"/>
                  </a:lnTo>
                  <a:lnTo>
                    <a:pt x="76" y="863"/>
                  </a:lnTo>
                  <a:lnTo>
                    <a:pt x="317" y="1117"/>
                  </a:lnTo>
                  <a:lnTo>
                    <a:pt x="1028" y="1181"/>
                  </a:lnTo>
                  <a:lnTo>
                    <a:pt x="2425" y="1282"/>
                  </a:lnTo>
                  <a:lnTo>
                    <a:pt x="3162" y="495"/>
                  </a:lnTo>
                  <a:lnTo>
                    <a:pt x="3543" y="114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BB64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7" name="object 2207" descr=""/>
            <p:cNvSpPr/>
            <p:nvPr/>
          </p:nvSpPr>
          <p:spPr>
            <a:xfrm>
              <a:off x="2186536" y="2735012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029" y="0"/>
                  </a:moveTo>
                  <a:lnTo>
                    <a:pt x="3822" y="177"/>
                  </a:lnTo>
                  <a:lnTo>
                    <a:pt x="2654" y="228"/>
                  </a:lnTo>
                  <a:lnTo>
                    <a:pt x="2197" y="1104"/>
                  </a:lnTo>
                  <a:lnTo>
                    <a:pt x="0" y="127"/>
                  </a:lnTo>
                  <a:lnTo>
                    <a:pt x="596" y="2146"/>
                  </a:lnTo>
                  <a:lnTo>
                    <a:pt x="1612" y="2222"/>
                  </a:lnTo>
                  <a:lnTo>
                    <a:pt x="2628" y="2311"/>
                  </a:lnTo>
                  <a:lnTo>
                    <a:pt x="3644" y="2387"/>
                  </a:lnTo>
                  <a:lnTo>
                    <a:pt x="4368" y="2336"/>
                  </a:lnTo>
                  <a:lnTo>
                    <a:pt x="5803" y="2260"/>
                  </a:lnTo>
                  <a:lnTo>
                    <a:pt x="5829" y="1879"/>
                  </a:lnTo>
                  <a:lnTo>
                    <a:pt x="5841" y="1511"/>
                  </a:lnTo>
                  <a:lnTo>
                    <a:pt x="5867" y="1130"/>
                  </a:lnTo>
                  <a:lnTo>
                    <a:pt x="5029" y="0"/>
                  </a:lnTo>
                  <a:close/>
                </a:path>
              </a:pathLst>
            </a:custGeom>
            <a:solidFill>
              <a:srgbClr val="CB7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8" name="object 2208" descr=""/>
            <p:cNvSpPr/>
            <p:nvPr/>
          </p:nvSpPr>
          <p:spPr>
            <a:xfrm>
              <a:off x="2183833" y="2734898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469" y="0"/>
                  </a:moveTo>
                  <a:lnTo>
                    <a:pt x="0" y="2451"/>
                  </a:lnTo>
                  <a:lnTo>
                    <a:pt x="330" y="2819"/>
                  </a:lnTo>
                  <a:lnTo>
                    <a:pt x="673" y="2819"/>
                  </a:lnTo>
                  <a:lnTo>
                    <a:pt x="1028" y="2476"/>
                  </a:lnTo>
                  <a:lnTo>
                    <a:pt x="1777" y="2400"/>
                  </a:lnTo>
                  <a:lnTo>
                    <a:pt x="2539" y="2336"/>
                  </a:lnTo>
                  <a:lnTo>
                    <a:pt x="3289" y="2260"/>
                  </a:lnTo>
                  <a:lnTo>
                    <a:pt x="5359" y="342"/>
                  </a:lnTo>
                  <a:lnTo>
                    <a:pt x="4965" y="266"/>
                  </a:lnTo>
                  <a:lnTo>
                    <a:pt x="4584" y="177"/>
                  </a:lnTo>
                  <a:lnTo>
                    <a:pt x="4190" y="101"/>
                  </a:lnTo>
                  <a:lnTo>
                    <a:pt x="2641" y="59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B461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9" name="object 2209" descr=""/>
            <p:cNvSpPr/>
            <p:nvPr/>
          </p:nvSpPr>
          <p:spPr>
            <a:xfrm>
              <a:off x="2183838" y="273724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342" y="0"/>
                  </a:moveTo>
                  <a:lnTo>
                    <a:pt x="0" y="101"/>
                  </a:lnTo>
                  <a:lnTo>
                    <a:pt x="25" y="673"/>
                  </a:lnTo>
                  <a:lnTo>
                    <a:pt x="25" y="965"/>
                  </a:lnTo>
                  <a:lnTo>
                    <a:pt x="368" y="1079"/>
                  </a:lnTo>
                  <a:lnTo>
                    <a:pt x="1054" y="1282"/>
                  </a:lnTo>
                  <a:lnTo>
                    <a:pt x="1028" y="520"/>
                  </a:lnTo>
                  <a:lnTo>
                    <a:pt x="1028" y="127"/>
                  </a:lnTo>
                  <a:lnTo>
                    <a:pt x="685" y="12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E5DD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0" name="object 2210" descr=""/>
            <p:cNvSpPr/>
            <p:nvPr/>
          </p:nvSpPr>
          <p:spPr>
            <a:xfrm>
              <a:off x="2188460" y="2724691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5207" y="0"/>
                  </a:moveTo>
                  <a:lnTo>
                    <a:pt x="4000" y="342"/>
                  </a:lnTo>
                  <a:lnTo>
                    <a:pt x="2146" y="1409"/>
                  </a:lnTo>
                  <a:lnTo>
                    <a:pt x="0" y="2260"/>
                  </a:lnTo>
                  <a:lnTo>
                    <a:pt x="1879" y="7416"/>
                  </a:lnTo>
                  <a:lnTo>
                    <a:pt x="6057" y="6311"/>
                  </a:lnTo>
                  <a:lnTo>
                    <a:pt x="6769" y="6730"/>
                  </a:lnTo>
                  <a:lnTo>
                    <a:pt x="7251" y="6349"/>
                  </a:lnTo>
                  <a:lnTo>
                    <a:pt x="7696" y="5841"/>
                  </a:lnTo>
                  <a:lnTo>
                    <a:pt x="8166" y="5118"/>
                  </a:lnTo>
                  <a:lnTo>
                    <a:pt x="8775" y="3987"/>
                  </a:lnTo>
                  <a:lnTo>
                    <a:pt x="9512" y="3403"/>
                  </a:lnTo>
                  <a:lnTo>
                    <a:pt x="6337" y="330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C682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1" name="object 2211" descr=""/>
            <p:cNvSpPr/>
            <p:nvPr/>
          </p:nvSpPr>
          <p:spPr>
            <a:xfrm>
              <a:off x="2194518" y="2728882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3530" y="0"/>
                  </a:moveTo>
                  <a:lnTo>
                    <a:pt x="3073" y="0"/>
                  </a:lnTo>
                  <a:lnTo>
                    <a:pt x="2616" y="63"/>
                  </a:lnTo>
                  <a:lnTo>
                    <a:pt x="1930" y="228"/>
                  </a:lnTo>
                  <a:lnTo>
                    <a:pt x="1358" y="546"/>
                  </a:lnTo>
                  <a:lnTo>
                    <a:pt x="1003" y="1193"/>
                  </a:lnTo>
                  <a:lnTo>
                    <a:pt x="0" y="2120"/>
                  </a:lnTo>
                  <a:lnTo>
                    <a:pt x="482" y="2959"/>
                  </a:lnTo>
                  <a:lnTo>
                    <a:pt x="1320" y="3060"/>
                  </a:lnTo>
                  <a:lnTo>
                    <a:pt x="2159" y="3124"/>
                  </a:lnTo>
                  <a:lnTo>
                    <a:pt x="2463" y="3492"/>
                  </a:lnTo>
                  <a:lnTo>
                    <a:pt x="2794" y="3530"/>
                  </a:lnTo>
                  <a:lnTo>
                    <a:pt x="3162" y="3238"/>
                  </a:lnTo>
                  <a:lnTo>
                    <a:pt x="3835" y="3111"/>
                  </a:lnTo>
                  <a:lnTo>
                    <a:pt x="5829" y="1752"/>
                  </a:lnTo>
                  <a:lnTo>
                    <a:pt x="5778" y="1295"/>
                  </a:lnTo>
                  <a:lnTo>
                    <a:pt x="3987" y="50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E0E0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2" name="object 2212" descr=""/>
            <p:cNvSpPr/>
            <p:nvPr/>
          </p:nvSpPr>
          <p:spPr>
            <a:xfrm>
              <a:off x="2180653" y="2730777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425" y="0"/>
                  </a:moveTo>
                  <a:lnTo>
                    <a:pt x="1117" y="76"/>
                  </a:lnTo>
                  <a:lnTo>
                    <a:pt x="0" y="1219"/>
                  </a:lnTo>
                  <a:lnTo>
                    <a:pt x="25" y="1727"/>
                  </a:lnTo>
                  <a:lnTo>
                    <a:pt x="25" y="1993"/>
                  </a:lnTo>
                  <a:lnTo>
                    <a:pt x="749" y="2387"/>
                  </a:lnTo>
                  <a:lnTo>
                    <a:pt x="1866" y="2146"/>
                  </a:lnTo>
                  <a:lnTo>
                    <a:pt x="2082" y="3314"/>
                  </a:lnTo>
                  <a:lnTo>
                    <a:pt x="3251" y="3301"/>
                  </a:lnTo>
                  <a:lnTo>
                    <a:pt x="4483" y="3517"/>
                  </a:lnTo>
                  <a:lnTo>
                    <a:pt x="5321" y="2374"/>
                  </a:lnTo>
                  <a:lnTo>
                    <a:pt x="5181" y="1473"/>
                  </a:lnTo>
                  <a:lnTo>
                    <a:pt x="4673" y="863"/>
                  </a:lnTo>
                  <a:lnTo>
                    <a:pt x="3860" y="469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E0D2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3" name="object 2213" descr=""/>
            <p:cNvSpPr/>
            <p:nvPr/>
          </p:nvSpPr>
          <p:spPr>
            <a:xfrm>
              <a:off x="2184720" y="2730851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3035" y="0"/>
                  </a:moveTo>
                  <a:lnTo>
                    <a:pt x="1854" y="0"/>
                  </a:lnTo>
                  <a:lnTo>
                    <a:pt x="761" y="190"/>
                  </a:lnTo>
                  <a:lnTo>
                    <a:pt x="0" y="1219"/>
                  </a:lnTo>
                  <a:lnTo>
                    <a:pt x="1257" y="2298"/>
                  </a:lnTo>
                  <a:lnTo>
                    <a:pt x="2666" y="1778"/>
                  </a:lnTo>
                  <a:lnTo>
                    <a:pt x="4343" y="2336"/>
                  </a:lnTo>
                  <a:lnTo>
                    <a:pt x="5626" y="1257"/>
                  </a:lnTo>
                  <a:lnTo>
                    <a:pt x="5346" y="952"/>
                  </a:lnTo>
                  <a:lnTo>
                    <a:pt x="4686" y="381"/>
                  </a:lnTo>
                  <a:lnTo>
                    <a:pt x="3911" y="63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C682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4" name="object 2214" descr=""/>
            <p:cNvSpPr/>
            <p:nvPr/>
          </p:nvSpPr>
          <p:spPr>
            <a:xfrm>
              <a:off x="2196301" y="273199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723" y="0"/>
                  </a:moveTo>
                  <a:lnTo>
                    <a:pt x="381" y="12"/>
                  </a:lnTo>
                  <a:lnTo>
                    <a:pt x="254" y="304"/>
                  </a:lnTo>
                  <a:lnTo>
                    <a:pt x="0" y="914"/>
                  </a:lnTo>
                  <a:lnTo>
                    <a:pt x="609" y="901"/>
                  </a:lnTo>
                  <a:lnTo>
                    <a:pt x="1066" y="634"/>
                  </a:lnTo>
                  <a:lnTo>
                    <a:pt x="1384" y="126"/>
                  </a:lnTo>
                  <a:lnTo>
                    <a:pt x="1054" y="25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BF7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5" name="object 2215" descr=""/>
            <p:cNvSpPr/>
            <p:nvPr/>
          </p:nvSpPr>
          <p:spPr>
            <a:xfrm>
              <a:off x="2172054" y="2722810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19" h="8889">
                  <a:moveTo>
                    <a:pt x="13961" y="6629"/>
                  </a:moveTo>
                  <a:lnTo>
                    <a:pt x="2540" y="6629"/>
                  </a:lnTo>
                  <a:lnTo>
                    <a:pt x="2921" y="6718"/>
                  </a:lnTo>
                  <a:lnTo>
                    <a:pt x="3142" y="7023"/>
                  </a:lnTo>
                  <a:lnTo>
                    <a:pt x="3263" y="7378"/>
                  </a:lnTo>
                  <a:lnTo>
                    <a:pt x="3378" y="7848"/>
                  </a:lnTo>
                  <a:lnTo>
                    <a:pt x="8445" y="8331"/>
                  </a:lnTo>
                  <a:lnTo>
                    <a:pt x="10541" y="8013"/>
                  </a:lnTo>
                  <a:lnTo>
                    <a:pt x="12275" y="8013"/>
                  </a:lnTo>
                  <a:lnTo>
                    <a:pt x="13843" y="6807"/>
                  </a:lnTo>
                  <a:lnTo>
                    <a:pt x="13961" y="6629"/>
                  </a:lnTo>
                  <a:close/>
                </a:path>
                <a:path w="20319" h="8889">
                  <a:moveTo>
                    <a:pt x="12275" y="8013"/>
                  </a:moveTo>
                  <a:lnTo>
                    <a:pt x="10541" y="8013"/>
                  </a:lnTo>
                  <a:lnTo>
                    <a:pt x="12077" y="8166"/>
                  </a:lnTo>
                  <a:lnTo>
                    <a:pt x="12275" y="8013"/>
                  </a:lnTo>
                  <a:close/>
                </a:path>
                <a:path w="20319" h="8889">
                  <a:moveTo>
                    <a:pt x="17231" y="5461"/>
                  </a:moveTo>
                  <a:lnTo>
                    <a:pt x="14846" y="5461"/>
                  </a:lnTo>
                  <a:lnTo>
                    <a:pt x="14571" y="5778"/>
                  </a:lnTo>
                  <a:lnTo>
                    <a:pt x="14479" y="6718"/>
                  </a:lnTo>
                  <a:lnTo>
                    <a:pt x="14599" y="7023"/>
                  </a:lnTo>
                  <a:lnTo>
                    <a:pt x="16205" y="7874"/>
                  </a:lnTo>
                  <a:lnTo>
                    <a:pt x="16611" y="7861"/>
                  </a:lnTo>
                  <a:lnTo>
                    <a:pt x="17246" y="7797"/>
                  </a:lnTo>
                  <a:lnTo>
                    <a:pt x="17754" y="7531"/>
                  </a:lnTo>
                  <a:lnTo>
                    <a:pt x="18059" y="7137"/>
                  </a:lnTo>
                  <a:lnTo>
                    <a:pt x="17969" y="6718"/>
                  </a:lnTo>
                  <a:lnTo>
                    <a:pt x="17231" y="5461"/>
                  </a:lnTo>
                  <a:close/>
                </a:path>
                <a:path w="20319" h="8889">
                  <a:moveTo>
                    <a:pt x="4064" y="2336"/>
                  </a:moveTo>
                  <a:lnTo>
                    <a:pt x="1625" y="4127"/>
                  </a:lnTo>
                  <a:lnTo>
                    <a:pt x="0" y="4927"/>
                  </a:lnTo>
                  <a:lnTo>
                    <a:pt x="1176" y="6629"/>
                  </a:lnTo>
                  <a:lnTo>
                    <a:pt x="1460" y="6832"/>
                  </a:lnTo>
                  <a:lnTo>
                    <a:pt x="1752" y="6896"/>
                  </a:lnTo>
                  <a:lnTo>
                    <a:pt x="2070" y="6870"/>
                  </a:lnTo>
                  <a:lnTo>
                    <a:pt x="2540" y="6629"/>
                  </a:lnTo>
                  <a:lnTo>
                    <a:pt x="13961" y="6629"/>
                  </a:lnTo>
                  <a:lnTo>
                    <a:pt x="14219" y="6223"/>
                  </a:lnTo>
                  <a:lnTo>
                    <a:pt x="14452" y="5778"/>
                  </a:lnTo>
                  <a:lnTo>
                    <a:pt x="14846" y="5461"/>
                  </a:lnTo>
                  <a:lnTo>
                    <a:pt x="17231" y="5461"/>
                  </a:lnTo>
                  <a:lnTo>
                    <a:pt x="16687" y="4533"/>
                  </a:lnTo>
                  <a:lnTo>
                    <a:pt x="20119" y="4533"/>
                  </a:lnTo>
                  <a:lnTo>
                    <a:pt x="20259" y="3009"/>
                  </a:lnTo>
                  <a:lnTo>
                    <a:pt x="6286" y="3009"/>
                  </a:lnTo>
                  <a:lnTo>
                    <a:pt x="4508" y="2413"/>
                  </a:lnTo>
                  <a:lnTo>
                    <a:pt x="4064" y="2336"/>
                  </a:lnTo>
                  <a:close/>
                </a:path>
                <a:path w="20319" h="8889">
                  <a:moveTo>
                    <a:pt x="20119" y="4533"/>
                  </a:moveTo>
                  <a:lnTo>
                    <a:pt x="16687" y="4533"/>
                  </a:lnTo>
                  <a:lnTo>
                    <a:pt x="20116" y="4559"/>
                  </a:lnTo>
                  <a:close/>
                </a:path>
                <a:path w="20319" h="8889">
                  <a:moveTo>
                    <a:pt x="11417" y="0"/>
                  </a:moveTo>
                  <a:lnTo>
                    <a:pt x="10985" y="0"/>
                  </a:lnTo>
                  <a:lnTo>
                    <a:pt x="10517" y="76"/>
                  </a:lnTo>
                  <a:lnTo>
                    <a:pt x="9893" y="292"/>
                  </a:lnTo>
                  <a:lnTo>
                    <a:pt x="9461" y="698"/>
                  </a:lnTo>
                  <a:lnTo>
                    <a:pt x="9385" y="1828"/>
                  </a:lnTo>
                  <a:lnTo>
                    <a:pt x="9867" y="1955"/>
                  </a:lnTo>
                  <a:lnTo>
                    <a:pt x="9906" y="2349"/>
                  </a:lnTo>
                  <a:lnTo>
                    <a:pt x="9151" y="2349"/>
                  </a:lnTo>
                  <a:lnTo>
                    <a:pt x="7581" y="2641"/>
                  </a:lnTo>
                  <a:lnTo>
                    <a:pt x="6286" y="3009"/>
                  </a:lnTo>
                  <a:lnTo>
                    <a:pt x="20259" y="3009"/>
                  </a:lnTo>
                  <a:lnTo>
                    <a:pt x="20163" y="2705"/>
                  </a:lnTo>
                  <a:lnTo>
                    <a:pt x="19978" y="2349"/>
                  </a:lnTo>
                  <a:lnTo>
                    <a:pt x="9220" y="2336"/>
                  </a:lnTo>
                  <a:lnTo>
                    <a:pt x="19972" y="2336"/>
                  </a:lnTo>
                  <a:lnTo>
                    <a:pt x="19310" y="1955"/>
                  </a:lnTo>
                  <a:lnTo>
                    <a:pt x="18694" y="1778"/>
                  </a:lnTo>
                  <a:lnTo>
                    <a:pt x="17018" y="1346"/>
                  </a:lnTo>
                  <a:lnTo>
                    <a:pt x="16205" y="1066"/>
                  </a:lnTo>
                  <a:lnTo>
                    <a:pt x="15379" y="825"/>
                  </a:lnTo>
                  <a:lnTo>
                    <a:pt x="13893" y="596"/>
                  </a:lnTo>
                  <a:lnTo>
                    <a:pt x="12865" y="368"/>
                  </a:lnTo>
                  <a:lnTo>
                    <a:pt x="11777" y="63"/>
                  </a:lnTo>
                  <a:lnTo>
                    <a:pt x="11417" y="0"/>
                  </a:lnTo>
                  <a:close/>
                </a:path>
              </a:pathLst>
            </a:custGeom>
            <a:solidFill>
              <a:srgbClr val="BF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6" name="object 2216" descr=""/>
            <p:cNvSpPr/>
            <p:nvPr/>
          </p:nvSpPr>
          <p:spPr>
            <a:xfrm>
              <a:off x="2165894" y="2725164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4">
                  <a:moveTo>
                    <a:pt x="8293" y="0"/>
                  </a:moveTo>
                  <a:lnTo>
                    <a:pt x="6438" y="482"/>
                  </a:lnTo>
                  <a:lnTo>
                    <a:pt x="4318" y="380"/>
                  </a:lnTo>
                  <a:lnTo>
                    <a:pt x="3149" y="2362"/>
                  </a:lnTo>
                  <a:lnTo>
                    <a:pt x="2095" y="2654"/>
                  </a:lnTo>
                  <a:lnTo>
                    <a:pt x="889" y="2463"/>
                  </a:lnTo>
                  <a:lnTo>
                    <a:pt x="0" y="3301"/>
                  </a:lnTo>
                  <a:lnTo>
                    <a:pt x="7353" y="4305"/>
                  </a:lnTo>
                  <a:lnTo>
                    <a:pt x="7302" y="2654"/>
                  </a:lnTo>
                  <a:lnTo>
                    <a:pt x="9550" y="2362"/>
                  </a:lnTo>
                  <a:lnTo>
                    <a:pt x="9474" y="698"/>
                  </a:lnTo>
                  <a:lnTo>
                    <a:pt x="9207" y="253"/>
                  </a:lnTo>
                  <a:lnTo>
                    <a:pt x="8813" y="25"/>
                  </a:lnTo>
                  <a:lnTo>
                    <a:pt x="8293" y="0"/>
                  </a:lnTo>
                  <a:close/>
                </a:path>
              </a:pathLst>
            </a:custGeom>
            <a:solidFill>
              <a:srgbClr val="CA83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7" name="object 2217" descr=""/>
            <p:cNvSpPr/>
            <p:nvPr/>
          </p:nvSpPr>
          <p:spPr>
            <a:xfrm>
              <a:off x="2174124" y="272893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584" y="0"/>
                  </a:moveTo>
                  <a:lnTo>
                    <a:pt x="0" y="736"/>
                  </a:lnTo>
                  <a:lnTo>
                    <a:pt x="381" y="825"/>
                  </a:lnTo>
                  <a:lnTo>
                    <a:pt x="774" y="927"/>
                  </a:lnTo>
                  <a:lnTo>
                    <a:pt x="1155" y="1015"/>
                  </a:lnTo>
                  <a:lnTo>
                    <a:pt x="952" y="152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78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8" name="object 2218" descr=""/>
            <p:cNvSpPr/>
            <p:nvPr/>
          </p:nvSpPr>
          <p:spPr>
            <a:xfrm>
              <a:off x="2168988" y="2724870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057" y="0"/>
                  </a:moveTo>
                  <a:lnTo>
                    <a:pt x="1054" y="393"/>
                  </a:lnTo>
                  <a:lnTo>
                    <a:pt x="0" y="876"/>
                  </a:lnTo>
                  <a:lnTo>
                    <a:pt x="25" y="1473"/>
                  </a:lnTo>
                  <a:lnTo>
                    <a:pt x="50" y="2654"/>
                  </a:lnTo>
                  <a:lnTo>
                    <a:pt x="1777" y="1841"/>
                  </a:lnTo>
                  <a:lnTo>
                    <a:pt x="3924" y="2311"/>
                  </a:lnTo>
                  <a:lnTo>
                    <a:pt x="5422" y="825"/>
                  </a:lnTo>
                  <a:lnTo>
                    <a:pt x="5092" y="393"/>
                  </a:lnTo>
                  <a:lnTo>
                    <a:pt x="4660" y="165"/>
                  </a:lnTo>
                  <a:lnTo>
                    <a:pt x="4127" y="114"/>
                  </a:lnTo>
                  <a:lnTo>
                    <a:pt x="3086" y="38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DCCC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9" name="object 2219" descr=""/>
            <p:cNvSpPr/>
            <p:nvPr/>
          </p:nvSpPr>
          <p:spPr>
            <a:xfrm>
              <a:off x="2180564" y="2730144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5726" y="0"/>
                  </a:moveTo>
                  <a:lnTo>
                    <a:pt x="3885" y="266"/>
                  </a:lnTo>
                  <a:lnTo>
                    <a:pt x="1195" y="279"/>
                  </a:lnTo>
                  <a:lnTo>
                    <a:pt x="176" y="609"/>
                  </a:lnTo>
                  <a:lnTo>
                    <a:pt x="0" y="1193"/>
                  </a:lnTo>
                  <a:lnTo>
                    <a:pt x="87" y="1854"/>
                  </a:lnTo>
                  <a:lnTo>
                    <a:pt x="4151" y="1930"/>
                  </a:lnTo>
                  <a:lnTo>
                    <a:pt x="7644" y="1752"/>
                  </a:lnTo>
                  <a:lnTo>
                    <a:pt x="7885" y="1270"/>
                  </a:lnTo>
                  <a:lnTo>
                    <a:pt x="7809" y="736"/>
                  </a:lnTo>
                  <a:lnTo>
                    <a:pt x="7301" y="381"/>
                  </a:lnTo>
                  <a:lnTo>
                    <a:pt x="6720" y="266"/>
                  </a:lnTo>
                  <a:lnTo>
                    <a:pt x="3885" y="266"/>
                  </a:lnTo>
                  <a:lnTo>
                    <a:pt x="1980" y="25"/>
                  </a:lnTo>
                  <a:lnTo>
                    <a:pt x="5821" y="25"/>
                  </a:lnTo>
                  <a:close/>
                </a:path>
              </a:pathLst>
            </a:custGeom>
            <a:solidFill>
              <a:srgbClr val="BC75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0" name="object 2220" descr=""/>
            <p:cNvSpPr/>
            <p:nvPr/>
          </p:nvSpPr>
          <p:spPr>
            <a:xfrm>
              <a:off x="2226096" y="269053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409" y="0"/>
                  </a:moveTo>
                  <a:lnTo>
                    <a:pt x="1206" y="457"/>
                  </a:lnTo>
                  <a:lnTo>
                    <a:pt x="990" y="914"/>
                  </a:lnTo>
                  <a:lnTo>
                    <a:pt x="393" y="965"/>
                  </a:lnTo>
                  <a:lnTo>
                    <a:pt x="25" y="1460"/>
                  </a:lnTo>
                  <a:lnTo>
                    <a:pt x="0" y="1879"/>
                  </a:lnTo>
                  <a:lnTo>
                    <a:pt x="342" y="2324"/>
                  </a:lnTo>
                  <a:lnTo>
                    <a:pt x="1054" y="2705"/>
                  </a:lnTo>
                  <a:lnTo>
                    <a:pt x="1752" y="2679"/>
                  </a:lnTo>
                  <a:lnTo>
                    <a:pt x="2438" y="2260"/>
                  </a:lnTo>
                  <a:lnTo>
                    <a:pt x="2946" y="1625"/>
                  </a:lnTo>
                  <a:lnTo>
                    <a:pt x="3009" y="914"/>
                  </a:lnTo>
                  <a:lnTo>
                    <a:pt x="2781" y="165"/>
                  </a:lnTo>
                  <a:lnTo>
                    <a:pt x="1866" y="63"/>
                  </a:lnTo>
                  <a:close/>
                </a:path>
              </a:pathLst>
            </a:custGeom>
            <a:solidFill>
              <a:srgbClr val="D7B7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1" name="object 2221" descr=""/>
            <p:cNvSpPr/>
            <p:nvPr/>
          </p:nvSpPr>
          <p:spPr>
            <a:xfrm>
              <a:off x="2228530" y="2690628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892" y="0"/>
                  </a:moveTo>
                  <a:lnTo>
                    <a:pt x="625" y="12"/>
                  </a:lnTo>
                  <a:lnTo>
                    <a:pt x="346" y="76"/>
                  </a:lnTo>
                  <a:lnTo>
                    <a:pt x="0" y="1854"/>
                  </a:lnTo>
                  <a:lnTo>
                    <a:pt x="82" y="2057"/>
                  </a:lnTo>
                  <a:lnTo>
                    <a:pt x="320" y="2260"/>
                  </a:lnTo>
                  <a:lnTo>
                    <a:pt x="727" y="2057"/>
                  </a:lnTo>
                  <a:lnTo>
                    <a:pt x="1044" y="1854"/>
                  </a:lnTo>
                  <a:lnTo>
                    <a:pt x="1158" y="50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8598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2" name="object 2222" descr=""/>
            <p:cNvSpPr/>
            <p:nvPr/>
          </p:nvSpPr>
          <p:spPr>
            <a:xfrm>
              <a:off x="2221331" y="2691501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3975" y="0"/>
                  </a:moveTo>
                  <a:lnTo>
                    <a:pt x="2920" y="215"/>
                  </a:lnTo>
                  <a:lnTo>
                    <a:pt x="1943" y="546"/>
                  </a:lnTo>
                  <a:lnTo>
                    <a:pt x="1460" y="1460"/>
                  </a:lnTo>
                  <a:lnTo>
                    <a:pt x="723" y="2095"/>
                  </a:lnTo>
                  <a:lnTo>
                    <a:pt x="0" y="3086"/>
                  </a:lnTo>
                  <a:lnTo>
                    <a:pt x="266" y="3505"/>
                  </a:lnTo>
                  <a:lnTo>
                    <a:pt x="634" y="3784"/>
                  </a:lnTo>
                  <a:lnTo>
                    <a:pt x="1104" y="3937"/>
                  </a:lnTo>
                  <a:lnTo>
                    <a:pt x="1841" y="4064"/>
                  </a:lnTo>
                  <a:lnTo>
                    <a:pt x="2514" y="3848"/>
                  </a:lnTo>
                  <a:lnTo>
                    <a:pt x="3174" y="3543"/>
                  </a:lnTo>
                  <a:lnTo>
                    <a:pt x="4305" y="2971"/>
                  </a:lnTo>
                  <a:lnTo>
                    <a:pt x="5105" y="2159"/>
                  </a:lnTo>
                  <a:lnTo>
                    <a:pt x="5219" y="825"/>
                  </a:lnTo>
                  <a:lnTo>
                    <a:pt x="5257" y="584"/>
                  </a:lnTo>
                  <a:lnTo>
                    <a:pt x="5245" y="342"/>
                  </a:lnTo>
                  <a:lnTo>
                    <a:pt x="5181" y="101"/>
                  </a:lnTo>
                  <a:lnTo>
                    <a:pt x="4775" y="63"/>
                  </a:lnTo>
                  <a:lnTo>
                    <a:pt x="4381" y="38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BB68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3" name="object 2223" descr=""/>
            <p:cNvSpPr/>
            <p:nvPr/>
          </p:nvSpPr>
          <p:spPr>
            <a:xfrm>
              <a:off x="2218353" y="2694586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984" y="0"/>
                  </a:moveTo>
                  <a:lnTo>
                    <a:pt x="2044" y="152"/>
                  </a:lnTo>
                  <a:lnTo>
                    <a:pt x="1574" y="215"/>
                  </a:lnTo>
                  <a:lnTo>
                    <a:pt x="762" y="787"/>
                  </a:lnTo>
                  <a:lnTo>
                    <a:pt x="2794" y="3238"/>
                  </a:lnTo>
                  <a:lnTo>
                    <a:pt x="3505" y="3175"/>
                  </a:lnTo>
                  <a:lnTo>
                    <a:pt x="4191" y="2895"/>
                  </a:lnTo>
                  <a:lnTo>
                    <a:pt x="5867" y="1752"/>
                  </a:lnTo>
                  <a:lnTo>
                    <a:pt x="4826" y="952"/>
                  </a:lnTo>
                  <a:lnTo>
                    <a:pt x="3848" y="139"/>
                  </a:lnTo>
                  <a:lnTo>
                    <a:pt x="3568" y="76"/>
                  </a:lnTo>
                  <a:lnTo>
                    <a:pt x="3276" y="25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4E83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4" name="object 2224" descr=""/>
            <p:cNvSpPr/>
            <p:nvPr/>
          </p:nvSpPr>
          <p:spPr>
            <a:xfrm>
              <a:off x="2216509" y="2694172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609" y="0"/>
                  </a:moveTo>
                  <a:lnTo>
                    <a:pt x="254" y="431"/>
                  </a:lnTo>
                  <a:lnTo>
                    <a:pt x="0" y="1092"/>
                  </a:lnTo>
                  <a:lnTo>
                    <a:pt x="0" y="1777"/>
                  </a:lnTo>
                  <a:lnTo>
                    <a:pt x="342" y="2285"/>
                  </a:lnTo>
                  <a:lnTo>
                    <a:pt x="850" y="2717"/>
                  </a:lnTo>
                  <a:lnTo>
                    <a:pt x="1206" y="2946"/>
                  </a:lnTo>
                  <a:lnTo>
                    <a:pt x="1600" y="3060"/>
                  </a:lnTo>
                  <a:lnTo>
                    <a:pt x="2032" y="3022"/>
                  </a:lnTo>
                  <a:lnTo>
                    <a:pt x="2197" y="2895"/>
                  </a:lnTo>
                  <a:lnTo>
                    <a:pt x="2362" y="2781"/>
                  </a:lnTo>
                  <a:lnTo>
                    <a:pt x="2527" y="2654"/>
                  </a:lnTo>
                  <a:lnTo>
                    <a:pt x="2819" y="1981"/>
                  </a:lnTo>
                  <a:lnTo>
                    <a:pt x="3124" y="1308"/>
                  </a:lnTo>
                  <a:lnTo>
                    <a:pt x="3416" y="634"/>
                  </a:lnTo>
                  <a:lnTo>
                    <a:pt x="3086" y="622"/>
                  </a:lnTo>
                  <a:lnTo>
                    <a:pt x="2768" y="584"/>
                  </a:lnTo>
                  <a:lnTo>
                    <a:pt x="2451" y="520"/>
                  </a:lnTo>
                  <a:lnTo>
                    <a:pt x="2095" y="507"/>
                  </a:lnTo>
                  <a:lnTo>
                    <a:pt x="1727" y="482"/>
                  </a:lnTo>
                  <a:lnTo>
                    <a:pt x="1371" y="469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A294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5" name="object 2225" descr=""/>
            <p:cNvSpPr/>
            <p:nvPr/>
          </p:nvSpPr>
          <p:spPr>
            <a:xfrm>
              <a:off x="2222061" y="269142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317" y="0"/>
                  </a:moveTo>
                  <a:lnTo>
                    <a:pt x="203" y="723"/>
                  </a:lnTo>
                  <a:lnTo>
                    <a:pt x="0" y="2171"/>
                  </a:lnTo>
                  <a:lnTo>
                    <a:pt x="1041" y="1905"/>
                  </a:lnTo>
                  <a:lnTo>
                    <a:pt x="1765" y="1270"/>
                  </a:lnTo>
                  <a:lnTo>
                    <a:pt x="2197" y="292"/>
                  </a:lnTo>
                  <a:lnTo>
                    <a:pt x="939" y="8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D08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6" name="object 2226" descr=""/>
            <p:cNvSpPr/>
            <p:nvPr/>
          </p:nvSpPr>
          <p:spPr>
            <a:xfrm>
              <a:off x="2211718" y="269011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079" y="0"/>
                  </a:moveTo>
                  <a:lnTo>
                    <a:pt x="0" y="2400"/>
                  </a:lnTo>
                  <a:lnTo>
                    <a:pt x="101" y="3035"/>
                  </a:lnTo>
                  <a:lnTo>
                    <a:pt x="4457" y="5981"/>
                  </a:lnTo>
                  <a:lnTo>
                    <a:pt x="4813" y="5841"/>
                  </a:lnTo>
                  <a:lnTo>
                    <a:pt x="5118" y="5524"/>
                  </a:lnTo>
                  <a:lnTo>
                    <a:pt x="6159" y="4521"/>
                  </a:lnTo>
                  <a:lnTo>
                    <a:pt x="5892" y="3378"/>
                  </a:lnTo>
                  <a:lnTo>
                    <a:pt x="4025" y="3378"/>
                  </a:lnTo>
                  <a:lnTo>
                    <a:pt x="3644" y="3111"/>
                  </a:lnTo>
                  <a:lnTo>
                    <a:pt x="3302" y="2819"/>
                  </a:lnTo>
                  <a:lnTo>
                    <a:pt x="3009" y="2476"/>
                  </a:lnTo>
                  <a:lnTo>
                    <a:pt x="2209" y="1739"/>
                  </a:lnTo>
                  <a:lnTo>
                    <a:pt x="2044" y="1206"/>
                  </a:lnTo>
                  <a:lnTo>
                    <a:pt x="2057" y="939"/>
                  </a:lnTo>
                  <a:lnTo>
                    <a:pt x="2057" y="673"/>
                  </a:lnTo>
                  <a:lnTo>
                    <a:pt x="2044" y="406"/>
                  </a:lnTo>
                  <a:lnTo>
                    <a:pt x="1854" y="317"/>
                  </a:lnTo>
                  <a:lnTo>
                    <a:pt x="1689" y="203"/>
                  </a:lnTo>
                  <a:lnTo>
                    <a:pt x="1549" y="63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4B8E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7" name="object 2227" descr=""/>
            <p:cNvSpPr/>
            <p:nvPr/>
          </p:nvSpPr>
          <p:spPr>
            <a:xfrm>
              <a:off x="2213762" y="269131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50" y="622"/>
                  </a:lnTo>
                  <a:lnTo>
                    <a:pt x="380" y="1041"/>
                  </a:lnTo>
                  <a:lnTo>
                    <a:pt x="952" y="1270"/>
                  </a:lnTo>
                  <a:lnTo>
                    <a:pt x="317" y="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79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8" name="object 2228" descr=""/>
            <p:cNvSpPr/>
            <p:nvPr/>
          </p:nvSpPr>
          <p:spPr>
            <a:xfrm>
              <a:off x="2212271" y="268842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155" y="0"/>
                  </a:moveTo>
                  <a:lnTo>
                    <a:pt x="571" y="584"/>
                  </a:lnTo>
                  <a:lnTo>
                    <a:pt x="292" y="876"/>
                  </a:lnTo>
                  <a:lnTo>
                    <a:pt x="101" y="1003"/>
                  </a:lnTo>
                  <a:lnTo>
                    <a:pt x="50" y="1282"/>
                  </a:lnTo>
                  <a:lnTo>
                    <a:pt x="0" y="1511"/>
                  </a:lnTo>
                  <a:lnTo>
                    <a:pt x="177" y="1689"/>
                  </a:lnTo>
                  <a:lnTo>
                    <a:pt x="558" y="1803"/>
                  </a:lnTo>
                  <a:lnTo>
                    <a:pt x="990" y="1752"/>
                  </a:lnTo>
                  <a:lnTo>
                    <a:pt x="1041" y="1168"/>
                  </a:lnTo>
                  <a:lnTo>
                    <a:pt x="1104" y="584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0C28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9" name="object 2229" descr=""/>
            <p:cNvSpPr/>
            <p:nvPr/>
          </p:nvSpPr>
          <p:spPr>
            <a:xfrm>
              <a:off x="2209960" y="2689300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598" y="0"/>
                  </a:moveTo>
                  <a:lnTo>
                    <a:pt x="1493" y="76"/>
                  </a:lnTo>
                  <a:lnTo>
                    <a:pt x="1112" y="571"/>
                  </a:lnTo>
                  <a:lnTo>
                    <a:pt x="452" y="736"/>
                  </a:lnTo>
                  <a:lnTo>
                    <a:pt x="122" y="1282"/>
                  </a:lnTo>
                  <a:lnTo>
                    <a:pt x="0" y="2844"/>
                  </a:lnTo>
                  <a:lnTo>
                    <a:pt x="96" y="3124"/>
                  </a:lnTo>
                  <a:lnTo>
                    <a:pt x="376" y="3454"/>
                  </a:lnTo>
                  <a:lnTo>
                    <a:pt x="744" y="3619"/>
                  </a:lnTo>
                  <a:lnTo>
                    <a:pt x="1189" y="3594"/>
                  </a:lnTo>
                  <a:lnTo>
                    <a:pt x="1811" y="3352"/>
                  </a:lnTo>
                  <a:lnTo>
                    <a:pt x="2167" y="2844"/>
                  </a:lnTo>
                  <a:lnTo>
                    <a:pt x="2471" y="2273"/>
                  </a:lnTo>
                  <a:lnTo>
                    <a:pt x="2761" y="1282"/>
                  </a:lnTo>
                  <a:lnTo>
                    <a:pt x="2635" y="76"/>
                  </a:lnTo>
                  <a:close/>
                </a:path>
              </a:pathLst>
            </a:custGeom>
            <a:solidFill>
              <a:srgbClr val="5A79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0" name="object 2230" descr=""/>
            <p:cNvSpPr/>
            <p:nvPr/>
          </p:nvSpPr>
          <p:spPr>
            <a:xfrm>
              <a:off x="2228771" y="2708294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6273" y="0"/>
                  </a:moveTo>
                  <a:lnTo>
                    <a:pt x="1917" y="190"/>
                  </a:lnTo>
                  <a:lnTo>
                    <a:pt x="0" y="12"/>
                  </a:lnTo>
                  <a:lnTo>
                    <a:pt x="165" y="1320"/>
                  </a:lnTo>
                  <a:lnTo>
                    <a:pt x="241" y="2565"/>
                  </a:lnTo>
                  <a:lnTo>
                    <a:pt x="761" y="3911"/>
                  </a:lnTo>
                  <a:lnTo>
                    <a:pt x="2057" y="3657"/>
                  </a:lnTo>
                  <a:lnTo>
                    <a:pt x="3086" y="3924"/>
                  </a:lnTo>
                  <a:lnTo>
                    <a:pt x="4152" y="3987"/>
                  </a:lnTo>
                  <a:lnTo>
                    <a:pt x="5206" y="3949"/>
                  </a:lnTo>
                  <a:lnTo>
                    <a:pt x="6273" y="3962"/>
                  </a:lnTo>
                  <a:lnTo>
                    <a:pt x="6705" y="3911"/>
                  </a:lnTo>
                  <a:lnTo>
                    <a:pt x="7073" y="3721"/>
                  </a:lnTo>
                  <a:lnTo>
                    <a:pt x="7365" y="3403"/>
                  </a:lnTo>
                  <a:lnTo>
                    <a:pt x="8077" y="1435"/>
                  </a:lnTo>
                  <a:lnTo>
                    <a:pt x="7162" y="266"/>
                  </a:lnTo>
                  <a:lnTo>
                    <a:pt x="6870" y="165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rgbClr val="D0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1" name="object 2231" descr=""/>
            <p:cNvSpPr/>
            <p:nvPr/>
          </p:nvSpPr>
          <p:spPr>
            <a:xfrm>
              <a:off x="2227196" y="2712526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6172" y="0"/>
                  </a:moveTo>
                  <a:lnTo>
                    <a:pt x="4876" y="368"/>
                  </a:lnTo>
                  <a:lnTo>
                    <a:pt x="3581" y="266"/>
                  </a:lnTo>
                  <a:lnTo>
                    <a:pt x="2552" y="292"/>
                  </a:lnTo>
                  <a:lnTo>
                    <a:pt x="1498" y="292"/>
                  </a:lnTo>
                  <a:lnTo>
                    <a:pt x="635" y="1003"/>
                  </a:lnTo>
                  <a:lnTo>
                    <a:pt x="0" y="1714"/>
                  </a:lnTo>
                  <a:lnTo>
                    <a:pt x="177" y="2374"/>
                  </a:lnTo>
                  <a:lnTo>
                    <a:pt x="774" y="2997"/>
                  </a:lnTo>
                  <a:lnTo>
                    <a:pt x="1866" y="3606"/>
                  </a:lnTo>
                  <a:lnTo>
                    <a:pt x="2946" y="4254"/>
                  </a:lnTo>
                  <a:lnTo>
                    <a:pt x="4267" y="3721"/>
                  </a:lnTo>
                  <a:lnTo>
                    <a:pt x="6692" y="3467"/>
                  </a:lnTo>
                  <a:lnTo>
                    <a:pt x="6921" y="3378"/>
                  </a:lnTo>
                  <a:lnTo>
                    <a:pt x="7162" y="3340"/>
                  </a:lnTo>
                  <a:lnTo>
                    <a:pt x="7416" y="3365"/>
                  </a:lnTo>
                  <a:lnTo>
                    <a:pt x="8432" y="2476"/>
                  </a:lnTo>
                  <a:lnTo>
                    <a:pt x="9715" y="2285"/>
                  </a:lnTo>
                  <a:lnTo>
                    <a:pt x="10972" y="2019"/>
                  </a:lnTo>
                  <a:lnTo>
                    <a:pt x="10896" y="1689"/>
                  </a:lnTo>
                  <a:lnTo>
                    <a:pt x="10693" y="1473"/>
                  </a:lnTo>
                  <a:lnTo>
                    <a:pt x="10375" y="1371"/>
                  </a:lnTo>
                  <a:lnTo>
                    <a:pt x="9918" y="1104"/>
                  </a:lnTo>
                  <a:lnTo>
                    <a:pt x="9004" y="609"/>
                  </a:lnTo>
                  <a:lnTo>
                    <a:pt x="8509" y="444"/>
                  </a:lnTo>
                  <a:lnTo>
                    <a:pt x="7988" y="330"/>
                  </a:lnTo>
                  <a:lnTo>
                    <a:pt x="7467" y="279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C977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2" name="object 2232" descr=""/>
            <p:cNvSpPr/>
            <p:nvPr/>
          </p:nvSpPr>
          <p:spPr>
            <a:xfrm>
              <a:off x="2234380" y="271169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435" y="0"/>
                  </a:moveTo>
                  <a:lnTo>
                    <a:pt x="1117" y="0"/>
                  </a:lnTo>
                  <a:lnTo>
                    <a:pt x="800" y="12"/>
                  </a:lnTo>
                  <a:lnTo>
                    <a:pt x="63" y="571"/>
                  </a:lnTo>
                  <a:lnTo>
                    <a:pt x="0" y="1143"/>
                  </a:lnTo>
                  <a:lnTo>
                    <a:pt x="749" y="1752"/>
                  </a:lnTo>
                  <a:lnTo>
                    <a:pt x="1066" y="1816"/>
                  </a:lnTo>
                  <a:lnTo>
                    <a:pt x="1384" y="1866"/>
                  </a:lnTo>
                  <a:lnTo>
                    <a:pt x="1714" y="1879"/>
                  </a:lnTo>
                  <a:lnTo>
                    <a:pt x="2082" y="1739"/>
                  </a:lnTo>
                  <a:lnTo>
                    <a:pt x="2387" y="1498"/>
                  </a:lnTo>
                  <a:lnTo>
                    <a:pt x="2616" y="1181"/>
                  </a:lnTo>
                  <a:lnTo>
                    <a:pt x="2616" y="584"/>
                  </a:lnTo>
                  <a:lnTo>
                    <a:pt x="2362" y="165"/>
                  </a:lnTo>
                  <a:lnTo>
                    <a:pt x="1765" y="12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9FAB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3" name="object 2233" descr=""/>
            <p:cNvSpPr/>
            <p:nvPr/>
          </p:nvSpPr>
          <p:spPr>
            <a:xfrm>
              <a:off x="2236095" y="271287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901" y="0"/>
                  </a:moveTo>
                  <a:lnTo>
                    <a:pt x="596" y="228"/>
                  </a:lnTo>
                  <a:lnTo>
                    <a:pt x="0" y="698"/>
                  </a:lnTo>
                  <a:lnTo>
                    <a:pt x="495" y="800"/>
                  </a:lnTo>
                  <a:lnTo>
                    <a:pt x="977" y="914"/>
                  </a:lnTo>
                  <a:lnTo>
                    <a:pt x="1473" y="1015"/>
                  </a:lnTo>
                  <a:lnTo>
                    <a:pt x="1282" y="673"/>
                  </a:lnTo>
                  <a:lnTo>
                    <a:pt x="1092" y="342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EBCB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4" name="object 2234" descr=""/>
            <p:cNvSpPr/>
            <p:nvPr/>
          </p:nvSpPr>
          <p:spPr>
            <a:xfrm>
              <a:off x="2223046" y="2717787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1828" y="0"/>
                  </a:moveTo>
                  <a:lnTo>
                    <a:pt x="876" y="177"/>
                  </a:lnTo>
                  <a:lnTo>
                    <a:pt x="266" y="749"/>
                  </a:lnTo>
                  <a:lnTo>
                    <a:pt x="0" y="1676"/>
                  </a:lnTo>
                  <a:lnTo>
                    <a:pt x="63" y="3009"/>
                  </a:lnTo>
                  <a:lnTo>
                    <a:pt x="1092" y="3492"/>
                  </a:lnTo>
                  <a:lnTo>
                    <a:pt x="2070" y="4025"/>
                  </a:lnTo>
                  <a:lnTo>
                    <a:pt x="2717" y="4254"/>
                  </a:lnTo>
                  <a:lnTo>
                    <a:pt x="3365" y="4318"/>
                  </a:lnTo>
                  <a:lnTo>
                    <a:pt x="4025" y="4165"/>
                  </a:lnTo>
                  <a:lnTo>
                    <a:pt x="4686" y="3949"/>
                  </a:lnTo>
                  <a:lnTo>
                    <a:pt x="5168" y="3543"/>
                  </a:lnTo>
                  <a:lnTo>
                    <a:pt x="5524" y="2959"/>
                  </a:lnTo>
                  <a:lnTo>
                    <a:pt x="5600" y="2527"/>
                  </a:lnTo>
                  <a:lnTo>
                    <a:pt x="5651" y="2311"/>
                  </a:lnTo>
                  <a:lnTo>
                    <a:pt x="5079" y="1498"/>
                  </a:lnTo>
                  <a:lnTo>
                    <a:pt x="4152" y="1409"/>
                  </a:lnTo>
                  <a:lnTo>
                    <a:pt x="3314" y="1130"/>
                  </a:lnTo>
                  <a:lnTo>
                    <a:pt x="2984" y="533"/>
                  </a:lnTo>
                  <a:lnTo>
                    <a:pt x="2565" y="6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D8BF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5" name="object 2235" descr=""/>
            <p:cNvSpPr/>
            <p:nvPr/>
          </p:nvSpPr>
          <p:spPr>
            <a:xfrm>
              <a:off x="2224570" y="2715273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1739" y="0"/>
                  </a:moveTo>
                  <a:lnTo>
                    <a:pt x="1041" y="152"/>
                  </a:lnTo>
                  <a:lnTo>
                    <a:pt x="444" y="749"/>
                  </a:lnTo>
                  <a:lnTo>
                    <a:pt x="50" y="1460"/>
                  </a:lnTo>
                  <a:lnTo>
                    <a:pt x="0" y="2184"/>
                  </a:lnTo>
                  <a:lnTo>
                    <a:pt x="406" y="2921"/>
                  </a:lnTo>
                  <a:lnTo>
                    <a:pt x="1790" y="3644"/>
                  </a:lnTo>
                  <a:lnTo>
                    <a:pt x="2387" y="2933"/>
                  </a:lnTo>
                  <a:lnTo>
                    <a:pt x="3594" y="2921"/>
                  </a:lnTo>
                  <a:lnTo>
                    <a:pt x="3886" y="1854"/>
                  </a:lnTo>
                  <a:lnTo>
                    <a:pt x="3797" y="1003"/>
                  </a:lnTo>
                  <a:lnTo>
                    <a:pt x="3301" y="482"/>
                  </a:lnTo>
                  <a:lnTo>
                    <a:pt x="2539" y="177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BF62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6" name="object 2236" descr=""/>
            <p:cNvSpPr/>
            <p:nvPr/>
          </p:nvSpPr>
          <p:spPr>
            <a:xfrm>
              <a:off x="2229628" y="2718295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946" y="0"/>
                  </a:moveTo>
                  <a:lnTo>
                    <a:pt x="1689" y="127"/>
                  </a:lnTo>
                  <a:lnTo>
                    <a:pt x="596" y="546"/>
                  </a:lnTo>
                  <a:lnTo>
                    <a:pt x="0" y="1778"/>
                  </a:lnTo>
                  <a:lnTo>
                    <a:pt x="1308" y="3302"/>
                  </a:lnTo>
                  <a:lnTo>
                    <a:pt x="2730" y="3022"/>
                  </a:lnTo>
                  <a:lnTo>
                    <a:pt x="4203" y="2057"/>
                  </a:lnTo>
                  <a:lnTo>
                    <a:pt x="4229" y="1663"/>
                  </a:lnTo>
                  <a:lnTo>
                    <a:pt x="4241" y="1270"/>
                  </a:lnTo>
                  <a:lnTo>
                    <a:pt x="4267" y="889"/>
                  </a:lnTo>
                  <a:lnTo>
                    <a:pt x="3822" y="584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9B42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7" name="object 2237" descr=""/>
            <p:cNvSpPr/>
            <p:nvPr/>
          </p:nvSpPr>
          <p:spPr>
            <a:xfrm>
              <a:off x="2228515" y="2720072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177" y="25"/>
                  </a:moveTo>
                  <a:lnTo>
                    <a:pt x="0" y="292"/>
                  </a:lnTo>
                  <a:lnTo>
                    <a:pt x="1193" y="3289"/>
                  </a:lnTo>
                  <a:lnTo>
                    <a:pt x="3378" y="1358"/>
                  </a:lnTo>
                  <a:lnTo>
                    <a:pt x="5181" y="1346"/>
                  </a:lnTo>
                  <a:lnTo>
                    <a:pt x="5537" y="1168"/>
                  </a:lnTo>
                  <a:lnTo>
                    <a:pt x="5422" y="889"/>
                  </a:lnTo>
                  <a:lnTo>
                    <a:pt x="5321" y="279"/>
                  </a:lnTo>
                  <a:lnTo>
                    <a:pt x="2455" y="88"/>
                  </a:lnTo>
                  <a:lnTo>
                    <a:pt x="431" y="76"/>
                  </a:lnTo>
                  <a:lnTo>
                    <a:pt x="177" y="25"/>
                  </a:lnTo>
                  <a:close/>
                </a:path>
                <a:path w="5714" h="3810">
                  <a:moveTo>
                    <a:pt x="1117" y="0"/>
                  </a:moveTo>
                  <a:lnTo>
                    <a:pt x="800" y="76"/>
                  </a:lnTo>
                  <a:lnTo>
                    <a:pt x="495" y="88"/>
                  </a:lnTo>
                  <a:lnTo>
                    <a:pt x="2455" y="88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D8BF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8" name="object 2238" descr=""/>
            <p:cNvSpPr/>
            <p:nvPr/>
          </p:nvSpPr>
          <p:spPr>
            <a:xfrm>
              <a:off x="2227129" y="2715213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371" y="0"/>
                  </a:moveTo>
                  <a:lnTo>
                    <a:pt x="787" y="165"/>
                  </a:lnTo>
                  <a:lnTo>
                    <a:pt x="114" y="215"/>
                  </a:lnTo>
                  <a:lnTo>
                    <a:pt x="0" y="1015"/>
                  </a:lnTo>
                  <a:lnTo>
                    <a:pt x="444" y="1308"/>
                  </a:lnTo>
                  <a:lnTo>
                    <a:pt x="1333" y="1917"/>
                  </a:lnTo>
                  <a:lnTo>
                    <a:pt x="2374" y="1777"/>
                  </a:lnTo>
                  <a:lnTo>
                    <a:pt x="3594" y="2184"/>
                  </a:lnTo>
                  <a:lnTo>
                    <a:pt x="4343" y="1028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D8CC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9" name="object 2239" descr=""/>
            <p:cNvSpPr/>
            <p:nvPr/>
          </p:nvSpPr>
          <p:spPr>
            <a:xfrm>
              <a:off x="2227232" y="2720365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1282" y="0"/>
                  </a:moveTo>
                  <a:lnTo>
                    <a:pt x="0" y="1346"/>
                  </a:lnTo>
                  <a:lnTo>
                    <a:pt x="50" y="2019"/>
                  </a:lnTo>
                  <a:lnTo>
                    <a:pt x="152" y="2222"/>
                  </a:lnTo>
                  <a:lnTo>
                    <a:pt x="634" y="2527"/>
                  </a:lnTo>
                  <a:lnTo>
                    <a:pt x="1371" y="2794"/>
                  </a:lnTo>
                  <a:lnTo>
                    <a:pt x="2057" y="2616"/>
                  </a:lnTo>
                  <a:lnTo>
                    <a:pt x="2705" y="2222"/>
                  </a:lnTo>
                  <a:lnTo>
                    <a:pt x="6451" y="2222"/>
                  </a:lnTo>
                  <a:lnTo>
                    <a:pt x="6629" y="2044"/>
                  </a:lnTo>
                  <a:lnTo>
                    <a:pt x="6605" y="1511"/>
                  </a:lnTo>
                  <a:lnTo>
                    <a:pt x="2781" y="1511"/>
                  </a:lnTo>
                  <a:lnTo>
                    <a:pt x="1282" y="0"/>
                  </a:lnTo>
                  <a:close/>
                </a:path>
                <a:path w="6985" h="3175">
                  <a:moveTo>
                    <a:pt x="6451" y="2222"/>
                  </a:moveTo>
                  <a:lnTo>
                    <a:pt x="2705" y="2222"/>
                  </a:lnTo>
                  <a:lnTo>
                    <a:pt x="5359" y="2298"/>
                  </a:lnTo>
                  <a:lnTo>
                    <a:pt x="5854" y="2476"/>
                  </a:lnTo>
                  <a:lnTo>
                    <a:pt x="6286" y="2387"/>
                  </a:lnTo>
                  <a:lnTo>
                    <a:pt x="6451" y="2222"/>
                  </a:lnTo>
                  <a:close/>
                </a:path>
                <a:path w="6985" h="3175">
                  <a:moveTo>
                    <a:pt x="4737" y="723"/>
                  </a:moveTo>
                  <a:lnTo>
                    <a:pt x="2781" y="1511"/>
                  </a:lnTo>
                  <a:lnTo>
                    <a:pt x="6605" y="1511"/>
                  </a:lnTo>
                  <a:lnTo>
                    <a:pt x="6569" y="1346"/>
                  </a:lnTo>
                  <a:lnTo>
                    <a:pt x="6464" y="1054"/>
                  </a:lnTo>
                  <a:lnTo>
                    <a:pt x="4737" y="723"/>
                  </a:lnTo>
                  <a:close/>
                </a:path>
              </a:pathLst>
            </a:custGeom>
            <a:solidFill>
              <a:srgbClr val="E0D5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0" name="object 2240" descr=""/>
            <p:cNvSpPr/>
            <p:nvPr/>
          </p:nvSpPr>
          <p:spPr>
            <a:xfrm>
              <a:off x="2227004" y="272311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1155" y="0"/>
                  </a:moveTo>
                  <a:lnTo>
                    <a:pt x="419" y="241"/>
                  </a:lnTo>
                  <a:lnTo>
                    <a:pt x="0" y="647"/>
                  </a:lnTo>
                  <a:lnTo>
                    <a:pt x="469" y="1447"/>
                  </a:lnTo>
                  <a:lnTo>
                    <a:pt x="2463" y="2667"/>
                  </a:lnTo>
                  <a:lnTo>
                    <a:pt x="4470" y="3822"/>
                  </a:lnTo>
                  <a:lnTo>
                    <a:pt x="6959" y="3289"/>
                  </a:lnTo>
                  <a:lnTo>
                    <a:pt x="6934" y="3060"/>
                  </a:lnTo>
                  <a:lnTo>
                    <a:pt x="6908" y="2603"/>
                  </a:lnTo>
                  <a:lnTo>
                    <a:pt x="5829" y="990"/>
                  </a:lnTo>
                  <a:lnTo>
                    <a:pt x="4089" y="1625"/>
                  </a:lnTo>
                  <a:lnTo>
                    <a:pt x="2616" y="1320"/>
                  </a:lnTo>
                  <a:lnTo>
                    <a:pt x="2133" y="876"/>
                  </a:lnTo>
                  <a:lnTo>
                    <a:pt x="1879" y="177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D7B5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1" name="object 2241" descr=""/>
            <p:cNvSpPr/>
            <p:nvPr/>
          </p:nvSpPr>
          <p:spPr>
            <a:xfrm>
              <a:off x="2223780" y="272182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781" y="0"/>
                  </a:moveTo>
                  <a:lnTo>
                    <a:pt x="2095" y="76"/>
                  </a:lnTo>
                  <a:lnTo>
                    <a:pt x="1435" y="25"/>
                  </a:lnTo>
                  <a:lnTo>
                    <a:pt x="965" y="38"/>
                  </a:lnTo>
                  <a:lnTo>
                    <a:pt x="571" y="203"/>
                  </a:lnTo>
                  <a:lnTo>
                    <a:pt x="228" y="520"/>
                  </a:lnTo>
                  <a:lnTo>
                    <a:pt x="0" y="1155"/>
                  </a:lnTo>
                  <a:lnTo>
                    <a:pt x="0" y="1625"/>
                  </a:lnTo>
                  <a:lnTo>
                    <a:pt x="139" y="2032"/>
                  </a:lnTo>
                  <a:lnTo>
                    <a:pt x="457" y="2374"/>
                  </a:lnTo>
                  <a:lnTo>
                    <a:pt x="1536" y="2501"/>
                  </a:lnTo>
                  <a:lnTo>
                    <a:pt x="2616" y="2616"/>
                  </a:lnTo>
                  <a:lnTo>
                    <a:pt x="3695" y="2743"/>
                  </a:lnTo>
                  <a:lnTo>
                    <a:pt x="3911" y="2171"/>
                  </a:lnTo>
                  <a:lnTo>
                    <a:pt x="4292" y="1816"/>
                  </a:lnTo>
                  <a:lnTo>
                    <a:pt x="4914" y="1752"/>
                  </a:lnTo>
                  <a:lnTo>
                    <a:pt x="5219" y="2032"/>
                  </a:lnTo>
                  <a:lnTo>
                    <a:pt x="5524" y="2006"/>
                  </a:lnTo>
                  <a:lnTo>
                    <a:pt x="5829" y="1739"/>
                  </a:lnTo>
                  <a:lnTo>
                    <a:pt x="5892" y="1397"/>
                  </a:lnTo>
                  <a:lnTo>
                    <a:pt x="5994" y="1066"/>
                  </a:lnTo>
                  <a:lnTo>
                    <a:pt x="6159" y="762"/>
                  </a:lnTo>
                  <a:lnTo>
                    <a:pt x="3352" y="431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DCCA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2" name="object 2242" descr=""/>
            <p:cNvSpPr/>
            <p:nvPr/>
          </p:nvSpPr>
          <p:spPr>
            <a:xfrm>
              <a:off x="2232596" y="272237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295" y="0"/>
                  </a:moveTo>
                  <a:lnTo>
                    <a:pt x="863" y="88"/>
                  </a:lnTo>
                  <a:lnTo>
                    <a:pt x="431" y="190"/>
                  </a:lnTo>
                  <a:lnTo>
                    <a:pt x="0" y="279"/>
                  </a:lnTo>
                  <a:lnTo>
                    <a:pt x="355" y="723"/>
                  </a:lnTo>
                  <a:lnTo>
                    <a:pt x="787" y="965"/>
                  </a:lnTo>
                  <a:lnTo>
                    <a:pt x="1384" y="850"/>
                  </a:lnTo>
                  <a:lnTo>
                    <a:pt x="1346" y="571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D3B9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3" name="object 2243" descr=""/>
            <p:cNvSpPr/>
            <p:nvPr/>
          </p:nvSpPr>
          <p:spPr>
            <a:xfrm>
              <a:off x="2228694" y="272354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09" y="0"/>
                  </a:moveTo>
                  <a:lnTo>
                    <a:pt x="304" y="0"/>
                  </a:lnTo>
                  <a:lnTo>
                    <a:pt x="0" y="38"/>
                  </a:lnTo>
                  <a:lnTo>
                    <a:pt x="101" y="546"/>
                  </a:lnTo>
                  <a:lnTo>
                    <a:pt x="406" y="838"/>
                  </a:lnTo>
                  <a:lnTo>
                    <a:pt x="927" y="901"/>
                  </a:lnTo>
                  <a:lnTo>
                    <a:pt x="939" y="609"/>
                  </a:lnTo>
                  <a:lnTo>
                    <a:pt x="914" y="25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C48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4" name="object 2244" descr=""/>
            <p:cNvSpPr/>
            <p:nvPr/>
          </p:nvSpPr>
          <p:spPr>
            <a:xfrm>
              <a:off x="2174872" y="2722808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057" y="0"/>
                  </a:moveTo>
                  <a:lnTo>
                    <a:pt x="1435" y="609"/>
                  </a:lnTo>
                  <a:lnTo>
                    <a:pt x="1193" y="762"/>
                  </a:lnTo>
                  <a:lnTo>
                    <a:pt x="914" y="812"/>
                  </a:lnTo>
                  <a:lnTo>
                    <a:pt x="635" y="787"/>
                  </a:lnTo>
                  <a:lnTo>
                    <a:pt x="190" y="876"/>
                  </a:lnTo>
                  <a:lnTo>
                    <a:pt x="0" y="1155"/>
                  </a:lnTo>
                  <a:lnTo>
                    <a:pt x="76" y="1600"/>
                  </a:lnTo>
                  <a:lnTo>
                    <a:pt x="419" y="2133"/>
                  </a:lnTo>
                  <a:lnTo>
                    <a:pt x="1003" y="2336"/>
                  </a:lnTo>
                  <a:lnTo>
                    <a:pt x="1511" y="2628"/>
                  </a:lnTo>
                  <a:lnTo>
                    <a:pt x="1498" y="3073"/>
                  </a:lnTo>
                  <a:lnTo>
                    <a:pt x="2222" y="3416"/>
                  </a:lnTo>
                  <a:lnTo>
                    <a:pt x="2959" y="3352"/>
                  </a:lnTo>
                  <a:lnTo>
                    <a:pt x="3683" y="3048"/>
                  </a:lnTo>
                  <a:lnTo>
                    <a:pt x="4013" y="2654"/>
                  </a:lnTo>
                  <a:lnTo>
                    <a:pt x="4191" y="2209"/>
                  </a:lnTo>
                  <a:lnTo>
                    <a:pt x="4203" y="1689"/>
                  </a:lnTo>
                  <a:lnTo>
                    <a:pt x="4102" y="1181"/>
                  </a:lnTo>
                  <a:lnTo>
                    <a:pt x="3873" y="749"/>
                  </a:lnTo>
                  <a:lnTo>
                    <a:pt x="3492" y="393"/>
                  </a:lnTo>
                  <a:lnTo>
                    <a:pt x="2755" y="25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C9B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5" name="object 2245" descr=""/>
            <p:cNvSpPr/>
            <p:nvPr/>
          </p:nvSpPr>
          <p:spPr>
            <a:xfrm>
              <a:off x="2169934" y="2719465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2743" y="0"/>
                  </a:moveTo>
                  <a:lnTo>
                    <a:pt x="2006" y="266"/>
                  </a:lnTo>
                  <a:lnTo>
                    <a:pt x="0" y="1346"/>
                  </a:lnTo>
                  <a:lnTo>
                    <a:pt x="1054" y="2095"/>
                  </a:lnTo>
                  <a:lnTo>
                    <a:pt x="2273" y="2806"/>
                  </a:lnTo>
                  <a:lnTo>
                    <a:pt x="2908" y="2819"/>
                  </a:lnTo>
                  <a:lnTo>
                    <a:pt x="4152" y="2819"/>
                  </a:lnTo>
                  <a:lnTo>
                    <a:pt x="4597" y="2552"/>
                  </a:lnTo>
                  <a:lnTo>
                    <a:pt x="4851" y="2146"/>
                  </a:lnTo>
                  <a:lnTo>
                    <a:pt x="4889" y="1625"/>
                  </a:lnTo>
                  <a:lnTo>
                    <a:pt x="4800" y="1117"/>
                  </a:lnTo>
                  <a:lnTo>
                    <a:pt x="4559" y="698"/>
                  </a:lnTo>
                  <a:lnTo>
                    <a:pt x="4178" y="368"/>
                  </a:lnTo>
                  <a:lnTo>
                    <a:pt x="3467" y="12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E7D7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6" name="object 2246" descr=""/>
            <p:cNvSpPr/>
            <p:nvPr/>
          </p:nvSpPr>
          <p:spPr>
            <a:xfrm>
              <a:off x="2169341" y="2718967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039" y="0"/>
                  </a:moveTo>
                  <a:lnTo>
                    <a:pt x="2302" y="114"/>
                  </a:lnTo>
                  <a:lnTo>
                    <a:pt x="1794" y="114"/>
                  </a:lnTo>
                  <a:lnTo>
                    <a:pt x="638" y="279"/>
                  </a:lnTo>
                  <a:lnTo>
                    <a:pt x="651" y="1079"/>
                  </a:lnTo>
                  <a:lnTo>
                    <a:pt x="92" y="1663"/>
                  </a:lnTo>
                  <a:lnTo>
                    <a:pt x="0" y="2654"/>
                  </a:lnTo>
                  <a:lnTo>
                    <a:pt x="130" y="3124"/>
                  </a:lnTo>
                  <a:lnTo>
                    <a:pt x="562" y="3733"/>
                  </a:lnTo>
                  <a:lnTo>
                    <a:pt x="2874" y="3314"/>
                  </a:lnTo>
                  <a:lnTo>
                    <a:pt x="2709" y="2654"/>
                  </a:lnTo>
                  <a:lnTo>
                    <a:pt x="1553" y="2044"/>
                  </a:lnTo>
                  <a:lnTo>
                    <a:pt x="2785" y="1333"/>
                  </a:lnTo>
                  <a:lnTo>
                    <a:pt x="3153" y="939"/>
                  </a:lnTo>
                  <a:lnTo>
                    <a:pt x="3089" y="114"/>
                  </a:lnTo>
                  <a:lnTo>
                    <a:pt x="1794" y="101"/>
                  </a:lnTo>
                  <a:lnTo>
                    <a:pt x="3083" y="101"/>
                  </a:lnTo>
                  <a:close/>
                </a:path>
              </a:pathLst>
            </a:custGeom>
            <a:solidFill>
              <a:srgbClr val="D3B3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7" name="object 2247" descr=""/>
            <p:cNvSpPr/>
            <p:nvPr/>
          </p:nvSpPr>
          <p:spPr>
            <a:xfrm>
              <a:off x="2170041" y="2723758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711" y="0"/>
                  </a:moveTo>
                  <a:lnTo>
                    <a:pt x="0" y="1498"/>
                  </a:lnTo>
                  <a:lnTo>
                    <a:pt x="977" y="1587"/>
                  </a:lnTo>
                  <a:lnTo>
                    <a:pt x="1943" y="1663"/>
                  </a:lnTo>
                  <a:lnTo>
                    <a:pt x="2920" y="1752"/>
                  </a:lnTo>
                  <a:lnTo>
                    <a:pt x="3530" y="1295"/>
                  </a:lnTo>
                  <a:lnTo>
                    <a:pt x="3378" y="1092"/>
                  </a:lnTo>
                  <a:lnTo>
                    <a:pt x="3238" y="876"/>
                  </a:lnTo>
                  <a:lnTo>
                    <a:pt x="3086" y="673"/>
                  </a:lnTo>
                  <a:lnTo>
                    <a:pt x="1816" y="3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36D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8" name="object 2248" descr=""/>
            <p:cNvSpPr/>
            <p:nvPr/>
          </p:nvSpPr>
          <p:spPr>
            <a:xfrm>
              <a:off x="2176245" y="272176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914" y="0"/>
                  </a:moveTo>
                  <a:lnTo>
                    <a:pt x="317" y="279"/>
                  </a:lnTo>
                  <a:lnTo>
                    <a:pt x="215" y="457"/>
                  </a:lnTo>
                  <a:lnTo>
                    <a:pt x="0" y="800"/>
                  </a:lnTo>
                  <a:lnTo>
                    <a:pt x="63" y="1079"/>
                  </a:lnTo>
                  <a:lnTo>
                    <a:pt x="76" y="1371"/>
                  </a:lnTo>
                  <a:lnTo>
                    <a:pt x="63" y="1651"/>
                  </a:lnTo>
                  <a:lnTo>
                    <a:pt x="1866" y="1574"/>
                  </a:lnTo>
                  <a:lnTo>
                    <a:pt x="2184" y="1993"/>
                  </a:lnTo>
                  <a:lnTo>
                    <a:pt x="2438" y="1955"/>
                  </a:lnTo>
                  <a:lnTo>
                    <a:pt x="2603" y="1447"/>
                  </a:lnTo>
                  <a:lnTo>
                    <a:pt x="2565" y="1016"/>
                  </a:lnTo>
                  <a:lnTo>
                    <a:pt x="2387" y="660"/>
                  </a:lnTo>
                  <a:lnTo>
                    <a:pt x="2082" y="355"/>
                  </a:lnTo>
                  <a:lnTo>
                    <a:pt x="1498" y="38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CA8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9" name="object 2249" descr=""/>
            <p:cNvSpPr/>
            <p:nvPr/>
          </p:nvSpPr>
          <p:spPr>
            <a:xfrm>
              <a:off x="2165341" y="272247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469" y="0"/>
                  </a:moveTo>
                  <a:lnTo>
                    <a:pt x="342" y="292"/>
                  </a:lnTo>
                  <a:lnTo>
                    <a:pt x="177" y="558"/>
                  </a:lnTo>
                  <a:lnTo>
                    <a:pt x="0" y="812"/>
                  </a:lnTo>
                  <a:lnTo>
                    <a:pt x="889" y="850"/>
                  </a:lnTo>
                  <a:lnTo>
                    <a:pt x="2730" y="901"/>
                  </a:lnTo>
                  <a:lnTo>
                    <a:pt x="2832" y="584"/>
                  </a:lnTo>
                  <a:lnTo>
                    <a:pt x="2882" y="381"/>
                  </a:lnTo>
                  <a:lnTo>
                    <a:pt x="2781" y="190"/>
                  </a:lnTo>
                  <a:lnTo>
                    <a:pt x="2540" y="3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B36D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0" name="object 2250" descr=""/>
            <p:cNvSpPr/>
            <p:nvPr/>
          </p:nvSpPr>
          <p:spPr>
            <a:xfrm>
              <a:off x="2167851" y="2720543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89" h="3175">
                  <a:moveTo>
                    <a:pt x="1473" y="2159"/>
                  </a:moveTo>
                  <a:lnTo>
                    <a:pt x="1257" y="1689"/>
                  </a:lnTo>
                  <a:lnTo>
                    <a:pt x="876" y="1397"/>
                  </a:lnTo>
                  <a:lnTo>
                    <a:pt x="444" y="1346"/>
                  </a:lnTo>
                  <a:lnTo>
                    <a:pt x="0" y="1524"/>
                  </a:lnTo>
                  <a:lnTo>
                    <a:pt x="25" y="2159"/>
                  </a:lnTo>
                  <a:lnTo>
                    <a:pt x="139" y="2832"/>
                  </a:lnTo>
                  <a:lnTo>
                    <a:pt x="952" y="2832"/>
                  </a:lnTo>
                  <a:lnTo>
                    <a:pt x="1384" y="2540"/>
                  </a:lnTo>
                  <a:lnTo>
                    <a:pt x="1473" y="2159"/>
                  </a:lnTo>
                  <a:close/>
                </a:path>
                <a:path w="8889" h="3175">
                  <a:moveTo>
                    <a:pt x="8623" y="1752"/>
                  </a:moveTo>
                  <a:lnTo>
                    <a:pt x="8420" y="203"/>
                  </a:lnTo>
                  <a:lnTo>
                    <a:pt x="7632" y="0"/>
                  </a:lnTo>
                  <a:lnTo>
                    <a:pt x="6438" y="825"/>
                  </a:lnTo>
                  <a:lnTo>
                    <a:pt x="6350" y="1447"/>
                  </a:lnTo>
                  <a:lnTo>
                    <a:pt x="6235" y="1752"/>
                  </a:lnTo>
                  <a:lnTo>
                    <a:pt x="8394" y="2044"/>
                  </a:lnTo>
                  <a:lnTo>
                    <a:pt x="8623" y="1752"/>
                  </a:lnTo>
                  <a:close/>
                </a:path>
              </a:pathLst>
            </a:custGeom>
            <a:solidFill>
              <a:srgbClr val="CA8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1" name="object 2251" descr=""/>
            <p:cNvSpPr/>
            <p:nvPr/>
          </p:nvSpPr>
          <p:spPr>
            <a:xfrm>
              <a:off x="2168804" y="272201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143" y="215"/>
                  </a:moveTo>
                  <a:lnTo>
                    <a:pt x="723" y="0"/>
                  </a:lnTo>
                  <a:lnTo>
                    <a:pt x="406" y="101"/>
                  </a:lnTo>
                  <a:lnTo>
                    <a:pt x="190" y="520"/>
                  </a:lnTo>
                  <a:lnTo>
                    <a:pt x="152" y="800"/>
                  </a:lnTo>
                  <a:lnTo>
                    <a:pt x="0" y="1358"/>
                  </a:lnTo>
                  <a:lnTo>
                    <a:pt x="1092" y="685"/>
                  </a:lnTo>
                  <a:lnTo>
                    <a:pt x="1143" y="215"/>
                  </a:lnTo>
                  <a:close/>
                </a:path>
                <a:path w="6350" h="3175">
                  <a:moveTo>
                    <a:pt x="5829" y="1905"/>
                  </a:moveTo>
                  <a:lnTo>
                    <a:pt x="5689" y="1663"/>
                  </a:lnTo>
                  <a:lnTo>
                    <a:pt x="5410" y="1447"/>
                  </a:lnTo>
                  <a:lnTo>
                    <a:pt x="4318" y="2425"/>
                  </a:lnTo>
                  <a:lnTo>
                    <a:pt x="4483" y="2616"/>
                  </a:lnTo>
                  <a:lnTo>
                    <a:pt x="4876" y="2946"/>
                  </a:lnTo>
                  <a:lnTo>
                    <a:pt x="5270" y="2921"/>
                  </a:lnTo>
                  <a:lnTo>
                    <a:pt x="5664" y="2616"/>
                  </a:lnTo>
                  <a:lnTo>
                    <a:pt x="5791" y="2463"/>
                  </a:lnTo>
                  <a:lnTo>
                    <a:pt x="5803" y="2171"/>
                  </a:lnTo>
                  <a:lnTo>
                    <a:pt x="5829" y="1905"/>
                  </a:lnTo>
                  <a:close/>
                </a:path>
              </a:pathLst>
            </a:custGeom>
            <a:solidFill>
              <a:srgbClr val="B36D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2" name="object 2252" descr=""/>
            <p:cNvSpPr/>
            <p:nvPr/>
          </p:nvSpPr>
          <p:spPr>
            <a:xfrm>
              <a:off x="2174217" y="272345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25" y="292"/>
                  </a:lnTo>
                  <a:lnTo>
                    <a:pt x="25" y="571"/>
                  </a:lnTo>
                  <a:lnTo>
                    <a:pt x="12" y="850"/>
                  </a:lnTo>
                  <a:lnTo>
                    <a:pt x="304" y="1384"/>
                  </a:lnTo>
                  <a:lnTo>
                    <a:pt x="635" y="1409"/>
                  </a:lnTo>
                  <a:lnTo>
                    <a:pt x="990" y="914"/>
                  </a:lnTo>
                  <a:lnTo>
                    <a:pt x="1079" y="647"/>
                  </a:lnTo>
                  <a:lnTo>
                    <a:pt x="1282" y="139"/>
                  </a:lnTo>
                  <a:lnTo>
                    <a:pt x="863" y="88"/>
                  </a:lnTo>
                  <a:lnTo>
                    <a:pt x="43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8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3" name="object 2253" descr=""/>
            <p:cNvSpPr/>
            <p:nvPr/>
          </p:nvSpPr>
          <p:spPr>
            <a:xfrm>
              <a:off x="2169078" y="271221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371" y="0"/>
                  </a:moveTo>
                  <a:lnTo>
                    <a:pt x="977" y="0"/>
                  </a:lnTo>
                  <a:lnTo>
                    <a:pt x="622" y="88"/>
                  </a:lnTo>
                  <a:lnTo>
                    <a:pt x="279" y="266"/>
                  </a:lnTo>
                  <a:lnTo>
                    <a:pt x="101" y="596"/>
                  </a:lnTo>
                  <a:lnTo>
                    <a:pt x="0" y="761"/>
                  </a:lnTo>
                  <a:lnTo>
                    <a:pt x="571" y="2044"/>
                  </a:lnTo>
                  <a:lnTo>
                    <a:pt x="863" y="2679"/>
                  </a:lnTo>
                  <a:lnTo>
                    <a:pt x="2387" y="3454"/>
                  </a:lnTo>
                  <a:lnTo>
                    <a:pt x="3924" y="4254"/>
                  </a:lnTo>
                  <a:lnTo>
                    <a:pt x="4165" y="1485"/>
                  </a:lnTo>
                  <a:lnTo>
                    <a:pt x="4445" y="1142"/>
                  </a:lnTo>
                  <a:lnTo>
                    <a:pt x="4445" y="800"/>
                  </a:lnTo>
                  <a:lnTo>
                    <a:pt x="4178" y="444"/>
                  </a:lnTo>
                  <a:lnTo>
                    <a:pt x="3619" y="228"/>
                  </a:lnTo>
                  <a:lnTo>
                    <a:pt x="3022" y="380"/>
                  </a:lnTo>
                  <a:lnTo>
                    <a:pt x="2463" y="266"/>
                  </a:lnTo>
                  <a:lnTo>
                    <a:pt x="2108" y="139"/>
                  </a:lnTo>
                  <a:lnTo>
                    <a:pt x="1739" y="38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3354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4" name="object 2254" descr=""/>
            <p:cNvSpPr/>
            <p:nvPr/>
          </p:nvSpPr>
          <p:spPr>
            <a:xfrm>
              <a:off x="2167218" y="2709197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447" y="0"/>
                  </a:moveTo>
                  <a:lnTo>
                    <a:pt x="1028" y="50"/>
                  </a:lnTo>
                  <a:lnTo>
                    <a:pt x="660" y="431"/>
                  </a:lnTo>
                  <a:lnTo>
                    <a:pt x="0" y="1092"/>
                  </a:lnTo>
                  <a:lnTo>
                    <a:pt x="76" y="1803"/>
                  </a:lnTo>
                  <a:lnTo>
                    <a:pt x="558" y="2540"/>
                  </a:lnTo>
                  <a:lnTo>
                    <a:pt x="990" y="2959"/>
                  </a:lnTo>
                  <a:lnTo>
                    <a:pt x="1435" y="3365"/>
                  </a:lnTo>
                  <a:lnTo>
                    <a:pt x="1866" y="3784"/>
                  </a:lnTo>
                  <a:lnTo>
                    <a:pt x="1866" y="3543"/>
                  </a:lnTo>
                  <a:lnTo>
                    <a:pt x="2336" y="2959"/>
                  </a:lnTo>
                  <a:lnTo>
                    <a:pt x="2578" y="2298"/>
                  </a:lnTo>
                  <a:lnTo>
                    <a:pt x="2514" y="1536"/>
                  </a:lnTo>
                  <a:lnTo>
                    <a:pt x="2425" y="1066"/>
                  </a:lnTo>
                  <a:lnTo>
                    <a:pt x="2222" y="635"/>
                  </a:lnTo>
                  <a:lnTo>
                    <a:pt x="1904" y="254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D9A0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5" name="object 2255" descr=""/>
            <p:cNvSpPr/>
            <p:nvPr/>
          </p:nvSpPr>
          <p:spPr>
            <a:xfrm>
              <a:off x="2166400" y="270961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498" y="0"/>
                  </a:moveTo>
                  <a:lnTo>
                    <a:pt x="215" y="152"/>
                  </a:lnTo>
                  <a:lnTo>
                    <a:pt x="0" y="520"/>
                  </a:lnTo>
                  <a:lnTo>
                    <a:pt x="12" y="876"/>
                  </a:lnTo>
                  <a:lnTo>
                    <a:pt x="228" y="1244"/>
                  </a:lnTo>
                  <a:lnTo>
                    <a:pt x="355" y="1435"/>
                  </a:lnTo>
                  <a:lnTo>
                    <a:pt x="444" y="1651"/>
                  </a:lnTo>
                  <a:lnTo>
                    <a:pt x="482" y="1879"/>
                  </a:lnTo>
                  <a:lnTo>
                    <a:pt x="761" y="2019"/>
                  </a:lnTo>
                  <a:lnTo>
                    <a:pt x="1066" y="2108"/>
                  </a:lnTo>
                  <a:lnTo>
                    <a:pt x="1384" y="2133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C5C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6" name="object 2256" descr=""/>
            <p:cNvSpPr/>
            <p:nvPr/>
          </p:nvSpPr>
          <p:spPr>
            <a:xfrm>
              <a:off x="2165591" y="2709773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69" h="3175">
                  <a:moveTo>
                    <a:pt x="1016" y="0"/>
                  </a:moveTo>
                  <a:lnTo>
                    <a:pt x="673" y="266"/>
                  </a:lnTo>
                  <a:lnTo>
                    <a:pt x="342" y="520"/>
                  </a:lnTo>
                  <a:lnTo>
                    <a:pt x="0" y="787"/>
                  </a:lnTo>
                  <a:lnTo>
                    <a:pt x="342" y="889"/>
                  </a:lnTo>
                  <a:lnTo>
                    <a:pt x="673" y="990"/>
                  </a:lnTo>
                  <a:lnTo>
                    <a:pt x="1016" y="1092"/>
                  </a:lnTo>
                  <a:lnTo>
                    <a:pt x="1016" y="0"/>
                  </a:lnTo>
                  <a:close/>
                </a:path>
                <a:path w="1269" h="3175">
                  <a:moveTo>
                    <a:pt x="1054" y="2501"/>
                  </a:moveTo>
                  <a:lnTo>
                    <a:pt x="977" y="1905"/>
                  </a:lnTo>
                  <a:lnTo>
                    <a:pt x="736" y="2286"/>
                  </a:lnTo>
                  <a:lnTo>
                    <a:pt x="482" y="2679"/>
                  </a:lnTo>
                  <a:lnTo>
                    <a:pt x="228" y="3060"/>
                  </a:lnTo>
                  <a:lnTo>
                    <a:pt x="787" y="2882"/>
                  </a:lnTo>
                  <a:lnTo>
                    <a:pt x="1054" y="2501"/>
                  </a:lnTo>
                  <a:close/>
                </a:path>
              </a:pathLst>
            </a:custGeom>
            <a:solidFill>
              <a:srgbClr val="558A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7" name="object 2257" descr=""/>
            <p:cNvSpPr/>
            <p:nvPr/>
          </p:nvSpPr>
          <p:spPr>
            <a:xfrm>
              <a:off x="2178512" y="2713979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5">
                  <a:moveTo>
                    <a:pt x="3086" y="0"/>
                  </a:moveTo>
                  <a:lnTo>
                    <a:pt x="1206" y="190"/>
                  </a:lnTo>
                  <a:lnTo>
                    <a:pt x="736" y="304"/>
                  </a:lnTo>
                  <a:lnTo>
                    <a:pt x="342" y="546"/>
                  </a:lnTo>
                  <a:lnTo>
                    <a:pt x="0" y="889"/>
                  </a:lnTo>
                  <a:lnTo>
                    <a:pt x="25" y="2006"/>
                  </a:lnTo>
                  <a:lnTo>
                    <a:pt x="495" y="2971"/>
                  </a:lnTo>
                  <a:lnTo>
                    <a:pt x="1460" y="3352"/>
                  </a:lnTo>
                  <a:lnTo>
                    <a:pt x="2933" y="4368"/>
                  </a:lnTo>
                  <a:lnTo>
                    <a:pt x="6997" y="6756"/>
                  </a:lnTo>
                  <a:lnTo>
                    <a:pt x="7416" y="6680"/>
                  </a:lnTo>
                  <a:lnTo>
                    <a:pt x="8026" y="6527"/>
                  </a:lnTo>
                  <a:lnTo>
                    <a:pt x="8610" y="6299"/>
                  </a:lnTo>
                  <a:lnTo>
                    <a:pt x="10121" y="5575"/>
                  </a:lnTo>
                  <a:lnTo>
                    <a:pt x="11112" y="5181"/>
                  </a:lnTo>
                  <a:lnTo>
                    <a:pt x="11861" y="4406"/>
                  </a:lnTo>
                  <a:lnTo>
                    <a:pt x="12065" y="4013"/>
                  </a:lnTo>
                  <a:lnTo>
                    <a:pt x="12128" y="3606"/>
                  </a:lnTo>
                  <a:lnTo>
                    <a:pt x="12039" y="3175"/>
                  </a:lnTo>
                  <a:lnTo>
                    <a:pt x="9347" y="1600"/>
                  </a:lnTo>
                  <a:lnTo>
                    <a:pt x="8394" y="1651"/>
                  </a:lnTo>
                  <a:lnTo>
                    <a:pt x="7378" y="2082"/>
                  </a:lnTo>
                  <a:lnTo>
                    <a:pt x="6565" y="1181"/>
                  </a:lnTo>
                  <a:lnTo>
                    <a:pt x="4813" y="698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BC79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8" name="object 2258" descr=""/>
            <p:cNvSpPr/>
            <p:nvPr/>
          </p:nvSpPr>
          <p:spPr>
            <a:xfrm>
              <a:off x="2177089" y="271598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2654" y="0"/>
                  </a:moveTo>
                  <a:lnTo>
                    <a:pt x="1447" y="0"/>
                  </a:lnTo>
                  <a:lnTo>
                    <a:pt x="0" y="1193"/>
                  </a:lnTo>
                  <a:lnTo>
                    <a:pt x="1346" y="2108"/>
                  </a:lnTo>
                  <a:lnTo>
                    <a:pt x="1765" y="3111"/>
                  </a:lnTo>
                  <a:lnTo>
                    <a:pt x="2400" y="4318"/>
                  </a:lnTo>
                  <a:lnTo>
                    <a:pt x="3352" y="4851"/>
                  </a:lnTo>
                  <a:lnTo>
                    <a:pt x="4711" y="4483"/>
                  </a:lnTo>
                  <a:lnTo>
                    <a:pt x="5054" y="4114"/>
                  </a:lnTo>
                  <a:lnTo>
                    <a:pt x="5194" y="3682"/>
                  </a:lnTo>
                  <a:lnTo>
                    <a:pt x="5168" y="3187"/>
                  </a:lnTo>
                  <a:lnTo>
                    <a:pt x="5118" y="2501"/>
                  </a:lnTo>
                  <a:lnTo>
                    <a:pt x="5232" y="1765"/>
                  </a:lnTo>
                  <a:lnTo>
                    <a:pt x="4572" y="1257"/>
                  </a:lnTo>
                  <a:lnTo>
                    <a:pt x="3568" y="736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4A80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9" name="object 2259" descr=""/>
            <p:cNvSpPr/>
            <p:nvPr/>
          </p:nvSpPr>
          <p:spPr>
            <a:xfrm>
              <a:off x="2175534" y="2710613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3721" y="0"/>
                  </a:moveTo>
                  <a:lnTo>
                    <a:pt x="2463" y="0"/>
                  </a:lnTo>
                  <a:lnTo>
                    <a:pt x="1231" y="762"/>
                  </a:lnTo>
                  <a:lnTo>
                    <a:pt x="0" y="2171"/>
                  </a:lnTo>
                  <a:lnTo>
                    <a:pt x="1968" y="3987"/>
                  </a:lnTo>
                  <a:lnTo>
                    <a:pt x="2311" y="4051"/>
                  </a:lnTo>
                  <a:lnTo>
                    <a:pt x="2971" y="4254"/>
                  </a:lnTo>
                  <a:lnTo>
                    <a:pt x="3352" y="4203"/>
                  </a:lnTo>
                  <a:lnTo>
                    <a:pt x="3866" y="4203"/>
                  </a:lnTo>
                  <a:lnTo>
                    <a:pt x="4775" y="3886"/>
                  </a:lnTo>
                  <a:lnTo>
                    <a:pt x="5613" y="3314"/>
                  </a:lnTo>
                  <a:lnTo>
                    <a:pt x="5613" y="1524"/>
                  </a:lnTo>
                  <a:lnTo>
                    <a:pt x="5372" y="1066"/>
                  </a:lnTo>
                  <a:lnTo>
                    <a:pt x="4978" y="698"/>
                  </a:lnTo>
                  <a:lnTo>
                    <a:pt x="3721" y="0"/>
                  </a:lnTo>
                  <a:close/>
                </a:path>
                <a:path w="5714" h="4444">
                  <a:moveTo>
                    <a:pt x="3866" y="4203"/>
                  </a:moveTo>
                  <a:lnTo>
                    <a:pt x="3352" y="4203"/>
                  </a:lnTo>
                  <a:lnTo>
                    <a:pt x="3721" y="4254"/>
                  </a:lnTo>
                  <a:lnTo>
                    <a:pt x="3866" y="4203"/>
                  </a:lnTo>
                  <a:close/>
                </a:path>
              </a:pathLst>
            </a:custGeom>
            <a:solidFill>
              <a:srgbClr val="4B83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0" name="object 2260" descr=""/>
            <p:cNvSpPr/>
            <p:nvPr/>
          </p:nvSpPr>
          <p:spPr>
            <a:xfrm>
              <a:off x="2175990" y="2719091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870" y="0"/>
                  </a:moveTo>
                  <a:lnTo>
                    <a:pt x="406" y="0"/>
                  </a:lnTo>
                  <a:lnTo>
                    <a:pt x="292" y="165"/>
                  </a:lnTo>
                  <a:lnTo>
                    <a:pt x="38" y="495"/>
                  </a:lnTo>
                  <a:lnTo>
                    <a:pt x="2324" y="2654"/>
                  </a:lnTo>
                  <a:lnTo>
                    <a:pt x="2679" y="2540"/>
                  </a:lnTo>
                  <a:lnTo>
                    <a:pt x="2984" y="2222"/>
                  </a:lnTo>
                  <a:lnTo>
                    <a:pt x="3695" y="1651"/>
                  </a:lnTo>
                  <a:lnTo>
                    <a:pt x="3314" y="2882"/>
                  </a:lnTo>
                  <a:lnTo>
                    <a:pt x="3784" y="2717"/>
                  </a:lnTo>
                  <a:lnTo>
                    <a:pt x="4178" y="2857"/>
                  </a:lnTo>
                  <a:lnTo>
                    <a:pt x="4584" y="2908"/>
                  </a:lnTo>
                  <a:lnTo>
                    <a:pt x="5003" y="2857"/>
                  </a:lnTo>
                  <a:lnTo>
                    <a:pt x="5422" y="2730"/>
                  </a:lnTo>
                  <a:lnTo>
                    <a:pt x="5765" y="2501"/>
                  </a:lnTo>
                  <a:lnTo>
                    <a:pt x="6019" y="2146"/>
                  </a:lnTo>
                  <a:lnTo>
                    <a:pt x="6095" y="1701"/>
                  </a:lnTo>
                  <a:lnTo>
                    <a:pt x="5981" y="1320"/>
                  </a:lnTo>
                  <a:lnTo>
                    <a:pt x="5676" y="990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DCAE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1" name="object 2261" descr=""/>
            <p:cNvSpPr/>
            <p:nvPr/>
          </p:nvSpPr>
          <p:spPr>
            <a:xfrm>
              <a:off x="2174650" y="2711456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914" y="0"/>
                  </a:moveTo>
                  <a:lnTo>
                    <a:pt x="533" y="165"/>
                  </a:lnTo>
                  <a:lnTo>
                    <a:pt x="253" y="546"/>
                  </a:lnTo>
                  <a:lnTo>
                    <a:pt x="0" y="1206"/>
                  </a:lnTo>
                  <a:lnTo>
                    <a:pt x="76" y="1828"/>
                  </a:lnTo>
                  <a:lnTo>
                    <a:pt x="533" y="2387"/>
                  </a:lnTo>
                  <a:lnTo>
                    <a:pt x="1181" y="3048"/>
                  </a:lnTo>
                  <a:lnTo>
                    <a:pt x="1892" y="3467"/>
                  </a:lnTo>
                  <a:lnTo>
                    <a:pt x="2857" y="3136"/>
                  </a:lnTo>
                  <a:lnTo>
                    <a:pt x="2844" y="2133"/>
                  </a:lnTo>
                  <a:lnTo>
                    <a:pt x="2273" y="1371"/>
                  </a:lnTo>
                  <a:lnTo>
                    <a:pt x="1727" y="596"/>
                  </a:lnTo>
                  <a:lnTo>
                    <a:pt x="1612" y="406"/>
                  </a:lnTo>
                  <a:lnTo>
                    <a:pt x="1485" y="228"/>
                  </a:lnTo>
                  <a:lnTo>
                    <a:pt x="1371" y="38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325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2" name="object 2262" descr=""/>
            <p:cNvSpPr/>
            <p:nvPr/>
          </p:nvSpPr>
          <p:spPr>
            <a:xfrm>
              <a:off x="2171656" y="2717344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3641" y="0"/>
                  </a:moveTo>
                  <a:lnTo>
                    <a:pt x="2015" y="596"/>
                  </a:lnTo>
                  <a:lnTo>
                    <a:pt x="491" y="800"/>
                  </a:lnTo>
                  <a:lnTo>
                    <a:pt x="288" y="1092"/>
                  </a:lnTo>
                  <a:lnTo>
                    <a:pt x="110" y="1409"/>
                  </a:lnTo>
                  <a:lnTo>
                    <a:pt x="0" y="1752"/>
                  </a:lnTo>
                  <a:lnTo>
                    <a:pt x="339" y="2019"/>
                  </a:lnTo>
                  <a:lnTo>
                    <a:pt x="1787" y="2412"/>
                  </a:lnTo>
                  <a:lnTo>
                    <a:pt x="3235" y="2946"/>
                  </a:lnTo>
                  <a:lnTo>
                    <a:pt x="4568" y="1752"/>
                  </a:lnTo>
                  <a:lnTo>
                    <a:pt x="4738" y="1740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rgbClr val="1B3F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3" name="object 2263" descr=""/>
            <p:cNvSpPr/>
            <p:nvPr/>
          </p:nvSpPr>
          <p:spPr>
            <a:xfrm>
              <a:off x="2172750" y="271118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171" y="0"/>
                  </a:moveTo>
                  <a:lnTo>
                    <a:pt x="1409" y="0"/>
                  </a:lnTo>
                  <a:lnTo>
                    <a:pt x="558" y="292"/>
                  </a:lnTo>
                  <a:lnTo>
                    <a:pt x="101" y="711"/>
                  </a:lnTo>
                  <a:lnTo>
                    <a:pt x="0" y="1206"/>
                  </a:lnTo>
                  <a:lnTo>
                    <a:pt x="241" y="1777"/>
                  </a:lnTo>
                  <a:lnTo>
                    <a:pt x="317" y="2019"/>
                  </a:lnTo>
                  <a:lnTo>
                    <a:pt x="495" y="2514"/>
                  </a:lnTo>
                  <a:lnTo>
                    <a:pt x="1790" y="2616"/>
                  </a:lnTo>
                  <a:lnTo>
                    <a:pt x="2438" y="2654"/>
                  </a:lnTo>
                  <a:lnTo>
                    <a:pt x="2514" y="2082"/>
                  </a:lnTo>
                  <a:lnTo>
                    <a:pt x="2578" y="1498"/>
                  </a:lnTo>
                  <a:lnTo>
                    <a:pt x="2654" y="927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ADAF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4" name="object 2264" descr=""/>
            <p:cNvSpPr/>
            <p:nvPr/>
          </p:nvSpPr>
          <p:spPr>
            <a:xfrm>
              <a:off x="2167863" y="272005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133" y="0"/>
                  </a:moveTo>
                  <a:lnTo>
                    <a:pt x="1422" y="88"/>
                  </a:lnTo>
                  <a:lnTo>
                    <a:pt x="711" y="190"/>
                  </a:lnTo>
                  <a:lnTo>
                    <a:pt x="0" y="279"/>
                  </a:lnTo>
                  <a:lnTo>
                    <a:pt x="0" y="2006"/>
                  </a:lnTo>
                  <a:lnTo>
                    <a:pt x="380" y="2159"/>
                  </a:lnTo>
                  <a:lnTo>
                    <a:pt x="761" y="2324"/>
                  </a:lnTo>
                  <a:lnTo>
                    <a:pt x="1142" y="2476"/>
                  </a:lnTo>
                  <a:lnTo>
                    <a:pt x="1473" y="2400"/>
                  </a:lnTo>
                  <a:lnTo>
                    <a:pt x="1790" y="2298"/>
                  </a:lnTo>
                  <a:lnTo>
                    <a:pt x="2095" y="2171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E0D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5" name="object 2265" descr=""/>
            <p:cNvSpPr/>
            <p:nvPr/>
          </p:nvSpPr>
          <p:spPr>
            <a:xfrm>
              <a:off x="2221603" y="26980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292" y="0"/>
                  </a:moveTo>
                  <a:lnTo>
                    <a:pt x="3746" y="698"/>
                  </a:lnTo>
                  <a:lnTo>
                    <a:pt x="3695" y="1905"/>
                  </a:lnTo>
                  <a:lnTo>
                    <a:pt x="3352" y="2476"/>
                  </a:lnTo>
                  <a:lnTo>
                    <a:pt x="2857" y="2857"/>
                  </a:lnTo>
                  <a:lnTo>
                    <a:pt x="2222" y="3035"/>
                  </a:lnTo>
                  <a:lnTo>
                    <a:pt x="1714" y="2565"/>
                  </a:lnTo>
                  <a:lnTo>
                    <a:pt x="1231" y="2501"/>
                  </a:lnTo>
                  <a:lnTo>
                    <a:pt x="711" y="2870"/>
                  </a:lnTo>
                  <a:lnTo>
                    <a:pt x="76" y="3556"/>
                  </a:lnTo>
                  <a:lnTo>
                    <a:pt x="0" y="4305"/>
                  </a:lnTo>
                  <a:lnTo>
                    <a:pt x="406" y="5118"/>
                  </a:lnTo>
                  <a:lnTo>
                    <a:pt x="1181" y="6019"/>
                  </a:lnTo>
                  <a:lnTo>
                    <a:pt x="2209" y="6235"/>
                  </a:lnTo>
                  <a:lnTo>
                    <a:pt x="3340" y="6184"/>
                  </a:lnTo>
                  <a:lnTo>
                    <a:pt x="6362" y="4305"/>
                  </a:lnTo>
                  <a:lnTo>
                    <a:pt x="6197" y="3124"/>
                  </a:lnTo>
                  <a:lnTo>
                    <a:pt x="6210" y="2819"/>
                  </a:lnTo>
                  <a:lnTo>
                    <a:pt x="6273" y="2527"/>
                  </a:lnTo>
                  <a:lnTo>
                    <a:pt x="6400" y="2235"/>
                  </a:lnTo>
                  <a:lnTo>
                    <a:pt x="6121" y="1524"/>
                  </a:lnTo>
                  <a:lnTo>
                    <a:pt x="5588" y="88"/>
                  </a:lnTo>
                  <a:lnTo>
                    <a:pt x="4292" y="0"/>
                  </a:lnTo>
                  <a:close/>
                </a:path>
              </a:pathLst>
            </a:custGeom>
            <a:solidFill>
              <a:srgbClr val="4283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6" name="object 2266" descr=""/>
            <p:cNvSpPr/>
            <p:nvPr/>
          </p:nvSpPr>
          <p:spPr>
            <a:xfrm>
              <a:off x="2226091" y="2701163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1701" y="0"/>
                  </a:moveTo>
                  <a:lnTo>
                    <a:pt x="0" y="1981"/>
                  </a:lnTo>
                  <a:lnTo>
                    <a:pt x="215" y="2400"/>
                  </a:lnTo>
                  <a:lnTo>
                    <a:pt x="520" y="2730"/>
                  </a:lnTo>
                  <a:lnTo>
                    <a:pt x="927" y="2971"/>
                  </a:lnTo>
                  <a:lnTo>
                    <a:pt x="1765" y="3340"/>
                  </a:lnTo>
                  <a:lnTo>
                    <a:pt x="2590" y="3771"/>
                  </a:lnTo>
                  <a:lnTo>
                    <a:pt x="3517" y="3187"/>
                  </a:lnTo>
                  <a:lnTo>
                    <a:pt x="3530" y="2971"/>
                  </a:lnTo>
                  <a:lnTo>
                    <a:pt x="4622" y="1117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E8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7" name="object 2267" descr=""/>
            <p:cNvSpPr/>
            <p:nvPr/>
          </p:nvSpPr>
          <p:spPr>
            <a:xfrm>
              <a:off x="2225662" y="270337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5016" y="3987"/>
                  </a:moveTo>
                  <a:lnTo>
                    <a:pt x="4051" y="2971"/>
                  </a:lnTo>
                  <a:lnTo>
                    <a:pt x="3937" y="977"/>
                  </a:lnTo>
                  <a:lnTo>
                    <a:pt x="1968" y="0"/>
                  </a:lnTo>
                  <a:lnTo>
                    <a:pt x="863" y="457"/>
                  </a:lnTo>
                  <a:lnTo>
                    <a:pt x="0" y="1104"/>
                  </a:lnTo>
                  <a:lnTo>
                    <a:pt x="139" y="2476"/>
                  </a:lnTo>
                  <a:lnTo>
                    <a:pt x="2374" y="4597"/>
                  </a:lnTo>
                  <a:lnTo>
                    <a:pt x="2578" y="4546"/>
                  </a:lnTo>
                  <a:lnTo>
                    <a:pt x="2794" y="4508"/>
                  </a:lnTo>
                  <a:lnTo>
                    <a:pt x="2997" y="4457"/>
                  </a:lnTo>
                  <a:lnTo>
                    <a:pt x="3365" y="4229"/>
                  </a:lnTo>
                  <a:lnTo>
                    <a:pt x="3657" y="3937"/>
                  </a:lnTo>
                  <a:lnTo>
                    <a:pt x="3708" y="4229"/>
                  </a:lnTo>
                  <a:lnTo>
                    <a:pt x="3911" y="4457"/>
                  </a:lnTo>
                  <a:lnTo>
                    <a:pt x="4305" y="4622"/>
                  </a:lnTo>
                  <a:lnTo>
                    <a:pt x="4699" y="4610"/>
                  </a:lnTo>
                  <a:lnTo>
                    <a:pt x="5003" y="4457"/>
                  </a:lnTo>
                  <a:lnTo>
                    <a:pt x="5016" y="3987"/>
                  </a:lnTo>
                  <a:close/>
                </a:path>
              </a:pathLst>
            </a:custGeom>
            <a:solidFill>
              <a:srgbClr val="5883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8" name="object 2268" descr=""/>
            <p:cNvSpPr/>
            <p:nvPr/>
          </p:nvSpPr>
          <p:spPr>
            <a:xfrm>
              <a:off x="2225429" y="270701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987" y="0"/>
                  </a:moveTo>
                  <a:lnTo>
                    <a:pt x="3556" y="38"/>
                  </a:lnTo>
                  <a:lnTo>
                    <a:pt x="3162" y="571"/>
                  </a:lnTo>
                  <a:lnTo>
                    <a:pt x="2489" y="1142"/>
                  </a:lnTo>
                  <a:lnTo>
                    <a:pt x="1371" y="812"/>
                  </a:lnTo>
                  <a:lnTo>
                    <a:pt x="787" y="1638"/>
                  </a:lnTo>
                  <a:lnTo>
                    <a:pt x="0" y="3352"/>
                  </a:lnTo>
                  <a:lnTo>
                    <a:pt x="1079" y="4178"/>
                  </a:lnTo>
                  <a:lnTo>
                    <a:pt x="2362" y="4889"/>
                  </a:lnTo>
                  <a:lnTo>
                    <a:pt x="2794" y="5067"/>
                  </a:lnTo>
                  <a:lnTo>
                    <a:pt x="3238" y="5130"/>
                  </a:lnTo>
                  <a:lnTo>
                    <a:pt x="3695" y="5079"/>
                  </a:lnTo>
                  <a:lnTo>
                    <a:pt x="4203" y="4622"/>
                  </a:lnTo>
                  <a:lnTo>
                    <a:pt x="4254" y="3479"/>
                  </a:lnTo>
                  <a:lnTo>
                    <a:pt x="3924" y="2197"/>
                  </a:lnTo>
                  <a:lnTo>
                    <a:pt x="5257" y="1473"/>
                  </a:lnTo>
                  <a:lnTo>
                    <a:pt x="5257" y="1231"/>
                  </a:lnTo>
                  <a:lnTo>
                    <a:pt x="5283" y="1003"/>
                  </a:lnTo>
                  <a:lnTo>
                    <a:pt x="5321" y="761"/>
                  </a:lnTo>
                  <a:lnTo>
                    <a:pt x="5080" y="571"/>
                  </a:lnTo>
                  <a:lnTo>
                    <a:pt x="4800" y="457"/>
                  </a:lnTo>
                  <a:lnTo>
                    <a:pt x="4483" y="444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CFDD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9" name="object 2269" descr=""/>
            <p:cNvSpPr/>
            <p:nvPr/>
          </p:nvSpPr>
          <p:spPr>
            <a:xfrm>
              <a:off x="2223921" y="269231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2628" y="0"/>
                  </a:moveTo>
                  <a:lnTo>
                    <a:pt x="304" y="2324"/>
                  </a:lnTo>
                  <a:lnTo>
                    <a:pt x="114" y="2463"/>
                  </a:lnTo>
                  <a:lnTo>
                    <a:pt x="0" y="2984"/>
                  </a:lnTo>
                  <a:lnTo>
                    <a:pt x="165" y="3187"/>
                  </a:lnTo>
                  <a:lnTo>
                    <a:pt x="2400" y="3848"/>
                  </a:lnTo>
                  <a:lnTo>
                    <a:pt x="3644" y="3174"/>
                  </a:lnTo>
                  <a:lnTo>
                    <a:pt x="4953" y="2539"/>
                  </a:lnTo>
                  <a:lnTo>
                    <a:pt x="5842" y="1777"/>
                  </a:lnTo>
                  <a:lnTo>
                    <a:pt x="4546" y="317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5E7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0" name="object 2270" descr=""/>
            <p:cNvSpPr/>
            <p:nvPr/>
          </p:nvSpPr>
          <p:spPr>
            <a:xfrm>
              <a:off x="2220822" y="2694643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3403" y="0"/>
                  </a:moveTo>
                  <a:lnTo>
                    <a:pt x="1384" y="76"/>
                  </a:lnTo>
                  <a:lnTo>
                    <a:pt x="1562" y="977"/>
                  </a:lnTo>
                  <a:lnTo>
                    <a:pt x="2743" y="1879"/>
                  </a:lnTo>
                  <a:lnTo>
                    <a:pt x="1333" y="2755"/>
                  </a:lnTo>
                  <a:lnTo>
                    <a:pt x="406" y="2819"/>
                  </a:lnTo>
                  <a:lnTo>
                    <a:pt x="0" y="3314"/>
                  </a:lnTo>
                  <a:lnTo>
                    <a:pt x="63" y="4229"/>
                  </a:lnTo>
                  <a:lnTo>
                    <a:pt x="685" y="4876"/>
                  </a:lnTo>
                  <a:lnTo>
                    <a:pt x="1358" y="4940"/>
                  </a:lnTo>
                  <a:lnTo>
                    <a:pt x="2095" y="4457"/>
                  </a:lnTo>
                  <a:lnTo>
                    <a:pt x="3670" y="3771"/>
                  </a:lnTo>
                  <a:lnTo>
                    <a:pt x="3314" y="2222"/>
                  </a:lnTo>
                  <a:lnTo>
                    <a:pt x="3657" y="990"/>
                  </a:lnTo>
                  <a:lnTo>
                    <a:pt x="3606" y="647"/>
                  </a:lnTo>
                  <a:lnTo>
                    <a:pt x="3530" y="317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CCBC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1" name="object 2271" descr=""/>
            <p:cNvSpPr/>
            <p:nvPr/>
          </p:nvSpPr>
          <p:spPr>
            <a:xfrm>
              <a:off x="2220734" y="2698978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3009" y="2108"/>
                  </a:moveTo>
                  <a:lnTo>
                    <a:pt x="2451" y="787"/>
                  </a:lnTo>
                  <a:lnTo>
                    <a:pt x="2184" y="127"/>
                  </a:lnTo>
                  <a:lnTo>
                    <a:pt x="1651" y="76"/>
                  </a:lnTo>
                  <a:lnTo>
                    <a:pt x="596" y="0"/>
                  </a:lnTo>
                  <a:lnTo>
                    <a:pt x="190" y="228"/>
                  </a:lnTo>
                  <a:lnTo>
                    <a:pt x="0" y="584"/>
                  </a:lnTo>
                  <a:lnTo>
                    <a:pt x="50" y="1041"/>
                  </a:lnTo>
                  <a:lnTo>
                    <a:pt x="228" y="1447"/>
                  </a:lnTo>
                  <a:lnTo>
                    <a:pt x="495" y="1778"/>
                  </a:lnTo>
                  <a:lnTo>
                    <a:pt x="863" y="2044"/>
                  </a:lnTo>
                  <a:lnTo>
                    <a:pt x="1282" y="2146"/>
                  </a:lnTo>
                  <a:lnTo>
                    <a:pt x="1498" y="2209"/>
                  </a:lnTo>
                  <a:lnTo>
                    <a:pt x="2501" y="2133"/>
                  </a:lnTo>
                  <a:lnTo>
                    <a:pt x="3009" y="2108"/>
                  </a:lnTo>
                  <a:close/>
                </a:path>
                <a:path w="5080" h="2539">
                  <a:moveTo>
                    <a:pt x="4546" y="977"/>
                  </a:moveTo>
                  <a:lnTo>
                    <a:pt x="3073" y="2108"/>
                  </a:lnTo>
                  <a:lnTo>
                    <a:pt x="3797" y="2032"/>
                  </a:lnTo>
                  <a:lnTo>
                    <a:pt x="4330" y="1701"/>
                  </a:lnTo>
                  <a:lnTo>
                    <a:pt x="4546" y="977"/>
                  </a:lnTo>
                  <a:close/>
                </a:path>
              </a:pathLst>
            </a:custGeom>
            <a:solidFill>
              <a:srgbClr val="4F5E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2" name="object 2272" descr=""/>
            <p:cNvSpPr/>
            <p:nvPr/>
          </p:nvSpPr>
          <p:spPr>
            <a:xfrm>
              <a:off x="2227567" y="269263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901" y="0"/>
                  </a:moveTo>
                  <a:lnTo>
                    <a:pt x="1003" y="1079"/>
                  </a:lnTo>
                  <a:lnTo>
                    <a:pt x="508" y="1968"/>
                  </a:lnTo>
                  <a:lnTo>
                    <a:pt x="0" y="2857"/>
                  </a:lnTo>
                  <a:lnTo>
                    <a:pt x="2006" y="2895"/>
                  </a:lnTo>
                  <a:lnTo>
                    <a:pt x="2336" y="2578"/>
                  </a:lnTo>
                  <a:lnTo>
                    <a:pt x="2971" y="1917"/>
                  </a:lnTo>
                  <a:lnTo>
                    <a:pt x="2552" y="1295"/>
                  </a:lnTo>
                  <a:lnTo>
                    <a:pt x="1689" y="50"/>
                  </a:lnTo>
                  <a:lnTo>
                    <a:pt x="1435" y="25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D378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3" name="object 2273" descr=""/>
            <p:cNvSpPr/>
            <p:nvPr/>
          </p:nvSpPr>
          <p:spPr>
            <a:xfrm>
              <a:off x="2196577" y="2686191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80" h="10160">
                  <a:moveTo>
                    <a:pt x="2286" y="0"/>
                  </a:moveTo>
                  <a:lnTo>
                    <a:pt x="1739" y="381"/>
                  </a:lnTo>
                  <a:lnTo>
                    <a:pt x="1231" y="1143"/>
                  </a:lnTo>
                  <a:lnTo>
                    <a:pt x="1066" y="2019"/>
                  </a:lnTo>
                  <a:lnTo>
                    <a:pt x="673" y="3530"/>
                  </a:lnTo>
                  <a:lnTo>
                    <a:pt x="457" y="4178"/>
                  </a:lnTo>
                  <a:lnTo>
                    <a:pt x="101" y="5511"/>
                  </a:lnTo>
                  <a:lnTo>
                    <a:pt x="0" y="6210"/>
                  </a:lnTo>
                  <a:lnTo>
                    <a:pt x="0" y="6908"/>
                  </a:lnTo>
                  <a:lnTo>
                    <a:pt x="88" y="8140"/>
                  </a:lnTo>
                  <a:lnTo>
                    <a:pt x="279" y="9296"/>
                  </a:lnTo>
                  <a:lnTo>
                    <a:pt x="1498" y="9956"/>
                  </a:lnTo>
                  <a:lnTo>
                    <a:pt x="2209" y="10134"/>
                  </a:lnTo>
                  <a:lnTo>
                    <a:pt x="2832" y="10020"/>
                  </a:lnTo>
                  <a:lnTo>
                    <a:pt x="3327" y="9436"/>
                  </a:lnTo>
                  <a:lnTo>
                    <a:pt x="3670" y="8445"/>
                  </a:lnTo>
                  <a:lnTo>
                    <a:pt x="3619" y="7353"/>
                  </a:lnTo>
                  <a:lnTo>
                    <a:pt x="4152" y="6426"/>
                  </a:lnTo>
                  <a:lnTo>
                    <a:pt x="4559" y="5651"/>
                  </a:lnTo>
                  <a:lnTo>
                    <a:pt x="4902" y="4876"/>
                  </a:lnTo>
                  <a:lnTo>
                    <a:pt x="4546" y="3987"/>
                  </a:lnTo>
                  <a:lnTo>
                    <a:pt x="3975" y="2806"/>
                  </a:lnTo>
                  <a:lnTo>
                    <a:pt x="4038" y="1409"/>
                  </a:lnTo>
                  <a:lnTo>
                    <a:pt x="3263" y="304"/>
                  </a:lnTo>
                  <a:lnTo>
                    <a:pt x="2921" y="241"/>
                  </a:lnTo>
                  <a:lnTo>
                    <a:pt x="2603" y="139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9165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4" name="object 2274" descr=""/>
            <p:cNvSpPr/>
            <p:nvPr/>
          </p:nvSpPr>
          <p:spPr>
            <a:xfrm>
              <a:off x="2199237" y="2686204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1447" y="0"/>
                  </a:moveTo>
                  <a:lnTo>
                    <a:pt x="1142" y="25"/>
                  </a:lnTo>
                  <a:lnTo>
                    <a:pt x="863" y="127"/>
                  </a:lnTo>
                  <a:lnTo>
                    <a:pt x="596" y="279"/>
                  </a:lnTo>
                  <a:lnTo>
                    <a:pt x="723" y="1701"/>
                  </a:lnTo>
                  <a:lnTo>
                    <a:pt x="0" y="3340"/>
                  </a:lnTo>
                  <a:lnTo>
                    <a:pt x="1625" y="4381"/>
                  </a:lnTo>
                  <a:lnTo>
                    <a:pt x="2146" y="4597"/>
                  </a:lnTo>
                  <a:lnTo>
                    <a:pt x="2489" y="4445"/>
                  </a:lnTo>
                  <a:lnTo>
                    <a:pt x="2603" y="3873"/>
                  </a:lnTo>
                  <a:lnTo>
                    <a:pt x="2844" y="2400"/>
                  </a:lnTo>
                  <a:lnTo>
                    <a:pt x="1396" y="142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BB6C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5" name="object 2275" descr=""/>
            <p:cNvSpPr/>
            <p:nvPr/>
          </p:nvSpPr>
          <p:spPr>
            <a:xfrm>
              <a:off x="2195013" y="268507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460" y="0"/>
                  </a:moveTo>
                  <a:lnTo>
                    <a:pt x="1219" y="25"/>
                  </a:lnTo>
                  <a:lnTo>
                    <a:pt x="723" y="38"/>
                  </a:lnTo>
                  <a:lnTo>
                    <a:pt x="317" y="317"/>
                  </a:lnTo>
                  <a:lnTo>
                    <a:pt x="63" y="685"/>
                  </a:lnTo>
                  <a:lnTo>
                    <a:pt x="0" y="2209"/>
                  </a:lnTo>
                  <a:lnTo>
                    <a:pt x="495" y="2959"/>
                  </a:lnTo>
                  <a:lnTo>
                    <a:pt x="1333" y="3517"/>
                  </a:lnTo>
                  <a:lnTo>
                    <a:pt x="1777" y="3683"/>
                  </a:lnTo>
                  <a:lnTo>
                    <a:pt x="2222" y="3695"/>
                  </a:lnTo>
                  <a:lnTo>
                    <a:pt x="2666" y="3568"/>
                  </a:lnTo>
                  <a:lnTo>
                    <a:pt x="3390" y="2984"/>
                  </a:lnTo>
                  <a:lnTo>
                    <a:pt x="2882" y="1803"/>
                  </a:lnTo>
                  <a:lnTo>
                    <a:pt x="3784" y="1320"/>
                  </a:lnTo>
                  <a:lnTo>
                    <a:pt x="3731" y="685"/>
                  </a:lnTo>
                  <a:lnTo>
                    <a:pt x="3555" y="38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A59E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6" name="object 2276" descr=""/>
            <p:cNvSpPr/>
            <p:nvPr/>
          </p:nvSpPr>
          <p:spPr>
            <a:xfrm>
              <a:off x="2190304" y="268271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133" y="0"/>
                  </a:moveTo>
                  <a:lnTo>
                    <a:pt x="1981" y="1295"/>
                  </a:lnTo>
                  <a:lnTo>
                    <a:pt x="0" y="3276"/>
                  </a:lnTo>
                  <a:lnTo>
                    <a:pt x="190" y="3708"/>
                  </a:lnTo>
                  <a:lnTo>
                    <a:pt x="508" y="4013"/>
                  </a:lnTo>
                  <a:lnTo>
                    <a:pt x="952" y="4178"/>
                  </a:lnTo>
                  <a:lnTo>
                    <a:pt x="1651" y="4330"/>
                  </a:lnTo>
                  <a:lnTo>
                    <a:pt x="2324" y="4267"/>
                  </a:lnTo>
                  <a:lnTo>
                    <a:pt x="4064" y="1955"/>
                  </a:lnTo>
                  <a:lnTo>
                    <a:pt x="3911" y="1092"/>
                  </a:lnTo>
                  <a:lnTo>
                    <a:pt x="3213" y="368"/>
                  </a:lnTo>
                  <a:lnTo>
                    <a:pt x="2501" y="114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C468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7" name="object 2277" descr=""/>
            <p:cNvSpPr/>
            <p:nvPr/>
          </p:nvSpPr>
          <p:spPr>
            <a:xfrm>
              <a:off x="2193390" y="2683055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469" y="0"/>
                  </a:moveTo>
                  <a:lnTo>
                    <a:pt x="127" y="25"/>
                  </a:lnTo>
                  <a:lnTo>
                    <a:pt x="0" y="3098"/>
                  </a:lnTo>
                  <a:lnTo>
                    <a:pt x="609" y="3695"/>
                  </a:lnTo>
                  <a:lnTo>
                    <a:pt x="1270" y="3746"/>
                  </a:lnTo>
                  <a:lnTo>
                    <a:pt x="1955" y="3238"/>
                  </a:lnTo>
                  <a:lnTo>
                    <a:pt x="2349" y="2057"/>
                  </a:lnTo>
                  <a:lnTo>
                    <a:pt x="2044" y="2019"/>
                  </a:lnTo>
                  <a:lnTo>
                    <a:pt x="1562" y="1460"/>
                  </a:lnTo>
                  <a:lnTo>
                    <a:pt x="1663" y="635"/>
                  </a:lnTo>
                  <a:lnTo>
                    <a:pt x="1168" y="88"/>
                  </a:lnTo>
                  <a:lnTo>
                    <a:pt x="825" y="12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4A73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8" name="object 2278" descr=""/>
            <p:cNvSpPr/>
            <p:nvPr/>
          </p:nvSpPr>
          <p:spPr>
            <a:xfrm>
              <a:off x="2194557" y="2683142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0" y="0"/>
                  </a:moveTo>
                  <a:lnTo>
                    <a:pt x="0" y="774"/>
                  </a:lnTo>
                  <a:lnTo>
                    <a:pt x="25" y="1536"/>
                  </a:lnTo>
                  <a:lnTo>
                    <a:pt x="876" y="1930"/>
                  </a:lnTo>
                  <a:lnTo>
                    <a:pt x="1028" y="203"/>
                  </a:lnTo>
                  <a:lnTo>
                    <a:pt x="685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2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9" name="object 2279" descr=""/>
            <p:cNvSpPr/>
            <p:nvPr/>
          </p:nvSpPr>
          <p:spPr>
            <a:xfrm>
              <a:off x="2186644" y="2685995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2781" y="152"/>
                  </a:moveTo>
                  <a:lnTo>
                    <a:pt x="546" y="2260"/>
                  </a:lnTo>
                  <a:lnTo>
                    <a:pt x="63" y="2476"/>
                  </a:lnTo>
                  <a:lnTo>
                    <a:pt x="0" y="3365"/>
                  </a:lnTo>
                  <a:lnTo>
                    <a:pt x="330" y="4038"/>
                  </a:lnTo>
                  <a:lnTo>
                    <a:pt x="850" y="4483"/>
                  </a:lnTo>
                  <a:lnTo>
                    <a:pt x="1549" y="4737"/>
                  </a:lnTo>
                  <a:lnTo>
                    <a:pt x="2032" y="4825"/>
                  </a:lnTo>
                  <a:lnTo>
                    <a:pt x="2476" y="4737"/>
                  </a:lnTo>
                  <a:lnTo>
                    <a:pt x="2882" y="4470"/>
                  </a:lnTo>
                  <a:lnTo>
                    <a:pt x="3683" y="3594"/>
                  </a:lnTo>
                  <a:lnTo>
                    <a:pt x="4178" y="2578"/>
                  </a:lnTo>
                  <a:lnTo>
                    <a:pt x="4152" y="914"/>
                  </a:lnTo>
                  <a:lnTo>
                    <a:pt x="3949" y="520"/>
                  </a:lnTo>
                  <a:lnTo>
                    <a:pt x="3619" y="203"/>
                  </a:lnTo>
                  <a:lnTo>
                    <a:pt x="2781" y="152"/>
                  </a:lnTo>
                  <a:close/>
                </a:path>
                <a:path w="4444" h="5080">
                  <a:moveTo>
                    <a:pt x="3657" y="0"/>
                  </a:moveTo>
                  <a:lnTo>
                    <a:pt x="3378" y="114"/>
                  </a:lnTo>
                  <a:lnTo>
                    <a:pt x="3086" y="165"/>
                  </a:lnTo>
                  <a:lnTo>
                    <a:pt x="3626" y="165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D3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0" name="object 2280" descr=""/>
            <p:cNvSpPr/>
            <p:nvPr/>
          </p:nvSpPr>
          <p:spPr>
            <a:xfrm>
              <a:off x="2182675" y="2687244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1206" y="0"/>
                  </a:moveTo>
                  <a:lnTo>
                    <a:pt x="1027" y="88"/>
                  </a:lnTo>
                  <a:lnTo>
                    <a:pt x="787" y="888"/>
                  </a:lnTo>
                  <a:lnTo>
                    <a:pt x="1143" y="1142"/>
                  </a:lnTo>
                  <a:lnTo>
                    <a:pt x="0" y="4216"/>
                  </a:lnTo>
                  <a:lnTo>
                    <a:pt x="1333" y="4559"/>
                  </a:lnTo>
                  <a:lnTo>
                    <a:pt x="2413" y="4571"/>
                  </a:lnTo>
                  <a:lnTo>
                    <a:pt x="2832" y="3835"/>
                  </a:lnTo>
                  <a:lnTo>
                    <a:pt x="3149" y="2971"/>
                  </a:lnTo>
                  <a:lnTo>
                    <a:pt x="3302" y="2336"/>
                  </a:lnTo>
                  <a:lnTo>
                    <a:pt x="3214" y="888"/>
                  </a:lnTo>
                  <a:lnTo>
                    <a:pt x="2768" y="393"/>
                  </a:lnTo>
                  <a:lnTo>
                    <a:pt x="2044" y="88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DB5A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1" name="object 2281" descr=""/>
            <p:cNvSpPr/>
            <p:nvPr/>
          </p:nvSpPr>
          <p:spPr>
            <a:xfrm>
              <a:off x="2185131" y="268825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057" y="0"/>
                  </a:moveTo>
                  <a:lnTo>
                    <a:pt x="1663" y="12"/>
                  </a:lnTo>
                  <a:lnTo>
                    <a:pt x="1282" y="12"/>
                  </a:lnTo>
                  <a:lnTo>
                    <a:pt x="889" y="25"/>
                  </a:lnTo>
                  <a:lnTo>
                    <a:pt x="596" y="482"/>
                  </a:lnTo>
                  <a:lnTo>
                    <a:pt x="292" y="939"/>
                  </a:lnTo>
                  <a:lnTo>
                    <a:pt x="0" y="1397"/>
                  </a:lnTo>
                  <a:lnTo>
                    <a:pt x="749" y="1803"/>
                  </a:lnTo>
                  <a:lnTo>
                    <a:pt x="1422" y="1714"/>
                  </a:lnTo>
                  <a:lnTo>
                    <a:pt x="2032" y="1092"/>
                  </a:lnTo>
                  <a:lnTo>
                    <a:pt x="2032" y="73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E249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2" name="object 2282" descr=""/>
            <p:cNvSpPr/>
            <p:nvPr/>
          </p:nvSpPr>
          <p:spPr>
            <a:xfrm>
              <a:off x="2167873" y="2707632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2273" y="0"/>
                  </a:moveTo>
                  <a:lnTo>
                    <a:pt x="88" y="1397"/>
                  </a:lnTo>
                  <a:lnTo>
                    <a:pt x="50" y="1701"/>
                  </a:lnTo>
                  <a:lnTo>
                    <a:pt x="0" y="1993"/>
                  </a:lnTo>
                  <a:lnTo>
                    <a:pt x="406" y="2057"/>
                  </a:lnTo>
                  <a:lnTo>
                    <a:pt x="812" y="2108"/>
                  </a:lnTo>
                  <a:lnTo>
                    <a:pt x="1219" y="2171"/>
                  </a:lnTo>
                  <a:lnTo>
                    <a:pt x="1968" y="2806"/>
                  </a:lnTo>
                  <a:lnTo>
                    <a:pt x="2806" y="2908"/>
                  </a:lnTo>
                  <a:lnTo>
                    <a:pt x="3721" y="2628"/>
                  </a:lnTo>
                  <a:lnTo>
                    <a:pt x="4140" y="2438"/>
                  </a:lnTo>
                  <a:lnTo>
                    <a:pt x="4432" y="2120"/>
                  </a:lnTo>
                  <a:lnTo>
                    <a:pt x="4622" y="1701"/>
                  </a:lnTo>
                  <a:lnTo>
                    <a:pt x="4622" y="1244"/>
                  </a:lnTo>
                  <a:lnTo>
                    <a:pt x="4483" y="850"/>
                  </a:lnTo>
                  <a:lnTo>
                    <a:pt x="4152" y="520"/>
                  </a:lnTo>
                  <a:lnTo>
                    <a:pt x="3568" y="165"/>
                  </a:lnTo>
                  <a:lnTo>
                    <a:pt x="2933" y="12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AEC2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3" name="object 2283" descr=""/>
            <p:cNvSpPr/>
            <p:nvPr/>
          </p:nvSpPr>
          <p:spPr>
            <a:xfrm>
              <a:off x="2166774" y="270691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057" y="0"/>
                  </a:moveTo>
                  <a:lnTo>
                    <a:pt x="1041" y="495"/>
                  </a:lnTo>
                  <a:lnTo>
                    <a:pt x="698" y="533"/>
                  </a:lnTo>
                  <a:lnTo>
                    <a:pt x="355" y="584"/>
                  </a:lnTo>
                  <a:lnTo>
                    <a:pt x="12" y="660"/>
                  </a:lnTo>
                  <a:lnTo>
                    <a:pt x="38" y="990"/>
                  </a:lnTo>
                  <a:lnTo>
                    <a:pt x="25" y="1308"/>
                  </a:lnTo>
                  <a:lnTo>
                    <a:pt x="0" y="1638"/>
                  </a:lnTo>
                  <a:lnTo>
                    <a:pt x="812" y="1765"/>
                  </a:lnTo>
                  <a:lnTo>
                    <a:pt x="1219" y="1816"/>
                  </a:lnTo>
                  <a:lnTo>
                    <a:pt x="1803" y="1511"/>
                  </a:lnTo>
                  <a:lnTo>
                    <a:pt x="2095" y="1371"/>
                  </a:lnTo>
                  <a:lnTo>
                    <a:pt x="2171" y="558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D96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4" name="object 2284" descr=""/>
            <p:cNvSpPr/>
            <p:nvPr/>
          </p:nvSpPr>
          <p:spPr>
            <a:xfrm>
              <a:off x="2163624" y="270973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393" y="0"/>
                  </a:moveTo>
                  <a:lnTo>
                    <a:pt x="215" y="609"/>
                  </a:lnTo>
                  <a:lnTo>
                    <a:pt x="0" y="1016"/>
                  </a:lnTo>
                  <a:lnTo>
                    <a:pt x="317" y="1003"/>
                  </a:lnTo>
                  <a:lnTo>
                    <a:pt x="622" y="927"/>
                  </a:lnTo>
                  <a:lnTo>
                    <a:pt x="914" y="787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E9C6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5" name="object 2285" descr=""/>
            <p:cNvSpPr/>
            <p:nvPr/>
          </p:nvSpPr>
          <p:spPr>
            <a:xfrm>
              <a:off x="2167732" y="270328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558" y="0"/>
                  </a:moveTo>
                  <a:lnTo>
                    <a:pt x="215" y="76"/>
                  </a:lnTo>
                  <a:lnTo>
                    <a:pt x="139" y="469"/>
                  </a:lnTo>
                  <a:lnTo>
                    <a:pt x="76" y="876"/>
                  </a:lnTo>
                  <a:lnTo>
                    <a:pt x="0" y="1269"/>
                  </a:lnTo>
                  <a:lnTo>
                    <a:pt x="330" y="1663"/>
                  </a:lnTo>
                  <a:lnTo>
                    <a:pt x="660" y="2070"/>
                  </a:lnTo>
                  <a:lnTo>
                    <a:pt x="990" y="2463"/>
                  </a:lnTo>
                  <a:lnTo>
                    <a:pt x="1803" y="1765"/>
                  </a:lnTo>
                  <a:lnTo>
                    <a:pt x="1854" y="977"/>
                  </a:lnTo>
                  <a:lnTo>
                    <a:pt x="1231" y="126"/>
                  </a:lnTo>
                  <a:lnTo>
                    <a:pt x="901" y="25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D0D0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6" name="object 2286" descr=""/>
            <p:cNvSpPr/>
            <p:nvPr/>
          </p:nvSpPr>
          <p:spPr>
            <a:xfrm>
              <a:off x="2168641" y="2703038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4483" y="0"/>
                  </a:moveTo>
                  <a:lnTo>
                    <a:pt x="2565" y="1333"/>
                  </a:lnTo>
                  <a:lnTo>
                    <a:pt x="1295" y="330"/>
                  </a:lnTo>
                  <a:lnTo>
                    <a:pt x="965" y="228"/>
                  </a:lnTo>
                  <a:lnTo>
                    <a:pt x="647" y="241"/>
                  </a:lnTo>
                  <a:lnTo>
                    <a:pt x="317" y="368"/>
                  </a:lnTo>
                  <a:lnTo>
                    <a:pt x="241" y="1155"/>
                  </a:lnTo>
                  <a:lnTo>
                    <a:pt x="152" y="1930"/>
                  </a:lnTo>
                  <a:lnTo>
                    <a:pt x="76" y="2705"/>
                  </a:lnTo>
                  <a:lnTo>
                    <a:pt x="0" y="2920"/>
                  </a:lnTo>
                  <a:lnTo>
                    <a:pt x="0" y="3136"/>
                  </a:lnTo>
                  <a:lnTo>
                    <a:pt x="50" y="3352"/>
                  </a:lnTo>
                  <a:lnTo>
                    <a:pt x="495" y="3721"/>
                  </a:lnTo>
                  <a:lnTo>
                    <a:pt x="1003" y="3911"/>
                  </a:lnTo>
                  <a:lnTo>
                    <a:pt x="1574" y="3911"/>
                  </a:lnTo>
                  <a:lnTo>
                    <a:pt x="3175" y="3568"/>
                  </a:lnTo>
                  <a:lnTo>
                    <a:pt x="5105" y="3784"/>
                  </a:lnTo>
                  <a:lnTo>
                    <a:pt x="5664" y="1574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C9D6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7" name="object 2287" descr=""/>
            <p:cNvSpPr/>
            <p:nvPr/>
          </p:nvSpPr>
          <p:spPr>
            <a:xfrm>
              <a:off x="2167822" y="270627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209" y="0"/>
                  </a:moveTo>
                  <a:lnTo>
                    <a:pt x="876" y="114"/>
                  </a:lnTo>
                  <a:lnTo>
                    <a:pt x="0" y="1143"/>
                  </a:lnTo>
                  <a:lnTo>
                    <a:pt x="342" y="1435"/>
                  </a:lnTo>
                  <a:lnTo>
                    <a:pt x="698" y="1714"/>
                  </a:lnTo>
                  <a:lnTo>
                    <a:pt x="1041" y="2006"/>
                  </a:lnTo>
                  <a:lnTo>
                    <a:pt x="2273" y="1816"/>
                  </a:lnTo>
                  <a:lnTo>
                    <a:pt x="2552" y="1435"/>
                  </a:lnTo>
                  <a:lnTo>
                    <a:pt x="2666" y="1028"/>
                  </a:lnTo>
                  <a:lnTo>
                    <a:pt x="2603" y="558"/>
                  </a:lnTo>
                  <a:lnTo>
                    <a:pt x="2336" y="19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BD85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8" name="object 2288" descr=""/>
            <p:cNvSpPr/>
            <p:nvPr/>
          </p:nvSpPr>
          <p:spPr>
            <a:xfrm>
              <a:off x="2204670" y="2690364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524" y="0"/>
                  </a:moveTo>
                  <a:lnTo>
                    <a:pt x="1168" y="63"/>
                  </a:lnTo>
                  <a:lnTo>
                    <a:pt x="469" y="165"/>
                  </a:lnTo>
                  <a:lnTo>
                    <a:pt x="101" y="508"/>
                  </a:lnTo>
                  <a:lnTo>
                    <a:pt x="2438" y="2857"/>
                  </a:lnTo>
                  <a:lnTo>
                    <a:pt x="2908" y="2844"/>
                  </a:lnTo>
                  <a:lnTo>
                    <a:pt x="3340" y="2717"/>
                  </a:lnTo>
                  <a:lnTo>
                    <a:pt x="3733" y="2476"/>
                  </a:lnTo>
                  <a:lnTo>
                    <a:pt x="4025" y="2070"/>
                  </a:lnTo>
                  <a:lnTo>
                    <a:pt x="4025" y="1663"/>
                  </a:lnTo>
                  <a:lnTo>
                    <a:pt x="3759" y="1244"/>
                  </a:lnTo>
                  <a:lnTo>
                    <a:pt x="3009" y="83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B965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9" name="object 2289" descr=""/>
            <p:cNvSpPr/>
            <p:nvPr/>
          </p:nvSpPr>
          <p:spPr>
            <a:xfrm>
              <a:off x="2207866" y="269157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17" y="0"/>
                  </a:moveTo>
                  <a:lnTo>
                    <a:pt x="838" y="0"/>
                  </a:lnTo>
                  <a:lnTo>
                    <a:pt x="571" y="38"/>
                  </a:lnTo>
                  <a:lnTo>
                    <a:pt x="558" y="355"/>
                  </a:lnTo>
                  <a:lnTo>
                    <a:pt x="507" y="673"/>
                  </a:lnTo>
                  <a:lnTo>
                    <a:pt x="431" y="977"/>
                  </a:lnTo>
                  <a:lnTo>
                    <a:pt x="0" y="1854"/>
                  </a:lnTo>
                  <a:lnTo>
                    <a:pt x="533" y="2260"/>
                  </a:lnTo>
                  <a:lnTo>
                    <a:pt x="1219" y="2578"/>
                  </a:lnTo>
                  <a:lnTo>
                    <a:pt x="1701" y="2641"/>
                  </a:lnTo>
                  <a:lnTo>
                    <a:pt x="2158" y="2565"/>
                  </a:lnTo>
                  <a:lnTo>
                    <a:pt x="2590" y="2349"/>
                  </a:lnTo>
                  <a:lnTo>
                    <a:pt x="2920" y="1955"/>
                  </a:lnTo>
                  <a:lnTo>
                    <a:pt x="2959" y="1511"/>
                  </a:lnTo>
                  <a:lnTo>
                    <a:pt x="2781" y="1054"/>
                  </a:lnTo>
                  <a:lnTo>
                    <a:pt x="2324" y="876"/>
                  </a:lnTo>
                  <a:lnTo>
                    <a:pt x="2197" y="393"/>
                  </a:lnTo>
                  <a:lnTo>
                    <a:pt x="1892" y="101"/>
                  </a:lnTo>
                  <a:lnTo>
                    <a:pt x="1396" y="12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7B93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0" name="object 2290" descr=""/>
            <p:cNvSpPr/>
            <p:nvPr/>
          </p:nvSpPr>
          <p:spPr>
            <a:xfrm>
              <a:off x="2209256" y="2690038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889" y="0"/>
                  </a:moveTo>
                  <a:lnTo>
                    <a:pt x="698" y="190"/>
                  </a:lnTo>
                  <a:lnTo>
                    <a:pt x="508" y="368"/>
                  </a:lnTo>
                  <a:lnTo>
                    <a:pt x="317" y="558"/>
                  </a:lnTo>
                  <a:lnTo>
                    <a:pt x="292" y="914"/>
                  </a:lnTo>
                  <a:lnTo>
                    <a:pt x="190" y="1244"/>
                  </a:lnTo>
                  <a:lnTo>
                    <a:pt x="0" y="1549"/>
                  </a:lnTo>
                  <a:lnTo>
                    <a:pt x="939" y="2413"/>
                  </a:lnTo>
                  <a:lnTo>
                    <a:pt x="977" y="1866"/>
                  </a:lnTo>
                  <a:lnTo>
                    <a:pt x="1003" y="1333"/>
                  </a:lnTo>
                  <a:lnTo>
                    <a:pt x="1041" y="78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BBB7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1" name="object 2291" descr=""/>
            <p:cNvSpPr/>
            <p:nvPr/>
          </p:nvSpPr>
          <p:spPr>
            <a:xfrm>
              <a:off x="2209547" y="268937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904" y="0"/>
                  </a:moveTo>
                  <a:lnTo>
                    <a:pt x="0" y="76"/>
                  </a:lnTo>
                  <a:lnTo>
                    <a:pt x="0" y="457"/>
                  </a:lnTo>
                  <a:lnTo>
                    <a:pt x="25" y="1219"/>
                  </a:lnTo>
                  <a:lnTo>
                    <a:pt x="292" y="1219"/>
                  </a:lnTo>
                  <a:lnTo>
                    <a:pt x="533" y="1295"/>
                  </a:lnTo>
                  <a:lnTo>
                    <a:pt x="749" y="1447"/>
                  </a:lnTo>
                  <a:lnTo>
                    <a:pt x="2019" y="889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rgbClr val="E254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2" name="object 2292" descr=""/>
            <p:cNvSpPr/>
            <p:nvPr/>
          </p:nvSpPr>
          <p:spPr>
            <a:xfrm>
              <a:off x="2204175" y="269046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26" y="0"/>
                  </a:moveTo>
                  <a:lnTo>
                    <a:pt x="25" y="330"/>
                  </a:lnTo>
                  <a:lnTo>
                    <a:pt x="0" y="673"/>
                  </a:lnTo>
                  <a:lnTo>
                    <a:pt x="50" y="1015"/>
                  </a:lnTo>
                  <a:lnTo>
                    <a:pt x="444" y="1308"/>
                  </a:lnTo>
                  <a:lnTo>
                    <a:pt x="812" y="1269"/>
                  </a:lnTo>
                  <a:lnTo>
                    <a:pt x="1142" y="927"/>
                  </a:lnTo>
                  <a:lnTo>
                    <a:pt x="1092" y="634"/>
                  </a:lnTo>
                  <a:lnTo>
                    <a:pt x="1028" y="342"/>
                  </a:lnTo>
                  <a:lnTo>
                    <a:pt x="965" y="63"/>
                  </a:lnTo>
                  <a:lnTo>
                    <a:pt x="685" y="2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8DB9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3" name="object 2293" descr=""/>
            <p:cNvSpPr/>
            <p:nvPr/>
          </p:nvSpPr>
          <p:spPr>
            <a:xfrm>
              <a:off x="2201779" y="2691138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2" y="0"/>
                  </a:moveTo>
                  <a:lnTo>
                    <a:pt x="3403" y="3365"/>
                  </a:lnTo>
                  <a:lnTo>
                    <a:pt x="3898" y="3340"/>
                  </a:lnTo>
                  <a:lnTo>
                    <a:pt x="4660" y="2984"/>
                  </a:lnTo>
                  <a:lnTo>
                    <a:pt x="6057" y="3086"/>
                  </a:lnTo>
                  <a:lnTo>
                    <a:pt x="5168" y="1549"/>
                  </a:lnTo>
                  <a:lnTo>
                    <a:pt x="3543" y="254"/>
                  </a:lnTo>
                  <a:lnTo>
                    <a:pt x="2451" y="342"/>
                  </a:lnTo>
                  <a:lnTo>
                    <a:pt x="1143" y="38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C5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4" name="object 2294" descr=""/>
            <p:cNvSpPr/>
            <p:nvPr/>
          </p:nvSpPr>
          <p:spPr>
            <a:xfrm>
              <a:off x="2199772" y="269008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70" y="0"/>
                  </a:moveTo>
                  <a:lnTo>
                    <a:pt x="1739" y="165"/>
                  </a:lnTo>
                  <a:lnTo>
                    <a:pt x="1422" y="342"/>
                  </a:lnTo>
                  <a:lnTo>
                    <a:pt x="1092" y="508"/>
                  </a:lnTo>
                  <a:lnTo>
                    <a:pt x="723" y="1193"/>
                  </a:lnTo>
                  <a:lnTo>
                    <a:pt x="368" y="1879"/>
                  </a:lnTo>
                  <a:lnTo>
                    <a:pt x="0" y="2565"/>
                  </a:lnTo>
                  <a:lnTo>
                    <a:pt x="495" y="2984"/>
                  </a:lnTo>
                  <a:lnTo>
                    <a:pt x="901" y="3111"/>
                  </a:lnTo>
                  <a:lnTo>
                    <a:pt x="1320" y="3124"/>
                  </a:lnTo>
                  <a:lnTo>
                    <a:pt x="1739" y="3009"/>
                  </a:lnTo>
                  <a:lnTo>
                    <a:pt x="1917" y="2895"/>
                  </a:lnTo>
                  <a:lnTo>
                    <a:pt x="2082" y="2768"/>
                  </a:lnTo>
                  <a:lnTo>
                    <a:pt x="2260" y="2641"/>
                  </a:lnTo>
                  <a:lnTo>
                    <a:pt x="2857" y="1841"/>
                  </a:lnTo>
                  <a:lnTo>
                    <a:pt x="3149" y="1435"/>
                  </a:lnTo>
                  <a:lnTo>
                    <a:pt x="2793" y="952"/>
                  </a:lnTo>
                  <a:lnTo>
                    <a:pt x="2425" y="482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448B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5" name="object 2295" descr=""/>
            <p:cNvSpPr/>
            <p:nvPr/>
          </p:nvSpPr>
          <p:spPr>
            <a:xfrm>
              <a:off x="2169944" y="2702146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5981" y="0"/>
                  </a:moveTo>
                  <a:lnTo>
                    <a:pt x="3429" y="1104"/>
                  </a:lnTo>
                  <a:lnTo>
                    <a:pt x="0" y="1219"/>
                  </a:lnTo>
                  <a:lnTo>
                    <a:pt x="876" y="2514"/>
                  </a:lnTo>
                  <a:lnTo>
                    <a:pt x="2603" y="1663"/>
                  </a:lnTo>
                  <a:lnTo>
                    <a:pt x="3632" y="2641"/>
                  </a:lnTo>
                  <a:lnTo>
                    <a:pt x="2717" y="3822"/>
                  </a:lnTo>
                  <a:lnTo>
                    <a:pt x="914" y="2819"/>
                  </a:lnTo>
                  <a:lnTo>
                    <a:pt x="88" y="4127"/>
                  </a:lnTo>
                  <a:lnTo>
                    <a:pt x="63" y="4508"/>
                  </a:lnTo>
                  <a:lnTo>
                    <a:pt x="685" y="4965"/>
                  </a:lnTo>
                  <a:lnTo>
                    <a:pt x="1384" y="5270"/>
                  </a:lnTo>
                  <a:lnTo>
                    <a:pt x="2171" y="5346"/>
                  </a:lnTo>
                  <a:lnTo>
                    <a:pt x="2755" y="5461"/>
                  </a:lnTo>
                  <a:lnTo>
                    <a:pt x="3200" y="5816"/>
                  </a:lnTo>
                  <a:lnTo>
                    <a:pt x="3873" y="6527"/>
                  </a:lnTo>
                  <a:lnTo>
                    <a:pt x="4191" y="6781"/>
                  </a:lnTo>
                  <a:lnTo>
                    <a:pt x="4533" y="6985"/>
                  </a:lnTo>
                  <a:lnTo>
                    <a:pt x="4927" y="7150"/>
                  </a:lnTo>
                  <a:lnTo>
                    <a:pt x="5334" y="7251"/>
                  </a:lnTo>
                  <a:lnTo>
                    <a:pt x="5753" y="7277"/>
                  </a:lnTo>
                  <a:lnTo>
                    <a:pt x="6197" y="7277"/>
                  </a:lnTo>
                  <a:lnTo>
                    <a:pt x="8394" y="4826"/>
                  </a:lnTo>
                  <a:lnTo>
                    <a:pt x="8255" y="4127"/>
                  </a:lnTo>
                  <a:lnTo>
                    <a:pt x="7632" y="3238"/>
                  </a:lnTo>
                  <a:lnTo>
                    <a:pt x="6629" y="2235"/>
                  </a:lnTo>
                  <a:lnTo>
                    <a:pt x="8826" y="2171"/>
                  </a:lnTo>
                  <a:lnTo>
                    <a:pt x="8966" y="1714"/>
                  </a:lnTo>
                  <a:lnTo>
                    <a:pt x="8902" y="1257"/>
                  </a:lnTo>
                  <a:lnTo>
                    <a:pt x="8674" y="838"/>
                  </a:lnTo>
                  <a:lnTo>
                    <a:pt x="8102" y="355"/>
                  </a:lnTo>
                  <a:lnTo>
                    <a:pt x="7429" y="139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CCAF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6" name="object 2296" descr=""/>
            <p:cNvSpPr/>
            <p:nvPr/>
          </p:nvSpPr>
          <p:spPr>
            <a:xfrm>
              <a:off x="2172915" y="2697932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4432" y="0"/>
                  </a:moveTo>
                  <a:lnTo>
                    <a:pt x="3517" y="63"/>
                  </a:lnTo>
                  <a:lnTo>
                    <a:pt x="1689" y="165"/>
                  </a:lnTo>
                  <a:lnTo>
                    <a:pt x="1562" y="825"/>
                  </a:lnTo>
                  <a:lnTo>
                    <a:pt x="1447" y="1485"/>
                  </a:lnTo>
                  <a:lnTo>
                    <a:pt x="1320" y="2146"/>
                  </a:lnTo>
                  <a:lnTo>
                    <a:pt x="317" y="3175"/>
                  </a:lnTo>
                  <a:lnTo>
                    <a:pt x="0" y="3556"/>
                  </a:lnTo>
                  <a:lnTo>
                    <a:pt x="0" y="3898"/>
                  </a:lnTo>
                  <a:lnTo>
                    <a:pt x="254" y="4267"/>
                  </a:lnTo>
                  <a:lnTo>
                    <a:pt x="596" y="4597"/>
                  </a:lnTo>
                  <a:lnTo>
                    <a:pt x="1003" y="4749"/>
                  </a:lnTo>
                  <a:lnTo>
                    <a:pt x="1473" y="4724"/>
                  </a:lnTo>
                  <a:lnTo>
                    <a:pt x="2159" y="4622"/>
                  </a:lnTo>
                  <a:lnTo>
                    <a:pt x="2755" y="4330"/>
                  </a:lnTo>
                  <a:lnTo>
                    <a:pt x="3263" y="3860"/>
                  </a:lnTo>
                  <a:lnTo>
                    <a:pt x="4038" y="3035"/>
                  </a:lnTo>
                  <a:lnTo>
                    <a:pt x="4965" y="2324"/>
                  </a:lnTo>
                  <a:lnTo>
                    <a:pt x="5105" y="1092"/>
                  </a:lnTo>
                  <a:lnTo>
                    <a:pt x="5054" y="622"/>
                  </a:lnTo>
                  <a:lnTo>
                    <a:pt x="4838" y="254"/>
                  </a:lnTo>
                  <a:lnTo>
                    <a:pt x="4432" y="0"/>
                  </a:lnTo>
                  <a:close/>
                </a:path>
              </a:pathLst>
            </a:custGeom>
            <a:solidFill>
              <a:srgbClr val="4389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7" name="object 2297" descr=""/>
            <p:cNvSpPr/>
            <p:nvPr/>
          </p:nvSpPr>
          <p:spPr>
            <a:xfrm>
              <a:off x="2172830" y="270008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368" y="1066"/>
                  </a:moveTo>
                  <a:lnTo>
                    <a:pt x="241" y="1168"/>
                  </a:lnTo>
                  <a:lnTo>
                    <a:pt x="0" y="1295"/>
                  </a:lnTo>
                  <a:lnTo>
                    <a:pt x="76" y="1612"/>
                  </a:lnTo>
                  <a:lnTo>
                    <a:pt x="215" y="1854"/>
                  </a:lnTo>
                  <a:lnTo>
                    <a:pt x="330" y="2108"/>
                  </a:lnTo>
                  <a:lnTo>
                    <a:pt x="355" y="1765"/>
                  </a:lnTo>
                  <a:lnTo>
                    <a:pt x="368" y="1409"/>
                  </a:lnTo>
                  <a:lnTo>
                    <a:pt x="368" y="1066"/>
                  </a:lnTo>
                  <a:close/>
                </a:path>
                <a:path w="2539" h="3175">
                  <a:moveTo>
                    <a:pt x="1397" y="0"/>
                  </a:moveTo>
                  <a:lnTo>
                    <a:pt x="850" y="139"/>
                  </a:lnTo>
                  <a:lnTo>
                    <a:pt x="508" y="469"/>
                  </a:lnTo>
                  <a:lnTo>
                    <a:pt x="393" y="1028"/>
                  </a:lnTo>
                  <a:lnTo>
                    <a:pt x="736" y="685"/>
                  </a:lnTo>
                  <a:lnTo>
                    <a:pt x="1397" y="0"/>
                  </a:lnTo>
                  <a:close/>
                </a:path>
                <a:path w="2539" h="3175">
                  <a:moveTo>
                    <a:pt x="1917" y="2755"/>
                  </a:moveTo>
                  <a:lnTo>
                    <a:pt x="1803" y="2247"/>
                  </a:lnTo>
                  <a:lnTo>
                    <a:pt x="342" y="2133"/>
                  </a:lnTo>
                  <a:lnTo>
                    <a:pt x="406" y="2476"/>
                  </a:lnTo>
                  <a:lnTo>
                    <a:pt x="482" y="2819"/>
                  </a:lnTo>
                  <a:lnTo>
                    <a:pt x="546" y="3175"/>
                  </a:lnTo>
                  <a:lnTo>
                    <a:pt x="863" y="3149"/>
                  </a:lnTo>
                  <a:lnTo>
                    <a:pt x="1181" y="3111"/>
                  </a:lnTo>
                  <a:lnTo>
                    <a:pt x="1485" y="3048"/>
                  </a:lnTo>
                  <a:lnTo>
                    <a:pt x="1917" y="2755"/>
                  </a:lnTo>
                  <a:close/>
                </a:path>
              </a:pathLst>
            </a:custGeom>
            <a:solidFill>
              <a:srgbClr val="458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8" name="object 2298" descr=""/>
            <p:cNvSpPr/>
            <p:nvPr/>
          </p:nvSpPr>
          <p:spPr>
            <a:xfrm>
              <a:off x="2177378" y="2694625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2019" y="0"/>
                  </a:moveTo>
                  <a:lnTo>
                    <a:pt x="1117" y="825"/>
                  </a:lnTo>
                  <a:lnTo>
                    <a:pt x="63" y="1181"/>
                  </a:lnTo>
                  <a:lnTo>
                    <a:pt x="12" y="1536"/>
                  </a:lnTo>
                  <a:lnTo>
                    <a:pt x="0" y="1879"/>
                  </a:lnTo>
                  <a:lnTo>
                    <a:pt x="50" y="2235"/>
                  </a:lnTo>
                  <a:lnTo>
                    <a:pt x="431" y="2578"/>
                  </a:lnTo>
                  <a:lnTo>
                    <a:pt x="800" y="2920"/>
                  </a:lnTo>
                  <a:lnTo>
                    <a:pt x="1181" y="3263"/>
                  </a:lnTo>
                  <a:lnTo>
                    <a:pt x="1638" y="3822"/>
                  </a:lnTo>
                  <a:lnTo>
                    <a:pt x="2235" y="3936"/>
                  </a:lnTo>
                  <a:lnTo>
                    <a:pt x="2908" y="3809"/>
                  </a:lnTo>
                  <a:lnTo>
                    <a:pt x="3327" y="3632"/>
                  </a:lnTo>
                  <a:lnTo>
                    <a:pt x="3606" y="3327"/>
                  </a:lnTo>
                  <a:lnTo>
                    <a:pt x="3746" y="2895"/>
                  </a:lnTo>
                  <a:lnTo>
                    <a:pt x="3581" y="2501"/>
                  </a:lnTo>
                  <a:lnTo>
                    <a:pt x="3505" y="2298"/>
                  </a:lnTo>
                  <a:lnTo>
                    <a:pt x="3327" y="914"/>
                  </a:lnTo>
                  <a:lnTo>
                    <a:pt x="3251" y="228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37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9" name="object 2299" descr=""/>
            <p:cNvSpPr/>
            <p:nvPr/>
          </p:nvSpPr>
          <p:spPr>
            <a:xfrm>
              <a:off x="2177351" y="269788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1904" y="0"/>
                  </a:moveTo>
                  <a:lnTo>
                    <a:pt x="1206" y="0"/>
                  </a:lnTo>
                  <a:lnTo>
                    <a:pt x="800" y="12"/>
                  </a:lnTo>
                  <a:lnTo>
                    <a:pt x="393" y="38"/>
                  </a:lnTo>
                  <a:lnTo>
                    <a:pt x="0" y="50"/>
                  </a:lnTo>
                  <a:lnTo>
                    <a:pt x="1701" y="1854"/>
                  </a:lnTo>
                  <a:lnTo>
                    <a:pt x="2158" y="1816"/>
                  </a:lnTo>
                  <a:lnTo>
                    <a:pt x="2616" y="1663"/>
                  </a:lnTo>
                  <a:lnTo>
                    <a:pt x="3238" y="1282"/>
                  </a:lnTo>
                  <a:lnTo>
                    <a:pt x="3708" y="825"/>
                  </a:lnTo>
                  <a:lnTo>
                    <a:pt x="3289" y="12"/>
                  </a:lnTo>
                  <a:lnTo>
                    <a:pt x="2603" y="12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rgbClr val="C4A9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0" name="object 2300" descr=""/>
            <p:cNvSpPr/>
            <p:nvPr/>
          </p:nvSpPr>
          <p:spPr>
            <a:xfrm>
              <a:off x="2179078" y="2695378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2184" y="2146"/>
                  </a:moveTo>
                  <a:lnTo>
                    <a:pt x="1841" y="2209"/>
                  </a:lnTo>
                  <a:lnTo>
                    <a:pt x="1570" y="2514"/>
                  </a:lnTo>
                  <a:lnTo>
                    <a:pt x="1816" y="3111"/>
                  </a:lnTo>
                  <a:lnTo>
                    <a:pt x="1536" y="3454"/>
                  </a:lnTo>
                  <a:lnTo>
                    <a:pt x="1016" y="3682"/>
                  </a:lnTo>
                  <a:lnTo>
                    <a:pt x="533" y="3784"/>
                  </a:lnTo>
                  <a:lnTo>
                    <a:pt x="203" y="4063"/>
                  </a:lnTo>
                  <a:lnTo>
                    <a:pt x="0" y="4495"/>
                  </a:lnTo>
                  <a:lnTo>
                    <a:pt x="46" y="5333"/>
                  </a:lnTo>
                  <a:lnTo>
                    <a:pt x="292" y="5816"/>
                  </a:lnTo>
                  <a:lnTo>
                    <a:pt x="673" y="6083"/>
                  </a:lnTo>
                  <a:lnTo>
                    <a:pt x="1104" y="6222"/>
                  </a:lnTo>
                  <a:lnTo>
                    <a:pt x="1574" y="6210"/>
                  </a:lnTo>
                  <a:lnTo>
                    <a:pt x="7334" y="3111"/>
                  </a:lnTo>
                  <a:lnTo>
                    <a:pt x="7325" y="2362"/>
                  </a:lnTo>
                  <a:lnTo>
                    <a:pt x="2590" y="2362"/>
                  </a:lnTo>
                  <a:lnTo>
                    <a:pt x="2184" y="2146"/>
                  </a:lnTo>
                  <a:close/>
                </a:path>
                <a:path w="7619" h="6350">
                  <a:moveTo>
                    <a:pt x="4610" y="0"/>
                  </a:moveTo>
                  <a:lnTo>
                    <a:pt x="4203" y="25"/>
                  </a:lnTo>
                  <a:lnTo>
                    <a:pt x="3810" y="330"/>
                  </a:lnTo>
                  <a:lnTo>
                    <a:pt x="3581" y="1104"/>
                  </a:lnTo>
                  <a:lnTo>
                    <a:pt x="3530" y="2006"/>
                  </a:lnTo>
                  <a:lnTo>
                    <a:pt x="2590" y="2362"/>
                  </a:lnTo>
                  <a:lnTo>
                    <a:pt x="7325" y="2362"/>
                  </a:lnTo>
                  <a:lnTo>
                    <a:pt x="7239" y="1701"/>
                  </a:lnTo>
                  <a:lnTo>
                    <a:pt x="6819" y="761"/>
                  </a:lnTo>
                  <a:lnTo>
                    <a:pt x="5054" y="177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4A78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1" name="object 2301" descr=""/>
            <p:cNvSpPr/>
            <p:nvPr/>
          </p:nvSpPr>
          <p:spPr>
            <a:xfrm>
              <a:off x="2183836" y="2689347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3327" y="0"/>
                  </a:moveTo>
                  <a:lnTo>
                    <a:pt x="1295" y="304"/>
                  </a:lnTo>
                  <a:lnTo>
                    <a:pt x="1168" y="1155"/>
                  </a:lnTo>
                  <a:lnTo>
                    <a:pt x="977" y="1968"/>
                  </a:lnTo>
                  <a:lnTo>
                    <a:pt x="177" y="2451"/>
                  </a:lnTo>
                  <a:lnTo>
                    <a:pt x="0" y="3403"/>
                  </a:lnTo>
                  <a:lnTo>
                    <a:pt x="38" y="4267"/>
                  </a:lnTo>
                  <a:lnTo>
                    <a:pt x="1092" y="4711"/>
                  </a:lnTo>
                  <a:lnTo>
                    <a:pt x="1498" y="4864"/>
                  </a:lnTo>
                  <a:lnTo>
                    <a:pt x="1905" y="4838"/>
                  </a:lnTo>
                  <a:lnTo>
                    <a:pt x="2286" y="4622"/>
                  </a:lnTo>
                  <a:lnTo>
                    <a:pt x="2908" y="4064"/>
                  </a:lnTo>
                  <a:lnTo>
                    <a:pt x="3314" y="3352"/>
                  </a:lnTo>
                  <a:lnTo>
                    <a:pt x="3987" y="2311"/>
                  </a:lnTo>
                  <a:lnTo>
                    <a:pt x="4178" y="1955"/>
                  </a:lnTo>
                  <a:lnTo>
                    <a:pt x="4330" y="1574"/>
                  </a:lnTo>
                  <a:lnTo>
                    <a:pt x="4343" y="1371"/>
                  </a:lnTo>
                  <a:lnTo>
                    <a:pt x="4394" y="965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5187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2" name="object 2302" descr=""/>
            <p:cNvSpPr/>
            <p:nvPr/>
          </p:nvSpPr>
          <p:spPr>
            <a:xfrm>
              <a:off x="2184929" y="2692635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314" y="0"/>
                  </a:moveTo>
                  <a:lnTo>
                    <a:pt x="2260" y="63"/>
                  </a:lnTo>
                  <a:lnTo>
                    <a:pt x="1130" y="927"/>
                  </a:lnTo>
                  <a:lnTo>
                    <a:pt x="0" y="1422"/>
                  </a:lnTo>
                  <a:lnTo>
                    <a:pt x="2006" y="3009"/>
                  </a:lnTo>
                  <a:lnTo>
                    <a:pt x="2489" y="2971"/>
                  </a:lnTo>
                  <a:lnTo>
                    <a:pt x="4343" y="1689"/>
                  </a:lnTo>
                  <a:lnTo>
                    <a:pt x="4279" y="1181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A394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3" name="object 2303" descr=""/>
            <p:cNvSpPr/>
            <p:nvPr/>
          </p:nvSpPr>
          <p:spPr>
            <a:xfrm>
              <a:off x="2182888" y="269452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095" y="0"/>
                  </a:moveTo>
                  <a:lnTo>
                    <a:pt x="1269" y="165"/>
                  </a:lnTo>
                  <a:lnTo>
                    <a:pt x="380" y="228"/>
                  </a:lnTo>
                  <a:lnTo>
                    <a:pt x="0" y="1181"/>
                  </a:lnTo>
                  <a:lnTo>
                    <a:pt x="330" y="1206"/>
                  </a:lnTo>
                  <a:lnTo>
                    <a:pt x="647" y="1244"/>
                  </a:lnTo>
                  <a:lnTo>
                    <a:pt x="977" y="1295"/>
                  </a:lnTo>
                  <a:lnTo>
                    <a:pt x="2031" y="1879"/>
                  </a:lnTo>
                  <a:lnTo>
                    <a:pt x="2959" y="2146"/>
                  </a:lnTo>
                  <a:lnTo>
                    <a:pt x="2984" y="406"/>
                  </a:lnTo>
                  <a:lnTo>
                    <a:pt x="2679" y="266"/>
                  </a:lnTo>
                  <a:lnTo>
                    <a:pt x="2387" y="139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DF5E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4" name="object 2304" descr=""/>
            <p:cNvSpPr/>
            <p:nvPr/>
          </p:nvSpPr>
          <p:spPr>
            <a:xfrm>
              <a:off x="2179556" y="269259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76" y="647"/>
                  </a:lnTo>
                  <a:lnTo>
                    <a:pt x="508" y="914"/>
                  </a:lnTo>
                  <a:lnTo>
                    <a:pt x="1092" y="1016"/>
                  </a:lnTo>
                  <a:lnTo>
                    <a:pt x="1003" y="381"/>
                  </a:lnTo>
                  <a:lnTo>
                    <a:pt x="635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67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5" name="object 2305" descr=""/>
            <p:cNvSpPr/>
            <p:nvPr/>
          </p:nvSpPr>
          <p:spPr>
            <a:xfrm>
              <a:off x="2180615" y="269691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266" y="0"/>
                  </a:moveTo>
                  <a:lnTo>
                    <a:pt x="177" y="342"/>
                  </a:lnTo>
                  <a:lnTo>
                    <a:pt x="88" y="673"/>
                  </a:lnTo>
                  <a:lnTo>
                    <a:pt x="0" y="1016"/>
                  </a:lnTo>
                  <a:lnTo>
                    <a:pt x="355" y="952"/>
                  </a:lnTo>
                  <a:lnTo>
                    <a:pt x="698" y="889"/>
                  </a:lnTo>
                  <a:lnTo>
                    <a:pt x="1054" y="82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D26D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6" name="object 2306" descr=""/>
            <p:cNvSpPr/>
            <p:nvPr/>
          </p:nvSpPr>
          <p:spPr>
            <a:xfrm>
              <a:off x="2181454" y="2687315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387" y="0"/>
                  </a:moveTo>
                  <a:lnTo>
                    <a:pt x="0" y="228"/>
                  </a:lnTo>
                  <a:lnTo>
                    <a:pt x="622" y="1003"/>
                  </a:lnTo>
                  <a:lnTo>
                    <a:pt x="1523" y="952"/>
                  </a:lnTo>
                  <a:lnTo>
                    <a:pt x="2374" y="1066"/>
                  </a:lnTo>
                  <a:lnTo>
                    <a:pt x="2374" y="711"/>
                  </a:lnTo>
                  <a:lnTo>
                    <a:pt x="2387" y="355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637C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7" name="object 2307" descr=""/>
            <p:cNvSpPr/>
            <p:nvPr/>
          </p:nvSpPr>
          <p:spPr>
            <a:xfrm>
              <a:off x="2215067" y="2721844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5308" y="0"/>
                  </a:moveTo>
                  <a:lnTo>
                    <a:pt x="0" y="4025"/>
                  </a:lnTo>
                  <a:lnTo>
                    <a:pt x="914" y="4318"/>
                  </a:lnTo>
                  <a:lnTo>
                    <a:pt x="2705" y="3352"/>
                  </a:lnTo>
                  <a:lnTo>
                    <a:pt x="3809" y="3225"/>
                  </a:lnTo>
                  <a:lnTo>
                    <a:pt x="4952" y="2882"/>
                  </a:lnTo>
                  <a:lnTo>
                    <a:pt x="5968" y="3670"/>
                  </a:lnTo>
                  <a:lnTo>
                    <a:pt x="8153" y="3771"/>
                  </a:lnTo>
                  <a:lnTo>
                    <a:pt x="8153" y="3441"/>
                  </a:lnTo>
                  <a:lnTo>
                    <a:pt x="8127" y="2781"/>
                  </a:lnTo>
                  <a:lnTo>
                    <a:pt x="5753" y="50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C48A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8" name="object 2308" descr=""/>
            <p:cNvSpPr/>
            <p:nvPr/>
          </p:nvSpPr>
          <p:spPr>
            <a:xfrm>
              <a:off x="2222472" y="272656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838" y="0"/>
                  </a:moveTo>
                  <a:lnTo>
                    <a:pt x="0" y="444"/>
                  </a:lnTo>
                  <a:lnTo>
                    <a:pt x="63" y="863"/>
                  </a:lnTo>
                  <a:lnTo>
                    <a:pt x="863" y="1270"/>
                  </a:lnTo>
                  <a:lnTo>
                    <a:pt x="1587" y="838"/>
                  </a:lnTo>
                  <a:lnTo>
                    <a:pt x="1600" y="419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985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9" name="object 2309" descr=""/>
            <p:cNvSpPr/>
            <p:nvPr/>
          </p:nvSpPr>
          <p:spPr>
            <a:xfrm>
              <a:off x="2223065" y="272319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330" y="0"/>
                  </a:moveTo>
                  <a:lnTo>
                    <a:pt x="0" y="304"/>
                  </a:lnTo>
                  <a:lnTo>
                    <a:pt x="292" y="1219"/>
                  </a:lnTo>
                  <a:lnTo>
                    <a:pt x="127" y="1422"/>
                  </a:lnTo>
                  <a:lnTo>
                    <a:pt x="1168" y="1003"/>
                  </a:lnTo>
                  <a:lnTo>
                    <a:pt x="1231" y="266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E2D8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0" name="object 2310" descr=""/>
            <p:cNvSpPr/>
            <p:nvPr/>
          </p:nvSpPr>
          <p:spPr>
            <a:xfrm>
              <a:off x="2208067" y="2722996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4152" y="0"/>
                  </a:moveTo>
                  <a:lnTo>
                    <a:pt x="1562" y="596"/>
                  </a:lnTo>
                  <a:lnTo>
                    <a:pt x="0" y="3403"/>
                  </a:lnTo>
                  <a:lnTo>
                    <a:pt x="863" y="5181"/>
                  </a:lnTo>
                  <a:lnTo>
                    <a:pt x="2628" y="5499"/>
                  </a:lnTo>
                  <a:lnTo>
                    <a:pt x="4749" y="6248"/>
                  </a:lnTo>
                  <a:lnTo>
                    <a:pt x="5168" y="6134"/>
                  </a:lnTo>
                  <a:lnTo>
                    <a:pt x="5511" y="5727"/>
                  </a:lnTo>
                  <a:lnTo>
                    <a:pt x="5930" y="5448"/>
                  </a:lnTo>
                  <a:lnTo>
                    <a:pt x="6273" y="5041"/>
                  </a:lnTo>
                  <a:lnTo>
                    <a:pt x="6654" y="4673"/>
                  </a:lnTo>
                  <a:lnTo>
                    <a:pt x="7188" y="3124"/>
                  </a:lnTo>
                  <a:lnTo>
                    <a:pt x="9055" y="4076"/>
                  </a:lnTo>
                  <a:lnTo>
                    <a:pt x="10414" y="2603"/>
                  </a:lnTo>
                  <a:lnTo>
                    <a:pt x="10388" y="2146"/>
                  </a:lnTo>
                  <a:lnTo>
                    <a:pt x="9867" y="1714"/>
                  </a:lnTo>
                  <a:lnTo>
                    <a:pt x="8750" y="2133"/>
                  </a:lnTo>
                  <a:lnTo>
                    <a:pt x="7658" y="2451"/>
                  </a:lnTo>
                  <a:lnTo>
                    <a:pt x="7594" y="634"/>
                  </a:lnTo>
                  <a:lnTo>
                    <a:pt x="7061" y="88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D6C3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1" name="object 2311" descr=""/>
            <p:cNvSpPr/>
            <p:nvPr/>
          </p:nvSpPr>
          <p:spPr>
            <a:xfrm>
              <a:off x="2217945" y="272422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324" y="0"/>
                  </a:moveTo>
                  <a:lnTo>
                    <a:pt x="1104" y="482"/>
                  </a:lnTo>
                  <a:lnTo>
                    <a:pt x="0" y="495"/>
                  </a:lnTo>
                  <a:lnTo>
                    <a:pt x="25" y="952"/>
                  </a:lnTo>
                  <a:lnTo>
                    <a:pt x="63" y="1409"/>
                  </a:lnTo>
                  <a:lnTo>
                    <a:pt x="88" y="1866"/>
                  </a:lnTo>
                  <a:lnTo>
                    <a:pt x="3086" y="1295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D9C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2" name="object 2312" descr=""/>
            <p:cNvSpPr/>
            <p:nvPr/>
          </p:nvSpPr>
          <p:spPr>
            <a:xfrm>
              <a:off x="2211259" y="272843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28" y="0"/>
                  </a:moveTo>
                  <a:lnTo>
                    <a:pt x="0" y="469"/>
                  </a:lnTo>
                  <a:lnTo>
                    <a:pt x="266" y="1397"/>
                  </a:lnTo>
                  <a:lnTo>
                    <a:pt x="622" y="1765"/>
                  </a:lnTo>
                  <a:lnTo>
                    <a:pt x="1346" y="2489"/>
                  </a:lnTo>
                  <a:lnTo>
                    <a:pt x="2082" y="2438"/>
                  </a:lnTo>
                  <a:lnTo>
                    <a:pt x="2451" y="2400"/>
                  </a:lnTo>
                  <a:lnTo>
                    <a:pt x="2603" y="2311"/>
                  </a:lnTo>
                  <a:lnTo>
                    <a:pt x="2755" y="1930"/>
                  </a:lnTo>
                  <a:lnTo>
                    <a:pt x="2679" y="1739"/>
                  </a:lnTo>
                  <a:lnTo>
                    <a:pt x="2451" y="1549"/>
                  </a:lnTo>
                  <a:lnTo>
                    <a:pt x="2412" y="1130"/>
                  </a:lnTo>
                  <a:lnTo>
                    <a:pt x="2362" y="711"/>
                  </a:lnTo>
                  <a:lnTo>
                    <a:pt x="2324" y="292"/>
                  </a:lnTo>
                  <a:lnTo>
                    <a:pt x="1625" y="292"/>
                  </a:lnTo>
                  <a:lnTo>
                    <a:pt x="1282" y="30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CE9B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3" name="object 2313" descr=""/>
            <p:cNvSpPr/>
            <p:nvPr/>
          </p:nvSpPr>
          <p:spPr>
            <a:xfrm>
              <a:off x="2213687" y="272997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25" y="0"/>
                  </a:moveTo>
                  <a:lnTo>
                    <a:pt x="0" y="292"/>
                  </a:lnTo>
                  <a:lnTo>
                    <a:pt x="0" y="571"/>
                  </a:lnTo>
                  <a:lnTo>
                    <a:pt x="25" y="863"/>
                  </a:lnTo>
                  <a:lnTo>
                    <a:pt x="342" y="1003"/>
                  </a:lnTo>
                  <a:lnTo>
                    <a:pt x="685" y="1066"/>
                  </a:lnTo>
                  <a:lnTo>
                    <a:pt x="1028" y="1041"/>
                  </a:lnTo>
                  <a:lnTo>
                    <a:pt x="901" y="495"/>
                  </a:lnTo>
                  <a:lnTo>
                    <a:pt x="660" y="6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BE0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4" name="object 2314" descr=""/>
            <p:cNvSpPr/>
            <p:nvPr/>
          </p:nvSpPr>
          <p:spPr>
            <a:xfrm>
              <a:off x="2213621" y="272766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104" y="0"/>
                  </a:moveTo>
                  <a:lnTo>
                    <a:pt x="469" y="114"/>
                  </a:lnTo>
                  <a:lnTo>
                    <a:pt x="127" y="520"/>
                  </a:lnTo>
                  <a:lnTo>
                    <a:pt x="0" y="1130"/>
                  </a:lnTo>
                  <a:lnTo>
                    <a:pt x="368" y="749"/>
                  </a:lnTo>
                  <a:lnTo>
                    <a:pt x="736" y="381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BD67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5" name="object 2315" descr=""/>
            <p:cNvSpPr/>
            <p:nvPr/>
          </p:nvSpPr>
          <p:spPr>
            <a:xfrm>
              <a:off x="2199671" y="2725534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4978" y="0"/>
                  </a:moveTo>
                  <a:lnTo>
                    <a:pt x="1993" y="1739"/>
                  </a:lnTo>
                  <a:lnTo>
                    <a:pt x="2921" y="3809"/>
                  </a:lnTo>
                  <a:lnTo>
                    <a:pt x="0" y="3047"/>
                  </a:lnTo>
                  <a:lnTo>
                    <a:pt x="12" y="4444"/>
                  </a:lnTo>
                  <a:lnTo>
                    <a:pt x="101" y="4775"/>
                  </a:lnTo>
                  <a:lnTo>
                    <a:pt x="241" y="5435"/>
                  </a:lnTo>
                  <a:lnTo>
                    <a:pt x="596" y="5753"/>
                  </a:lnTo>
                  <a:lnTo>
                    <a:pt x="965" y="5765"/>
                  </a:lnTo>
                  <a:lnTo>
                    <a:pt x="1358" y="5511"/>
                  </a:lnTo>
                  <a:lnTo>
                    <a:pt x="4140" y="5257"/>
                  </a:lnTo>
                  <a:lnTo>
                    <a:pt x="4559" y="5054"/>
                  </a:lnTo>
                  <a:lnTo>
                    <a:pt x="4978" y="4825"/>
                  </a:lnTo>
                  <a:lnTo>
                    <a:pt x="5372" y="4571"/>
                  </a:lnTo>
                  <a:lnTo>
                    <a:pt x="6108" y="4140"/>
                  </a:lnTo>
                  <a:lnTo>
                    <a:pt x="7137" y="4267"/>
                  </a:lnTo>
                  <a:lnTo>
                    <a:pt x="7607" y="3352"/>
                  </a:lnTo>
                  <a:lnTo>
                    <a:pt x="8242" y="2679"/>
                  </a:lnTo>
                  <a:lnTo>
                    <a:pt x="8305" y="1917"/>
                  </a:lnTo>
                  <a:lnTo>
                    <a:pt x="7899" y="1104"/>
                  </a:lnTo>
                  <a:lnTo>
                    <a:pt x="7124" y="215"/>
                  </a:lnTo>
                  <a:lnTo>
                    <a:pt x="6083" y="25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DBC5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6" name="object 2316" descr=""/>
            <p:cNvSpPr/>
            <p:nvPr/>
          </p:nvSpPr>
          <p:spPr>
            <a:xfrm>
              <a:off x="2207284" y="2726338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495" y="0"/>
                  </a:moveTo>
                  <a:lnTo>
                    <a:pt x="203" y="101"/>
                  </a:lnTo>
                  <a:lnTo>
                    <a:pt x="38" y="520"/>
                  </a:lnTo>
                  <a:lnTo>
                    <a:pt x="0" y="2552"/>
                  </a:lnTo>
                  <a:lnTo>
                    <a:pt x="1371" y="3048"/>
                  </a:lnTo>
                  <a:lnTo>
                    <a:pt x="2654" y="3975"/>
                  </a:lnTo>
                  <a:lnTo>
                    <a:pt x="4229" y="3492"/>
                  </a:lnTo>
                  <a:lnTo>
                    <a:pt x="5257" y="2400"/>
                  </a:lnTo>
                  <a:lnTo>
                    <a:pt x="4191" y="901"/>
                  </a:lnTo>
                  <a:lnTo>
                    <a:pt x="2552" y="520"/>
                  </a:lnTo>
                  <a:lnTo>
                    <a:pt x="889" y="203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DEDC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7" name="object 2317" descr=""/>
            <p:cNvSpPr/>
            <p:nvPr/>
          </p:nvSpPr>
          <p:spPr>
            <a:xfrm>
              <a:off x="2206527" y="273240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968" y="0"/>
                  </a:moveTo>
                  <a:lnTo>
                    <a:pt x="863" y="304"/>
                  </a:lnTo>
                  <a:lnTo>
                    <a:pt x="0" y="533"/>
                  </a:lnTo>
                  <a:lnTo>
                    <a:pt x="0" y="1269"/>
                  </a:lnTo>
                  <a:lnTo>
                    <a:pt x="812" y="1803"/>
                  </a:lnTo>
                  <a:lnTo>
                    <a:pt x="1130" y="1765"/>
                  </a:lnTo>
                  <a:lnTo>
                    <a:pt x="1460" y="1714"/>
                  </a:lnTo>
                  <a:lnTo>
                    <a:pt x="1777" y="1676"/>
                  </a:lnTo>
                  <a:lnTo>
                    <a:pt x="1676" y="1066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D79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8" name="object 2318" descr=""/>
            <p:cNvSpPr/>
            <p:nvPr/>
          </p:nvSpPr>
          <p:spPr>
            <a:xfrm>
              <a:off x="2199697" y="273097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215" y="0"/>
                  </a:moveTo>
                  <a:lnTo>
                    <a:pt x="126" y="254"/>
                  </a:lnTo>
                  <a:lnTo>
                    <a:pt x="0" y="787"/>
                  </a:lnTo>
                  <a:lnTo>
                    <a:pt x="609" y="850"/>
                  </a:lnTo>
                  <a:lnTo>
                    <a:pt x="1015" y="558"/>
                  </a:lnTo>
                  <a:lnTo>
                    <a:pt x="1333" y="7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D8B5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9" name="object 2319" descr=""/>
            <p:cNvSpPr/>
            <p:nvPr/>
          </p:nvSpPr>
          <p:spPr>
            <a:xfrm>
              <a:off x="2193963" y="273366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507" y="1231"/>
                  </a:lnTo>
                  <a:lnTo>
                    <a:pt x="609" y="1485"/>
                  </a:lnTo>
                  <a:lnTo>
                    <a:pt x="1396" y="1003"/>
                  </a:lnTo>
                  <a:lnTo>
                    <a:pt x="1574" y="457"/>
                  </a:lnTo>
                  <a:lnTo>
                    <a:pt x="1219" y="7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0" name="object 2320" descr=""/>
            <p:cNvSpPr/>
            <p:nvPr/>
          </p:nvSpPr>
          <p:spPr>
            <a:xfrm>
              <a:off x="2186671" y="2721566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3238" y="0"/>
                  </a:moveTo>
                  <a:lnTo>
                    <a:pt x="0" y="2349"/>
                  </a:lnTo>
                  <a:lnTo>
                    <a:pt x="507" y="2743"/>
                  </a:lnTo>
                  <a:lnTo>
                    <a:pt x="825" y="2819"/>
                  </a:lnTo>
                  <a:lnTo>
                    <a:pt x="1130" y="2920"/>
                  </a:lnTo>
                  <a:lnTo>
                    <a:pt x="1435" y="3047"/>
                  </a:lnTo>
                  <a:lnTo>
                    <a:pt x="2082" y="3594"/>
                  </a:lnTo>
                  <a:lnTo>
                    <a:pt x="3022" y="3416"/>
                  </a:lnTo>
                  <a:lnTo>
                    <a:pt x="3670" y="3949"/>
                  </a:lnTo>
                  <a:lnTo>
                    <a:pt x="5651" y="4152"/>
                  </a:lnTo>
                  <a:lnTo>
                    <a:pt x="6870" y="3759"/>
                  </a:lnTo>
                  <a:lnTo>
                    <a:pt x="7734" y="4800"/>
                  </a:lnTo>
                  <a:lnTo>
                    <a:pt x="8826" y="4940"/>
                  </a:lnTo>
                  <a:lnTo>
                    <a:pt x="9436" y="4521"/>
                  </a:lnTo>
                  <a:lnTo>
                    <a:pt x="9550" y="3924"/>
                  </a:lnTo>
                  <a:lnTo>
                    <a:pt x="9436" y="3238"/>
                  </a:lnTo>
                  <a:lnTo>
                    <a:pt x="6146" y="1409"/>
                  </a:lnTo>
                  <a:lnTo>
                    <a:pt x="5651" y="1193"/>
                  </a:lnTo>
                  <a:lnTo>
                    <a:pt x="4825" y="558"/>
                  </a:lnTo>
                  <a:lnTo>
                    <a:pt x="4521" y="355"/>
                  </a:lnTo>
                  <a:lnTo>
                    <a:pt x="4190" y="190"/>
                  </a:lnTo>
                  <a:lnTo>
                    <a:pt x="3835" y="101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DFC2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1" name="object 2321" descr=""/>
            <p:cNvSpPr/>
            <p:nvPr/>
          </p:nvSpPr>
          <p:spPr>
            <a:xfrm>
              <a:off x="2195498" y="2723494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2667" y="0"/>
                  </a:moveTo>
                  <a:lnTo>
                    <a:pt x="25" y="2349"/>
                  </a:lnTo>
                  <a:lnTo>
                    <a:pt x="0" y="3009"/>
                  </a:lnTo>
                  <a:lnTo>
                    <a:pt x="876" y="3187"/>
                  </a:lnTo>
                  <a:lnTo>
                    <a:pt x="1752" y="3340"/>
                  </a:lnTo>
                  <a:lnTo>
                    <a:pt x="2387" y="4063"/>
                  </a:lnTo>
                  <a:lnTo>
                    <a:pt x="2984" y="5067"/>
                  </a:lnTo>
                  <a:lnTo>
                    <a:pt x="3898" y="5079"/>
                  </a:lnTo>
                  <a:lnTo>
                    <a:pt x="4889" y="4864"/>
                  </a:lnTo>
                  <a:lnTo>
                    <a:pt x="6083" y="2438"/>
                  </a:lnTo>
                  <a:lnTo>
                    <a:pt x="5715" y="1765"/>
                  </a:lnTo>
                  <a:lnTo>
                    <a:pt x="5295" y="1142"/>
                  </a:lnTo>
                  <a:lnTo>
                    <a:pt x="4762" y="673"/>
                  </a:lnTo>
                  <a:lnTo>
                    <a:pt x="4076" y="368"/>
                  </a:lnTo>
                  <a:lnTo>
                    <a:pt x="3390" y="101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DCB7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2" name="object 2322" descr=""/>
            <p:cNvSpPr/>
            <p:nvPr/>
          </p:nvSpPr>
          <p:spPr>
            <a:xfrm>
              <a:off x="2195584" y="2727554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298" y="0"/>
                  </a:moveTo>
                  <a:lnTo>
                    <a:pt x="1384" y="177"/>
                  </a:lnTo>
                  <a:lnTo>
                    <a:pt x="444" y="304"/>
                  </a:lnTo>
                  <a:lnTo>
                    <a:pt x="0" y="1295"/>
                  </a:lnTo>
                  <a:lnTo>
                    <a:pt x="571" y="1816"/>
                  </a:lnTo>
                  <a:lnTo>
                    <a:pt x="1371" y="1727"/>
                  </a:lnTo>
                  <a:lnTo>
                    <a:pt x="2019" y="2032"/>
                  </a:lnTo>
                  <a:lnTo>
                    <a:pt x="2362" y="2120"/>
                  </a:lnTo>
                  <a:lnTo>
                    <a:pt x="2705" y="2159"/>
                  </a:lnTo>
                  <a:lnTo>
                    <a:pt x="3048" y="2133"/>
                  </a:lnTo>
                  <a:lnTo>
                    <a:pt x="3721" y="1397"/>
                  </a:lnTo>
                  <a:lnTo>
                    <a:pt x="5842" y="2311"/>
                  </a:lnTo>
                  <a:lnTo>
                    <a:pt x="5295" y="165"/>
                  </a:lnTo>
                  <a:lnTo>
                    <a:pt x="4292" y="114"/>
                  </a:lnTo>
                  <a:lnTo>
                    <a:pt x="3302" y="50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B96D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3" name="object 2323" descr=""/>
            <p:cNvSpPr/>
            <p:nvPr/>
          </p:nvSpPr>
          <p:spPr>
            <a:xfrm>
              <a:off x="2187611" y="272984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590" y="0"/>
                  </a:moveTo>
                  <a:lnTo>
                    <a:pt x="1892" y="0"/>
                  </a:lnTo>
                  <a:lnTo>
                    <a:pt x="1193" y="12"/>
                  </a:lnTo>
                  <a:lnTo>
                    <a:pt x="368" y="12"/>
                  </a:lnTo>
                  <a:lnTo>
                    <a:pt x="241" y="127"/>
                  </a:lnTo>
                  <a:lnTo>
                    <a:pt x="114" y="368"/>
                  </a:lnTo>
                  <a:lnTo>
                    <a:pt x="0" y="596"/>
                  </a:lnTo>
                  <a:lnTo>
                    <a:pt x="114" y="838"/>
                  </a:lnTo>
                  <a:lnTo>
                    <a:pt x="482" y="1079"/>
                  </a:lnTo>
                  <a:lnTo>
                    <a:pt x="457" y="1409"/>
                  </a:lnTo>
                  <a:lnTo>
                    <a:pt x="495" y="1739"/>
                  </a:lnTo>
                  <a:lnTo>
                    <a:pt x="596" y="2057"/>
                  </a:lnTo>
                  <a:lnTo>
                    <a:pt x="1219" y="2032"/>
                  </a:lnTo>
                  <a:lnTo>
                    <a:pt x="1841" y="1993"/>
                  </a:lnTo>
                  <a:lnTo>
                    <a:pt x="2451" y="1968"/>
                  </a:lnTo>
                  <a:lnTo>
                    <a:pt x="2501" y="1308"/>
                  </a:lnTo>
                  <a:lnTo>
                    <a:pt x="2539" y="660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9946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4" name="object 2324" descr=""/>
            <p:cNvSpPr/>
            <p:nvPr/>
          </p:nvSpPr>
          <p:spPr>
            <a:xfrm>
              <a:off x="2195521" y="272881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838" y="0"/>
                  </a:moveTo>
                  <a:lnTo>
                    <a:pt x="63" y="38"/>
                  </a:lnTo>
                  <a:lnTo>
                    <a:pt x="38" y="444"/>
                  </a:lnTo>
                  <a:lnTo>
                    <a:pt x="25" y="850"/>
                  </a:lnTo>
                  <a:lnTo>
                    <a:pt x="0" y="1257"/>
                  </a:lnTo>
                  <a:lnTo>
                    <a:pt x="2082" y="762"/>
                  </a:lnTo>
                  <a:lnTo>
                    <a:pt x="1574" y="5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954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5" name="object 2325" descr=""/>
            <p:cNvSpPr/>
            <p:nvPr/>
          </p:nvSpPr>
          <p:spPr>
            <a:xfrm>
              <a:off x="2198632" y="2727185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806" y="0"/>
                  </a:moveTo>
                  <a:lnTo>
                    <a:pt x="2501" y="342"/>
                  </a:lnTo>
                  <a:lnTo>
                    <a:pt x="2247" y="533"/>
                  </a:lnTo>
                  <a:lnTo>
                    <a:pt x="1968" y="1727"/>
                  </a:lnTo>
                  <a:lnTo>
                    <a:pt x="622" y="1701"/>
                  </a:lnTo>
                  <a:lnTo>
                    <a:pt x="0" y="2501"/>
                  </a:lnTo>
                  <a:lnTo>
                    <a:pt x="698" y="2705"/>
                  </a:lnTo>
                  <a:lnTo>
                    <a:pt x="1054" y="2794"/>
                  </a:lnTo>
                  <a:lnTo>
                    <a:pt x="2019" y="2451"/>
                  </a:lnTo>
                  <a:lnTo>
                    <a:pt x="3136" y="2311"/>
                  </a:lnTo>
                  <a:lnTo>
                    <a:pt x="5549" y="546"/>
                  </a:lnTo>
                  <a:lnTo>
                    <a:pt x="3860" y="711"/>
                  </a:lnTo>
                  <a:lnTo>
                    <a:pt x="3289" y="444"/>
                  </a:lnTo>
                  <a:lnTo>
                    <a:pt x="3073" y="12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D8B5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6" name="object 2326" descr=""/>
            <p:cNvSpPr/>
            <p:nvPr/>
          </p:nvSpPr>
          <p:spPr>
            <a:xfrm>
              <a:off x="2180003" y="2718566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2387" y="0"/>
                  </a:moveTo>
                  <a:lnTo>
                    <a:pt x="2032" y="88"/>
                  </a:lnTo>
                  <a:lnTo>
                    <a:pt x="1816" y="812"/>
                  </a:lnTo>
                  <a:lnTo>
                    <a:pt x="1701" y="1282"/>
                  </a:lnTo>
                  <a:lnTo>
                    <a:pt x="1663" y="1511"/>
                  </a:lnTo>
                  <a:lnTo>
                    <a:pt x="1663" y="1968"/>
                  </a:lnTo>
                  <a:lnTo>
                    <a:pt x="1689" y="2870"/>
                  </a:lnTo>
                  <a:lnTo>
                    <a:pt x="1295" y="3124"/>
                  </a:lnTo>
                  <a:lnTo>
                    <a:pt x="469" y="3581"/>
                  </a:lnTo>
                  <a:lnTo>
                    <a:pt x="190" y="3975"/>
                  </a:lnTo>
                  <a:lnTo>
                    <a:pt x="25" y="4419"/>
                  </a:lnTo>
                  <a:lnTo>
                    <a:pt x="0" y="4902"/>
                  </a:lnTo>
                  <a:lnTo>
                    <a:pt x="63" y="5372"/>
                  </a:lnTo>
                  <a:lnTo>
                    <a:pt x="254" y="5791"/>
                  </a:lnTo>
                  <a:lnTo>
                    <a:pt x="571" y="6159"/>
                  </a:lnTo>
                  <a:lnTo>
                    <a:pt x="1092" y="6362"/>
                  </a:lnTo>
                  <a:lnTo>
                    <a:pt x="1422" y="6172"/>
                  </a:lnTo>
                  <a:lnTo>
                    <a:pt x="1612" y="5676"/>
                  </a:lnTo>
                  <a:lnTo>
                    <a:pt x="2832" y="4800"/>
                  </a:lnTo>
                  <a:lnTo>
                    <a:pt x="3136" y="4610"/>
                  </a:lnTo>
                  <a:lnTo>
                    <a:pt x="3352" y="4356"/>
                  </a:lnTo>
                  <a:lnTo>
                    <a:pt x="3479" y="4013"/>
                  </a:lnTo>
                  <a:lnTo>
                    <a:pt x="3975" y="3873"/>
                  </a:lnTo>
                  <a:lnTo>
                    <a:pt x="4546" y="4241"/>
                  </a:lnTo>
                  <a:lnTo>
                    <a:pt x="5003" y="3822"/>
                  </a:lnTo>
                  <a:lnTo>
                    <a:pt x="5499" y="3111"/>
                  </a:lnTo>
                  <a:lnTo>
                    <a:pt x="5715" y="2400"/>
                  </a:lnTo>
                  <a:lnTo>
                    <a:pt x="4914" y="1739"/>
                  </a:lnTo>
                  <a:lnTo>
                    <a:pt x="4533" y="850"/>
                  </a:lnTo>
                  <a:lnTo>
                    <a:pt x="3733" y="673"/>
                  </a:lnTo>
                  <a:lnTo>
                    <a:pt x="2908" y="546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D4BC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7" name="object 2327" descr=""/>
            <p:cNvSpPr/>
            <p:nvPr/>
          </p:nvSpPr>
          <p:spPr>
            <a:xfrm>
              <a:off x="2180743" y="2728847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5829" y="0"/>
                  </a:moveTo>
                  <a:lnTo>
                    <a:pt x="5143" y="0"/>
                  </a:lnTo>
                  <a:lnTo>
                    <a:pt x="3670" y="1295"/>
                  </a:lnTo>
                  <a:lnTo>
                    <a:pt x="1397" y="419"/>
                  </a:lnTo>
                  <a:lnTo>
                    <a:pt x="0" y="1905"/>
                  </a:lnTo>
                  <a:lnTo>
                    <a:pt x="2095" y="1968"/>
                  </a:lnTo>
                  <a:lnTo>
                    <a:pt x="6299" y="2070"/>
                  </a:lnTo>
                  <a:lnTo>
                    <a:pt x="6477" y="1955"/>
                  </a:lnTo>
                  <a:lnTo>
                    <a:pt x="6654" y="1473"/>
                  </a:lnTo>
                  <a:lnTo>
                    <a:pt x="6565" y="1244"/>
                  </a:lnTo>
                  <a:lnTo>
                    <a:pt x="6299" y="1003"/>
                  </a:lnTo>
                  <a:lnTo>
                    <a:pt x="5930" y="660"/>
                  </a:lnTo>
                  <a:lnTo>
                    <a:pt x="5829" y="0"/>
                  </a:lnTo>
                  <a:close/>
                </a:path>
              </a:pathLst>
            </a:custGeom>
            <a:solidFill>
              <a:srgbClr val="9E4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8" name="object 2328" descr=""/>
            <p:cNvSpPr/>
            <p:nvPr/>
          </p:nvSpPr>
          <p:spPr>
            <a:xfrm>
              <a:off x="2182831" y="2720218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546" y="1854"/>
                  </a:moveTo>
                  <a:lnTo>
                    <a:pt x="228" y="1892"/>
                  </a:lnTo>
                  <a:lnTo>
                    <a:pt x="53" y="2082"/>
                  </a:lnTo>
                  <a:lnTo>
                    <a:pt x="0" y="3149"/>
                  </a:lnTo>
                  <a:lnTo>
                    <a:pt x="317" y="3276"/>
                  </a:lnTo>
                  <a:lnTo>
                    <a:pt x="647" y="3378"/>
                  </a:lnTo>
                  <a:lnTo>
                    <a:pt x="990" y="3429"/>
                  </a:lnTo>
                  <a:lnTo>
                    <a:pt x="2082" y="3810"/>
                  </a:lnTo>
                  <a:lnTo>
                    <a:pt x="4865" y="2082"/>
                  </a:lnTo>
                  <a:lnTo>
                    <a:pt x="889" y="2082"/>
                  </a:lnTo>
                  <a:lnTo>
                    <a:pt x="546" y="1854"/>
                  </a:lnTo>
                  <a:close/>
                </a:path>
                <a:path w="5080" h="4444">
                  <a:moveTo>
                    <a:pt x="2768" y="0"/>
                  </a:moveTo>
                  <a:lnTo>
                    <a:pt x="2425" y="0"/>
                  </a:lnTo>
                  <a:lnTo>
                    <a:pt x="2139" y="63"/>
                  </a:lnTo>
                  <a:lnTo>
                    <a:pt x="2070" y="977"/>
                  </a:lnTo>
                  <a:lnTo>
                    <a:pt x="1854" y="1752"/>
                  </a:lnTo>
                  <a:lnTo>
                    <a:pt x="889" y="2082"/>
                  </a:lnTo>
                  <a:lnTo>
                    <a:pt x="4865" y="2082"/>
                  </a:lnTo>
                  <a:lnTo>
                    <a:pt x="3657" y="406"/>
                  </a:lnTo>
                  <a:lnTo>
                    <a:pt x="3111" y="63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DDD4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9" name="object 2329" descr=""/>
            <p:cNvSpPr/>
            <p:nvPr/>
          </p:nvSpPr>
          <p:spPr>
            <a:xfrm>
              <a:off x="2176371" y="2724851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3454" y="0"/>
                  </a:moveTo>
                  <a:lnTo>
                    <a:pt x="2959" y="76"/>
                  </a:lnTo>
                  <a:lnTo>
                    <a:pt x="2501" y="254"/>
                  </a:lnTo>
                  <a:lnTo>
                    <a:pt x="2082" y="520"/>
                  </a:lnTo>
                  <a:lnTo>
                    <a:pt x="1384" y="685"/>
                  </a:lnTo>
                  <a:lnTo>
                    <a:pt x="698" y="863"/>
                  </a:lnTo>
                  <a:lnTo>
                    <a:pt x="0" y="1028"/>
                  </a:lnTo>
                  <a:lnTo>
                    <a:pt x="1879" y="3022"/>
                  </a:lnTo>
                  <a:lnTo>
                    <a:pt x="3644" y="1841"/>
                  </a:lnTo>
                  <a:lnTo>
                    <a:pt x="5410" y="838"/>
                  </a:lnTo>
                  <a:lnTo>
                    <a:pt x="4940" y="139"/>
                  </a:lnTo>
                  <a:lnTo>
                    <a:pt x="4140" y="203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A04A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0" name="object 2330" descr=""/>
            <p:cNvSpPr/>
            <p:nvPr/>
          </p:nvSpPr>
          <p:spPr>
            <a:xfrm>
              <a:off x="2179205" y="2724016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1155" y="0"/>
                  </a:moveTo>
                  <a:lnTo>
                    <a:pt x="698" y="25"/>
                  </a:lnTo>
                  <a:lnTo>
                    <a:pt x="241" y="292"/>
                  </a:lnTo>
                  <a:lnTo>
                    <a:pt x="88" y="431"/>
                  </a:lnTo>
                  <a:lnTo>
                    <a:pt x="50" y="736"/>
                  </a:lnTo>
                  <a:lnTo>
                    <a:pt x="0" y="1028"/>
                  </a:lnTo>
                  <a:lnTo>
                    <a:pt x="139" y="1282"/>
                  </a:lnTo>
                  <a:lnTo>
                    <a:pt x="444" y="1511"/>
                  </a:lnTo>
                  <a:lnTo>
                    <a:pt x="1155" y="1562"/>
                  </a:lnTo>
                  <a:lnTo>
                    <a:pt x="1866" y="1625"/>
                  </a:lnTo>
                  <a:lnTo>
                    <a:pt x="2578" y="1676"/>
                  </a:lnTo>
                  <a:lnTo>
                    <a:pt x="3632" y="1066"/>
                  </a:lnTo>
                  <a:lnTo>
                    <a:pt x="2971" y="647"/>
                  </a:lnTo>
                  <a:lnTo>
                    <a:pt x="2400" y="228"/>
                  </a:lnTo>
                  <a:lnTo>
                    <a:pt x="2146" y="253"/>
                  </a:lnTo>
                  <a:lnTo>
                    <a:pt x="1879" y="253"/>
                  </a:lnTo>
                  <a:lnTo>
                    <a:pt x="1625" y="215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832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1" name="object 2331" descr=""/>
            <p:cNvSpPr/>
            <p:nvPr/>
          </p:nvSpPr>
          <p:spPr>
            <a:xfrm>
              <a:off x="2172959" y="2724309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1269" y="0"/>
                  </a:moveTo>
                  <a:lnTo>
                    <a:pt x="990" y="190"/>
                  </a:lnTo>
                  <a:lnTo>
                    <a:pt x="673" y="304"/>
                  </a:lnTo>
                  <a:lnTo>
                    <a:pt x="330" y="317"/>
                  </a:lnTo>
                  <a:lnTo>
                    <a:pt x="203" y="609"/>
                  </a:lnTo>
                  <a:lnTo>
                    <a:pt x="88" y="901"/>
                  </a:lnTo>
                  <a:lnTo>
                    <a:pt x="0" y="1206"/>
                  </a:lnTo>
                  <a:lnTo>
                    <a:pt x="482" y="1270"/>
                  </a:lnTo>
                  <a:lnTo>
                    <a:pt x="965" y="1320"/>
                  </a:lnTo>
                  <a:lnTo>
                    <a:pt x="1447" y="1384"/>
                  </a:lnTo>
                  <a:lnTo>
                    <a:pt x="1777" y="1384"/>
                  </a:lnTo>
                  <a:lnTo>
                    <a:pt x="2095" y="1447"/>
                  </a:lnTo>
                  <a:lnTo>
                    <a:pt x="2412" y="1549"/>
                  </a:lnTo>
                  <a:lnTo>
                    <a:pt x="3428" y="1130"/>
                  </a:lnTo>
                  <a:lnTo>
                    <a:pt x="2247" y="63"/>
                  </a:lnTo>
                  <a:lnTo>
                    <a:pt x="1917" y="76"/>
                  </a:lnTo>
                  <a:lnTo>
                    <a:pt x="1600" y="5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E6E1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2" name="object 2332" descr=""/>
            <p:cNvSpPr/>
            <p:nvPr/>
          </p:nvSpPr>
          <p:spPr>
            <a:xfrm>
              <a:off x="2183817" y="2723426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69">
                  <a:moveTo>
                    <a:pt x="3213" y="0"/>
                  </a:moveTo>
                  <a:lnTo>
                    <a:pt x="2133" y="76"/>
                  </a:lnTo>
                  <a:lnTo>
                    <a:pt x="1066" y="139"/>
                  </a:lnTo>
                  <a:lnTo>
                    <a:pt x="0" y="215"/>
                  </a:lnTo>
                  <a:lnTo>
                    <a:pt x="977" y="1181"/>
                  </a:lnTo>
                  <a:lnTo>
                    <a:pt x="2159" y="1066"/>
                  </a:lnTo>
                  <a:lnTo>
                    <a:pt x="3365" y="876"/>
                  </a:lnTo>
                  <a:lnTo>
                    <a:pt x="3302" y="584"/>
                  </a:lnTo>
                  <a:lnTo>
                    <a:pt x="3251" y="292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D49F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3" name="object 2333" descr=""/>
            <p:cNvSpPr/>
            <p:nvPr/>
          </p:nvSpPr>
          <p:spPr>
            <a:xfrm>
              <a:off x="2185873" y="2724530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155" y="3200"/>
                  </a:moveTo>
                  <a:lnTo>
                    <a:pt x="774" y="3568"/>
                  </a:lnTo>
                  <a:lnTo>
                    <a:pt x="393" y="3949"/>
                  </a:lnTo>
                  <a:lnTo>
                    <a:pt x="0" y="4318"/>
                  </a:lnTo>
                  <a:lnTo>
                    <a:pt x="393" y="4660"/>
                  </a:lnTo>
                  <a:lnTo>
                    <a:pt x="1155" y="5346"/>
                  </a:lnTo>
                  <a:lnTo>
                    <a:pt x="1155" y="3200"/>
                  </a:lnTo>
                  <a:close/>
                </a:path>
                <a:path w="5080" h="6985">
                  <a:moveTo>
                    <a:pt x="1600" y="2768"/>
                  </a:moveTo>
                  <a:lnTo>
                    <a:pt x="1193" y="3175"/>
                  </a:lnTo>
                  <a:lnTo>
                    <a:pt x="1422" y="3111"/>
                  </a:lnTo>
                  <a:lnTo>
                    <a:pt x="1574" y="2984"/>
                  </a:lnTo>
                  <a:lnTo>
                    <a:pt x="1574" y="2857"/>
                  </a:lnTo>
                  <a:close/>
                </a:path>
                <a:path w="5080" h="6985">
                  <a:moveTo>
                    <a:pt x="2235" y="5321"/>
                  </a:moveTo>
                  <a:lnTo>
                    <a:pt x="1168" y="5321"/>
                  </a:lnTo>
                  <a:lnTo>
                    <a:pt x="1168" y="6388"/>
                  </a:lnTo>
                  <a:lnTo>
                    <a:pt x="2222" y="6388"/>
                  </a:lnTo>
                  <a:lnTo>
                    <a:pt x="2235" y="6032"/>
                  </a:lnTo>
                  <a:lnTo>
                    <a:pt x="2235" y="5321"/>
                  </a:lnTo>
                  <a:close/>
                </a:path>
                <a:path w="5080" h="6985">
                  <a:moveTo>
                    <a:pt x="4470" y="990"/>
                  </a:moveTo>
                  <a:lnTo>
                    <a:pt x="3937" y="139"/>
                  </a:lnTo>
                  <a:lnTo>
                    <a:pt x="3124" y="0"/>
                  </a:lnTo>
                  <a:lnTo>
                    <a:pt x="2222" y="88"/>
                  </a:lnTo>
                  <a:lnTo>
                    <a:pt x="2768" y="901"/>
                  </a:lnTo>
                  <a:lnTo>
                    <a:pt x="3568" y="1066"/>
                  </a:lnTo>
                  <a:lnTo>
                    <a:pt x="4470" y="990"/>
                  </a:lnTo>
                  <a:close/>
                </a:path>
              </a:pathLst>
            </a:custGeom>
            <a:solidFill>
              <a:srgbClr val="C682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4" name="object 2334" descr=""/>
            <p:cNvSpPr/>
            <p:nvPr/>
          </p:nvSpPr>
          <p:spPr>
            <a:xfrm>
              <a:off x="2218390" y="2696830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1612" y="0"/>
                  </a:moveTo>
                  <a:lnTo>
                    <a:pt x="1130" y="520"/>
                  </a:lnTo>
                  <a:lnTo>
                    <a:pt x="355" y="723"/>
                  </a:lnTo>
                  <a:lnTo>
                    <a:pt x="88" y="1447"/>
                  </a:lnTo>
                  <a:lnTo>
                    <a:pt x="0" y="1930"/>
                  </a:lnTo>
                  <a:lnTo>
                    <a:pt x="38" y="2400"/>
                  </a:lnTo>
                  <a:lnTo>
                    <a:pt x="215" y="2857"/>
                  </a:lnTo>
                  <a:lnTo>
                    <a:pt x="927" y="3733"/>
                  </a:lnTo>
                  <a:lnTo>
                    <a:pt x="1714" y="3987"/>
                  </a:lnTo>
                  <a:lnTo>
                    <a:pt x="2641" y="3162"/>
                  </a:lnTo>
                  <a:lnTo>
                    <a:pt x="2717" y="2819"/>
                  </a:lnTo>
                  <a:lnTo>
                    <a:pt x="2946" y="2146"/>
                  </a:lnTo>
                  <a:lnTo>
                    <a:pt x="3492" y="1092"/>
                  </a:lnTo>
                  <a:lnTo>
                    <a:pt x="3759" y="558"/>
                  </a:lnTo>
                  <a:lnTo>
                    <a:pt x="3047" y="380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A55E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5" name="object 2335" descr=""/>
            <p:cNvSpPr/>
            <p:nvPr/>
          </p:nvSpPr>
          <p:spPr>
            <a:xfrm>
              <a:off x="2218822" y="269682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215" y="0"/>
                  </a:moveTo>
                  <a:lnTo>
                    <a:pt x="50" y="88"/>
                  </a:lnTo>
                  <a:lnTo>
                    <a:pt x="0" y="1142"/>
                  </a:lnTo>
                  <a:lnTo>
                    <a:pt x="304" y="1409"/>
                  </a:lnTo>
                  <a:lnTo>
                    <a:pt x="1181" y="1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323C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6" name="object 2336" descr=""/>
            <p:cNvSpPr/>
            <p:nvPr/>
          </p:nvSpPr>
          <p:spPr>
            <a:xfrm>
              <a:off x="2215267" y="2696909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3695" y="0"/>
                  </a:moveTo>
                  <a:lnTo>
                    <a:pt x="3390" y="25"/>
                  </a:lnTo>
                  <a:lnTo>
                    <a:pt x="3098" y="63"/>
                  </a:lnTo>
                  <a:lnTo>
                    <a:pt x="2806" y="139"/>
                  </a:lnTo>
                  <a:lnTo>
                    <a:pt x="1904" y="12"/>
                  </a:lnTo>
                  <a:lnTo>
                    <a:pt x="0" y="2057"/>
                  </a:lnTo>
                  <a:lnTo>
                    <a:pt x="101" y="2755"/>
                  </a:lnTo>
                  <a:lnTo>
                    <a:pt x="469" y="3213"/>
                  </a:lnTo>
                  <a:lnTo>
                    <a:pt x="1168" y="3390"/>
                  </a:lnTo>
                  <a:lnTo>
                    <a:pt x="1803" y="3378"/>
                  </a:lnTo>
                  <a:lnTo>
                    <a:pt x="3911" y="1562"/>
                  </a:lnTo>
                  <a:lnTo>
                    <a:pt x="3860" y="1320"/>
                  </a:lnTo>
                  <a:lnTo>
                    <a:pt x="3797" y="876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rgbClr val="5277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7" name="object 2337" descr=""/>
            <p:cNvSpPr/>
            <p:nvPr/>
          </p:nvSpPr>
          <p:spPr>
            <a:xfrm>
              <a:off x="2215282" y="269565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549" y="0"/>
                  </a:moveTo>
                  <a:lnTo>
                    <a:pt x="1295" y="177"/>
                  </a:lnTo>
                  <a:lnTo>
                    <a:pt x="1028" y="279"/>
                  </a:lnTo>
                  <a:lnTo>
                    <a:pt x="723" y="304"/>
                  </a:lnTo>
                  <a:lnTo>
                    <a:pt x="533" y="406"/>
                  </a:lnTo>
                  <a:lnTo>
                    <a:pt x="177" y="609"/>
                  </a:lnTo>
                  <a:lnTo>
                    <a:pt x="25" y="990"/>
                  </a:lnTo>
                  <a:lnTo>
                    <a:pt x="0" y="1384"/>
                  </a:lnTo>
                  <a:lnTo>
                    <a:pt x="101" y="1790"/>
                  </a:lnTo>
                  <a:lnTo>
                    <a:pt x="241" y="1930"/>
                  </a:lnTo>
                  <a:lnTo>
                    <a:pt x="520" y="2235"/>
                  </a:lnTo>
                  <a:lnTo>
                    <a:pt x="1396" y="2286"/>
                  </a:lnTo>
                  <a:lnTo>
                    <a:pt x="2197" y="2120"/>
                  </a:lnTo>
                  <a:lnTo>
                    <a:pt x="2793" y="1397"/>
                  </a:lnTo>
                  <a:lnTo>
                    <a:pt x="2603" y="723"/>
                  </a:lnTo>
                  <a:lnTo>
                    <a:pt x="2197" y="254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BE5B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8" name="object 2338" descr=""/>
            <p:cNvSpPr/>
            <p:nvPr/>
          </p:nvSpPr>
          <p:spPr>
            <a:xfrm>
              <a:off x="2209125" y="2693203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628" y="0"/>
                  </a:moveTo>
                  <a:lnTo>
                    <a:pt x="2209" y="228"/>
                  </a:lnTo>
                  <a:lnTo>
                    <a:pt x="1651" y="990"/>
                  </a:lnTo>
                  <a:lnTo>
                    <a:pt x="546" y="901"/>
                  </a:lnTo>
                  <a:lnTo>
                    <a:pt x="0" y="1651"/>
                  </a:lnTo>
                  <a:lnTo>
                    <a:pt x="0" y="2120"/>
                  </a:lnTo>
                  <a:lnTo>
                    <a:pt x="152" y="2540"/>
                  </a:lnTo>
                  <a:lnTo>
                    <a:pt x="482" y="2895"/>
                  </a:lnTo>
                  <a:lnTo>
                    <a:pt x="1104" y="3302"/>
                  </a:lnTo>
                  <a:lnTo>
                    <a:pt x="1790" y="3429"/>
                  </a:lnTo>
                  <a:lnTo>
                    <a:pt x="2527" y="3327"/>
                  </a:lnTo>
                  <a:lnTo>
                    <a:pt x="3263" y="3149"/>
                  </a:lnTo>
                  <a:lnTo>
                    <a:pt x="3860" y="2755"/>
                  </a:lnTo>
                  <a:lnTo>
                    <a:pt x="4305" y="2133"/>
                  </a:lnTo>
                  <a:lnTo>
                    <a:pt x="4495" y="1435"/>
                  </a:lnTo>
                  <a:lnTo>
                    <a:pt x="4140" y="1054"/>
                  </a:lnTo>
                  <a:lnTo>
                    <a:pt x="3771" y="685"/>
                  </a:lnTo>
                  <a:lnTo>
                    <a:pt x="3416" y="304"/>
                  </a:lnTo>
                  <a:lnTo>
                    <a:pt x="3035" y="12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7E8C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9" name="object 2339" descr=""/>
            <p:cNvSpPr/>
            <p:nvPr/>
          </p:nvSpPr>
          <p:spPr>
            <a:xfrm>
              <a:off x="2210421" y="269157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06" y="0"/>
                  </a:moveTo>
                  <a:lnTo>
                    <a:pt x="0" y="1943"/>
                  </a:lnTo>
                  <a:lnTo>
                    <a:pt x="266" y="2476"/>
                  </a:lnTo>
                  <a:lnTo>
                    <a:pt x="635" y="2552"/>
                  </a:lnTo>
                  <a:lnTo>
                    <a:pt x="1092" y="2171"/>
                  </a:lnTo>
                  <a:lnTo>
                    <a:pt x="1435" y="2120"/>
                  </a:lnTo>
                  <a:lnTo>
                    <a:pt x="1790" y="2044"/>
                  </a:lnTo>
                  <a:lnTo>
                    <a:pt x="2120" y="1930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254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0" name="object 2340" descr=""/>
            <p:cNvSpPr/>
            <p:nvPr/>
          </p:nvSpPr>
          <p:spPr>
            <a:xfrm>
              <a:off x="2213220" y="269463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406" y="0"/>
                  </a:moveTo>
                  <a:lnTo>
                    <a:pt x="0" y="584"/>
                  </a:lnTo>
                  <a:lnTo>
                    <a:pt x="25" y="1041"/>
                  </a:lnTo>
                  <a:lnTo>
                    <a:pt x="495" y="1460"/>
                  </a:lnTo>
                  <a:lnTo>
                    <a:pt x="1270" y="1854"/>
                  </a:lnTo>
                  <a:lnTo>
                    <a:pt x="2032" y="1790"/>
                  </a:lnTo>
                  <a:lnTo>
                    <a:pt x="2768" y="1358"/>
                  </a:lnTo>
                  <a:lnTo>
                    <a:pt x="2336" y="279"/>
                  </a:lnTo>
                  <a:lnTo>
                    <a:pt x="1435" y="12"/>
                  </a:lnTo>
                  <a:close/>
                </a:path>
              </a:pathLst>
            </a:custGeom>
            <a:solidFill>
              <a:srgbClr val="1740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1" name="object 2341" descr=""/>
            <p:cNvSpPr/>
            <p:nvPr/>
          </p:nvSpPr>
          <p:spPr>
            <a:xfrm>
              <a:off x="2230247" y="271034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924" y="0"/>
                  </a:moveTo>
                  <a:lnTo>
                    <a:pt x="2730" y="1003"/>
                  </a:lnTo>
                  <a:lnTo>
                    <a:pt x="1600" y="1066"/>
                  </a:lnTo>
                  <a:lnTo>
                    <a:pt x="1016" y="1371"/>
                  </a:lnTo>
                  <a:lnTo>
                    <a:pt x="127" y="2298"/>
                  </a:lnTo>
                  <a:lnTo>
                    <a:pt x="0" y="2755"/>
                  </a:lnTo>
                  <a:lnTo>
                    <a:pt x="152" y="3086"/>
                  </a:lnTo>
                  <a:lnTo>
                    <a:pt x="571" y="3314"/>
                  </a:lnTo>
                  <a:lnTo>
                    <a:pt x="3479" y="3797"/>
                  </a:lnTo>
                  <a:lnTo>
                    <a:pt x="4876" y="3098"/>
                  </a:lnTo>
                  <a:lnTo>
                    <a:pt x="4889" y="2527"/>
                  </a:lnTo>
                  <a:lnTo>
                    <a:pt x="4914" y="1943"/>
                  </a:lnTo>
                  <a:lnTo>
                    <a:pt x="4927" y="1358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438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2" name="object 2342" descr=""/>
            <p:cNvSpPr/>
            <p:nvPr/>
          </p:nvSpPr>
          <p:spPr>
            <a:xfrm>
              <a:off x="2229436" y="271037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3" y="1269"/>
                  </a:moveTo>
                  <a:lnTo>
                    <a:pt x="197" y="1714"/>
                  </a:lnTo>
                  <a:lnTo>
                    <a:pt x="0" y="2387"/>
                  </a:lnTo>
                  <a:lnTo>
                    <a:pt x="190" y="2819"/>
                  </a:lnTo>
                  <a:lnTo>
                    <a:pt x="1854" y="2222"/>
                  </a:lnTo>
                  <a:lnTo>
                    <a:pt x="2235" y="1714"/>
                  </a:lnTo>
                  <a:lnTo>
                    <a:pt x="2322" y="1384"/>
                  </a:lnTo>
                  <a:lnTo>
                    <a:pt x="952" y="1384"/>
                  </a:lnTo>
                  <a:lnTo>
                    <a:pt x="203" y="1269"/>
                  </a:lnTo>
                  <a:close/>
                </a:path>
                <a:path w="2539" h="3175">
                  <a:moveTo>
                    <a:pt x="1562" y="0"/>
                  </a:moveTo>
                  <a:lnTo>
                    <a:pt x="952" y="1384"/>
                  </a:lnTo>
                  <a:lnTo>
                    <a:pt x="2322" y="1384"/>
                  </a:lnTo>
                  <a:lnTo>
                    <a:pt x="2412" y="1041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2E4D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3" name="object 2343" descr=""/>
            <p:cNvSpPr/>
            <p:nvPr/>
          </p:nvSpPr>
          <p:spPr>
            <a:xfrm>
              <a:off x="2222018" y="271276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933" y="0"/>
                  </a:moveTo>
                  <a:lnTo>
                    <a:pt x="1892" y="165"/>
                  </a:lnTo>
                  <a:lnTo>
                    <a:pt x="1092" y="431"/>
                  </a:lnTo>
                  <a:lnTo>
                    <a:pt x="0" y="647"/>
                  </a:lnTo>
                  <a:lnTo>
                    <a:pt x="406" y="3213"/>
                  </a:lnTo>
                  <a:lnTo>
                    <a:pt x="1612" y="3390"/>
                  </a:lnTo>
                  <a:lnTo>
                    <a:pt x="2933" y="3086"/>
                  </a:lnTo>
                  <a:lnTo>
                    <a:pt x="5105" y="3454"/>
                  </a:lnTo>
                  <a:lnTo>
                    <a:pt x="6476" y="2451"/>
                  </a:lnTo>
                  <a:lnTo>
                    <a:pt x="5346" y="1219"/>
                  </a:lnTo>
                  <a:lnTo>
                    <a:pt x="5194" y="1015"/>
                  </a:lnTo>
                  <a:lnTo>
                    <a:pt x="4864" y="622"/>
                  </a:lnTo>
                  <a:lnTo>
                    <a:pt x="3936" y="76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D8D1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4" name="object 2344" descr=""/>
            <p:cNvSpPr/>
            <p:nvPr/>
          </p:nvSpPr>
          <p:spPr>
            <a:xfrm>
              <a:off x="2226185" y="2711211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824" y="0"/>
                  </a:moveTo>
                  <a:lnTo>
                    <a:pt x="1138" y="25"/>
                  </a:lnTo>
                  <a:lnTo>
                    <a:pt x="440" y="114"/>
                  </a:lnTo>
                  <a:lnTo>
                    <a:pt x="72" y="419"/>
                  </a:lnTo>
                  <a:lnTo>
                    <a:pt x="0" y="1638"/>
                  </a:lnTo>
                  <a:lnTo>
                    <a:pt x="122" y="1993"/>
                  </a:lnTo>
                  <a:lnTo>
                    <a:pt x="846" y="2222"/>
                  </a:lnTo>
                  <a:lnTo>
                    <a:pt x="1265" y="2755"/>
                  </a:lnTo>
                  <a:lnTo>
                    <a:pt x="4631" y="2451"/>
                  </a:lnTo>
                  <a:lnTo>
                    <a:pt x="4440" y="1638"/>
                  </a:lnTo>
                  <a:lnTo>
                    <a:pt x="3501" y="685"/>
                  </a:lnTo>
                  <a:lnTo>
                    <a:pt x="2396" y="507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7F35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5" name="object 2345" descr=""/>
            <p:cNvSpPr/>
            <p:nvPr/>
          </p:nvSpPr>
          <p:spPr>
            <a:xfrm>
              <a:off x="2210568" y="2710849"/>
              <a:ext cx="14604" cy="9525"/>
            </a:xfrm>
            <a:custGeom>
              <a:avLst/>
              <a:gdLst/>
              <a:ahLst/>
              <a:cxnLst/>
              <a:rect l="l" t="t" r="r" b="b"/>
              <a:pathLst>
                <a:path w="14605" h="9525">
                  <a:moveTo>
                    <a:pt x="9855" y="0"/>
                  </a:moveTo>
                  <a:lnTo>
                    <a:pt x="9207" y="152"/>
                  </a:lnTo>
                  <a:lnTo>
                    <a:pt x="8381" y="381"/>
                  </a:lnTo>
                  <a:lnTo>
                    <a:pt x="7696" y="850"/>
                  </a:lnTo>
                  <a:lnTo>
                    <a:pt x="6451" y="1981"/>
                  </a:lnTo>
                  <a:lnTo>
                    <a:pt x="5740" y="2247"/>
                  </a:lnTo>
                  <a:lnTo>
                    <a:pt x="4914" y="2197"/>
                  </a:lnTo>
                  <a:lnTo>
                    <a:pt x="4279" y="2120"/>
                  </a:lnTo>
                  <a:lnTo>
                    <a:pt x="3632" y="2108"/>
                  </a:lnTo>
                  <a:lnTo>
                    <a:pt x="0" y="6134"/>
                  </a:lnTo>
                  <a:lnTo>
                    <a:pt x="444" y="7035"/>
                  </a:lnTo>
                  <a:lnTo>
                    <a:pt x="736" y="7416"/>
                  </a:lnTo>
                  <a:lnTo>
                    <a:pt x="1117" y="7632"/>
                  </a:lnTo>
                  <a:lnTo>
                    <a:pt x="1587" y="7683"/>
                  </a:lnTo>
                  <a:lnTo>
                    <a:pt x="3149" y="6515"/>
                  </a:lnTo>
                  <a:lnTo>
                    <a:pt x="2590" y="8750"/>
                  </a:lnTo>
                  <a:lnTo>
                    <a:pt x="3390" y="8801"/>
                  </a:lnTo>
                  <a:lnTo>
                    <a:pt x="4241" y="9271"/>
                  </a:lnTo>
                  <a:lnTo>
                    <a:pt x="5105" y="9271"/>
                  </a:lnTo>
                  <a:lnTo>
                    <a:pt x="6007" y="8966"/>
                  </a:lnTo>
                  <a:lnTo>
                    <a:pt x="6413" y="8775"/>
                  </a:lnTo>
                  <a:lnTo>
                    <a:pt x="6781" y="8547"/>
                  </a:lnTo>
                  <a:lnTo>
                    <a:pt x="7759" y="7721"/>
                  </a:lnTo>
                  <a:lnTo>
                    <a:pt x="8483" y="7315"/>
                  </a:lnTo>
                  <a:lnTo>
                    <a:pt x="9169" y="6845"/>
                  </a:lnTo>
                  <a:lnTo>
                    <a:pt x="9537" y="6832"/>
                  </a:lnTo>
                  <a:lnTo>
                    <a:pt x="9613" y="5067"/>
                  </a:lnTo>
                  <a:lnTo>
                    <a:pt x="12699" y="8178"/>
                  </a:lnTo>
                  <a:lnTo>
                    <a:pt x="14414" y="7340"/>
                  </a:lnTo>
                  <a:lnTo>
                    <a:pt x="14389" y="5003"/>
                  </a:lnTo>
                  <a:lnTo>
                    <a:pt x="14122" y="4178"/>
                  </a:lnTo>
                  <a:lnTo>
                    <a:pt x="10591" y="4178"/>
                  </a:lnTo>
                  <a:lnTo>
                    <a:pt x="13741" y="2476"/>
                  </a:lnTo>
                  <a:lnTo>
                    <a:pt x="13855" y="2032"/>
                  </a:lnTo>
                  <a:lnTo>
                    <a:pt x="13766" y="1651"/>
                  </a:lnTo>
                  <a:lnTo>
                    <a:pt x="13423" y="1346"/>
                  </a:lnTo>
                  <a:lnTo>
                    <a:pt x="12738" y="812"/>
                  </a:lnTo>
                  <a:lnTo>
                    <a:pt x="11976" y="406"/>
                  </a:lnTo>
                  <a:lnTo>
                    <a:pt x="11137" y="165"/>
                  </a:lnTo>
                  <a:lnTo>
                    <a:pt x="10502" y="25"/>
                  </a:lnTo>
                  <a:lnTo>
                    <a:pt x="9855" y="0"/>
                  </a:lnTo>
                  <a:close/>
                </a:path>
              </a:pathLst>
            </a:custGeom>
            <a:solidFill>
              <a:srgbClr val="5181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6" name="object 2346" descr=""/>
            <p:cNvSpPr/>
            <p:nvPr/>
          </p:nvSpPr>
          <p:spPr>
            <a:xfrm>
              <a:off x="2219655" y="2718773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2908" y="0"/>
                  </a:moveTo>
                  <a:lnTo>
                    <a:pt x="0" y="2031"/>
                  </a:lnTo>
                  <a:lnTo>
                    <a:pt x="76" y="2451"/>
                  </a:lnTo>
                  <a:lnTo>
                    <a:pt x="495" y="2933"/>
                  </a:lnTo>
                  <a:lnTo>
                    <a:pt x="914" y="3022"/>
                  </a:lnTo>
                  <a:lnTo>
                    <a:pt x="1320" y="3124"/>
                  </a:lnTo>
                  <a:lnTo>
                    <a:pt x="1727" y="3238"/>
                  </a:lnTo>
                  <a:lnTo>
                    <a:pt x="2666" y="3682"/>
                  </a:lnTo>
                  <a:lnTo>
                    <a:pt x="3568" y="4330"/>
                  </a:lnTo>
                  <a:lnTo>
                    <a:pt x="4686" y="3733"/>
                  </a:lnTo>
                  <a:lnTo>
                    <a:pt x="4762" y="3378"/>
                  </a:lnTo>
                  <a:lnTo>
                    <a:pt x="5270" y="3225"/>
                  </a:lnTo>
                  <a:lnTo>
                    <a:pt x="5600" y="2908"/>
                  </a:lnTo>
                  <a:lnTo>
                    <a:pt x="5765" y="2400"/>
                  </a:lnTo>
                  <a:lnTo>
                    <a:pt x="5219" y="1511"/>
                  </a:lnTo>
                  <a:lnTo>
                    <a:pt x="3797" y="1511"/>
                  </a:lnTo>
                  <a:lnTo>
                    <a:pt x="3619" y="253"/>
                  </a:lnTo>
                  <a:lnTo>
                    <a:pt x="3657" y="380"/>
                  </a:lnTo>
                  <a:lnTo>
                    <a:pt x="3301" y="126"/>
                  </a:lnTo>
                  <a:close/>
                </a:path>
              </a:pathLst>
            </a:custGeom>
            <a:solidFill>
              <a:srgbClr val="CC92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7" name="object 2347" descr=""/>
            <p:cNvSpPr/>
            <p:nvPr/>
          </p:nvSpPr>
          <p:spPr>
            <a:xfrm>
              <a:off x="2224417" y="2721182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1003" y="0"/>
                  </a:moveTo>
                  <a:lnTo>
                    <a:pt x="673" y="317"/>
                  </a:lnTo>
                  <a:lnTo>
                    <a:pt x="330" y="635"/>
                  </a:lnTo>
                  <a:lnTo>
                    <a:pt x="0" y="965"/>
                  </a:lnTo>
                  <a:lnTo>
                    <a:pt x="2717" y="1079"/>
                  </a:lnTo>
                  <a:lnTo>
                    <a:pt x="2679" y="889"/>
                  </a:lnTo>
                  <a:lnTo>
                    <a:pt x="2717" y="698"/>
                  </a:lnTo>
                  <a:lnTo>
                    <a:pt x="2819" y="533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9F4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8" name="object 2348" descr=""/>
            <p:cNvSpPr/>
            <p:nvPr/>
          </p:nvSpPr>
          <p:spPr>
            <a:xfrm>
              <a:off x="2220598" y="272123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752" y="0"/>
                  </a:moveTo>
                  <a:lnTo>
                    <a:pt x="495" y="101"/>
                  </a:lnTo>
                  <a:lnTo>
                    <a:pt x="368" y="101"/>
                  </a:lnTo>
                  <a:lnTo>
                    <a:pt x="253" y="228"/>
                  </a:lnTo>
                  <a:lnTo>
                    <a:pt x="0" y="723"/>
                  </a:lnTo>
                  <a:lnTo>
                    <a:pt x="126" y="965"/>
                  </a:lnTo>
                  <a:lnTo>
                    <a:pt x="507" y="1206"/>
                  </a:lnTo>
                  <a:lnTo>
                    <a:pt x="990" y="2171"/>
                  </a:lnTo>
                  <a:lnTo>
                    <a:pt x="1600" y="2997"/>
                  </a:lnTo>
                  <a:lnTo>
                    <a:pt x="2768" y="3175"/>
                  </a:lnTo>
                  <a:lnTo>
                    <a:pt x="2844" y="2641"/>
                  </a:lnTo>
                  <a:lnTo>
                    <a:pt x="3200" y="2349"/>
                  </a:lnTo>
                  <a:lnTo>
                    <a:pt x="3695" y="2222"/>
                  </a:lnTo>
                  <a:lnTo>
                    <a:pt x="3657" y="1905"/>
                  </a:lnTo>
                  <a:lnTo>
                    <a:pt x="3670" y="1587"/>
                  </a:lnTo>
                  <a:lnTo>
                    <a:pt x="3746" y="1270"/>
                  </a:lnTo>
                  <a:lnTo>
                    <a:pt x="2679" y="838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D5B5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9" name="object 2349" descr=""/>
            <p:cNvSpPr/>
            <p:nvPr/>
          </p:nvSpPr>
          <p:spPr>
            <a:xfrm>
              <a:off x="2178113" y="272194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31" y="0"/>
                  </a:moveTo>
                  <a:lnTo>
                    <a:pt x="1600" y="76"/>
                  </a:lnTo>
                  <a:lnTo>
                    <a:pt x="1028" y="317"/>
                  </a:lnTo>
                  <a:lnTo>
                    <a:pt x="812" y="876"/>
                  </a:lnTo>
                  <a:lnTo>
                    <a:pt x="457" y="1308"/>
                  </a:lnTo>
                  <a:lnTo>
                    <a:pt x="0" y="1396"/>
                  </a:lnTo>
                  <a:lnTo>
                    <a:pt x="673" y="2705"/>
                  </a:lnTo>
                  <a:lnTo>
                    <a:pt x="1054" y="3047"/>
                  </a:lnTo>
                  <a:lnTo>
                    <a:pt x="1473" y="2755"/>
                  </a:lnTo>
                  <a:lnTo>
                    <a:pt x="2717" y="2285"/>
                  </a:lnTo>
                  <a:lnTo>
                    <a:pt x="2412" y="596"/>
                  </a:lnTo>
                  <a:lnTo>
                    <a:pt x="2298" y="190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458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0" name="object 2350" descr=""/>
            <p:cNvSpPr/>
            <p:nvPr/>
          </p:nvSpPr>
          <p:spPr>
            <a:xfrm>
              <a:off x="2178449" y="272460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09" y="0"/>
                  </a:moveTo>
                  <a:lnTo>
                    <a:pt x="330" y="38"/>
                  </a:lnTo>
                  <a:lnTo>
                    <a:pt x="152" y="254"/>
                  </a:lnTo>
                  <a:lnTo>
                    <a:pt x="38" y="495"/>
                  </a:lnTo>
                  <a:lnTo>
                    <a:pt x="0" y="762"/>
                  </a:lnTo>
                  <a:lnTo>
                    <a:pt x="800" y="863"/>
                  </a:lnTo>
                  <a:lnTo>
                    <a:pt x="1193" y="927"/>
                  </a:lnTo>
                  <a:lnTo>
                    <a:pt x="1155" y="647"/>
                  </a:lnTo>
                  <a:lnTo>
                    <a:pt x="1143" y="368"/>
                  </a:lnTo>
                  <a:lnTo>
                    <a:pt x="1143" y="88"/>
                  </a:lnTo>
                  <a:lnTo>
                    <a:pt x="876" y="12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BF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1" name="object 2351" descr=""/>
            <p:cNvSpPr/>
            <p:nvPr/>
          </p:nvSpPr>
          <p:spPr>
            <a:xfrm>
              <a:off x="2174255" y="2719590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507" y="0"/>
                  </a:moveTo>
                  <a:lnTo>
                    <a:pt x="0" y="863"/>
                  </a:lnTo>
                  <a:lnTo>
                    <a:pt x="0" y="1168"/>
                  </a:lnTo>
                  <a:lnTo>
                    <a:pt x="12" y="1460"/>
                  </a:lnTo>
                  <a:lnTo>
                    <a:pt x="38" y="1765"/>
                  </a:lnTo>
                  <a:lnTo>
                    <a:pt x="901" y="1765"/>
                  </a:lnTo>
                  <a:lnTo>
                    <a:pt x="1676" y="1968"/>
                  </a:lnTo>
                  <a:lnTo>
                    <a:pt x="2247" y="2667"/>
                  </a:lnTo>
                  <a:lnTo>
                    <a:pt x="4063" y="2971"/>
                  </a:lnTo>
                  <a:lnTo>
                    <a:pt x="4444" y="2844"/>
                  </a:lnTo>
                  <a:lnTo>
                    <a:pt x="4635" y="2768"/>
                  </a:lnTo>
                  <a:lnTo>
                    <a:pt x="4737" y="2349"/>
                  </a:lnTo>
                  <a:lnTo>
                    <a:pt x="4610" y="1993"/>
                  </a:lnTo>
                  <a:lnTo>
                    <a:pt x="4279" y="1714"/>
                  </a:lnTo>
                  <a:lnTo>
                    <a:pt x="3492" y="1320"/>
                  </a:lnTo>
                  <a:lnTo>
                    <a:pt x="2717" y="914"/>
                  </a:lnTo>
                  <a:lnTo>
                    <a:pt x="1930" y="520"/>
                  </a:lnTo>
                  <a:lnTo>
                    <a:pt x="1193" y="152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DFD0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2" name="object 2352" descr=""/>
            <p:cNvSpPr/>
            <p:nvPr/>
          </p:nvSpPr>
          <p:spPr>
            <a:xfrm>
              <a:off x="2171969" y="2719107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4254" y="0"/>
                  </a:moveTo>
                  <a:lnTo>
                    <a:pt x="38" y="266"/>
                  </a:lnTo>
                  <a:lnTo>
                    <a:pt x="0" y="584"/>
                  </a:lnTo>
                  <a:lnTo>
                    <a:pt x="38" y="888"/>
                  </a:lnTo>
                  <a:lnTo>
                    <a:pt x="152" y="1193"/>
                  </a:lnTo>
                  <a:lnTo>
                    <a:pt x="2285" y="1346"/>
                  </a:lnTo>
                  <a:lnTo>
                    <a:pt x="4216" y="1003"/>
                  </a:lnTo>
                  <a:lnTo>
                    <a:pt x="4317" y="673"/>
                  </a:lnTo>
                  <a:lnTo>
                    <a:pt x="4330" y="330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677A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3" name="object 2353" descr=""/>
            <p:cNvSpPr/>
            <p:nvPr/>
          </p:nvSpPr>
          <p:spPr>
            <a:xfrm>
              <a:off x="2178331" y="272198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596" y="0"/>
                  </a:moveTo>
                  <a:lnTo>
                    <a:pt x="0" y="571"/>
                  </a:lnTo>
                  <a:lnTo>
                    <a:pt x="88" y="1066"/>
                  </a:lnTo>
                  <a:lnTo>
                    <a:pt x="240" y="1269"/>
                  </a:lnTo>
                  <a:lnTo>
                    <a:pt x="761" y="1295"/>
                  </a:lnTo>
                  <a:lnTo>
                    <a:pt x="1000" y="1066"/>
                  </a:lnTo>
                  <a:lnTo>
                    <a:pt x="1104" y="838"/>
                  </a:lnTo>
                  <a:lnTo>
                    <a:pt x="1193" y="571"/>
                  </a:lnTo>
                  <a:lnTo>
                    <a:pt x="939" y="25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2C5B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4" name="object 2354" descr=""/>
            <p:cNvSpPr/>
            <p:nvPr/>
          </p:nvSpPr>
          <p:spPr>
            <a:xfrm>
              <a:off x="2168965" y="2709804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225" y="0"/>
                  </a:moveTo>
                  <a:lnTo>
                    <a:pt x="126" y="0"/>
                  </a:lnTo>
                  <a:lnTo>
                    <a:pt x="38" y="304"/>
                  </a:lnTo>
                  <a:lnTo>
                    <a:pt x="0" y="622"/>
                  </a:lnTo>
                  <a:lnTo>
                    <a:pt x="12" y="939"/>
                  </a:lnTo>
                  <a:lnTo>
                    <a:pt x="698" y="1333"/>
                  </a:lnTo>
                  <a:lnTo>
                    <a:pt x="253" y="2527"/>
                  </a:lnTo>
                  <a:lnTo>
                    <a:pt x="1244" y="2692"/>
                  </a:lnTo>
                  <a:lnTo>
                    <a:pt x="1587" y="2819"/>
                  </a:lnTo>
                  <a:lnTo>
                    <a:pt x="1752" y="2857"/>
                  </a:lnTo>
                  <a:lnTo>
                    <a:pt x="2209" y="2895"/>
                  </a:lnTo>
                  <a:lnTo>
                    <a:pt x="2552" y="2755"/>
                  </a:lnTo>
                  <a:lnTo>
                    <a:pt x="2806" y="2362"/>
                  </a:lnTo>
                  <a:lnTo>
                    <a:pt x="3644" y="889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C18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5" name="object 2355" descr=""/>
            <p:cNvSpPr/>
            <p:nvPr/>
          </p:nvSpPr>
          <p:spPr>
            <a:xfrm>
              <a:off x="2170723" y="271112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930" y="0"/>
                  </a:moveTo>
                  <a:lnTo>
                    <a:pt x="1270" y="63"/>
                  </a:lnTo>
                  <a:lnTo>
                    <a:pt x="571" y="546"/>
                  </a:lnTo>
                  <a:lnTo>
                    <a:pt x="0" y="1536"/>
                  </a:lnTo>
                  <a:lnTo>
                    <a:pt x="635" y="2527"/>
                  </a:lnTo>
                  <a:lnTo>
                    <a:pt x="1447" y="2158"/>
                  </a:lnTo>
                  <a:lnTo>
                    <a:pt x="2260" y="1828"/>
                  </a:lnTo>
                  <a:lnTo>
                    <a:pt x="2362" y="1447"/>
                  </a:lnTo>
                  <a:lnTo>
                    <a:pt x="2540" y="698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3A92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6" name="object 2356" descr=""/>
            <p:cNvSpPr/>
            <p:nvPr/>
          </p:nvSpPr>
          <p:spPr>
            <a:xfrm>
              <a:off x="2168974" y="2710744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0" y="0"/>
                  </a:moveTo>
                  <a:lnTo>
                    <a:pt x="114" y="1993"/>
                  </a:lnTo>
                  <a:lnTo>
                    <a:pt x="495" y="1917"/>
                  </a:lnTo>
                  <a:lnTo>
                    <a:pt x="863" y="1828"/>
                  </a:lnTo>
                  <a:lnTo>
                    <a:pt x="1244" y="1752"/>
                  </a:lnTo>
                  <a:lnTo>
                    <a:pt x="1028" y="1016"/>
                  </a:lnTo>
                  <a:lnTo>
                    <a:pt x="901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7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7" name="object 2357" descr=""/>
            <p:cNvSpPr/>
            <p:nvPr/>
          </p:nvSpPr>
          <p:spPr>
            <a:xfrm>
              <a:off x="2185393" y="2709776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4076" y="0"/>
                  </a:moveTo>
                  <a:lnTo>
                    <a:pt x="1422" y="2794"/>
                  </a:lnTo>
                  <a:lnTo>
                    <a:pt x="673" y="3911"/>
                  </a:lnTo>
                  <a:lnTo>
                    <a:pt x="101" y="5118"/>
                  </a:lnTo>
                  <a:lnTo>
                    <a:pt x="0" y="5562"/>
                  </a:lnTo>
                  <a:lnTo>
                    <a:pt x="50" y="5994"/>
                  </a:lnTo>
                  <a:lnTo>
                    <a:pt x="241" y="6413"/>
                  </a:lnTo>
                  <a:lnTo>
                    <a:pt x="939" y="7327"/>
                  </a:lnTo>
                  <a:lnTo>
                    <a:pt x="1701" y="6705"/>
                  </a:lnTo>
                  <a:lnTo>
                    <a:pt x="2438" y="6515"/>
                  </a:lnTo>
                  <a:lnTo>
                    <a:pt x="2832" y="6578"/>
                  </a:lnTo>
                  <a:lnTo>
                    <a:pt x="3632" y="6642"/>
                  </a:lnTo>
                  <a:lnTo>
                    <a:pt x="4406" y="6400"/>
                  </a:lnTo>
                  <a:lnTo>
                    <a:pt x="4800" y="6299"/>
                  </a:lnTo>
                  <a:lnTo>
                    <a:pt x="7759" y="3581"/>
                  </a:lnTo>
                  <a:lnTo>
                    <a:pt x="7721" y="3111"/>
                  </a:lnTo>
                  <a:lnTo>
                    <a:pt x="5181" y="419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407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8" name="object 2358" descr=""/>
            <p:cNvSpPr/>
            <p:nvPr/>
          </p:nvSpPr>
          <p:spPr>
            <a:xfrm>
              <a:off x="2186771" y="2716995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4610" y="0"/>
                  </a:moveTo>
                  <a:lnTo>
                    <a:pt x="3441" y="1117"/>
                  </a:lnTo>
                  <a:lnTo>
                    <a:pt x="660" y="2158"/>
                  </a:lnTo>
                  <a:lnTo>
                    <a:pt x="228" y="2400"/>
                  </a:lnTo>
                  <a:lnTo>
                    <a:pt x="0" y="2755"/>
                  </a:lnTo>
                  <a:lnTo>
                    <a:pt x="0" y="3251"/>
                  </a:lnTo>
                  <a:lnTo>
                    <a:pt x="368" y="4178"/>
                  </a:lnTo>
                  <a:lnTo>
                    <a:pt x="1028" y="4749"/>
                  </a:lnTo>
                  <a:lnTo>
                    <a:pt x="2044" y="4825"/>
                  </a:lnTo>
                  <a:lnTo>
                    <a:pt x="2895" y="4914"/>
                  </a:lnTo>
                  <a:lnTo>
                    <a:pt x="3835" y="4673"/>
                  </a:lnTo>
                  <a:lnTo>
                    <a:pt x="4521" y="5448"/>
                  </a:lnTo>
                  <a:lnTo>
                    <a:pt x="5016" y="5981"/>
                  </a:lnTo>
                  <a:lnTo>
                    <a:pt x="8178" y="3568"/>
                  </a:lnTo>
                  <a:lnTo>
                    <a:pt x="9131" y="2082"/>
                  </a:lnTo>
                  <a:lnTo>
                    <a:pt x="7188" y="800"/>
                  </a:lnTo>
                  <a:lnTo>
                    <a:pt x="5918" y="723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4884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9" name="object 2359" descr=""/>
            <p:cNvSpPr/>
            <p:nvPr/>
          </p:nvSpPr>
          <p:spPr>
            <a:xfrm>
              <a:off x="2179261" y="271235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2006" y="0"/>
                  </a:moveTo>
                  <a:lnTo>
                    <a:pt x="1676" y="203"/>
                  </a:lnTo>
                  <a:lnTo>
                    <a:pt x="1523" y="660"/>
                  </a:lnTo>
                  <a:lnTo>
                    <a:pt x="0" y="2514"/>
                  </a:lnTo>
                  <a:lnTo>
                    <a:pt x="2133" y="2895"/>
                  </a:lnTo>
                  <a:lnTo>
                    <a:pt x="4127" y="3975"/>
                  </a:lnTo>
                  <a:lnTo>
                    <a:pt x="6375" y="3835"/>
                  </a:lnTo>
                  <a:lnTo>
                    <a:pt x="6946" y="2222"/>
                  </a:lnTo>
                  <a:lnTo>
                    <a:pt x="6845" y="1485"/>
                  </a:lnTo>
                  <a:lnTo>
                    <a:pt x="6362" y="1041"/>
                  </a:lnTo>
                  <a:lnTo>
                    <a:pt x="5727" y="749"/>
                  </a:lnTo>
                  <a:lnTo>
                    <a:pt x="4660" y="419"/>
                  </a:lnTo>
                  <a:lnTo>
                    <a:pt x="3581" y="190"/>
                  </a:lnTo>
                  <a:lnTo>
                    <a:pt x="2489" y="12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D0B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0" name="object 2360" descr=""/>
            <p:cNvSpPr/>
            <p:nvPr/>
          </p:nvSpPr>
          <p:spPr>
            <a:xfrm>
              <a:off x="2190189" y="2716242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1930" y="0"/>
                  </a:moveTo>
                  <a:lnTo>
                    <a:pt x="1485" y="0"/>
                  </a:lnTo>
                  <a:lnTo>
                    <a:pt x="1054" y="88"/>
                  </a:lnTo>
                  <a:lnTo>
                    <a:pt x="622" y="241"/>
                  </a:lnTo>
                  <a:lnTo>
                    <a:pt x="279" y="495"/>
                  </a:lnTo>
                  <a:lnTo>
                    <a:pt x="0" y="850"/>
                  </a:lnTo>
                  <a:lnTo>
                    <a:pt x="0" y="1193"/>
                  </a:lnTo>
                  <a:lnTo>
                    <a:pt x="25" y="1879"/>
                  </a:lnTo>
                  <a:lnTo>
                    <a:pt x="1257" y="1498"/>
                  </a:lnTo>
                  <a:lnTo>
                    <a:pt x="2425" y="3924"/>
                  </a:lnTo>
                  <a:lnTo>
                    <a:pt x="3695" y="1955"/>
                  </a:lnTo>
                  <a:lnTo>
                    <a:pt x="3809" y="1511"/>
                  </a:lnTo>
                  <a:lnTo>
                    <a:pt x="3746" y="1092"/>
                  </a:lnTo>
                  <a:lnTo>
                    <a:pt x="3517" y="685"/>
                  </a:lnTo>
                  <a:lnTo>
                    <a:pt x="3187" y="393"/>
                  </a:lnTo>
                  <a:lnTo>
                    <a:pt x="2806" y="177"/>
                  </a:lnTo>
                  <a:lnTo>
                    <a:pt x="2362" y="63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D5BD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1" name="object 2361" descr=""/>
            <p:cNvSpPr/>
            <p:nvPr/>
          </p:nvSpPr>
          <p:spPr>
            <a:xfrm>
              <a:off x="2181665" y="2717243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0" y="0"/>
                  </a:moveTo>
                  <a:lnTo>
                    <a:pt x="152" y="2133"/>
                  </a:lnTo>
                  <a:lnTo>
                    <a:pt x="1244" y="1866"/>
                  </a:lnTo>
                  <a:lnTo>
                    <a:pt x="1257" y="965"/>
                  </a:lnTo>
                  <a:lnTo>
                    <a:pt x="1104" y="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44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2" name="object 2362" descr=""/>
            <p:cNvSpPr/>
            <p:nvPr/>
          </p:nvSpPr>
          <p:spPr>
            <a:xfrm>
              <a:off x="2188871" y="271548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612" y="0"/>
                  </a:moveTo>
                  <a:lnTo>
                    <a:pt x="1015" y="25"/>
                  </a:lnTo>
                  <a:lnTo>
                    <a:pt x="419" y="190"/>
                  </a:lnTo>
                  <a:lnTo>
                    <a:pt x="292" y="673"/>
                  </a:lnTo>
                  <a:lnTo>
                    <a:pt x="139" y="762"/>
                  </a:lnTo>
                  <a:lnTo>
                    <a:pt x="63" y="952"/>
                  </a:lnTo>
                  <a:lnTo>
                    <a:pt x="0" y="1143"/>
                  </a:lnTo>
                  <a:lnTo>
                    <a:pt x="88" y="1320"/>
                  </a:lnTo>
                  <a:lnTo>
                    <a:pt x="342" y="1485"/>
                  </a:lnTo>
                  <a:lnTo>
                    <a:pt x="673" y="1562"/>
                  </a:lnTo>
                  <a:lnTo>
                    <a:pt x="990" y="1600"/>
                  </a:lnTo>
                  <a:lnTo>
                    <a:pt x="1320" y="1600"/>
                  </a:lnTo>
                  <a:lnTo>
                    <a:pt x="2489" y="1524"/>
                  </a:lnTo>
                  <a:lnTo>
                    <a:pt x="2806" y="1219"/>
                  </a:lnTo>
                  <a:lnTo>
                    <a:pt x="2908" y="876"/>
                  </a:lnTo>
                  <a:lnTo>
                    <a:pt x="2730" y="457"/>
                  </a:lnTo>
                  <a:lnTo>
                    <a:pt x="2565" y="342"/>
                  </a:lnTo>
                  <a:lnTo>
                    <a:pt x="2387" y="228"/>
                  </a:lnTo>
                  <a:lnTo>
                    <a:pt x="2222" y="114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8E95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3" name="object 2363" descr=""/>
            <p:cNvSpPr/>
            <p:nvPr/>
          </p:nvSpPr>
          <p:spPr>
            <a:xfrm>
              <a:off x="2187834" y="271615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33" y="0"/>
                  </a:moveTo>
                  <a:lnTo>
                    <a:pt x="888" y="50"/>
                  </a:lnTo>
                  <a:lnTo>
                    <a:pt x="444" y="88"/>
                  </a:lnTo>
                  <a:lnTo>
                    <a:pt x="0" y="139"/>
                  </a:lnTo>
                  <a:lnTo>
                    <a:pt x="469" y="355"/>
                  </a:lnTo>
                  <a:lnTo>
                    <a:pt x="1384" y="812"/>
                  </a:lnTo>
                  <a:lnTo>
                    <a:pt x="1371" y="546"/>
                  </a:lnTo>
                  <a:lnTo>
                    <a:pt x="1346" y="266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DDC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4" name="object 2364" descr=""/>
            <p:cNvSpPr/>
            <p:nvPr/>
          </p:nvSpPr>
          <p:spPr>
            <a:xfrm>
              <a:off x="2185920" y="271915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511" y="0"/>
                  </a:moveTo>
                  <a:lnTo>
                    <a:pt x="800" y="88"/>
                  </a:lnTo>
                  <a:lnTo>
                    <a:pt x="228" y="368"/>
                  </a:lnTo>
                  <a:lnTo>
                    <a:pt x="25" y="1130"/>
                  </a:lnTo>
                  <a:lnTo>
                    <a:pt x="469" y="1536"/>
                  </a:lnTo>
                  <a:lnTo>
                    <a:pt x="927" y="1536"/>
                  </a:lnTo>
                  <a:lnTo>
                    <a:pt x="1345" y="113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E7C4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5" name="object 2365" descr=""/>
            <p:cNvSpPr/>
            <p:nvPr/>
          </p:nvSpPr>
          <p:spPr>
            <a:xfrm>
              <a:off x="2175923" y="2709197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6988" y="2603"/>
                  </a:moveTo>
                  <a:lnTo>
                    <a:pt x="4417" y="2603"/>
                  </a:lnTo>
                  <a:lnTo>
                    <a:pt x="4848" y="2895"/>
                  </a:lnTo>
                  <a:lnTo>
                    <a:pt x="5318" y="3048"/>
                  </a:lnTo>
                  <a:lnTo>
                    <a:pt x="5826" y="3073"/>
                  </a:lnTo>
                  <a:lnTo>
                    <a:pt x="6360" y="3073"/>
                  </a:lnTo>
                  <a:lnTo>
                    <a:pt x="6791" y="2844"/>
                  </a:lnTo>
                  <a:lnTo>
                    <a:pt x="6988" y="2603"/>
                  </a:lnTo>
                  <a:close/>
                </a:path>
                <a:path w="7619" h="3175">
                  <a:moveTo>
                    <a:pt x="4899" y="0"/>
                  </a:moveTo>
                  <a:lnTo>
                    <a:pt x="2893" y="165"/>
                  </a:lnTo>
                  <a:lnTo>
                    <a:pt x="911" y="190"/>
                  </a:lnTo>
                  <a:lnTo>
                    <a:pt x="454" y="406"/>
                  </a:lnTo>
                  <a:lnTo>
                    <a:pt x="137" y="749"/>
                  </a:lnTo>
                  <a:lnTo>
                    <a:pt x="24" y="1079"/>
                  </a:lnTo>
                  <a:lnTo>
                    <a:pt x="0" y="1917"/>
                  </a:lnTo>
                  <a:lnTo>
                    <a:pt x="99" y="2184"/>
                  </a:lnTo>
                  <a:lnTo>
                    <a:pt x="441" y="2565"/>
                  </a:lnTo>
                  <a:lnTo>
                    <a:pt x="454" y="2857"/>
                  </a:lnTo>
                  <a:lnTo>
                    <a:pt x="4417" y="2603"/>
                  </a:lnTo>
                  <a:lnTo>
                    <a:pt x="6988" y="2603"/>
                  </a:lnTo>
                  <a:lnTo>
                    <a:pt x="7122" y="2438"/>
                  </a:lnTo>
                  <a:lnTo>
                    <a:pt x="7071" y="1460"/>
                  </a:lnTo>
                  <a:lnTo>
                    <a:pt x="6703" y="1079"/>
                  </a:lnTo>
                  <a:lnTo>
                    <a:pt x="4899" y="0"/>
                  </a:lnTo>
                  <a:close/>
                </a:path>
              </a:pathLst>
            </a:custGeom>
            <a:solidFill>
              <a:srgbClr val="BC59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6" name="object 2366" descr=""/>
            <p:cNvSpPr/>
            <p:nvPr/>
          </p:nvSpPr>
          <p:spPr>
            <a:xfrm>
              <a:off x="2180341" y="271180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0" y="0"/>
                  </a:moveTo>
                  <a:lnTo>
                    <a:pt x="152" y="406"/>
                  </a:lnTo>
                  <a:lnTo>
                    <a:pt x="292" y="812"/>
                  </a:lnTo>
                  <a:lnTo>
                    <a:pt x="444" y="1219"/>
                  </a:lnTo>
                  <a:lnTo>
                    <a:pt x="1587" y="1295"/>
                  </a:lnTo>
                  <a:lnTo>
                    <a:pt x="1803" y="914"/>
                  </a:lnTo>
                  <a:lnTo>
                    <a:pt x="1828" y="520"/>
                  </a:lnTo>
                  <a:lnTo>
                    <a:pt x="1638" y="127"/>
                  </a:lnTo>
                  <a:lnTo>
                    <a:pt x="1092" y="88"/>
                  </a:lnTo>
                  <a:lnTo>
                    <a:pt x="54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3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7" name="object 2367" descr=""/>
            <p:cNvSpPr/>
            <p:nvPr/>
          </p:nvSpPr>
          <p:spPr>
            <a:xfrm>
              <a:off x="2178483" y="272100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198" y="304"/>
                  </a:moveTo>
                  <a:lnTo>
                    <a:pt x="50" y="304"/>
                  </a:lnTo>
                  <a:lnTo>
                    <a:pt x="38" y="1384"/>
                  </a:lnTo>
                  <a:lnTo>
                    <a:pt x="380" y="1384"/>
                  </a:lnTo>
                  <a:lnTo>
                    <a:pt x="784" y="1460"/>
                  </a:lnTo>
                  <a:lnTo>
                    <a:pt x="1041" y="1549"/>
                  </a:lnTo>
                  <a:lnTo>
                    <a:pt x="1536" y="1460"/>
                  </a:lnTo>
                  <a:lnTo>
                    <a:pt x="2187" y="1460"/>
                  </a:lnTo>
                  <a:lnTo>
                    <a:pt x="2425" y="1333"/>
                  </a:lnTo>
                  <a:lnTo>
                    <a:pt x="2641" y="952"/>
                  </a:lnTo>
                  <a:lnTo>
                    <a:pt x="2565" y="660"/>
                  </a:lnTo>
                  <a:lnTo>
                    <a:pt x="2171" y="457"/>
                  </a:lnTo>
                  <a:lnTo>
                    <a:pt x="1198" y="304"/>
                  </a:lnTo>
                  <a:close/>
                </a:path>
                <a:path w="3175" h="1905">
                  <a:moveTo>
                    <a:pt x="2187" y="1460"/>
                  </a:moveTo>
                  <a:lnTo>
                    <a:pt x="1536" y="1460"/>
                  </a:lnTo>
                  <a:lnTo>
                    <a:pt x="2044" y="1536"/>
                  </a:lnTo>
                  <a:lnTo>
                    <a:pt x="2187" y="1460"/>
                  </a:lnTo>
                  <a:close/>
                </a:path>
                <a:path w="3175" h="1905">
                  <a:moveTo>
                    <a:pt x="736" y="0"/>
                  </a:moveTo>
                  <a:lnTo>
                    <a:pt x="368" y="0"/>
                  </a:lnTo>
                  <a:lnTo>
                    <a:pt x="0" y="317"/>
                  </a:lnTo>
                  <a:lnTo>
                    <a:pt x="1198" y="304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A2B5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8" name="object 2368" descr=""/>
            <p:cNvSpPr/>
            <p:nvPr/>
          </p:nvSpPr>
          <p:spPr>
            <a:xfrm>
              <a:off x="2178484" y="272047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23" y="0"/>
                  </a:moveTo>
                  <a:lnTo>
                    <a:pt x="355" y="114"/>
                  </a:lnTo>
                  <a:lnTo>
                    <a:pt x="0" y="850"/>
                  </a:lnTo>
                  <a:lnTo>
                    <a:pt x="380" y="838"/>
                  </a:lnTo>
                  <a:lnTo>
                    <a:pt x="749" y="838"/>
                  </a:lnTo>
                  <a:lnTo>
                    <a:pt x="1117" y="825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EFD7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9" name="object 2369" descr=""/>
            <p:cNvSpPr/>
            <p:nvPr/>
          </p:nvSpPr>
          <p:spPr>
            <a:xfrm>
              <a:off x="2180648" y="272139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98" y="0"/>
                  </a:moveTo>
                  <a:lnTo>
                    <a:pt x="355" y="12"/>
                  </a:lnTo>
                  <a:lnTo>
                    <a:pt x="0" y="63"/>
                  </a:lnTo>
                  <a:lnTo>
                    <a:pt x="25" y="380"/>
                  </a:lnTo>
                  <a:lnTo>
                    <a:pt x="114" y="673"/>
                  </a:lnTo>
                  <a:lnTo>
                    <a:pt x="254" y="939"/>
                  </a:lnTo>
                  <a:lnTo>
                    <a:pt x="1041" y="38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8E5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0" name="object 2370" descr=""/>
            <p:cNvSpPr/>
            <p:nvPr/>
          </p:nvSpPr>
          <p:spPr>
            <a:xfrm>
              <a:off x="2171287" y="2708909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019" y="0"/>
                  </a:moveTo>
                  <a:lnTo>
                    <a:pt x="1384" y="152"/>
                  </a:lnTo>
                  <a:lnTo>
                    <a:pt x="876" y="749"/>
                  </a:lnTo>
                  <a:lnTo>
                    <a:pt x="864" y="965"/>
                  </a:lnTo>
                  <a:lnTo>
                    <a:pt x="0" y="2755"/>
                  </a:lnTo>
                  <a:lnTo>
                    <a:pt x="1981" y="2908"/>
                  </a:lnTo>
                  <a:lnTo>
                    <a:pt x="4114" y="3200"/>
                  </a:lnTo>
                  <a:lnTo>
                    <a:pt x="5080" y="2844"/>
                  </a:lnTo>
                  <a:lnTo>
                    <a:pt x="5080" y="1727"/>
                  </a:lnTo>
                  <a:lnTo>
                    <a:pt x="4470" y="965"/>
                  </a:lnTo>
                  <a:lnTo>
                    <a:pt x="3619" y="584"/>
                  </a:lnTo>
                  <a:lnTo>
                    <a:pt x="2755" y="228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747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1" name="object 2371" descr=""/>
            <p:cNvSpPr/>
            <p:nvPr/>
          </p:nvSpPr>
          <p:spPr>
            <a:xfrm>
              <a:off x="2220776" y="270313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2425" y="393"/>
                  </a:moveTo>
                  <a:lnTo>
                    <a:pt x="1460" y="889"/>
                  </a:lnTo>
                  <a:lnTo>
                    <a:pt x="749" y="1422"/>
                  </a:lnTo>
                  <a:lnTo>
                    <a:pt x="304" y="2159"/>
                  </a:lnTo>
                  <a:lnTo>
                    <a:pt x="0" y="2984"/>
                  </a:lnTo>
                  <a:lnTo>
                    <a:pt x="12" y="4254"/>
                  </a:lnTo>
                  <a:lnTo>
                    <a:pt x="283" y="4876"/>
                  </a:lnTo>
                  <a:lnTo>
                    <a:pt x="622" y="5308"/>
                  </a:lnTo>
                  <a:lnTo>
                    <a:pt x="1155" y="5651"/>
                  </a:lnTo>
                  <a:lnTo>
                    <a:pt x="1536" y="5778"/>
                  </a:lnTo>
                  <a:lnTo>
                    <a:pt x="1917" y="5778"/>
                  </a:lnTo>
                  <a:lnTo>
                    <a:pt x="2298" y="5651"/>
                  </a:lnTo>
                  <a:lnTo>
                    <a:pt x="2768" y="5410"/>
                  </a:lnTo>
                  <a:lnTo>
                    <a:pt x="3187" y="5080"/>
                  </a:lnTo>
                  <a:lnTo>
                    <a:pt x="3670" y="4876"/>
                  </a:lnTo>
                  <a:lnTo>
                    <a:pt x="4165" y="4826"/>
                  </a:lnTo>
                  <a:lnTo>
                    <a:pt x="5283" y="4826"/>
                  </a:lnTo>
                  <a:lnTo>
                    <a:pt x="5689" y="4673"/>
                  </a:lnTo>
                  <a:lnTo>
                    <a:pt x="6010" y="4254"/>
                  </a:lnTo>
                  <a:lnTo>
                    <a:pt x="5919" y="3403"/>
                  </a:lnTo>
                  <a:lnTo>
                    <a:pt x="5778" y="3175"/>
                  </a:lnTo>
                  <a:lnTo>
                    <a:pt x="5384" y="1917"/>
                  </a:lnTo>
                  <a:lnTo>
                    <a:pt x="6198" y="1003"/>
                  </a:lnTo>
                  <a:lnTo>
                    <a:pt x="3619" y="1003"/>
                  </a:lnTo>
                  <a:lnTo>
                    <a:pt x="2425" y="393"/>
                  </a:lnTo>
                  <a:close/>
                </a:path>
                <a:path w="6985" h="6350">
                  <a:moveTo>
                    <a:pt x="5283" y="4826"/>
                  </a:moveTo>
                  <a:lnTo>
                    <a:pt x="4165" y="4826"/>
                  </a:lnTo>
                  <a:lnTo>
                    <a:pt x="4673" y="4864"/>
                  </a:lnTo>
                  <a:lnTo>
                    <a:pt x="5215" y="4851"/>
                  </a:lnTo>
                  <a:close/>
                </a:path>
                <a:path w="6985" h="6350">
                  <a:moveTo>
                    <a:pt x="5215" y="4851"/>
                  </a:moveTo>
                  <a:lnTo>
                    <a:pt x="4838" y="4851"/>
                  </a:lnTo>
                  <a:lnTo>
                    <a:pt x="5181" y="4864"/>
                  </a:lnTo>
                  <a:close/>
                </a:path>
                <a:path w="6985" h="6350">
                  <a:moveTo>
                    <a:pt x="5321" y="0"/>
                  </a:moveTo>
                  <a:lnTo>
                    <a:pt x="5029" y="0"/>
                  </a:lnTo>
                  <a:lnTo>
                    <a:pt x="4762" y="76"/>
                  </a:lnTo>
                  <a:lnTo>
                    <a:pt x="4506" y="228"/>
                  </a:lnTo>
                  <a:lnTo>
                    <a:pt x="3619" y="1003"/>
                  </a:lnTo>
                  <a:lnTo>
                    <a:pt x="6198" y="1003"/>
                  </a:lnTo>
                  <a:lnTo>
                    <a:pt x="6857" y="228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B28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2" name="object 2372" descr=""/>
            <p:cNvSpPr/>
            <p:nvPr/>
          </p:nvSpPr>
          <p:spPr>
            <a:xfrm>
              <a:off x="2219756" y="2700362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2578" y="2705"/>
                  </a:moveTo>
                  <a:lnTo>
                    <a:pt x="2540" y="2082"/>
                  </a:lnTo>
                  <a:lnTo>
                    <a:pt x="2514" y="1447"/>
                  </a:lnTo>
                  <a:lnTo>
                    <a:pt x="2476" y="825"/>
                  </a:lnTo>
                  <a:lnTo>
                    <a:pt x="2336" y="711"/>
                  </a:lnTo>
                  <a:lnTo>
                    <a:pt x="1104" y="0"/>
                  </a:lnTo>
                  <a:lnTo>
                    <a:pt x="241" y="152"/>
                  </a:lnTo>
                  <a:lnTo>
                    <a:pt x="0" y="1727"/>
                  </a:lnTo>
                  <a:lnTo>
                    <a:pt x="368" y="2552"/>
                  </a:lnTo>
                  <a:lnTo>
                    <a:pt x="990" y="3022"/>
                  </a:lnTo>
                  <a:lnTo>
                    <a:pt x="1879" y="3162"/>
                  </a:lnTo>
                  <a:lnTo>
                    <a:pt x="2108" y="3009"/>
                  </a:lnTo>
                  <a:lnTo>
                    <a:pt x="2349" y="2857"/>
                  </a:lnTo>
                  <a:lnTo>
                    <a:pt x="2578" y="2705"/>
                  </a:lnTo>
                  <a:close/>
                </a:path>
                <a:path w="5714" h="5080">
                  <a:moveTo>
                    <a:pt x="5537" y="2997"/>
                  </a:moveTo>
                  <a:lnTo>
                    <a:pt x="2578" y="2705"/>
                  </a:lnTo>
                  <a:lnTo>
                    <a:pt x="2336" y="2946"/>
                  </a:lnTo>
                  <a:lnTo>
                    <a:pt x="2044" y="3454"/>
                  </a:lnTo>
                  <a:lnTo>
                    <a:pt x="2374" y="3949"/>
                  </a:lnTo>
                  <a:lnTo>
                    <a:pt x="3556" y="4038"/>
                  </a:lnTo>
                  <a:lnTo>
                    <a:pt x="4826" y="4457"/>
                  </a:lnTo>
                  <a:lnTo>
                    <a:pt x="5537" y="2997"/>
                  </a:lnTo>
                  <a:close/>
                </a:path>
              </a:pathLst>
            </a:custGeom>
            <a:solidFill>
              <a:srgbClr val="4F5E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3" name="object 2373" descr=""/>
            <p:cNvSpPr/>
            <p:nvPr/>
          </p:nvSpPr>
          <p:spPr>
            <a:xfrm>
              <a:off x="2225814" y="2706712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4089" y="749"/>
                  </a:moveTo>
                  <a:lnTo>
                    <a:pt x="3911" y="508"/>
                  </a:lnTo>
                  <a:lnTo>
                    <a:pt x="3746" y="266"/>
                  </a:lnTo>
                  <a:lnTo>
                    <a:pt x="3606" y="0"/>
                  </a:lnTo>
                  <a:lnTo>
                    <a:pt x="2781" y="863"/>
                  </a:lnTo>
                  <a:lnTo>
                    <a:pt x="1676" y="622"/>
                  </a:lnTo>
                  <a:lnTo>
                    <a:pt x="1333" y="419"/>
                  </a:lnTo>
                  <a:lnTo>
                    <a:pt x="977" y="393"/>
                  </a:lnTo>
                  <a:lnTo>
                    <a:pt x="609" y="533"/>
                  </a:lnTo>
                  <a:lnTo>
                    <a:pt x="38" y="1054"/>
                  </a:lnTo>
                  <a:lnTo>
                    <a:pt x="0" y="1358"/>
                  </a:lnTo>
                  <a:lnTo>
                    <a:pt x="228" y="1701"/>
                  </a:lnTo>
                  <a:lnTo>
                    <a:pt x="660" y="1968"/>
                  </a:lnTo>
                  <a:lnTo>
                    <a:pt x="1511" y="1854"/>
                  </a:lnTo>
                  <a:lnTo>
                    <a:pt x="2324" y="1689"/>
                  </a:lnTo>
                  <a:lnTo>
                    <a:pt x="2794" y="876"/>
                  </a:lnTo>
                  <a:lnTo>
                    <a:pt x="3213" y="838"/>
                  </a:lnTo>
                  <a:lnTo>
                    <a:pt x="3644" y="787"/>
                  </a:lnTo>
                  <a:lnTo>
                    <a:pt x="4089" y="749"/>
                  </a:lnTo>
                  <a:close/>
                </a:path>
              </a:pathLst>
            </a:custGeom>
            <a:solidFill>
              <a:srgbClr val="D0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4" name="object 2374" descr=""/>
            <p:cNvSpPr/>
            <p:nvPr/>
          </p:nvSpPr>
          <p:spPr>
            <a:xfrm>
              <a:off x="2226419" y="270630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39" y="0"/>
                  </a:moveTo>
                  <a:lnTo>
                    <a:pt x="76" y="317"/>
                  </a:lnTo>
                  <a:lnTo>
                    <a:pt x="0" y="927"/>
                  </a:lnTo>
                  <a:lnTo>
                    <a:pt x="355" y="965"/>
                  </a:lnTo>
                  <a:lnTo>
                    <a:pt x="1066" y="1016"/>
                  </a:lnTo>
                  <a:lnTo>
                    <a:pt x="444" y="34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6F8F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5" name="object 2375" descr=""/>
            <p:cNvSpPr/>
            <p:nvPr/>
          </p:nvSpPr>
          <p:spPr>
            <a:xfrm>
              <a:off x="2224403" y="270828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206" y="0"/>
                  </a:moveTo>
                  <a:lnTo>
                    <a:pt x="774" y="165"/>
                  </a:lnTo>
                  <a:lnTo>
                    <a:pt x="444" y="609"/>
                  </a:lnTo>
                  <a:lnTo>
                    <a:pt x="0" y="1612"/>
                  </a:lnTo>
                  <a:lnTo>
                    <a:pt x="25" y="2578"/>
                  </a:lnTo>
                  <a:lnTo>
                    <a:pt x="660" y="3505"/>
                  </a:lnTo>
                  <a:lnTo>
                    <a:pt x="1104" y="3822"/>
                  </a:lnTo>
                  <a:lnTo>
                    <a:pt x="1562" y="3822"/>
                  </a:lnTo>
                  <a:lnTo>
                    <a:pt x="1993" y="3467"/>
                  </a:lnTo>
                  <a:lnTo>
                    <a:pt x="4178" y="3428"/>
                  </a:lnTo>
                  <a:lnTo>
                    <a:pt x="3416" y="2463"/>
                  </a:lnTo>
                  <a:lnTo>
                    <a:pt x="1485" y="2298"/>
                  </a:lnTo>
                  <a:lnTo>
                    <a:pt x="2070" y="380"/>
                  </a:lnTo>
                  <a:lnTo>
                    <a:pt x="1739" y="114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B68C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6" name="object 2376" descr=""/>
            <p:cNvSpPr/>
            <p:nvPr/>
          </p:nvSpPr>
          <p:spPr>
            <a:xfrm>
              <a:off x="2217210" y="269894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1879" y="0"/>
                  </a:moveTo>
                  <a:lnTo>
                    <a:pt x="0" y="1955"/>
                  </a:lnTo>
                  <a:lnTo>
                    <a:pt x="76" y="2374"/>
                  </a:lnTo>
                  <a:lnTo>
                    <a:pt x="253" y="3200"/>
                  </a:lnTo>
                  <a:lnTo>
                    <a:pt x="139" y="4127"/>
                  </a:lnTo>
                  <a:lnTo>
                    <a:pt x="965" y="4699"/>
                  </a:lnTo>
                  <a:lnTo>
                    <a:pt x="1396" y="4838"/>
                  </a:lnTo>
                  <a:lnTo>
                    <a:pt x="1828" y="4851"/>
                  </a:lnTo>
                  <a:lnTo>
                    <a:pt x="2273" y="4749"/>
                  </a:lnTo>
                  <a:lnTo>
                    <a:pt x="2882" y="4368"/>
                  </a:lnTo>
                  <a:lnTo>
                    <a:pt x="3352" y="3937"/>
                  </a:lnTo>
                  <a:lnTo>
                    <a:pt x="2882" y="3149"/>
                  </a:lnTo>
                  <a:lnTo>
                    <a:pt x="3276" y="2260"/>
                  </a:lnTo>
                  <a:lnTo>
                    <a:pt x="4063" y="2159"/>
                  </a:lnTo>
                  <a:lnTo>
                    <a:pt x="4889" y="2120"/>
                  </a:lnTo>
                  <a:lnTo>
                    <a:pt x="3822" y="1054"/>
                  </a:lnTo>
                  <a:lnTo>
                    <a:pt x="2933" y="1143"/>
                  </a:lnTo>
                  <a:lnTo>
                    <a:pt x="2260" y="838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3B8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7" name="object 2377" descr=""/>
            <p:cNvSpPr/>
            <p:nvPr/>
          </p:nvSpPr>
          <p:spPr>
            <a:xfrm>
              <a:off x="2191913" y="2689915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2552" y="0"/>
                  </a:moveTo>
                  <a:lnTo>
                    <a:pt x="0" y="1930"/>
                  </a:lnTo>
                  <a:lnTo>
                    <a:pt x="25" y="2362"/>
                  </a:lnTo>
                  <a:lnTo>
                    <a:pt x="495" y="2946"/>
                  </a:lnTo>
                  <a:lnTo>
                    <a:pt x="571" y="3543"/>
                  </a:lnTo>
                  <a:lnTo>
                    <a:pt x="139" y="4178"/>
                  </a:lnTo>
                  <a:lnTo>
                    <a:pt x="317" y="5029"/>
                  </a:lnTo>
                  <a:lnTo>
                    <a:pt x="952" y="5410"/>
                  </a:lnTo>
                  <a:lnTo>
                    <a:pt x="1701" y="5651"/>
                  </a:lnTo>
                  <a:lnTo>
                    <a:pt x="2057" y="5740"/>
                  </a:lnTo>
                  <a:lnTo>
                    <a:pt x="2400" y="5854"/>
                  </a:lnTo>
                  <a:lnTo>
                    <a:pt x="4127" y="7899"/>
                  </a:lnTo>
                  <a:lnTo>
                    <a:pt x="4305" y="8242"/>
                  </a:lnTo>
                  <a:lnTo>
                    <a:pt x="6705" y="9778"/>
                  </a:lnTo>
                  <a:lnTo>
                    <a:pt x="7353" y="9715"/>
                  </a:lnTo>
                  <a:lnTo>
                    <a:pt x="7962" y="9436"/>
                  </a:lnTo>
                  <a:lnTo>
                    <a:pt x="8572" y="9080"/>
                  </a:lnTo>
                  <a:lnTo>
                    <a:pt x="9029" y="8610"/>
                  </a:lnTo>
                  <a:lnTo>
                    <a:pt x="9283" y="7950"/>
                  </a:lnTo>
                  <a:lnTo>
                    <a:pt x="9283" y="7480"/>
                  </a:lnTo>
                  <a:lnTo>
                    <a:pt x="9144" y="7061"/>
                  </a:lnTo>
                  <a:lnTo>
                    <a:pt x="8851" y="6692"/>
                  </a:lnTo>
                  <a:lnTo>
                    <a:pt x="8305" y="6222"/>
                  </a:lnTo>
                  <a:lnTo>
                    <a:pt x="7581" y="6286"/>
                  </a:lnTo>
                  <a:lnTo>
                    <a:pt x="6959" y="6045"/>
                  </a:lnTo>
                  <a:lnTo>
                    <a:pt x="5676" y="5206"/>
                  </a:lnTo>
                  <a:lnTo>
                    <a:pt x="5905" y="3860"/>
                  </a:lnTo>
                  <a:lnTo>
                    <a:pt x="5778" y="2628"/>
                  </a:lnTo>
                  <a:lnTo>
                    <a:pt x="4787" y="2209"/>
                  </a:lnTo>
                  <a:lnTo>
                    <a:pt x="4254" y="1346"/>
                  </a:lnTo>
                  <a:lnTo>
                    <a:pt x="3695" y="520"/>
                  </a:lnTo>
                  <a:lnTo>
                    <a:pt x="3352" y="253"/>
                  </a:lnTo>
                  <a:lnTo>
                    <a:pt x="2971" y="63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427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8" name="object 2378" descr=""/>
            <p:cNvSpPr/>
            <p:nvPr/>
          </p:nvSpPr>
          <p:spPr>
            <a:xfrm>
              <a:off x="2194326" y="268983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273" y="0"/>
                  </a:moveTo>
                  <a:lnTo>
                    <a:pt x="1930" y="50"/>
                  </a:lnTo>
                  <a:lnTo>
                    <a:pt x="1600" y="228"/>
                  </a:lnTo>
                  <a:lnTo>
                    <a:pt x="1257" y="622"/>
                  </a:lnTo>
                  <a:lnTo>
                    <a:pt x="1282" y="1409"/>
                  </a:lnTo>
                  <a:lnTo>
                    <a:pt x="0" y="2031"/>
                  </a:lnTo>
                  <a:lnTo>
                    <a:pt x="1892" y="3809"/>
                  </a:lnTo>
                  <a:lnTo>
                    <a:pt x="2565" y="2768"/>
                  </a:lnTo>
                  <a:lnTo>
                    <a:pt x="3365" y="2705"/>
                  </a:lnTo>
                  <a:lnTo>
                    <a:pt x="3335" y="622"/>
                  </a:lnTo>
                  <a:lnTo>
                    <a:pt x="3111" y="266"/>
                  </a:lnTo>
                  <a:lnTo>
                    <a:pt x="2628" y="76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AE64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9" name="object 2379" descr=""/>
            <p:cNvSpPr/>
            <p:nvPr/>
          </p:nvSpPr>
          <p:spPr>
            <a:xfrm>
              <a:off x="2198872" y="269409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133" y="0"/>
                  </a:moveTo>
                  <a:lnTo>
                    <a:pt x="0" y="1866"/>
                  </a:lnTo>
                  <a:lnTo>
                    <a:pt x="495" y="2666"/>
                  </a:lnTo>
                  <a:lnTo>
                    <a:pt x="1346" y="2768"/>
                  </a:lnTo>
                  <a:lnTo>
                    <a:pt x="2171" y="2933"/>
                  </a:lnTo>
                  <a:lnTo>
                    <a:pt x="2717" y="2628"/>
                  </a:lnTo>
                  <a:lnTo>
                    <a:pt x="3174" y="2146"/>
                  </a:lnTo>
                  <a:lnTo>
                    <a:pt x="3428" y="1600"/>
                  </a:lnTo>
                  <a:lnTo>
                    <a:pt x="3403" y="927"/>
                  </a:lnTo>
                  <a:lnTo>
                    <a:pt x="3238" y="520"/>
                  </a:lnTo>
                  <a:lnTo>
                    <a:pt x="2959" y="228"/>
                  </a:lnTo>
                  <a:lnTo>
                    <a:pt x="2552" y="76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3356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0" name="object 2380" descr=""/>
            <p:cNvSpPr/>
            <p:nvPr/>
          </p:nvSpPr>
          <p:spPr>
            <a:xfrm>
              <a:off x="2197251" y="2686406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1549" y="0"/>
                  </a:moveTo>
                  <a:lnTo>
                    <a:pt x="241" y="88"/>
                  </a:lnTo>
                  <a:lnTo>
                    <a:pt x="406" y="1143"/>
                  </a:lnTo>
                  <a:lnTo>
                    <a:pt x="266" y="1993"/>
                  </a:lnTo>
                  <a:lnTo>
                    <a:pt x="12" y="2387"/>
                  </a:lnTo>
                  <a:lnTo>
                    <a:pt x="0" y="2781"/>
                  </a:lnTo>
                  <a:lnTo>
                    <a:pt x="253" y="3175"/>
                  </a:lnTo>
                  <a:lnTo>
                    <a:pt x="698" y="3390"/>
                  </a:lnTo>
                  <a:lnTo>
                    <a:pt x="1054" y="3302"/>
                  </a:lnTo>
                  <a:lnTo>
                    <a:pt x="1308" y="2870"/>
                  </a:lnTo>
                  <a:lnTo>
                    <a:pt x="1384" y="1917"/>
                  </a:lnTo>
                  <a:lnTo>
                    <a:pt x="1473" y="952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3F7D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1" name="object 2381" descr=""/>
            <p:cNvSpPr/>
            <p:nvPr/>
          </p:nvSpPr>
          <p:spPr>
            <a:xfrm>
              <a:off x="2198590" y="2692556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295" y="0"/>
                  </a:moveTo>
                  <a:lnTo>
                    <a:pt x="0" y="698"/>
                  </a:lnTo>
                  <a:lnTo>
                    <a:pt x="88" y="1358"/>
                  </a:lnTo>
                  <a:lnTo>
                    <a:pt x="1104" y="2057"/>
                  </a:lnTo>
                  <a:lnTo>
                    <a:pt x="1854" y="1460"/>
                  </a:lnTo>
                  <a:lnTo>
                    <a:pt x="1854" y="736"/>
                  </a:lnTo>
                  <a:close/>
                </a:path>
              </a:pathLst>
            </a:custGeom>
            <a:solidFill>
              <a:srgbClr val="D35F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2" name="object 2382" descr=""/>
            <p:cNvSpPr/>
            <p:nvPr/>
          </p:nvSpPr>
          <p:spPr>
            <a:xfrm>
              <a:off x="2197399" y="268922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431" y="0"/>
                  </a:moveTo>
                  <a:lnTo>
                    <a:pt x="228" y="114"/>
                  </a:lnTo>
                  <a:lnTo>
                    <a:pt x="0" y="571"/>
                  </a:lnTo>
                  <a:lnTo>
                    <a:pt x="76" y="825"/>
                  </a:lnTo>
                  <a:lnTo>
                    <a:pt x="330" y="1092"/>
                  </a:lnTo>
                  <a:lnTo>
                    <a:pt x="317" y="1333"/>
                  </a:lnTo>
                  <a:lnTo>
                    <a:pt x="876" y="1092"/>
                  </a:lnTo>
                  <a:lnTo>
                    <a:pt x="1076" y="825"/>
                  </a:lnTo>
                  <a:lnTo>
                    <a:pt x="1155" y="63"/>
                  </a:lnTo>
                  <a:lnTo>
                    <a:pt x="673" y="5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91C0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3" name="object 2383" descr=""/>
            <p:cNvSpPr/>
            <p:nvPr/>
          </p:nvSpPr>
          <p:spPr>
            <a:xfrm>
              <a:off x="2192704" y="2686154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685" y="0"/>
                  </a:moveTo>
                  <a:lnTo>
                    <a:pt x="292" y="38"/>
                  </a:lnTo>
                  <a:lnTo>
                    <a:pt x="88" y="419"/>
                  </a:lnTo>
                  <a:lnTo>
                    <a:pt x="0" y="812"/>
                  </a:lnTo>
                  <a:lnTo>
                    <a:pt x="0" y="1231"/>
                  </a:lnTo>
                  <a:lnTo>
                    <a:pt x="2006" y="2959"/>
                  </a:lnTo>
                  <a:lnTo>
                    <a:pt x="2413" y="2946"/>
                  </a:lnTo>
                  <a:lnTo>
                    <a:pt x="2819" y="2844"/>
                  </a:lnTo>
                  <a:lnTo>
                    <a:pt x="3213" y="2679"/>
                  </a:lnTo>
                  <a:lnTo>
                    <a:pt x="3517" y="2425"/>
                  </a:lnTo>
                  <a:lnTo>
                    <a:pt x="3695" y="2044"/>
                  </a:lnTo>
                  <a:lnTo>
                    <a:pt x="3340" y="1409"/>
                  </a:lnTo>
                  <a:lnTo>
                    <a:pt x="2997" y="774"/>
                  </a:lnTo>
                  <a:lnTo>
                    <a:pt x="2641" y="139"/>
                  </a:lnTo>
                  <a:lnTo>
                    <a:pt x="1993" y="88"/>
                  </a:lnTo>
                  <a:lnTo>
                    <a:pt x="1333" y="50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3148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4" name="object 2384" descr=""/>
            <p:cNvSpPr/>
            <p:nvPr/>
          </p:nvSpPr>
          <p:spPr>
            <a:xfrm>
              <a:off x="2195099" y="268818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295" y="0"/>
                  </a:moveTo>
                  <a:lnTo>
                    <a:pt x="1016" y="38"/>
                  </a:lnTo>
                  <a:lnTo>
                    <a:pt x="774" y="139"/>
                  </a:lnTo>
                  <a:lnTo>
                    <a:pt x="546" y="317"/>
                  </a:lnTo>
                  <a:lnTo>
                    <a:pt x="152" y="495"/>
                  </a:lnTo>
                  <a:lnTo>
                    <a:pt x="0" y="800"/>
                  </a:lnTo>
                  <a:lnTo>
                    <a:pt x="114" y="1219"/>
                  </a:lnTo>
                  <a:lnTo>
                    <a:pt x="495" y="1689"/>
                  </a:lnTo>
                  <a:lnTo>
                    <a:pt x="1092" y="1841"/>
                  </a:lnTo>
                  <a:lnTo>
                    <a:pt x="1562" y="2171"/>
                  </a:lnTo>
                  <a:lnTo>
                    <a:pt x="2628" y="2133"/>
                  </a:lnTo>
                  <a:lnTo>
                    <a:pt x="2667" y="1765"/>
                  </a:lnTo>
                  <a:lnTo>
                    <a:pt x="2692" y="1396"/>
                  </a:lnTo>
                  <a:lnTo>
                    <a:pt x="2730" y="1028"/>
                  </a:lnTo>
                  <a:lnTo>
                    <a:pt x="1676" y="76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C0B6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5" name="object 2385" descr=""/>
            <p:cNvSpPr/>
            <p:nvPr/>
          </p:nvSpPr>
          <p:spPr>
            <a:xfrm>
              <a:off x="2190261" y="268619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730" y="0"/>
                  </a:moveTo>
                  <a:lnTo>
                    <a:pt x="0" y="0"/>
                  </a:lnTo>
                  <a:lnTo>
                    <a:pt x="50" y="406"/>
                  </a:lnTo>
                  <a:lnTo>
                    <a:pt x="114" y="812"/>
                  </a:lnTo>
                  <a:lnTo>
                    <a:pt x="165" y="1206"/>
                  </a:lnTo>
                  <a:lnTo>
                    <a:pt x="647" y="1727"/>
                  </a:lnTo>
                  <a:lnTo>
                    <a:pt x="1257" y="1854"/>
                  </a:lnTo>
                  <a:lnTo>
                    <a:pt x="1930" y="1778"/>
                  </a:lnTo>
                  <a:lnTo>
                    <a:pt x="2362" y="1651"/>
                  </a:lnTo>
                  <a:lnTo>
                    <a:pt x="2692" y="1397"/>
                  </a:lnTo>
                  <a:lnTo>
                    <a:pt x="2971" y="1054"/>
                  </a:lnTo>
                  <a:lnTo>
                    <a:pt x="2882" y="698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BDAC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6" name="object 2386" descr=""/>
            <p:cNvSpPr/>
            <p:nvPr/>
          </p:nvSpPr>
          <p:spPr>
            <a:xfrm>
              <a:off x="2187770" y="2687846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016" y="0"/>
                  </a:moveTo>
                  <a:lnTo>
                    <a:pt x="4559" y="0"/>
                  </a:lnTo>
                  <a:lnTo>
                    <a:pt x="3073" y="76"/>
                  </a:lnTo>
                  <a:lnTo>
                    <a:pt x="2425" y="1384"/>
                  </a:lnTo>
                  <a:lnTo>
                    <a:pt x="1130" y="2362"/>
                  </a:lnTo>
                  <a:lnTo>
                    <a:pt x="812" y="2463"/>
                  </a:lnTo>
                  <a:lnTo>
                    <a:pt x="457" y="2463"/>
                  </a:lnTo>
                  <a:lnTo>
                    <a:pt x="152" y="2870"/>
                  </a:lnTo>
                  <a:lnTo>
                    <a:pt x="0" y="3340"/>
                  </a:lnTo>
                  <a:lnTo>
                    <a:pt x="101" y="3759"/>
                  </a:lnTo>
                  <a:lnTo>
                    <a:pt x="482" y="4102"/>
                  </a:lnTo>
                  <a:lnTo>
                    <a:pt x="1346" y="4610"/>
                  </a:lnTo>
                  <a:lnTo>
                    <a:pt x="2235" y="4622"/>
                  </a:lnTo>
                  <a:lnTo>
                    <a:pt x="3162" y="4317"/>
                  </a:lnTo>
                  <a:lnTo>
                    <a:pt x="3810" y="4025"/>
                  </a:lnTo>
                  <a:lnTo>
                    <a:pt x="4152" y="3403"/>
                  </a:lnTo>
                  <a:lnTo>
                    <a:pt x="4686" y="2984"/>
                  </a:lnTo>
                  <a:lnTo>
                    <a:pt x="5181" y="2552"/>
                  </a:lnTo>
                  <a:lnTo>
                    <a:pt x="5638" y="2082"/>
                  </a:lnTo>
                  <a:lnTo>
                    <a:pt x="6045" y="1574"/>
                  </a:lnTo>
                  <a:lnTo>
                    <a:pt x="6159" y="1117"/>
                  </a:lnTo>
                  <a:lnTo>
                    <a:pt x="6019" y="736"/>
                  </a:lnTo>
                  <a:lnTo>
                    <a:pt x="5676" y="444"/>
                  </a:lnTo>
                  <a:lnTo>
                    <a:pt x="5397" y="177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527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7" name="object 2387" descr=""/>
            <p:cNvSpPr/>
            <p:nvPr/>
          </p:nvSpPr>
          <p:spPr>
            <a:xfrm>
              <a:off x="2189097" y="268729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200" y="0"/>
                  </a:moveTo>
                  <a:lnTo>
                    <a:pt x="1333" y="114"/>
                  </a:lnTo>
                  <a:lnTo>
                    <a:pt x="812" y="927"/>
                  </a:lnTo>
                  <a:lnTo>
                    <a:pt x="0" y="1600"/>
                  </a:lnTo>
                  <a:lnTo>
                    <a:pt x="88" y="2705"/>
                  </a:lnTo>
                  <a:lnTo>
                    <a:pt x="1498" y="2768"/>
                  </a:lnTo>
                  <a:lnTo>
                    <a:pt x="2209" y="1549"/>
                  </a:lnTo>
                  <a:lnTo>
                    <a:pt x="3276" y="977"/>
                  </a:lnTo>
                  <a:lnTo>
                    <a:pt x="3454" y="863"/>
                  </a:lnTo>
                  <a:lnTo>
                    <a:pt x="3543" y="634"/>
                  </a:lnTo>
                  <a:lnTo>
                    <a:pt x="3619" y="406"/>
                  </a:lnTo>
                  <a:lnTo>
                    <a:pt x="3505" y="203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CC57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8" name="object 2388" descr=""/>
            <p:cNvSpPr/>
            <p:nvPr/>
          </p:nvSpPr>
          <p:spPr>
            <a:xfrm>
              <a:off x="2170004" y="2706066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927" y="0"/>
                  </a:moveTo>
                  <a:lnTo>
                    <a:pt x="0" y="584"/>
                  </a:lnTo>
                  <a:lnTo>
                    <a:pt x="25" y="1066"/>
                  </a:lnTo>
                  <a:lnTo>
                    <a:pt x="63" y="1536"/>
                  </a:lnTo>
                  <a:lnTo>
                    <a:pt x="88" y="2019"/>
                  </a:lnTo>
                  <a:lnTo>
                    <a:pt x="2578" y="2120"/>
                  </a:lnTo>
                  <a:lnTo>
                    <a:pt x="3022" y="1955"/>
                  </a:lnTo>
                  <a:lnTo>
                    <a:pt x="3365" y="1574"/>
                  </a:lnTo>
                  <a:lnTo>
                    <a:pt x="3568" y="1028"/>
                  </a:lnTo>
                  <a:lnTo>
                    <a:pt x="3365" y="698"/>
                  </a:lnTo>
                  <a:lnTo>
                    <a:pt x="2819" y="533"/>
                  </a:lnTo>
                  <a:lnTo>
                    <a:pt x="1866" y="101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465F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9" name="object 2389" descr=""/>
            <p:cNvSpPr/>
            <p:nvPr/>
          </p:nvSpPr>
          <p:spPr>
            <a:xfrm>
              <a:off x="2172065" y="270699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447" y="0"/>
                  </a:moveTo>
                  <a:lnTo>
                    <a:pt x="838" y="279"/>
                  </a:lnTo>
                  <a:lnTo>
                    <a:pt x="558" y="571"/>
                  </a:lnTo>
                  <a:lnTo>
                    <a:pt x="279" y="876"/>
                  </a:lnTo>
                  <a:lnTo>
                    <a:pt x="0" y="1168"/>
                  </a:lnTo>
                  <a:lnTo>
                    <a:pt x="38" y="1663"/>
                  </a:lnTo>
                  <a:lnTo>
                    <a:pt x="63" y="2158"/>
                  </a:lnTo>
                  <a:lnTo>
                    <a:pt x="101" y="2654"/>
                  </a:lnTo>
                  <a:lnTo>
                    <a:pt x="774" y="2616"/>
                  </a:lnTo>
                  <a:lnTo>
                    <a:pt x="1460" y="2590"/>
                  </a:lnTo>
                  <a:lnTo>
                    <a:pt x="2146" y="2552"/>
                  </a:lnTo>
                  <a:lnTo>
                    <a:pt x="2527" y="2235"/>
                  </a:lnTo>
                  <a:lnTo>
                    <a:pt x="2298" y="1803"/>
                  </a:lnTo>
                  <a:lnTo>
                    <a:pt x="2247" y="723"/>
                  </a:lnTo>
                  <a:lnTo>
                    <a:pt x="1905" y="139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DCC7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0" name="object 2390" descr=""/>
            <p:cNvSpPr/>
            <p:nvPr/>
          </p:nvSpPr>
          <p:spPr>
            <a:xfrm>
              <a:off x="2204411" y="2692559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3886" y="0"/>
                  </a:moveTo>
                  <a:lnTo>
                    <a:pt x="3441" y="38"/>
                  </a:lnTo>
                  <a:lnTo>
                    <a:pt x="2984" y="88"/>
                  </a:lnTo>
                  <a:lnTo>
                    <a:pt x="2527" y="127"/>
                  </a:lnTo>
                  <a:lnTo>
                    <a:pt x="2349" y="939"/>
                  </a:lnTo>
                  <a:lnTo>
                    <a:pt x="1689" y="1092"/>
                  </a:lnTo>
                  <a:lnTo>
                    <a:pt x="1015" y="1219"/>
                  </a:lnTo>
                  <a:lnTo>
                    <a:pt x="0" y="2908"/>
                  </a:lnTo>
                  <a:lnTo>
                    <a:pt x="1727" y="2971"/>
                  </a:lnTo>
                  <a:lnTo>
                    <a:pt x="2451" y="3632"/>
                  </a:lnTo>
                  <a:lnTo>
                    <a:pt x="3124" y="3886"/>
                  </a:lnTo>
                  <a:lnTo>
                    <a:pt x="3797" y="3937"/>
                  </a:lnTo>
                  <a:lnTo>
                    <a:pt x="4483" y="3683"/>
                  </a:lnTo>
                  <a:lnTo>
                    <a:pt x="5003" y="3225"/>
                  </a:lnTo>
                  <a:lnTo>
                    <a:pt x="4876" y="2908"/>
                  </a:lnTo>
                  <a:lnTo>
                    <a:pt x="4864" y="2565"/>
                  </a:lnTo>
                  <a:lnTo>
                    <a:pt x="4978" y="2235"/>
                  </a:lnTo>
                  <a:lnTo>
                    <a:pt x="5587" y="1765"/>
                  </a:lnTo>
                  <a:lnTo>
                    <a:pt x="5549" y="1384"/>
                  </a:lnTo>
                  <a:lnTo>
                    <a:pt x="4838" y="1092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C66C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1" name="object 2391" descr=""/>
            <p:cNvSpPr/>
            <p:nvPr/>
          </p:nvSpPr>
          <p:spPr>
            <a:xfrm>
              <a:off x="2209250" y="269351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168" y="0"/>
                  </a:moveTo>
                  <a:lnTo>
                    <a:pt x="393" y="101"/>
                  </a:lnTo>
                  <a:lnTo>
                    <a:pt x="0" y="139"/>
                  </a:lnTo>
                  <a:lnTo>
                    <a:pt x="38" y="520"/>
                  </a:lnTo>
                  <a:lnTo>
                    <a:pt x="139" y="1282"/>
                  </a:lnTo>
                  <a:lnTo>
                    <a:pt x="1015" y="1269"/>
                  </a:lnTo>
                  <a:lnTo>
                    <a:pt x="1803" y="1092"/>
                  </a:lnTo>
                  <a:lnTo>
                    <a:pt x="2260" y="228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3D8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2" name="object 2392" descr=""/>
            <p:cNvSpPr/>
            <p:nvPr/>
          </p:nvSpPr>
          <p:spPr>
            <a:xfrm>
              <a:off x="2202660" y="2693053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82" y="0"/>
                  </a:moveTo>
                  <a:lnTo>
                    <a:pt x="177" y="609"/>
                  </a:lnTo>
                  <a:lnTo>
                    <a:pt x="0" y="1447"/>
                  </a:lnTo>
                  <a:lnTo>
                    <a:pt x="228" y="2209"/>
                  </a:lnTo>
                  <a:lnTo>
                    <a:pt x="660" y="2819"/>
                  </a:lnTo>
                  <a:lnTo>
                    <a:pt x="1346" y="3238"/>
                  </a:lnTo>
                  <a:lnTo>
                    <a:pt x="2070" y="3568"/>
                  </a:lnTo>
                  <a:lnTo>
                    <a:pt x="2819" y="3644"/>
                  </a:lnTo>
                  <a:lnTo>
                    <a:pt x="3594" y="3479"/>
                  </a:lnTo>
                  <a:lnTo>
                    <a:pt x="4089" y="3314"/>
                  </a:lnTo>
                  <a:lnTo>
                    <a:pt x="4483" y="3009"/>
                  </a:lnTo>
                  <a:lnTo>
                    <a:pt x="4749" y="2565"/>
                  </a:lnTo>
                  <a:lnTo>
                    <a:pt x="4317" y="1714"/>
                  </a:lnTo>
                  <a:lnTo>
                    <a:pt x="2946" y="1854"/>
                  </a:lnTo>
                  <a:lnTo>
                    <a:pt x="2768" y="723"/>
                  </a:lnTo>
                  <a:lnTo>
                    <a:pt x="1498" y="53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6A8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3" name="object 2393" descr=""/>
            <p:cNvSpPr/>
            <p:nvPr/>
          </p:nvSpPr>
          <p:spPr>
            <a:xfrm>
              <a:off x="2200144" y="2692419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657" y="0"/>
                  </a:moveTo>
                  <a:lnTo>
                    <a:pt x="2743" y="241"/>
                  </a:lnTo>
                  <a:lnTo>
                    <a:pt x="1892" y="304"/>
                  </a:lnTo>
                  <a:lnTo>
                    <a:pt x="1244" y="787"/>
                  </a:lnTo>
                  <a:lnTo>
                    <a:pt x="0" y="965"/>
                  </a:lnTo>
                  <a:lnTo>
                    <a:pt x="850" y="2222"/>
                  </a:lnTo>
                  <a:lnTo>
                    <a:pt x="1155" y="2336"/>
                  </a:lnTo>
                  <a:lnTo>
                    <a:pt x="1460" y="2476"/>
                  </a:lnTo>
                  <a:lnTo>
                    <a:pt x="1752" y="2628"/>
                  </a:lnTo>
                  <a:lnTo>
                    <a:pt x="2197" y="2743"/>
                  </a:lnTo>
                  <a:lnTo>
                    <a:pt x="2540" y="2616"/>
                  </a:lnTo>
                  <a:lnTo>
                    <a:pt x="2806" y="2235"/>
                  </a:lnTo>
                  <a:lnTo>
                    <a:pt x="4013" y="1168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C85C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4" name="object 2394" descr=""/>
            <p:cNvSpPr/>
            <p:nvPr/>
          </p:nvSpPr>
          <p:spPr>
            <a:xfrm>
              <a:off x="2199805" y="269255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6" y="0"/>
                  </a:moveTo>
                  <a:lnTo>
                    <a:pt x="0" y="2146"/>
                  </a:lnTo>
                  <a:lnTo>
                    <a:pt x="393" y="2133"/>
                  </a:lnTo>
                  <a:lnTo>
                    <a:pt x="800" y="2108"/>
                  </a:lnTo>
                  <a:lnTo>
                    <a:pt x="1193" y="2095"/>
                  </a:lnTo>
                  <a:lnTo>
                    <a:pt x="1524" y="1447"/>
                  </a:lnTo>
                  <a:lnTo>
                    <a:pt x="2209" y="15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5C79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5" name="object 2395" descr=""/>
            <p:cNvSpPr/>
            <p:nvPr/>
          </p:nvSpPr>
          <p:spPr>
            <a:xfrm>
              <a:off x="2175953" y="2707645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3352" y="0"/>
                  </a:moveTo>
                  <a:lnTo>
                    <a:pt x="2476" y="63"/>
                  </a:lnTo>
                  <a:lnTo>
                    <a:pt x="1714" y="723"/>
                  </a:lnTo>
                  <a:lnTo>
                    <a:pt x="584" y="901"/>
                  </a:lnTo>
                  <a:lnTo>
                    <a:pt x="127" y="1244"/>
                  </a:lnTo>
                  <a:lnTo>
                    <a:pt x="0" y="1676"/>
                  </a:lnTo>
                  <a:lnTo>
                    <a:pt x="215" y="2197"/>
                  </a:lnTo>
                  <a:lnTo>
                    <a:pt x="952" y="1955"/>
                  </a:lnTo>
                  <a:lnTo>
                    <a:pt x="2679" y="3606"/>
                  </a:lnTo>
                  <a:lnTo>
                    <a:pt x="4902" y="2844"/>
                  </a:lnTo>
                  <a:lnTo>
                    <a:pt x="6908" y="3149"/>
                  </a:lnTo>
                  <a:lnTo>
                    <a:pt x="7810" y="3251"/>
                  </a:lnTo>
                  <a:lnTo>
                    <a:pt x="8077" y="2806"/>
                  </a:lnTo>
                  <a:lnTo>
                    <a:pt x="7874" y="1993"/>
                  </a:lnTo>
                  <a:lnTo>
                    <a:pt x="7454" y="1435"/>
                  </a:lnTo>
                  <a:lnTo>
                    <a:pt x="6870" y="1092"/>
                  </a:lnTo>
                  <a:lnTo>
                    <a:pt x="4965" y="330"/>
                  </a:lnTo>
                  <a:lnTo>
                    <a:pt x="4292" y="177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rgbClr val="C38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6" name="object 2396" descr=""/>
            <p:cNvSpPr/>
            <p:nvPr/>
          </p:nvSpPr>
          <p:spPr>
            <a:xfrm>
              <a:off x="2177881" y="270177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025" y="0"/>
                  </a:moveTo>
                  <a:lnTo>
                    <a:pt x="2946" y="25"/>
                  </a:lnTo>
                  <a:lnTo>
                    <a:pt x="2082" y="355"/>
                  </a:lnTo>
                  <a:lnTo>
                    <a:pt x="1168" y="596"/>
                  </a:lnTo>
                  <a:lnTo>
                    <a:pt x="838" y="1625"/>
                  </a:lnTo>
                  <a:lnTo>
                    <a:pt x="761" y="1892"/>
                  </a:lnTo>
                  <a:lnTo>
                    <a:pt x="660" y="2146"/>
                  </a:lnTo>
                  <a:lnTo>
                    <a:pt x="507" y="2374"/>
                  </a:lnTo>
                  <a:lnTo>
                    <a:pt x="0" y="2997"/>
                  </a:lnTo>
                  <a:lnTo>
                    <a:pt x="50" y="3708"/>
                  </a:lnTo>
                  <a:lnTo>
                    <a:pt x="228" y="4419"/>
                  </a:lnTo>
                  <a:lnTo>
                    <a:pt x="520" y="4838"/>
                  </a:lnTo>
                  <a:lnTo>
                    <a:pt x="901" y="5080"/>
                  </a:lnTo>
                  <a:lnTo>
                    <a:pt x="1409" y="5130"/>
                  </a:lnTo>
                  <a:lnTo>
                    <a:pt x="2412" y="5041"/>
                  </a:lnTo>
                  <a:lnTo>
                    <a:pt x="3276" y="4622"/>
                  </a:lnTo>
                  <a:lnTo>
                    <a:pt x="4063" y="4051"/>
                  </a:lnTo>
                  <a:lnTo>
                    <a:pt x="4800" y="3365"/>
                  </a:lnTo>
                  <a:lnTo>
                    <a:pt x="5321" y="2590"/>
                  </a:lnTo>
                  <a:lnTo>
                    <a:pt x="5092" y="1524"/>
                  </a:lnTo>
                  <a:lnTo>
                    <a:pt x="4660" y="609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5D6B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7" name="object 2397" descr=""/>
            <p:cNvSpPr/>
            <p:nvPr/>
          </p:nvSpPr>
          <p:spPr>
            <a:xfrm>
              <a:off x="2174321" y="2699614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4559" y="0"/>
                  </a:moveTo>
                  <a:lnTo>
                    <a:pt x="4076" y="203"/>
                  </a:lnTo>
                  <a:lnTo>
                    <a:pt x="3276" y="1079"/>
                  </a:lnTo>
                  <a:lnTo>
                    <a:pt x="1803" y="622"/>
                  </a:lnTo>
                  <a:lnTo>
                    <a:pt x="1117" y="1701"/>
                  </a:lnTo>
                  <a:lnTo>
                    <a:pt x="317" y="2705"/>
                  </a:lnTo>
                  <a:lnTo>
                    <a:pt x="165" y="2959"/>
                  </a:lnTo>
                  <a:lnTo>
                    <a:pt x="63" y="3238"/>
                  </a:lnTo>
                  <a:lnTo>
                    <a:pt x="0" y="3517"/>
                  </a:lnTo>
                  <a:lnTo>
                    <a:pt x="660" y="3492"/>
                  </a:lnTo>
                  <a:lnTo>
                    <a:pt x="1333" y="3479"/>
                  </a:lnTo>
                  <a:lnTo>
                    <a:pt x="2006" y="3454"/>
                  </a:lnTo>
                  <a:lnTo>
                    <a:pt x="3047" y="2730"/>
                  </a:lnTo>
                  <a:lnTo>
                    <a:pt x="4444" y="3454"/>
                  </a:lnTo>
                  <a:lnTo>
                    <a:pt x="5473" y="2641"/>
                  </a:lnTo>
                  <a:lnTo>
                    <a:pt x="5613" y="2489"/>
                  </a:lnTo>
                  <a:lnTo>
                    <a:pt x="5714" y="1892"/>
                  </a:lnTo>
                  <a:lnTo>
                    <a:pt x="5587" y="1625"/>
                  </a:lnTo>
                  <a:lnTo>
                    <a:pt x="5308" y="1384"/>
                  </a:lnTo>
                  <a:lnTo>
                    <a:pt x="5283" y="1104"/>
                  </a:lnTo>
                  <a:lnTo>
                    <a:pt x="5245" y="838"/>
                  </a:lnTo>
                  <a:lnTo>
                    <a:pt x="5181" y="571"/>
                  </a:lnTo>
                  <a:lnTo>
                    <a:pt x="4927" y="101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B76D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8" name="object 2398" descr=""/>
            <p:cNvSpPr/>
            <p:nvPr/>
          </p:nvSpPr>
          <p:spPr>
            <a:xfrm>
              <a:off x="2177468" y="2705882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457" y="0"/>
                  </a:moveTo>
                  <a:lnTo>
                    <a:pt x="165" y="88"/>
                  </a:lnTo>
                  <a:lnTo>
                    <a:pt x="0" y="622"/>
                  </a:lnTo>
                  <a:lnTo>
                    <a:pt x="63" y="1244"/>
                  </a:lnTo>
                  <a:lnTo>
                    <a:pt x="139" y="1866"/>
                  </a:lnTo>
                  <a:lnTo>
                    <a:pt x="203" y="2489"/>
                  </a:lnTo>
                  <a:lnTo>
                    <a:pt x="3086" y="2908"/>
                  </a:lnTo>
                  <a:lnTo>
                    <a:pt x="3467" y="2666"/>
                  </a:lnTo>
                  <a:lnTo>
                    <a:pt x="3708" y="2324"/>
                  </a:lnTo>
                  <a:lnTo>
                    <a:pt x="3809" y="1892"/>
                  </a:lnTo>
                  <a:lnTo>
                    <a:pt x="3835" y="1447"/>
                  </a:lnTo>
                  <a:lnTo>
                    <a:pt x="3759" y="1028"/>
                  </a:lnTo>
                  <a:lnTo>
                    <a:pt x="3581" y="622"/>
                  </a:lnTo>
                  <a:lnTo>
                    <a:pt x="3263" y="292"/>
                  </a:lnTo>
                  <a:lnTo>
                    <a:pt x="2882" y="165"/>
                  </a:lnTo>
                  <a:lnTo>
                    <a:pt x="2425" y="292"/>
                  </a:lnTo>
                  <a:lnTo>
                    <a:pt x="888" y="36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4A86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9" name="object 2399" descr=""/>
            <p:cNvSpPr/>
            <p:nvPr/>
          </p:nvSpPr>
          <p:spPr>
            <a:xfrm>
              <a:off x="2176324" y="2701677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3886" y="0"/>
                  </a:moveTo>
                  <a:lnTo>
                    <a:pt x="3314" y="393"/>
                  </a:lnTo>
                  <a:lnTo>
                    <a:pt x="2133" y="469"/>
                  </a:lnTo>
                  <a:lnTo>
                    <a:pt x="914" y="431"/>
                  </a:lnTo>
                  <a:lnTo>
                    <a:pt x="0" y="1397"/>
                  </a:lnTo>
                  <a:lnTo>
                    <a:pt x="800" y="1511"/>
                  </a:lnTo>
                  <a:lnTo>
                    <a:pt x="1600" y="1612"/>
                  </a:lnTo>
                  <a:lnTo>
                    <a:pt x="2400" y="1727"/>
                  </a:lnTo>
                  <a:lnTo>
                    <a:pt x="3238" y="1549"/>
                  </a:lnTo>
                  <a:lnTo>
                    <a:pt x="4102" y="1435"/>
                  </a:lnTo>
                  <a:lnTo>
                    <a:pt x="4699" y="711"/>
                  </a:lnTo>
                  <a:lnTo>
                    <a:pt x="4356" y="114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DAB0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0" name="object 2400" descr=""/>
            <p:cNvSpPr/>
            <p:nvPr/>
          </p:nvSpPr>
          <p:spPr>
            <a:xfrm>
              <a:off x="2174233" y="270863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761" y="0"/>
                  </a:moveTo>
                  <a:lnTo>
                    <a:pt x="443" y="38"/>
                  </a:lnTo>
                  <a:lnTo>
                    <a:pt x="126" y="165"/>
                  </a:lnTo>
                  <a:lnTo>
                    <a:pt x="0" y="990"/>
                  </a:lnTo>
                  <a:lnTo>
                    <a:pt x="341" y="1981"/>
                  </a:lnTo>
                  <a:lnTo>
                    <a:pt x="1192" y="2082"/>
                  </a:lnTo>
                  <a:lnTo>
                    <a:pt x="2132" y="2006"/>
                  </a:lnTo>
                  <a:lnTo>
                    <a:pt x="2653" y="990"/>
                  </a:lnTo>
                  <a:lnTo>
                    <a:pt x="2196" y="990"/>
                  </a:lnTo>
                  <a:lnTo>
                    <a:pt x="1865" y="635"/>
                  </a:lnTo>
                  <a:lnTo>
                    <a:pt x="1510" y="317"/>
                  </a:lnTo>
                  <a:lnTo>
                    <a:pt x="1103" y="63"/>
                  </a:lnTo>
                  <a:lnTo>
                    <a:pt x="761" y="0"/>
                  </a:lnTo>
                  <a:close/>
                </a:path>
                <a:path w="3175" h="2539">
                  <a:moveTo>
                    <a:pt x="2666" y="965"/>
                  </a:moveTo>
                  <a:lnTo>
                    <a:pt x="2196" y="990"/>
                  </a:lnTo>
                  <a:lnTo>
                    <a:pt x="2653" y="990"/>
                  </a:lnTo>
                  <a:close/>
                </a:path>
              </a:pathLst>
            </a:custGeom>
            <a:solidFill>
              <a:srgbClr val="3B6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1" name="object 2401" descr=""/>
            <p:cNvSpPr/>
            <p:nvPr/>
          </p:nvSpPr>
          <p:spPr>
            <a:xfrm>
              <a:off x="2176553" y="270415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841" y="0"/>
                  </a:moveTo>
                  <a:lnTo>
                    <a:pt x="0" y="190"/>
                  </a:lnTo>
                  <a:lnTo>
                    <a:pt x="482" y="1282"/>
                  </a:lnTo>
                  <a:lnTo>
                    <a:pt x="914" y="2349"/>
                  </a:lnTo>
                  <a:lnTo>
                    <a:pt x="1206" y="2260"/>
                  </a:lnTo>
                  <a:lnTo>
                    <a:pt x="1511" y="2184"/>
                  </a:lnTo>
                  <a:lnTo>
                    <a:pt x="1803" y="2095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C694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2" name="object 2402" descr=""/>
            <p:cNvSpPr/>
            <p:nvPr/>
          </p:nvSpPr>
          <p:spPr>
            <a:xfrm>
              <a:off x="2175338" y="270855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193" y="0"/>
                  </a:moveTo>
                  <a:lnTo>
                    <a:pt x="800" y="38"/>
                  </a:lnTo>
                  <a:lnTo>
                    <a:pt x="393" y="88"/>
                  </a:lnTo>
                  <a:lnTo>
                    <a:pt x="0" y="126"/>
                  </a:lnTo>
                  <a:lnTo>
                    <a:pt x="355" y="444"/>
                  </a:lnTo>
                  <a:lnTo>
                    <a:pt x="723" y="749"/>
                  </a:lnTo>
                  <a:lnTo>
                    <a:pt x="1092" y="1066"/>
                  </a:lnTo>
                  <a:lnTo>
                    <a:pt x="1168" y="355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10261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3" name="object 2403" descr=""/>
            <p:cNvSpPr/>
            <p:nvPr/>
          </p:nvSpPr>
          <p:spPr>
            <a:xfrm>
              <a:off x="2172822" y="270655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812" y="0"/>
                  </a:moveTo>
                  <a:lnTo>
                    <a:pt x="0" y="50"/>
                  </a:lnTo>
                  <a:lnTo>
                    <a:pt x="50" y="266"/>
                  </a:lnTo>
                  <a:lnTo>
                    <a:pt x="76" y="495"/>
                  </a:lnTo>
                  <a:lnTo>
                    <a:pt x="76" y="723"/>
                  </a:lnTo>
                  <a:lnTo>
                    <a:pt x="546" y="876"/>
                  </a:lnTo>
                  <a:lnTo>
                    <a:pt x="1015" y="1015"/>
                  </a:lnTo>
                  <a:lnTo>
                    <a:pt x="1485" y="1168"/>
                  </a:lnTo>
                  <a:lnTo>
                    <a:pt x="1282" y="419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EA75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4" name="object 2404" descr=""/>
            <p:cNvSpPr/>
            <p:nvPr/>
          </p:nvSpPr>
          <p:spPr>
            <a:xfrm>
              <a:off x="2175437" y="269880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146" y="0"/>
                  </a:moveTo>
                  <a:lnTo>
                    <a:pt x="1422" y="838"/>
                  </a:lnTo>
                  <a:lnTo>
                    <a:pt x="0" y="2514"/>
                  </a:lnTo>
                  <a:lnTo>
                    <a:pt x="1079" y="2108"/>
                  </a:lnTo>
                  <a:lnTo>
                    <a:pt x="2412" y="2514"/>
                  </a:lnTo>
                  <a:lnTo>
                    <a:pt x="3301" y="1485"/>
                  </a:lnTo>
                  <a:lnTo>
                    <a:pt x="3441" y="1333"/>
                  </a:lnTo>
                  <a:lnTo>
                    <a:pt x="3517" y="736"/>
                  </a:lnTo>
                  <a:lnTo>
                    <a:pt x="3390" y="469"/>
                  </a:lnTo>
                  <a:lnTo>
                    <a:pt x="3111" y="215"/>
                  </a:lnTo>
                  <a:lnTo>
                    <a:pt x="2463" y="88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5382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5" name="object 2405" descr=""/>
            <p:cNvSpPr/>
            <p:nvPr/>
          </p:nvSpPr>
          <p:spPr>
            <a:xfrm>
              <a:off x="2178549" y="269901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190" y="1270"/>
                  </a:lnTo>
                  <a:lnTo>
                    <a:pt x="444" y="1219"/>
                  </a:lnTo>
                  <a:lnTo>
                    <a:pt x="698" y="1181"/>
                  </a:lnTo>
                  <a:lnTo>
                    <a:pt x="952" y="1168"/>
                  </a:lnTo>
                  <a:lnTo>
                    <a:pt x="1155" y="800"/>
                  </a:lnTo>
                  <a:lnTo>
                    <a:pt x="1346" y="419"/>
                  </a:lnTo>
                  <a:lnTo>
                    <a:pt x="1549" y="50"/>
                  </a:lnTo>
                  <a:lnTo>
                    <a:pt x="1028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D7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6" name="object 2406" descr=""/>
            <p:cNvSpPr/>
            <p:nvPr/>
          </p:nvSpPr>
          <p:spPr>
            <a:xfrm>
              <a:off x="2183305" y="2696536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289" y="0"/>
                  </a:moveTo>
                  <a:lnTo>
                    <a:pt x="1422" y="3746"/>
                  </a:lnTo>
                  <a:lnTo>
                    <a:pt x="800" y="4356"/>
                  </a:lnTo>
                  <a:lnTo>
                    <a:pt x="215" y="4978"/>
                  </a:lnTo>
                  <a:lnTo>
                    <a:pt x="25" y="5867"/>
                  </a:lnTo>
                  <a:lnTo>
                    <a:pt x="0" y="6311"/>
                  </a:lnTo>
                  <a:lnTo>
                    <a:pt x="101" y="6718"/>
                  </a:lnTo>
                  <a:lnTo>
                    <a:pt x="317" y="7111"/>
                  </a:lnTo>
                  <a:lnTo>
                    <a:pt x="863" y="7835"/>
                  </a:lnTo>
                  <a:lnTo>
                    <a:pt x="1574" y="8280"/>
                  </a:lnTo>
                  <a:lnTo>
                    <a:pt x="2489" y="8394"/>
                  </a:lnTo>
                  <a:lnTo>
                    <a:pt x="2920" y="8381"/>
                  </a:lnTo>
                  <a:lnTo>
                    <a:pt x="3314" y="8293"/>
                  </a:lnTo>
                  <a:lnTo>
                    <a:pt x="3695" y="8077"/>
                  </a:lnTo>
                  <a:lnTo>
                    <a:pt x="4089" y="7607"/>
                  </a:lnTo>
                  <a:lnTo>
                    <a:pt x="4165" y="7023"/>
                  </a:lnTo>
                  <a:lnTo>
                    <a:pt x="4279" y="6451"/>
                  </a:lnTo>
                  <a:lnTo>
                    <a:pt x="6540" y="5143"/>
                  </a:lnTo>
                  <a:lnTo>
                    <a:pt x="6997" y="4394"/>
                  </a:lnTo>
                  <a:lnTo>
                    <a:pt x="5054" y="1650"/>
                  </a:lnTo>
                  <a:lnTo>
                    <a:pt x="4457" y="685"/>
                  </a:lnTo>
                  <a:lnTo>
                    <a:pt x="4152" y="317"/>
                  </a:lnTo>
                  <a:lnTo>
                    <a:pt x="3759" y="88"/>
                  </a:lnTo>
                  <a:lnTo>
                    <a:pt x="3289" y="0"/>
                  </a:lnTo>
                  <a:close/>
                </a:path>
              </a:pathLst>
            </a:custGeom>
            <a:solidFill>
              <a:srgbClr val="3153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7" name="object 2407" descr=""/>
            <p:cNvSpPr/>
            <p:nvPr/>
          </p:nvSpPr>
          <p:spPr>
            <a:xfrm>
              <a:off x="2179631" y="270057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968" y="0"/>
                  </a:moveTo>
                  <a:lnTo>
                    <a:pt x="1333" y="190"/>
                  </a:lnTo>
                  <a:lnTo>
                    <a:pt x="736" y="520"/>
                  </a:lnTo>
                  <a:lnTo>
                    <a:pt x="482" y="495"/>
                  </a:lnTo>
                  <a:lnTo>
                    <a:pt x="241" y="457"/>
                  </a:lnTo>
                  <a:lnTo>
                    <a:pt x="0" y="431"/>
                  </a:lnTo>
                  <a:lnTo>
                    <a:pt x="0" y="1498"/>
                  </a:lnTo>
                  <a:lnTo>
                    <a:pt x="469" y="1600"/>
                  </a:lnTo>
                  <a:lnTo>
                    <a:pt x="927" y="1714"/>
                  </a:lnTo>
                  <a:lnTo>
                    <a:pt x="1397" y="1816"/>
                  </a:lnTo>
                  <a:lnTo>
                    <a:pt x="3048" y="2667"/>
                  </a:lnTo>
                  <a:lnTo>
                    <a:pt x="3403" y="2387"/>
                  </a:lnTo>
                  <a:lnTo>
                    <a:pt x="3581" y="2235"/>
                  </a:lnTo>
                  <a:lnTo>
                    <a:pt x="3657" y="1790"/>
                  </a:lnTo>
                  <a:lnTo>
                    <a:pt x="3695" y="1333"/>
                  </a:lnTo>
                  <a:lnTo>
                    <a:pt x="3670" y="889"/>
                  </a:lnTo>
                  <a:lnTo>
                    <a:pt x="3454" y="469"/>
                  </a:lnTo>
                  <a:lnTo>
                    <a:pt x="3124" y="190"/>
                  </a:lnTo>
                  <a:lnTo>
                    <a:pt x="2667" y="76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E675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8" name="object 2408" descr=""/>
            <p:cNvSpPr/>
            <p:nvPr/>
          </p:nvSpPr>
          <p:spPr>
            <a:xfrm>
              <a:off x="2183862" y="2694879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11" y="0"/>
                  </a:moveTo>
                  <a:lnTo>
                    <a:pt x="2743" y="25"/>
                  </a:lnTo>
                  <a:lnTo>
                    <a:pt x="2006" y="50"/>
                  </a:lnTo>
                  <a:lnTo>
                    <a:pt x="1562" y="838"/>
                  </a:lnTo>
                  <a:lnTo>
                    <a:pt x="762" y="838"/>
                  </a:lnTo>
                  <a:lnTo>
                    <a:pt x="0" y="939"/>
                  </a:lnTo>
                  <a:lnTo>
                    <a:pt x="2184" y="2082"/>
                  </a:lnTo>
                  <a:lnTo>
                    <a:pt x="3175" y="2006"/>
                  </a:lnTo>
                  <a:lnTo>
                    <a:pt x="3492" y="1727"/>
                  </a:lnTo>
                  <a:lnTo>
                    <a:pt x="3682" y="1384"/>
                  </a:lnTo>
                  <a:lnTo>
                    <a:pt x="3746" y="965"/>
                  </a:lnTo>
                  <a:lnTo>
                    <a:pt x="3695" y="533"/>
                  </a:lnTo>
                  <a:lnTo>
                    <a:pt x="3479" y="215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rgbClr val="B266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9" name="object 2409" descr=""/>
            <p:cNvSpPr/>
            <p:nvPr/>
          </p:nvSpPr>
          <p:spPr>
            <a:xfrm>
              <a:off x="2182327" y="270010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406" y="0"/>
                  </a:moveTo>
                  <a:lnTo>
                    <a:pt x="215" y="76"/>
                  </a:lnTo>
                  <a:lnTo>
                    <a:pt x="114" y="241"/>
                  </a:lnTo>
                  <a:lnTo>
                    <a:pt x="0" y="406"/>
                  </a:lnTo>
                  <a:lnTo>
                    <a:pt x="63" y="596"/>
                  </a:lnTo>
                  <a:lnTo>
                    <a:pt x="292" y="800"/>
                  </a:lnTo>
                  <a:lnTo>
                    <a:pt x="622" y="1003"/>
                  </a:lnTo>
                  <a:lnTo>
                    <a:pt x="888" y="1435"/>
                  </a:lnTo>
                  <a:lnTo>
                    <a:pt x="952" y="2044"/>
                  </a:lnTo>
                  <a:lnTo>
                    <a:pt x="1612" y="2146"/>
                  </a:lnTo>
                  <a:lnTo>
                    <a:pt x="2616" y="1790"/>
                  </a:lnTo>
                  <a:lnTo>
                    <a:pt x="2552" y="1003"/>
                  </a:lnTo>
                  <a:lnTo>
                    <a:pt x="2400" y="177"/>
                  </a:lnTo>
                  <a:lnTo>
                    <a:pt x="1739" y="114"/>
                  </a:lnTo>
                  <a:lnTo>
                    <a:pt x="1066" y="63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6A9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0" name="object 2410" descr=""/>
            <p:cNvSpPr/>
            <p:nvPr/>
          </p:nvSpPr>
          <p:spPr>
            <a:xfrm>
              <a:off x="2180360" y="2699919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371" y="0"/>
                  </a:moveTo>
                  <a:lnTo>
                    <a:pt x="546" y="228"/>
                  </a:lnTo>
                  <a:lnTo>
                    <a:pt x="0" y="1168"/>
                  </a:lnTo>
                  <a:lnTo>
                    <a:pt x="762" y="1104"/>
                  </a:lnTo>
                  <a:lnTo>
                    <a:pt x="1511" y="1054"/>
                  </a:lnTo>
                  <a:lnTo>
                    <a:pt x="2260" y="990"/>
                  </a:lnTo>
                  <a:lnTo>
                    <a:pt x="2362" y="736"/>
                  </a:lnTo>
                  <a:lnTo>
                    <a:pt x="2400" y="469"/>
                  </a:lnTo>
                  <a:lnTo>
                    <a:pt x="2374" y="190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C345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1" name="object 2411" descr=""/>
            <p:cNvSpPr/>
            <p:nvPr/>
          </p:nvSpPr>
          <p:spPr>
            <a:xfrm>
              <a:off x="2186068" y="2691120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1587" y="0"/>
                  </a:moveTo>
                  <a:lnTo>
                    <a:pt x="1257" y="50"/>
                  </a:lnTo>
                  <a:lnTo>
                    <a:pt x="977" y="381"/>
                  </a:lnTo>
                  <a:lnTo>
                    <a:pt x="292" y="901"/>
                  </a:lnTo>
                  <a:lnTo>
                    <a:pt x="0" y="1600"/>
                  </a:lnTo>
                  <a:lnTo>
                    <a:pt x="0" y="2438"/>
                  </a:lnTo>
                  <a:lnTo>
                    <a:pt x="1041" y="2717"/>
                  </a:lnTo>
                  <a:lnTo>
                    <a:pt x="2387" y="2222"/>
                  </a:lnTo>
                  <a:lnTo>
                    <a:pt x="3009" y="3606"/>
                  </a:lnTo>
                  <a:lnTo>
                    <a:pt x="3225" y="3683"/>
                  </a:lnTo>
                  <a:lnTo>
                    <a:pt x="3441" y="3771"/>
                  </a:lnTo>
                  <a:lnTo>
                    <a:pt x="3657" y="3848"/>
                  </a:lnTo>
                  <a:lnTo>
                    <a:pt x="5499" y="1676"/>
                  </a:lnTo>
                  <a:lnTo>
                    <a:pt x="5575" y="1447"/>
                  </a:lnTo>
                  <a:lnTo>
                    <a:pt x="5626" y="1231"/>
                  </a:lnTo>
                  <a:lnTo>
                    <a:pt x="5664" y="711"/>
                  </a:lnTo>
                  <a:lnTo>
                    <a:pt x="5448" y="393"/>
                  </a:lnTo>
                  <a:lnTo>
                    <a:pt x="4914" y="330"/>
                  </a:lnTo>
                  <a:lnTo>
                    <a:pt x="1968" y="215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AF69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2" name="object 2412" descr=""/>
            <p:cNvSpPr/>
            <p:nvPr/>
          </p:nvSpPr>
          <p:spPr>
            <a:xfrm>
              <a:off x="2187046" y="269071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76" y="0"/>
                  </a:moveTo>
                  <a:lnTo>
                    <a:pt x="342" y="0"/>
                  </a:lnTo>
                  <a:lnTo>
                    <a:pt x="101" y="317"/>
                  </a:lnTo>
                  <a:lnTo>
                    <a:pt x="0" y="787"/>
                  </a:lnTo>
                  <a:lnTo>
                    <a:pt x="342" y="774"/>
                  </a:lnTo>
                  <a:lnTo>
                    <a:pt x="673" y="723"/>
                  </a:lnTo>
                  <a:lnTo>
                    <a:pt x="990" y="622"/>
                  </a:lnTo>
                  <a:lnTo>
                    <a:pt x="1016" y="406"/>
                  </a:lnTo>
                  <a:lnTo>
                    <a:pt x="977" y="190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2539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3" name="object 2413" descr=""/>
            <p:cNvSpPr/>
            <p:nvPr/>
          </p:nvSpPr>
          <p:spPr>
            <a:xfrm>
              <a:off x="2187119" y="269472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950" y="0"/>
                  </a:moveTo>
                  <a:lnTo>
                    <a:pt x="0" y="2311"/>
                  </a:lnTo>
                  <a:lnTo>
                    <a:pt x="642" y="2768"/>
                  </a:lnTo>
                  <a:lnTo>
                    <a:pt x="1404" y="2768"/>
                  </a:lnTo>
                  <a:lnTo>
                    <a:pt x="2191" y="2311"/>
                  </a:lnTo>
                  <a:lnTo>
                    <a:pt x="2674" y="1549"/>
                  </a:lnTo>
                  <a:lnTo>
                    <a:pt x="2725" y="800"/>
                  </a:lnTo>
                  <a:lnTo>
                    <a:pt x="2140" y="50"/>
                  </a:lnTo>
                  <a:lnTo>
                    <a:pt x="1950" y="0"/>
                  </a:lnTo>
                  <a:close/>
                </a:path>
              </a:pathLst>
            </a:custGeom>
            <a:solidFill>
              <a:srgbClr val="4E4C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4" name="object 2414" descr=""/>
            <p:cNvSpPr/>
            <p:nvPr/>
          </p:nvSpPr>
          <p:spPr>
            <a:xfrm>
              <a:off x="2186964" y="269488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12" y="304"/>
                  </a:lnTo>
                  <a:lnTo>
                    <a:pt x="101" y="584"/>
                  </a:lnTo>
                  <a:lnTo>
                    <a:pt x="279" y="838"/>
                  </a:lnTo>
                  <a:lnTo>
                    <a:pt x="558" y="584"/>
                  </a:lnTo>
                  <a:lnTo>
                    <a:pt x="850" y="342"/>
                  </a:lnTo>
                  <a:lnTo>
                    <a:pt x="1143" y="88"/>
                  </a:lnTo>
                  <a:lnTo>
                    <a:pt x="381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80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5" name="object 2415" descr=""/>
            <p:cNvSpPr/>
            <p:nvPr/>
          </p:nvSpPr>
          <p:spPr>
            <a:xfrm>
              <a:off x="2215113" y="2719329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578" y="0"/>
                  </a:moveTo>
                  <a:lnTo>
                    <a:pt x="1714" y="406"/>
                  </a:lnTo>
                  <a:lnTo>
                    <a:pt x="825" y="558"/>
                  </a:lnTo>
                  <a:lnTo>
                    <a:pt x="419" y="812"/>
                  </a:lnTo>
                  <a:lnTo>
                    <a:pt x="152" y="1168"/>
                  </a:lnTo>
                  <a:lnTo>
                    <a:pt x="38" y="1625"/>
                  </a:lnTo>
                  <a:lnTo>
                    <a:pt x="0" y="2095"/>
                  </a:lnTo>
                  <a:lnTo>
                    <a:pt x="76" y="2540"/>
                  </a:lnTo>
                  <a:lnTo>
                    <a:pt x="2349" y="3594"/>
                  </a:lnTo>
                  <a:lnTo>
                    <a:pt x="3263" y="3543"/>
                  </a:lnTo>
                  <a:lnTo>
                    <a:pt x="4089" y="3975"/>
                  </a:lnTo>
                  <a:lnTo>
                    <a:pt x="4927" y="3111"/>
                  </a:lnTo>
                  <a:lnTo>
                    <a:pt x="5130" y="3009"/>
                  </a:lnTo>
                  <a:lnTo>
                    <a:pt x="5334" y="2578"/>
                  </a:lnTo>
                  <a:lnTo>
                    <a:pt x="5232" y="2374"/>
                  </a:lnTo>
                  <a:lnTo>
                    <a:pt x="4927" y="2159"/>
                  </a:lnTo>
                  <a:lnTo>
                    <a:pt x="4940" y="1727"/>
                  </a:lnTo>
                  <a:lnTo>
                    <a:pt x="4419" y="1320"/>
                  </a:lnTo>
                  <a:lnTo>
                    <a:pt x="4178" y="609"/>
                  </a:lnTo>
                  <a:lnTo>
                    <a:pt x="3517" y="342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DAC4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6" name="object 2416" descr=""/>
            <p:cNvSpPr/>
            <p:nvPr/>
          </p:nvSpPr>
          <p:spPr>
            <a:xfrm>
              <a:off x="2215390" y="2722155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393" y="228"/>
                  </a:moveTo>
                  <a:lnTo>
                    <a:pt x="0" y="571"/>
                  </a:lnTo>
                  <a:lnTo>
                    <a:pt x="0" y="952"/>
                  </a:lnTo>
                  <a:lnTo>
                    <a:pt x="142" y="1143"/>
                  </a:lnTo>
                  <a:lnTo>
                    <a:pt x="266" y="1473"/>
                  </a:lnTo>
                  <a:lnTo>
                    <a:pt x="3822" y="1143"/>
                  </a:lnTo>
                  <a:lnTo>
                    <a:pt x="3173" y="342"/>
                  </a:lnTo>
                  <a:lnTo>
                    <a:pt x="1587" y="342"/>
                  </a:lnTo>
                  <a:lnTo>
                    <a:pt x="393" y="228"/>
                  </a:lnTo>
                  <a:close/>
                </a:path>
                <a:path w="4444" h="1905">
                  <a:moveTo>
                    <a:pt x="2895" y="0"/>
                  </a:moveTo>
                  <a:lnTo>
                    <a:pt x="1587" y="342"/>
                  </a:lnTo>
                  <a:lnTo>
                    <a:pt x="3173" y="342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E1A0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7" name="object 2417" descr=""/>
            <p:cNvSpPr/>
            <p:nvPr/>
          </p:nvSpPr>
          <p:spPr>
            <a:xfrm>
              <a:off x="2220041" y="27213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54" y="0"/>
                  </a:moveTo>
                  <a:lnTo>
                    <a:pt x="0" y="152"/>
                  </a:lnTo>
                  <a:lnTo>
                    <a:pt x="0" y="1104"/>
                  </a:lnTo>
                  <a:lnTo>
                    <a:pt x="355" y="1104"/>
                  </a:lnTo>
                  <a:lnTo>
                    <a:pt x="711" y="1117"/>
                  </a:lnTo>
                  <a:lnTo>
                    <a:pt x="1066" y="1117"/>
                  </a:lnTo>
                  <a:lnTo>
                    <a:pt x="1054" y="736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E4E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8" name="object 2418" descr=""/>
            <p:cNvSpPr/>
            <p:nvPr/>
          </p:nvSpPr>
          <p:spPr>
            <a:xfrm>
              <a:off x="2195134" y="2717824"/>
              <a:ext cx="20955" cy="9525"/>
            </a:xfrm>
            <a:custGeom>
              <a:avLst/>
              <a:gdLst/>
              <a:ahLst/>
              <a:cxnLst/>
              <a:rect l="l" t="t" r="r" b="b"/>
              <a:pathLst>
                <a:path w="20955" h="9525">
                  <a:moveTo>
                    <a:pt x="7785" y="0"/>
                  </a:moveTo>
                  <a:lnTo>
                    <a:pt x="0" y="1905"/>
                  </a:lnTo>
                  <a:lnTo>
                    <a:pt x="38" y="2959"/>
                  </a:lnTo>
                  <a:lnTo>
                    <a:pt x="2908" y="5041"/>
                  </a:lnTo>
                  <a:lnTo>
                    <a:pt x="3276" y="5029"/>
                  </a:lnTo>
                  <a:lnTo>
                    <a:pt x="3657" y="4889"/>
                  </a:lnTo>
                  <a:lnTo>
                    <a:pt x="3937" y="4724"/>
                  </a:lnTo>
                  <a:lnTo>
                    <a:pt x="4546" y="4508"/>
                  </a:lnTo>
                  <a:lnTo>
                    <a:pt x="4775" y="5016"/>
                  </a:lnTo>
                  <a:lnTo>
                    <a:pt x="4305" y="5372"/>
                  </a:lnTo>
                  <a:lnTo>
                    <a:pt x="4191" y="6210"/>
                  </a:lnTo>
                  <a:lnTo>
                    <a:pt x="4330" y="6565"/>
                  </a:lnTo>
                  <a:lnTo>
                    <a:pt x="4660" y="6819"/>
                  </a:lnTo>
                  <a:lnTo>
                    <a:pt x="5765" y="7797"/>
                  </a:lnTo>
                  <a:lnTo>
                    <a:pt x="6184" y="8369"/>
                  </a:lnTo>
                  <a:lnTo>
                    <a:pt x="6769" y="8369"/>
                  </a:lnTo>
                  <a:lnTo>
                    <a:pt x="8001" y="8267"/>
                  </a:lnTo>
                  <a:lnTo>
                    <a:pt x="8559" y="8432"/>
                  </a:lnTo>
                  <a:lnTo>
                    <a:pt x="9105" y="8712"/>
                  </a:lnTo>
                  <a:lnTo>
                    <a:pt x="12192" y="9042"/>
                  </a:lnTo>
                  <a:lnTo>
                    <a:pt x="12458" y="8877"/>
                  </a:lnTo>
                  <a:lnTo>
                    <a:pt x="12738" y="8775"/>
                  </a:lnTo>
                  <a:lnTo>
                    <a:pt x="13042" y="8724"/>
                  </a:lnTo>
                  <a:lnTo>
                    <a:pt x="15303" y="7099"/>
                  </a:lnTo>
                  <a:lnTo>
                    <a:pt x="17856" y="6197"/>
                  </a:lnTo>
                  <a:lnTo>
                    <a:pt x="20561" y="5689"/>
                  </a:lnTo>
                  <a:lnTo>
                    <a:pt x="20650" y="4559"/>
                  </a:lnTo>
                  <a:lnTo>
                    <a:pt x="19519" y="3416"/>
                  </a:lnTo>
                  <a:lnTo>
                    <a:pt x="18465" y="2844"/>
                  </a:lnTo>
                  <a:lnTo>
                    <a:pt x="16992" y="2171"/>
                  </a:lnTo>
                  <a:lnTo>
                    <a:pt x="16179" y="1968"/>
                  </a:lnTo>
                  <a:lnTo>
                    <a:pt x="15773" y="1930"/>
                  </a:lnTo>
                  <a:lnTo>
                    <a:pt x="14516" y="2057"/>
                  </a:lnTo>
                  <a:lnTo>
                    <a:pt x="12052" y="2565"/>
                  </a:lnTo>
                  <a:lnTo>
                    <a:pt x="9664" y="3314"/>
                  </a:lnTo>
                  <a:lnTo>
                    <a:pt x="10655" y="596"/>
                  </a:lnTo>
                  <a:lnTo>
                    <a:pt x="9245" y="571"/>
                  </a:lnTo>
                  <a:close/>
                </a:path>
              </a:pathLst>
            </a:custGeom>
            <a:solidFill>
              <a:srgbClr val="C07A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9" name="object 2419" descr=""/>
            <p:cNvSpPr/>
            <p:nvPr/>
          </p:nvSpPr>
          <p:spPr>
            <a:xfrm>
              <a:off x="2200905" y="272562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0" y="0"/>
                  </a:moveTo>
                  <a:lnTo>
                    <a:pt x="228" y="1905"/>
                  </a:lnTo>
                  <a:lnTo>
                    <a:pt x="482" y="1981"/>
                  </a:lnTo>
                  <a:lnTo>
                    <a:pt x="749" y="2019"/>
                  </a:lnTo>
                  <a:lnTo>
                    <a:pt x="1016" y="1993"/>
                  </a:lnTo>
                  <a:lnTo>
                    <a:pt x="1358" y="1676"/>
                  </a:lnTo>
                  <a:lnTo>
                    <a:pt x="2032" y="1028"/>
                  </a:lnTo>
                  <a:lnTo>
                    <a:pt x="2222" y="952"/>
                  </a:lnTo>
                  <a:lnTo>
                    <a:pt x="2311" y="787"/>
                  </a:lnTo>
                  <a:lnTo>
                    <a:pt x="2413" y="622"/>
                  </a:lnTo>
                  <a:lnTo>
                    <a:pt x="2324" y="457"/>
                  </a:lnTo>
                  <a:lnTo>
                    <a:pt x="2057" y="279"/>
                  </a:lnTo>
                  <a:lnTo>
                    <a:pt x="1371" y="190"/>
                  </a:lnTo>
                  <a:lnTo>
                    <a:pt x="685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C9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0" name="object 2420" descr=""/>
            <p:cNvSpPr/>
            <p:nvPr/>
          </p:nvSpPr>
          <p:spPr>
            <a:xfrm>
              <a:off x="2202938" y="272591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25" y="0"/>
                  </a:moveTo>
                  <a:lnTo>
                    <a:pt x="25" y="253"/>
                  </a:lnTo>
                  <a:lnTo>
                    <a:pt x="0" y="749"/>
                  </a:lnTo>
                  <a:lnTo>
                    <a:pt x="431" y="711"/>
                  </a:lnTo>
                  <a:lnTo>
                    <a:pt x="863" y="660"/>
                  </a:lnTo>
                  <a:lnTo>
                    <a:pt x="1295" y="622"/>
                  </a:lnTo>
                  <a:lnTo>
                    <a:pt x="876" y="419"/>
                  </a:lnTo>
                  <a:lnTo>
                    <a:pt x="444" y="20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8B5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1" name="object 2421" descr=""/>
            <p:cNvSpPr/>
            <p:nvPr/>
          </p:nvSpPr>
          <p:spPr>
            <a:xfrm>
              <a:off x="2185884" y="272025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422" y="0"/>
                  </a:moveTo>
                  <a:lnTo>
                    <a:pt x="952" y="0"/>
                  </a:lnTo>
                  <a:lnTo>
                    <a:pt x="38" y="25"/>
                  </a:lnTo>
                  <a:lnTo>
                    <a:pt x="0" y="1219"/>
                  </a:lnTo>
                  <a:lnTo>
                    <a:pt x="584" y="2209"/>
                  </a:lnTo>
                  <a:lnTo>
                    <a:pt x="1117" y="3213"/>
                  </a:lnTo>
                  <a:lnTo>
                    <a:pt x="3352" y="2070"/>
                  </a:lnTo>
                  <a:lnTo>
                    <a:pt x="3555" y="1943"/>
                  </a:lnTo>
                  <a:lnTo>
                    <a:pt x="3733" y="1460"/>
                  </a:lnTo>
                  <a:lnTo>
                    <a:pt x="3619" y="1231"/>
                  </a:lnTo>
                  <a:lnTo>
                    <a:pt x="3289" y="1015"/>
                  </a:lnTo>
                  <a:lnTo>
                    <a:pt x="2044" y="330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D49F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2" name="object 2422" descr=""/>
            <p:cNvSpPr/>
            <p:nvPr/>
          </p:nvSpPr>
          <p:spPr>
            <a:xfrm>
              <a:off x="2193035" y="2720787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1485" y="0"/>
                  </a:moveTo>
                  <a:lnTo>
                    <a:pt x="1028" y="876"/>
                  </a:lnTo>
                  <a:lnTo>
                    <a:pt x="355" y="1320"/>
                  </a:lnTo>
                  <a:lnTo>
                    <a:pt x="380" y="1663"/>
                  </a:lnTo>
                  <a:lnTo>
                    <a:pt x="0" y="2235"/>
                  </a:lnTo>
                  <a:lnTo>
                    <a:pt x="330" y="2832"/>
                  </a:lnTo>
                  <a:lnTo>
                    <a:pt x="1435" y="2717"/>
                  </a:lnTo>
                  <a:lnTo>
                    <a:pt x="2362" y="3416"/>
                  </a:lnTo>
                  <a:lnTo>
                    <a:pt x="3390" y="3175"/>
                  </a:lnTo>
                  <a:lnTo>
                    <a:pt x="4406" y="3060"/>
                  </a:lnTo>
                  <a:lnTo>
                    <a:pt x="4622" y="2933"/>
                  </a:lnTo>
                  <a:lnTo>
                    <a:pt x="4749" y="2679"/>
                  </a:lnTo>
                  <a:lnTo>
                    <a:pt x="4864" y="2400"/>
                  </a:lnTo>
                  <a:lnTo>
                    <a:pt x="4787" y="2120"/>
                  </a:lnTo>
                  <a:lnTo>
                    <a:pt x="4508" y="1816"/>
                  </a:lnTo>
                  <a:lnTo>
                    <a:pt x="4013" y="1054"/>
                  </a:lnTo>
                  <a:lnTo>
                    <a:pt x="3187" y="736"/>
                  </a:lnTo>
                  <a:lnTo>
                    <a:pt x="2514" y="228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762A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3" name="object 2423" descr=""/>
            <p:cNvSpPr/>
            <p:nvPr/>
          </p:nvSpPr>
          <p:spPr>
            <a:xfrm>
              <a:off x="2194471" y="2723454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69">
                  <a:moveTo>
                    <a:pt x="3136" y="0"/>
                  </a:moveTo>
                  <a:lnTo>
                    <a:pt x="2095" y="12"/>
                  </a:lnTo>
                  <a:lnTo>
                    <a:pt x="1041" y="38"/>
                  </a:lnTo>
                  <a:lnTo>
                    <a:pt x="0" y="50"/>
                  </a:lnTo>
                  <a:lnTo>
                    <a:pt x="1092" y="1066"/>
                  </a:lnTo>
                  <a:lnTo>
                    <a:pt x="1828" y="1028"/>
                  </a:lnTo>
                  <a:lnTo>
                    <a:pt x="2565" y="977"/>
                  </a:lnTo>
                  <a:lnTo>
                    <a:pt x="3302" y="939"/>
                  </a:lnTo>
                  <a:lnTo>
                    <a:pt x="3429" y="825"/>
                  </a:lnTo>
                  <a:lnTo>
                    <a:pt x="3479" y="584"/>
                  </a:lnTo>
                  <a:lnTo>
                    <a:pt x="3517" y="368"/>
                  </a:lnTo>
                  <a:lnTo>
                    <a:pt x="3403" y="165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8E57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4" name="object 2424" descr=""/>
            <p:cNvSpPr/>
            <p:nvPr/>
          </p:nvSpPr>
          <p:spPr>
            <a:xfrm>
              <a:off x="2191323" y="272284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698" y="0"/>
                  </a:moveTo>
                  <a:lnTo>
                    <a:pt x="0" y="584"/>
                  </a:lnTo>
                  <a:lnTo>
                    <a:pt x="584" y="1689"/>
                  </a:lnTo>
                  <a:lnTo>
                    <a:pt x="1257" y="1752"/>
                  </a:lnTo>
                  <a:lnTo>
                    <a:pt x="2044" y="774"/>
                  </a:lnTo>
                  <a:lnTo>
                    <a:pt x="2159" y="508"/>
                  </a:lnTo>
                  <a:lnTo>
                    <a:pt x="1422" y="25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ED6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5" name="object 2425" descr=""/>
            <p:cNvSpPr/>
            <p:nvPr/>
          </p:nvSpPr>
          <p:spPr>
            <a:xfrm>
              <a:off x="2191214" y="2722397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38" y="0"/>
                  </a:moveTo>
                  <a:lnTo>
                    <a:pt x="0" y="342"/>
                  </a:lnTo>
                  <a:lnTo>
                    <a:pt x="12" y="685"/>
                  </a:lnTo>
                  <a:lnTo>
                    <a:pt x="101" y="1028"/>
                  </a:lnTo>
                  <a:lnTo>
                    <a:pt x="2273" y="952"/>
                  </a:lnTo>
                  <a:lnTo>
                    <a:pt x="2235" y="660"/>
                  </a:lnTo>
                  <a:lnTo>
                    <a:pt x="2209" y="355"/>
                  </a:lnTo>
                  <a:lnTo>
                    <a:pt x="2197" y="50"/>
                  </a:lnTo>
                  <a:lnTo>
                    <a:pt x="1485" y="38"/>
                  </a:lnTo>
                  <a:lnTo>
                    <a:pt x="762" y="1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23D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6" name="object 2426" descr=""/>
            <p:cNvSpPr/>
            <p:nvPr/>
          </p:nvSpPr>
          <p:spPr>
            <a:xfrm>
              <a:off x="2189119" y="272125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990" y="0"/>
                  </a:moveTo>
                  <a:lnTo>
                    <a:pt x="50" y="12"/>
                  </a:lnTo>
                  <a:lnTo>
                    <a:pt x="0" y="368"/>
                  </a:lnTo>
                  <a:lnTo>
                    <a:pt x="25" y="723"/>
                  </a:lnTo>
                  <a:lnTo>
                    <a:pt x="114" y="1066"/>
                  </a:lnTo>
                  <a:lnTo>
                    <a:pt x="800" y="1104"/>
                  </a:lnTo>
                  <a:lnTo>
                    <a:pt x="1485" y="1155"/>
                  </a:lnTo>
                  <a:lnTo>
                    <a:pt x="2171" y="1193"/>
                  </a:lnTo>
                  <a:lnTo>
                    <a:pt x="1790" y="215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C16B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7" name="object 2427" descr=""/>
            <p:cNvSpPr/>
            <p:nvPr/>
          </p:nvSpPr>
          <p:spPr>
            <a:xfrm>
              <a:off x="2197540" y="272255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435" y="0"/>
                  </a:moveTo>
                  <a:lnTo>
                    <a:pt x="952" y="25"/>
                  </a:lnTo>
                  <a:lnTo>
                    <a:pt x="0" y="50"/>
                  </a:lnTo>
                  <a:lnTo>
                    <a:pt x="50" y="330"/>
                  </a:lnTo>
                  <a:lnTo>
                    <a:pt x="63" y="622"/>
                  </a:lnTo>
                  <a:lnTo>
                    <a:pt x="63" y="901"/>
                  </a:lnTo>
                  <a:lnTo>
                    <a:pt x="139" y="1219"/>
                  </a:lnTo>
                  <a:lnTo>
                    <a:pt x="190" y="1523"/>
                  </a:lnTo>
                  <a:lnTo>
                    <a:pt x="228" y="1841"/>
                  </a:lnTo>
                  <a:lnTo>
                    <a:pt x="901" y="1930"/>
                  </a:lnTo>
                  <a:lnTo>
                    <a:pt x="1574" y="2006"/>
                  </a:lnTo>
                  <a:lnTo>
                    <a:pt x="2260" y="2095"/>
                  </a:lnTo>
                  <a:lnTo>
                    <a:pt x="2260" y="1777"/>
                  </a:lnTo>
                  <a:lnTo>
                    <a:pt x="2286" y="1142"/>
                  </a:lnTo>
                  <a:lnTo>
                    <a:pt x="2171" y="634"/>
                  </a:lnTo>
                  <a:lnTo>
                    <a:pt x="1892" y="253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BF5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8" name="object 2428" descr=""/>
            <p:cNvSpPr/>
            <p:nvPr/>
          </p:nvSpPr>
          <p:spPr>
            <a:xfrm>
              <a:off x="2182784" y="272153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520" y="0"/>
                  </a:moveTo>
                  <a:lnTo>
                    <a:pt x="254" y="380"/>
                  </a:lnTo>
                  <a:lnTo>
                    <a:pt x="0" y="876"/>
                  </a:lnTo>
                  <a:lnTo>
                    <a:pt x="317" y="888"/>
                  </a:lnTo>
                  <a:lnTo>
                    <a:pt x="635" y="850"/>
                  </a:lnTo>
                  <a:lnTo>
                    <a:pt x="939" y="761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DB9A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9" name="object 2429" descr=""/>
            <p:cNvSpPr/>
            <p:nvPr/>
          </p:nvSpPr>
          <p:spPr>
            <a:xfrm>
              <a:off x="2208771" y="269694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5194" y="0"/>
                  </a:moveTo>
                  <a:lnTo>
                    <a:pt x="4140" y="12"/>
                  </a:lnTo>
                  <a:lnTo>
                    <a:pt x="3517" y="88"/>
                  </a:lnTo>
                  <a:lnTo>
                    <a:pt x="2070" y="457"/>
                  </a:lnTo>
                  <a:lnTo>
                    <a:pt x="1193" y="431"/>
                  </a:lnTo>
                  <a:lnTo>
                    <a:pt x="431" y="863"/>
                  </a:lnTo>
                  <a:lnTo>
                    <a:pt x="177" y="1244"/>
                  </a:lnTo>
                  <a:lnTo>
                    <a:pt x="38" y="1650"/>
                  </a:lnTo>
                  <a:lnTo>
                    <a:pt x="0" y="2095"/>
                  </a:lnTo>
                  <a:lnTo>
                    <a:pt x="76" y="3073"/>
                  </a:lnTo>
                  <a:lnTo>
                    <a:pt x="3098" y="4902"/>
                  </a:lnTo>
                  <a:lnTo>
                    <a:pt x="3556" y="4838"/>
                  </a:lnTo>
                  <a:lnTo>
                    <a:pt x="7035" y="939"/>
                  </a:lnTo>
                  <a:lnTo>
                    <a:pt x="6731" y="647"/>
                  </a:lnTo>
                  <a:lnTo>
                    <a:pt x="6400" y="393"/>
                  </a:lnTo>
                  <a:lnTo>
                    <a:pt x="6019" y="203"/>
                  </a:lnTo>
                  <a:lnTo>
                    <a:pt x="5613" y="76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4A80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0" name="object 2430" descr=""/>
            <p:cNvSpPr/>
            <p:nvPr/>
          </p:nvSpPr>
          <p:spPr>
            <a:xfrm>
              <a:off x="2212529" y="2698960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263" y="0"/>
                  </a:moveTo>
                  <a:lnTo>
                    <a:pt x="2146" y="647"/>
                  </a:lnTo>
                  <a:lnTo>
                    <a:pt x="825" y="952"/>
                  </a:lnTo>
                  <a:lnTo>
                    <a:pt x="0" y="2057"/>
                  </a:lnTo>
                  <a:lnTo>
                    <a:pt x="101" y="2768"/>
                  </a:lnTo>
                  <a:lnTo>
                    <a:pt x="520" y="3238"/>
                  </a:lnTo>
                  <a:lnTo>
                    <a:pt x="1143" y="3556"/>
                  </a:lnTo>
                  <a:lnTo>
                    <a:pt x="1803" y="3683"/>
                  </a:lnTo>
                  <a:lnTo>
                    <a:pt x="2451" y="3556"/>
                  </a:lnTo>
                  <a:lnTo>
                    <a:pt x="4737" y="1562"/>
                  </a:lnTo>
                  <a:lnTo>
                    <a:pt x="4305" y="1079"/>
                  </a:lnTo>
                  <a:lnTo>
                    <a:pt x="3606" y="368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455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1" name="object 2431" descr=""/>
            <p:cNvSpPr/>
            <p:nvPr/>
          </p:nvSpPr>
          <p:spPr>
            <a:xfrm>
              <a:off x="2216840" y="269897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041" y="0"/>
                  </a:moveTo>
                  <a:lnTo>
                    <a:pt x="0" y="1066"/>
                  </a:lnTo>
                  <a:lnTo>
                    <a:pt x="406" y="1574"/>
                  </a:lnTo>
                  <a:lnTo>
                    <a:pt x="711" y="1511"/>
                  </a:lnTo>
                  <a:lnTo>
                    <a:pt x="898" y="1066"/>
                  </a:lnTo>
                  <a:lnTo>
                    <a:pt x="1015" y="63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6FAD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2" name="object 2432" descr=""/>
            <p:cNvSpPr/>
            <p:nvPr/>
          </p:nvSpPr>
          <p:spPr>
            <a:xfrm>
              <a:off x="2213229" y="269587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431" y="0"/>
                  </a:moveTo>
                  <a:lnTo>
                    <a:pt x="127" y="253"/>
                  </a:lnTo>
                  <a:lnTo>
                    <a:pt x="0" y="571"/>
                  </a:lnTo>
                  <a:lnTo>
                    <a:pt x="88" y="965"/>
                  </a:lnTo>
                  <a:lnTo>
                    <a:pt x="406" y="1435"/>
                  </a:lnTo>
                  <a:lnTo>
                    <a:pt x="1003" y="1562"/>
                  </a:lnTo>
                  <a:lnTo>
                    <a:pt x="1371" y="1981"/>
                  </a:lnTo>
                  <a:lnTo>
                    <a:pt x="2578" y="2019"/>
                  </a:lnTo>
                  <a:lnTo>
                    <a:pt x="2705" y="761"/>
                  </a:lnTo>
                  <a:lnTo>
                    <a:pt x="2755" y="126"/>
                  </a:lnTo>
                  <a:lnTo>
                    <a:pt x="1206" y="5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537E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3" name="object 2433" descr=""/>
            <p:cNvSpPr/>
            <p:nvPr/>
          </p:nvSpPr>
          <p:spPr>
            <a:xfrm>
              <a:off x="2208761" y="2695792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649" y="0"/>
                  </a:moveTo>
                  <a:lnTo>
                    <a:pt x="0" y="672"/>
                  </a:lnTo>
                  <a:lnTo>
                    <a:pt x="89" y="1371"/>
                  </a:lnTo>
                  <a:lnTo>
                    <a:pt x="784" y="2082"/>
                  </a:lnTo>
                  <a:lnTo>
                    <a:pt x="1511" y="2666"/>
                  </a:lnTo>
                  <a:lnTo>
                    <a:pt x="2273" y="3009"/>
                  </a:lnTo>
                  <a:lnTo>
                    <a:pt x="3079" y="2044"/>
                  </a:lnTo>
                  <a:lnTo>
                    <a:pt x="3410" y="1371"/>
                  </a:lnTo>
                  <a:lnTo>
                    <a:pt x="3404" y="672"/>
                  </a:lnTo>
                  <a:lnTo>
                    <a:pt x="2654" y="16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CF5C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4" name="object 2434" descr=""/>
            <p:cNvSpPr/>
            <p:nvPr/>
          </p:nvSpPr>
          <p:spPr>
            <a:xfrm>
              <a:off x="2211416" y="269473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209" y="0"/>
                  </a:moveTo>
                  <a:lnTo>
                    <a:pt x="0" y="1219"/>
                  </a:lnTo>
                  <a:lnTo>
                    <a:pt x="139" y="1854"/>
                  </a:lnTo>
                  <a:lnTo>
                    <a:pt x="266" y="2501"/>
                  </a:lnTo>
                  <a:lnTo>
                    <a:pt x="406" y="3136"/>
                  </a:lnTo>
                  <a:lnTo>
                    <a:pt x="1041" y="3098"/>
                  </a:lnTo>
                  <a:lnTo>
                    <a:pt x="2324" y="3047"/>
                  </a:lnTo>
                  <a:lnTo>
                    <a:pt x="2641" y="2641"/>
                  </a:lnTo>
                  <a:lnTo>
                    <a:pt x="2311" y="2247"/>
                  </a:lnTo>
                  <a:lnTo>
                    <a:pt x="2298" y="1879"/>
                  </a:lnTo>
                  <a:lnTo>
                    <a:pt x="2247" y="1142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405A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5" name="object 2435" descr=""/>
            <p:cNvSpPr/>
            <p:nvPr/>
          </p:nvSpPr>
          <p:spPr>
            <a:xfrm>
              <a:off x="2224259" y="2712272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660" y="0"/>
                  </a:moveTo>
                  <a:lnTo>
                    <a:pt x="292" y="165"/>
                  </a:lnTo>
                  <a:lnTo>
                    <a:pt x="0" y="507"/>
                  </a:lnTo>
                  <a:lnTo>
                    <a:pt x="50" y="863"/>
                  </a:lnTo>
                  <a:lnTo>
                    <a:pt x="50" y="1054"/>
                  </a:lnTo>
                  <a:lnTo>
                    <a:pt x="3187" y="1701"/>
                  </a:lnTo>
                  <a:lnTo>
                    <a:pt x="2870" y="1320"/>
                  </a:lnTo>
                  <a:lnTo>
                    <a:pt x="2539" y="952"/>
                  </a:lnTo>
                  <a:lnTo>
                    <a:pt x="2222" y="584"/>
                  </a:lnTo>
                  <a:lnTo>
                    <a:pt x="1930" y="228"/>
                  </a:lnTo>
                  <a:lnTo>
                    <a:pt x="1562" y="63"/>
                  </a:lnTo>
                  <a:lnTo>
                    <a:pt x="1117" y="25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C977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6" name="object 2436" descr=""/>
            <p:cNvSpPr/>
            <p:nvPr/>
          </p:nvSpPr>
          <p:spPr>
            <a:xfrm>
              <a:off x="2224968" y="271158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888" y="0"/>
                  </a:moveTo>
                  <a:lnTo>
                    <a:pt x="596" y="0"/>
                  </a:lnTo>
                  <a:lnTo>
                    <a:pt x="190" y="203"/>
                  </a:lnTo>
                  <a:lnTo>
                    <a:pt x="0" y="533"/>
                  </a:lnTo>
                  <a:lnTo>
                    <a:pt x="63" y="1003"/>
                  </a:lnTo>
                  <a:lnTo>
                    <a:pt x="1511" y="1270"/>
                  </a:lnTo>
                  <a:lnTo>
                    <a:pt x="1435" y="177"/>
                  </a:lnTo>
                  <a:lnTo>
                    <a:pt x="1168" y="63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CE33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7" name="object 2437" descr=""/>
            <p:cNvSpPr/>
            <p:nvPr/>
          </p:nvSpPr>
          <p:spPr>
            <a:xfrm>
              <a:off x="2221678" y="2706451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2425" y="0"/>
                  </a:moveTo>
                  <a:lnTo>
                    <a:pt x="1498" y="304"/>
                  </a:lnTo>
                  <a:lnTo>
                    <a:pt x="1513" y="1600"/>
                  </a:lnTo>
                  <a:lnTo>
                    <a:pt x="1447" y="1854"/>
                  </a:lnTo>
                  <a:lnTo>
                    <a:pt x="1181" y="2298"/>
                  </a:lnTo>
                  <a:lnTo>
                    <a:pt x="1689" y="2311"/>
                  </a:lnTo>
                  <a:lnTo>
                    <a:pt x="1638" y="2717"/>
                  </a:lnTo>
                  <a:lnTo>
                    <a:pt x="1422" y="2946"/>
                  </a:lnTo>
                  <a:lnTo>
                    <a:pt x="1066" y="3035"/>
                  </a:lnTo>
                  <a:lnTo>
                    <a:pt x="0" y="4775"/>
                  </a:lnTo>
                  <a:lnTo>
                    <a:pt x="317" y="5219"/>
                  </a:lnTo>
                  <a:lnTo>
                    <a:pt x="787" y="6172"/>
                  </a:lnTo>
                  <a:lnTo>
                    <a:pt x="1663" y="6286"/>
                  </a:lnTo>
                  <a:lnTo>
                    <a:pt x="2578" y="6324"/>
                  </a:lnTo>
                  <a:lnTo>
                    <a:pt x="3086" y="6172"/>
                  </a:lnTo>
                  <a:lnTo>
                    <a:pt x="3352" y="6134"/>
                  </a:lnTo>
                  <a:lnTo>
                    <a:pt x="3838" y="5219"/>
                  </a:lnTo>
                  <a:lnTo>
                    <a:pt x="3848" y="2311"/>
                  </a:lnTo>
                  <a:lnTo>
                    <a:pt x="3937" y="2171"/>
                  </a:lnTo>
                  <a:lnTo>
                    <a:pt x="4028" y="1854"/>
                  </a:lnTo>
                  <a:lnTo>
                    <a:pt x="3987" y="1333"/>
                  </a:lnTo>
                  <a:lnTo>
                    <a:pt x="3683" y="1066"/>
                  </a:lnTo>
                  <a:lnTo>
                    <a:pt x="3289" y="6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2A46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8" name="object 2438" descr=""/>
            <p:cNvSpPr/>
            <p:nvPr/>
          </p:nvSpPr>
          <p:spPr>
            <a:xfrm>
              <a:off x="2213306" y="2717685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5219" y="0"/>
                  </a:moveTo>
                  <a:lnTo>
                    <a:pt x="4825" y="63"/>
                  </a:lnTo>
                  <a:lnTo>
                    <a:pt x="4470" y="253"/>
                  </a:lnTo>
                  <a:lnTo>
                    <a:pt x="4038" y="647"/>
                  </a:lnTo>
                  <a:lnTo>
                    <a:pt x="3771" y="1231"/>
                  </a:lnTo>
                  <a:lnTo>
                    <a:pt x="3174" y="1447"/>
                  </a:lnTo>
                  <a:lnTo>
                    <a:pt x="584" y="1422"/>
                  </a:lnTo>
                  <a:lnTo>
                    <a:pt x="50" y="1841"/>
                  </a:lnTo>
                  <a:lnTo>
                    <a:pt x="0" y="2324"/>
                  </a:lnTo>
                  <a:lnTo>
                    <a:pt x="152" y="2705"/>
                  </a:lnTo>
                  <a:lnTo>
                    <a:pt x="546" y="2997"/>
                  </a:lnTo>
                  <a:lnTo>
                    <a:pt x="1219" y="3340"/>
                  </a:lnTo>
                  <a:lnTo>
                    <a:pt x="1854" y="3225"/>
                  </a:lnTo>
                  <a:lnTo>
                    <a:pt x="2463" y="2819"/>
                  </a:lnTo>
                  <a:lnTo>
                    <a:pt x="5359" y="2832"/>
                  </a:lnTo>
                  <a:lnTo>
                    <a:pt x="5867" y="3022"/>
                  </a:lnTo>
                  <a:lnTo>
                    <a:pt x="6349" y="2971"/>
                  </a:lnTo>
                  <a:lnTo>
                    <a:pt x="6794" y="2628"/>
                  </a:lnTo>
                  <a:lnTo>
                    <a:pt x="7531" y="2438"/>
                  </a:lnTo>
                  <a:lnTo>
                    <a:pt x="8356" y="2451"/>
                  </a:lnTo>
                  <a:lnTo>
                    <a:pt x="8762" y="1612"/>
                  </a:lnTo>
                  <a:lnTo>
                    <a:pt x="8572" y="1231"/>
                  </a:lnTo>
                  <a:lnTo>
                    <a:pt x="8305" y="952"/>
                  </a:lnTo>
                  <a:lnTo>
                    <a:pt x="7937" y="749"/>
                  </a:lnTo>
                  <a:lnTo>
                    <a:pt x="7188" y="444"/>
                  </a:lnTo>
                  <a:lnTo>
                    <a:pt x="6362" y="406"/>
                  </a:lnTo>
                  <a:lnTo>
                    <a:pt x="5613" y="101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B64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9" name="object 2439" descr=""/>
            <p:cNvSpPr/>
            <p:nvPr/>
          </p:nvSpPr>
          <p:spPr>
            <a:xfrm>
              <a:off x="2207823" y="2714262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1879" y="0"/>
                  </a:moveTo>
                  <a:lnTo>
                    <a:pt x="1422" y="63"/>
                  </a:lnTo>
                  <a:lnTo>
                    <a:pt x="1015" y="228"/>
                  </a:lnTo>
                  <a:lnTo>
                    <a:pt x="647" y="507"/>
                  </a:lnTo>
                  <a:lnTo>
                    <a:pt x="0" y="1333"/>
                  </a:lnTo>
                  <a:lnTo>
                    <a:pt x="304" y="2184"/>
                  </a:lnTo>
                  <a:lnTo>
                    <a:pt x="2578" y="4470"/>
                  </a:lnTo>
                  <a:lnTo>
                    <a:pt x="3009" y="4381"/>
                  </a:lnTo>
                  <a:lnTo>
                    <a:pt x="3365" y="4178"/>
                  </a:lnTo>
                  <a:lnTo>
                    <a:pt x="3632" y="3822"/>
                  </a:lnTo>
                  <a:lnTo>
                    <a:pt x="3517" y="2895"/>
                  </a:lnTo>
                  <a:lnTo>
                    <a:pt x="3416" y="1981"/>
                  </a:lnTo>
                  <a:lnTo>
                    <a:pt x="3301" y="1054"/>
                  </a:lnTo>
                  <a:lnTo>
                    <a:pt x="3213" y="177"/>
                  </a:lnTo>
                  <a:lnTo>
                    <a:pt x="2565" y="63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E07D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0" name="object 2440" descr=""/>
            <p:cNvSpPr/>
            <p:nvPr/>
          </p:nvSpPr>
          <p:spPr>
            <a:xfrm>
              <a:off x="2217106" y="2716271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238" y="0"/>
                  </a:moveTo>
                  <a:lnTo>
                    <a:pt x="2857" y="50"/>
                  </a:lnTo>
                  <a:lnTo>
                    <a:pt x="1904" y="520"/>
                  </a:lnTo>
                  <a:lnTo>
                    <a:pt x="0" y="1435"/>
                  </a:lnTo>
                  <a:lnTo>
                    <a:pt x="12" y="2070"/>
                  </a:lnTo>
                  <a:lnTo>
                    <a:pt x="279" y="2222"/>
                  </a:lnTo>
                  <a:lnTo>
                    <a:pt x="812" y="1892"/>
                  </a:lnTo>
                  <a:lnTo>
                    <a:pt x="1854" y="2057"/>
                  </a:lnTo>
                  <a:lnTo>
                    <a:pt x="2590" y="2451"/>
                  </a:lnTo>
                  <a:lnTo>
                    <a:pt x="3492" y="2362"/>
                  </a:lnTo>
                  <a:lnTo>
                    <a:pt x="4178" y="2870"/>
                  </a:lnTo>
                  <a:lnTo>
                    <a:pt x="4457" y="2857"/>
                  </a:lnTo>
                  <a:lnTo>
                    <a:pt x="4711" y="2908"/>
                  </a:lnTo>
                  <a:lnTo>
                    <a:pt x="4965" y="3022"/>
                  </a:lnTo>
                  <a:lnTo>
                    <a:pt x="6197" y="2882"/>
                  </a:lnTo>
                  <a:lnTo>
                    <a:pt x="3746" y="444"/>
                  </a:lnTo>
                  <a:lnTo>
                    <a:pt x="3530" y="127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E4DB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1" name="object 2441" descr=""/>
            <p:cNvSpPr/>
            <p:nvPr/>
          </p:nvSpPr>
          <p:spPr>
            <a:xfrm>
              <a:off x="2208317" y="271802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819" y="0"/>
                  </a:moveTo>
                  <a:lnTo>
                    <a:pt x="2501" y="12"/>
                  </a:lnTo>
                  <a:lnTo>
                    <a:pt x="2197" y="101"/>
                  </a:lnTo>
                  <a:lnTo>
                    <a:pt x="1549" y="673"/>
                  </a:lnTo>
                  <a:lnTo>
                    <a:pt x="596" y="876"/>
                  </a:lnTo>
                  <a:lnTo>
                    <a:pt x="165" y="1727"/>
                  </a:lnTo>
                  <a:lnTo>
                    <a:pt x="0" y="2146"/>
                  </a:lnTo>
                  <a:lnTo>
                    <a:pt x="12" y="2565"/>
                  </a:lnTo>
                  <a:lnTo>
                    <a:pt x="228" y="2971"/>
                  </a:lnTo>
                  <a:lnTo>
                    <a:pt x="1282" y="3479"/>
                  </a:lnTo>
                  <a:lnTo>
                    <a:pt x="2095" y="3022"/>
                  </a:lnTo>
                  <a:lnTo>
                    <a:pt x="2870" y="2336"/>
                  </a:lnTo>
                  <a:lnTo>
                    <a:pt x="3708" y="2273"/>
                  </a:lnTo>
                  <a:lnTo>
                    <a:pt x="4267" y="1816"/>
                  </a:lnTo>
                  <a:lnTo>
                    <a:pt x="4610" y="1066"/>
                  </a:lnTo>
                  <a:lnTo>
                    <a:pt x="4699" y="469"/>
                  </a:lnTo>
                  <a:lnTo>
                    <a:pt x="4457" y="165"/>
                  </a:lnTo>
                  <a:lnTo>
                    <a:pt x="3835" y="190"/>
                  </a:lnTo>
                  <a:lnTo>
                    <a:pt x="3594" y="190"/>
                  </a:lnTo>
                  <a:lnTo>
                    <a:pt x="3352" y="152"/>
                  </a:lnTo>
                  <a:lnTo>
                    <a:pt x="3136" y="6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2940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2" name="object 2442" descr=""/>
            <p:cNvSpPr/>
            <p:nvPr/>
          </p:nvSpPr>
          <p:spPr>
            <a:xfrm>
              <a:off x="2216473" y="2708254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3225" y="0"/>
                  </a:moveTo>
                  <a:lnTo>
                    <a:pt x="0" y="3086"/>
                  </a:lnTo>
                  <a:lnTo>
                    <a:pt x="38" y="3530"/>
                  </a:lnTo>
                  <a:lnTo>
                    <a:pt x="215" y="3936"/>
                  </a:lnTo>
                  <a:lnTo>
                    <a:pt x="457" y="4292"/>
                  </a:lnTo>
                  <a:lnTo>
                    <a:pt x="800" y="4571"/>
                  </a:lnTo>
                  <a:lnTo>
                    <a:pt x="1384" y="4838"/>
                  </a:lnTo>
                  <a:lnTo>
                    <a:pt x="3416" y="3555"/>
                  </a:lnTo>
                  <a:lnTo>
                    <a:pt x="3810" y="3289"/>
                  </a:lnTo>
                  <a:lnTo>
                    <a:pt x="4102" y="2920"/>
                  </a:lnTo>
                  <a:lnTo>
                    <a:pt x="4292" y="2489"/>
                  </a:lnTo>
                  <a:lnTo>
                    <a:pt x="4432" y="1777"/>
                  </a:lnTo>
                  <a:lnTo>
                    <a:pt x="4356" y="1104"/>
                  </a:lnTo>
                  <a:lnTo>
                    <a:pt x="3987" y="482"/>
                  </a:lnTo>
                  <a:lnTo>
                    <a:pt x="3644" y="139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55A3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3" name="object 2443" descr=""/>
            <p:cNvSpPr/>
            <p:nvPr/>
          </p:nvSpPr>
          <p:spPr>
            <a:xfrm>
              <a:off x="2213306" y="2711295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032" y="0"/>
                  </a:moveTo>
                  <a:lnTo>
                    <a:pt x="1574" y="38"/>
                  </a:lnTo>
                  <a:lnTo>
                    <a:pt x="927" y="266"/>
                  </a:lnTo>
                  <a:lnTo>
                    <a:pt x="444" y="685"/>
                  </a:lnTo>
                  <a:lnTo>
                    <a:pt x="88" y="1270"/>
                  </a:lnTo>
                  <a:lnTo>
                    <a:pt x="12" y="1422"/>
                  </a:lnTo>
                  <a:lnTo>
                    <a:pt x="0" y="1701"/>
                  </a:lnTo>
                  <a:lnTo>
                    <a:pt x="0" y="1981"/>
                  </a:lnTo>
                  <a:lnTo>
                    <a:pt x="88" y="2235"/>
                  </a:lnTo>
                  <a:lnTo>
                    <a:pt x="304" y="2463"/>
                  </a:lnTo>
                  <a:lnTo>
                    <a:pt x="2425" y="3035"/>
                  </a:lnTo>
                  <a:lnTo>
                    <a:pt x="3200" y="3098"/>
                  </a:lnTo>
                  <a:lnTo>
                    <a:pt x="3657" y="2705"/>
                  </a:lnTo>
                  <a:lnTo>
                    <a:pt x="3886" y="1993"/>
                  </a:lnTo>
                  <a:lnTo>
                    <a:pt x="3771" y="1295"/>
                  </a:lnTo>
                  <a:lnTo>
                    <a:pt x="3225" y="863"/>
                  </a:lnTo>
                  <a:lnTo>
                    <a:pt x="2832" y="342"/>
                  </a:lnTo>
                  <a:lnTo>
                    <a:pt x="2451" y="101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B687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4" name="object 2444" descr=""/>
            <p:cNvSpPr/>
            <p:nvPr/>
          </p:nvSpPr>
          <p:spPr>
            <a:xfrm>
              <a:off x="2219294" y="271484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981" y="0"/>
                  </a:moveTo>
                  <a:lnTo>
                    <a:pt x="596" y="292"/>
                  </a:lnTo>
                  <a:lnTo>
                    <a:pt x="0" y="406"/>
                  </a:lnTo>
                  <a:lnTo>
                    <a:pt x="495" y="1079"/>
                  </a:lnTo>
                  <a:lnTo>
                    <a:pt x="660" y="1473"/>
                  </a:lnTo>
                  <a:lnTo>
                    <a:pt x="927" y="1701"/>
                  </a:lnTo>
                  <a:lnTo>
                    <a:pt x="1219" y="1828"/>
                  </a:lnTo>
                  <a:lnTo>
                    <a:pt x="1562" y="1866"/>
                  </a:lnTo>
                  <a:lnTo>
                    <a:pt x="1511" y="1155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9E2D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5" name="object 2445" descr=""/>
            <p:cNvSpPr/>
            <p:nvPr/>
          </p:nvSpPr>
          <p:spPr>
            <a:xfrm>
              <a:off x="2209220" y="2713119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917" y="0"/>
                  </a:moveTo>
                  <a:lnTo>
                    <a:pt x="1498" y="12"/>
                  </a:lnTo>
                  <a:lnTo>
                    <a:pt x="1079" y="127"/>
                  </a:lnTo>
                  <a:lnTo>
                    <a:pt x="469" y="431"/>
                  </a:lnTo>
                  <a:lnTo>
                    <a:pt x="0" y="800"/>
                  </a:lnTo>
                  <a:lnTo>
                    <a:pt x="279" y="1574"/>
                  </a:lnTo>
                  <a:lnTo>
                    <a:pt x="825" y="1790"/>
                  </a:lnTo>
                  <a:lnTo>
                    <a:pt x="1905" y="2197"/>
                  </a:lnTo>
                  <a:lnTo>
                    <a:pt x="2527" y="1841"/>
                  </a:lnTo>
                  <a:lnTo>
                    <a:pt x="3263" y="1600"/>
                  </a:lnTo>
                  <a:lnTo>
                    <a:pt x="3403" y="749"/>
                  </a:lnTo>
                  <a:lnTo>
                    <a:pt x="3251" y="596"/>
                  </a:lnTo>
                  <a:lnTo>
                    <a:pt x="2959" y="279"/>
                  </a:lnTo>
                  <a:lnTo>
                    <a:pt x="2349" y="50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CCD2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6" name="object 2446" descr=""/>
            <p:cNvSpPr/>
            <p:nvPr/>
          </p:nvSpPr>
          <p:spPr>
            <a:xfrm>
              <a:off x="2215732" y="271240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714" y="0"/>
                  </a:moveTo>
                  <a:lnTo>
                    <a:pt x="1422" y="38"/>
                  </a:lnTo>
                  <a:lnTo>
                    <a:pt x="1219" y="533"/>
                  </a:lnTo>
                  <a:lnTo>
                    <a:pt x="0" y="1930"/>
                  </a:lnTo>
                  <a:lnTo>
                    <a:pt x="1511" y="2908"/>
                  </a:lnTo>
                  <a:lnTo>
                    <a:pt x="2019" y="2146"/>
                  </a:lnTo>
                  <a:lnTo>
                    <a:pt x="2082" y="355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7C4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7" name="object 2447" descr=""/>
            <p:cNvSpPr/>
            <p:nvPr/>
          </p:nvSpPr>
          <p:spPr>
            <a:xfrm>
              <a:off x="2219890" y="271020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054" y="0"/>
                  </a:moveTo>
                  <a:lnTo>
                    <a:pt x="584" y="165"/>
                  </a:lnTo>
                  <a:lnTo>
                    <a:pt x="254" y="469"/>
                  </a:lnTo>
                  <a:lnTo>
                    <a:pt x="25" y="914"/>
                  </a:lnTo>
                  <a:lnTo>
                    <a:pt x="38" y="1142"/>
                  </a:lnTo>
                  <a:lnTo>
                    <a:pt x="38" y="1371"/>
                  </a:lnTo>
                  <a:lnTo>
                    <a:pt x="0" y="1600"/>
                  </a:lnTo>
                  <a:lnTo>
                    <a:pt x="698" y="1549"/>
                  </a:lnTo>
                  <a:lnTo>
                    <a:pt x="1409" y="1511"/>
                  </a:lnTo>
                  <a:lnTo>
                    <a:pt x="2108" y="1460"/>
                  </a:lnTo>
                  <a:lnTo>
                    <a:pt x="2222" y="1181"/>
                  </a:lnTo>
                  <a:lnTo>
                    <a:pt x="2286" y="888"/>
                  </a:lnTo>
                  <a:lnTo>
                    <a:pt x="2286" y="584"/>
                  </a:lnTo>
                  <a:lnTo>
                    <a:pt x="1955" y="215"/>
                  </a:lnTo>
                  <a:lnTo>
                    <a:pt x="1549" y="1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93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8" name="object 2448" descr=""/>
            <p:cNvSpPr/>
            <p:nvPr/>
          </p:nvSpPr>
          <p:spPr>
            <a:xfrm>
              <a:off x="2212163" y="271719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244" y="0"/>
                  </a:moveTo>
                  <a:lnTo>
                    <a:pt x="0" y="1016"/>
                  </a:lnTo>
                  <a:lnTo>
                    <a:pt x="165" y="1282"/>
                  </a:lnTo>
                  <a:lnTo>
                    <a:pt x="279" y="1562"/>
                  </a:lnTo>
                  <a:lnTo>
                    <a:pt x="398" y="1968"/>
                  </a:lnTo>
                  <a:lnTo>
                    <a:pt x="673" y="2311"/>
                  </a:lnTo>
                  <a:lnTo>
                    <a:pt x="1066" y="2362"/>
                  </a:lnTo>
                  <a:lnTo>
                    <a:pt x="1485" y="1968"/>
                  </a:lnTo>
                  <a:lnTo>
                    <a:pt x="1739" y="1917"/>
                  </a:lnTo>
                  <a:lnTo>
                    <a:pt x="1511" y="914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DA44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9" name="object 2449" descr=""/>
            <p:cNvSpPr/>
            <p:nvPr/>
          </p:nvSpPr>
          <p:spPr>
            <a:xfrm>
              <a:off x="2216485" y="271771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622" y="0"/>
                  </a:moveTo>
                  <a:lnTo>
                    <a:pt x="419" y="469"/>
                  </a:lnTo>
                  <a:lnTo>
                    <a:pt x="203" y="952"/>
                  </a:lnTo>
                  <a:lnTo>
                    <a:pt x="0" y="1422"/>
                  </a:lnTo>
                  <a:lnTo>
                    <a:pt x="647" y="1346"/>
                  </a:lnTo>
                  <a:lnTo>
                    <a:pt x="1130" y="1041"/>
                  </a:lnTo>
                  <a:lnTo>
                    <a:pt x="1435" y="457"/>
                  </a:lnTo>
                  <a:lnTo>
                    <a:pt x="1219" y="203"/>
                  </a:lnTo>
                  <a:lnTo>
                    <a:pt x="952" y="5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B2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0" name="object 2450" descr=""/>
            <p:cNvSpPr/>
            <p:nvPr/>
          </p:nvSpPr>
          <p:spPr>
            <a:xfrm>
              <a:off x="2212190" y="271280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088" y="1066"/>
                  </a:moveTo>
                  <a:lnTo>
                    <a:pt x="431" y="1066"/>
                  </a:lnTo>
                  <a:lnTo>
                    <a:pt x="939" y="1117"/>
                  </a:lnTo>
                  <a:lnTo>
                    <a:pt x="1088" y="1066"/>
                  </a:lnTo>
                  <a:close/>
                </a:path>
                <a:path w="1905" h="1269">
                  <a:moveTo>
                    <a:pt x="457" y="0"/>
                  </a:moveTo>
                  <a:lnTo>
                    <a:pt x="0" y="203"/>
                  </a:lnTo>
                  <a:lnTo>
                    <a:pt x="406" y="1104"/>
                  </a:lnTo>
                  <a:lnTo>
                    <a:pt x="1088" y="1066"/>
                  </a:lnTo>
                  <a:lnTo>
                    <a:pt x="1422" y="952"/>
                  </a:lnTo>
                  <a:lnTo>
                    <a:pt x="1304" y="20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DCBC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1" name="object 2451" descr=""/>
            <p:cNvSpPr/>
            <p:nvPr/>
          </p:nvSpPr>
          <p:spPr>
            <a:xfrm>
              <a:off x="2218665" y="272031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422" y="0"/>
                  </a:moveTo>
                  <a:lnTo>
                    <a:pt x="952" y="63"/>
                  </a:lnTo>
                  <a:lnTo>
                    <a:pt x="469" y="139"/>
                  </a:lnTo>
                  <a:lnTo>
                    <a:pt x="0" y="203"/>
                  </a:lnTo>
                  <a:lnTo>
                    <a:pt x="342" y="685"/>
                  </a:lnTo>
                  <a:lnTo>
                    <a:pt x="774" y="965"/>
                  </a:lnTo>
                  <a:lnTo>
                    <a:pt x="1384" y="749"/>
                  </a:lnTo>
                  <a:lnTo>
                    <a:pt x="1384" y="495"/>
                  </a:lnTo>
                  <a:lnTo>
                    <a:pt x="1397" y="253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C685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2" name="object 2452" descr=""/>
            <p:cNvSpPr/>
            <p:nvPr/>
          </p:nvSpPr>
          <p:spPr>
            <a:xfrm>
              <a:off x="2186398" y="270569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1993" y="0"/>
                  </a:moveTo>
                  <a:lnTo>
                    <a:pt x="520" y="863"/>
                  </a:lnTo>
                  <a:lnTo>
                    <a:pt x="76" y="1460"/>
                  </a:lnTo>
                  <a:lnTo>
                    <a:pt x="0" y="2108"/>
                  </a:lnTo>
                  <a:lnTo>
                    <a:pt x="165" y="2806"/>
                  </a:lnTo>
                  <a:lnTo>
                    <a:pt x="508" y="3683"/>
                  </a:lnTo>
                  <a:lnTo>
                    <a:pt x="914" y="4495"/>
                  </a:lnTo>
                  <a:lnTo>
                    <a:pt x="1930" y="4775"/>
                  </a:lnTo>
                  <a:lnTo>
                    <a:pt x="5003" y="6083"/>
                  </a:lnTo>
                  <a:lnTo>
                    <a:pt x="6223" y="5486"/>
                  </a:lnTo>
                  <a:lnTo>
                    <a:pt x="6781" y="4572"/>
                  </a:lnTo>
                  <a:lnTo>
                    <a:pt x="6464" y="3200"/>
                  </a:lnTo>
                  <a:lnTo>
                    <a:pt x="3048" y="127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B8A0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3" name="object 2453" descr=""/>
            <p:cNvSpPr/>
            <p:nvPr/>
          </p:nvSpPr>
          <p:spPr>
            <a:xfrm>
              <a:off x="2191402" y="270716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2616" y="0"/>
                  </a:moveTo>
                  <a:lnTo>
                    <a:pt x="1168" y="266"/>
                  </a:lnTo>
                  <a:lnTo>
                    <a:pt x="774" y="596"/>
                  </a:lnTo>
                  <a:lnTo>
                    <a:pt x="711" y="990"/>
                  </a:lnTo>
                  <a:lnTo>
                    <a:pt x="965" y="1422"/>
                  </a:lnTo>
                  <a:lnTo>
                    <a:pt x="1358" y="2705"/>
                  </a:lnTo>
                  <a:lnTo>
                    <a:pt x="177" y="3505"/>
                  </a:lnTo>
                  <a:lnTo>
                    <a:pt x="0" y="4610"/>
                  </a:lnTo>
                  <a:lnTo>
                    <a:pt x="1028" y="5727"/>
                  </a:lnTo>
                  <a:lnTo>
                    <a:pt x="2133" y="6184"/>
                  </a:lnTo>
                  <a:lnTo>
                    <a:pt x="2781" y="5499"/>
                  </a:lnTo>
                  <a:lnTo>
                    <a:pt x="3924" y="2971"/>
                  </a:lnTo>
                  <a:lnTo>
                    <a:pt x="3886" y="2501"/>
                  </a:lnTo>
                  <a:lnTo>
                    <a:pt x="3771" y="2044"/>
                  </a:lnTo>
                  <a:lnTo>
                    <a:pt x="3263" y="914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3864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4" name="object 2454" descr=""/>
            <p:cNvSpPr/>
            <p:nvPr/>
          </p:nvSpPr>
          <p:spPr>
            <a:xfrm>
              <a:off x="2191264" y="271314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225" y="0"/>
                  </a:moveTo>
                  <a:lnTo>
                    <a:pt x="2501" y="25"/>
                  </a:lnTo>
                  <a:lnTo>
                    <a:pt x="1854" y="190"/>
                  </a:lnTo>
                  <a:lnTo>
                    <a:pt x="1384" y="812"/>
                  </a:lnTo>
                  <a:lnTo>
                    <a:pt x="939" y="1206"/>
                  </a:lnTo>
                  <a:lnTo>
                    <a:pt x="25" y="1981"/>
                  </a:lnTo>
                  <a:lnTo>
                    <a:pt x="0" y="2463"/>
                  </a:lnTo>
                  <a:lnTo>
                    <a:pt x="241" y="2908"/>
                  </a:lnTo>
                  <a:lnTo>
                    <a:pt x="736" y="3428"/>
                  </a:lnTo>
                  <a:lnTo>
                    <a:pt x="1536" y="3352"/>
                  </a:lnTo>
                  <a:lnTo>
                    <a:pt x="2044" y="3822"/>
                  </a:lnTo>
                  <a:lnTo>
                    <a:pt x="2501" y="3644"/>
                  </a:lnTo>
                  <a:lnTo>
                    <a:pt x="4127" y="4178"/>
                  </a:lnTo>
                  <a:lnTo>
                    <a:pt x="4572" y="3111"/>
                  </a:lnTo>
                  <a:lnTo>
                    <a:pt x="4914" y="1879"/>
                  </a:lnTo>
                  <a:lnTo>
                    <a:pt x="4889" y="1409"/>
                  </a:lnTo>
                  <a:lnTo>
                    <a:pt x="4762" y="952"/>
                  </a:lnTo>
                  <a:lnTo>
                    <a:pt x="4508" y="546"/>
                  </a:lnTo>
                  <a:lnTo>
                    <a:pt x="4127" y="253"/>
                  </a:lnTo>
                  <a:lnTo>
                    <a:pt x="3695" y="76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AD5C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5" name="object 2455" descr=""/>
            <p:cNvSpPr/>
            <p:nvPr/>
          </p:nvSpPr>
          <p:spPr>
            <a:xfrm>
              <a:off x="2184379" y="2711073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540" y="0"/>
                  </a:moveTo>
                  <a:lnTo>
                    <a:pt x="0" y="1689"/>
                  </a:lnTo>
                  <a:lnTo>
                    <a:pt x="482" y="2717"/>
                  </a:lnTo>
                  <a:lnTo>
                    <a:pt x="1384" y="3238"/>
                  </a:lnTo>
                  <a:lnTo>
                    <a:pt x="1828" y="3505"/>
                  </a:lnTo>
                  <a:lnTo>
                    <a:pt x="3124" y="2920"/>
                  </a:lnTo>
                  <a:lnTo>
                    <a:pt x="4114" y="2133"/>
                  </a:lnTo>
                  <a:lnTo>
                    <a:pt x="3759" y="495"/>
                  </a:lnTo>
                  <a:lnTo>
                    <a:pt x="3390" y="228"/>
                  </a:lnTo>
                  <a:lnTo>
                    <a:pt x="2984" y="63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B274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6" name="object 2456" descr=""/>
            <p:cNvSpPr/>
            <p:nvPr/>
          </p:nvSpPr>
          <p:spPr>
            <a:xfrm>
              <a:off x="2192427" y="271180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019" y="0"/>
                  </a:moveTo>
                  <a:lnTo>
                    <a:pt x="1346" y="368"/>
                  </a:lnTo>
                  <a:lnTo>
                    <a:pt x="0" y="1079"/>
                  </a:lnTo>
                  <a:lnTo>
                    <a:pt x="228" y="2146"/>
                  </a:lnTo>
                  <a:lnTo>
                    <a:pt x="2171" y="1879"/>
                  </a:lnTo>
                  <a:lnTo>
                    <a:pt x="2463" y="1485"/>
                  </a:lnTo>
                  <a:lnTo>
                    <a:pt x="2578" y="1041"/>
                  </a:lnTo>
                  <a:lnTo>
                    <a:pt x="2463" y="558"/>
                  </a:lnTo>
                  <a:lnTo>
                    <a:pt x="2324" y="368"/>
                  </a:lnTo>
                  <a:lnTo>
                    <a:pt x="2171" y="19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F7D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7" name="object 2457" descr=""/>
            <p:cNvSpPr/>
            <p:nvPr/>
          </p:nvSpPr>
          <p:spPr>
            <a:xfrm>
              <a:off x="2186289" y="270866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850" y="0"/>
                  </a:moveTo>
                  <a:lnTo>
                    <a:pt x="673" y="114"/>
                  </a:lnTo>
                  <a:lnTo>
                    <a:pt x="507" y="241"/>
                  </a:lnTo>
                  <a:lnTo>
                    <a:pt x="342" y="355"/>
                  </a:lnTo>
                  <a:lnTo>
                    <a:pt x="139" y="723"/>
                  </a:lnTo>
                  <a:lnTo>
                    <a:pt x="25" y="1117"/>
                  </a:lnTo>
                  <a:lnTo>
                    <a:pt x="0" y="1536"/>
                  </a:lnTo>
                  <a:lnTo>
                    <a:pt x="38" y="2184"/>
                  </a:lnTo>
                  <a:lnTo>
                    <a:pt x="253" y="2730"/>
                  </a:lnTo>
                  <a:lnTo>
                    <a:pt x="927" y="2959"/>
                  </a:lnTo>
                  <a:lnTo>
                    <a:pt x="1396" y="2984"/>
                  </a:lnTo>
                  <a:lnTo>
                    <a:pt x="1854" y="2895"/>
                  </a:lnTo>
                  <a:lnTo>
                    <a:pt x="1917" y="2527"/>
                  </a:lnTo>
                  <a:lnTo>
                    <a:pt x="1968" y="2158"/>
                  </a:lnTo>
                  <a:lnTo>
                    <a:pt x="2031" y="1803"/>
                  </a:lnTo>
                  <a:lnTo>
                    <a:pt x="1968" y="977"/>
                  </a:lnTo>
                  <a:lnTo>
                    <a:pt x="1917" y="152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263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8" name="object 2458" descr=""/>
            <p:cNvSpPr/>
            <p:nvPr/>
          </p:nvSpPr>
          <p:spPr>
            <a:xfrm>
              <a:off x="2189295" y="271492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219" y="0"/>
                  </a:moveTo>
                  <a:lnTo>
                    <a:pt x="520" y="76"/>
                  </a:lnTo>
                  <a:lnTo>
                    <a:pt x="0" y="761"/>
                  </a:lnTo>
                  <a:lnTo>
                    <a:pt x="660" y="1054"/>
                  </a:lnTo>
                  <a:lnTo>
                    <a:pt x="1320" y="1066"/>
                  </a:lnTo>
                  <a:lnTo>
                    <a:pt x="1968" y="685"/>
                  </a:lnTo>
                  <a:lnTo>
                    <a:pt x="1993" y="203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2042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9" name="object 2459" descr=""/>
            <p:cNvSpPr/>
            <p:nvPr/>
          </p:nvSpPr>
          <p:spPr>
            <a:xfrm>
              <a:off x="2193109" y="2714618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2997" y="0"/>
                  </a:moveTo>
                  <a:lnTo>
                    <a:pt x="2565" y="266"/>
                  </a:lnTo>
                  <a:lnTo>
                    <a:pt x="660" y="2171"/>
                  </a:lnTo>
                  <a:lnTo>
                    <a:pt x="774" y="3581"/>
                  </a:lnTo>
                  <a:lnTo>
                    <a:pt x="2120" y="5080"/>
                  </a:lnTo>
                  <a:lnTo>
                    <a:pt x="0" y="6134"/>
                  </a:lnTo>
                  <a:lnTo>
                    <a:pt x="279" y="7493"/>
                  </a:lnTo>
                  <a:lnTo>
                    <a:pt x="1638" y="7035"/>
                  </a:lnTo>
                  <a:lnTo>
                    <a:pt x="2311" y="6794"/>
                  </a:lnTo>
                  <a:lnTo>
                    <a:pt x="2806" y="6553"/>
                  </a:lnTo>
                  <a:lnTo>
                    <a:pt x="2920" y="6184"/>
                  </a:lnTo>
                  <a:lnTo>
                    <a:pt x="2628" y="5702"/>
                  </a:lnTo>
                  <a:lnTo>
                    <a:pt x="2628" y="4622"/>
                  </a:lnTo>
                  <a:lnTo>
                    <a:pt x="3162" y="3886"/>
                  </a:lnTo>
                  <a:lnTo>
                    <a:pt x="3835" y="3251"/>
                  </a:lnTo>
                  <a:lnTo>
                    <a:pt x="4203" y="1638"/>
                  </a:lnTo>
                  <a:lnTo>
                    <a:pt x="4152" y="965"/>
                  </a:lnTo>
                  <a:lnTo>
                    <a:pt x="3784" y="342"/>
                  </a:lnTo>
                  <a:lnTo>
                    <a:pt x="3403" y="38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3262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0" name="object 2460" descr=""/>
            <p:cNvSpPr/>
            <p:nvPr/>
          </p:nvSpPr>
          <p:spPr>
            <a:xfrm>
              <a:off x="2181936" y="271081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844" y="0"/>
                  </a:moveTo>
                  <a:lnTo>
                    <a:pt x="1828" y="203"/>
                  </a:lnTo>
                  <a:lnTo>
                    <a:pt x="800" y="888"/>
                  </a:lnTo>
                  <a:lnTo>
                    <a:pt x="558" y="1028"/>
                  </a:lnTo>
                  <a:lnTo>
                    <a:pt x="304" y="1104"/>
                  </a:lnTo>
                  <a:lnTo>
                    <a:pt x="38" y="1117"/>
                  </a:lnTo>
                  <a:lnTo>
                    <a:pt x="0" y="2273"/>
                  </a:lnTo>
                  <a:lnTo>
                    <a:pt x="812" y="3187"/>
                  </a:lnTo>
                  <a:lnTo>
                    <a:pt x="1866" y="3086"/>
                  </a:lnTo>
                  <a:lnTo>
                    <a:pt x="2933" y="2971"/>
                  </a:lnTo>
                  <a:lnTo>
                    <a:pt x="3505" y="1689"/>
                  </a:lnTo>
                  <a:lnTo>
                    <a:pt x="3784" y="1041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4D7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1" name="object 2461" descr=""/>
            <p:cNvSpPr/>
            <p:nvPr/>
          </p:nvSpPr>
          <p:spPr>
            <a:xfrm>
              <a:off x="2191357" y="2715811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790" y="0"/>
                  </a:moveTo>
                  <a:lnTo>
                    <a:pt x="977" y="114"/>
                  </a:lnTo>
                  <a:lnTo>
                    <a:pt x="152" y="241"/>
                  </a:lnTo>
                  <a:lnTo>
                    <a:pt x="50" y="546"/>
                  </a:lnTo>
                  <a:lnTo>
                    <a:pt x="0" y="876"/>
                  </a:lnTo>
                  <a:lnTo>
                    <a:pt x="0" y="1193"/>
                  </a:lnTo>
                  <a:lnTo>
                    <a:pt x="1955" y="1155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E1D5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2" name="object 2462" descr=""/>
            <p:cNvSpPr/>
            <p:nvPr/>
          </p:nvSpPr>
          <p:spPr>
            <a:xfrm>
              <a:off x="2182736" y="2709149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739" y="76"/>
                  </a:moveTo>
                  <a:lnTo>
                    <a:pt x="1244" y="165"/>
                  </a:lnTo>
                  <a:lnTo>
                    <a:pt x="927" y="558"/>
                  </a:lnTo>
                  <a:lnTo>
                    <a:pt x="127" y="1650"/>
                  </a:lnTo>
                  <a:lnTo>
                    <a:pt x="0" y="2552"/>
                  </a:lnTo>
                  <a:lnTo>
                    <a:pt x="2984" y="2705"/>
                  </a:lnTo>
                  <a:lnTo>
                    <a:pt x="4470" y="2489"/>
                  </a:lnTo>
                  <a:lnTo>
                    <a:pt x="4106" y="457"/>
                  </a:lnTo>
                  <a:lnTo>
                    <a:pt x="2628" y="457"/>
                  </a:lnTo>
                  <a:lnTo>
                    <a:pt x="2273" y="228"/>
                  </a:lnTo>
                  <a:lnTo>
                    <a:pt x="1739" y="76"/>
                  </a:lnTo>
                  <a:close/>
                </a:path>
                <a:path w="5080" h="3175">
                  <a:moveTo>
                    <a:pt x="3619" y="0"/>
                  </a:moveTo>
                  <a:lnTo>
                    <a:pt x="3238" y="126"/>
                  </a:lnTo>
                  <a:lnTo>
                    <a:pt x="2946" y="431"/>
                  </a:lnTo>
                  <a:lnTo>
                    <a:pt x="2628" y="457"/>
                  </a:lnTo>
                  <a:lnTo>
                    <a:pt x="4106" y="457"/>
                  </a:lnTo>
                  <a:lnTo>
                    <a:pt x="3885" y="126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8C6D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3" name="object 2463" descr=""/>
            <p:cNvSpPr/>
            <p:nvPr/>
          </p:nvSpPr>
          <p:spPr>
            <a:xfrm>
              <a:off x="2219408" y="2703671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209" y="0"/>
                  </a:moveTo>
                  <a:lnTo>
                    <a:pt x="1498" y="0"/>
                  </a:lnTo>
                  <a:lnTo>
                    <a:pt x="736" y="241"/>
                  </a:lnTo>
                  <a:lnTo>
                    <a:pt x="342" y="571"/>
                  </a:lnTo>
                  <a:lnTo>
                    <a:pt x="88" y="977"/>
                  </a:lnTo>
                  <a:lnTo>
                    <a:pt x="0" y="1485"/>
                  </a:lnTo>
                  <a:lnTo>
                    <a:pt x="12" y="1993"/>
                  </a:lnTo>
                  <a:lnTo>
                    <a:pt x="152" y="2463"/>
                  </a:lnTo>
                  <a:lnTo>
                    <a:pt x="419" y="2895"/>
                  </a:lnTo>
                  <a:lnTo>
                    <a:pt x="876" y="3162"/>
                  </a:lnTo>
                  <a:lnTo>
                    <a:pt x="1333" y="3200"/>
                  </a:lnTo>
                  <a:lnTo>
                    <a:pt x="1803" y="2959"/>
                  </a:lnTo>
                  <a:lnTo>
                    <a:pt x="2692" y="2412"/>
                  </a:lnTo>
                  <a:lnTo>
                    <a:pt x="2628" y="1498"/>
                  </a:lnTo>
                  <a:lnTo>
                    <a:pt x="2730" y="634"/>
                  </a:lnTo>
                  <a:close/>
                </a:path>
              </a:pathLst>
            </a:custGeom>
            <a:solidFill>
              <a:srgbClr val="4081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4" name="object 2464" descr=""/>
            <p:cNvSpPr/>
            <p:nvPr/>
          </p:nvSpPr>
          <p:spPr>
            <a:xfrm>
              <a:off x="2220380" y="2707184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723" y="0"/>
                  </a:moveTo>
                  <a:lnTo>
                    <a:pt x="380" y="253"/>
                  </a:lnTo>
                  <a:lnTo>
                    <a:pt x="177" y="584"/>
                  </a:lnTo>
                  <a:lnTo>
                    <a:pt x="126" y="1015"/>
                  </a:lnTo>
                  <a:lnTo>
                    <a:pt x="304" y="1790"/>
                  </a:lnTo>
                  <a:lnTo>
                    <a:pt x="0" y="2679"/>
                  </a:lnTo>
                  <a:lnTo>
                    <a:pt x="609" y="3365"/>
                  </a:lnTo>
                  <a:lnTo>
                    <a:pt x="1003" y="3441"/>
                  </a:lnTo>
                  <a:lnTo>
                    <a:pt x="1396" y="3530"/>
                  </a:lnTo>
                  <a:lnTo>
                    <a:pt x="2311" y="2285"/>
                  </a:lnTo>
                  <a:lnTo>
                    <a:pt x="2298" y="1866"/>
                  </a:lnTo>
                  <a:lnTo>
                    <a:pt x="2133" y="1523"/>
                  </a:lnTo>
                  <a:lnTo>
                    <a:pt x="1790" y="1269"/>
                  </a:lnTo>
                  <a:lnTo>
                    <a:pt x="1079" y="431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D0A1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5" name="object 2465" descr=""/>
            <p:cNvSpPr/>
            <p:nvPr/>
          </p:nvSpPr>
          <p:spPr>
            <a:xfrm>
              <a:off x="2218574" y="270580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11" y="2692"/>
                  </a:moveTo>
                  <a:lnTo>
                    <a:pt x="1219" y="2692"/>
                  </a:lnTo>
                  <a:lnTo>
                    <a:pt x="1993" y="2870"/>
                  </a:lnTo>
                  <a:lnTo>
                    <a:pt x="2011" y="2692"/>
                  </a:lnTo>
                  <a:close/>
                </a:path>
                <a:path w="3175" h="3175">
                  <a:moveTo>
                    <a:pt x="838" y="0"/>
                  </a:moveTo>
                  <a:lnTo>
                    <a:pt x="38" y="990"/>
                  </a:lnTo>
                  <a:lnTo>
                    <a:pt x="0" y="2235"/>
                  </a:lnTo>
                  <a:lnTo>
                    <a:pt x="419" y="2705"/>
                  </a:lnTo>
                  <a:lnTo>
                    <a:pt x="1219" y="2692"/>
                  </a:lnTo>
                  <a:lnTo>
                    <a:pt x="2011" y="2692"/>
                  </a:lnTo>
                  <a:lnTo>
                    <a:pt x="2070" y="2095"/>
                  </a:lnTo>
                  <a:lnTo>
                    <a:pt x="2476" y="1752"/>
                  </a:lnTo>
                  <a:lnTo>
                    <a:pt x="2641" y="825"/>
                  </a:lnTo>
                  <a:lnTo>
                    <a:pt x="1511" y="647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7F8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6" name="object 2466" descr=""/>
            <p:cNvSpPr/>
            <p:nvPr/>
          </p:nvSpPr>
          <p:spPr>
            <a:xfrm>
              <a:off x="2222179" y="270831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136"/>
                  </a:moveTo>
                  <a:lnTo>
                    <a:pt x="126" y="1571"/>
                  </a:lnTo>
                  <a:lnTo>
                    <a:pt x="634" y="1635"/>
                  </a:lnTo>
                  <a:lnTo>
                    <a:pt x="1117" y="1482"/>
                  </a:lnTo>
                  <a:lnTo>
                    <a:pt x="1242" y="187"/>
                  </a:lnTo>
                  <a:lnTo>
                    <a:pt x="330" y="187"/>
                  </a:lnTo>
                  <a:lnTo>
                    <a:pt x="0" y="136"/>
                  </a:lnTo>
                  <a:close/>
                </a:path>
                <a:path w="1269" h="1905">
                  <a:moveTo>
                    <a:pt x="945" y="0"/>
                  </a:moveTo>
                  <a:lnTo>
                    <a:pt x="647" y="136"/>
                  </a:lnTo>
                  <a:lnTo>
                    <a:pt x="330" y="187"/>
                  </a:lnTo>
                  <a:lnTo>
                    <a:pt x="1242" y="187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E7D7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7" name="object 2467" descr=""/>
            <p:cNvSpPr/>
            <p:nvPr/>
          </p:nvSpPr>
          <p:spPr>
            <a:xfrm>
              <a:off x="2224100" y="270644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231" y="1041"/>
                  </a:moveTo>
                  <a:lnTo>
                    <a:pt x="1143" y="317"/>
                  </a:lnTo>
                  <a:lnTo>
                    <a:pt x="660" y="38"/>
                  </a:lnTo>
                  <a:lnTo>
                    <a:pt x="0" y="0"/>
                  </a:lnTo>
                  <a:lnTo>
                    <a:pt x="406" y="355"/>
                  </a:lnTo>
                  <a:lnTo>
                    <a:pt x="825" y="698"/>
                  </a:lnTo>
                  <a:lnTo>
                    <a:pt x="1231" y="1041"/>
                  </a:lnTo>
                  <a:close/>
                </a:path>
                <a:path w="2539" h="2539">
                  <a:moveTo>
                    <a:pt x="2133" y="1346"/>
                  </a:moveTo>
                  <a:lnTo>
                    <a:pt x="2057" y="1041"/>
                  </a:lnTo>
                  <a:lnTo>
                    <a:pt x="1790" y="1041"/>
                  </a:lnTo>
                  <a:lnTo>
                    <a:pt x="1524" y="1054"/>
                  </a:lnTo>
                  <a:lnTo>
                    <a:pt x="1257" y="1079"/>
                  </a:lnTo>
                  <a:lnTo>
                    <a:pt x="1282" y="1498"/>
                  </a:lnTo>
                  <a:lnTo>
                    <a:pt x="1295" y="1905"/>
                  </a:lnTo>
                  <a:lnTo>
                    <a:pt x="1320" y="2324"/>
                  </a:lnTo>
                  <a:lnTo>
                    <a:pt x="1562" y="2197"/>
                  </a:lnTo>
                  <a:lnTo>
                    <a:pt x="2044" y="1968"/>
                  </a:lnTo>
                  <a:lnTo>
                    <a:pt x="2133" y="1663"/>
                  </a:lnTo>
                  <a:lnTo>
                    <a:pt x="2133" y="1346"/>
                  </a:lnTo>
                  <a:close/>
                </a:path>
              </a:pathLst>
            </a:custGeom>
            <a:solidFill>
              <a:srgbClr val="6F8F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8" name="object 2468" descr=""/>
            <p:cNvSpPr/>
            <p:nvPr/>
          </p:nvSpPr>
          <p:spPr>
            <a:xfrm>
              <a:off x="2218848" y="2702092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244" y="0"/>
                  </a:moveTo>
                  <a:lnTo>
                    <a:pt x="889" y="419"/>
                  </a:lnTo>
                  <a:lnTo>
                    <a:pt x="203" y="1282"/>
                  </a:lnTo>
                  <a:lnTo>
                    <a:pt x="0" y="2171"/>
                  </a:lnTo>
                  <a:lnTo>
                    <a:pt x="317" y="2539"/>
                  </a:lnTo>
                  <a:lnTo>
                    <a:pt x="1244" y="2311"/>
                  </a:lnTo>
                  <a:lnTo>
                    <a:pt x="1930" y="2298"/>
                  </a:lnTo>
                  <a:lnTo>
                    <a:pt x="2628" y="2273"/>
                  </a:lnTo>
                  <a:lnTo>
                    <a:pt x="3327" y="2260"/>
                  </a:lnTo>
                  <a:lnTo>
                    <a:pt x="3365" y="1904"/>
                  </a:lnTo>
                  <a:lnTo>
                    <a:pt x="3327" y="1549"/>
                  </a:lnTo>
                  <a:lnTo>
                    <a:pt x="3238" y="1206"/>
                  </a:lnTo>
                  <a:lnTo>
                    <a:pt x="2578" y="80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C288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9" name="object 2469" descr=""/>
            <p:cNvSpPr/>
            <p:nvPr/>
          </p:nvSpPr>
          <p:spPr>
            <a:xfrm>
              <a:off x="2214872" y="2700652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2324" y="0"/>
                  </a:moveTo>
                  <a:lnTo>
                    <a:pt x="2031" y="380"/>
                  </a:lnTo>
                  <a:lnTo>
                    <a:pt x="1549" y="507"/>
                  </a:lnTo>
                  <a:lnTo>
                    <a:pt x="1066" y="622"/>
                  </a:lnTo>
                  <a:lnTo>
                    <a:pt x="584" y="749"/>
                  </a:lnTo>
                  <a:lnTo>
                    <a:pt x="317" y="1435"/>
                  </a:lnTo>
                  <a:lnTo>
                    <a:pt x="0" y="2108"/>
                  </a:lnTo>
                  <a:lnTo>
                    <a:pt x="25" y="2857"/>
                  </a:lnTo>
                  <a:lnTo>
                    <a:pt x="419" y="4749"/>
                  </a:lnTo>
                  <a:lnTo>
                    <a:pt x="1244" y="5600"/>
                  </a:lnTo>
                  <a:lnTo>
                    <a:pt x="3047" y="4140"/>
                  </a:lnTo>
                  <a:lnTo>
                    <a:pt x="3340" y="3695"/>
                  </a:lnTo>
                  <a:lnTo>
                    <a:pt x="3365" y="3251"/>
                  </a:lnTo>
                  <a:lnTo>
                    <a:pt x="3098" y="2793"/>
                  </a:lnTo>
                  <a:lnTo>
                    <a:pt x="3136" y="1968"/>
                  </a:lnTo>
                  <a:lnTo>
                    <a:pt x="4089" y="1104"/>
                  </a:lnTo>
                  <a:lnTo>
                    <a:pt x="2959" y="342"/>
                  </a:lnTo>
                  <a:lnTo>
                    <a:pt x="2628" y="12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3154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0" name="object 2470" descr=""/>
            <p:cNvSpPr/>
            <p:nvPr/>
          </p:nvSpPr>
          <p:spPr>
            <a:xfrm>
              <a:off x="2217386" y="270337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663" y="0"/>
                  </a:moveTo>
                  <a:lnTo>
                    <a:pt x="939" y="50"/>
                  </a:lnTo>
                  <a:lnTo>
                    <a:pt x="584" y="63"/>
                  </a:lnTo>
                  <a:lnTo>
                    <a:pt x="533" y="317"/>
                  </a:lnTo>
                  <a:lnTo>
                    <a:pt x="507" y="838"/>
                  </a:lnTo>
                  <a:lnTo>
                    <a:pt x="25" y="1282"/>
                  </a:lnTo>
                  <a:lnTo>
                    <a:pt x="0" y="1752"/>
                  </a:lnTo>
                  <a:lnTo>
                    <a:pt x="457" y="2235"/>
                  </a:lnTo>
                  <a:lnTo>
                    <a:pt x="1269" y="2616"/>
                  </a:lnTo>
                  <a:lnTo>
                    <a:pt x="2006" y="2679"/>
                  </a:lnTo>
                  <a:lnTo>
                    <a:pt x="2565" y="1803"/>
                  </a:lnTo>
                  <a:lnTo>
                    <a:pt x="2616" y="1549"/>
                  </a:lnTo>
                  <a:lnTo>
                    <a:pt x="2654" y="1282"/>
                  </a:lnTo>
                  <a:lnTo>
                    <a:pt x="2705" y="1028"/>
                  </a:lnTo>
                  <a:lnTo>
                    <a:pt x="2349" y="685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7473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1" name="object 2471" descr=""/>
            <p:cNvSpPr/>
            <p:nvPr/>
          </p:nvSpPr>
          <p:spPr>
            <a:xfrm>
              <a:off x="2216852" y="269992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39" y="0"/>
                  </a:moveTo>
                  <a:lnTo>
                    <a:pt x="317" y="101"/>
                  </a:lnTo>
                  <a:lnTo>
                    <a:pt x="0" y="126"/>
                  </a:lnTo>
                  <a:lnTo>
                    <a:pt x="0" y="457"/>
                  </a:lnTo>
                  <a:lnTo>
                    <a:pt x="12" y="774"/>
                  </a:lnTo>
                  <a:lnTo>
                    <a:pt x="50" y="1104"/>
                  </a:lnTo>
                  <a:lnTo>
                    <a:pt x="355" y="1117"/>
                  </a:lnTo>
                  <a:lnTo>
                    <a:pt x="673" y="1104"/>
                  </a:lnTo>
                  <a:lnTo>
                    <a:pt x="977" y="1066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5277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2" name="object 2472" descr=""/>
            <p:cNvSpPr/>
            <p:nvPr/>
          </p:nvSpPr>
          <p:spPr>
            <a:xfrm>
              <a:off x="2192567" y="2698477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2705" y="0"/>
                  </a:moveTo>
                  <a:lnTo>
                    <a:pt x="0" y="2349"/>
                  </a:lnTo>
                  <a:lnTo>
                    <a:pt x="114" y="3035"/>
                  </a:lnTo>
                  <a:lnTo>
                    <a:pt x="520" y="3657"/>
                  </a:lnTo>
                  <a:lnTo>
                    <a:pt x="1524" y="4457"/>
                  </a:lnTo>
                  <a:lnTo>
                    <a:pt x="2730" y="4140"/>
                  </a:lnTo>
                  <a:lnTo>
                    <a:pt x="3848" y="4254"/>
                  </a:lnTo>
                  <a:lnTo>
                    <a:pt x="4305" y="4254"/>
                  </a:lnTo>
                  <a:lnTo>
                    <a:pt x="4749" y="4190"/>
                  </a:lnTo>
                  <a:lnTo>
                    <a:pt x="7531" y="1041"/>
                  </a:lnTo>
                  <a:lnTo>
                    <a:pt x="7226" y="457"/>
                  </a:lnTo>
                  <a:lnTo>
                    <a:pt x="4991" y="507"/>
                  </a:lnTo>
                  <a:lnTo>
                    <a:pt x="3848" y="203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445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3" name="object 2473" descr=""/>
            <p:cNvSpPr/>
            <p:nvPr/>
          </p:nvSpPr>
          <p:spPr>
            <a:xfrm>
              <a:off x="2189864" y="2693348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1841" y="0"/>
                  </a:moveTo>
                  <a:lnTo>
                    <a:pt x="1396" y="254"/>
                  </a:lnTo>
                  <a:lnTo>
                    <a:pt x="850" y="977"/>
                  </a:lnTo>
                  <a:lnTo>
                    <a:pt x="495" y="1816"/>
                  </a:lnTo>
                  <a:lnTo>
                    <a:pt x="101" y="2628"/>
                  </a:lnTo>
                  <a:lnTo>
                    <a:pt x="1676" y="4229"/>
                  </a:lnTo>
                  <a:lnTo>
                    <a:pt x="2336" y="4064"/>
                  </a:lnTo>
                  <a:lnTo>
                    <a:pt x="4902" y="2324"/>
                  </a:lnTo>
                  <a:lnTo>
                    <a:pt x="4864" y="1625"/>
                  </a:lnTo>
                  <a:lnTo>
                    <a:pt x="3987" y="1447"/>
                  </a:lnTo>
                  <a:lnTo>
                    <a:pt x="3098" y="1308"/>
                  </a:lnTo>
                  <a:lnTo>
                    <a:pt x="2539" y="482"/>
                  </a:lnTo>
                  <a:lnTo>
                    <a:pt x="2222" y="76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537C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4" name="object 2474" descr=""/>
            <p:cNvSpPr/>
            <p:nvPr/>
          </p:nvSpPr>
          <p:spPr>
            <a:xfrm>
              <a:off x="2200445" y="269622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676" y="0"/>
                  </a:moveTo>
                  <a:lnTo>
                    <a:pt x="977" y="50"/>
                  </a:lnTo>
                  <a:lnTo>
                    <a:pt x="495" y="749"/>
                  </a:lnTo>
                  <a:lnTo>
                    <a:pt x="481" y="1320"/>
                  </a:lnTo>
                  <a:lnTo>
                    <a:pt x="355" y="1714"/>
                  </a:lnTo>
                  <a:lnTo>
                    <a:pt x="38" y="2108"/>
                  </a:lnTo>
                  <a:lnTo>
                    <a:pt x="0" y="2539"/>
                  </a:lnTo>
                  <a:lnTo>
                    <a:pt x="203" y="2997"/>
                  </a:lnTo>
                  <a:lnTo>
                    <a:pt x="622" y="3606"/>
                  </a:lnTo>
                  <a:lnTo>
                    <a:pt x="1206" y="3975"/>
                  </a:lnTo>
                  <a:lnTo>
                    <a:pt x="1943" y="4102"/>
                  </a:lnTo>
                  <a:lnTo>
                    <a:pt x="2984" y="3975"/>
                  </a:lnTo>
                  <a:lnTo>
                    <a:pt x="3733" y="3467"/>
                  </a:lnTo>
                  <a:lnTo>
                    <a:pt x="3954" y="2539"/>
                  </a:lnTo>
                  <a:lnTo>
                    <a:pt x="3936" y="1320"/>
                  </a:lnTo>
                  <a:lnTo>
                    <a:pt x="3378" y="584"/>
                  </a:lnTo>
                  <a:lnTo>
                    <a:pt x="2425" y="114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AC69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5" name="object 2475" descr=""/>
            <p:cNvSpPr/>
            <p:nvPr/>
          </p:nvSpPr>
          <p:spPr>
            <a:xfrm>
              <a:off x="2194078" y="269725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803" y="0"/>
                  </a:moveTo>
                  <a:lnTo>
                    <a:pt x="1130" y="63"/>
                  </a:lnTo>
                  <a:lnTo>
                    <a:pt x="457" y="495"/>
                  </a:lnTo>
                  <a:lnTo>
                    <a:pt x="127" y="876"/>
                  </a:lnTo>
                  <a:lnTo>
                    <a:pt x="0" y="1320"/>
                  </a:lnTo>
                  <a:lnTo>
                    <a:pt x="63" y="1828"/>
                  </a:lnTo>
                  <a:lnTo>
                    <a:pt x="1257" y="3581"/>
                  </a:lnTo>
                  <a:lnTo>
                    <a:pt x="2362" y="2603"/>
                  </a:lnTo>
                  <a:lnTo>
                    <a:pt x="3479" y="1727"/>
                  </a:lnTo>
                  <a:lnTo>
                    <a:pt x="3149" y="1308"/>
                  </a:lnTo>
                  <a:lnTo>
                    <a:pt x="2819" y="876"/>
                  </a:lnTo>
                  <a:lnTo>
                    <a:pt x="2489" y="457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A26B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6" name="object 2476" descr=""/>
            <p:cNvSpPr/>
            <p:nvPr/>
          </p:nvSpPr>
          <p:spPr>
            <a:xfrm>
              <a:off x="2193027" y="2694882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349" y="0"/>
                  </a:moveTo>
                  <a:lnTo>
                    <a:pt x="2146" y="63"/>
                  </a:lnTo>
                  <a:lnTo>
                    <a:pt x="1917" y="88"/>
                  </a:lnTo>
                  <a:lnTo>
                    <a:pt x="1701" y="101"/>
                  </a:lnTo>
                  <a:lnTo>
                    <a:pt x="927" y="673"/>
                  </a:lnTo>
                  <a:lnTo>
                    <a:pt x="546" y="965"/>
                  </a:lnTo>
                  <a:lnTo>
                    <a:pt x="76" y="1308"/>
                  </a:lnTo>
                  <a:lnTo>
                    <a:pt x="0" y="1714"/>
                  </a:lnTo>
                  <a:lnTo>
                    <a:pt x="317" y="2209"/>
                  </a:lnTo>
                  <a:lnTo>
                    <a:pt x="762" y="2489"/>
                  </a:lnTo>
                  <a:lnTo>
                    <a:pt x="1244" y="2603"/>
                  </a:lnTo>
                  <a:lnTo>
                    <a:pt x="1765" y="2540"/>
                  </a:lnTo>
                  <a:lnTo>
                    <a:pt x="2514" y="2463"/>
                  </a:lnTo>
                  <a:lnTo>
                    <a:pt x="3276" y="2425"/>
                  </a:lnTo>
                  <a:lnTo>
                    <a:pt x="3479" y="1460"/>
                  </a:lnTo>
                  <a:lnTo>
                    <a:pt x="3276" y="660"/>
                  </a:lnTo>
                  <a:lnTo>
                    <a:pt x="2959" y="20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C6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7" name="object 2477" descr=""/>
            <p:cNvSpPr/>
            <p:nvPr/>
          </p:nvSpPr>
          <p:spPr>
            <a:xfrm>
              <a:off x="2191969" y="268892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158" y="0"/>
                  </a:moveTo>
                  <a:lnTo>
                    <a:pt x="1752" y="63"/>
                  </a:lnTo>
                  <a:lnTo>
                    <a:pt x="1358" y="406"/>
                  </a:lnTo>
                  <a:lnTo>
                    <a:pt x="1028" y="838"/>
                  </a:lnTo>
                  <a:lnTo>
                    <a:pt x="368" y="1676"/>
                  </a:lnTo>
                  <a:lnTo>
                    <a:pt x="152" y="1790"/>
                  </a:lnTo>
                  <a:lnTo>
                    <a:pt x="76" y="2031"/>
                  </a:lnTo>
                  <a:lnTo>
                    <a:pt x="0" y="2222"/>
                  </a:lnTo>
                  <a:lnTo>
                    <a:pt x="165" y="2362"/>
                  </a:lnTo>
                  <a:lnTo>
                    <a:pt x="571" y="2425"/>
                  </a:lnTo>
                  <a:lnTo>
                    <a:pt x="2603" y="1511"/>
                  </a:lnTo>
                  <a:lnTo>
                    <a:pt x="2933" y="1104"/>
                  </a:lnTo>
                  <a:lnTo>
                    <a:pt x="2933" y="698"/>
                  </a:lnTo>
                  <a:lnTo>
                    <a:pt x="2616" y="279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A468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8" name="object 2478" descr=""/>
            <p:cNvSpPr/>
            <p:nvPr/>
          </p:nvSpPr>
          <p:spPr>
            <a:xfrm>
              <a:off x="2190842" y="269207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774" y="0"/>
                  </a:moveTo>
                  <a:lnTo>
                    <a:pt x="444" y="533"/>
                  </a:lnTo>
                  <a:lnTo>
                    <a:pt x="215" y="736"/>
                  </a:lnTo>
                  <a:lnTo>
                    <a:pt x="63" y="1092"/>
                  </a:lnTo>
                  <a:lnTo>
                    <a:pt x="0" y="1270"/>
                  </a:lnTo>
                  <a:lnTo>
                    <a:pt x="330" y="1473"/>
                  </a:lnTo>
                  <a:lnTo>
                    <a:pt x="507" y="1562"/>
                  </a:lnTo>
                  <a:lnTo>
                    <a:pt x="1562" y="1752"/>
                  </a:lnTo>
                  <a:lnTo>
                    <a:pt x="2158" y="1308"/>
                  </a:lnTo>
                  <a:lnTo>
                    <a:pt x="2324" y="876"/>
                  </a:lnTo>
                  <a:lnTo>
                    <a:pt x="1511" y="482"/>
                  </a:lnTo>
                  <a:lnTo>
                    <a:pt x="1130" y="12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989D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9" name="object 2479" descr=""/>
            <p:cNvSpPr/>
            <p:nvPr/>
          </p:nvSpPr>
          <p:spPr>
            <a:xfrm>
              <a:off x="2190984" y="269060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358" y="0"/>
                  </a:moveTo>
                  <a:lnTo>
                    <a:pt x="901" y="279"/>
                  </a:lnTo>
                  <a:lnTo>
                    <a:pt x="0" y="850"/>
                  </a:lnTo>
                  <a:lnTo>
                    <a:pt x="101" y="1244"/>
                  </a:lnTo>
                  <a:lnTo>
                    <a:pt x="304" y="2006"/>
                  </a:lnTo>
                  <a:lnTo>
                    <a:pt x="660" y="1993"/>
                  </a:lnTo>
                  <a:lnTo>
                    <a:pt x="1016" y="1968"/>
                  </a:lnTo>
                  <a:lnTo>
                    <a:pt x="1371" y="1955"/>
                  </a:lnTo>
                  <a:lnTo>
                    <a:pt x="1562" y="736"/>
                  </a:lnTo>
                  <a:lnTo>
                    <a:pt x="1460" y="507"/>
                  </a:lnTo>
                  <a:lnTo>
                    <a:pt x="1384" y="253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A0CB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0" name="object 2480" descr=""/>
            <p:cNvSpPr/>
            <p:nvPr/>
          </p:nvSpPr>
          <p:spPr>
            <a:xfrm>
              <a:off x="2194087" y="268841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368" y="0"/>
                  </a:moveTo>
                  <a:lnTo>
                    <a:pt x="177" y="114"/>
                  </a:lnTo>
                  <a:lnTo>
                    <a:pt x="0" y="571"/>
                  </a:lnTo>
                  <a:lnTo>
                    <a:pt x="101" y="787"/>
                  </a:lnTo>
                  <a:lnTo>
                    <a:pt x="406" y="990"/>
                  </a:lnTo>
                  <a:lnTo>
                    <a:pt x="482" y="2019"/>
                  </a:lnTo>
                  <a:lnTo>
                    <a:pt x="990" y="2057"/>
                  </a:lnTo>
                  <a:lnTo>
                    <a:pt x="1498" y="2044"/>
                  </a:lnTo>
                  <a:lnTo>
                    <a:pt x="1651" y="1955"/>
                  </a:lnTo>
                  <a:lnTo>
                    <a:pt x="1828" y="1447"/>
                  </a:lnTo>
                  <a:lnTo>
                    <a:pt x="1739" y="1193"/>
                  </a:lnTo>
                  <a:lnTo>
                    <a:pt x="1473" y="939"/>
                  </a:lnTo>
                  <a:lnTo>
                    <a:pt x="1549" y="380"/>
                  </a:lnTo>
                  <a:lnTo>
                    <a:pt x="1562" y="88"/>
                  </a:lnTo>
                  <a:lnTo>
                    <a:pt x="762" y="38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8E92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1" name="object 2481" descr=""/>
            <p:cNvSpPr/>
            <p:nvPr/>
          </p:nvSpPr>
          <p:spPr>
            <a:xfrm>
              <a:off x="2194096" y="269635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400" y="0"/>
                  </a:moveTo>
                  <a:lnTo>
                    <a:pt x="762" y="761"/>
                  </a:lnTo>
                  <a:lnTo>
                    <a:pt x="508" y="787"/>
                  </a:lnTo>
                  <a:lnTo>
                    <a:pt x="254" y="825"/>
                  </a:lnTo>
                  <a:lnTo>
                    <a:pt x="0" y="850"/>
                  </a:lnTo>
                  <a:lnTo>
                    <a:pt x="114" y="1079"/>
                  </a:lnTo>
                  <a:lnTo>
                    <a:pt x="241" y="1308"/>
                  </a:lnTo>
                  <a:lnTo>
                    <a:pt x="355" y="1536"/>
                  </a:lnTo>
                  <a:lnTo>
                    <a:pt x="1066" y="1473"/>
                  </a:lnTo>
                  <a:lnTo>
                    <a:pt x="1765" y="1422"/>
                  </a:lnTo>
                  <a:lnTo>
                    <a:pt x="2463" y="1358"/>
                  </a:lnTo>
                  <a:lnTo>
                    <a:pt x="2451" y="901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3552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2" name="object 2482" descr=""/>
            <p:cNvSpPr/>
            <p:nvPr/>
          </p:nvSpPr>
          <p:spPr>
            <a:xfrm>
              <a:off x="2195383" y="269488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1066" y="1257"/>
                  </a:lnTo>
                  <a:lnTo>
                    <a:pt x="1028" y="558"/>
                  </a:lnTo>
                  <a:lnTo>
                    <a:pt x="711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7C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3" name="object 2483" descr=""/>
            <p:cNvSpPr/>
            <p:nvPr/>
          </p:nvSpPr>
          <p:spPr>
            <a:xfrm>
              <a:off x="2199784" y="269794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016" y="0"/>
                  </a:moveTo>
                  <a:lnTo>
                    <a:pt x="444" y="88"/>
                  </a:lnTo>
                  <a:lnTo>
                    <a:pt x="96" y="355"/>
                  </a:lnTo>
                  <a:lnTo>
                    <a:pt x="0" y="990"/>
                  </a:lnTo>
                  <a:lnTo>
                    <a:pt x="342" y="1371"/>
                  </a:lnTo>
                  <a:lnTo>
                    <a:pt x="647" y="1384"/>
                  </a:lnTo>
                  <a:lnTo>
                    <a:pt x="896" y="1079"/>
                  </a:lnTo>
                  <a:lnTo>
                    <a:pt x="1016" y="698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96C8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4" name="object 2484" descr=""/>
            <p:cNvSpPr/>
            <p:nvPr/>
          </p:nvSpPr>
          <p:spPr>
            <a:xfrm>
              <a:off x="2195559" y="268935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0" y="1143"/>
                  </a:lnTo>
                  <a:lnTo>
                    <a:pt x="368" y="1092"/>
                  </a:lnTo>
                  <a:lnTo>
                    <a:pt x="1104" y="1016"/>
                  </a:lnTo>
                  <a:lnTo>
                    <a:pt x="927" y="457"/>
                  </a:lnTo>
                  <a:lnTo>
                    <a:pt x="596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6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5" name="object 2485" descr=""/>
            <p:cNvSpPr/>
            <p:nvPr/>
          </p:nvSpPr>
          <p:spPr>
            <a:xfrm>
              <a:off x="2200939" y="269465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006" y="0"/>
                  </a:moveTo>
                  <a:lnTo>
                    <a:pt x="1663" y="127"/>
                  </a:lnTo>
                  <a:lnTo>
                    <a:pt x="1308" y="266"/>
                  </a:lnTo>
                  <a:lnTo>
                    <a:pt x="952" y="393"/>
                  </a:lnTo>
                  <a:lnTo>
                    <a:pt x="0" y="2324"/>
                  </a:lnTo>
                  <a:lnTo>
                    <a:pt x="596" y="2362"/>
                  </a:lnTo>
                  <a:lnTo>
                    <a:pt x="1206" y="2387"/>
                  </a:lnTo>
                  <a:lnTo>
                    <a:pt x="1816" y="2425"/>
                  </a:lnTo>
                  <a:lnTo>
                    <a:pt x="2298" y="2641"/>
                  </a:lnTo>
                  <a:lnTo>
                    <a:pt x="2768" y="2654"/>
                  </a:lnTo>
                  <a:lnTo>
                    <a:pt x="3238" y="2413"/>
                  </a:lnTo>
                  <a:lnTo>
                    <a:pt x="3543" y="1968"/>
                  </a:lnTo>
                  <a:lnTo>
                    <a:pt x="3556" y="1524"/>
                  </a:lnTo>
                  <a:lnTo>
                    <a:pt x="3225" y="1079"/>
                  </a:lnTo>
                  <a:lnTo>
                    <a:pt x="2819" y="723"/>
                  </a:lnTo>
                  <a:lnTo>
                    <a:pt x="2413" y="355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3D7C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6" name="object 2486" descr=""/>
            <p:cNvSpPr/>
            <p:nvPr/>
          </p:nvSpPr>
          <p:spPr>
            <a:xfrm>
              <a:off x="2192298" y="268724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27" y="0"/>
                  </a:moveTo>
                  <a:lnTo>
                    <a:pt x="622" y="38"/>
                  </a:lnTo>
                  <a:lnTo>
                    <a:pt x="317" y="50"/>
                  </a:lnTo>
                  <a:lnTo>
                    <a:pt x="0" y="50"/>
                  </a:lnTo>
                  <a:lnTo>
                    <a:pt x="0" y="381"/>
                  </a:lnTo>
                  <a:lnTo>
                    <a:pt x="25" y="711"/>
                  </a:lnTo>
                  <a:lnTo>
                    <a:pt x="76" y="1028"/>
                  </a:lnTo>
                  <a:lnTo>
                    <a:pt x="1181" y="1104"/>
                  </a:lnTo>
                  <a:lnTo>
                    <a:pt x="1104" y="736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B4D1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7" name="object 2487" descr=""/>
            <p:cNvSpPr/>
            <p:nvPr/>
          </p:nvSpPr>
          <p:spPr>
            <a:xfrm>
              <a:off x="2193330" y="268827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14" y="0"/>
                  </a:moveTo>
                  <a:lnTo>
                    <a:pt x="63" y="355"/>
                  </a:lnTo>
                  <a:lnTo>
                    <a:pt x="25" y="698"/>
                  </a:lnTo>
                  <a:lnTo>
                    <a:pt x="0" y="1054"/>
                  </a:lnTo>
                  <a:lnTo>
                    <a:pt x="1168" y="1130"/>
                  </a:lnTo>
                  <a:lnTo>
                    <a:pt x="1168" y="800"/>
                  </a:lnTo>
                  <a:lnTo>
                    <a:pt x="1155" y="469"/>
                  </a:lnTo>
                  <a:lnTo>
                    <a:pt x="1130" y="13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09F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8" name="object 2488" descr=""/>
            <p:cNvSpPr/>
            <p:nvPr/>
          </p:nvSpPr>
          <p:spPr>
            <a:xfrm>
              <a:off x="2205728" y="269562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689" y="0"/>
                  </a:moveTo>
                  <a:lnTo>
                    <a:pt x="520" y="203"/>
                  </a:lnTo>
                  <a:lnTo>
                    <a:pt x="127" y="533"/>
                  </a:lnTo>
                  <a:lnTo>
                    <a:pt x="0" y="927"/>
                  </a:lnTo>
                  <a:lnTo>
                    <a:pt x="152" y="1409"/>
                  </a:lnTo>
                  <a:lnTo>
                    <a:pt x="520" y="2031"/>
                  </a:lnTo>
                  <a:lnTo>
                    <a:pt x="1041" y="2463"/>
                  </a:lnTo>
                  <a:lnTo>
                    <a:pt x="1701" y="2755"/>
                  </a:lnTo>
                  <a:lnTo>
                    <a:pt x="2413" y="2933"/>
                  </a:lnTo>
                  <a:lnTo>
                    <a:pt x="3060" y="2895"/>
                  </a:lnTo>
                  <a:lnTo>
                    <a:pt x="3581" y="2298"/>
                  </a:lnTo>
                  <a:lnTo>
                    <a:pt x="3771" y="2209"/>
                  </a:lnTo>
                  <a:lnTo>
                    <a:pt x="3759" y="1523"/>
                  </a:lnTo>
                  <a:lnTo>
                    <a:pt x="3733" y="838"/>
                  </a:lnTo>
                  <a:lnTo>
                    <a:pt x="3721" y="139"/>
                  </a:lnTo>
                  <a:lnTo>
                    <a:pt x="3048" y="88"/>
                  </a:lnTo>
                  <a:lnTo>
                    <a:pt x="2362" y="50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418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9" name="object 2489" descr=""/>
            <p:cNvSpPr/>
            <p:nvPr/>
          </p:nvSpPr>
          <p:spPr>
            <a:xfrm>
              <a:off x="2204072" y="269574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88" y="0"/>
                  </a:moveTo>
                  <a:lnTo>
                    <a:pt x="50" y="368"/>
                  </a:lnTo>
                  <a:lnTo>
                    <a:pt x="0" y="1117"/>
                  </a:lnTo>
                  <a:lnTo>
                    <a:pt x="711" y="1714"/>
                  </a:lnTo>
                  <a:lnTo>
                    <a:pt x="1384" y="1638"/>
                  </a:lnTo>
                  <a:lnTo>
                    <a:pt x="2031" y="990"/>
                  </a:lnTo>
                  <a:lnTo>
                    <a:pt x="2171" y="88"/>
                  </a:lnTo>
                  <a:lnTo>
                    <a:pt x="1473" y="63"/>
                  </a:lnTo>
                  <a:lnTo>
                    <a:pt x="787" y="2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284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0" name="object 2490" descr=""/>
            <p:cNvSpPr/>
            <p:nvPr/>
          </p:nvSpPr>
          <p:spPr>
            <a:xfrm>
              <a:off x="2181514" y="270607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955" y="0"/>
                  </a:moveTo>
                  <a:lnTo>
                    <a:pt x="1422" y="38"/>
                  </a:lnTo>
                  <a:lnTo>
                    <a:pt x="1219" y="165"/>
                  </a:lnTo>
                  <a:lnTo>
                    <a:pt x="800" y="444"/>
                  </a:lnTo>
                  <a:lnTo>
                    <a:pt x="533" y="863"/>
                  </a:lnTo>
                  <a:lnTo>
                    <a:pt x="393" y="1066"/>
                  </a:lnTo>
                  <a:lnTo>
                    <a:pt x="177" y="1777"/>
                  </a:lnTo>
                  <a:lnTo>
                    <a:pt x="0" y="2501"/>
                  </a:lnTo>
                  <a:lnTo>
                    <a:pt x="25" y="3251"/>
                  </a:lnTo>
                  <a:lnTo>
                    <a:pt x="2146" y="3632"/>
                  </a:lnTo>
                  <a:lnTo>
                    <a:pt x="2413" y="3352"/>
                  </a:lnTo>
                  <a:lnTo>
                    <a:pt x="3175" y="2501"/>
                  </a:lnTo>
                  <a:lnTo>
                    <a:pt x="3251" y="1562"/>
                  </a:lnTo>
                  <a:lnTo>
                    <a:pt x="2755" y="558"/>
                  </a:lnTo>
                  <a:lnTo>
                    <a:pt x="2400" y="177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868D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1" name="object 2491" descr=""/>
            <p:cNvSpPr/>
            <p:nvPr/>
          </p:nvSpPr>
          <p:spPr>
            <a:xfrm>
              <a:off x="2180550" y="270686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901" y="0"/>
                  </a:moveTo>
                  <a:lnTo>
                    <a:pt x="190" y="533"/>
                  </a:lnTo>
                  <a:lnTo>
                    <a:pt x="0" y="1917"/>
                  </a:lnTo>
                  <a:lnTo>
                    <a:pt x="330" y="2095"/>
                  </a:lnTo>
                  <a:lnTo>
                    <a:pt x="660" y="2286"/>
                  </a:lnTo>
                  <a:lnTo>
                    <a:pt x="990" y="2463"/>
                  </a:lnTo>
                  <a:lnTo>
                    <a:pt x="1371" y="1879"/>
                  </a:lnTo>
                  <a:lnTo>
                    <a:pt x="1752" y="1308"/>
                  </a:lnTo>
                  <a:lnTo>
                    <a:pt x="2133" y="723"/>
                  </a:lnTo>
                  <a:lnTo>
                    <a:pt x="1549" y="12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314C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2" name="object 2492" descr=""/>
            <p:cNvSpPr/>
            <p:nvPr/>
          </p:nvSpPr>
          <p:spPr>
            <a:xfrm>
              <a:off x="2181808" y="2702668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718" y="3213"/>
                  </a:moveTo>
                  <a:lnTo>
                    <a:pt x="1434" y="3213"/>
                  </a:lnTo>
                  <a:lnTo>
                    <a:pt x="1879" y="3251"/>
                  </a:lnTo>
                  <a:lnTo>
                    <a:pt x="3022" y="3454"/>
                  </a:lnTo>
                  <a:lnTo>
                    <a:pt x="3644" y="3276"/>
                  </a:lnTo>
                  <a:close/>
                </a:path>
                <a:path w="5080" h="3810">
                  <a:moveTo>
                    <a:pt x="1345" y="0"/>
                  </a:moveTo>
                  <a:lnTo>
                    <a:pt x="939" y="152"/>
                  </a:lnTo>
                  <a:lnTo>
                    <a:pt x="875" y="571"/>
                  </a:lnTo>
                  <a:lnTo>
                    <a:pt x="0" y="2425"/>
                  </a:lnTo>
                  <a:lnTo>
                    <a:pt x="12" y="2819"/>
                  </a:lnTo>
                  <a:lnTo>
                    <a:pt x="152" y="3035"/>
                  </a:lnTo>
                  <a:lnTo>
                    <a:pt x="507" y="3238"/>
                  </a:lnTo>
                  <a:lnTo>
                    <a:pt x="990" y="3238"/>
                  </a:lnTo>
                  <a:lnTo>
                    <a:pt x="1434" y="3213"/>
                  </a:lnTo>
                  <a:lnTo>
                    <a:pt x="3718" y="3213"/>
                  </a:lnTo>
                  <a:lnTo>
                    <a:pt x="4177" y="2819"/>
                  </a:lnTo>
                  <a:lnTo>
                    <a:pt x="4470" y="2425"/>
                  </a:lnTo>
                  <a:lnTo>
                    <a:pt x="4495" y="2019"/>
                  </a:lnTo>
                  <a:lnTo>
                    <a:pt x="4279" y="1587"/>
                  </a:lnTo>
                  <a:lnTo>
                    <a:pt x="2031" y="368"/>
                  </a:lnTo>
                  <a:lnTo>
                    <a:pt x="1714" y="76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7E5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3" name="object 2493" descr=""/>
            <p:cNvSpPr/>
            <p:nvPr/>
          </p:nvSpPr>
          <p:spPr>
            <a:xfrm>
              <a:off x="2179896" y="2705306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1803" y="0"/>
                  </a:moveTo>
                  <a:lnTo>
                    <a:pt x="1206" y="292"/>
                  </a:lnTo>
                  <a:lnTo>
                    <a:pt x="0" y="863"/>
                  </a:lnTo>
                  <a:lnTo>
                    <a:pt x="279" y="914"/>
                  </a:lnTo>
                  <a:lnTo>
                    <a:pt x="546" y="1003"/>
                  </a:lnTo>
                  <a:lnTo>
                    <a:pt x="787" y="1143"/>
                  </a:lnTo>
                  <a:lnTo>
                    <a:pt x="1384" y="1790"/>
                  </a:lnTo>
                  <a:lnTo>
                    <a:pt x="2082" y="1651"/>
                  </a:lnTo>
                  <a:lnTo>
                    <a:pt x="2793" y="1422"/>
                  </a:lnTo>
                  <a:lnTo>
                    <a:pt x="2844" y="1041"/>
                  </a:lnTo>
                  <a:lnTo>
                    <a:pt x="3086" y="965"/>
                  </a:lnTo>
                  <a:lnTo>
                    <a:pt x="3213" y="800"/>
                  </a:lnTo>
                  <a:lnTo>
                    <a:pt x="3340" y="622"/>
                  </a:lnTo>
                  <a:lnTo>
                    <a:pt x="3263" y="406"/>
                  </a:lnTo>
                  <a:lnTo>
                    <a:pt x="2959" y="177"/>
                  </a:lnTo>
                  <a:lnTo>
                    <a:pt x="2578" y="114"/>
                  </a:lnTo>
                  <a:lnTo>
                    <a:pt x="2184" y="63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D1A0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4" name="object 2494" descr=""/>
            <p:cNvSpPr/>
            <p:nvPr/>
          </p:nvSpPr>
          <p:spPr>
            <a:xfrm>
              <a:off x="2180687" y="2706449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0" y="0"/>
                  </a:moveTo>
                  <a:lnTo>
                    <a:pt x="0" y="317"/>
                  </a:lnTo>
                  <a:lnTo>
                    <a:pt x="12" y="635"/>
                  </a:lnTo>
                  <a:lnTo>
                    <a:pt x="63" y="939"/>
                  </a:lnTo>
                  <a:lnTo>
                    <a:pt x="698" y="1016"/>
                  </a:lnTo>
                  <a:lnTo>
                    <a:pt x="1993" y="1143"/>
                  </a:lnTo>
                  <a:lnTo>
                    <a:pt x="2019" y="850"/>
                  </a:lnTo>
                  <a:lnTo>
                    <a:pt x="2019" y="558"/>
                  </a:lnTo>
                  <a:lnTo>
                    <a:pt x="1993" y="279"/>
                  </a:lnTo>
                  <a:lnTo>
                    <a:pt x="1333" y="190"/>
                  </a:lnTo>
                  <a:lnTo>
                    <a:pt x="66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73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5" name="object 2495" descr=""/>
            <p:cNvSpPr/>
            <p:nvPr/>
          </p:nvSpPr>
          <p:spPr>
            <a:xfrm>
              <a:off x="2186865" y="269632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717" y="0"/>
                  </a:moveTo>
                  <a:lnTo>
                    <a:pt x="2476" y="393"/>
                  </a:lnTo>
                  <a:lnTo>
                    <a:pt x="1701" y="469"/>
                  </a:lnTo>
                  <a:lnTo>
                    <a:pt x="927" y="558"/>
                  </a:lnTo>
                  <a:lnTo>
                    <a:pt x="152" y="634"/>
                  </a:lnTo>
                  <a:lnTo>
                    <a:pt x="0" y="2946"/>
                  </a:lnTo>
                  <a:lnTo>
                    <a:pt x="1016" y="4025"/>
                  </a:lnTo>
                  <a:lnTo>
                    <a:pt x="3378" y="3721"/>
                  </a:lnTo>
                  <a:lnTo>
                    <a:pt x="3543" y="3543"/>
                  </a:lnTo>
                  <a:lnTo>
                    <a:pt x="3873" y="3213"/>
                  </a:lnTo>
                  <a:lnTo>
                    <a:pt x="4318" y="2247"/>
                  </a:lnTo>
                  <a:lnTo>
                    <a:pt x="4140" y="1371"/>
                  </a:lnTo>
                  <a:lnTo>
                    <a:pt x="3479" y="584"/>
                  </a:lnTo>
                  <a:lnTo>
                    <a:pt x="3238" y="368"/>
                  </a:lnTo>
                  <a:lnTo>
                    <a:pt x="2971" y="12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596A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6" name="object 2496" descr=""/>
            <p:cNvSpPr/>
            <p:nvPr/>
          </p:nvSpPr>
          <p:spPr>
            <a:xfrm>
              <a:off x="2185984" y="2703867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106" y="381"/>
                  </a:moveTo>
                  <a:lnTo>
                    <a:pt x="0" y="1816"/>
                  </a:lnTo>
                  <a:lnTo>
                    <a:pt x="55" y="1955"/>
                  </a:lnTo>
                  <a:lnTo>
                    <a:pt x="220" y="2171"/>
                  </a:lnTo>
                  <a:lnTo>
                    <a:pt x="411" y="2349"/>
                  </a:lnTo>
                  <a:lnTo>
                    <a:pt x="652" y="2489"/>
                  </a:lnTo>
                  <a:lnTo>
                    <a:pt x="1033" y="2603"/>
                  </a:lnTo>
                  <a:lnTo>
                    <a:pt x="2075" y="3187"/>
                  </a:lnTo>
                  <a:lnTo>
                    <a:pt x="2710" y="4445"/>
                  </a:lnTo>
                  <a:lnTo>
                    <a:pt x="4119" y="4381"/>
                  </a:lnTo>
                  <a:lnTo>
                    <a:pt x="4577" y="4305"/>
                  </a:lnTo>
                  <a:lnTo>
                    <a:pt x="4996" y="4140"/>
                  </a:lnTo>
                  <a:lnTo>
                    <a:pt x="5377" y="3873"/>
                  </a:lnTo>
                  <a:lnTo>
                    <a:pt x="5669" y="3251"/>
                  </a:lnTo>
                  <a:lnTo>
                    <a:pt x="5482" y="2603"/>
                  </a:lnTo>
                  <a:lnTo>
                    <a:pt x="4958" y="1816"/>
                  </a:lnTo>
                  <a:lnTo>
                    <a:pt x="4234" y="1257"/>
                  </a:lnTo>
                  <a:lnTo>
                    <a:pt x="3044" y="419"/>
                  </a:lnTo>
                  <a:lnTo>
                    <a:pt x="1059" y="419"/>
                  </a:lnTo>
                  <a:lnTo>
                    <a:pt x="106" y="381"/>
                  </a:lnTo>
                  <a:close/>
                </a:path>
                <a:path w="5714" h="4444">
                  <a:moveTo>
                    <a:pt x="1605" y="0"/>
                  </a:moveTo>
                  <a:lnTo>
                    <a:pt x="1059" y="419"/>
                  </a:lnTo>
                  <a:lnTo>
                    <a:pt x="3044" y="419"/>
                  </a:lnTo>
                  <a:lnTo>
                    <a:pt x="2710" y="241"/>
                  </a:lnTo>
                  <a:lnTo>
                    <a:pt x="2291" y="63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447A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7" name="object 2497" descr=""/>
            <p:cNvSpPr/>
            <p:nvPr/>
          </p:nvSpPr>
          <p:spPr>
            <a:xfrm>
              <a:off x="2186014" y="2701176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4178" y="0"/>
                  </a:moveTo>
                  <a:lnTo>
                    <a:pt x="1003" y="152"/>
                  </a:lnTo>
                  <a:lnTo>
                    <a:pt x="635" y="380"/>
                  </a:lnTo>
                  <a:lnTo>
                    <a:pt x="304" y="647"/>
                  </a:lnTo>
                  <a:lnTo>
                    <a:pt x="0" y="965"/>
                  </a:lnTo>
                  <a:lnTo>
                    <a:pt x="1028" y="3111"/>
                  </a:lnTo>
                  <a:lnTo>
                    <a:pt x="1397" y="3111"/>
                  </a:lnTo>
                  <a:lnTo>
                    <a:pt x="1752" y="3124"/>
                  </a:lnTo>
                  <a:lnTo>
                    <a:pt x="2120" y="3124"/>
                  </a:lnTo>
                  <a:lnTo>
                    <a:pt x="3035" y="2984"/>
                  </a:lnTo>
                  <a:lnTo>
                    <a:pt x="3657" y="2425"/>
                  </a:lnTo>
                  <a:lnTo>
                    <a:pt x="4203" y="1727"/>
                  </a:lnTo>
                  <a:lnTo>
                    <a:pt x="4432" y="1358"/>
                  </a:lnTo>
                  <a:lnTo>
                    <a:pt x="4559" y="952"/>
                  </a:lnTo>
                  <a:lnTo>
                    <a:pt x="4546" y="520"/>
                  </a:lnTo>
                  <a:lnTo>
                    <a:pt x="4292" y="177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846C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8" name="object 2498" descr=""/>
            <p:cNvSpPr/>
            <p:nvPr/>
          </p:nvSpPr>
          <p:spPr>
            <a:xfrm>
              <a:off x="2182747" y="2701106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203" y="0"/>
                  </a:moveTo>
                  <a:lnTo>
                    <a:pt x="139" y="571"/>
                  </a:lnTo>
                  <a:lnTo>
                    <a:pt x="63" y="1143"/>
                  </a:lnTo>
                  <a:lnTo>
                    <a:pt x="0" y="1714"/>
                  </a:lnTo>
                  <a:lnTo>
                    <a:pt x="723" y="1866"/>
                  </a:lnTo>
                  <a:lnTo>
                    <a:pt x="1092" y="1930"/>
                  </a:lnTo>
                  <a:lnTo>
                    <a:pt x="1028" y="1663"/>
                  </a:lnTo>
                  <a:lnTo>
                    <a:pt x="1054" y="1397"/>
                  </a:lnTo>
                  <a:lnTo>
                    <a:pt x="1193" y="1155"/>
                  </a:lnTo>
                  <a:lnTo>
                    <a:pt x="863" y="762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CD7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9" name="object 2499" descr=""/>
            <p:cNvSpPr/>
            <p:nvPr/>
          </p:nvSpPr>
          <p:spPr>
            <a:xfrm>
              <a:off x="2190225" y="269965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787" y="0"/>
                  </a:moveTo>
                  <a:lnTo>
                    <a:pt x="381" y="12"/>
                  </a:lnTo>
                  <a:lnTo>
                    <a:pt x="110" y="292"/>
                  </a:lnTo>
                  <a:lnTo>
                    <a:pt x="0" y="1524"/>
                  </a:lnTo>
                  <a:lnTo>
                    <a:pt x="304" y="1828"/>
                  </a:lnTo>
                  <a:lnTo>
                    <a:pt x="711" y="1905"/>
                  </a:lnTo>
                  <a:lnTo>
                    <a:pt x="1155" y="1625"/>
                  </a:lnTo>
                  <a:lnTo>
                    <a:pt x="1397" y="1193"/>
                  </a:lnTo>
                  <a:lnTo>
                    <a:pt x="1409" y="736"/>
                  </a:lnTo>
                  <a:lnTo>
                    <a:pt x="1219" y="29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596A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0" name="object 2500" descr=""/>
            <p:cNvSpPr/>
            <p:nvPr/>
          </p:nvSpPr>
          <p:spPr>
            <a:xfrm>
              <a:off x="2186016" y="270121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355" y="0"/>
                  </a:moveTo>
                  <a:lnTo>
                    <a:pt x="25" y="266"/>
                  </a:lnTo>
                  <a:lnTo>
                    <a:pt x="0" y="927"/>
                  </a:lnTo>
                  <a:lnTo>
                    <a:pt x="1003" y="114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92C0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1" name="object 2501" descr=""/>
            <p:cNvSpPr/>
            <p:nvPr/>
          </p:nvSpPr>
          <p:spPr>
            <a:xfrm>
              <a:off x="2189255" y="2693354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612" y="0"/>
                  </a:moveTo>
                  <a:lnTo>
                    <a:pt x="1270" y="38"/>
                  </a:lnTo>
                  <a:lnTo>
                    <a:pt x="965" y="482"/>
                  </a:lnTo>
                  <a:lnTo>
                    <a:pt x="0" y="1422"/>
                  </a:lnTo>
                  <a:lnTo>
                    <a:pt x="76" y="3365"/>
                  </a:lnTo>
                  <a:lnTo>
                    <a:pt x="469" y="3378"/>
                  </a:lnTo>
                  <a:lnTo>
                    <a:pt x="850" y="3340"/>
                  </a:lnTo>
                  <a:lnTo>
                    <a:pt x="1562" y="2451"/>
                  </a:lnTo>
                  <a:lnTo>
                    <a:pt x="2070" y="1473"/>
                  </a:lnTo>
                  <a:lnTo>
                    <a:pt x="2006" y="355"/>
                  </a:lnTo>
                  <a:lnTo>
                    <a:pt x="1612" y="0"/>
                  </a:lnTo>
                  <a:close/>
                </a:path>
                <a:path w="2539" h="3810">
                  <a:moveTo>
                    <a:pt x="2095" y="292"/>
                  </a:moveTo>
                  <a:close/>
                </a:path>
              </a:pathLst>
            </a:custGeom>
            <a:solidFill>
              <a:srgbClr val="B95F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2" name="object 2502" descr=""/>
            <p:cNvSpPr/>
            <p:nvPr/>
          </p:nvSpPr>
          <p:spPr>
            <a:xfrm>
              <a:off x="2190220" y="269281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38" y="0"/>
                  </a:moveTo>
                  <a:lnTo>
                    <a:pt x="0" y="1028"/>
                  </a:lnTo>
                  <a:lnTo>
                    <a:pt x="342" y="927"/>
                  </a:lnTo>
                  <a:lnTo>
                    <a:pt x="685" y="889"/>
                  </a:lnTo>
                  <a:lnTo>
                    <a:pt x="1041" y="901"/>
                  </a:lnTo>
                  <a:lnTo>
                    <a:pt x="1041" y="584"/>
                  </a:lnTo>
                  <a:lnTo>
                    <a:pt x="977" y="279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856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3" name="object 2503" descr=""/>
            <p:cNvSpPr/>
            <p:nvPr/>
          </p:nvSpPr>
          <p:spPr>
            <a:xfrm>
              <a:off x="2213745" y="272067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397" y="0"/>
                  </a:moveTo>
                  <a:lnTo>
                    <a:pt x="711" y="101"/>
                  </a:lnTo>
                  <a:lnTo>
                    <a:pt x="0" y="558"/>
                  </a:lnTo>
                  <a:lnTo>
                    <a:pt x="330" y="1498"/>
                  </a:lnTo>
                  <a:lnTo>
                    <a:pt x="1092" y="1714"/>
                  </a:lnTo>
                  <a:lnTo>
                    <a:pt x="1981" y="1727"/>
                  </a:lnTo>
                  <a:lnTo>
                    <a:pt x="2006" y="1384"/>
                  </a:lnTo>
                  <a:lnTo>
                    <a:pt x="2019" y="1054"/>
                  </a:lnTo>
                  <a:lnTo>
                    <a:pt x="2019" y="711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C685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4" name="object 2504" descr=""/>
            <p:cNvSpPr/>
            <p:nvPr/>
          </p:nvSpPr>
          <p:spPr>
            <a:xfrm>
              <a:off x="2213353" y="272022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28" y="0"/>
                  </a:moveTo>
                  <a:lnTo>
                    <a:pt x="0" y="571"/>
                  </a:lnTo>
                  <a:lnTo>
                    <a:pt x="126" y="774"/>
                  </a:lnTo>
                  <a:lnTo>
                    <a:pt x="431" y="939"/>
                  </a:lnTo>
                  <a:lnTo>
                    <a:pt x="2412" y="1168"/>
                  </a:lnTo>
                  <a:lnTo>
                    <a:pt x="2412" y="29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E2C6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5" name="object 2505" descr=""/>
            <p:cNvSpPr/>
            <p:nvPr/>
          </p:nvSpPr>
          <p:spPr>
            <a:xfrm>
              <a:off x="2202709" y="2717238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797" y="0"/>
                  </a:moveTo>
                  <a:lnTo>
                    <a:pt x="2857" y="190"/>
                  </a:lnTo>
                  <a:lnTo>
                    <a:pt x="2146" y="1066"/>
                  </a:lnTo>
                  <a:lnTo>
                    <a:pt x="2019" y="1231"/>
                  </a:lnTo>
                  <a:lnTo>
                    <a:pt x="1930" y="1854"/>
                  </a:lnTo>
                  <a:lnTo>
                    <a:pt x="2044" y="2146"/>
                  </a:lnTo>
                  <a:lnTo>
                    <a:pt x="2311" y="2412"/>
                  </a:lnTo>
                  <a:lnTo>
                    <a:pt x="1295" y="3060"/>
                  </a:lnTo>
                  <a:lnTo>
                    <a:pt x="0" y="3733"/>
                  </a:lnTo>
                  <a:lnTo>
                    <a:pt x="2158" y="6908"/>
                  </a:lnTo>
                  <a:lnTo>
                    <a:pt x="2908" y="5092"/>
                  </a:lnTo>
                  <a:lnTo>
                    <a:pt x="4089" y="4419"/>
                  </a:lnTo>
                  <a:lnTo>
                    <a:pt x="4343" y="4178"/>
                  </a:lnTo>
                  <a:lnTo>
                    <a:pt x="4610" y="3975"/>
                  </a:lnTo>
                  <a:lnTo>
                    <a:pt x="4902" y="3632"/>
                  </a:lnTo>
                  <a:lnTo>
                    <a:pt x="5156" y="3263"/>
                  </a:lnTo>
                  <a:lnTo>
                    <a:pt x="5346" y="2857"/>
                  </a:lnTo>
                  <a:lnTo>
                    <a:pt x="5727" y="2285"/>
                  </a:lnTo>
                  <a:lnTo>
                    <a:pt x="6172" y="1739"/>
                  </a:lnTo>
                  <a:lnTo>
                    <a:pt x="5968" y="990"/>
                  </a:lnTo>
                  <a:lnTo>
                    <a:pt x="5689" y="584"/>
                  </a:lnTo>
                  <a:lnTo>
                    <a:pt x="5308" y="304"/>
                  </a:lnTo>
                  <a:lnTo>
                    <a:pt x="4838" y="165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4D89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6" name="object 2506" descr=""/>
            <p:cNvSpPr/>
            <p:nvPr/>
          </p:nvSpPr>
          <p:spPr>
            <a:xfrm>
              <a:off x="2198879" y="272038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257" y="0"/>
                  </a:moveTo>
                  <a:lnTo>
                    <a:pt x="266" y="355"/>
                  </a:lnTo>
                  <a:lnTo>
                    <a:pt x="507" y="1460"/>
                  </a:lnTo>
                  <a:lnTo>
                    <a:pt x="0" y="2095"/>
                  </a:lnTo>
                  <a:lnTo>
                    <a:pt x="952" y="3301"/>
                  </a:lnTo>
                  <a:lnTo>
                    <a:pt x="2095" y="3136"/>
                  </a:lnTo>
                  <a:lnTo>
                    <a:pt x="2984" y="2705"/>
                  </a:lnTo>
                  <a:lnTo>
                    <a:pt x="3047" y="152"/>
                  </a:lnTo>
                  <a:lnTo>
                    <a:pt x="2197" y="12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4187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7" name="object 2507" descr=""/>
            <p:cNvSpPr/>
            <p:nvPr/>
          </p:nvSpPr>
          <p:spPr>
            <a:xfrm>
              <a:off x="2199819" y="2716915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625" y="0"/>
                  </a:moveTo>
                  <a:lnTo>
                    <a:pt x="330" y="889"/>
                  </a:lnTo>
                  <a:lnTo>
                    <a:pt x="165" y="1028"/>
                  </a:lnTo>
                  <a:lnTo>
                    <a:pt x="88" y="1295"/>
                  </a:lnTo>
                  <a:lnTo>
                    <a:pt x="0" y="1562"/>
                  </a:lnTo>
                  <a:lnTo>
                    <a:pt x="88" y="1816"/>
                  </a:lnTo>
                  <a:lnTo>
                    <a:pt x="342" y="2082"/>
                  </a:lnTo>
                  <a:lnTo>
                    <a:pt x="1968" y="2298"/>
                  </a:lnTo>
                  <a:lnTo>
                    <a:pt x="3581" y="2527"/>
                  </a:lnTo>
                  <a:lnTo>
                    <a:pt x="5207" y="2743"/>
                  </a:lnTo>
                  <a:lnTo>
                    <a:pt x="5549" y="1320"/>
                  </a:lnTo>
                  <a:lnTo>
                    <a:pt x="5283" y="901"/>
                  </a:lnTo>
                  <a:lnTo>
                    <a:pt x="4914" y="609"/>
                  </a:lnTo>
                  <a:lnTo>
                    <a:pt x="4470" y="419"/>
                  </a:lnTo>
                  <a:lnTo>
                    <a:pt x="3035" y="50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DBDE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8" name="object 2508" descr=""/>
            <p:cNvSpPr/>
            <p:nvPr/>
          </p:nvSpPr>
          <p:spPr>
            <a:xfrm>
              <a:off x="2195535" y="2716971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1612" y="0"/>
                  </a:moveTo>
                  <a:lnTo>
                    <a:pt x="1028" y="0"/>
                  </a:lnTo>
                  <a:lnTo>
                    <a:pt x="406" y="635"/>
                  </a:lnTo>
                  <a:lnTo>
                    <a:pt x="0" y="1346"/>
                  </a:lnTo>
                  <a:lnTo>
                    <a:pt x="203" y="2273"/>
                  </a:lnTo>
                  <a:lnTo>
                    <a:pt x="1676" y="2184"/>
                  </a:lnTo>
                  <a:lnTo>
                    <a:pt x="4622" y="2032"/>
                  </a:lnTo>
                  <a:lnTo>
                    <a:pt x="4445" y="1752"/>
                  </a:lnTo>
                  <a:lnTo>
                    <a:pt x="4318" y="1447"/>
                  </a:lnTo>
                  <a:lnTo>
                    <a:pt x="4241" y="1130"/>
                  </a:lnTo>
                  <a:lnTo>
                    <a:pt x="3860" y="673"/>
                  </a:lnTo>
                  <a:lnTo>
                    <a:pt x="3162" y="266"/>
                  </a:lnTo>
                  <a:lnTo>
                    <a:pt x="2413" y="50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B586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9" name="object 2509" descr=""/>
            <p:cNvSpPr/>
            <p:nvPr/>
          </p:nvSpPr>
          <p:spPr>
            <a:xfrm>
              <a:off x="2211179" y="271905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295" y="0"/>
                  </a:moveTo>
                  <a:lnTo>
                    <a:pt x="0" y="1308"/>
                  </a:lnTo>
                  <a:lnTo>
                    <a:pt x="380" y="1396"/>
                  </a:lnTo>
                  <a:lnTo>
                    <a:pt x="711" y="1600"/>
                  </a:lnTo>
                  <a:lnTo>
                    <a:pt x="1015" y="1841"/>
                  </a:lnTo>
                  <a:lnTo>
                    <a:pt x="1269" y="2146"/>
                  </a:lnTo>
                  <a:lnTo>
                    <a:pt x="2603" y="2108"/>
                  </a:lnTo>
                  <a:lnTo>
                    <a:pt x="2476" y="101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B18F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0" name="object 2510" descr=""/>
            <p:cNvSpPr/>
            <p:nvPr/>
          </p:nvSpPr>
          <p:spPr>
            <a:xfrm>
              <a:off x="2195423" y="2720327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2197" y="2171"/>
                  </a:moveTo>
                  <a:lnTo>
                    <a:pt x="1930" y="1130"/>
                  </a:lnTo>
                  <a:lnTo>
                    <a:pt x="1257" y="444"/>
                  </a:lnTo>
                  <a:lnTo>
                    <a:pt x="317" y="0"/>
                  </a:lnTo>
                  <a:lnTo>
                    <a:pt x="0" y="1092"/>
                  </a:lnTo>
                  <a:lnTo>
                    <a:pt x="520" y="1892"/>
                  </a:lnTo>
                  <a:lnTo>
                    <a:pt x="1295" y="2146"/>
                  </a:lnTo>
                  <a:lnTo>
                    <a:pt x="2197" y="2171"/>
                  </a:lnTo>
                  <a:close/>
                </a:path>
                <a:path w="5080" h="2539">
                  <a:moveTo>
                    <a:pt x="4711" y="63"/>
                  </a:moveTo>
                  <a:lnTo>
                    <a:pt x="3556" y="317"/>
                  </a:lnTo>
                  <a:lnTo>
                    <a:pt x="3352" y="1155"/>
                  </a:lnTo>
                  <a:lnTo>
                    <a:pt x="3441" y="2159"/>
                  </a:lnTo>
                  <a:lnTo>
                    <a:pt x="3873" y="1460"/>
                  </a:lnTo>
                  <a:lnTo>
                    <a:pt x="4711" y="63"/>
                  </a:lnTo>
                  <a:close/>
                </a:path>
              </a:pathLst>
            </a:custGeom>
            <a:solidFill>
              <a:srgbClr val="BB84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1" name="object 2511" descr=""/>
            <p:cNvSpPr/>
            <p:nvPr/>
          </p:nvSpPr>
          <p:spPr>
            <a:xfrm>
              <a:off x="2207319" y="271989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89" y="0"/>
                  </a:moveTo>
                  <a:lnTo>
                    <a:pt x="88" y="241"/>
                  </a:lnTo>
                  <a:lnTo>
                    <a:pt x="0" y="1320"/>
                  </a:lnTo>
                  <a:lnTo>
                    <a:pt x="1231" y="1104"/>
                  </a:lnTo>
                  <a:lnTo>
                    <a:pt x="1358" y="711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8286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2" name="object 2512" descr=""/>
            <p:cNvSpPr/>
            <p:nvPr/>
          </p:nvSpPr>
          <p:spPr>
            <a:xfrm>
              <a:off x="2211497" y="272044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571" y="0"/>
                  </a:moveTo>
                  <a:lnTo>
                    <a:pt x="63" y="0"/>
                  </a:lnTo>
                  <a:lnTo>
                    <a:pt x="0" y="673"/>
                  </a:lnTo>
                  <a:lnTo>
                    <a:pt x="419" y="774"/>
                  </a:lnTo>
                  <a:lnTo>
                    <a:pt x="952" y="749"/>
                  </a:lnTo>
                  <a:lnTo>
                    <a:pt x="901" y="203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E2D2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3" name="object 2513" descr=""/>
            <p:cNvSpPr/>
            <p:nvPr/>
          </p:nvSpPr>
          <p:spPr>
            <a:xfrm>
              <a:off x="2200937" y="2697876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5" h="10794">
                  <a:moveTo>
                    <a:pt x="6489" y="0"/>
                  </a:moveTo>
                  <a:lnTo>
                    <a:pt x="5968" y="190"/>
                  </a:lnTo>
                  <a:lnTo>
                    <a:pt x="5562" y="533"/>
                  </a:lnTo>
                  <a:lnTo>
                    <a:pt x="5232" y="939"/>
                  </a:lnTo>
                  <a:lnTo>
                    <a:pt x="4838" y="1295"/>
                  </a:lnTo>
                  <a:lnTo>
                    <a:pt x="4559" y="1485"/>
                  </a:lnTo>
                  <a:lnTo>
                    <a:pt x="4267" y="1524"/>
                  </a:lnTo>
                  <a:lnTo>
                    <a:pt x="3936" y="1460"/>
                  </a:lnTo>
                  <a:lnTo>
                    <a:pt x="3670" y="1320"/>
                  </a:lnTo>
                  <a:lnTo>
                    <a:pt x="3365" y="1193"/>
                  </a:lnTo>
                  <a:lnTo>
                    <a:pt x="0" y="3987"/>
                  </a:lnTo>
                  <a:lnTo>
                    <a:pt x="38" y="5422"/>
                  </a:lnTo>
                  <a:lnTo>
                    <a:pt x="190" y="6121"/>
                  </a:lnTo>
                  <a:lnTo>
                    <a:pt x="482" y="6781"/>
                  </a:lnTo>
                  <a:lnTo>
                    <a:pt x="1879" y="9245"/>
                  </a:lnTo>
                  <a:lnTo>
                    <a:pt x="3657" y="8953"/>
                  </a:lnTo>
                  <a:lnTo>
                    <a:pt x="4267" y="8826"/>
                  </a:lnTo>
                  <a:lnTo>
                    <a:pt x="3809" y="7975"/>
                  </a:lnTo>
                  <a:lnTo>
                    <a:pt x="4419" y="7861"/>
                  </a:lnTo>
                  <a:lnTo>
                    <a:pt x="4648" y="8089"/>
                  </a:lnTo>
                  <a:lnTo>
                    <a:pt x="4914" y="8242"/>
                  </a:lnTo>
                  <a:lnTo>
                    <a:pt x="5880" y="8496"/>
                  </a:lnTo>
                  <a:lnTo>
                    <a:pt x="6222" y="8547"/>
                  </a:lnTo>
                  <a:lnTo>
                    <a:pt x="6540" y="8648"/>
                  </a:lnTo>
                  <a:lnTo>
                    <a:pt x="7150" y="8953"/>
                  </a:lnTo>
                  <a:lnTo>
                    <a:pt x="7581" y="9283"/>
                  </a:lnTo>
                  <a:lnTo>
                    <a:pt x="7975" y="9677"/>
                  </a:lnTo>
                  <a:lnTo>
                    <a:pt x="8420" y="9994"/>
                  </a:lnTo>
                  <a:lnTo>
                    <a:pt x="8788" y="10160"/>
                  </a:lnTo>
                  <a:lnTo>
                    <a:pt x="9169" y="10236"/>
                  </a:lnTo>
                  <a:lnTo>
                    <a:pt x="9563" y="10236"/>
                  </a:lnTo>
                  <a:lnTo>
                    <a:pt x="10185" y="10147"/>
                  </a:lnTo>
                  <a:lnTo>
                    <a:pt x="10706" y="9842"/>
                  </a:lnTo>
                  <a:lnTo>
                    <a:pt x="11709" y="8826"/>
                  </a:lnTo>
                  <a:lnTo>
                    <a:pt x="12344" y="8305"/>
                  </a:lnTo>
                  <a:lnTo>
                    <a:pt x="12890" y="7708"/>
                  </a:lnTo>
                  <a:lnTo>
                    <a:pt x="13131" y="7137"/>
                  </a:lnTo>
                  <a:lnTo>
                    <a:pt x="13106" y="6515"/>
                  </a:lnTo>
                  <a:lnTo>
                    <a:pt x="10718" y="4851"/>
                  </a:lnTo>
                  <a:lnTo>
                    <a:pt x="9982" y="4927"/>
                  </a:lnTo>
                  <a:lnTo>
                    <a:pt x="9702" y="4813"/>
                  </a:lnTo>
                  <a:lnTo>
                    <a:pt x="9461" y="4584"/>
                  </a:lnTo>
                  <a:lnTo>
                    <a:pt x="9436" y="4102"/>
                  </a:lnTo>
                  <a:lnTo>
                    <a:pt x="9512" y="3632"/>
                  </a:lnTo>
                  <a:lnTo>
                    <a:pt x="9512" y="3149"/>
                  </a:lnTo>
                  <a:lnTo>
                    <a:pt x="8369" y="38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3F63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4" name="object 2514" descr=""/>
            <p:cNvSpPr/>
            <p:nvPr/>
          </p:nvSpPr>
          <p:spPr>
            <a:xfrm>
              <a:off x="2210887" y="270101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638" y="0"/>
                  </a:moveTo>
                  <a:lnTo>
                    <a:pt x="1244" y="76"/>
                  </a:lnTo>
                  <a:lnTo>
                    <a:pt x="457" y="203"/>
                  </a:lnTo>
                  <a:lnTo>
                    <a:pt x="0" y="850"/>
                  </a:lnTo>
                  <a:lnTo>
                    <a:pt x="76" y="1460"/>
                  </a:lnTo>
                  <a:lnTo>
                    <a:pt x="546" y="2057"/>
                  </a:lnTo>
                  <a:lnTo>
                    <a:pt x="1295" y="2451"/>
                  </a:lnTo>
                  <a:lnTo>
                    <a:pt x="2057" y="2832"/>
                  </a:lnTo>
                  <a:lnTo>
                    <a:pt x="2819" y="3225"/>
                  </a:lnTo>
                  <a:lnTo>
                    <a:pt x="3340" y="2514"/>
                  </a:lnTo>
                  <a:lnTo>
                    <a:pt x="3441" y="1816"/>
                  </a:lnTo>
                  <a:lnTo>
                    <a:pt x="2794" y="1130"/>
                  </a:lnTo>
                  <a:lnTo>
                    <a:pt x="2019" y="381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436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5" name="object 2515" descr=""/>
            <p:cNvSpPr/>
            <p:nvPr/>
          </p:nvSpPr>
          <p:spPr>
            <a:xfrm>
              <a:off x="2208282" y="270102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171" y="0"/>
                  </a:moveTo>
                  <a:lnTo>
                    <a:pt x="1117" y="457"/>
                  </a:lnTo>
                  <a:lnTo>
                    <a:pt x="0" y="850"/>
                  </a:lnTo>
                  <a:lnTo>
                    <a:pt x="76" y="2336"/>
                  </a:lnTo>
                  <a:lnTo>
                    <a:pt x="1143" y="2806"/>
                  </a:lnTo>
                  <a:lnTo>
                    <a:pt x="2197" y="3035"/>
                  </a:lnTo>
                  <a:lnTo>
                    <a:pt x="3175" y="2133"/>
                  </a:lnTo>
                  <a:lnTo>
                    <a:pt x="3060" y="190"/>
                  </a:lnTo>
                  <a:lnTo>
                    <a:pt x="2755" y="165"/>
                  </a:lnTo>
                  <a:lnTo>
                    <a:pt x="2463" y="101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CA61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6" name="object 2516" descr=""/>
            <p:cNvSpPr/>
            <p:nvPr/>
          </p:nvSpPr>
          <p:spPr>
            <a:xfrm>
              <a:off x="2213667" y="269699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3" y="0"/>
                  </a:moveTo>
                  <a:lnTo>
                    <a:pt x="0" y="254"/>
                  </a:lnTo>
                  <a:lnTo>
                    <a:pt x="12" y="520"/>
                  </a:lnTo>
                  <a:lnTo>
                    <a:pt x="76" y="787"/>
                  </a:lnTo>
                  <a:lnTo>
                    <a:pt x="355" y="838"/>
                  </a:lnTo>
                  <a:lnTo>
                    <a:pt x="647" y="863"/>
                  </a:lnTo>
                  <a:lnTo>
                    <a:pt x="927" y="850"/>
                  </a:lnTo>
                  <a:lnTo>
                    <a:pt x="952" y="266"/>
                  </a:lnTo>
                  <a:lnTo>
                    <a:pt x="622" y="2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9BC1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7" name="object 2517" descr=""/>
            <p:cNvSpPr/>
            <p:nvPr/>
          </p:nvSpPr>
          <p:spPr>
            <a:xfrm>
              <a:off x="2213681" y="2701394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778" y="0"/>
                  </a:moveTo>
                  <a:lnTo>
                    <a:pt x="584" y="508"/>
                  </a:lnTo>
                  <a:lnTo>
                    <a:pt x="0" y="749"/>
                  </a:lnTo>
                  <a:lnTo>
                    <a:pt x="0" y="1447"/>
                  </a:lnTo>
                  <a:lnTo>
                    <a:pt x="25" y="2844"/>
                  </a:lnTo>
                  <a:lnTo>
                    <a:pt x="241" y="3251"/>
                  </a:lnTo>
                  <a:lnTo>
                    <a:pt x="558" y="3378"/>
                  </a:lnTo>
                  <a:lnTo>
                    <a:pt x="990" y="3276"/>
                  </a:lnTo>
                  <a:lnTo>
                    <a:pt x="1498" y="2895"/>
                  </a:lnTo>
                  <a:lnTo>
                    <a:pt x="1676" y="2298"/>
                  </a:lnTo>
                  <a:lnTo>
                    <a:pt x="1955" y="1765"/>
                  </a:lnTo>
                  <a:lnTo>
                    <a:pt x="1892" y="1181"/>
                  </a:lnTo>
                  <a:lnTo>
                    <a:pt x="1841" y="596"/>
                  </a:lnTo>
                  <a:close/>
                </a:path>
              </a:pathLst>
            </a:custGeom>
            <a:solidFill>
              <a:srgbClr val="D164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8" name="object 2518" descr=""/>
            <p:cNvSpPr/>
            <p:nvPr/>
          </p:nvSpPr>
          <p:spPr>
            <a:xfrm>
              <a:off x="2222296" y="270847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990" y="1320"/>
                  </a:moveTo>
                  <a:lnTo>
                    <a:pt x="660" y="1308"/>
                  </a:lnTo>
                  <a:lnTo>
                    <a:pt x="330" y="1333"/>
                  </a:lnTo>
                  <a:lnTo>
                    <a:pt x="0" y="1409"/>
                  </a:lnTo>
                  <a:lnTo>
                    <a:pt x="0" y="1663"/>
                  </a:lnTo>
                  <a:lnTo>
                    <a:pt x="38" y="1930"/>
                  </a:lnTo>
                  <a:lnTo>
                    <a:pt x="88" y="2171"/>
                  </a:lnTo>
                  <a:lnTo>
                    <a:pt x="622" y="2133"/>
                  </a:lnTo>
                  <a:lnTo>
                    <a:pt x="927" y="1866"/>
                  </a:lnTo>
                  <a:lnTo>
                    <a:pt x="990" y="1320"/>
                  </a:lnTo>
                  <a:close/>
                </a:path>
                <a:path w="2539" h="2539">
                  <a:moveTo>
                    <a:pt x="2108" y="406"/>
                  </a:moveTo>
                  <a:lnTo>
                    <a:pt x="1104" y="0"/>
                  </a:lnTo>
                  <a:lnTo>
                    <a:pt x="1104" y="1219"/>
                  </a:lnTo>
                  <a:lnTo>
                    <a:pt x="2082" y="812"/>
                  </a:lnTo>
                  <a:lnTo>
                    <a:pt x="2108" y="406"/>
                  </a:lnTo>
                  <a:close/>
                </a:path>
              </a:pathLst>
            </a:custGeom>
            <a:solidFill>
              <a:srgbClr val="6F8F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9" name="object 2519" descr=""/>
            <p:cNvSpPr/>
            <p:nvPr/>
          </p:nvSpPr>
          <p:spPr>
            <a:xfrm>
              <a:off x="2218960" y="2718189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914" y="0"/>
                  </a:moveTo>
                  <a:lnTo>
                    <a:pt x="0" y="139"/>
                  </a:lnTo>
                  <a:lnTo>
                    <a:pt x="571" y="977"/>
                  </a:lnTo>
                  <a:lnTo>
                    <a:pt x="1397" y="1117"/>
                  </a:lnTo>
                  <a:lnTo>
                    <a:pt x="2324" y="952"/>
                  </a:lnTo>
                  <a:lnTo>
                    <a:pt x="1727" y="190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C685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0" name="object 2520" descr=""/>
            <p:cNvSpPr/>
            <p:nvPr/>
          </p:nvSpPr>
          <p:spPr>
            <a:xfrm>
              <a:off x="2202841" y="271402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3733" y="0"/>
                  </a:moveTo>
                  <a:lnTo>
                    <a:pt x="0" y="2539"/>
                  </a:lnTo>
                  <a:lnTo>
                    <a:pt x="126" y="3022"/>
                  </a:lnTo>
                  <a:lnTo>
                    <a:pt x="914" y="3784"/>
                  </a:lnTo>
                  <a:lnTo>
                    <a:pt x="1917" y="3517"/>
                  </a:lnTo>
                  <a:lnTo>
                    <a:pt x="2844" y="3568"/>
                  </a:lnTo>
                  <a:lnTo>
                    <a:pt x="4051" y="3454"/>
                  </a:lnTo>
                  <a:lnTo>
                    <a:pt x="5308" y="3848"/>
                  </a:lnTo>
                  <a:lnTo>
                    <a:pt x="6476" y="3238"/>
                  </a:lnTo>
                  <a:lnTo>
                    <a:pt x="5727" y="876"/>
                  </a:lnTo>
                  <a:lnTo>
                    <a:pt x="5435" y="533"/>
                  </a:lnTo>
                  <a:lnTo>
                    <a:pt x="5067" y="304"/>
                  </a:lnTo>
                  <a:lnTo>
                    <a:pt x="4648" y="177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B687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1" name="object 2521" descr=""/>
            <p:cNvSpPr/>
            <p:nvPr/>
          </p:nvSpPr>
          <p:spPr>
            <a:xfrm>
              <a:off x="2204674" y="2717155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584" y="0"/>
                  </a:moveTo>
                  <a:lnTo>
                    <a:pt x="444" y="0"/>
                  </a:lnTo>
                  <a:lnTo>
                    <a:pt x="292" y="101"/>
                  </a:lnTo>
                  <a:lnTo>
                    <a:pt x="0" y="508"/>
                  </a:lnTo>
                  <a:lnTo>
                    <a:pt x="101" y="749"/>
                  </a:lnTo>
                  <a:lnTo>
                    <a:pt x="469" y="1028"/>
                  </a:lnTo>
                  <a:lnTo>
                    <a:pt x="698" y="1079"/>
                  </a:lnTo>
                  <a:lnTo>
                    <a:pt x="3619" y="1104"/>
                  </a:lnTo>
                  <a:lnTo>
                    <a:pt x="4063" y="1435"/>
                  </a:lnTo>
                  <a:lnTo>
                    <a:pt x="4457" y="1371"/>
                  </a:lnTo>
                  <a:lnTo>
                    <a:pt x="4712" y="1028"/>
                  </a:lnTo>
                  <a:lnTo>
                    <a:pt x="4648" y="101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273F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2" name="object 2522" descr=""/>
            <p:cNvSpPr/>
            <p:nvPr/>
          </p:nvSpPr>
          <p:spPr>
            <a:xfrm>
              <a:off x="2207960" y="271804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854" y="0"/>
                  </a:moveTo>
                  <a:lnTo>
                    <a:pt x="1498" y="38"/>
                  </a:lnTo>
                  <a:lnTo>
                    <a:pt x="1117" y="101"/>
                  </a:lnTo>
                  <a:lnTo>
                    <a:pt x="723" y="152"/>
                  </a:lnTo>
                  <a:lnTo>
                    <a:pt x="330" y="215"/>
                  </a:lnTo>
                  <a:lnTo>
                    <a:pt x="317" y="495"/>
                  </a:lnTo>
                  <a:lnTo>
                    <a:pt x="317" y="787"/>
                  </a:lnTo>
                  <a:lnTo>
                    <a:pt x="330" y="1066"/>
                  </a:lnTo>
                  <a:lnTo>
                    <a:pt x="12" y="1409"/>
                  </a:lnTo>
                  <a:lnTo>
                    <a:pt x="0" y="1778"/>
                  </a:lnTo>
                  <a:lnTo>
                    <a:pt x="292" y="2146"/>
                  </a:lnTo>
                  <a:lnTo>
                    <a:pt x="571" y="2425"/>
                  </a:lnTo>
                  <a:lnTo>
                    <a:pt x="711" y="2552"/>
                  </a:lnTo>
                  <a:lnTo>
                    <a:pt x="1320" y="1727"/>
                  </a:lnTo>
                  <a:lnTo>
                    <a:pt x="1943" y="901"/>
                  </a:lnTo>
                  <a:lnTo>
                    <a:pt x="2552" y="76"/>
                  </a:lnTo>
                  <a:lnTo>
                    <a:pt x="2209" y="12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8286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3" name="object 2523" descr=""/>
            <p:cNvSpPr/>
            <p:nvPr/>
          </p:nvSpPr>
          <p:spPr>
            <a:xfrm>
              <a:off x="2207698" y="271227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875" y="2614"/>
                  </a:moveTo>
                  <a:close/>
                </a:path>
                <a:path w="3175" h="3175">
                  <a:moveTo>
                    <a:pt x="1701" y="0"/>
                  </a:moveTo>
                  <a:lnTo>
                    <a:pt x="0" y="1879"/>
                  </a:lnTo>
                  <a:lnTo>
                    <a:pt x="736" y="2387"/>
                  </a:lnTo>
                  <a:lnTo>
                    <a:pt x="875" y="2614"/>
                  </a:lnTo>
                  <a:lnTo>
                    <a:pt x="1498" y="2514"/>
                  </a:lnTo>
                  <a:lnTo>
                    <a:pt x="1803" y="2425"/>
                  </a:lnTo>
                  <a:lnTo>
                    <a:pt x="2870" y="1498"/>
                  </a:lnTo>
                  <a:lnTo>
                    <a:pt x="2997" y="596"/>
                  </a:lnTo>
                  <a:lnTo>
                    <a:pt x="2489" y="19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98B0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4" name="object 2524" descr=""/>
            <p:cNvSpPr/>
            <p:nvPr/>
          </p:nvSpPr>
          <p:spPr>
            <a:xfrm>
              <a:off x="2213329" y="270893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981" y="0"/>
                  </a:moveTo>
                  <a:lnTo>
                    <a:pt x="1028" y="431"/>
                  </a:lnTo>
                  <a:lnTo>
                    <a:pt x="241" y="1650"/>
                  </a:lnTo>
                  <a:lnTo>
                    <a:pt x="0" y="2476"/>
                  </a:lnTo>
                  <a:lnTo>
                    <a:pt x="279" y="3035"/>
                  </a:lnTo>
                  <a:lnTo>
                    <a:pt x="1066" y="3365"/>
                  </a:lnTo>
                  <a:lnTo>
                    <a:pt x="1651" y="3238"/>
                  </a:lnTo>
                  <a:lnTo>
                    <a:pt x="2819" y="3009"/>
                  </a:lnTo>
                  <a:lnTo>
                    <a:pt x="3276" y="3238"/>
                  </a:lnTo>
                  <a:lnTo>
                    <a:pt x="3517" y="3086"/>
                  </a:lnTo>
                  <a:lnTo>
                    <a:pt x="3530" y="2578"/>
                  </a:lnTo>
                  <a:lnTo>
                    <a:pt x="3441" y="2298"/>
                  </a:lnTo>
                  <a:lnTo>
                    <a:pt x="3441" y="2031"/>
                  </a:lnTo>
                  <a:lnTo>
                    <a:pt x="3530" y="1752"/>
                  </a:lnTo>
                  <a:lnTo>
                    <a:pt x="3416" y="1536"/>
                  </a:lnTo>
                  <a:lnTo>
                    <a:pt x="3213" y="1092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1E3D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5" name="object 2525" descr=""/>
            <p:cNvSpPr/>
            <p:nvPr/>
          </p:nvSpPr>
          <p:spPr>
            <a:xfrm>
              <a:off x="2216486" y="270792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358" y="0"/>
                  </a:moveTo>
                  <a:lnTo>
                    <a:pt x="698" y="711"/>
                  </a:lnTo>
                  <a:lnTo>
                    <a:pt x="63" y="1498"/>
                  </a:lnTo>
                  <a:lnTo>
                    <a:pt x="0" y="2425"/>
                  </a:lnTo>
                  <a:lnTo>
                    <a:pt x="381" y="2794"/>
                  </a:lnTo>
                  <a:lnTo>
                    <a:pt x="1739" y="2692"/>
                  </a:lnTo>
                  <a:lnTo>
                    <a:pt x="2654" y="2159"/>
                  </a:lnTo>
                  <a:lnTo>
                    <a:pt x="2501" y="622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3267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6" name="object 2526" descr=""/>
            <p:cNvSpPr/>
            <p:nvPr/>
          </p:nvSpPr>
          <p:spPr>
            <a:xfrm>
              <a:off x="2219792" y="2707564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69" h="3810">
                  <a:moveTo>
                    <a:pt x="1257" y="0"/>
                  </a:moveTo>
                  <a:lnTo>
                    <a:pt x="647" y="38"/>
                  </a:lnTo>
                  <a:lnTo>
                    <a:pt x="215" y="342"/>
                  </a:lnTo>
                  <a:lnTo>
                    <a:pt x="0" y="927"/>
                  </a:lnTo>
                  <a:lnTo>
                    <a:pt x="38" y="1803"/>
                  </a:lnTo>
                  <a:lnTo>
                    <a:pt x="88" y="2679"/>
                  </a:lnTo>
                  <a:lnTo>
                    <a:pt x="127" y="3555"/>
                  </a:lnTo>
                  <a:lnTo>
                    <a:pt x="1193" y="2984"/>
                  </a:lnTo>
                  <a:lnTo>
                    <a:pt x="1244" y="990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E4D8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7" name="object 2527" descr=""/>
            <p:cNvSpPr/>
            <p:nvPr/>
          </p:nvSpPr>
          <p:spPr>
            <a:xfrm>
              <a:off x="2216148" y="271151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711" y="0"/>
                  </a:moveTo>
                  <a:lnTo>
                    <a:pt x="482" y="177"/>
                  </a:lnTo>
                  <a:lnTo>
                    <a:pt x="254" y="317"/>
                  </a:lnTo>
                  <a:lnTo>
                    <a:pt x="0" y="431"/>
                  </a:lnTo>
                  <a:lnTo>
                    <a:pt x="800" y="1422"/>
                  </a:lnTo>
                  <a:lnTo>
                    <a:pt x="1092" y="1371"/>
                  </a:lnTo>
                  <a:lnTo>
                    <a:pt x="1663" y="1244"/>
                  </a:lnTo>
                  <a:lnTo>
                    <a:pt x="1727" y="533"/>
                  </a:lnTo>
                  <a:lnTo>
                    <a:pt x="1282" y="21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D1D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8" name="object 2528" descr=""/>
            <p:cNvSpPr/>
            <p:nvPr/>
          </p:nvSpPr>
          <p:spPr>
            <a:xfrm>
              <a:off x="2210607" y="2710070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2197" y="0"/>
                  </a:moveTo>
                  <a:lnTo>
                    <a:pt x="1739" y="0"/>
                  </a:lnTo>
                  <a:lnTo>
                    <a:pt x="1270" y="101"/>
                  </a:lnTo>
                  <a:lnTo>
                    <a:pt x="838" y="304"/>
                  </a:lnTo>
                  <a:lnTo>
                    <a:pt x="508" y="622"/>
                  </a:lnTo>
                  <a:lnTo>
                    <a:pt x="292" y="1054"/>
                  </a:lnTo>
                  <a:lnTo>
                    <a:pt x="0" y="2032"/>
                  </a:lnTo>
                  <a:lnTo>
                    <a:pt x="228" y="2895"/>
                  </a:lnTo>
                  <a:lnTo>
                    <a:pt x="825" y="3683"/>
                  </a:lnTo>
                  <a:lnTo>
                    <a:pt x="1206" y="3733"/>
                  </a:lnTo>
                  <a:lnTo>
                    <a:pt x="1600" y="3797"/>
                  </a:lnTo>
                  <a:lnTo>
                    <a:pt x="1993" y="3848"/>
                  </a:lnTo>
                  <a:lnTo>
                    <a:pt x="2552" y="3162"/>
                  </a:lnTo>
                  <a:lnTo>
                    <a:pt x="2844" y="2819"/>
                  </a:lnTo>
                  <a:lnTo>
                    <a:pt x="3162" y="2628"/>
                  </a:lnTo>
                  <a:lnTo>
                    <a:pt x="3784" y="2222"/>
                  </a:lnTo>
                  <a:lnTo>
                    <a:pt x="3416" y="1752"/>
                  </a:lnTo>
                  <a:lnTo>
                    <a:pt x="2971" y="1295"/>
                  </a:lnTo>
                  <a:lnTo>
                    <a:pt x="3200" y="596"/>
                  </a:lnTo>
                  <a:lnTo>
                    <a:pt x="2844" y="292"/>
                  </a:lnTo>
                  <a:lnTo>
                    <a:pt x="2654" y="139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8694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9" name="object 2529" descr=""/>
            <p:cNvSpPr/>
            <p:nvPr/>
          </p:nvSpPr>
          <p:spPr>
            <a:xfrm>
              <a:off x="2208881" y="2708572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552" y="0"/>
                  </a:moveTo>
                  <a:lnTo>
                    <a:pt x="1460" y="952"/>
                  </a:lnTo>
                  <a:lnTo>
                    <a:pt x="431" y="1612"/>
                  </a:lnTo>
                  <a:lnTo>
                    <a:pt x="152" y="2006"/>
                  </a:lnTo>
                  <a:lnTo>
                    <a:pt x="60" y="2235"/>
                  </a:lnTo>
                  <a:lnTo>
                    <a:pt x="0" y="3454"/>
                  </a:lnTo>
                  <a:lnTo>
                    <a:pt x="266" y="3822"/>
                  </a:lnTo>
                  <a:lnTo>
                    <a:pt x="723" y="4025"/>
                  </a:lnTo>
                  <a:lnTo>
                    <a:pt x="1689" y="5207"/>
                  </a:lnTo>
                  <a:lnTo>
                    <a:pt x="2120" y="5283"/>
                  </a:lnTo>
                  <a:lnTo>
                    <a:pt x="2552" y="5181"/>
                  </a:lnTo>
                  <a:lnTo>
                    <a:pt x="2788" y="2451"/>
                  </a:lnTo>
                  <a:lnTo>
                    <a:pt x="2735" y="1612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2946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0" name="object 2530" descr=""/>
            <p:cNvSpPr/>
            <p:nvPr/>
          </p:nvSpPr>
          <p:spPr>
            <a:xfrm>
              <a:off x="2185397" y="2706037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041" y="0"/>
                  </a:moveTo>
                  <a:lnTo>
                    <a:pt x="622" y="76"/>
                  </a:lnTo>
                  <a:lnTo>
                    <a:pt x="228" y="457"/>
                  </a:lnTo>
                  <a:lnTo>
                    <a:pt x="50" y="914"/>
                  </a:lnTo>
                  <a:lnTo>
                    <a:pt x="0" y="1396"/>
                  </a:lnTo>
                  <a:lnTo>
                    <a:pt x="76" y="1892"/>
                  </a:lnTo>
                  <a:lnTo>
                    <a:pt x="419" y="2628"/>
                  </a:lnTo>
                  <a:lnTo>
                    <a:pt x="888" y="3086"/>
                  </a:lnTo>
                  <a:lnTo>
                    <a:pt x="1765" y="2692"/>
                  </a:lnTo>
                  <a:lnTo>
                    <a:pt x="1625" y="431"/>
                  </a:lnTo>
                  <a:lnTo>
                    <a:pt x="1511" y="292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D2AB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1" name="object 2531" descr=""/>
            <p:cNvSpPr/>
            <p:nvPr/>
          </p:nvSpPr>
          <p:spPr>
            <a:xfrm>
              <a:off x="2190860" y="270711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003" y="0"/>
                  </a:moveTo>
                  <a:lnTo>
                    <a:pt x="800" y="88"/>
                  </a:lnTo>
                  <a:lnTo>
                    <a:pt x="584" y="190"/>
                  </a:lnTo>
                  <a:lnTo>
                    <a:pt x="381" y="279"/>
                  </a:lnTo>
                  <a:lnTo>
                    <a:pt x="190" y="634"/>
                  </a:lnTo>
                  <a:lnTo>
                    <a:pt x="76" y="965"/>
                  </a:lnTo>
                  <a:lnTo>
                    <a:pt x="0" y="1320"/>
                  </a:lnTo>
                  <a:lnTo>
                    <a:pt x="1511" y="1473"/>
                  </a:lnTo>
                  <a:lnTo>
                    <a:pt x="1587" y="368"/>
                  </a:lnTo>
                  <a:lnTo>
                    <a:pt x="1397" y="241"/>
                  </a:lnTo>
                  <a:lnTo>
                    <a:pt x="1193" y="114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D88C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2" name="object 2532" descr=""/>
            <p:cNvSpPr/>
            <p:nvPr/>
          </p:nvSpPr>
          <p:spPr>
            <a:xfrm>
              <a:off x="2190111" y="270743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79" y="0"/>
                  </a:moveTo>
                  <a:lnTo>
                    <a:pt x="723" y="266"/>
                  </a:lnTo>
                  <a:lnTo>
                    <a:pt x="355" y="546"/>
                  </a:lnTo>
                  <a:lnTo>
                    <a:pt x="0" y="812"/>
                  </a:lnTo>
                  <a:lnTo>
                    <a:pt x="241" y="914"/>
                  </a:lnTo>
                  <a:lnTo>
                    <a:pt x="495" y="977"/>
                  </a:lnTo>
                  <a:lnTo>
                    <a:pt x="762" y="990"/>
                  </a:lnTo>
                  <a:lnTo>
                    <a:pt x="965" y="698"/>
                  </a:lnTo>
                  <a:lnTo>
                    <a:pt x="1079" y="368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768B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3" name="object 2533" descr=""/>
            <p:cNvSpPr/>
            <p:nvPr/>
          </p:nvSpPr>
          <p:spPr>
            <a:xfrm>
              <a:off x="2192050" y="2705788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1854" y="0"/>
                  </a:moveTo>
                  <a:lnTo>
                    <a:pt x="0" y="977"/>
                  </a:lnTo>
                  <a:lnTo>
                    <a:pt x="0" y="1371"/>
                  </a:lnTo>
                  <a:lnTo>
                    <a:pt x="228" y="1765"/>
                  </a:lnTo>
                  <a:lnTo>
                    <a:pt x="393" y="1701"/>
                  </a:lnTo>
                  <a:lnTo>
                    <a:pt x="1422" y="2184"/>
                  </a:lnTo>
                  <a:lnTo>
                    <a:pt x="2133" y="2946"/>
                  </a:lnTo>
                  <a:lnTo>
                    <a:pt x="2489" y="4038"/>
                  </a:lnTo>
                  <a:lnTo>
                    <a:pt x="3124" y="4470"/>
                  </a:lnTo>
                  <a:lnTo>
                    <a:pt x="5219" y="2578"/>
                  </a:lnTo>
                  <a:lnTo>
                    <a:pt x="5143" y="2120"/>
                  </a:lnTo>
                  <a:lnTo>
                    <a:pt x="2285" y="63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377B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4" name="object 2534" descr=""/>
            <p:cNvSpPr/>
            <p:nvPr/>
          </p:nvSpPr>
          <p:spPr>
            <a:xfrm>
              <a:off x="2194514" y="2709611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2908" y="0"/>
                  </a:moveTo>
                  <a:lnTo>
                    <a:pt x="1905" y="101"/>
                  </a:lnTo>
                  <a:lnTo>
                    <a:pt x="25" y="215"/>
                  </a:lnTo>
                  <a:lnTo>
                    <a:pt x="0" y="508"/>
                  </a:lnTo>
                  <a:lnTo>
                    <a:pt x="0" y="787"/>
                  </a:lnTo>
                  <a:lnTo>
                    <a:pt x="25" y="1079"/>
                  </a:lnTo>
                  <a:lnTo>
                    <a:pt x="444" y="1612"/>
                  </a:lnTo>
                  <a:lnTo>
                    <a:pt x="774" y="2222"/>
                  </a:lnTo>
                  <a:lnTo>
                    <a:pt x="1333" y="2628"/>
                  </a:lnTo>
                  <a:lnTo>
                    <a:pt x="1752" y="2819"/>
                  </a:lnTo>
                  <a:lnTo>
                    <a:pt x="2197" y="2921"/>
                  </a:lnTo>
                  <a:lnTo>
                    <a:pt x="2654" y="2921"/>
                  </a:lnTo>
                  <a:lnTo>
                    <a:pt x="3619" y="2730"/>
                  </a:lnTo>
                  <a:lnTo>
                    <a:pt x="4470" y="2451"/>
                  </a:lnTo>
                  <a:lnTo>
                    <a:pt x="4279" y="1181"/>
                  </a:lnTo>
                  <a:lnTo>
                    <a:pt x="3721" y="304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6080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5" name="object 2535" descr=""/>
            <p:cNvSpPr/>
            <p:nvPr/>
          </p:nvSpPr>
          <p:spPr>
            <a:xfrm>
              <a:off x="2194506" y="271069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27" y="0"/>
                  </a:moveTo>
                  <a:lnTo>
                    <a:pt x="0" y="1117"/>
                  </a:lnTo>
                  <a:lnTo>
                    <a:pt x="497" y="1460"/>
                  </a:lnTo>
                  <a:lnTo>
                    <a:pt x="967" y="95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EB1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6" name="object 2536" descr=""/>
            <p:cNvSpPr/>
            <p:nvPr/>
          </p:nvSpPr>
          <p:spPr>
            <a:xfrm>
              <a:off x="2194933" y="271165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546" y="0"/>
                  </a:moveTo>
                  <a:lnTo>
                    <a:pt x="0" y="812"/>
                  </a:lnTo>
                  <a:lnTo>
                    <a:pt x="0" y="1562"/>
                  </a:lnTo>
                  <a:lnTo>
                    <a:pt x="546" y="2336"/>
                  </a:lnTo>
                  <a:lnTo>
                    <a:pt x="622" y="2628"/>
                  </a:lnTo>
                  <a:lnTo>
                    <a:pt x="736" y="3225"/>
                  </a:lnTo>
                  <a:lnTo>
                    <a:pt x="1181" y="3251"/>
                  </a:lnTo>
                  <a:lnTo>
                    <a:pt x="1631" y="3225"/>
                  </a:lnTo>
                  <a:lnTo>
                    <a:pt x="2235" y="2819"/>
                  </a:lnTo>
                  <a:lnTo>
                    <a:pt x="2402" y="2336"/>
                  </a:lnTo>
                  <a:lnTo>
                    <a:pt x="2327" y="812"/>
                  </a:lnTo>
                  <a:lnTo>
                    <a:pt x="2247" y="609"/>
                  </a:lnTo>
                  <a:lnTo>
                    <a:pt x="1993" y="228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3C84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7" name="object 2537" descr=""/>
            <p:cNvSpPr/>
            <p:nvPr/>
          </p:nvSpPr>
          <p:spPr>
            <a:xfrm>
              <a:off x="2194438" y="2711717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92" y="0"/>
                  </a:moveTo>
                  <a:lnTo>
                    <a:pt x="723" y="12"/>
                  </a:lnTo>
                  <a:lnTo>
                    <a:pt x="368" y="38"/>
                  </a:lnTo>
                  <a:lnTo>
                    <a:pt x="0" y="50"/>
                  </a:lnTo>
                  <a:lnTo>
                    <a:pt x="1041" y="2273"/>
                  </a:lnTo>
                  <a:lnTo>
                    <a:pt x="1054" y="1511"/>
                  </a:lnTo>
                  <a:lnTo>
                    <a:pt x="1079" y="762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5371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8" name="object 2538" descr=""/>
            <p:cNvSpPr/>
            <p:nvPr/>
          </p:nvSpPr>
          <p:spPr>
            <a:xfrm>
              <a:off x="2184251" y="270739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549" y="0"/>
                  </a:moveTo>
                  <a:lnTo>
                    <a:pt x="0" y="76"/>
                  </a:lnTo>
                  <a:lnTo>
                    <a:pt x="12" y="927"/>
                  </a:lnTo>
                  <a:lnTo>
                    <a:pt x="546" y="2019"/>
                  </a:lnTo>
                  <a:lnTo>
                    <a:pt x="889" y="2273"/>
                  </a:lnTo>
                  <a:lnTo>
                    <a:pt x="1257" y="2603"/>
                  </a:lnTo>
                  <a:lnTo>
                    <a:pt x="1663" y="2336"/>
                  </a:lnTo>
                  <a:lnTo>
                    <a:pt x="2603" y="2222"/>
                  </a:lnTo>
                  <a:lnTo>
                    <a:pt x="2781" y="1955"/>
                  </a:lnTo>
                  <a:lnTo>
                    <a:pt x="2882" y="1651"/>
                  </a:lnTo>
                  <a:lnTo>
                    <a:pt x="2908" y="1333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8E9F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9" name="object 2539" descr=""/>
            <p:cNvSpPr/>
            <p:nvPr/>
          </p:nvSpPr>
          <p:spPr>
            <a:xfrm>
              <a:off x="2196626" y="2712465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736" y="0"/>
                  </a:moveTo>
                  <a:lnTo>
                    <a:pt x="177" y="127"/>
                  </a:lnTo>
                  <a:lnTo>
                    <a:pt x="125" y="596"/>
                  </a:lnTo>
                  <a:lnTo>
                    <a:pt x="0" y="4851"/>
                  </a:lnTo>
                  <a:lnTo>
                    <a:pt x="939" y="4978"/>
                  </a:lnTo>
                  <a:lnTo>
                    <a:pt x="1460" y="4470"/>
                  </a:lnTo>
                  <a:lnTo>
                    <a:pt x="1816" y="3683"/>
                  </a:lnTo>
                  <a:lnTo>
                    <a:pt x="2146" y="2616"/>
                  </a:lnTo>
                  <a:lnTo>
                    <a:pt x="2095" y="1587"/>
                  </a:lnTo>
                  <a:lnTo>
                    <a:pt x="1549" y="596"/>
                  </a:lnTo>
                  <a:lnTo>
                    <a:pt x="1181" y="16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161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0" name="object 2540" descr=""/>
            <p:cNvSpPr/>
            <p:nvPr/>
          </p:nvSpPr>
          <p:spPr>
            <a:xfrm>
              <a:off x="2183529" y="2705347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398" y="0"/>
                  </a:moveTo>
                  <a:lnTo>
                    <a:pt x="315" y="203"/>
                  </a:lnTo>
                  <a:lnTo>
                    <a:pt x="188" y="279"/>
                  </a:lnTo>
                  <a:lnTo>
                    <a:pt x="0" y="825"/>
                  </a:lnTo>
                  <a:lnTo>
                    <a:pt x="277" y="1066"/>
                  </a:lnTo>
                  <a:lnTo>
                    <a:pt x="404" y="4089"/>
                  </a:lnTo>
                  <a:lnTo>
                    <a:pt x="836" y="4152"/>
                  </a:lnTo>
                  <a:lnTo>
                    <a:pt x="1271" y="4063"/>
                  </a:lnTo>
                  <a:lnTo>
                    <a:pt x="1458" y="3327"/>
                  </a:lnTo>
                  <a:lnTo>
                    <a:pt x="1534" y="2527"/>
                  </a:lnTo>
                  <a:lnTo>
                    <a:pt x="2271" y="2044"/>
                  </a:lnTo>
                  <a:lnTo>
                    <a:pt x="2510" y="1066"/>
                  </a:lnTo>
                  <a:lnTo>
                    <a:pt x="2639" y="190"/>
                  </a:lnTo>
                  <a:lnTo>
                    <a:pt x="2398" y="0"/>
                  </a:lnTo>
                  <a:close/>
                </a:path>
                <a:path w="3175" h="4444">
                  <a:moveTo>
                    <a:pt x="1271" y="4063"/>
                  </a:moveTo>
                  <a:close/>
                </a:path>
              </a:pathLst>
            </a:custGeom>
            <a:solidFill>
              <a:srgbClr val="1B3A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1" name="object 2541" descr=""/>
            <p:cNvSpPr/>
            <p:nvPr/>
          </p:nvSpPr>
          <p:spPr>
            <a:xfrm>
              <a:off x="2185145" y="270963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254" y="0"/>
                  </a:moveTo>
                  <a:lnTo>
                    <a:pt x="0" y="25"/>
                  </a:lnTo>
                  <a:lnTo>
                    <a:pt x="190" y="952"/>
                  </a:lnTo>
                  <a:lnTo>
                    <a:pt x="482" y="520"/>
                  </a:lnTo>
                  <a:lnTo>
                    <a:pt x="762" y="88"/>
                  </a:lnTo>
                  <a:lnTo>
                    <a:pt x="520" y="25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DB8A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2" name="object 2542" descr=""/>
            <p:cNvSpPr/>
            <p:nvPr/>
          </p:nvSpPr>
          <p:spPr>
            <a:xfrm>
              <a:off x="2217436" y="270519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527" y="0"/>
                  </a:moveTo>
                  <a:lnTo>
                    <a:pt x="1879" y="101"/>
                  </a:lnTo>
                  <a:lnTo>
                    <a:pt x="1244" y="215"/>
                  </a:lnTo>
                  <a:lnTo>
                    <a:pt x="609" y="317"/>
                  </a:lnTo>
                  <a:lnTo>
                    <a:pt x="190" y="596"/>
                  </a:lnTo>
                  <a:lnTo>
                    <a:pt x="0" y="977"/>
                  </a:lnTo>
                  <a:lnTo>
                    <a:pt x="12" y="1473"/>
                  </a:lnTo>
                  <a:lnTo>
                    <a:pt x="292" y="2146"/>
                  </a:lnTo>
                  <a:lnTo>
                    <a:pt x="622" y="2730"/>
                  </a:lnTo>
                  <a:lnTo>
                    <a:pt x="1498" y="2222"/>
                  </a:lnTo>
                  <a:lnTo>
                    <a:pt x="1879" y="1904"/>
                  </a:lnTo>
                  <a:lnTo>
                    <a:pt x="2260" y="1574"/>
                  </a:lnTo>
                  <a:lnTo>
                    <a:pt x="2641" y="1257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244A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3" name="object 2543" descr=""/>
            <p:cNvSpPr/>
            <p:nvPr/>
          </p:nvSpPr>
          <p:spPr>
            <a:xfrm>
              <a:off x="2215943" y="270611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914" y="0"/>
                  </a:moveTo>
                  <a:lnTo>
                    <a:pt x="507" y="393"/>
                  </a:lnTo>
                  <a:lnTo>
                    <a:pt x="101" y="1066"/>
                  </a:lnTo>
                  <a:lnTo>
                    <a:pt x="0" y="1790"/>
                  </a:lnTo>
                  <a:lnTo>
                    <a:pt x="152" y="2552"/>
                  </a:lnTo>
                  <a:lnTo>
                    <a:pt x="330" y="3035"/>
                  </a:lnTo>
                  <a:lnTo>
                    <a:pt x="634" y="3416"/>
                  </a:lnTo>
                  <a:lnTo>
                    <a:pt x="1066" y="3683"/>
                  </a:lnTo>
                  <a:lnTo>
                    <a:pt x="1727" y="3263"/>
                  </a:lnTo>
                  <a:lnTo>
                    <a:pt x="2387" y="2857"/>
                  </a:lnTo>
                  <a:lnTo>
                    <a:pt x="3047" y="2438"/>
                  </a:lnTo>
                  <a:lnTo>
                    <a:pt x="3035" y="2057"/>
                  </a:lnTo>
                  <a:lnTo>
                    <a:pt x="3009" y="1676"/>
                  </a:lnTo>
                  <a:lnTo>
                    <a:pt x="2997" y="1295"/>
                  </a:lnTo>
                  <a:lnTo>
                    <a:pt x="2590" y="977"/>
                  </a:lnTo>
                  <a:lnTo>
                    <a:pt x="2184" y="673"/>
                  </a:lnTo>
                  <a:lnTo>
                    <a:pt x="1777" y="355"/>
                  </a:lnTo>
                  <a:lnTo>
                    <a:pt x="1346" y="1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598E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4" name="object 2544" descr=""/>
            <p:cNvSpPr/>
            <p:nvPr/>
          </p:nvSpPr>
          <p:spPr>
            <a:xfrm>
              <a:off x="2213187" y="2703166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451" y="0"/>
                  </a:moveTo>
                  <a:lnTo>
                    <a:pt x="1117" y="1460"/>
                  </a:lnTo>
                  <a:lnTo>
                    <a:pt x="495" y="2197"/>
                  </a:lnTo>
                  <a:lnTo>
                    <a:pt x="101" y="2514"/>
                  </a:lnTo>
                  <a:lnTo>
                    <a:pt x="2108" y="4089"/>
                  </a:lnTo>
                  <a:lnTo>
                    <a:pt x="2527" y="4025"/>
                  </a:lnTo>
                  <a:lnTo>
                    <a:pt x="2933" y="3886"/>
                  </a:lnTo>
                  <a:lnTo>
                    <a:pt x="3301" y="3670"/>
                  </a:lnTo>
                  <a:lnTo>
                    <a:pt x="3619" y="3378"/>
                  </a:lnTo>
                  <a:lnTo>
                    <a:pt x="3924" y="3327"/>
                  </a:lnTo>
                  <a:lnTo>
                    <a:pt x="4229" y="3301"/>
                  </a:lnTo>
                  <a:lnTo>
                    <a:pt x="4533" y="3301"/>
                  </a:lnTo>
                  <a:lnTo>
                    <a:pt x="4660" y="2984"/>
                  </a:lnTo>
                  <a:lnTo>
                    <a:pt x="4864" y="2336"/>
                  </a:lnTo>
                  <a:lnTo>
                    <a:pt x="4711" y="1054"/>
                  </a:lnTo>
                  <a:lnTo>
                    <a:pt x="3555" y="1574"/>
                  </a:lnTo>
                  <a:lnTo>
                    <a:pt x="2476" y="1917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9C8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5" name="object 2545" descr=""/>
            <p:cNvSpPr/>
            <p:nvPr/>
          </p:nvSpPr>
          <p:spPr>
            <a:xfrm>
              <a:off x="2188082" y="2700518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493" y="0"/>
                  </a:moveTo>
                  <a:lnTo>
                    <a:pt x="6451" y="1371"/>
                  </a:lnTo>
                  <a:lnTo>
                    <a:pt x="5410" y="1651"/>
                  </a:lnTo>
                  <a:lnTo>
                    <a:pt x="5156" y="1308"/>
                  </a:lnTo>
                  <a:lnTo>
                    <a:pt x="4813" y="1130"/>
                  </a:lnTo>
                  <a:lnTo>
                    <a:pt x="4381" y="1130"/>
                  </a:lnTo>
                  <a:lnTo>
                    <a:pt x="3619" y="1346"/>
                  </a:lnTo>
                  <a:lnTo>
                    <a:pt x="2895" y="1739"/>
                  </a:lnTo>
                  <a:lnTo>
                    <a:pt x="2057" y="1676"/>
                  </a:lnTo>
                  <a:lnTo>
                    <a:pt x="1384" y="2374"/>
                  </a:lnTo>
                  <a:lnTo>
                    <a:pt x="723" y="3086"/>
                  </a:lnTo>
                  <a:lnTo>
                    <a:pt x="50" y="3784"/>
                  </a:lnTo>
                  <a:lnTo>
                    <a:pt x="1905" y="4737"/>
                  </a:lnTo>
                  <a:lnTo>
                    <a:pt x="2552" y="5029"/>
                  </a:lnTo>
                  <a:lnTo>
                    <a:pt x="3175" y="5384"/>
                  </a:lnTo>
                  <a:lnTo>
                    <a:pt x="3771" y="5791"/>
                  </a:lnTo>
                  <a:lnTo>
                    <a:pt x="3949" y="5842"/>
                  </a:lnTo>
                  <a:lnTo>
                    <a:pt x="4279" y="5969"/>
                  </a:lnTo>
                  <a:lnTo>
                    <a:pt x="5321" y="5918"/>
                  </a:lnTo>
                  <a:lnTo>
                    <a:pt x="5588" y="5664"/>
                  </a:lnTo>
                  <a:lnTo>
                    <a:pt x="6146" y="5194"/>
                  </a:lnTo>
                  <a:lnTo>
                    <a:pt x="8534" y="2235"/>
                  </a:lnTo>
                  <a:lnTo>
                    <a:pt x="8534" y="1663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397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6" name="object 2546" descr=""/>
            <p:cNvSpPr/>
            <p:nvPr/>
          </p:nvSpPr>
          <p:spPr>
            <a:xfrm>
              <a:off x="2197199" y="270003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2578" y="0"/>
                  </a:moveTo>
                  <a:lnTo>
                    <a:pt x="1663" y="406"/>
                  </a:lnTo>
                  <a:lnTo>
                    <a:pt x="939" y="1015"/>
                  </a:lnTo>
                  <a:lnTo>
                    <a:pt x="495" y="1930"/>
                  </a:lnTo>
                  <a:lnTo>
                    <a:pt x="152" y="2197"/>
                  </a:lnTo>
                  <a:lnTo>
                    <a:pt x="0" y="2552"/>
                  </a:lnTo>
                  <a:lnTo>
                    <a:pt x="50" y="2984"/>
                  </a:lnTo>
                  <a:lnTo>
                    <a:pt x="228" y="3365"/>
                  </a:lnTo>
                  <a:lnTo>
                    <a:pt x="469" y="3682"/>
                  </a:lnTo>
                  <a:lnTo>
                    <a:pt x="1308" y="4305"/>
                  </a:lnTo>
                  <a:lnTo>
                    <a:pt x="1828" y="4635"/>
                  </a:lnTo>
                  <a:lnTo>
                    <a:pt x="2362" y="4940"/>
                  </a:lnTo>
                  <a:lnTo>
                    <a:pt x="2908" y="5270"/>
                  </a:lnTo>
                  <a:lnTo>
                    <a:pt x="3467" y="5537"/>
                  </a:lnTo>
                  <a:lnTo>
                    <a:pt x="4114" y="5587"/>
                  </a:lnTo>
                  <a:lnTo>
                    <a:pt x="4787" y="5410"/>
                  </a:lnTo>
                  <a:lnTo>
                    <a:pt x="5283" y="5130"/>
                  </a:lnTo>
                  <a:lnTo>
                    <a:pt x="4813" y="4317"/>
                  </a:lnTo>
                  <a:lnTo>
                    <a:pt x="4749" y="3568"/>
                  </a:lnTo>
                  <a:lnTo>
                    <a:pt x="4699" y="2806"/>
                  </a:lnTo>
                  <a:lnTo>
                    <a:pt x="4635" y="2044"/>
                  </a:lnTo>
                  <a:lnTo>
                    <a:pt x="4356" y="1777"/>
                  </a:lnTo>
                  <a:lnTo>
                    <a:pt x="4089" y="1485"/>
                  </a:lnTo>
                  <a:lnTo>
                    <a:pt x="3848" y="1181"/>
                  </a:lnTo>
                  <a:lnTo>
                    <a:pt x="3644" y="838"/>
                  </a:lnTo>
                  <a:lnTo>
                    <a:pt x="3390" y="533"/>
                  </a:lnTo>
                  <a:lnTo>
                    <a:pt x="3098" y="266"/>
                  </a:lnTo>
                  <a:lnTo>
                    <a:pt x="2921" y="190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4B81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7" name="object 2547" descr=""/>
            <p:cNvSpPr/>
            <p:nvPr/>
          </p:nvSpPr>
          <p:spPr>
            <a:xfrm>
              <a:off x="2190964" y="269947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409" y="0"/>
                  </a:moveTo>
                  <a:lnTo>
                    <a:pt x="266" y="1333"/>
                  </a:lnTo>
                  <a:lnTo>
                    <a:pt x="203" y="1689"/>
                  </a:lnTo>
                  <a:lnTo>
                    <a:pt x="0" y="2666"/>
                  </a:lnTo>
                  <a:lnTo>
                    <a:pt x="381" y="3060"/>
                  </a:lnTo>
                  <a:lnTo>
                    <a:pt x="1358" y="2857"/>
                  </a:lnTo>
                  <a:lnTo>
                    <a:pt x="1752" y="2793"/>
                  </a:lnTo>
                  <a:lnTo>
                    <a:pt x="2527" y="2692"/>
                  </a:lnTo>
                  <a:lnTo>
                    <a:pt x="2463" y="546"/>
                  </a:lnTo>
                  <a:lnTo>
                    <a:pt x="2197" y="203"/>
                  </a:lnTo>
                  <a:lnTo>
                    <a:pt x="1854" y="12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A5A9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8" name="object 2548" descr=""/>
            <p:cNvSpPr/>
            <p:nvPr/>
          </p:nvSpPr>
          <p:spPr>
            <a:xfrm>
              <a:off x="2191718" y="269740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31" y="0"/>
                  </a:moveTo>
                  <a:lnTo>
                    <a:pt x="1536" y="0"/>
                  </a:lnTo>
                  <a:lnTo>
                    <a:pt x="1028" y="38"/>
                  </a:lnTo>
                  <a:lnTo>
                    <a:pt x="622" y="228"/>
                  </a:lnTo>
                  <a:lnTo>
                    <a:pt x="266" y="584"/>
                  </a:lnTo>
                  <a:lnTo>
                    <a:pt x="0" y="1308"/>
                  </a:lnTo>
                  <a:lnTo>
                    <a:pt x="38" y="1968"/>
                  </a:lnTo>
                  <a:lnTo>
                    <a:pt x="673" y="2501"/>
                  </a:lnTo>
                  <a:lnTo>
                    <a:pt x="1181" y="2654"/>
                  </a:lnTo>
                  <a:lnTo>
                    <a:pt x="1714" y="2616"/>
                  </a:lnTo>
                  <a:lnTo>
                    <a:pt x="2425" y="1676"/>
                  </a:lnTo>
                  <a:lnTo>
                    <a:pt x="2704" y="584"/>
                  </a:lnTo>
                  <a:lnTo>
                    <a:pt x="2451" y="177"/>
                  </a:lnTo>
                  <a:lnTo>
                    <a:pt x="2031" y="0"/>
                  </a:lnTo>
                  <a:close/>
                </a:path>
                <a:path w="3175" h="3175">
                  <a:moveTo>
                    <a:pt x="2745" y="482"/>
                  </a:moveTo>
                  <a:close/>
                </a:path>
              </a:pathLst>
            </a:custGeom>
            <a:solidFill>
              <a:srgbClr val="3F85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9" name="object 2549" descr=""/>
            <p:cNvSpPr/>
            <p:nvPr/>
          </p:nvSpPr>
          <p:spPr>
            <a:xfrm>
              <a:off x="2199815" y="269898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0" y="38"/>
                  </a:moveTo>
                  <a:lnTo>
                    <a:pt x="38" y="1104"/>
                  </a:lnTo>
                  <a:lnTo>
                    <a:pt x="266" y="1397"/>
                  </a:lnTo>
                  <a:lnTo>
                    <a:pt x="558" y="1587"/>
                  </a:lnTo>
                  <a:lnTo>
                    <a:pt x="927" y="1676"/>
                  </a:lnTo>
                  <a:lnTo>
                    <a:pt x="1295" y="1663"/>
                  </a:lnTo>
                  <a:lnTo>
                    <a:pt x="1625" y="1536"/>
                  </a:lnTo>
                  <a:lnTo>
                    <a:pt x="2092" y="1104"/>
                  </a:lnTo>
                  <a:lnTo>
                    <a:pt x="1980" y="381"/>
                  </a:lnTo>
                  <a:lnTo>
                    <a:pt x="1485" y="139"/>
                  </a:lnTo>
                  <a:lnTo>
                    <a:pt x="1326" y="101"/>
                  </a:lnTo>
                  <a:lnTo>
                    <a:pt x="243" y="88"/>
                  </a:lnTo>
                  <a:lnTo>
                    <a:pt x="0" y="38"/>
                  </a:lnTo>
                  <a:close/>
                </a:path>
                <a:path w="2539" h="1905">
                  <a:moveTo>
                    <a:pt x="901" y="0"/>
                  </a:moveTo>
                  <a:lnTo>
                    <a:pt x="596" y="88"/>
                  </a:lnTo>
                  <a:lnTo>
                    <a:pt x="304" y="101"/>
                  </a:lnTo>
                  <a:lnTo>
                    <a:pt x="1326" y="101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475E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0" name="object 2550" descr=""/>
            <p:cNvSpPr/>
            <p:nvPr/>
          </p:nvSpPr>
          <p:spPr>
            <a:xfrm>
              <a:off x="2196208" y="270196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85" y="0"/>
                  </a:moveTo>
                  <a:lnTo>
                    <a:pt x="1130" y="76"/>
                  </a:lnTo>
                  <a:lnTo>
                    <a:pt x="761" y="139"/>
                  </a:lnTo>
                  <a:lnTo>
                    <a:pt x="406" y="215"/>
                  </a:lnTo>
                  <a:lnTo>
                    <a:pt x="0" y="1333"/>
                  </a:lnTo>
                  <a:lnTo>
                    <a:pt x="507" y="1435"/>
                  </a:lnTo>
                  <a:lnTo>
                    <a:pt x="1384" y="1181"/>
                  </a:lnTo>
                  <a:lnTo>
                    <a:pt x="1422" y="787"/>
                  </a:lnTo>
                  <a:lnTo>
                    <a:pt x="1447" y="393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D1D3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1" name="object 2551" descr=""/>
            <p:cNvSpPr/>
            <p:nvPr/>
          </p:nvSpPr>
          <p:spPr>
            <a:xfrm>
              <a:off x="2190240" y="2696874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930" y="0"/>
                  </a:moveTo>
                  <a:lnTo>
                    <a:pt x="711" y="25"/>
                  </a:lnTo>
                  <a:lnTo>
                    <a:pt x="101" y="25"/>
                  </a:lnTo>
                  <a:lnTo>
                    <a:pt x="25" y="2120"/>
                  </a:lnTo>
                  <a:lnTo>
                    <a:pt x="0" y="3174"/>
                  </a:lnTo>
                  <a:lnTo>
                    <a:pt x="1104" y="3213"/>
                  </a:lnTo>
                  <a:lnTo>
                    <a:pt x="1447" y="3149"/>
                  </a:lnTo>
                  <a:lnTo>
                    <a:pt x="1803" y="3098"/>
                  </a:lnTo>
                  <a:lnTo>
                    <a:pt x="2158" y="3035"/>
                  </a:lnTo>
                  <a:lnTo>
                    <a:pt x="2235" y="863"/>
                  </a:lnTo>
                  <a:lnTo>
                    <a:pt x="2387" y="736"/>
                  </a:lnTo>
                  <a:lnTo>
                    <a:pt x="2451" y="253"/>
                  </a:lnTo>
                  <a:lnTo>
                    <a:pt x="2285" y="88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2652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2" name="object 2552" descr=""/>
            <p:cNvSpPr/>
            <p:nvPr/>
          </p:nvSpPr>
          <p:spPr>
            <a:xfrm>
              <a:off x="2192171" y="269582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660" y="0"/>
                  </a:moveTo>
                  <a:lnTo>
                    <a:pt x="254" y="431"/>
                  </a:lnTo>
                  <a:lnTo>
                    <a:pt x="0" y="1054"/>
                  </a:lnTo>
                  <a:lnTo>
                    <a:pt x="152" y="1333"/>
                  </a:lnTo>
                  <a:lnTo>
                    <a:pt x="254" y="1612"/>
                  </a:lnTo>
                  <a:lnTo>
                    <a:pt x="304" y="1917"/>
                  </a:lnTo>
                  <a:lnTo>
                    <a:pt x="749" y="1955"/>
                  </a:lnTo>
                  <a:lnTo>
                    <a:pt x="1193" y="1917"/>
                  </a:lnTo>
                  <a:lnTo>
                    <a:pt x="1422" y="1841"/>
                  </a:lnTo>
                  <a:lnTo>
                    <a:pt x="1676" y="1536"/>
                  </a:lnTo>
                  <a:lnTo>
                    <a:pt x="1625" y="1333"/>
                  </a:lnTo>
                  <a:lnTo>
                    <a:pt x="1397" y="1079"/>
                  </a:lnTo>
                  <a:lnTo>
                    <a:pt x="1346" y="723"/>
                  </a:lnTo>
                  <a:lnTo>
                    <a:pt x="1346" y="380"/>
                  </a:lnTo>
                  <a:lnTo>
                    <a:pt x="1397" y="25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B71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3" name="object 2553" descr=""/>
            <p:cNvSpPr/>
            <p:nvPr/>
          </p:nvSpPr>
          <p:spPr>
            <a:xfrm>
              <a:off x="2202754" y="269674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340" y="0"/>
                  </a:moveTo>
                  <a:lnTo>
                    <a:pt x="1320" y="114"/>
                  </a:lnTo>
                  <a:lnTo>
                    <a:pt x="0" y="342"/>
                  </a:lnTo>
                  <a:lnTo>
                    <a:pt x="1244" y="2235"/>
                  </a:lnTo>
                  <a:lnTo>
                    <a:pt x="1422" y="3340"/>
                  </a:lnTo>
                  <a:lnTo>
                    <a:pt x="2362" y="3898"/>
                  </a:lnTo>
                  <a:lnTo>
                    <a:pt x="2832" y="3073"/>
                  </a:lnTo>
                  <a:lnTo>
                    <a:pt x="3441" y="2654"/>
                  </a:lnTo>
                  <a:lnTo>
                    <a:pt x="3886" y="2260"/>
                  </a:lnTo>
                  <a:lnTo>
                    <a:pt x="4038" y="1651"/>
                  </a:lnTo>
                  <a:lnTo>
                    <a:pt x="4444" y="1231"/>
                  </a:lnTo>
                  <a:lnTo>
                    <a:pt x="4673" y="1130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547B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4" name="object 2554" descr=""/>
            <p:cNvSpPr/>
            <p:nvPr/>
          </p:nvSpPr>
          <p:spPr>
            <a:xfrm>
              <a:off x="2193369" y="269690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203" y="0"/>
                  </a:moveTo>
                  <a:lnTo>
                    <a:pt x="88" y="266"/>
                  </a:lnTo>
                  <a:lnTo>
                    <a:pt x="25" y="546"/>
                  </a:lnTo>
                  <a:lnTo>
                    <a:pt x="0" y="838"/>
                  </a:lnTo>
                  <a:lnTo>
                    <a:pt x="381" y="901"/>
                  </a:lnTo>
                  <a:lnTo>
                    <a:pt x="762" y="977"/>
                  </a:lnTo>
                  <a:lnTo>
                    <a:pt x="1143" y="1041"/>
                  </a:lnTo>
                  <a:lnTo>
                    <a:pt x="1320" y="787"/>
                  </a:lnTo>
                  <a:lnTo>
                    <a:pt x="1435" y="520"/>
                  </a:lnTo>
                  <a:lnTo>
                    <a:pt x="1485" y="215"/>
                  </a:lnTo>
                  <a:lnTo>
                    <a:pt x="1054" y="139"/>
                  </a:lnTo>
                  <a:lnTo>
                    <a:pt x="622" y="7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26B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5" name="object 2555" descr=""/>
            <p:cNvSpPr/>
            <p:nvPr/>
          </p:nvSpPr>
          <p:spPr>
            <a:xfrm>
              <a:off x="2182738" y="270547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14" y="0"/>
                  </a:moveTo>
                  <a:lnTo>
                    <a:pt x="50" y="292"/>
                  </a:lnTo>
                  <a:lnTo>
                    <a:pt x="0" y="584"/>
                  </a:lnTo>
                  <a:lnTo>
                    <a:pt x="0" y="876"/>
                  </a:lnTo>
                  <a:lnTo>
                    <a:pt x="355" y="901"/>
                  </a:lnTo>
                  <a:lnTo>
                    <a:pt x="711" y="914"/>
                  </a:lnTo>
                  <a:lnTo>
                    <a:pt x="1066" y="939"/>
                  </a:lnTo>
                  <a:lnTo>
                    <a:pt x="1155" y="660"/>
                  </a:lnTo>
                  <a:lnTo>
                    <a:pt x="1219" y="368"/>
                  </a:lnTo>
                  <a:lnTo>
                    <a:pt x="1244" y="7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DBA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6" name="object 2556" descr=""/>
            <p:cNvSpPr/>
            <p:nvPr/>
          </p:nvSpPr>
          <p:spPr>
            <a:xfrm>
              <a:off x="2188464" y="269817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90" y="0"/>
                  </a:moveTo>
                  <a:lnTo>
                    <a:pt x="0" y="330"/>
                  </a:lnTo>
                  <a:lnTo>
                    <a:pt x="317" y="36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D3A8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7" name="object 2557" descr=""/>
            <p:cNvSpPr/>
            <p:nvPr/>
          </p:nvSpPr>
          <p:spPr>
            <a:xfrm>
              <a:off x="2188997" y="2704414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743" y="1498"/>
                  </a:moveTo>
                  <a:lnTo>
                    <a:pt x="2349" y="927"/>
                  </a:lnTo>
                  <a:lnTo>
                    <a:pt x="1066" y="0"/>
                  </a:lnTo>
                  <a:lnTo>
                    <a:pt x="838" y="279"/>
                  </a:lnTo>
                  <a:lnTo>
                    <a:pt x="546" y="457"/>
                  </a:lnTo>
                  <a:lnTo>
                    <a:pt x="203" y="546"/>
                  </a:lnTo>
                  <a:lnTo>
                    <a:pt x="0" y="1016"/>
                  </a:lnTo>
                  <a:lnTo>
                    <a:pt x="533" y="1879"/>
                  </a:lnTo>
                  <a:lnTo>
                    <a:pt x="1371" y="2032"/>
                  </a:lnTo>
                  <a:lnTo>
                    <a:pt x="2286" y="2032"/>
                  </a:lnTo>
                  <a:lnTo>
                    <a:pt x="2743" y="1498"/>
                  </a:lnTo>
                  <a:close/>
                </a:path>
                <a:path w="3810" h="3175">
                  <a:moveTo>
                    <a:pt x="3352" y="1981"/>
                  </a:moveTo>
                  <a:lnTo>
                    <a:pt x="2971" y="1689"/>
                  </a:lnTo>
                  <a:lnTo>
                    <a:pt x="2616" y="1701"/>
                  </a:lnTo>
                  <a:lnTo>
                    <a:pt x="2286" y="2032"/>
                  </a:lnTo>
                  <a:lnTo>
                    <a:pt x="2235" y="2997"/>
                  </a:lnTo>
                  <a:lnTo>
                    <a:pt x="2921" y="3124"/>
                  </a:lnTo>
                  <a:lnTo>
                    <a:pt x="3276" y="3149"/>
                  </a:lnTo>
                  <a:lnTo>
                    <a:pt x="3352" y="1981"/>
                  </a:lnTo>
                  <a:close/>
                </a:path>
              </a:pathLst>
            </a:custGeom>
            <a:solidFill>
              <a:srgbClr val="768B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8" name="object 2558" descr=""/>
            <p:cNvSpPr/>
            <p:nvPr/>
          </p:nvSpPr>
          <p:spPr>
            <a:xfrm>
              <a:off x="2188088" y="270426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0" y="0"/>
                  </a:moveTo>
                  <a:lnTo>
                    <a:pt x="927" y="1168"/>
                  </a:lnTo>
                  <a:lnTo>
                    <a:pt x="1092" y="965"/>
                  </a:lnTo>
                  <a:lnTo>
                    <a:pt x="1244" y="876"/>
                  </a:lnTo>
                  <a:lnTo>
                    <a:pt x="1295" y="342"/>
                  </a:lnTo>
                  <a:lnTo>
                    <a:pt x="1016" y="190"/>
                  </a:lnTo>
                  <a:lnTo>
                    <a:pt x="685" y="88"/>
                  </a:lnTo>
                  <a:lnTo>
                    <a:pt x="342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6C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9" name="object 2559" descr=""/>
            <p:cNvSpPr/>
            <p:nvPr/>
          </p:nvSpPr>
          <p:spPr>
            <a:xfrm>
              <a:off x="2185890" y="270532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11" y="0"/>
                  </a:moveTo>
                  <a:lnTo>
                    <a:pt x="38" y="25"/>
                  </a:lnTo>
                  <a:lnTo>
                    <a:pt x="0" y="673"/>
                  </a:lnTo>
                  <a:lnTo>
                    <a:pt x="177" y="965"/>
                  </a:lnTo>
                  <a:lnTo>
                    <a:pt x="596" y="1003"/>
                  </a:lnTo>
                  <a:lnTo>
                    <a:pt x="1016" y="1003"/>
                  </a:lnTo>
                  <a:lnTo>
                    <a:pt x="993" y="35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1C5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0" name="object 2560" descr=""/>
            <p:cNvSpPr/>
            <p:nvPr/>
          </p:nvSpPr>
          <p:spPr>
            <a:xfrm>
              <a:off x="2190150" y="270111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2" y="0"/>
                  </a:moveTo>
                  <a:lnTo>
                    <a:pt x="12" y="355"/>
                  </a:lnTo>
                  <a:lnTo>
                    <a:pt x="0" y="723"/>
                  </a:lnTo>
                  <a:lnTo>
                    <a:pt x="0" y="1079"/>
                  </a:lnTo>
                  <a:lnTo>
                    <a:pt x="673" y="2032"/>
                  </a:lnTo>
                  <a:lnTo>
                    <a:pt x="1384" y="2260"/>
                  </a:lnTo>
                  <a:lnTo>
                    <a:pt x="2171" y="1206"/>
                  </a:lnTo>
                  <a:lnTo>
                    <a:pt x="1016" y="50"/>
                  </a:lnTo>
                  <a:lnTo>
                    <a:pt x="685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149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1" name="object 2561" descr=""/>
            <p:cNvSpPr/>
            <p:nvPr/>
          </p:nvSpPr>
          <p:spPr>
            <a:xfrm>
              <a:off x="2207357" y="271911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39" y="0"/>
                  </a:moveTo>
                  <a:lnTo>
                    <a:pt x="368" y="101"/>
                  </a:lnTo>
                  <a:lnTo>
                    <a:pt x="0" y="381"/>
                  </a:lnTo>
                  <a:lnTo>
                    <a:pt x="38" y="1028"/>
                  </a:lnTo>
                  <a:lnTo>
                    <a:pt x="469" y="1092"/>
                  </a:lnTo>
                  <a:lnTo>
                    <a:pt x="901" y="107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BAD1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2" name="object 2562" descr=""/>
            <p:cNvSpPr/>
            <p:nvPr/>
          </p:nvSpPr>
          <p:spPr>
            <a:xfrm>
              <a:off x="2199327" y="271560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832" y="0"/>
                  </a:moveTo>
                  <a:lnTo>
                    <a:pt x="0" y="2006"/>
                  </a:lnTo>
                  <a:lnTo>
                    <a:pt x="114" y="2336"/>
                  </a:lnTo>
                  <a:lnTo>
                    <a:pt x="508" y="2565"/>
                  </a:lnTo>
                  <a:lnTo>
                    <a:pt x="5816" y="2578"/>
                  </a:lnTo>
                  <a:lnTo>
                    <a:pt x="5842" y="2235"/>
                  </a:lnTo>
                  <a:lnTo>
                    <a:pt x="5880" y="1892"/>
                  </a:lnTo>
                  <a:lnTo>
                    <a:pt x="5930" y="1549"/>
                  </a:lnTo>
                  <a:lnTo>
                    <a:pt x="5041" y="1473"/>
                  </a:lnTo>
                  <a:lnTo>
                    <a:pt x="4178" y="1308"/>
                  </a:lnTo>
                  <a:lnTo>
                    <a:pt x="3708" y="419"/>
                  </a:lnTo>
                  <a:lnTo>
                    <a:pt x="3390" y="165"/>
                  </a:lnTo>
                  <a:lnTo>
                    <a:pt x="3225" y="50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B586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3" name="object 2563" descr=""/>
            <p:cNvSpPr/>
            <p:nvPr/>
          </p:nvSpPr>
          <p:spPr>
            <a:xfrm>
              <a:off x="2196630" y="271538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298" y="0"/>
                  </a:moveTo>
                  <a:lnTo>
                    <a:pt x="1828" y="50"/>
                  </a:lnTo>
                  <a:lnTo>
                    <a:pt x="1422" y="215"/>
                  </a:lnTo>
                  <a:lnTo>
                    <a:pt x="1066" y="507"/>
                  </a:lnTo>
                  <a:lnTo>
                    <a:pt x="711" y="990"/>
                  </a:lnTo>
                  <a:lnTo>
                    <a:pt x="0" y="1930"/>
                  </a:lnTo>
                  <a:lnTo>
                    <a:pt x="825" y="3124"/>
                  </a:lnTo>
                  <a:lnTo>
                    <a:pt x="2044" y="2857"/>
                  </a:lnTo>
                  <a:lnTo>
                    <a:pt x="3200" y="2781"/>
                  </a:lnTo>
                  <a:lnTo>
                    <a:pt x="3314" y="2476"/>
                  </a:lnTo>
                  <a:lnTo>
                    <a:pt x="3378" y="2171"/>
                  </a:lnTo>
                  <a:lnTo>
                    <a:pt x="3390" y="1854"/>
                  </a:lnTo>
                  <a:lnTo>
                    <a:pt x="3657" y="1447"/>
                  </a:lnTo>
                  <a:lnTo>
                    <a:pt x="3682" y="1028"/>
                  </a:lnTo>
                  <a:lnTo>
                    <a:pt x="3492" y="596"/>
                  </a:lnTo>
                  <a:lnTo>
                    <a:pt x="3149" y="279"/>
                  </a:lnTo>
                  <a:lnTo>
                    <a:pt x="2755" y="76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CCD4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4" name="object 2564" descr=""/>
            <p:cNvSpPr/>
            <p:nvPr/>
          </p:nvSpPr>
          <p:spPr>
            <a:xfrm>
              <a:off x="2210084" y="270601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782" y="4038"/>
                  </a:moveTo>
                  <a:lnTo>
                    <a:pt x="5765" y="4038"/>
                  </a:lnTo>
                  <a:lnTo>
                    <a:pt x="6781" y="4711"/>
                  </a:lnTo>
                  <a:lnTo>
                    <a:pt x="6782" y="4038"/>
                  </a:lnTo>
                  <a:close/>
                </a:path>
                <a:path w="6985" h="5080">
                  <a:moveTo>
                    <a:pt x="6788" y="3047"/>
                  </a:moveTo>
                  <a:lnTo>
                    <a:pt x="1358" y="3047"/>
                  </a:lnTo>
                  <a:lnTo>
                    <a:pt x="1905" y="3568"/>
                  </a:lnTo>
                  <a:lnTo>
                    <a:pt x="2336" y="3924"/>
                  </a:lnTo>
                  <a:lnTo>
                    <a:pt x="2844" y="4152"/>
                  </a:lnTo>
                  <a:lnTo>
                    <a:pt x="3327" y="4444"/>
                  </a:lnTo>
                  <a:lnTo>
                    <a:pt x="3721" y="4648"/>
                  </a:lnTo>
                  <a:lnTo>
                    <a:pt x="4749" y="4152"/>
                  </a:lnTo>
                  <a:lnTo>
                    <a:pt x="5765" y="4038"/>
                  </a:lnTo>
                  <a:lnTo>
                    <a:pt x="6782" y="4038"/>
                  </a:lnTo>
                  <a:lnTo>
                    <a:pt x="6788" y="3047"/>
                  </a:lnTo>
                  <a:close/>
                </a:path>
                <a:path w="6985" h="5080">
                  <a:moveTo>
                    <a:pt x="2197" y="0"/>
                  </a:moveTo>
                  <a:lnTo>
                    <a:pt x="1866" y="88"/>
                  </a:lnTo>
                  <a:lnTo>
                    <a:pt x="469" y="1523"/>
                  </a:lnTo>
                  <a:lnTo>
                    <a:pt x="63" y="1689"/>
                  </a:lnTo>
                  <a:lnTo>
                    <a:pt x="0" y="2412"/>
                  </a:lnTo>
                  <a:lnTo>
                    <a:pt x="393" y="3200"/>
                  </a:lnTo>
                  <a:lnTo>
                    <a:pt x="1358" y="3047"/>
                  </a:lnTo>
                  <a:lnTo>
                    <a:pt x="6788" y="3047"/>
                  </a:lnTo>
                  <a:lnTo>
                    <a:pt x="3149" y="774"/>
                  </a:lnTo>
                  <a:lnTo>
                    <a:pt x="2590" y="177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8F7E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5" name="object 2565" descr=""/>
            <p:cNvSpPr/>
            <p:nvPr/>
          </p:nvSpPr>
          <p:spPr>
            <a:xfrm>
              <a:off x="2204444" y="2705470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3670" y="0"/>
                  </a:moveTo>
                  <a:lnTo>
                    <a:pt x="3454" y="266"/>
                  </a:lnTo>
                  <a:lnTo>
                    <a:pt x="3251" y="546"/>
                  </a:lnTo>
                  <a:lnTo>
                    <a:pt x="3073" y="838"/>
                  </a:lnTo>
                  <a:lnTo>
                    <a:pt x="2933" y="1143"/>
                  </a:lnTo>
                  <a:lnTo>
                    <a:pt x="2616" y="1752"/>
                  </a:lnTo>
                  <a:lnTo>
                    <a:pt x="2400" y="2019"/>
                  </a:lnTo>
                  <a:lnTo>
                    <a:pt x="2158" y="2273"/>
                  </a:lnTo>
                  <a:lnTo>
                    <a:pt x="1904" y="2501"/>
                  </a:lnTo>
                  <a:lnTo>
                    <a:pt x="1282" y="2946"/>
                  </a:lnTo>
                  <a:lnTo>
                    <a:pt x="723" y="3441"/>
                  </a:lnTo>
                  <a:lnTo>
                    <a:pt x="330" y="4114"/>
                  </a:lnTo>
                  <a:lnTo>
                    <a:pt x="76" y="4673"/>
                  </a:lnTo>
                  <a:lnTo>
                    <a:pt x="0" y="5257"/>
                  </a:lnTo>
                  <a:lnTo>
                    <a:pt x="152" y="5867"/>
                  </a:lnTo>
                  <a:lnTo>
                    <a:pt x="317" y="6248"/>
                  </a:lnTo>
                  <a:lnTo>
                    <a:pt x="596" y="6515"/>
                  </a:lnTo>
                  <a:lnTo>
                    <a:pt x="977" y="6680"/>
                  </a:lnTo>
                  <a:lnTo>
                    <a:pt x="1181" y="6692"/>
                  </a:lnTo>
                  <a:lnTo>
                    <a:pt x="1574" y="6692"/>
                  </a:lnTo>
                  <a:lnTo>
                    <a:pt x="2146" y="6527"/>
                  </a:lnTo>
                  <a:lnTo>
                    <a:pt x="2628" y="6197"/>
                  </a:lnTo>
                  <a:lnTo>
                    <a:pt x="3073" y="5829"/>
                  </a:lnTo>
                  <a:lnTo>
                    <a:pt x="3530" y="5486"/>
                  </a:lnTo>
                  <a:lnTo>
                    <a:pt x="4444" y="4826"/>
                  </a:lnTo>
                  <a:lnTo>
                    <a:pt x="4775" y="4635"/>
                  </a:lnTo>
                  <a:lnTo>
                    <a:pt x="5079" y="4406"/>
                  </a:lnTo>
                  <a:lnTo>
                    <a:pt x="5333" y="4140"/>
                  </a:lnTo>
                  <a:lnTo>
                    <a:pt x="5473" y="3771"/>
                  </a:lnTo>
                  <a:lnTo>
                    <a:pt x="5511" y="3403"/>
                  </a:lnTo>
                  <a:lnTo>
                    <a:pt x="5448" y="2616"/>
                  </a:lnTo>
                  <a:lnTo>
                    <a:pt x="5270" y="2286"/>
                  </a:lnTo>
                  <a:lnTo>
                    <a:pt x="4965" y="2032"/>
                  </a:lnTo>
                  <a:lnTo>
                    <a:pt x="4902" y="1117"/>
                  </a:lnTo>
                  <a:lnTo>
                    <a:pt x="4673" y="317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436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6" name="object 2566" descr=""/>
            <p:cNvSpPr/>
            <p:nvPr/>
          </p:nvSpPr>
          <p:spPr>
            <a:xfrm>
              <a:off x="2200668" y="2704356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1346" y="0"/>
                  </a:moveTo>
                  <a:lnTo>
                    <a:pt x="482" y="1054"/>
                  </a:lnTo>
                  <a:lnTo>
                    <a:pt x="317" y="1219"/>
                  </a:lnTo>
                  <a:lnTo>
                    <a:pt x="165" y="1396"/>
                  </a:lnTo>
                  <a:lnTo>
                    <a:pt x="0" y="1562"/>
                  </a:lnTo>
                  <a:lnTo>
                    <a:pt x="25" y="2311"/>
                  </a:lnTo>
                  <a:lnTo>
                    <a:pt x="355" y="2908"/>
                  </a:lnTo>
                  <a:lnTo>
                    <a:pt x="3111" y="4152"/>
                  </a:lnTo>
                  <a:lnTo>
                    <a:pt x="3581" y="4140"/>
                  </a:lnTo>
                  <a:lnTo>
                    <a:pt x="6184" y="2184"/>
                  </a:lnTo>
                  <a:lnTo>
                    <a:pt x="6121" y="1536"/>
                  </a:lnTo>
                  <a:lnTo>
                    <a:pt x="5422" y="1092"/>
                  </a:lnTo>
                  <a:lnTo>
                    <a:pt x="4559" y="1015"/>
                  </a:lnTo>
                  <a:lnTo>
                    <a:pt x="2590" y="3149"/>
                  </a:lnTo>
                  <a:lnTo>
                    <a:pt x="2463" y="165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334E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7" name="object 2567" descr=""/>
            <p:cNvSpPr/>
            <p:nvPr/>
          </p:nvSpPr>
          <p:spPr>
            <a:xfrm>
              <a:off x="2204176" y="269903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06" y="0"/>
                  </a:moveTo>
                  <a:lnTo>
                    <a:pt x="0" y="1054"/>
                  </a:lnTo>
                  <a:lnTo>
                    <a:pt x="127" y="1536"/>
                  </a:lnTo>
                  <a:lnTo>
                    <a:pt x="165" y="2387"/>
                  </a:lnTo>
                  <a:lnTo>
                    <a:pt x="406" y="2438"/>
                  </a:lnTo>
                  <a:lnTo>
                    <a:pt x="1409" y="2692"/>
                  </a:lnTo>
                  <a:lnTo>
                    <a:pt x="1866" y="1879"/>
                  </a:lnTo>
                  <a:lnTo>
                    <a:pt x="2286" y="1117"/>
                  </a:lnTo>
                  <a:lnTo>
                    <a:pt x="2400" y="977"/>
                  </a:lnTo>
                  <a:lnTo>
                    <a:pt x="2425" y="685"/>
                  </a:lnTo>
                  <a:lnTo>
                    <a:pt x="2438" y="419"/>
                  </a:lnTo>
                  <a:lnTo>
                    <a:pt x="2298" y="190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B768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8" name="object 2568" descr=""/>
            <p:cNvSpPr/>
            <p:nvPr/>
          </p:nvSpPr>
          <p:spPr>
            <a:xfrm>
              <a:off x="2199861" y="270003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888" y="0"/>
                  </a:moveTo>
                  <a:lnTo>
                    <a:pt x="584" y="368"/>
                  </a:lnTo>
                  <a:lnTo>
                    <a:pt x="292" y="736"/>
                  </a:lnTo>
                  <a:lnTo>
                    <a:pt x="0" y="1117"/>
                  </a:lnTo>
                  <a:lnTo>
                    <a:pt x="317" y="2146"/>
                  </a:lnTo>
                  <a:lnTo>
                    <a:pt x="1117" y="2159"/>
                  </a:lnTo>
                  <a:lnTo>
                    <a:pt x="1968" y="2044"/>
                  </a:lnTo>
                  <a:lnTo>
                    <a:pt x="1943" y="1447"/>
                  </a:lnTo>
                  <a:lnTo>
                    <a:pt x="1866" y="254"/>
                  </a:lnTo>
                  <a:lnTo>
                    <a:pt x="1523" y="241"/>
                  </a:lnTo>
                  <a:lnTo>
                    <a:pt x="1193" y="165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C15D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9" name="object 2569" descr=""/>
            <p:cNvSpPr/>
            <p:nvPr/>
          </p:nvSpPr>
          <p:spPr>
            <a:xfrm>
              <a:off x="2208364" y="270316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3098" y="0"/>
                  </a:moveTo>
                  <a:lnTo>
                    <a:pt x="0" y="190"/>
                  </a:lnTo>
                  <a:lnTo>
                    <a:pt x="1117" y="1422"/>
                  </a:lnTo>
                  <a:lnTo>
                    <a:pt x="2146" y="1460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436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0" name="object 2570" descr=""/>
            <p:cNvSpPr/>
            <p:nvPr/>
          </p:nvSpPr>
          <p:spPr>
            <a:xfrm>
              <a:off x="2206087" y="2705390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142" y="0"/>
                  </a:moveTo>
                  <a:lnTo>
                    <a:pt x="761" y="25"/>
                  </a:lnTo>
                  <a:lnTo>
                    <a:pt x="380" y="38"/>
                  </a:lnTo>
                  <a:lnTo>
                    <a:pt x="0" y="63"/>
                  </a:lnTo>
                  <a:lnTo>
                    <a:pt x="25" y="698"/>
                  </a:lnTo>
                  <a:lnTo>
                    <a:pt x="50" y="1981"/>
                  </a:lnTo>
                  <a:lnTo>
                    <a:pt x="317" y="2412"/>
                  </a:lnTo>
                  <a:lnTo>
                    <a:pt x="1612" y="1625"/>
                  </a:lnTo>
                  <a:lnTo>
                    <a:pt x="1650" y="1396"/>
                  </a:lnTo>
                  <a:lnTo>
                    <a:pt x="1676" y="1168"/>
                  </a:lnTo>
                  <a:lnTo>
                    <a:pt x="1689" y="698"/>
                  </a:lnTo>
                  <a:lnTo>
                    <a:pt x="1511" y="304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4A5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1" name="object 2571" descr=""/>
            <p:cNvSpPr/>
            <p:nvPr/>
          </p:nvSpPr>
          <p:spPr>
            <a:xfrm>
              <a:off x="2211658" y="270539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793" y="1015"/>
                  </a:moveTo>
                  <a:lnTo>
                    <a:pt x="368" y="1015"/>
                  </a:lnTo>
                  <a:lnTo>
                    <a:pt x="736" y="1066"/>
                  </a:lnTo>
                  <a:lnTo>
                    <a:pt x="1269" y="1587"/>
                  </a:lnTo>
                  <a:lnTo>
                    <a:pt x="1638" y="1498"/>
                  </a:lnTo>
                  <a:lnTo>
                    <a:pt x="1793" y="1015"/>
                  </a:lnTo>
                  <a:close/>
                </a:path>
                <a:path w="2539" h="1905">
                  <a:moveTo>
                    <a:pt x="1993" y="0"/>
                  </a:moveTo>
                  <a:lnTo>
                    <a:pt x="1155" y="12"/>
                  </a:lnTo>
                  <a:lnTo>
                    <a:pt x="368" y="114"/>
                  </a:lnTo>
                  <a:lnTo>
                    <a:pt x="0" y="1041"/>
                  </a:lnTo>
                  <a:lnTo>
                    <a:pt x="368" y="1015"/>
                  </a:lnTo>
                  <a:lnTo>
                    <a:pt x="1793" y="1015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436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2" name="object 2572" descr=""/>
            <p:cNvSpPr/>
            <p:nvPr/>
          </p:nvSpPr>
          <p:spPr>
            <a:xfrm>
              <a:off x="2206189" y="2697977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15" y="0"/>
                  </a:moveTo>
                  <a:lnTo>
                    <a:pt x="673" y="342"/>
                  </a:lnTo>
                  <a:lnTo>
                    <a:pt x="330" y="698"/>
                  </a:lnTo>
                  <a:lnTo>
                    <a:pt x="0" y="1054"/>
                  </a:lnTo>
                  <a:lnTo>
                    <a:pt x="266" y="2171"/>
                  </a:lnTo>
                  <a:lnTo>
                    <a:pt x="1079" y="1638"/>
                  </a:lnTo>
                  <a:lnTo>
                    <a:pt x="1181" y="863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A39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3" name="object 2573" descr=""/>
            <p:cNvSpPr/>
            <p:nvPr/>
          </p:nvSpPr>
          <p:spPr>
            <a:xfrm>
              <a:off x="2209396" y="270750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2" y="0"/>
                  </a:moveTo>
                  <a:lnTo>
                    <a:pt x="0" y="355"/>
                  </a:lnTo>
                  <a:lnTo>
                    <a:pt x="0" y="1066"/>
                  </a:lnTo>
                  <a:lnTo>
                    <a:pt x="304" y="1498"/>
                  </a:lnTo>
                  <a:lnTo>
                    <a:pt x="609" y="1485"/>
                  </a:lnTo>
                  <a:lnTo>
                    <a:pt x="889" y="1041"/>
                  </a:lnTo>
                  <a:lnTo>
                    <a:pt x="939" y="698"/>
                  </a:lnTo>
                  <a:lnTo>
                    <a:pt x="1028" y="368"/>
                  </a:lnTo>
                  <a:lnTo>
                    <a:pt x="1168" y="3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A5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4" name="object 2574" descr=""/>
            <p:cNvSpPr/>
            <p:nvPr/>
          </p:nvSpPr>
          <p:spPr>
            <a:xfrm>
              <a:off x="2207144" y="270539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88" y="0"/>
                  </a:moveTo>
                  <a:lnTo>
                    <a:pt x="0" y="355"/>
                  </a:lnTo>
                  <a:lnTo>
                    <a:pt x="12" y="698"/>
                  </a:lnTo>
                  <a:lnTo>
                    <a:pt x="139" y="1041"/>
                  </a:lnTo>
                  <a:lnTo>
                    <a:pt x="469" y="1523"/>
                  </a:lnTo>
                  <a:lnTo>
                    <a:pt x="787" y="1511"/>
                  </a:lnTo>
                  <a:lnTo>
                    <a:pt x="1117" y="1041"/>
                  </a:lnTo>
                  <a:lnTo>
                    <a:pt x="1181" y="698"/>
                  </a:lnTo>
                  <a:lnTo>
                    <a:pt x="1142" y="380"/>
                  </a:lnTo>
                  <a:lnTo>
                    <a:pt x="965" y="76"/>
                  </a:lnTo>
                  <a:lnTo>
                    <a:pt x="673" y="63"/>
                  </a:lnTo>
                  <a:lnTo>
                    <a:pt x="380" y="3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2AA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5" name="object 2575" descr=""/>
            <p:cNvSpPr/>
            <p:nvPr/>
          </p:nvSpPr>
          <p:spPr>
            <a:xfrm>
              <a:off x="2204342" y="270461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00" y="838"/>
                  </a:moveTo>
                  <a:lnTo>
                    <a:pt x="0" y="444"/>
                  </a:lnTo>
                  <a:lnTo>
                    <a:pt x="495" y="0"/>
                  </a:lnTo>
                  <a:lnTo>
                    <a:pt x="876" y="762"/>
                  </a:lnTo>
                  <a:close/>
                </a:path>
              </a:pathLst>
            </a:custGeom>
            <a:solidFill>
              <a:srgbClr val="BDC7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6" name="object 2576" descr=""/>
            <p:cNvSpPr/>
            <p:nvPr/>
          </p:nvSpPr>
          <p:spPr>
            <a:xfrm>
              <a:off x="2213681" y="270425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25" y="0"/>
                  </a:moveTo>
                  <a:lnTo>
                    <a:pt x="0" y="736"/>
                  </a:lnTo>
                  <a:lnTo>
                    <a:pt x="0" y="1117"/>
                  </a:lnTo>
                  <a:lnTo>
                    <a:pt x="952" y="12"/>
                  </a:lnTo>
                  <a:lnTo>
                    <a:pt x="647" y="38"/>
                  </a:lnTo>
                  <a:lnTo>
                    <a:pt x="330" y="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36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7" name="object 2577" descr=""/>
            <p:cNvSpPr/>
            <p:nvPr/>
          </p:nvSpPr>
          <p:spPr>
            <a:xfrm>
              <a:off x="2201295" y="2712104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1923" y="0"/>
                  </a:moveTo>
                  <a:lnTo>
                    <a:pt x="0" y="2057"/>
                  </a:lnTo>
                  <a:lnTo>
                    <a:pt x="132" y="2590"/>
                  </a:lnTo>
                  <a:lnTo>
                    <a:pt x="424" y="3276"/>
                  </a:lnTo>
                  <a:lnTo>
                    <a:pt x="1110" y="3416"/>
                  </a:lnTo>
                  <a:lnTo>
                    <a:pt x="1682" y="3733"/>
                  </a:lnTo>
                  <a:lnTo>
                    <a:pt x="1733" y="3924"/>
                  </a:lnTo>
                  <a:lnTo>
                    <a:pt x="2837" y="3733"/>
                  </a:lnTo>
                  <a:lnTo>
                    <a:pt x="3089" y="3416"/>
                  </a:lnTo>
                  <a:lnTo>
                    <a:pt x="3333" y="2959"/>
                  </a:lnTo>
                  <a:lnTo>
                    <a:pt x="3438" y="2590"/>
                  </a:lnTo>
                  <a:lnTo>
                    <a:pt x="3447" y="1600"/>
                  </a:lnTo>
                  <a:lnTo>
                    <a:pt x="3282" y="1168"/>
                  </a:lnTo>
                  <a:lnTo>
                    <a:pt x="2736" y="228"/>
                  </a:lnTo>
                  <a:lnTo>
                    <a:pt x="1923" y="0"/>
                  </a:lnTo>
                  <a:close/>
                </a:path>
              </a:pathLst>
            </a:custGeom>
            <a:solidFill>
              <a:srgbClr val="3D4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8" name="object 2578" descr=""/>
            <p:cNvSpPr/>
            <p:nvPr/>
          </p:nvSpPr>
          <p:spPr>
            <a:xfrm>
              <a:off x="2204732" y="271167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349" y="0"/>
                  </a:moveTo>
                  <a:lnTo>
                    <a:pt x="1384" y="876"/>
                  </a:lnTo>
                  <a:lnTo>
                    <a:pt x="406" y="1625"/>
                  </a:lnTo>
                  <a:lnTo>
                    <a:pt x="304" y="1841"/>
                  </a:lnTo>
                  <a:lnTo>
                    <a:pt x="177" y="2057"/>
                  </a:lnTo>
                  <a:lnTo>
                    <a:pt x="76" y="2273"/>
                  </a:lnTo>
                  <a:lnTo>
                    <a:pt x="0" y="2997"/>
                  </a:lnTo>
                  <a:lnTo>
                    <a:pt x="533" y="3492"/>
                  </a:lnTo>
                  <a:lnTo>
                    <a:pt x="3695" y="2997"/>
                  </a:lnTo>
                  <a:lnTo>
                    <a:pt x="3657" y="2412"/>
                  </a:lnTo>
                  <a:lnTo>
                    <a:pt x="3606" y="1828"/>
                  </a:lnTo>
                  <a:lnTo>
                    <a:pt x="3568" y="1244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3B7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9" name="object 2579" descr=""/>
            <p:cNvSpPr/>
            <p:nvPr/>
          </p:nvSpPr>
          <p:spPr>
            <a:xfrm>
              <a:off x="2204133" y="271492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254" y="0"/>
                  </a:moveTo>
                  <a:lnTo>
                    <a:pt x="89" y="241"/>
                  </a:lnTo>
                  <a:lnTo>
                    <a:pt x="0" y="914"/>
                  </a:lnTo>
                  <a:lnTo>
                    <a:pt x="1130" y="241"/>
                  </a:lnTo>
                  <a:lnTo>
                    <a:pt x="850" y="7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B0C1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0" name="object 2580" descr=""/>
            <p:cNvSpPr/>
            <p:nvPr/>
          </p:nvSpPr>
          <p:spPr>
            <a:xfrm>
              <a:off x="2204466" y="2711050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3581" y="0"/>
                  </a:moveTo>
                  <a:lnTo>
                    <a:pt x="3187" y="38"/>
                  </a:lnTo>
                  <a:lnTo>
                    <a:pt x="2793" y="165"/>
                  </a:lnTo>
                  <a:lnTo>
                    <a:pt x="2400" y="241"/>
                  </a:lnTo>
                  <a:lnTo>
                    <a:pt x="2031" y="381"/>
                  </a:lnTo>
                  <a:lnTo>
                    <a:pt x="1701" y="609"/>
                  </a:lnTo>
                  <a:lnTo>
                    <a:pt x="634" y="762"/>
                  </a:lnTo>
                  <a:lnTo>
                    <a:pt x="0" y="1422"/>
                  </a:lnTo>
                  <a:lnTo>
                    <a:pt x="101" y="2082"/>
                  </a:lnTo>
                  <a:lnTo>
                    <a:pt x="673" y="2730"/>
                  </a:lnTo>
                  <a:lnTo>
                    <a:pt x="1739" y="2501"/>
                  </a:lnTo>
                  <a:lnTo>
                    <a:pt x="2616" y="1536"/>
                  </a:lnTo>
                  <a:lnTo>
                    <a:pt x="3835" y="1866"/>
                  </a:lnTo>
                  <a:lnTo>
                    <a:pt x="4711" y="1663"/>
                  </a:lnTo>
                  <a:lnTo>
                    <a:pt x="5143" y="1549"/>
                  </a:lnTo>
                  <a:lnTo>
                    <a:pt x="5079" y="1295"/>
                  </a:lnTo>
                  <a:lnTo>
                    <a:pt x="3987" y="38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A8A0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1" name="object 2581" descr=""/>
            <p:cNvSpPr/>
            <p:nvPr/>
          </p:nvSpPr>
          <p:spPr>
            <a:xfrm>
              <a:off x="2209040" y="2708530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314" y="0"/>
                  </a:moveTo>
                  <a:lnTo>
                    <a:pt x="2235" y="101"/>
                  </a:lnTo>
                  <a:lnTo>
                    <a:pt x="1244" y="12"/>
                  </a:lnTo>
                  <a:lnTo>
                    <a:pt x="952" y="38"/>
                  </a:lnTo>
                  <a:lnTo>
                    <a:pt x="355" y="38"/>
                  </a:lnTo>
                  <a:lnTo>
                    <a:pt x="241" y="1117"/>
                  </a:lnTo>
                  <a:lnTo>
                    <a:pt x="101" y="1244"/>
                  </a:lnTo>
                  <a:lnTo>
                    <a:pt x="0" y="1727"/>
                  </a:lnTo>
                  <a:lnTo>
                    <a:pt x="101" y="1930"/>
                  </a:lnTo>
                  <a:lnTo>
                    <a:pt x="368" y="2133"/>
                  </a:lnTo>
                  <a:lnTo>
                    <a:pt x="1142" y="1943"/>
                  </a:lnTo>
                  <a:lnTo>
                    <a:pt x="1968" y="977"/>
                  </a:lnTo>
                  <a:lnTo>
                    <a:pt x="2641" y="2273"/>
                  </a:lnTo>
                  <a:lnTo>
                    <a:pt x="3733" y="2082"/>
                  </a:lnTo>
                  <a:lnTo>
                    <a:pt x="4038" y="1803"/>
                  </a:lnTo>
                  <a:lnTo>
                    <a:pt x="4025" y="1536"/>
                  </a:lnTo>
                  <a:lnTo>
                    <a:pt x="3708" y="1270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4181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2" name="object 2582" descr=""/>
            <p:cNvSpPr/>
            <p:nvPr/>
          </p:nvSpPr>
          <p:spPr>
            <a:xfrm>
              <a:off x="2212634" y="270979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14" y="0"/>
                  </a:moveTo>
                  <a:lnTo>
                    <a:pt x="0" y="279"/>
                  </a:lnTo>
                  <a:lnTo>
                    <a:pt x="12" y="558"/>
                  </a:lnTo>
                  <a:lnTo>
                    <a:pt x="139" y="825"/>
                  </a:lnTo>
                  <a:lnTo>
                    <a:pt x="355" y="774"/>
                  </a:lnTo>
                  <a:lnTo>
                    <a:pt x="558" y="723"/>
                  </a:lnTo>
                  <a:lnTo>
                    <a:pt x="774" y="660"/>
                  </a:lnTo>
                  <a:lnTo>
                    <a:pt x="850" y="152"/>
                  </a:lnTo>
                  <a:lnTo>
                    <a:pt x="546" y="1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BAC8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3" name="object 2583" descr=""/>
            <p:cNvSpPr/>
            <p:nvPr/>
          </p:nvSpPr>
          <p:spPr>
            <a:xfrm>
              <a:off x="2207622" y="270965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663" y="0"/>
                  </a:moveTo>
                  <a:lnTo>
                    <a:pt x="1219" y="88"/>
                  </a:lnTo>
                  <a:lnTo>
                    <a:pt x="787" y="165"/>
                  </a:lnTo>
                  <a:lnTo>
                    <a:pt x="342" y="254"/>
                  </a:lnTo>
                  <a:lnTo>
                    <a:pt x="203" y="939"/>
                  </a:lnTo>
                  <a:lnTo>
                    <a:pt x="0" y="1651"/>
                  </a:lnTo>
                  <a:lnTo>
                    <a:pt x="787" y="2120"/>
                  </a:lnTo>
                  <a:lnTo>
                    <a:pt x="1092" y="2133"/>
                  </a:lnTo>
                  <a:lnTo>
                    <a:pt x="1409" y="2159"/>
                  </a:lnTo>
                  <a:lnTo>
                    <a:pt x="1714" y="2197"/>
                  </a:lnTo>
                  <a:lnTo>
                    <a:pt x="1790" y="1003"/>
                  </a:lnTo>
                  <a:lnTo>
                    <a:pt x="1765" y="673"/>
                  </a:lnTo>
                  <a:lnTo>
                    <a:pt x="1727" y="330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4A5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4" name="object 2584" descr=""/>
            <p:cNvSpPr/>
            <p:nvPr/>
          </p:nvSpPr>
          <p:spPr>
            <a:xfrm>
              <a:off x="2194005" y="270366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146" y="0"/>
                  </a:moveTo>
                  <a:lnTo>
                    <a:pt x="1663" y="609"/>
                  </a:lnTo>
                  <a:lnTo>
                    <a:pt x="457" y="685"/>
                  </a:lnTo>
                  <a:lnTo>
                    <a:pt x="177" y="990"/>
                  </a:lnTo>
                  <a:lnTo>
                    <a:pt x="25" y="1358"/>
                  </a:lnTo>
                  <a:lnTo>
                    <a:pt x="0" y="1765"/>
                  </a:lnTo>
                  <a:lnTo>
                    <a:pt x="0" y="2197"/>
                  </a:lnTo>
                  <a:lnTo>
                    <a:pt x="165" y="2539"/>
                  </a:lnTo>
                  <a:lnTo>
                    <a:pt x="482" y="2819"/>
                  </a:lnTo>
                  <a:lnTo>
                    <a:pt x="889" y="3606"/>
                  </a:lnTo>
                  <a:lnTo>
                    <a:pt x="1612" y="3848"/>
                  </a:lnTo>
                  <a:lnTo>
                    <a:pt x="2425" y="3924"/>
                  </a:lnTo>
                  <a:lnTo>
                    <a:pt x="2844" y="3784"/>
                  </a:lnTo>
                  <a:lnTo>
                    <a:pt x="4051" y="1358"/>
                  </a:lnTo>
                  <a:lnTo>
                    <a:pt x="3975" y="914"/>
                  </a:lnTo>
                  <a:lnTo>
                    <a:pt x="3759" y="558"/>
                  </a:lnTo>
                  <a:lnTo>
                    <a:pt x="3390" y="304"/>
                  </a:lnTo>
                  <a:lnTo>
                    <a:pt x="2755" y="88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436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5" name="object 2585" descr=""/>
            <p:cNvSpPr/>
            <p:nvPr/>
          </p:nvSpPr>
          <p:spPr>
            <a:xfrm>
              <a:off x="2196420" y="270814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55" y="0"/>
                  </a:moveTo>
                  <a:lnTo>
                    <a:pt x="711" y="0"/>
                  </a:lnTo>
                  <a:lnTo>
                    <a:pt x="266" y="241"/>
                  </a:lnTo>
                  <a:lnTo>
                    <a:pt x="0" y="1562"/>
                  </a:lnTo>
                  <a:lnTo>
                    <a:pt x="469" y="2578"/>
                  </a:lnTo>
                  <a:lnTo>
                    <a:pt x="1498" y="2425"/>
                  </a:lnTo>
                  <a:lnTo>
                    <a:pt x="2336" y="2654"/>
                  </a:lnTo>
                  <a:lnTo>
                    <a:pt x="2438" y="2438"/>
                  </a:lnTo>
                  <a:lnTo>
                    <a:pt x="2527" y="2222"/>
                  </a:lnTo>
                  <a:lnTo>
                    <a:pt x="2628" y="2006"/>
                  </a:lnTo>
                  <a:lnTo>
                    <a:pt x="2552" y="1244"/>
                  </a:lnTo>
                  <a:lnTo>
                    <a:pt x="2197" y="660"/>
                  </a:lnTo>
                  <a:lnTo>
                    <a:pt x="1600" y="215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1B43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6" name="object 2586" descr=""/>
            <p:cNvSpPr/>
            <p:nvPr/>
          </p:nvSpPr>
          <p:spPr>
            <a:xfrm>
              <a:off x="2196425" y="270599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876" y="0"/>
                  </a:moveTo>
                  <a:lnTo>
                    <a:pt x="698" y="114"/>
                  </a:lnTo>
                  <a:lnTo>
                    <a:pt x="508" y="228"/>
                  </a:lnTo>
                  <a:lnTo>
                    <a:pt x="330" y="342"/>
                  </a:lnTo>
                  <a:lnTo>
                    <a:pt x="215" y="761"/>
                  </a:lnTo>
                  <a:lnTo>
                    <a:pt x="114" y="1181"/>
                  </a:lnTo>
                  <a:lnTo>
                    <a:pt x="0" y="1600"/>
                  </a:lnTo>
                  <a:lnTo>
                    <a:pt x="165" y="1841"/>
                  </a:lnTo>
                  <a:lnTo>
                    <a:pt x="241" y="2108"/>
                  </a:lnTo>
                  <a:lnTo>
                    <a:pt x="266" y="2400"/>
                  </a:lnTo>
                  <a:lnTo>
                    <a:pt x="558" y="2463"/>
                  </a:lnTo>
                  <a:lnTo>
                    <a:pt x="850" y="2501"/>
                  </a:lnTo>
                  <a:lnTo>
                    <a:pt x="1143" y="2514"/>
                  </a:lnTo>
                  <a:lnTo>
                    <a:pt x="1511" y="2273"/>
                  </a:lnTo>
                  <a:lnTo>
                    <a:pt x="1752" y="1930"/>
                  </a:lnTo>
                  <a:lnTo>
                    <a:pt x="1828" y="1498"/>
                  </a:lnTo>
                  <a:lnTo>
                    <a:pt x="1828" y="1054"/>
                  </a:lnTo>
                  <a:lnTo>
                    <a:pt x="1701" y="647"/>
                  </a:lnTo>
                  <a:lnTo>
                    <a:pt x="1460" y="279"/>
                  </a:lnTo>
                  <a:lnTo>
                    <a:pt x="1079" y="101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A88A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7" name="object 2587" descr=""/>
            <p:cNvSpPr/>
            <p:nvPr/>
          </p:nvSpPr>
          <p:spPr>
            <a:xfrm>
              <a:off x="2193404" y="270503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406" y="0"/>
                  </a:moveTo>
                  <a:lnTo>
                    <a:pt x="63" y="317"/>
                  </a:lnTo>
                  <a:lnTo>
                    <a:pt x="38" y="673"/>
                  </a:lnTo>
                  <a:lnTo>
                    <a:pt x="25" y="1041"/>
                  </a:lnTo>
                  <a:lnTo>
                    <a:pt x="0" y="1409"/>
                  </a:lnTo>
                  <a:lnTo>
                    <a:pt x="355" y="1422"/>
                  </a:lnTo>
                  <a:lnTo>
                    <a:pt x="723" y="1447"/>
                  </a:lnTo>
                  <a:lnTo>
                    <a:pt x="1079" y="1460"/>
                  </a:lnTo>
                  <a:lnTo>
                    <a:pt x="1079" y="1092"/>
                  </a:lnTo>
                  <a:lnTo>
                    <a:pt x="1066" y="723"/>
                  </a:lnTo>
                  <a:lnTo>
                    <a:pt x="1066" y="355"/>
                  </a:lnTo>
                  <a:lnTo>
                    <a:pt x="749" y="12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C188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8" name="object 2588" descr=""/>
            <p:cNvSpPr/>
            <p:nvPr/>
          </p:nvSpPr>
          <p:spPr>
            <a:xfrm>
              <a:off x="2196807" y="2710161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2997" y="0"/>
                  </a:moveTo>
                  <a:lnTo>
                    <a:pt x="2552" y="0"/>
                  </a:lnTo>
                  <a:lnTo>
                    <a:pt x="2197" y="177"/>
                  </a:lnTo>
                  <a:lnTo>
                    <a:pt x="1930" y="520"/>
                  </a:lnTo>
                  <a:lnTo>
                    <a:pt x="1870" y="761"/>
                  </a:lnTo>
                  <a:lnTo>
                    <a:pt x="1498" y="1257"/>
                  </a:lnTo>
                  <a:lnTo>
                    <a:pt x="863" y="1587"/>
                  </a:lnTo>
                  <a:lnTo>
                    <a:pt x="114" y="1714"/>
                  </a:lnTo>
                  <a:lnTo>
                    <a:pt x="0" y="2425"/>
                  </a:lnTo>
                  <a:lnTo>
                    <a:pt x="317" y="2489"/>
                  </a:lnTo>
                  <a:lnTo>
                    <a:pt x="622" y="2590"/>
                  </a:lnTo>
                  <a:lnTo>
                    <a:pt x="914" y="2717"/>
                  </a:lnTo>
                  <a:lnTo>
                    <a:pt x="2260" y="3809"/>
                  </a:lnTo>
                  <a:lnTo>
                    <a:pt x="3682" y="3911"/>
                  </a:lnTo>
                  <a:lnTo>
                    <a:pt x="5181" y="3009"/>
                  </a:lnTo>
                  <a:lnTo>
                    <a:pt x="6095" y="2705"/>
                  </a:lnTo>
                  <a:lnTo>
                    <a:pt x="8313" y="2705"/>
                  </a:lnTo>
                  <a:lnTo>
                    <a:pt x="8381" y="1511"/>
                  </a:lnTo>
                  <a:lnTo>
                    <a:pt x="7569" y="761"/>
                  </a:lnTo>
                  <a:lnTo>
                    <a:pt x="6603" y="304"/>
                  </a:lnTo>
                  <a:lnTo>
                    <a:pt x="4914" y="38"/>
                  </a:lnTo>
                  <a:lnTo>
                    <a:pt x="3835" y="38"/>
                  </a:lnTo>
                  <a:lnTo>
                    <a:pt x="2997" y="0"/>
                  </a:lnTo>
                  <a:close/>
                </a:path>
                <a:path w="8889" h="4444">
                  <a:moveTo>
                    <a:pt x="8313" y="2705"/>
                  </a:moveTo>
                  <a:lnTo>
                    <a:pt x="6095" y="2705"/>
                  </a:lnTo>
                  <a:lnTo>
                    <a:pt x="6870" y="2933"/>
                  </a:lnTo>
                  <a:lnTo>
                    <a:pt x="7480" y="3682"/>
                  </a:lnTo>
                  <a:lnTo>
                    <a:pt x="8204" y="3695"/>
                  </a:lnTo>
                  <a:lnTo>
                    <a:pt x="8313" y="2705"/>
                  </a:lnTo>
                  <a:close/>
                </a:path>
                <a:path w="8889" h="4444">
                  <a:moveTo>
                    <a:pt x="4673" y="0"/>
                  </a:moveTo>
                  <a:lnTo>
                    <a:pt x="3835" y="38"/>
                  </a:lnTo>
                  <a:lnTo>
                    <a:pt x="4914" y="38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B9AB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9" name="object 2589" descr=""/>
            <p:cNvSpPr/>
            <p:nvPr/>
          </p:nvSpPr>
          <p:spPr>
            <a:xfrm>
              <a:off x="2197694" y="271288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5" y="0"/>
                  </a:moveTo>
                  <a:lnTo>
                    <a:pt x="12" y="1003"/>
                  </a:lnTo>
                  <a:lnTo>
                    <a:pt x="12" y="2019"/>
                  </a:lnTo>
                  <a:lnTo>
                    <a:pt x="0" y="3022"/>
                  </a:lnTo>
                  <a:lnTo>
                    <a:pt x="304" y="2895"/>
                  </a:lnTo>
                  <a:lnTo>
                    <a:pt x="622" y="2794"/>
                  </a:lnTo>
                  <a:lnTo>
                    <a:pt x="939" y="2705"/>
                  </a:lnTo>
                  <a:lnTo>
                    <a:pt x="1625" y="2324"/>
                  </a:lnTo>
                  <a:lnTo>
                    <a:pt x="4292" y="292"/>
                  </a:lnTo>
                  <a:lnTo>
                    <a:pt x="2870" y="20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B248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0" name="object 2590" descr=""/>
            <p:cNvSpPr/>
            <p:nvPr/>
          </p:nvSpPr>
          <p:spPr>
            <a:xfrm>
              <a:off x="2214808" y="270646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346" y="0"/>
                  </a:moveTo>
                  <a:lnTo>
                    <a:pt x="1015" y="25"/>
                  </a:lnTo>
                  <a:lnTo>
                    <a:pt x="723" y="241"/>
                  </a:lnTo>
                  <a:lnTo>
                    <a:pt x="406" y="431"/>
                  </a:lnTo>
                  <a:lnTo>
                    <a:pt x="63" y="584"/>
                  </a:lnTo>
                  <a:lnTo>
                    <a:pt x="12" y="952"/>
                  </a:lnTo>
                  <a:lnTo>
                    <a:pt x="0" y="1143"/>
                  </a:lnTo>
                  <a:lnTo>
                    <a:pt x="507" y="1739"/>
                  </a:lnTo>
                  <a:lnTo>
                    <a:pt x="1142" y="2006"/>
                  </a:lnTo>
                  <a:lnTo>
                    <a:pt x="1930" y="1879"/>
                  </a:lnTo>
                  <a:lnTo>
                    <a:pt x="1955" y="1282"/>
                  </a:lnTo>
                  <a:lnTo>
                    <a:pt x="1968" y="685"/>
                  </a:lnTo>
                  <a:lnTo>
                    <a:pt x="1993" y="88"/>
                  </a:lnTo>
                  <a:lnTo>
                    <a:pt x="1676" y="25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1D3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1" name="object 2591" descr=""/>
            <p:cNvSpPr/>
            <p:nvPr/>
          </p:nvSpPr>
          <p:spPr>
            <a:xfrm>
              <a:off x="2212394" y="270617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130" y="0"/>
                  </a:moveTo>
                  <a:lnTo>
                    <a:pt x="749" y="101"/>
                  </a:lnTo>
                  <a:lnTo>
                    <a:pt x="0" y="279"/>
                  </a:lnTo>
                  <a:lnTo>
                    <a:pt x="431" y="1447"/>
                  </a:lnTo>
                  <a:lnTo>
                    <a:pt x="1397" y="1485"/>
                  </a:lnTo>
                  <a:lnTo>
                    <a:pt x="2413" y="1422"/>
                  </a:lnTo>
                  <a:lnTo>
                    <a:pt x="2565" y="1219"/>
                  </a:lnTo>
                  <a:lnTo>
                    <a:pt x="2590" y="939"/>
                  </a:lnTo>
                  <a:lnTo>
                    <a:pt x="2603" y="685"/>
                  </a:lnTo>
                  <a:lnTo>
                    <a:pt x="2451" y="482"/>
                  </a:lnTo>
                  <a:lnTo>
                    <a:pt x="2108" y="342"/>
                  </a:lnTo>
                  <a:lnTo>
                    <a:pt x="1752" y="330"/>
                  </a:lnTo>
                  <a:lnTo>
                    <a:pt x="1422" y="215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DFD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2" name="object 2592" descr=""/>
            <p:cNvSpPr/>
            <p:nvPr/>
          </p:nvSpPr>
          <p:spPr>
            <a:xfrm>
              <a:off x="2214509" y="270647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20" y="0"/>
                  </a:moveTo>
                  <a:lnTo>
                    <a:pt x="0" y="38"/>
                  </a:lnTo>
                  <a:lnTo>
                    <a:pt x="304" y="1066"/>
                  </a:lnTo>
                  <a:lnTo>
                    <a:pt x="647" y="711"/>
                  </a:lnTo>
                  <a:lnTo>
                    <a:pt x="977" y="355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8F7E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3" name="object 2593" descr=""/>
            <p:cNvSpPr/>
            <p:nvPr/>
          </p:nvSpPr>
          <p:spPr>
            <a:xfrm>
              <a:off x="2195664" y="270221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990" y="0"/>
                  </a:moveTo>
                  <a:lnTo>
                    <a:pt x="38" y="393"/>
                  </a:lnTo>
                  <a:lnTo>
                    <a:pt x="0" y="2070"/>
                  </a:lnTo>
                  <a:lnTo>
                    <a:pt x="2070" y="2133"/>
                  </a:lnTo>
                  <a:lnTo>
                    <a:pt x="2425" y="1727"/>
                  </a:lnTo>
                  <a:lnTo>
                    <a:pt x="2318" y="1193"/>
                  </a:lnTo>
                  <a:lnTo>
                    <a:pt x="1948" y="939"/>
                  </a:lnTo>
                  <a:lnTo>
                    <a:pt x="1281" y="927"/>
                  </a:lnTo>
                  <a:lnTo>
                    <a:pt x="965" y="647"/>
                  </a:lnTo>
                  <a:lnTo>
                    <a:pt x="990" y="0"/>
                  </a:lnTo>
                  <a:close/>
                </a:path>
                <a:path w="2539" h="2539">
                  <a:moveTo>
                    <a:pt x="1930" y="927"/>
                  </a:moveTo>
                  <a:lnTo>
                    <a:pt x="1295" y="939"/>
                  </a:lnTo>
                  <a:lnTo>
                    <a:pt x="1948" y="939"/>
                  </a:lnTo>
                  <a:close/>
                </a:path>
              </a:pathLst>
            </a:custGeom>
            <a:solidFill>
              <a:srgbClr val="5379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4" name="object 2594" descr=""/>
            <p:cNvSpPr/>
            <p:nvPr/>
          </p:nvSpPr>
          <p:spPr>
            <a:xfrm>
              <a:off x="2189112" y="270431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34" y="0"/>
                  </a:moveTo>
                  <a:lnTo>
                    <a:pt x="317" y="12"/>
                  </a:lnTo>
                  <a:lnTo>
                    <a:pt x="0" y="139"/>
                  </a:lnTo>
                  <a:lnTo>
                    <a:pt x="50" y="660"/>
                  </a:lnTo>
                  <a:lnTo>
                    <a:pt x="63" y="927"/>
                  </a:lnTo>
                  <a:lnTo>
                    <a:pt x="825" y="1155"/>
                  </a:lnTo>
                  <a:lnTo>
                    <a:pt x="914" y="647"/>
                  </a:lnTo>
                  <a:lnTo>
                    <a:pt x="965" y="1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CBD1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5" name="object 2595" descr=""/>
            <p:cNvSpPr/>
            <p:nvPr/>
          </p:nvSpPr>
          <p:spPr>
            <a:xfrm>
              <a:off x="2191284" y="270534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3" y="0"/>
                  </a:moveTo>
                  <a:lnTo>
                    <a:pt x="50" y="368"/>
                  </a:lnTo>
                  <a:lnTo>
                    <a:pt x="0" y="1104"/>
                  </a:lnTo>
                  <a:lnTo>
                    <a:pt x="355" y="1079"/>
                  </a:lnTo>
                  <a:lnTo>
                    <a:pt x="711" y="1066"/>
                  </a:lnTo>
                  <a:lnTo>
                    <a:pt x="1066" y="1041"/>
                  </a:lnTo>
                  <a:lnTo>
                    <a:pt x="736" y="698"/>
                  </a:lnTo>
                  <a:lnTo>
                    <a:pt x="393" y="35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142E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6" name="object 2596" descr=""/>
            <p:cNvSpPr/>
            <p:nvPr/>
          </p:nvSpPr>
          <p:spPr>
            <a:xfrm>
              <a:off x="2193455" y="270435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03" y="0"/>
                  </a:moveTo>
                  <a:lnTo>
                    <a:pt x="393" y="38"/>
                  </a:lnTo>
                  <a:lnTo>
                    <a:pt x="0" y="304"/>
                  </a:lnTo>
                  <a:lnTo>
                    <a:pt x="12" y="990"/>
                  </a:lnTo>
                  <a:lnTo>
                    <a:pt x="1016" y="1028"/>
                  </a:lnTo>
                  <a:lnTo>
                    <a:pt x="1104" y="685"/>
                  </a:lnTo>
                  <a:lnTo>
                    <a:pt x="1104" y="342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A5AA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7" name="object 2597" descr=""/>
            <p:cNvSpPr/>
            <p:nvPr/>
          </p:nvSpPr>
          <p:spPr>
            <a:xfrm>
              <a:off x="2197331" y="270364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071" y="0"/>
                  </a:moveTo>
                  <a:lnTo>
                    <a:pt x="334" y="685"/>
                  </a:lnTo>
                  <a:lnTo>
                    <a:pt x="334" y="1701"/>
                  </a:lnTo>
                  <a:lnTo>
                    <a:pt x="16" y="1981"/>
                  </a:lnTo>
                  <a:lnTo>
                    <a:pt x="1426" y="3213"/>
                  </a:lnTo>
                  <a:lnTo>
                    <a:pt x="1883" y="3060"/>
                  </a:lnTo>
                  <a:lnTo>
                    <a:pt x="2531" y="2781"/>
                  </a:lnTo>
                  <a:lnTo>
                    <a:pt x="3037" y="2286"/>
                  </a:lnTo>
                  <a:lnTo>
                    <a:pt x="3458" y="1765"/>
                  </a:lnTo>
                  <a:lnTo>
                    <a:pt x="3814" y="1765"/>
                  </a:lnTo>
                  <a:lnTo>
                    <a:pt x="2478" y="685"/>
                  </a:lnTo>
                  <a:lnTo>
                    <a:pt x="1794" y="63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748B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8" name="object 2598" descr=""/>
            <p:cNvSpPr/>
            <p:nvPr/>
          </p:nvSpPr>
          <p:spPr>
            <a:xfrm>
              <a:off x="2197671" y="2703298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168" y="0"/>
                  </a:moveTo>
                  <a:lnTo>
                    <a:pt x="330" y="114"/>
                  </a:lnTo>
                  <a:lnTo>
                    <a:pt x="139" y="393"/>
                  </a:lnTo>
                  <a:lnTo>
                    <a:pt x="25" y="698"/>
                  </a:lnTo>
                  <a:lnTo>
                    <a:pt x="0" y="1028"/>
                  </a:lnTo>
                  <a:lnTo>
                    <a:pt x="723" y="1041"/>
                  </a:lnTo>
                  <a:lnTo>
                    <a:pt x="1447" y="1041"/>
                  </a:lnTo>
                  <a:lnTo>
                    <a:pt x="2171" y="1054"/>
                  </a:lnTo>
                  <a:lnTo>
                    <a:pt x="1866" y="126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434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9" name="object 2599" descr=""/>
            <p:cNvSpPr/>
            <p:nvPr/>
          </p:nvSpPr>
          <p:spPr>
            <a:xfrm>
              <a:off x="2199822" y="270003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27" y="0"/>
                  </a:moveTo>
                  <a:lnTo>
                    <a:pt x="622" y="0"/>
                  </a:lnTo>
                  <a:lnTo>
                    <a:pt x="330" y="25"/>
                  </a:lnTo>
                  <a:lnTo>
                    <a:pt x="25" y="63"/>
                  </a:lnTo>
                  <a:lnTo>
                    <a:pt x="0" y="419"/>
                  </a:lnTo>
                  <a:lnTo>
                    <a:pt x="0" y="762"/>
                  </a:lnTo>
                  <a:lnTo>
                    <a:pt x="38" y="1117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445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0" name="object 2600" descr=""/>
            <p:cNvSpPr/>
            <p:nvPr/>
          </p:nvSpPr>
          <p:spPr>
            <a:xfrm>
              <a:off x="2199132" y="271473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244" y="0"/>
                  </a:moveTo>
                  <a:lnTo>
                    <a:pt x="419" y="266"/>
                  </a:lnTo>
                  <a:lnTo>
                    <a:pt x="0" y="723"/>
                  </a:lnTo>
                  <a:lnTo>
                    <a:pt x="444" y="1612"/>
                  </a:lnTo>
                  <a:lnTo>
                    <a:pt x="507" y="1955"/>
                  </a:lnTo>
                  <a:lnTo>
                    <a:pt x="660" y="2247"/>
                  </a:lnTo>
                  <a:lnTo>
                    <a:pt x="888" y="2501"/>
                  </a:lnTo>
                  <a:lnTo>
                    <a:pt x="1638" y="2413"/>
                  </a:lnTo>
                  <a:lnTo>
                    <a:pt x="2400" y="2374"/>
                  </a:lnTo>
                  <a:lnTo>
                    <a:pt x="2666" y="1460"/>
                  </a:lnTo>
                  <a:lnTo>
                    <a:pt x="2527" y="635"/>
                  </a:lnTo>
                  <a:lnTo>
                    <a:pt x="2019" y="19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336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1" name="object 2601" descr=""/>
            <p:cNvSpPr/>
            <p:nvPr/>
          </p:nvSpPr>
          <p:spPr>
            <a:xfrm>
              <a:off x="2200653" y="271450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558" y="0"/>
                  </a:moveTo>
                  <a:lnTo>
                    <a:pt x="381" y="165"/>
                  </a:lnTo>
                  <a:lnTo>
                    <a:pt x="190" y="330"/>
                  </a:lnTo>
                  <a:lnTo>
                    <a:pt x="0" y="508"/>
                  </a:lnTo>
                  <a:lnTo>
                    <a:pt x="381" y="901"/>
                  </a:lnTo>
                  <a:lnTo>
                    <a:pt x="762" y="1308"/>
                  </a:lnTo>
                  <a:lnTo>
                    <a:pt x="1143" y="1701"/>
                  </a:lnTo>
                  <a:lnTo>
                    <a:pt x="1536" y="1574"/>
                  </a:lnTo>
                  <a:lnTo>
                    <a:pt x="1930" y="1460"/>
                  </a:lnTo>
                  <a:lnTo>
                    <a:pt x="2324" y="1333"/>
                  </a:lnTo>
                  <a:lnTo>
                    <a:pt x="1943" y="1041"/>
                  </a:lnTo>
                  <a:lnTo>
                    <a:pt x="1549" y="749"/>
                  </a:lnTo>
                  <a:lnTo>
                    <a:pt x="1168" y="457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70A0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2" name="object 2602" descr=""/>
            <p:cNvSpPr/>
            <p:nvPr/>
          </p:nvSpPr>
          <p:spPr>
            <a:xfrm>
              <a:off x="2198637" y="271377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952" y="0"/>
                  </a:moveTo>
                  <a:lnTo>
                    <a:pt x="228" y="533"/>
                  </a:lnTo>
                  <a:lnTo>
                    <a:pt x="0" y="1803"/>
                  </a:lnTo>
                  <a:lnTo>
                    <a:pt x="304" y="2070"/>
                  </a:lnTo>
                  <a:lnTo>
                    <a:pt x="939" y="2578"/>
                  </a:lnTo>
                  <a:lnTo>
                    <a:pt x="2019" y="1231"/>
                  </a:lnTo>
                  <a:lnTo>
                    <a:pt x="2539" y="1155"/>
                  </a:lnTo>
                  <a:lnTo>
                    <a:pt x="2679" y="774"/>
                  </a:lnTo>
                  <a:lnTo>
                    <a:pt x="2590" y="495"/>
                  </a:lnTo>
                  <a:lnTo>
                    <a:pt x="2235" y="292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4983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3" name="object 2603" descr=""/>
            <p:cNvSpPr/>
            <p:nvPr/>
          </p:nvSpPr>
          <p:spPr>
            <a:xfrm>
              <a:off x="2201824" y="2707373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5715" y="673"/>
                  </a:moveTo>
                  <a:lnTo>
                    <a:pt x="5664" y="431"/>
                  </a:lnTo>
                  <a:lnTo>
                    <a:pt x="5410" y="139"/>
                  </a:lnTo>
                  <a:lnTo>
                    <a:pt x="4305" y="0"/>
                  </a:lnTo>
                  <a:lnTo>
                    <a:pt x="3276" y="228"/>
                  </a:lnTo>
                  <a:lnTo>
                    <a:pt x="2705" y="762"/>
                  </a:lnTo>
                  <a:lnTo>
                    <a:pt x="2667" y="1346"/>
                  </a:lnTo>
                  <a:lnTo>
                    <a:pt x="3009" y="1879"/>
                  </a:lnTo>
                  <a:lnTo>
                    <a:pt x="0" y="3530"/>
                  </a:lnTo>
                  <a:lnTo>
                    <a:pt x="1003" y="4279"/>
                  </a:lnTo>
                  <a:lnTo>
                    <a:pt x="2209" y="4216"/>
                  </a:lnTo>
                  <a:lnTo>
                    <a:pt x="3365" y="4305"/>
                  </a:lnTo>
                  <a:lnTo>
                    <a:pt x="3517" y="2463"/>
                  </a:lnTo>
                  <a:lnTo>
                    <a:pt x="4064" y="1993"/>
                  </a:lnTo>
                  <a:lnTo>
                    <a:pt x="4610" y="1536"/>
                  </a:lnTo>
                  <a:lnTo>
                    <a:pt x="5156" y="1066"/>
                  </a:lnTo>
                  <a:lnTo>
                    <a:pt x="5283" y="1066"/>
                  </a:lnTo>
                  <a:lnTo>
                    <a:pt x="5422" y="990"/>
                  </a:lnTo>
                  <a:lnTo>
                    <a:pt x="5715" y="673"/>
                  </a:lnTo>
                  <a:close/>
                </a:path>
              </a:pathLst>
            </a:custGeom>
            <a:solidFill>
              <a:srgbClr val="6F89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4" name="object 2604" descr=""/>
            <p:cNvSpPr/>
            <p:nvPr/>
          </p:nvSpPr>
          <p:spPr>
            <a:xfrm>
              <a:off x="2206857" y="270990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104" y="0"/>
                  </a:moveTo>
                  <a:lnTo>
                    <a:pt x="50" y="1155"/>
                  </a:lnTo>
                  <a:lnTo>
                    <a:pt x="0" y="1511"/>
                  </a:lnTo>
                  <a:lnTo>
                    <a:pt x="215" y="1905"/>
                  </a:lnTo>
                  <a:lnTo>
                    <a:pt x="1549" y="1866"/>
                  </a:lnTo>
                  <a:lnTo>
                    <a:pt x="1396" y="1244"/>
                  </a:lnTo>
                  <a:lnTo>
                    <a:pt x="1257" y="622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DA75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5" name="object 2605" descr=""/>
            <p:cNvSpPr/>
            <p:nvPr/>
          </p:nvSpPr>
          <p:spPr>
            <a:xfrm>
              <a:off x="2206157" y="271073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54" y="0"/>
                  </a:moveTo>
                  <a:lnTo>
                    <a:pt x="0" y="927"/>
                  </a:lnTo>
                  <a:lnTo>
                    <a:pt x="304" y="990"/>
                  </a:lnTo>
                  <a:lnTo>
                    <a:pt x="609" y="1041"/>
                  </a:lnTo>
                  <a:lnTo>
                    <a:pt x="914" y="1079"/>
                  </a:lnTo>
                  <a:lnTo>
                    <a:pt x="965" y="711"/>
                  </a:lnTo>
                  <a:lnTo>
                    <a:pt x="1003" y="355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F89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6" name="object 2606" descr=""/>
            <p:cNvSpPr/>
            <p:nvPr/>
          </p:nvSpPr>
          <p:spPr>
            <a:xfrm>
              <a:off x="2206985" y="270711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914" y="0"/>
                  </a:moveTo>
                  <a:lnTo>
                    <a:pt x="571" y="25"/>
                  </a:lnTo>
                  <a:lnTo>
                    <a:pt x="266" y="393"/>
                  </a:lnTo>
                  <a:lnTo>
                    <a:pt x="215" y="723"/>
                  </a:lnTo>
                  <a:lnTo>
                    <a:pt x="139" y="1028"/>
                  </a:lnTo>
                  <a:lnTo>
                    <a:pt x="0" y="1320"/>
                  </a:lnTo>
                  <a:lnTo>
                    <a:pt x="647" y="1231"/>
                  </a:lnTo>
                  <a:lnTo>
                    <a:pt x="1079" y="876"/>
                  </a:lnTo>
                  <a:lnTo>
                    <a:pt x="1295" y="266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4A5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7" name="object 2607" descr=""/>
            <p:cNvSpPr/>
            <p:nvPr/>
          </p:nvSpPr>
          <p:spPr>
            <a:xfrm>
              <a:off x="2207252" y="270643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85" y="0"/>
                  </a:moveTo>
                  <a:lnTo>
                    <a:pt x="25" y="0"/>
                  </a:lnTo>
                  <a:lnTo>
                    <a:pt x="25" y="355"/>
                  </a:lnTo>
                  <a:lnTo>
                    <a:pt x="0" y="1066"/>
                  </a:lnTo>
                  <a:lnTo>
                    <a:pt x="355" y="1066"/>
                  </a:lnTo>
                  <a:lnTo>
                    <a:pt x="685" y="1028"/>
                  </a:lnTo>
                  <a:lnTo>
                    <a:pt x="1028" y="952"/>
                  </a:lnTo>
                  <a:lnTo>
                    <a:pt x="1130" y="635"/>
                  </a:lnTo>
                  <a:lnTo>
                    <a:pt x="1130" y="317"/>
                  </a:lnTo>
                  <a:lnTo>
                    <a:pt x="1015" y="12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CEAB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8" name="object 2608" descr=""/>
            <p:cNvSpPr/>
            <p:nvPr/>
          </p:nvSpPr>
          <p:spPr>
            <a:xfrm>
              <a:off x="2198867" y="270537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68" y="0"/>
                  </a:moveTo>
                  <a:lnTo>
                    <a:pt x="508" y="241"/>
                  </a:lnTo>
                  <a:lnTo>
                    <a:pt x="0" y="825"/>
                  </a:lnTo>
                  <a:lnTo>
                    <a:pt x="12" y="1346"/>
                  </a:lnTo>
                  <a:lnTo>
                    <a:pt x="165" y="1803"/>
                  </a:lnTo>
                  <a:lnTo>
                    <a:pt x="495" y="2209"/>
                  </a:lnTo>
                  <a:lnTo>
                    <a:pt x="1130" y="2616"/>
                  </a:lnTo>
                  <a:lnTo>
                    <a:pt x="1879" y="2730"/>
                  </a:lnTo>
                  <a:lnTo>
                    <a:pt x="2387" y="2667"/>
                  </a:lnTo>
                  <a:lnTo>
                    <a:pt x="2819" y="2438"/>
                  </a:lnTo>
                  <a:lnTo>
                    <a:pt x="3175" y="2070"/>
                  </a:lnTo>
                  <a:lnTo>
                    <a:pt x="1930" y="25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ADB6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9" name="object 2609" descr=""/>
            <p:cNvSpPr/>
            <p:nvPr/>
          </p:nvSpPr>
          <p:spPr>
            <a:xfrm>
              <a:off x="2202213" y="270755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968" y="0"/>
                  </a:moveTo>
                  <a:lnTo>
                    <a:pt x="1536" y="0"/>
                  </a:lnTo>
                  <a:lnTo>
                    <a:pt x="1104" y="12"/>
                  </a:lnTo>
                  <a:lnTo>
                    <a:pt x="673" y="12"/>
                  </a:lnTo>
                  <a:lnTo>
                    <a:pt x="381" y="342"/>
                  </a:lnTo>
                  <a:lnTo>
                    <a:pt x="177" y="723"/>
                  </a:lnTo>
                  <a:lnTo>
                    <a:pt x="50" y="1155"/>
                  </a:lnTo>
                  <a:lnTo>
                    <a:pt x="0" y="1841"/>
                  </a:lnTo>
                  <a:lnTo>
                    <a:pt x="203" y="2425"/>
                  </a:lnTo>
                  <a:lnTo>
                    <a:pt x="673" y="2933"/>
                  </a:lnTo>
                  <a:lnTo>
                    <a:pt x="1371" y="2793"/>
                  </a:lnTo>
                  <a:lnTo>
                    <a:pt x="1765" y="2298"/>
                  </a:lnTo>
                  <a:lnTo>
                    <a:pt x="2070" y="1714"/>
                  </a:lnTo>
                  <a:lnTo>
                    <a:pt x="2400" y="1117"/>
                  </a:lnTo>
                  <a:lnTo>
                    <a:pt x="2451" y="546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3E5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0" name="object 2610" descr=""/>
            <p:cNvSpPr/>
            <p:nvPr/>
          </p:nvSpPr>
          <p:spPr>
            <a:xfrm>
              <a:off x="2200480" y="270744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562" y="0"/>
                  </a:moveTo>
                  <a:lnTo>
                    <a:pt x="304" y="139"/>
                  </a:lnTo>
                  <a:lnTo>
                    <a:pt x="25" y="520"/>
                  </a:lnTo>
                  <a:lnTo>
                    <a:pt x="0" y="914"/>
                  </a:lnTo>
                  <a:lnTo>
                    <a:pt x="253" y="1320"/>
                  </a:lnTo>
                  <a:lnTo>
                    <a:pt x="622" y="1574"/>
                  </a:lnTo>
                  <a:lnTo>
                    <a:pt x="1015" y="1714"/>
                  </a:lnTo>
                  <a:lnTo>
                    <a:pt x="1460" y="1739"/>
                  </a:lnTo>
                  <a:lnTo>
                    <a:pt x="1904" y="1650"/>
                  </a:lnTo>
                  <a:lnTo>
                    <a:pt x="2247" y="1422"/>
                  </a:lnTo>
                  <a:lnTo>
                    <a:pt x="2514" y="1054"/>
                  </a:lnTo>
                  <a:lnTo>
                    <a:pt x="2539" y="736"/>
                  </a:lnTo>
                  <a:lnTo>
                    <a:pt x="2501" y="431"/>
                  </a:lnTo>
                  <a:lnTo>
                    <a:pt x="2400" y="126"/>
                  </a:lnTo>
                  <a:lnTo>
                    <a:pt x="2120" y="76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B199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1" name="object 2611" descr=""/>
            <p:cNvSpPr/>
            <p:nvPr/>
          </p:nvSpPr>
          <p:spPr>
            <a:xfrm>
              <a:off x="2204181" y="270753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317" y="0"/>
                  </a:moveTo>
                  <a:lnTo>
                    <a:pt x="0" y="25"/>
                  </a:lnTo>
                  <a:lnTo>
                    <a:pt x="38" y="596"/>
                  </a:lnTo>
                  <a:lnTo>
                    <a:pt x="63" y="1168"/>
                  </a:lnTo>
                  <a:lnTo>
                    <a:pt x="101" y="1739"/>
                  </a:lnTo>
                  <a:lnTo>
                    <a:pt x="317" y="1752"/>
                  </a:lnTo>
                  <a:lnTo>
                    <a:pt x="533" y="1777"/>
                  </a:lnTo>
                  <a:lnTo>
                    <a:pt x="736" y="1828"/>
                  </a:lnTo>
                  <a:lnTo>
                    <a:pt x="927" y="63"/>
                  </a:lnTo>
                  <a:lnTo>
                    <a:pt x="622" y="1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B2CD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2" name="object 2612" descr=""/>
            <p:cNvSpPr/>
            <p:nvPr/>
          </p:nvSpPr>
          <p:spPr>
            <a:xfrm>
              <a:off x="2204286" y="271383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241" y="0"/>
                  </a:moveTo>
                  <a:lnTo>
                    <a:pt x="0" y="12"/>
                  </a:lnTo>
                  <a:lnTo>
                    <a:pt x="38" y="380"/>
                  </a:lnTo>
                  <a:lnTo>
                    <a:pt x="88" y="1104"/>
                  </a:lnTo>
                  <a:lnTo>
                    <a:pt x="292" y="1155"/>
                  </a:lnTo>
                  <a:lnTo>
                    <a:pt x="495" y="1181"/>
                  </a:lnTo>
                  <a:lnTo>
                    <a:pt x="698" y="1168"/>
                  </a:lnTo>
                  <a:lnTo>
                    <a:pt x="736" y="2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8A0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3" name="object 2613" descr=""/>
            <p:cNvSpPr/>
            <p:nvPr/>
          </p:nvSpPr>
          <p:spPr>
            <a:xfrm>
              <a:off x="2200879" y="271401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36" y="901"/>
                  </a:moveTo>
                  <a:lnTo>
                    <a:pt x="622" y="901"/>
                  </a:lnTo>
                  <a:lnTo>
                    <a:pt x="939" y="939"/>
                  </a:lnTo>
                  <a:close/>
                </a:path>
                <a:path w="1269" h="1269">
                  <a:moveTo>
                    <a:pt x="584" y="0"/>
                  </a:moveTo>
                  <a:lnTo>
                    <a:pt x="292" y="0"/>
                  </a:lnTo>
                  <a:lnTo>
                    <a:pt x="0" y="50"/>
                  </a:lnTo>
                  <a:lnTo>
                    <a:pt x="292" y="914"/>
                  </a:lnTo>
                  <a:lnTo>
                    <a:pt x="622" y="901"/>
                  </a:lnTo>
                  <a:lnTo>
                    <a:pt x="936" y="901"/>
                  </a:lnTo>
                  <a:lnTo>
                    <a:pt x="876" y="7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B9AB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4" name="object 2614" descr=""/>
            <p:cNvSpPr/>
            <p:nvPr/>
          </p:nvSpPr>
          <p:spPr>
            <a:xfrm>
              <a:off x="2196751" y="270534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14" y="0"/>
                  </a:moveTo>
                  <a:lnTo>
                    <a:pt x="368" y="101"/>
                  </a:lnTo>
                  <a:lnTo>
                    <a:pt x="105" y="317"/>
                  </a:lnTo>
                  <a:lnTo>
                    <a:pt x="0" y="990"/>
                  </a:lnTo>
                  <a:lnTo>
                    <a:pt x="406" y="1016"/>
                  </a:lnTo>
                  <a:lnTo>
                    <a:pt x="800" y="927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9FB9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5" name="object 2615" descr=""/>
            <p:cNvSpPr/>
            <p:nvPr/>
          </p:nvSpPr>
          <p:spPr>
            <a:xfrm>
              <a:off x="2197568" y="270685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1028" y="0"/>
                  </a:moveTo>
                  <a:lnTo>
                    <a:pt x="393" y="634"/>
                  </a:lnTo>
                  <a:lnTo>
                    <a:pt x="126" y="1308"/>
                  </a:lnTo>
                  <a:lnTo>
                    <a:pt x="0" y="1650"/>
                  </a:lnTo>
                  <a:lnTo>
                    <a:pt x="393" y="2374"/>
                  </a:lnTo>
                  <a:lnTo>
                    <a:pt x="774" y="3098"/>
                  </a:lnTo>
                  <a:lnTo>
                    <a:pt x="1168" y="3822"/>
                  </a:lnTo>
                  <a:lnTo>
                    <a:pt x="1523" y="3924"/>
                  </a:lnTo>
                  <a:lnTo>
                    <a:pt x="1879" y="4013"/>
                  </a:lnTo>
                  <a:lnTo>
                    <a:pt x="2235" y="4114"/>
                  </a:lnTo>
                  <a:lnTo>
                    <a:pt x="2578" y="3822"/>
                  </a:lnTo>
                  <a:lnTo>
                    <a:pt x="2832" y="3467"/>
                  </a:lnTo>
                  <a:lnTo>
                    <a:pt x="2984" y="3047"/>
                  </a:lnTo>
                  <a:lnTo>
                    <a:pt x="3047" y="2590"/>
                  </a:lnTo>
                  <a:lnTo>
                    <a:pt x="2971" y="2158"/>
                  </a:lnTo>
                  <a:lnTo>
                    <a:pt x="2806" y="1752"/>
                  </a:lnTo>
                  <a:lnTo>
                    <a:pt x="2743" y="1308"/>
                  </a:lnTo>
                  <a:lnTo>
                    <a:pt x="2616" y="888"/>
                  </a:lnTo>
                  <a:lnTo>
                    <a:pt x="2412" y="495"/>
                  </a:lnTo>
                  <a:lnTo>
                    <a:pt x="2260" y="647"/>
                  </a:lnTo>
                  <a:lnTo>
                    <a:pt x="1650" y="114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3B8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6" name="object 2616" descr=""/>
            <p:cNvSpPr/>
            <p:nvPr/>
          </p:nvSpPr>
          <p:spPr>
            <a:xfrm>
              <a:off x="2197798" y="270620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1066" y="0"/>
                  </a:moveTo>
                  <a:lnTo>
                    <a:pt x="761" y="177"/>
                  </a:lnTo>
                  <a:lnTo>
                    <a:pt x="444" y="292"/>
                  </a:lnTo>
                  <a:lnTo>
                    <a:pt x="101" y="368"/>
                  </a:lnTo>
                  <a:lnTo>
                    <a:pt x="0" y="685"/>
                  </a:lnTo>
                  <a:lnTo>
                    <a:pt x="25" y="990"/>
                  </a:lnTo>
                  <a:lnTo>
                    <a:pt x="165" y="1282"/>
                  </a:lnTo>
                  <a:lnTo>
                    <a:pt x="787" y="1295"/>
                  </a:lnTo>
                  <a:lnTo>
                    <a:pt x="1409" y="1295"/>
                  </a:lnTo>
                  <a:lnTo>
                    <a:pt x="2031" y="1308"/>
                  </a:lnTo>
                  <a:lnTo>
                    <a:pt x="2019" y="647"/>
                  </a:lnTo>
                  <a:lnTo>
                    <a:pt x="1663" y="241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293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7" name="object 2617" descr=""/>
            <p:cNvSpPr/>
            <p:nvPr/>
          </p:nvSpPr>
          <p:spPr>
            <a:xfrm>
              <a:off x="2199803" y="270849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187" y="0"/>
                  </a:moveTo>
                  <a:lnTo>
                    <a:pt x="2832" y="12"/>
                  </a:lnTo>
                  <a:lnTo>
                    <a:pt x="2489" y="88"/>
                  </a:lnTo>
                  <a:lnTo>
                    <a:pt x="2159" y="215"/>
                  </a:lnTo>
                  <a:lnTo>
                    <a:pt x="1574" y="736"/>
                  </a:lnTo>
                  <a:lnTo>
                    <a:pt x="596" y="330"/>
                  </a:lnTo>
                  <a:lnTo>
                    <a:pt x="139" y="1104"/>
                  </a:lnTo>
                  <a:lnTo>
                    <a:pt x="88" y="1562"/>
                  </a:lnTo>
                  <a:lnTo>
                    <a:pt x="50" y="2019"/>
                  </a:lnTo>
                  <a:lnTo>
                    <a:pt x="0" y="2476"/>
                  </a:lnTo>
                  <a:lnTo>
                    <a:pt x="711" y="3378"/>
                  </a:lnTo>
                  <a:lnTo>
                    <a:pt x="1346" y="2222"/>
                  </a:lnTo>
                  <a:lnTo>
                    <a:pt x="2019" y="2400"/>
                  </a:lnTo>
                  <a:lnTo>
                    <a:pt x="2374" y="2260"/>
                  </a:lnTo>
                  <a:lnTo>
                    <a:pt x="2730" y="2133"/>
                  </a:lnTo>
                  <a:lnTo>
                    <a:pt x="3086" y="1993"/>
                  </a:lnTo>
                  <a:lnTo>
                    <a:pt x="3124" y="1333"/>
                  </a:lnTo>
                  <a:lnTo>
                    <a:pt x="3149" y="660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254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8" name="object 2618" descr=""/>
            <p:cNvSpPr/>
            <p:nvPr/>
          </p:nvSpPr>
          <p:spPr>
            <a:xfrm>
              <a:off x="2199913" y="270734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63" y="0"/>
                  </a:moveTo>
                  <a:lnTo>
                    <a:pt x="38" y="380"/>
                  </a:lnTo>
                  <a:lnTo>
                    <a:pt x="25" y="749"/>
                  </a:lnTo>
                  <a:lnTo>
                    <a:pt x="0" y="1117"/>
                  </a:lnTo>
                  <a:lnTo>
                    <a:pt x="355" y="1612"/>
                  </a:lnTo>
                  <a:lnTo>
                    <a:pt x="723" y="1650"/>
                  </a:lnTo>
                  <a:lnTo>
                    <a:pt x="1092" y="1142"/>
                  </a:lnTo>
                  <a:lnTo>
                    <a:pt x="939" y="546"/>
                  </a:lnTo>
                  <a:lnTo>
                    <a:pt x="876" y="241"/>
                  </a:lnTo>
                  <a:lnTo>
                    <a:pt x="596" y="165"/>
                  </a:lnTo>
                  <a:lnTo>
                    <a:pt x="330" y="8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9E5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9" name="object 2619" descr=""/>
            <p:cNvSpPr/>
            <p:nvPr/>
          </p:nvSpPr>
          <p:spPr>
            <a:xfrm>
              <a:off x="2199913" y="2708467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0" y="0"/>
                  </a:moveTo>
                  <a:lnTo>
                    <a:pt x="12" y="381"/>
                  </a:lnTo>
                  <a:lnTo>
                    <a:pt x="12" y="749"/>
                  </a:lnTo>
                  <a:lnTo>
                    <a:pt x="25" y="1130"/>
                  </a:lnTo>
                  <a:lnTo>
                    <a:pt x="825" y="1143"/>
                  </a:lnTo>
                  <a:lnTo>
                    <a:pt x="1549" y="952"/>
                  </a:lnTo>
                  <a:lnTo>
                    <a:pt x="2044" y="254"/>
                  </a:lnTo>
                  <a:lnTo>
                    <a:pt x="1739" y="139"/>
                  </a:lnTo>
                  <a:lnTo>
                    <a:pt x="1422" y="63"/>
                  </a:lnTo>
                  <a:lnTo>
                    <a:pt x="1092" y="25"/>
                  </a:lnTo>
                  <a:lnTo>
                    <a:pt x="723" y="12"/>
                  </a:lnTo>
                  <a:lnTo>
                    <a:pt x="36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5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0" name="object 2620" descr=""/>
            <p:cNvSpPr/>
            <p:nvPr/>
          </p:nvSpPr>
          <p:spPr>
            <a:xfrm>
              <a:off x="2196212" y="2521333"/>
              <a:ext cx="180975" cy="141605"/>
            </a:xfrm>
            <a:custGeom>
              <a:avLst/>
              <a:gdLst/>
              <a:ahLst/>
              <a:cxnLst/>
              <a:rect l="l" t="t" r="r" b="b"/>
              <a:pathLst>
                <a:path w="180975" h="141605">
                  <a:moveTo>
                    <a:pt x="92456" y="0"/>
                  </a:moveTo>
                  <a:lnTo>
                    <a:pt x="36961" y="13840"/>
                  </a:lnTo>
                  <a:lnTo>
                    <a:pt x="6492" y="45120"/>
                  </a:lnTo>
                  <a:lnTo>
                    <a:pt x="0" y="66156"/>
                  </a:lnTo>
                  <a:lnTo>
                    <a:pt x="2321" y="90042"/>
                  </a:lnTo>
                  <a:lnTo>
                    <a:pt x="15219" y="111174"/>
                  </a:lnTo>
                  <a:lnTo>
                    <a:pt x="36649" y="127767"/>
                  </a:lnTo>
                  <a:lnTo>
                    <a:pt x="64566" y="138038"/>
                  </a:lnTo>
                  <a:lnTo>
                    <a:pt x="88999" y="141149"/>
                  </a:lnTo>
                  <a:lnTo>
                    <a:pt x="112850" y="139533"/>
                  </a:lnTo>
                  <a:lnTo>
                    <a:pt x="135756" y="132512"/>
                  </a:lnTo>
                  <a:lnTo>
                    <a:pt x="157352" y="119407"/>
                  </a:lnTo>
                  <a:lnTo>
                    <a:pt x="172730" y="102348"/>
                  </a:lnTo>
                  <a:lnTo>
                    <a:pt x="180495" y="82254"/>
                  </a:lnTo>
                  <a:lnTo>
                    <a:pt x="180187" y="60858"/>
                  </a:lnTo>
                  <a:lnTo>
                    <a:pt x="171348" y="39892"/>
                  </a:lnTo>
                  <a:lnTo>
                    <a:pt x="149692" y="17366"/>
                  </a:lnTo>
                  <a:lnTo>
                    <a:pt x="122520" y="4257"/>
                  </a:lnTo>
                  <a:lnTo>
                    <a:pt x="92456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21" name="object 2621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238133" y="2591651"/>
              <a:ext cx="110096" cy="67519"/>
            </a:xfrm>
            <a:prstGeom prst="rect">
              <a:avLst/>
            </a:prstGeom>
          </p:spPr>
        </p:pic>
        <p:sp>
          <p:nvSpPr>
            <p:cNvPr id="2622" name="object 2622" descr=""/>
            <p:cNvSpPr/>
            <p:nvPr/>
          </p:nvSpPr>
          <p:spPr>
            <a:xfrm>
              <a:off x="2261285" y="2625140"/>
              <a:ext cx="62230" cy="30480"/>
            </a:xfrm>
            <a:custGeom>
              <a:avLst/>
              <a:gdLst/>
              <a:ahLst/>
              <a:cxnLst/>
              <a:rect l="l" t="t" r="r" b="b"/>
              <a:pathLst>
                <a:path w="62230" h="30480">
                  <a:moveTo>
                    <a:pt x="3187" y="20713"/>
                  </a:moveTo>
                  <a:lnTo>
                    <a:pt x="0" y="20904"/>
                  </a:lnTo>
                  <a:lnTo>
                    <a:pt x="25" y="21463"/>
                  </a:lnTo>
                  <a:lnTo>
                    <a:pt x="127" y="22021"/>
                  </a:lnTo>
                  <a:lnTo>
                    <a:pt x="279" y="22567"/>
                  </a:lnTo>
                  <a:lnTo>
                    <a:pt x="1168" y="21818"/>
                  </a:lnTo>
                  <a:lnTo>
                    <a:pt x="2133" y="21196"/>
                  </a:lnTo>
                  <a:lnTo>
                    <a:pt x="3187" y="20713"/>
                  </a:lnTo>
                  <a:close/>
                </a:path>
                <a:path w="62230" h="30480">
                  <a:moveTo>
                    <a:pt x="3403" y="19646"/>
                  </a:moveTo>
                  <a:lnTo>
                    <a:pt x="2387" y="19189"/>
                  </a:lnTo>
                  <a:lnTo>
                    <a:pt x="1358" y="18745"/>
                  </a:lnTo>
                  <a:lnTo>
                    <a:pt x="330" y="18288"/>
                  </a:lnTo>
                  <a:lnTo>
                    <a:pt x="177" y="18796"/>
                  </a:lnTo>
                  <a:lnTo>
                    <a:pt x="88" y="19316"/>
                  </a:lnTo>
                  <a:lnTo>
                    <a:pt x="38" y="19837"/>
                  </a:lnTo>
                  <a:lnTo>
                    <a:pt x="1155" y="19773"/>
                  </a:lnTo>
                  <a:lnTo>
                    <a:pt x="2286" y="19697"/>
                  </a:lnTo>
                  <a:lnTo>
                    <a:pt x="3403" y="19646"/>
                  </a:lnTo>
                  <a:close/>
                </a:path>
                <a:path w="62230" h="30480">
                  <a:moveTo>
                    <a:pt x="7886" y="20523"/>
                  </a:moveTo>
                  <a:lnTo>
                    <a:pt x="6870" y="20548"/>
                  </a:lnTo>
                  <a:lnTo>
                    <a:pt x="6362" y="20574"/>
                  </a:lnTo>
                  <a:lnTo>
                    <a:pt x="6210" y="20650"/>
                  </a:lnTo>
                  <a:lnTo>
                    <a:pt x="4038" y="21209"/>
                  </a:lnTo>
                  <a:lnTo>
                    <a:pt x="2222" y="22313"/>
                  </a:lnTo>
                  <a:lnTo>
                    <a:pt x="762" y="23825"/>
                  </a:lnTo>
                  <a:lnTo>
                    <a:pt x="1155" y="24650"/>
                  </a:lnTo>
                  <a:lnTo>
                    <a:pt x="1676" y="25425"/>
                  </a:lnTo>
                  <a:lnTo>
                    <a:pt x="2298" y="26136"/>
                  </a:lnTo>
                  <a:lnTo>
                    <a:pt x="3632" y="23761"/>
                  </a:lnTo>
                  <a:lnTo>
                    <a:pt x="5524" y="21869"/>
                  </a:lnTo>
                  <a:lnTo>
                    <a:pt x="7886" y="20523"/>
                  </a:lnTo>
                  <a:close/>
                </a:path>
                <a:path w="62230" h="30480">
                  <a:moveTo>
                    <a:pt x="8686" y="19443"/>
                  </a:moveTo>
                  <a:lnTo>
                    <a:pt x="6350" y="18364"/>
                  </a:lnTo>
                  <a:lnTo>
                    <a:pt x="4419" y="16713"/>
                  </a:lnTo>
                  <a:lnTo>
                    <a:pt x="2997" y="14643"/>
                  </a:lnTo>
                  <a:lnTo>
                    <a:pt x="1981" y="15316"/>
                  </a:lnTo>
                  <a:lnTo>
                    <a:pt x="1219" y="16243"/>
                  </a:lnTo>
                  <a:lnTo>
                    <a:pt x="711" y="17310"/>
                  </a:lnTo>
                  <a:lnTo>
                    <a:pt x="5765" y="19545"/>
                  </a:lnTo>
                  <a:lnTo>
                    <a:pt x="7708" y="19469"/>
                  </a:lnTo>
                  <a:lnTo>
                    <a:pt x="8686" y="19443"/>
                  </a:lnTo>
                  <a:close/>
                </a:path>
                <a:path w="62230" h="30480">
                  <a:moveTo>
                    <a:pt x="11658" y="19367"/>
                  </a:moveTo>
                  <a:lnTo>
                    <a:pt x="10083" y="17741"/>
                  </a:lnTo>
                  <a:lnTo>
                    <a:pt x="8813" y="15887"/>
                  </a:lnTo>
                  <a:lnTo>
                    <a:pt x="7886" y="13830"/>
                  </a:lnTo>
                  <a:lnTo>
                    <a:pt x="6705" y="13512"/>
                  </a:lnTo>
                  <a:lnTo>
                    <a:pt x="5448" y="13512"/>
                  </a:lnTo>
                  <a:lnTo>
                    <a:pt x="4076" y="14058"/>
                  </a:lnTo>
                  <a:lnTo>
                    <a:pt x="5537" y="16433"/>
                  </a:lnTo>
                  <a:lnTo>
                    <a:pt x="7670" y="18275"/>
                  </a:lnTo>
                  <a:lnTo>
                    <a:pt x="10312" y="19380"/>
                  </a:lnTo>
                  <a:lnTo>
                    <a:pt x="10756" y="19367"/>
                  </a:lnTo>
                  <a:lnTo>
                    <a:pt x="11214" y="19380"/>
                  </a:lnTo>
                  <a:lnTo>
                    <a:pt x="11658" y="19367"/>
                  </a:lnTo>
                  <a:close/>
                </a:path>
                <a:path w="62230" h="30480">
                  <a:moveTo>
                    <a:pt x="11734" y="20421"/>
                  </a:moveTo>
                  <a:lnTo>
                    <a:pt x="9829" y="20459"/>
                  </a:lnTo>
                  <a:lnTo>
                    <a:pt x="7061" y="21856"/>
                  </a:lnTo>
                  <a:lnTo>
                    <a:pt x="4902" y="24015"/>
                  </a:lnTo>
                  <a:lnTo>
                    <a:pt x="3441" y="26885"/>
                  </a:lnTo>
                  <a:lnTo>
                    <a:pt x="3276" y="26936"/>
                  </a:lnTo>
                  <a:lnTo>
                    <a:pt x="3073" y="26936"/>
                  </a:lnTo>
                  <a:lnTo>
                    <a:pt x="3505" y="27343"/>
                  </a:lnTo>
                  <a:lnTo>
                    <a:pt x="3962" y="27711"/>
                  </a:lnTo>
                  <a:lnTo>
                    <a:pt x="4457" y="28041"/>
                  </a:lnTo>
                  <a:lnTo>
                    <a:pt x="6553" y="25082"/>
                  </a:lnTo>
                  <a:lnTo>
                    <a:pt x="8826" y="22580"/>
                  </a:lnTo>
                  <a:lnTo>
                    <a:pt x="11734" y="20421"/>
                  </a:lnTo>
                  <a:close/>
                </a:path>
                <a:path w="62230" h="30480">
                  <a:moveTo>
                    <a:pt x="15684" y="19342"/>
                  </a:moveTo>
                  <a:lnTo>
                    <a:pt x="13081" y="16357"/>
                  </a:lnTo>
                  <a:lnTo>
                    <a:pt x="9817" y="14617"/>
                  </a:lnTo>
                  <a:lnTo>
                    <a:pt x="10680" y="16281"/>
                  </a:lnTo>
                  <a:lnTo>
                    <a:pt x="11785" y="17818"/>
                  </a:lnTo>
                  <a:lnTo>
                    <a:pt x="13131" y="19126"/>
                  </a:lnTo>
                  <a:lnTo>
                    <a:pt x="13233" y="19253"/>
                  </a:lnTo>
                  <a:lnTo>
                    <a:pt x="15684" y="19342"/>
                  </a:lnTo>
                  <a:close/>
                </a:path>
                <a:path w="62230" h="30480">
                  <a:moveTo>
                    <a:pt x="16433" y="26581"/>
                  </a:moveTo>
                  <a:lnTo>
                    <a:pt x="15354" y="22390"/>
                  </a:lnTo>
                  <a:lnTo>
                    <a:pt x="14439" y="23202"/>
                  </a:lnTo>
                  <a:lnTo>
                    <a:pt x="11798" y="26377"/>
                  </a:lnTo>
                  <a:lnTo>
                    <a:pt x="9664" y="30022"/>
                  </a:lnTo>
                  <a:lnTo>
                    <a:pt x="11023" y="30111"/>
                  </a:lnTo>
                  <a:lnTo>
                    <a:pt x="12433" y="29883"/>
                  </a:lnTo>
                  <a:lnTo>
                    <a:pt x="16433" y="26581"/>
                  </a:lnTo>
                  <a:close/>
                </a:path>
                <a:path w="62230" h="30480">
                  <a:moveTo>
                    <a:pt x="17551" y="20459"/>
                  </a:moveTo>
                  <a:lnTo>
                    <a:pt x="14782" y="20180"/>
                  </a:lnTo>
                  <a:lnTo>
                    <a:pt x="14833" y="20408"/>
                  </a:lnTo>
                  <a:lnTo>
                    <a:pt x="13601" y="20408"/>
                  </a:lnTo>
                  <a:lnTo>
                    <a:pt x="10299" y="22733"/>
                  </a:lnTo>
                  <a:lnTo>
                    <a:pt x="7861" y="25463"/>
                  </a:lnTo>
                  <a:lnTo>
                    <a:pt x="5575" y="28752"/>
                  </a:lnTo>
                  <a:lnTo>
                    <a:pt x="6413" y="29222"/>
                  </a:lnTo>
                  <a:lnTo>
                    <a:pt x="7289" y="29578"/>
                  </a:lnTo>
                  <a:lnTo>
                    <a:pt x="8191" y="29794"/>
                  </a:lnTo>
                  <a:lnTo>
                    <a:pt x="10261" y="26225"/>
                  </a:lnTo>
                  <a:lnTo>
                    <a:pt x="12827" y="23126"/>
                  </a:lnTo>
                  <a:lnTo>
                    <a:pt x="15024" y="21132"/>
                  </a:lnTo>
                  <a:lnTo>
                    <a:pt x="15354" y="22390"/>
                  </a:lnTo>
                  <a:lnTo>
                    <a:pt x="17551" y="20459"/>
                  </a:lnTo>
                  <a:close/>
                </a:path>
                <a:path w="62230" h="30480">
                  <a:moveTo>
                    <a:pt x="18389" y="19392"/>
                  </a:moveTo>
                  <a:lnTo>
                    <a:pt x="15735" y="19342"/>
                  </a:lnTo>
                  <a:lnTo>
                    <a:pt x="16014" y="19723"/>
                  </a:lnTo>
                  <a:lnTo>
                    <a:pt x="18389" y="19392"/>
                  </a:lnTo>
                  <a:close/>
                </a:path>
                <a:path w="62230" h="30480">
                  <a:moveTo>
                    <a:pt x="20599" y="19418"/>
                  </a:moveTo>
                  <a:lnTo>
                    <a:pt x="20459" y="19253"/>
                  </a:lnTo>
                  <a:lnTo>
                    <a:pt x="20193" y="19126"/>
                  </a:lnTo>
                  <a:lnTo>
                    <a:pt x="18389" y="19392"/>
                  </a:lnTo>
                  <a:lnTo>
                    <a:pt x="20599" y="19418"/>
                  </a:lnTo>
                  <a:close/>
                </a:path>
                <a:path w="62230" h="30480">
                  <a:moveTo>
                    <a:pt x="21336" y="20485"/>
                  </a:moveTo>
                  <a:lnTo>
                    <a:pt x="17602" y="20421"/>
                  </a:lnTo>
                  <a:lnTo>
                    <a:pt x="21043" y="20828"/>
                  </a:lnTo>
                  <a:lnTo>
                    <a:pt x="21272" y="20675"/>
                  </a:lnTo>
                  <a:lnTo>
                    <a:pt x="21336" y="20485"/>
                  </a:lnTo>
                  <a:close/>
                </a:path>
                <a:path w="62230" h="30480">
                  <a:moveTo>
                    <a:pt x="29502" y="3136"/>
                  </a:moveTo>
                  <a:lnTo>
                    <a:pt x="29248" y="2451"/>
                  </a:lnTo>
                  <a:lnTo>
                    <a:pt x="28956" y="1778"/>
                  </a:lnTo>
                  <a:lnTo>
                    <a:pt x="28638" y="1117"/>
                  </a:lnTo>
                  <a:lnTo>
                    <a:pt x="28079" y="1257"/>
                  </a:lnTo>
                  <a:lnTo>
                    <a:pt x="27533" y="1511"/>
                  </a:lnTo>
                  <a:lnTo>
                    <a:pt x="27051" y="1866"/>
                  </a:lnTo>
                  <a:lnTo>
                    <a:pt x="27863" y="2286"/>
                  </a:lnTo>
                  <a:lnTo>
                    <a:pt x="28689" y="2717"/>
                  </a:lnTo>
                  <a:lnTo>
                    <a:pt x="29502" y="3136"/>
                  </a:lnTo>
                  <a:close/>
                </a:path>
                <a:path w="62230" h="30480">
                  <a:moveTo>
                    <a:pt x="30149" y="4978"/>
                  </a:moveTo>
                  <a:lnTo>
                    <a:pt x="29959" y="4356"/>
                  </a:lnTo>
                  <a:lnTo>
                    <a:pt x="26339" y="2501"/>
                  </a:lnTo>
                  <a:lnTo>
                    <a:pt x="26085" y="2768"/>
                  </a:lnTo>
                  <a:lnTo>
                    <a:pt x="25869" y="3073"/>
                  </a:lnTo>
                  <a:lnTo>
                    <a:pt x="25704" y="3403"/>
                  </a:lnTo>
                  <a:lnTo>
                    <a:pt x="27101" y="4432"/>
                  </a:lnTo>
                  <a:lnTo>
                    <a:pt x="28638" y="4953"/>
                  </a:lnTo>
                  <a:lnTo>
                    <a:pt x="30149" y="4978"/>
                  </a:lnTo>
                  <a:close/>
                </a:path>
                <a:path w="62230" h="30480">
                  <a:moveTo>
                    <a:pt x="30949" y="8636"/>
                  </a:moveTo>
                  <a:lnTo>
                    <a:pt x="30810" y="7759"/>
                  </a:lnTo>
                  <a:lnTo>
                    <a:pt x="30632" y="6883"/>
                  </a:lnTo>
                  <a:lnTo>
                    <a:pt x="30416" y="6032"/>
                  </a:lnTo>
                  <a:lnTo>
                    <a:pt x="28676" y="6045"/>
                  </a:lnTo>
                  <a:lnTo>
                    <a:pt x="26924" y="5549"/>
                  </a:lnTo>
                  <a:lnTo>
                    <a:pt x="25336" y="4559"/>
                  </a:lnTo>
                  <a:lnTo>
                    <a:pt x="25273" y="5219"/>
                  </a:lnTo>
                  <a:lnTo>
                    <a:pt x="25412" y="5905"/>
                  </a:lnTo>
                  <a:lnTo>
                    <a:pt x="25869" y="6578"/>
                  </a:lnTo>
                  <a:lnTo>
                    <a:pt x="26822" y="7924"/>
                  </a:lnTo>
                  <a:lnTo>
                    <a:pt x="28879" y="8318"/>
                  </a:lnTo>
                  <a:lnTo>
                    <a:pt x="30365" y="7645"/>
                  </a:lnTo>
                  <a:lnTo>
                    <a:pt x="30492" y="8115"/>
                  </a:lnTo>
                  <a:lnTo>
                    <a:pt x="30581" y="8509"/>
                  </a:lnTo>
                  <a:lnTo>
                    <a:pt x="30746" y="8585"/>
                  </a:lnTo>
                  <a:lnTo>
                    <a:pt x="30949" y="8636"/>
                  </a:lnTo>
                  <a:close/>
                </a:path>
                <a:path w="62230" h="30480">
                  <a:moveTo>
                    <a:pt x="31445" y="1155"/>
                  </a:moveTo>
                  <a:lnTo>
                    <a:pt x="30962" y="1041"/>
                  </a:lnTo>
                  <a:lnTo>
                    <a:pt x="30480" y="977"/>
                  </a:lnTo>
                  <a:lnTo>
                    <a:pt x="30010" y="965"/>
                  </a:lnTo>
                  <a:lnTo>
                    <a:pt x="30226" y="1409"/>
                  </a:lnTo>
                  <a:lnTo>
                    <a:pt x="30467" y="1866"/>
                  </a:lnTo>
                  <a:lnTo>
                    <a:pt x="30657" y="2324"/>
                  </a:lnTo>
                  <a:lnTo>
                    <a:pt x="30924" y="1930"/>
                  </a:lnTo>
                  <a:lnTo>
                    <a:pt x="31178" y="1549"/>
                  </a:lnTo>
                  <a:lnTo>
                    <a:pt x="31445" y="1155"/>
                  </a:lnTo>
                  <a:close/>
                </a:path>
                <a:path w="62230" h="30480">
                  <a:moveTo>
                    <a:pt x="34810" y="3365"/>
                  </a:moveTo>
                  <a:lnTo>
                    <a:pt x="34366" y="2578"/>
                  </a:lnTo>
                  <a:lnTo>
                    <a:pt x="33616" y="1981"/>
                  </a:lnTo>
                  <a:lnTo>
                    <a:pt x="32753" y="1574"/>
                  </a:lnTo>
                  <a:lnTo>
                    <a:pt x="31737" y="3098"/>
                  </a:lnTo>
                  <a:lnTo>
                    <a:pt x="31216" y="3848"/>
                  </a:lnTo>
                  <a:lnTo>
                    <a:pt x="31330" y="4191"/>
                  </a:lnTo>
                  <a:lnTo>
                    <a:pt x="31470" y="4508"/>
                  </a:lnTo>
                  <a:lnTo>
                    <a:pt x="31572" y="4851"/>
                  </a:lnTo>
                  <a:lnTo>
                    <a:pt x="32740" y="4635"/>
                  </a:lnTo>
                  <a:lnTo>
                    <a:pt x="33832" y="4114"/>
                  </a:lnTo>
                  <a:lnTo>
                    <a:pt x="34810" y="3365"/>
                  </a:lnTo>
                  <a:close/>
                </a:path>
                <a:path w="62230" h="30480">
                  <a:moveTo>
                    <a:pt x="35394" y="6248"/>
                  </a:moveTo>
                  <a:lnTo>
                    <a:pt x="35229" y="4635"/>
                  </a:lnTo>
                  <a:lnTo>
                    <a:pt x="34188" y="5283"/>
                  </a:lnTo>
                  <a:lnTo>
                    <a:pt x="33045" y="5727"/>
                  </a:lnTo>
                  <a:lnTo>
                    <a:pt x="31851" y="5918"/>
                  </a:lnTo>
                  <a:lnTo>
                    <a:pt x="32042" y="6616"/>
                  </a:lnTo>
                  <a:lnTo>
                    <a:pt x="32194" y="7327"/>
                  </a:lnTo>
                  <a:lnTo>
                    <a:pt x="32334" y="8051"/>
                  </a:lnTo>
                  <a:lnTo>
                    <a:pt x="32461" y="7874"/>
                  </a:lnTo>
                  <a:lnTo>
                    <a:pt x="32600" y="7708"/>
                  </a:lnTo>
                  <a:lnTo>
                    <a:pt x="32727" y="7531"/>
                  </a:lnTo>
                  <a:lnTo>
                    <a:pt x="32740" y="7315"/>
                  </a:lnTo>
                  <a:lnTo>
                    <a:pt x="32600" y="7226"/>
                  </a:lnTo>
                  <a:lnTo>
                    <a:pt x="34036" y="7200"/>
                  </a:lnTo>
                  <a:lnTo>
                    <a:pt x="35394" y="6248"/>
                  </a:lnTo>
                  <a:close/>
                </a:path>
                <a:path w="62230" h="30480">
                  <a:moveTo>
                    <a:pt x="49199" y="9512"/>
                  </a:moveTo>
                  <a:lnTo>
                    <a:pt x="48704" y="9588"/>
                  </a:lnTo>
                  <a:lnTo>
                    <a:pt x="48260" y="9893"/>
                  </a:lnTo>
                  <a:lnTo>
                    <a:pt x="47790" y="10160"/>
                  </a:lnTo>
                  <a:lnTo>
                    <a:pt x="47358" y="10477"/>
                  </a:lnTo>
                  <a:lnTo>
                    <a:pt x="47688" y="10858"/>
                  </a:lnTo>
                  <a:lnTo>
                    <a:pt x="48018" y="11137"/>
                  </a:lnTo>
                  <a:lnTo>
                    <a:pt x="49199" y="9512"/>
                  </a:lnTo>
                  <a:close/>
                </a:path>
                <a:path w="62230" h="30480">
                  <a:moveTo>
                    <a:pt x="49301" y="4343"/>
                  </a:moveTo>
                  <a:lnTo>
                    <a:pt x="49098" y="2273"/>
                  </a:lnTo>
                  <a:lnTo>
                    <a:pt x="48806" y="2603"/>
                  </a:lnTo>
                  <a:lnTo>
                    <a:pt x="48564" y="2959"/>
                  </a:lnTo>
                  <a:lnTo>
                    <a:pt x="47840" y="4470"/>
                  </a:lnTo>
                  <a:lnTo>
                    <a:pt x="47840" y="5384"/>
                  </a:lnTo>
                  <a:lnTo>
                    <a:pt x="48018" y="6845"/>
                  </a:lnTo>
                  <a:lnTo>
                    <a:pt x="47904" y="7327"/>
                  </a:lnTo>
                  <a:lnTo>
                    <a:pt x="47815" y="8572"/>
                  </a:lnTo>
                  <a:lnTo>
                    <a:pt x="46951" y="8674"/>
                  </a:lnTo>
                  <a:lnTo>
                    <a:pt x="46202" y="9220"/>
                  </a:lnTo>
                  <a:lnTo>
                    <a:pt x="46609" y="9702"/>
                  </a:lnTo>
                  <a:lnTo>
                    <a:pt x="47180" y="9309"/>
                  </a:lnTo>
                  <a:lnTo>
                    <a:pt x="48348" y="8547"/>
                  </a:lnTo>
                  <a:lnTo>
                    <a:pt x="48895" y="6337"/>
                  </a:lnTo>
                  <a:lnTo>
                    <a:pt x="49301" y="4343"/>
                  </a:lnTo>
                  <a:close/>
                </a:path>
                <a:path w="62230" h="30480">
                  <a:moveTo>
                    <a:pt x="49758" y="9436"/>
                  </a:moveTo>
                  <a:lnTo>
                    <a:pt x="49504" y="9093"/>
                  </a:lnTo>
                  <a:lnTo>
                    <a:pt x="49199" y="9512"/>
                  </a:lnTo>
                  <a:lnTo>
                    <a:pt x="49758" y="9436"/>
                  </a:lnTo>
                  <a:close/>
                </a:path>
                <a:path w="62230" h="30480">
                  <a:moveTo>
                    <a:pt x="53505" y="139"/>
                  </a:moveTo>
                  <a:lnTo>
                    <a:pt x="52755" y="266"/>
                  </a:lnTo>
                  <a:lnTo>
                    <a:pt x="51536" y="584"/>
                  </a:lnTo>
                  <a:lnTo>
                    <a:pt x="50698" y="952"/>
                  </a:lnTo>
                  <a:lnTo>
                    <a:pt x="49974" y="1485"/>
                  </a:lnTo>
                  <a:lnTo>
                    <a:pt x="50393" y="3454"/>
                  </a:lnTo>
                  <a:lnTo>
                    <a:pt x="50444" y="5422"/>
                  </a:lnTo>
                  <a:lnTo>
                    <a:pt x="50101" y="7429"/>
                  </a:lnTo>
                  <a:lnTo>
                    <a:pt x="51765" y="6464"/>
                  </a:lnTo>
                  <a:lnTo>
                    <a:pt x="52755" y="4254"/>
                  </a:lnTo>
                  <a:lnTo>
                    <a:pt x="53225" y="2336"/>
                  </a:lnTo>
                  <a:lnTo>
                    <a:pt x="53505" y="139"/>
                  </a:lnTo>
                  <a:close/>
                </a:path>
                <a:path w="62230" h="30480">
                  <a:moveTo>
                    <a:pt x="57454" y="254"/>
                  </a:moveTo>
                  <a:lnTo>
                    <a:pt x="56502" y="63"/>
                  </a:lnTo>
                  <a:lnTo>
                    <a:pt x="55524" y="0"/>
                  </a:lnTo>
                  <a:lnTo>
                    <a:pt x="54571" y="50"/>
                  </a:lnTo>
                  <a:lnTo>
                    <a:pt x="54279" y="2057"/>
                  </a:lnTo>
                  <a:lnTo>
                    <a:pt x="53759" y="3987"/>
                  </a:lnTo>
                  <a:lnTo>
                    <a:pt x="53035" y="5880"/>
                  </a:lnTo>
                  <a:lnTo>
                    <a:pt x="53581" y="5613"/>
                  </a:lnTo>
                  <a:lnTo>
                    <a:pt x="54673" y="5130"/>
                  </a:lnTo>
                  <a:lnTo>
                    <a:pt x="55994" y="3695"/>
                  </a:lnTo>
                  <a:lnTo>
                    <a:pt x="57137" y="2095"/>
                  </a:lnTo>
                  <a:lnTo>
                    <a:pt x="57454" y="254"/>
                  </a:lnTo>
                  <a:close/>
                </a:path>
                <a:path w="62230" h="30480">
                  <a:moveTo>
                    <a:pt x="59664" y="11823"/>
                  </a:moveTo>
                  <a:lnTo>
                    <a:pt x="56515" y="9664"/>
                  </a:lnTo>
                  <a:lnTo>
                    <a:pt x="52781" y="9029"/>
                  </a:lnTo>
                  <a:lnTo>
                    <a:pt x="49758" y="9436"/>
                  </a:lnTo>
                  <a:lnTo>
                    <a:pt x="52031" y="12598"/>
                  </a:lnTo>
                  <a:lnTo>
                    <a:pt x="54254" y="13906"/>
                  </a:lnTo>
                  <a:lnTo>
                    <a:pt x="55651" y="14033"/>
                  </a:lnTo>
                  <a:lnTo>
                    <a:pt x="58039" y="13462"/>
                  </a:lnTo>
                  <a:lnTo>
                    <a:pt x="58940" y="12738"/>
                  </a:lnTo>
                  <a:lnTo>
                    <a:pt x="59664" y="11823"/>
                  </a:lnTo>
                  <a:close/>
                </a:path>
                <a:path w="62230" h="30480">
                  <a:moveTo>
                    <a:pt x="61442" y="8191"/>
                  </a:moveTo>
                  <a:lnTo>
                    <a:pt x="61277" y="8191"/>
                  </a:lnTo>
                  <a:lnTo>
                    <a:pt x="61087" y="8153"/>
                  </a:lnTo>
                  <a:lnTo>
                    <a:pt x="57962" y="6769"/>
                  </a:lnTo>
                  <a:lnTo>
                    <a:pt x="53403" y="7137"/>
                  </a:lnTo>
                  <a:lnTo>
                    <a:pt x="50914" y="8128"/>
                  </a:lnTo>
                  <a:lnTo>
                    <a:pt x="50736" y="8229"/>
                  </a:lnTo>
                  <a:lnTo>
                    <a:pt x="50393" y="8470"/>
                  </a:lnTo>
                  <a:lnTo>
                    <a:pt x="53911" y="8318"/>
                  </a:lnTo>
                  <a:lnTo>
                    <a:pt x="57200" y="9232"/>
                  </a:lnTo>
                  <a:lnTo>
                    <a:pt x="60159" y="11150"/>
                  </a:lnTo>
                  <a:lnTo>
                    <a:pt x="60401" y="10769"/>
                  </a:lnTo>
                  <a:lnTo>
                    <a:pt x="60604" y="10363"/>
                  </a:lnTo>
                  <a:lnTo>
                    <a:pt x="61010" y="9423"/>
                  </a:lnTo>
                  <a:lnTo>
                    <a:pt x="61239" y="8826"/>
                  </a:lnTo>
                  <a:lnTo>
                    <a:pt x="61442" y="8191"/>
                  </a:lnTo>
                  <a:close/>
                </a:path>
                <a:path w="62230" h="30480">
                  <a:moveTo>
                    <a:pt x="61442" y="2743"/>
                  </a:moveTo>
                  <a:lnTo>
                    <a:pt x="60731" y="1587"/>
                  </a:lnTo>
                  <a:lnTo>
                    <a:pt x="59651" y="914"/>
                  </a:lnTo>
                  <a:lnTo>
                    <a:pt x="58420" y="508"/>
                  </a:lnTo>
                  <a:lnTo>
                    <a:pt x="58254" y="1790"/>
                  </a:lnTo>
                  <a:lnTo>
                    <a:pt x="57835" y="2997"/>
                  </a:lnTo>
                  <a:lnTo>
                    <a:pt x="57175" y="4102"/>
                  </a:lnTo>
                  <a:lnTo>
                    <a:pt x="58572" y="3581"/>
                  </a:lnTo>
                  <a:lnTo>
                    <a:pt x="59994" y="3124"/>
                  </a:lnTo>
                  <a:lnTo>
                    <a:pt x="61442" y="2743"/>
                  </a:lnTo>
                  <a:close/>
                </a:path>
                <a:path w="62230" h="30480">
                  <a:moveTo>
                    <a:pt x="61950" y="5905"/>
                  </a:moveTo>
                  <a:lnTo>
                    <a:pt x="59626" y="5308"/>
                  </a:lnTo>
                  <a:lnTo>
                    <a:pt x="56629" y="5181"/>
                  </a:lnTo>
                  <a:lnTo>
                    <a:pt x="54444" y="6223"/>
                  </a:lnTo>
                  <a:lnTo>
                    <a:pt x="54152" y="6400"/>
                  </a:lnTo>
                  <a:lnTo>
                    <a:pt x="53860" y="6553"/>
                  </a:lnTo>
                  <a:lnTo>
                    <a:pt x="56476" y="6121"/>
                  </a:lnTo>
                  <a:lnTo>
                    <a:pt x="59118" y="6477"/>
                  </a:lnTo>
                  <a:lnTo>
                    <a:pt x="61620" y="7569"/>
                  </a:lnTo>
                  <a:lnTo>
                    <a:pt x="61772" y="7023"/>
                  </a:lnTo>
                  <a:lnTo>
                    <a:pt x="61887" y="6464"/>
                  </a:lnTo>
                  <a:lnTo>
                    <a:pt x="61950" y="5905"/>
                  </a:lnTo>
                  <a:close/>
                </a:path>
                <a:path w="62230" h="30480">
                  <a:moveTo>
                    <a:pt x="61988" y="4876"/>
                  </a:moveTo>
                  <a:lnTo>
                    <a:pt x="61976" y="4394"/>
                  </a:lnTo>
                  <a:lnTo>
                    <a:pt x="61925" y="3911"/>
                  </a:lnTo>
                  <a:lnTo>
                    <a:pt x="61785" y="3479"/>
                  </a:lnTo>
                  <a:lnTo>
                    <a:pt x="60629" y="3810"/>
                  </a:lnTo>
                  <a:lnTo>
                    <a:pt x="59474" y="4178"/>
                  </a:lnTo>
                  <a:lnTo>
                    <a:pt x="58356" y="4584"/>
                  </a:lnTo>
                  <a:lnTo>
                    <a:pt x="59575" y="4521"/>
                  </a:lnTo>
                  <a:lnTo>
                    <a:pt x="60782" y="4610"/>
                  </a:lnTo>
                  <a:lnTo>
                    <a:pt x="61988" y="4876"/>
                  </a:lnTo>
                  <a:close/>
                </a:path>
              </a:pathLst>
            </a:custGeom>
            <a:solidFill>
              <a:srgbClr val="0060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3" name="object 2623" descr=""/>
            <p:cNvSpPr/>
            <p:nvPr/>
          </p:nvSpPr>
          <p:spPr>
            <a:xfrm>
              <a:off x="2289181" y="2639859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5" h="8255">
                  <a:moveTo>
                    <a:pt x="4102" y="0"/>
                  </a:moveTo>
                  <a:lnTo>
                    <a:pt x="0" y="6134"/>
                  </a:lnTo>
                  <a:lnTo>
                    <a:pt x="5600" y="7747"/>
                  </a:lnTo>
                  <a:lnTo>
                    <a:pt x="9537" y="7683"/>
                  </a:lnTo>
                  <a:lnTo>
                    <a:pt x="11328" y="7289"/>
                  </a:lnTo>
                  <a:lnTo>
                    <a:pt x="12801" y="4762"/>
                  </a:lnTo>
                  <a:lnTo>
                    <a:pt x="12636" y="3530"/>
                  </a:lnTo>
                  <a:lnTo>
                    <a:pt x="11734" y="2603"/>
                  </a:lnTo>
                  <a:lnTo>
                    <a:pt x="11988" y="2311"/>
                  </a:lnTo>
                  <a:lnTo>
                    <a:pt x="11836" y="1930"/>
                  </a:lnTo>
                  <a:lnTo>
                    <a:pt x="8826" y="292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F9ED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4" name="object 2624" descr=""/>
            <p:cNvSpPr/>
            <p:nvPr/>
          </p:nvSpPr>
          <p:spPr>
            <a:xfrm>
              <a:off x="2280691" y="2630855"/>
              <a:ext cx="32384" cy="25400"/>
            </a:xfrm>
            <a:custGeom>
              <a:avLst/>
              <a:gdLst/>
              <a:ahLst/>
              <a:cxnLst/>
              <a:rect l="l" t="t" r="r" b="b"/>
              <a:pathLst>
                <a:path w="32385" h="25400">
                  <a:moveTo>
                    <a:pt x="13843" y="8204"/>
                  </a:moveTo>
                  <a:lnTo>
                    <a:pt x="13652" y="8140"/>
                  </a:lnTo>
                  <a:lnTo>
                    <a:pt x="13385" y="8382"/>
                  </a:lnTo>
                  <a:lnTo>
                    <a:pt x="13830" y="8318"/>
                  </a:lnTo>
                  <a:close/>
                </a:path>
                <a:path w="32385" h="25400">
                  <a:moveTo>
                    <a:pt x="14414" y="12738"/>
                  </a:moveTo>
                  <a:lnTo>
                    <a:pt x="13284" y="12636"/>
                  </a:lnTo>
                  <a:lnTo>
                    <a:pt x="12369" y="12522"/>
                  </a:lnTo>
                  <a:lnTo>
                    <a:pt x="11709" y="12471"/>
                  </a:lnTo>
                  <a:lnTo>
                    <a:pt x="11722" y="12687"/>
                  </a:lnTo>
                  <a:lnTo>
                    <a:pt x="11722" y="12915"/>
                  </a:lnTo>
                  <a:lnTo>
                    <a:pt x="12319" y="12954"/>
                  </a:lnTo>
                  <a:lnTo>
                    <a:pt x="12446" y="12979"/>
                  </a:lnTo>
                  <a:lnTo>
                    <a:pt x="12839" y="13017"/>
                  </a:lnTo>
                  <a:lnTo>
                    <a:pt x="13766" y="13131"/>
                  </a:lnTo>
                  <a:lnTo>
                    <a:pt x="14414" y="13182"/>
                  </a:lnTo>
                  <a:lnTo>
                    <a:pt x="14414" y="12966"/>
                  </a:lnTo>
                  <a:lnTo>
                    <a:pt x="14414" y="12738"/>
                  </a:lnTo>
                  <a:close/>
                </a:path>
                <a:path w="32385" h="25400">
                  <a:moveTo>
                    <a:pt x="15049" y="11912"/>
                  </a:moveTo>
                  <a:lnTo>
                    <a:pt x="13347" y="10375"/>
                  </a:lnTo>
                  <a:lnTo>
                    <a:pt x="12928" y="10287"/>
                  </a:lnTo>
                  <a:lnTo>
                    <a:pt x="12395" y="10426"/>
                  </a:lnTo>
                  <a:lnTo>
                    <a:pt x="12014" y="10629"/>
                  </a:lnTo>
                  <a:lnTo>
                    <a:pt x="13462" y="11938"/>
                  </a:lnTo>
                  <a:lnTo>
                    <a:pt x="13703" y="12166"/>
                  </a:lnTo>
                  <a:lnTo>
                    <a:pt x="14135" y="12255"/>
                  </a:lnTo>
                  <a:lnTo>
                    <a:pt x="14465" y="12166"/>
                  </a:lnTo>
                  <a:lnTo>
                    <a:pt x="14668" y="12115"/>
                  </a:lnTo>
                  <a:lnTo>
                    <a:pt x="15049" y="11912"/>
                  </a:lnTo>
                  <a:close/>
                </a:path>
                <a:path w="32385" h="25400">
                  <a:moveTo>
                    <a:pt x="17322" y="10223"/>
                  </a:moveTo>
                  <a:lnTo>
                    <a:pt x="15875" y="9956"/>
                  </a:lnTo>
                  <a:lnTo>
                    <a:pt x="15684" y="10464"/>
                  </a:lnTo>
                  <a:lnTo>
                    <a:pt x="15557" y="10833"/>
                  </a:lnTo>
                  <a:lnTo>
                    <a:pt x="15278" y="11569"/>
                  </a:lnTo>
                  <a:lnTo>
                    <a:pt x="15138" y="11963"/>
                  </a:lnTo>
                  <a:lnTo>
                    <a:pt x="16586" y="12217"/>
                  </a:lnTo>
                  <a:lnTo>
                    <a:pt x="16916" y="11341"/>
                  </a:lnTo>
                  <a:lnTo>
                    <a:pt x="17043" y="10972"/>
                  </a:lnTo>
                  <a:lnTo>
                    <a:pt x="17183" y="10604"/>
                  </a:lnTo>
                  <a:lnTo>
                    <a:pt x="17322" y="10223"/>
                  </a:lnTo>
                  <a:close/>
                </a:path>
                <a:path w="32385" h="25400">
                  <a:moveTo>
                    <a:pt x="32296" y="19723"/>
                  </a:moveTo>
                  <a:lnTo>
                    <a:pt x="32232" y="18948"/>
                  </a:lnTo>
                  <a:lnTo>
                    <a:pt x="31292" y="14643"/>
                  </a:lnTo>
                  <a:lnTo>
                    <a:pt x="31076" y="13703"/>
                  </a:lnTo>
                  <a:lnTo>
                    <a:pt x="31000" y="13322"/>
                  </a:lnTo>
                  <a:lnTo>
                    <a:pt x="29692" y="10083"/>
                  </a:lnTo>
                  <a:lnTo>
                    <a:pt x="29692" y="17043"/>
                  </a:lnTo>
                  <a:lnTo>
                    <a:pt x="29565" y="18592"/>
                  </a:lnTo>
                  <a:lnTo>
                    <a:pt x="29476" y="19037"/>
                  </a:lnTo>
                  <a:lnTo>
                    <a:pt x="29210" y="19723"/>
                  </a:lnTo>
                  <a:lnTo>
                    <a:pt x="28778" y="19545"/>
                  </a:lnTo>
                  <a:lnTo>
                    <a:pt x="28778" y="20612"/>
                  </a:lnTo>
                  <a:lnTo>
                    <a:pt x="27508" y="22847"/>
                  </a:lnTo>
                  <a:lnTo>
                    <a:pt x="24625" y="23825"/>
                  </a:lnTo>
                  <a:lnTo>
                    <a:pt x="21361" y="23964"/>
                  </a:lnTo>
                  <a:lnTo>
                    <a:pt x="19926" y="21285"/>
                  </a:lnTo>
                  <a:lnTo>
                    <a:pt x="19926" y="23977"/>
                  </a:lnTo>
                  <a:lnTo>
                    <a:pt x="17272" y="23914"/>
                  </a:lnTo>
                  <a:lnTo>
                    <a:pt x="14490" y="23393"/>
                  </a:lnTo>
                  <a:lnTo>
                    <a:pt x="12103" y="22720"/>
                  </a:lnTo>
                  <a:lnTo>
                    <a:pt x="12255" y="22288"/>
                  </a:lnTo>
                  <a:lnTo>
                    <a:pt x="13893" y="17843"/>
                  </a:lnTo>
                  <a:lnTo>
                    <a:pt x="14097" y="17907"/>
                  </a:lnTo>
                  <a:lnTo>
                    <a:pt x="15011" y="18059"/>
                  </a:lnTo>
                  <a:lnTo>
                    <a:pt x="15824" y="17983"/>
                  </a:lnTo>
                  <a:lnTo>
                    <a:pt x="16332" y="17843"/>
                  </a:lnTo>
                  <a:lnTo>
                    <a:pt x="16611" y="17767"/>
                  </a:lnTo>
                  <a:lnTo>
                    <a:pt x="19926" y="23977"/>
                  </a:lnTo>
                  <a:lnTo>
                    <a:pt x="19926" y="21285"/>
                  </a:lnTo>
                  <a:lnTo>
                    <a:pt x="18046" y="17767"/>
                  </a:lnTo>
                  <a:lnTo>
                    <a:pt x="17792" y="17284"/>
                  </a:lnTo>
                  <a:lnTo>
                    <a:pt x="18262" y="17043"/>
                  </a:lnTo>
                  <a:lnTo>
                    <a:pt x="18478" y="16891"/>
                  </a:lnTo>
                  <a:lnTo>
                    <a:pt x="18999" y="16471"/>
                  </a:lnTo>
                  <a:lnTo>
                    <a:pt x="28600" y="20434"/>
                  </a:lnTo>
                  <a:lnTo>
                    <a:pt x="28727" y="20447"/>
                  </a:lnTo>
                  <a:lnTo>
                    <a:pt x="28778" y="20612"/>
                  </a:lnTo>
                  <a:lnTo>
                    <a:pt x="28778" y="19545"/>
                  </a:lnTo>
                  <a:lnTo>
                    <a:pt x="21374" y="16383"/>
                  </a:lnTo>
                  <a:lnTo>
                    <a:pt x="20751" y="16116"/>
                  </a:lnTo>
                  <a:lnTo>
                    <a:pt x="19799" y="15709"/>
                  </a:lnTo>
                  <a:lnTo>
                    <a:pt x="19837" y="15570"/>
                  </a:lnTo>
                  <a:lnTo>
                    <a:pt x="20218" y="15036"/>
                  </a:lnTo>
                  <a:lnTo>
                    <a:pt x="20396" y="14668"/>
                  </a:lnTo>
                  <a:lnTo>
                    <a:pt x="29464" y="14655"/>
                  </a:lnTo>
                  <a:lnTo>
                    <a:pt x="29591" y="15379"/>
                  </a:lnTo>
                  <a:lnTo>
                    <a:pt x="29692" y="17043"/>
                  </a:lnTo>
                  <a:lnTo>
                    <a:pt x="29692" y="10083"/>
                  </a:lnTo>
                  <a:lnTo>
                    <a:pt x="29260" y="9004"/>
                  </a:lnTo>
                  <a:lnTo>
                    <a:pt x="29260" y="13677"/>
                  </a:lnTo>
                  <a:lnTo>
                    <a:pt x="20739" y="13703"/>
                  </a:lnTo>
                  <a:lnTo>
                    <a:pt x="20853" y="13322"/>
                  </a:lnTo>
                  <a:lnTo>
                    <a:pt x="20840" y="11633"/>
                  </a:lnTo>
                  <a:lnTo>
                    <a:pt x="22555" y="10629"/>
                  </a:lnTo>
                  <a:lnTo>
                    <a:pt x="26949" y="8051"/>
                  </a:lnTo>
                  <a:lnTo>
                    <a:pt x="28041" y="9842"/>
                  </a:lnTo>
                  <a:lnTo>
                    <a:pt x="28778" y="11709"/>
                  </a:lnTo>
                  <a:lnTo>
                    <a:pt x="29260" y="13677"/>
                  </a:lnTo>
                  <a:lnTo>
                    <a:pt x="29260" y="9004"/>
                  </a:lnTo>
                  <a:lnTo>
                    <a:pt x="28879" y="8051"/>
                  </a:lnTo>
                  <a:lnTo>
                    <a:pt x="28702" y="7594"/>
                  </a:lnTo>
                  <a:lnTo>
                    <a:pt x="27432" y="4445"/>
                  </a:lnTo>
                  <a:lnTo>
                    <a:pt x="26631" y="3822"/>
                  </a:lnTo>
                  <a:lnTo>
                    <a:pt x="26631" y="7594"/>
                  </a:lnTo>
                  <a:lnTo>
                    <a:pt x="26314" y="7505"/>
                  </a:lnTo>
                  <a:lnTo>
                    <a:pt x="25908" y="7480"/>
                  </a:lnTo>
                  <a:lnTo>
                    <a:pt x="20548" y="10629"/>
                  </a:lnTo>
                  <a:lnTo>
                    <a:pt x="20218" y="9842"/>
                  </a:lnTo>
                  <a:lnTo>
                    <a:pt x="20002" y="9563"/>
                  </a:lnTo>
                  <a:lnTo>
                    <a:pt x="19723" y="9207"/>
                  </a:lnTo>
                  <a:lnTo>
                    <a:pt x="19723" y="12331"/>
                  </a:lnTo>
                  <a:lnTo>
                    <a:pt x="18897" y="14643"/>
                  </a:lnTo>
                  <a:lnTo>
                    <a:pt x="18783" y="14846"/>
                  </a:lnTo>
                  <a:lnTo>
                    <a:pt x="18199" y="15570"/>
                  </a:lnTo>
                  <a:lnTo>
                    <a:pt x="17373" y="16116"/>
                  </a:lnTo>
                  <a:lnTo>
                    <a:pt x="17284" y="15570"/>
                  </a:lnTo>
                  <a:lnTo>
                    <a:pt x="16789" y="13919"/>
                  </a:lnTo>
                  <a:lnTo>
                    <a:pt x="17221" y="13919"/>
                  </a:lnTo>
                  <a:lnTo>
                    <a:pt x="18046" y="13423"/>
                  </a:lnTo>
                  <a:lnTo>
                    <a:pt x="18580" y="13093"/>
                  </a:lnTo>
                  <a:lnTo>
                    <a:pt x="19113" y="12776"/>
                  </a:lnTo>
                  <a:lnTo>
                    <a:pt x="19418" y="12585"/>
                  </a:lnTo>
                  <a:lnTo>
                    <a:pt x="19075" y="12331"/>
                  </a:lnTo>
                  <a:lnTo>
                    <a:pt x="18897" y="12242"/>
                  </a:lnTo>
                  <a:lnTo>
                    <a:pt x="18592" y="12103"/>
                  </a:lnTo>
                  <a:lnTo>
                    <a:pt x="18148" y="12103"/>
                  </a:lnTo>
                  <a:lnTo>
                    <a:pt x="17868" y="12280"/>
                  </a:lnTo>
                  <a:lnTo>
                    <a:pt x="16789" y="12928"/>
                  </a:lnTo>
                  <a:lnTo>
                    <a:pt x="16256" y="13258"/>
                  </a:lnTo>
                  <a:lnTo>
                    <a:pt x="15951" y="13436"/>
                  </a:lnTo>
                  <a:lnTo>
                    <a:pt x="16294" y="13703"/>
                  </a:lnTo>
                  <a:lnTo>
                    <a:pt x="16484" y="13804"/>
                  </a:lnTo>
                  <a:lnTo>
                    <a:pt x="15252" y="13855"/>
                  </a:lnTo>
                  <a:lnTo>
                    <a:pt x="15443" y="14516"/>
                  </a:lnTo>
                  <a:lnTo>
                    <a:pt x="14135" y="14160"/>
                  </a:lnTo>
                  <a:lnTo>
                    <a:pt x="13906" y="14452"/>
                  </a:lnTo>
                  <a:lnTo>
                    <a:pt x="13716" y="14693"/>
                  </a:lnTo>
                  <a:lnTo>
                    <a:pt x="13512" y="14935"/>
                  </a:lnTo>
                  <a:lnTo>
                    <a:pt x="13182" y="15354"/>
                  </a:lnTo>
                  <a:lnTo>
                    <a:pt x="14516" y="15697"/>
                  </a:lnTo>
                  <a:lnTo>
                    <a:pt x="14757" y="15417"/>
                  </a:lnTo>
                  <a:lnTo>
                    <a:pt x="15138" y="14935"/>
                  </a:lnTo>
                  <a:lnTo>
                    <a:pt x="15341" y="14693"/>
                  </a:lnTo>
                  <a:lnTo>
                    <a:pt x="15455" y="14554"/>
                  </a:lnTo>
                  <a:lnTo>
                    <a:pt x="15976" y="16281"/>
                  </a:lnTo>
                  <a:lnTo>
                    <a:pt x="16103" y="16383"/>
                  </a:lnTo>
                  <a:lnTo>
                    <a:pt x="16395" y="16484"/>
                  </a:lnTo>
                  <a:lnTo>
                    <a:pt x="16751" y="16471"/>
                  </a:lnTo>
                  <a:lnTo>
                    <a:pt x="16192" y="16725"/>
                  </a:lnTo>
                  <a:lnTo>
                    <a:pt x="15595" y="16891"/>
                  </a:lnTo>
                  <a:lnTo>
                    <a:pt x="12852" y="16852"/>
                  </a:lnTo>
                  <a:lnTo>
                    <a:pt x="12471" y="16408"/>
                  </a:lnTo>
                  <a:lnTo>
                    <a:pt x="12471" y="17284"/>
                  </a:lnTo>
                  <a:lnTo>
                    <a:pt x="12433" y="17551"/>
                  </a:lnTo>
                  <a:lnTo>
                    <a:pt x="10693" y="22288"/>
                  </a:lnTo>
                  <a:lnTo>
                    <a:pt x="9550" y="21920"/>
                  </a:lnTo>
                  <a:lnTo>
                    <a:pt x="8547" y="21513"/>
                  </a:lnTo>
                  <a:lnTo>
                    <a:pt x="7772" y="21132"/>
                  </a:lnTo>
                  <a:lnTo>
                    <a:pt x="6870" y="21056"/>
                  </a:lnTo>
                  <a:lnTo>
                    <a:pt x="6121" y="20878"/>
                  </a:lnTo>
                  <a:lnTo>
                    <a:pt x="5524" y="20612"/>
                  </a:lnTo>
                  <a:lnTo>
                    <a:pt x="6324" y="19850"/>
                  </a:lnTo>
                  <a:lnTo>
                    <a:pt x="7264" y="18948"/>
                  </a:lnTo>
                  <a:lnTo>
                    <a:pt x="9182" y="17551"/>
                  </a:lnTo>
                  <a:lnTo>
                    <a:pt x="11264" y="16370"/>
                  </a:lnTo>
                  <a:lnTo>
                    <a:pt x="11645" y="16751"/>
                  </a:lnTo>
                  <a:lnTo>
                    <a:pt x="12065" y="17056"/>
                  </a:lnTo>
                  <a:lnTo>
                    <a:pt x="12471" y="17284"/>
                  </a:lnTo>
                  <a:lnTo>
                    <a:pt x="12471" y="16408"/>
                  </a:lnTo>
                  <a:lnTo>
                    <a:pt x="11150" y="14846"/>
                  </a:lnTo>
                  <a:lnTo>
                    <a:pt x="11226" y="11493"/>
                  </a:lnTo>
                  <a:lnTo>
                    <a:pt x="11252" y="10325"/>
                  </a:lnTo>
                  <a:lnTo>
                    <a:pt x="12661" y="9042"/>
                  </a:lnTo>
                  <a:lnTo>
                    <a:pt x="13385" y="8382"/>
                  </a:lnTo>
                  <a:lnTo>
                    <a:pt x="13106" y="8420"/>
                  </a:lnTo>
                  <a:lnTo>
                    <a:pt x="12382" y="8699"/>
                  </a:lnTo>
                  <a:lnTo>
                    <a:pt x="11811" y="9042"/>
                  </a:lnTo>
                  <a:lnTo>
                    <a:pt x="11201" y="8483"/>
                  </a:lnTo>
                  <a:lnTo>
                    <a:pt x="11201" y="9499"/>
                  </a:lnTo>
                  <a:lnTo>
                    <a:pt x="10629" y="10007"/>
                  </a:lnTo>
                  <a:lnTo>
                    <a:pt x="10515" y="10172"/>
                  </a:lnTo>
                  <a:lnTo>
                    <a:pt x="10515" y="15430"/>
                  </a:lnTo>
                  <a:lnTo>
                    <a:pt x="8305" y="16637"/>
                  </a:lnTo>
                  <a:lnTo>
                    <a:pt x="6261" y="18110"/>
                  </a:lnTo>
                  <a:lnTo>
                    <a:pt x="4419" y="19850"/>
                  </a:lnTo>
                  <a:lnTo>
                    <a:pt x="3683" y="19037"/>
                  </a:lnTo>
                  <a:lnTo>
                    <a:pt x="3556" y="18059"/>
                  </a:lnTo>
                  <a:lnTo>
                    <a:pt x="3619" y="17551"/>
                  </a:lnTo>
                  <a:lnTo>
                    <a:pt x="4318" y="15379"/>
                  </a:lnTo>
                  <a:lnTo>
                    <a:pt x="4432" y="14503"/>
                  </a:lnTo>
                  <a:lnTo>
                    <a:pt x="4191" y="12115"/>
                  </a:lnTo>
                  <a:lnTo>
                    <a:pt x="4038" y="11341"/>
                  </a:lnTo>
                  <a:lnTo>
                    <a:pt x="3860" y="10655"/>
                  </a:lnTo>
                  <a:lnTo>
                    <a:pt x="9740" y="12331"/>
                  </a:lnTo>
                  <a:lnTo>
                    <a:pt x="9690" y="13677"/>
                  </a:lnTo>
                  <a:lnTo>
                    <a:pt x="9931" y="14503"/>
                  </a:lnTo>
                  <a:lnTo>
                    <a:pt x="10515" y="15430"/>
                  </a:lnTo>
                  <a:lnTo>
                    <a:pt x="10515" y="10172"/>
                  </a:lnTo>
                  <a:lnTo>
                    <a:pt x="10160" y="10655"/>
                  </a:lnTo>
                  <a:lnTo>
                    <a:pt x="9893" y="11493"/>
                  </a:lnTo>
                  <a:lnTo>
                    <a:pt x="6959" y="10655"/>
                  </a:lnTo>
                  <a:lnTo>
                    <a:pt x="3594" y="9690"/>
                  </a:lnTo>
                  <a:lnTo>
                    <a:pt x="2959" y="7480"/>
                  </a:lnTo>
                  <a:lnTo>
                    <a:pt x="2819" y="6883"/>
                  </a:lnTo>
                  <a:lnTo>
                    <a:pt x="2781" y="6477"/>
                  </a:lnTo>
                  <a:lnTo>
                    <a:pt x="5626" y="5791"/>
                  </a:lnTo>
                  <a:lnTo>
                    <a:pt x="7454" y="6731"/>
                  </a:lnTo>
                  <a:lnTo>
                    <a:pt x="9118" y="7899"/>
                  </a:lnTo>
                  <a:lnTo>
                    <a:pt x="10718" y="9436"/>
                  </a:lnTo>
                  <a:lnTo>
                    <a:pt x="10947" y="9486"/>
                  </a:lnTo>
                  <a:lnTo>
                    <a:pt x="11201" y="9499"/>
                  </a:lnTo>
                  <a:lnTo>
                    <a:pt x="11201" y="8483"/>
                  </a:lnTo>
                  <a:lnTo>
                    <a:pt x="10248" y="7594"/>
                  </a:lnTo>
                  <a:lnTo>
                    <a:pt x="8699" y="6477"/>
                  </a:lnTo>
                  <a:lnTo>
                    <a:pt x="7378" y="5791"/>
                  </a:lnTo>
                  <a:lnTo>
                    <a:pt x="6908" y="5549"/>
                  </a:lnTo>
                  <a:lnTo>
                    <a:pt x="7899" y="5397"/>
                  </a:lnTo>
                  <a:lnTo>
                    <a:pt x="9105" y="5295"/>
                  </a:lnTo>
                  <a:lnTo>
                    <a:pt x="12014" y="5143"/>
                  </a:lnTo>
                  <a:lnTo>
                    <a:pt x="13119" y="5308"/>
                  </a:lnTo>
                  <a:lnTo>
                    <a:pt x="14249" y="5321"/>
                  </a:lnTo>
                  <a:lnTo>
                    <a:pt x="13843" y="8204"/>
                  </a:lnTo>
                  <a:lnTo>
                    <a:pt x="17284" y="9347"/>
                  </a:lnTo>
                  <a:lnTo>
                    <a:pt x="17462" y="9499"/>
                  </a:lnTo>
                  <a:lnTo>
                    <a:pt x="17830" y="9588"/>
                  </a:lnTo>
                  <a:lnTo>
                    <a:pt x="18148" y="9563"/>
                  </a:lnTo>
                  <a:lnTo>
                    <a:pt x="19342" y="10426"/>
                  </a:lnTo>
                  <a:lnTo>
                    <a:pt x="19723" y="12331"/>
                  </a:lnTo>
                  <a:lnTo>
                    <a:pt x="19723" y="9207"/>
                  </a:lnTo>
                  <a:lnTo>
                    <a:pt x="19011" y="8699"/>
                  </a:lnTo>
                  <a:lnTo>
                    <a:pt x="19227" y="8318"/>
                  </a:lnTo>
                  <a:lnTo>
                    <a:pt x="19329" y="8140"/>
                  </a:lnTo>
                  <a:lnTo>
                    <a:pt x="21907" y="3644"/>
                  </a:lnTo>
                  <a:lnTo>
                    <a:pt x="23774" y="4203"/>
                  </a:lnTo>
                  <a:lnTo>
                    <a:pt x="25374" y="5715"/>
                  </a:lnTo>
                  <a:lnTo>
                    <a:pt x="26631" y="7594"/>
                  </a:lnTo>
                  <a:lnTo>
                    <a:pt x="26631" y="3822"/>
                  </a:lnTo>
                  <a:lnTo>
                    <a:pt x="26416" y="3644"/>
                  </a:lnTo>
                  <a:lnTo>
                    <a:pt x="26073" y="3378"/>
                  </a:lnTo>
                  <a:lnTo>
                    <a:pt x="21793" y="0"/>
                  </a:lnTo>
                  <a:lnTo>
                    <a:pt x="20434" y="901"/>
                  </a:lnTo>
                  <a:lnTo>
                    <a:pt x="20434" y="3416"/>
                  </a:lnTo>
                  <a:lnTo>
                    <a:pt x="17729" y="8140"/>
                  </a:lnTo>
                  <a:lnTo>
                    <a:pt x="17132" y="7988"/>
                  </a:lnTo>
                  <a:lnTo>
                    <a:pt x="16497" y="7924"/>
                  </a:lnTo>
                  <a:lnTo>
                    <a:pt x="15582" y="8102"/>
                  </a:lnTo>
                  <a:lnTo>
                    <a:pt x="15430" y="8204"/>
                  </a:lnTo>
                  <a:lnTo>
                    <a:pt x="15786" y="5194"/>
                  </a:lnTo>
                  <a:lnTo>
                    <a:pt x="17106" y="4318"/>
                  </a:lnTo>
                  <a:lnTo>
                    <a:pt x="18275" y="3670"/>
                  </a:lnTo>
                  <a:lnTo>
                    <a:pt x="19380" y="3378"/>
                  </a:lnTo>
                  <a:lnTo>
                    <a:pt x="20434" y="3416"/>
                  </a:lnTo>
                  <a:lnTo>
                    <a:pt x="20434" y="901"/>
                  </a:lnTo>
                  <a:lnTo>
                    <a:pt x="15951" y="3848"/>
                  </a:lnTo>
                  <a:lnTo>
                    <a:pt x="14909" y="4254"/>
                  </a:lnTo>
                  <a:lnTo>
                    <a:pt x="13093" y="4406"/>
                  </a:lnTo>
                  <a:lnTo>
                    <a:pt x="10388" y="4406"/>
                  </a:lnTo>
                  <a:lnTo>
                    <a:pt x="7442" y="3073"/>
                  </a:lnTo>
                  <a:lnTo>
                    <a:pt x="0" y="6883"/>
                  </a:lnTo>
                  <a:lnTo>
                    <a:pt x="2692" y="11341"/>
                  </a:lnTo>
                  <a:lnTo>
                    <a:pt x="2806" y="13322"/>
                  </a:lnTo>
                  <a:lnTo>
                    <a:pt x="2336" y="20802"/>
                  </a:lnTo>
                  <a:lnTo>
                    <a:pt x="10452" y="25044"/>
                  </a:lnTo>
                  <a:lnTo>
                    <a:pt x="17881" y="24574"/>
                  </a:lnTo>
                  <a:lnTo>
                    <a:pt x="28575" y="25146"/>
                  </a:lnTo>
                  <a:lnTo>
                    <a:pt x="28968" y="24574"/>
                  </a:lnTo>
                  <a:lnTo>
                    <a:pt x="29375" y="23977"/>
                  </a:lnTo>
                  <a:lnTo>
                    <a:pt x="32296" y="19723"/>
                  </a:lnTo>
                  <a:close/>
                </a:path>
              </a:pathLst>
            </a:custGeom>
            <a:solidFill>
              <a:srgbClr val="662D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25" name="object 2625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204415" y="2525624"/>
              <a:ext cx="164871" cy="66065"/>
            </a:xfrm>
            <a:prstGeom prst="rect">
              <a:avLst/>
            </a:prstGeom>
          </p:spPr>
        </p:pic>
        <p:sp>
          <p:nvSpPr>
            <p:cNvPr id="2626" name="object 2626" descr=""/>
            <p:cNvSpPr/>
            <p:nvPr/>
          </p:nvSpPr>
          <p:spPr>
            <a:xfrm>
              <a:off x="2199017" y="2522994"/>
              <a:ext cx="175260" cy="125730"/>
            </a:xfrm>
            <a:custGeom>
              <a:avLst/>
              <a:gdLst/>
              <a:ahLst/>
              <a:cxnLst/>
              <a:rect l="l" t="t" r="r" b="b"/>
              <a:pathLst>
                <a:path w="175260" h="125730">
                  <a:moveTo>
                    <a:pt x="90347" y="68668"/>
                  </a:moveTo>
                  <a:lnTo>
                    <a:pt x="44310" y="62280"/>
                  </a:lnTo>
                  <a:lnTo>
                    <a:pt x="5397" y="45427"/>
                  </a:lnTo>
                  <a:lnTo>
                    <a:pt x="2895" y="51117"/>
                  </a:lnTo>
                  <a:lnTo>
                    <a:pt x="1117" y="57238"/>
                  </a:lnTo>
                  <a:lnTo>
                    <a:pt x="0" y="63804"/>
                  </a:lnTo>
                  <a:lnTo>
                    <a:pt x="838" y="82130"/>
                  </a:lnTo>
                  <a:lnTo>
                    <a:pt x="8293" y="99034"/>
                  </a:lnTo>
                  <a:lnTo>
                    <a:pt x="21361" y="113677"/>
                  </a:lnTo>
                  <a:lnTo>
                    <a:pt x="39116" y="125209"/>
                  </a:lnTo>
                  <a:lnTo>
                    <a:pt x="45453" y="121920"/>
                  </a:lnTo>
                  <a:lnTo>
                    <a:pt x="75450" y="92494"/>
                  </a:lnTo>
                  <a:lnTo>
                    <a:pt x="83261" y="80848"/>
                  </a:lnTo>
                  <a:lnTo>
                    <a:pt x="90347" y="68668"/>
                  </a:lnTo>
                  <a:close/>
                </a:path>
                <a:path w="175260" h="125730">
                  <a:moveTo>
                    <a:pt x="120294" y="4660"/>
                  </a:moveTo>
                  <a:lnTo>
                    <a:pt x="106743" y="1397"/>
                  </a:lnTo>
                  <a:lnTo>
                    <a:pt x="92811" y="0"/>
                  </a:lnTo>
                  <a:lnTo>
                    <a:pt x="78752" y="444"/>
                  </a:lnTo>
                  <a:lnTo>
                    <a:pt x="64833" y="2641"/>
                  </a:lnTo>
                  <a:lnTo>
                    <a:pt x="68643" y="19799"/>
                  </a:lnTo>
                  <a:lnTo>
                    <a:pt x="74333" y="36423"/>
                  </a:lnTo>
                  <a:lnTo>
                    <a:pt x="81851" y="52324"/>
                  </a:lnTo>
                  <a:lnTo>
                    <a:pt x="91097" y="67271"/>
                  </a:lnTo>
                  <a:lnTo>
                    <a:pt x="96380" y="57213"/>
                  </a:lnTo>
                  <a:lnTo>
                    <a:pt x="102781" y="44272"/>
                  </a:lnTo>
                  <a:lnTo>
                    <a:pt x="108902" y="31203"/>
                  </a:lnTo>
                  <a:lnTo>
                    <a:pt x="114744" y="17995"/>
                  </a:lnTo>
                  <a:lnTo>
                    <a:pt x="120294" y="4660"/>
                  </a:lnTo>
                  <a:close/>
                </a:path>
                <a:path w="175260" h="125730">
                  <a:moveTo>
                    <a:pt x="174955" y="65620"/>
                  </a:moveTo>
                  <a:lnTo>
                    <a:pt x="170268" y="47294"/>
                  </a:lnTo>
                  <a:lnTo>
                    <a:pt x="151866" y="56235"/>
                  </a:lnTo>
                  <a:lnTo>
                    <a:pt x="132499" y="62839"/>
                  </a:lnTo>
                  <a:lnTo>
                    <a:pt x="112471" y="67017"/>
                  </a:lnTo>
                  <a:lnTo>
                    <a:pt x="92075" y="68656"/>
                  </a:lnTo>
                  <a:lnTo>
                    <a:pt x="95173" y="72847"/>
                  </a:lnTo>
                  <a:lnTo>
                    <a:pt x="106705" y="86182"/>
                  </a:lnTo>
                  <a:lnTo>
                    <a:pt x="119684" y="98107"/>
                  </a:lnTo>
                  <a:lnTo>
                    <a:pt x="133908" y="108521"/>
                  </a:lnTo>
                  <a:lnTo>
                    <a:pt x="149199" y="117284"/>
                  </a:lnTo>
                  <a:lnTo>
                    <a:pt x="151930" y="115214"/>
                  </a:lnTo>
                  <a:lnTo>
                    <a:pt x="165481" y="100761"/>
                  </a:lnTo>
                  <a:lnTo>
                    <a:pt x="173253" y="83832"/>
                  </a:lnTo>
                  <a:lnTo>
                    <a:pt x="174955" y="65620"/>
                  </a:lnTo>
                  <a:close/>
                </a:path>
              </a:pathLst>
            </a:custGeom>
            <a:solidFill>
              <a:srgbClr val="D868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7" name="object 2627" descr=""/>
            <p:cNvSpPr/>
            <p:nvPr/>
          </p:nvSpPr>
          <p:spPr>
            <a:xfrm>
              <a:off x="2263637" y="2577971"/>
              <a:ext cx="15875" cy="10160"/>
            </a:xfrm>
            <a:custGeom>
              <a:avLst/>
              <a:gdLst/>
              <a:ahLst/>
              <a:cxnLst/>
              <a:rect l="l" t="t" r="r" b="b"/>
              <a:pathLst>
                <a:path w="15875" h="10160">
                  <a:moveTo>
                    <a:pt x="12611" y="0"/>
                  </a:moveTo>
                  <a:lnTo>
                    <a:pt x="0" y="5994"/>
                  </a:lnTo>
                  <a:lnTo>
                    <a:pt x="508" y="8572"/>
                  </a:lnTo>
                  <a:lnTo>
                    <a:pt x="939" y="9067"/>
                  </a:lnTo>
                  <a:lnTo>
                    <a:pt x="1435" y="9537"/>
                  </a:lnTo>
                  <a:lnTo>
                    <a:pt x="1917" y="9944"/>
                  </a:lnTo>
                  <a:lnTo>
                    <a:pt x="2451" y="9817"/>
                  </a:lnTo>
                  <a:lnTo>
                    <a:pt x="2959" y="9512"/>
                  </a:lnTo>
                  <a:lnTo>
                    <a:pt x="2832" y="9220"/>
                  </a:lnTo>
                  <a:lnTo>
                    <a:pt x="1854" y="7061"/>
                  </a:lnTo>
                  <a:lnTo>
                    <a:pt x="2489" y="4673"/>
                  </a:lnTo>
                  <a:lnTo>
                    <a:pt x="6731" y="723"/>
                  </a:lnTo>
                  <a:lnTo>
                    <a:pt x="10439" y="977"/>
                  </a:lnTo>
                  <a:lnTo>
                    <a:pt x="14325" y="1142"/>
                  </a:lnTo>
                  <a:lnTo>
                    <a:pt x="15722" y="126"/>
                  </a:lnTo>
                  <a:lnTo>
                    <a:pt x="12611" y="0"/>
                  </a:lnTo>
                  <a:close/>
                </a:path>
              </a:pathLst>
            </a:custGeom>
            <a:solidFill>
              <a:srgbClr val="523D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8" name="object 2628" descr=""/>
            <p:cNvSpPr/>
            <p:nvPr/>
          </p:nvSpPr>
          <p:spPr>
            <a:xfrm>
              <a:off x="2203272" y="2526334"/>
              <a:ext cx="168910" cy="119380"/>
            </a:xfrm>
            <a:custGeom>
              <a:avLst/>
              <a:gdLst/>
              <a:ahLst/>
              <a:cxnLst/>
              <a:rect l="l" t="t" r="r" b="b"/>
              <a:pathLst>
                <a:path w="168910" h="119380">
                  <a:moveTo>
                    <a:pt x="9664" y="53682"/>
                  </a:moveTo>
                  <a:lnTo>
                    <a:pt x="9461" y="50584"/>
                  </a:lnTo>
                  <a:lnTo>
                    <a:pt x="9410" y="49695"/>
                  </a:lnTo>
                  <a:lnTo>
                    <a:pt x="7200" y="48729"/>
                  </a:lnTo>
                  <a:lnTo>
                    <a:pt x="5854" y="48844"/>
                  </a:lnTo>
                  <a:lnTo>
                    <a:pt x="5854" y="53441"/>
                  </a:lnTo>
                  <a:lnTo>
                    <a:pt x="5613" y="53949"/>
                  </a:lnTo>
                  <a:lnTo>
                    <a:pt x="5397" y="54216"/>
                  </a:lnTo>
                  <a:lnTo>
                    <a:pt x="5067" y="54038"/>
                  </a:lnTo>
                  <a:lnTo>
                    <a:pt x="4597" y="53632"/>
                  </a:lnTo>
                  <a:lnTo>
                    <a:pt x="4381" y="53251"/>
                  </a:lnTo>
                  <a:lnTo>
                    <a:pt x="4089" y="52387"/>
                  </a:lnTo>
                  <a:lnTo>
                    <a:pt x="4051" y="51244"/>
                  </a:lnTo>
                  <a:lnTo>
                    <a:pt x="4483" y="50584"/>
                  </a:lnTo>
                  <a:lnTo>
                    <a:pt x="5143" y="50939"/>
                  </a:lnTo>
                  <a:lnTo>
                    <a:pt x="5676" y="51777"/>
                  </a:lnTo>
                  <a:lnTo>
                    <a:pt x="5740" y="52082"/>
                  </a:lnTo>
                  <a:lnTo>
                    <a:pt x="5854" y="53441"/>
                  </a:lnTo>
                  <a:lnTo>
                    <a:pt x="5854" y="48844"/>
                  </a:lnTo>
                  <a:lnTo>
                    <a:pt x="4610" y="48945"/>
                  </a:lnTo>
                  <a:lnTo>
                    <a:pt x="3441" y="49136"/>
                  </a:lnTo>
                  <a:lnTo>
                    <a:pt x="2933" y="49733"/>
                  </a:lnTo>
                  <a:lnTo>
                    <a:pt x="2349" y="49872"/>
                  </a:lnTo>
                  <a:lnTo>
                    <a:pt x="1765" y="50101"/>
                  </a:lnTo>
                  <a:lnTo>
                    <a:pt x="279" y="51638"/>
                  </a:lnTo>
                  <a:lnTo>
                    <a:pt x="76" y="53441"/>
                  </a:lnTo>
                  <a:lnTo>
                    <a:pt x="2324" y="56337"/>
                  </a:lnTo>
                  <a:lnTo>
                    <a:pt x="4737" y="56007"/>
                  </a:lnTo>
                  <a:lnTo>
                    <a:pt x="7950" y="54851"/>
                  </a:lnTo>
                  <a:lnTo>
                    <a:pt x="8877" y="54216"/>
                  </a:lnTo>
                  <a:lnTo>
                    <a:pt x="9664" y="53682"/>
                  </a:lnTo>
                  <a:close/>
                </a:path>
                <a:path w="168910" h="119380">
                  <a:moveTo>
                    <a:pt x="11036" y="74498"/>
                  </a:moveTo>
                  <a:lnTo>
                    <a:pt x="10134" y="72517"/>
                  </a:lnTo>
                  <a:lnTo>
                    <a:pt x="9931" y="72047"/>
                  </a:lnTo>
                  <a:lnTo>
                    <a:pt x="6946" y="70624"/>
                  </a:lnTo>
                  <a:lnTo>
                    <a:pt x="6946" y="74803"/>
                  </a:lnTo>
                  <a:lnTo>
                    <a:pt x="6540" y="76390"/>
                  </a:lnTo>
                  <a:lnTo>
                    <a:pt x="6324" y="76936"/>
                  </a:lnTo>
                  <a:lnTo>
                    <a:pt x="6019" y="77165"/>
                  </a:lnTo>
                  <a:lnTo>
                    <a:pt x="6083" y="77000"/>
                  </a:lnTo>
                  <a:lnTo>
                    <a:pt x="5575" y="76784"/>
                  </a:lnTo>
                  <a:lnTo>
                    <a:pt x="4851" y="75882"/>
                  </a:lnTo>
                  <a:lnTo>
                    <a:pt x="4191" y="73507"/>
                  </a:lnTo>
                  <a:lnTo>
                    <a:pt x="4546" y="72517"/>
                  </a:lnTo>
                  <a:lnTo>
                    <a:pt x="5867" y="72783"/>
                  </a:lnTo>
                  <a:lnTo>
                    <a:pt x="6946" y="74803"/>
                  </a:lnTo>
                  <a:lnTo>
                    <a:pt x="6946" y="70624"/>
                  </a:lnTo>
                  <a:lnTo>
                    <a:pt x="5588" y="69964"/>
                  </a:lnTo>
                  <a:lnTo>
                    <a:pt x="1866" y="70192"/>
                  </a:lnTo>
                  <a:lnTo>
                    <a:pt x="0" y="75577"/>
                  </a:lnTo>
                  <a:lnTo>
                    <a:pt x="1625" y="78130"/>
                  </a:lnTo>
                  <a:lnTo>
                    <a:pt x="5384" y="79603"/>
                  </a:lnTo>
                  <a:lnTo>
                    <a:pt x="8648" y="78435"/>
                  </a:lnTo>
                  <a:lnTo>
                    <a:pt x="9410" y="77165"/>
                  </a:lnTo>
                  <a:lnTo>
                    <a:pt x="11036" y="74498"/>
                  </a:lnTo>
                  <a:close/>
                </a:path>
                <a:path w="168910" h="119380">
                  <a:moveTo>
                    <a:pt x="17018" y="90970"/>
                  </a:moveTo>
                  <a:lnTo>
                    <a:pt x="13322" y="85267"/>
                  </a:lnTo>
                  <a:lnTo>
                    <a:pt x="13322" y="90347"/>
                  </a:lnTo>
                  <a:lnTo>
                    <a:pt x="11988" y="90868"/>
                  </a:lnTo>
                  <a:lnTo>
                    <a:pt x="11303" y="89712"/>
                  </a:lnTo>
                  <a:lnTo>
                    <a:pt x="11010" y="88836"/>
                  </a:lnTo>
                  <a:lnTo>
                    <a:pt x="11099" y="87820"/>
                  </a:lnTo>
                  <a:lnTo>
                    <a:pt x="11633" y="88099"/>
                  </a:lnTo>
                  <a:lnTo>
                    <a:pt x="12141" y="88417"/>
                  </a:lnTo>
                  <a:lnTo>
                    <a:pt x="12814" y="89230"/>
                  </a:lnTo>
                  <a:lnTo>
                    <a:pt x="13322" y="90347"/>
                  </a:lnTo>
                  <a:lnTo>
                    <a:pt x="13322" y="85267"/>
                  </a:lnTo>
                  <a:lnTo>
                    <a:pt x="12166" y="84734"/>
                  </a:lnTo>
                  <a:lnTo>
                    <a:pt x="11785" y="84683"/>
                  </a:lnTo>
                  <a:lnTo>
                    <a:pt x="11049" y="84086"/>
                  </a:lnTo>
                  <a:lnTo>
                    <a:pt x="9410" y="84099"/>
                  </a:lnTo>
                  <a:lnTo>
                    <a:pt x="7391" y="86817"/>
                  </a:lnTo>
                  <a:lnTo>
                    <a:pt x="6870" y="88785"/>
                  </a:lnTo>
                  <a:lnTo>
                    <a:pt x="6794" y="89230"/>
                  </a:lnTo>
                  <a:lnTo>
                    <a:pt x="8978" y="93091"/>
                  </a:lnTo>
                  <a:lnTo>
                    <a:pt x="11290" y="93916"/>
                  </a:lnTo>
                  <a:lnTo>
                    <a:pt x="15265" y="92773"/>
                  </a:lnTo>
                  <a:lnTo>
                    <a:pt x="17018" y="90970"/>
                  </a:lnTo>
                  <a:close/>
                </a:path>
                <a:path w="168910" h="119380">
                  <a:moveTo>
                    <a:pt x="18567" y="64071"/>
                  </a:moveTo>
                  <a:lnTo>
                    <a:pt x="18478" y="62890"/>
                  </a:lnTo>
                  <a:lnTo>
                    <a:pt x="18300" y="62433"/>
                  </a:lnTo>
                  <a:lnTo>
                    <a:pt x="17754" y="60985"/>
                  </a:lnTo>
                  <a:lnTo>
                    <a:pt x="14592" y="60109"/>
                  </a:lnTo>
                  <a:lnTo>
                    <a:pt x="14592" y="65366"/>
                  </a:lnTo>
                  <a:lnTo>
                    <a:pt x="14008" y="66192"/>
                  </a:lnTo>
                  <a:lnTo>
                    <a:pt x="13830" y="66357"/>
                  </a:lnTo>
                  <a:lnTo>
                    <a:pt x="13550" y="66078"/>
                  </a:lnTo>
                  <a:lnTo>
                    <a:pt x="13131" y="66001"/>
                  </a:lnTo>
                  <a:lnTo>
                    <a:pt x="12458" y="64922"/>
                  </a:lnTo>
                  <a:lnTo>
                    <a:pt x="12446" y="64071"/>
                  </a:lnTo>
                  <a:lnTo>
                    <a:pt x="12827" y="63385"/>
                  </a:lnTo>
                  <a:lnTo>
                    <a:pt x="13157" y="63169"/>
                  </a:lnTo>
                  <a:lnTo>
                    <a:pt x="13309" y="62979"/>
                  </a:lnTo>
                  <a:lnTo>
                    <a:pt x="13398" y="62433"/>
                  </a:lnTo>
                  <a:lnTo>
                    <a:pt x="13766" y="62738"/>
                  </a:lnTo>
                  <a:lnTo>
                    <a:pt x="13957" y="62979"/>
                  </a:lnTo>
                  <a:lnTo>
                    <a:pt x="14528" y="64071"/>
                  </a:lnTo>
                  <a:lnTo>
                    <a:pt x="14592" y="65366"/>
                  </a:lnTo>
                  <a:lnTo>
                    <a:pt x="14592" y="60109"/>
                  </a:lnTo>
                  <a:lnTo>
                    <a:pt x="13436" y="59778"/>
                  </a:lnTo>
                  <a:lnTo>
                    <a:pt x="10287" y="60756"/>
                  </a:lnTo>
                  <a:lnTo>
                    <a:pt x="9804" y="62979"/>
                  </a:lnTo>
                  <a:lnTo>
                    <a:pt x="8204" y="64782"/>
                  </a:lnTo>
                  <a:lnTo>
                    <a:pt x="8877" y="67335"/>
                  </a:lnTo>
                  <a:lnTo>
                    <a:pt x="13182" y="68821"/>
                  </a:lnTo>
                  <a:lnTo>
                    <a:pt x="16446" y="67843"/>
                  </a:lnTo>
                  <a:lnTo>
                    <a:pt x="17284" y="66357"/>
                  </a:lnTo>
                  <a:lnTo>
                    <a:pt x="18567" y="64071"/>
                  </a:lnTo>
                  <a:close/>
                </a:path>
                <a:path w="168910" h="119380">
                  <a:moveTo>
                    <a:pt x="22910" y="104736"/>
                  </a:moveTo>
                  <a:lnTo>
                    <a:pt x="22847" y="102755"/>
                  </a:lnTo>
                  <a:lnTo>
                    <a:pt x="22631" y="102501"/>
                  </a:lnTo>
                  <a:lnTo>
                    <a:pt x="20345" y="99860"/>
                  </a:lnTo>
                  <a:lnTo>
                    <a:pt x="18923" y="99669"/>
                  </a:lnTo>
                  <a:lnTo>
                    <a:pt x="18923" y="104736"/>
                  </a:lnTo>
                  <a:lnTo>
                    <a:pt x="18567" y="104482"/>
                  </a:lnTo>
                  <a:lnTo>
                    <a:pt x="18199" y="104419"/>
                  </a:lnTo>
                  <a:lnTo>
                    <a:pt x="18046" y="104394"/>
                  </a:lnTo>
                  <a:lnTo>
                    <a:pt x="17640" y="104419"/>
                  </a:lnTo>
                  <a:lnTo>
                    <a:pt x="17462" y="104419"/>
                  </a:lnTo>
                  <a:lnTo>
                    <a:pt x="17183" y="103695"/>
                  </a:lnTo>
                  <a:lnTo>
                    <a:pt x="17068" y="103212"/>
                  </a:lnTo>
                  <a:lnTo>
                    <a:pt x="17157" y="102577"/>
                  </a:lnTo>
                  <a:lnTo>
                    <a:pt x="18542" y="102577"/>
                  </a:lnTo>
                  <a:lnTo>
                    <a:pt x="18834" y="103441"/>
                  </a:lnTo>
                  <a:lnTo>
                    <a:pt x="18923" y="104736"/>
                  </a:lnTo>
                  <a:lnTo>
                    <a:pt x="18923" y="99669"/>
                  </a:lnTo>
                  <a:lnTo>
                    <a:pt x="18173" y="99568"/>
                  </a:lnTo>
                  <a:lnTo>
                    <a:pt x="14630" y="100711"/>
                  </a:lnTo>
                  <a:lnTo>
                    <a:pt x="13093" y="102222"/>
                  </a:lnTo>
                  <a:lnTo>
                    <a:pt x="13716" y="106108"/>
                  </a:lnTo>
                  <a:lnTo>
                    <a:pt x="15481" y="107162"/>
                  </a:lnTo>
                  <a:lnTo>
                    <a:pt x="17716" y="107048"/>
                  </a:lnTo>
                  <a:lnTo>
                    <a:pt x="18211" y="106883"/>
                  </a:lnTo>
                  <a:lnTo>
                    <a:pt x="18618" y="106616"/>
                  </a:lnTo>
                  <a:lnTo>
                    <a:pt x="18681" y="107975"/>
                  </a:lnTo>
                  <a:lnTo>
                    <a:pt x="21666" y="107810"/>
                  </a:lnTo>
                  <a:lnTo>
                    <a:pt x="22161" y="106616"/>
                  </a:lnTo>
                  <a:lnTo>
                    <a:pt x="22910" y="104800"/>
                  </a:lnTo>
                  <a:close/>
                </a:path>
                <a:path w="168910" h="119380">
                  <a:moveTo>
                    <a:pt x="38455" y="117665"/>
                  </a:moveTo>
                  <a:lnTo>
                    <a:pt x="38049" y="116751"/>
                  </a:lnTo>
                  <a:lnTo>
                    <a:pt x="37414" y="115341"/>
                  </a:lnTo>
                  <a:lnTo>
                    <a:pt x="36957" y="114312"/>
                  </a:lnTo>
                  <a:lnTo>
                    <a:pt x="36728" y="113792"/>
                  </a:lnTo>
                  <a:lnTo>
                    <a:pt x="34315" y="114312"/>
                  </a:lnTo>
                  <a:lnTo>
                    <a:pt x="33883" y="113842"/>
                  </a:lnTo>
                  <a:lnTo>
                    <a:pt x="33883" y="116751"/>
                  </a:lnTo>
                  <a:lnTo>
                    <a:pt x="32613" y="116446"/>
                  </a:lnTo>
                  <a:lnTo>
                    <a:pt x="31838" y="115811"/>
                  </a:lnTo>
                  <a:lnTo>
                    <a:pt x="31661" y="115595"/>
                  </a:lnTo>
                  <a:lnTo>
                    <a:pt x="31508" y="115341"/>
                  </a:lnTo>
                  <a:lnTo>
                    <a:pt x="32804" y="115722"/>
                  </a:lnTo>
                  <a:lnTo>
                    <a:pt x="33299" y="115912"/>
                  </a:lnTo>
                  <a:lnTo>
                    <a:pt x="33769" y="116446"/>
                  </a:lnTo>
                  <a:lnTo>
                    <a:pt x="33883" y="116751"/>
                  </a:lnTo>
                  <a:lnTo>
                    <a:pt x="33883" y="113842"/>
                  </a:lnTo>
                  <a:lnTo>
                    <a:pt x="32931" y="112776"/>
                  </a:lnTo>
                  <a:lnTo>
                    <a:pt x="32308" y="112674"/>
                  </a:lnTo>
                  <a:lnTo>
                    <a:pt x="31711" y="112776"/>
                  </a:lnTo>
                  <a:lnTo>
                    <a:pt x="31496" y="112572"/>
                  </a:lnTo>
                  <a:lnTo>
                    <a:pt x="30949" y="112483"/>
                  </a:lnTo>
                  <a:lnTo>
                    <a:pt x="29870" y="112496"/>
                  </a:lnTo>
                  <a:lnTo>
                    <a:pt x="28892" y="112814"/>
                  </a:lnTo>
                  <a:lnTo>
                    <a:pt x="27076" y="114592"/>
                  </a:lnTo>
                  <a:lnTo>
                    <a:pt x="27482" y="116471"/>
                  </a:lnTo>
                  <a:lnTo>
                    <a:pt x="30162" y="118452"/>
                  </a:lnTo>
                  <a:lnTo>
                    <a:pt x="32397" y="118960"/>
                  </a:lnTo>
                  <a:lnTo>
                    <a:pt x="35521" y="118630"/>
                  </a:lnTo>
                  <a:lnTo>
                    <a:pt x="38455" y="117665"/>
                  </a:lnTo>
                  <a:close/>
                </a:path>
                <a:path w="168910" h="119380">
                  <a:moveTo>
                    <a:pt x="80441" y="2857"/>
                  </a:moveTo>
                  <a:lnTo>
                    <a:pt x="79984" y="2387"/>
                  </a:lnTo>
                  <a:lnTo>
                    <a:pt x="78854" y="1219"/>
                  </a:lnTo>
                  <a:lnTo>
                    <a:pt x="76174" y="457"/>
                  </a:lnTo>
                  <a:lnTo>
                    <a:pt x="76174" y="4419"/>
                  </a:lnTo>
                  <a:lnTo>
                    <a:pt x="76123" y="4813"/>
                  </a:lnTo>
                  <a:lnTo>
                    <a:pt x="76009" y="5156"/>
                  </a:lnTo>
                  <a:lnTo>
                    <a:pt x="75933" y="5283"/>
                  </a:lnTo>
                  <a:lnTo>
                    <a:pt x="75806" y="5435"/>
                  </a:lnTo>
                  <a:lnTo>
                    <a:pt x="75819" y="5283"/>
                  </a:lnTo>
                  <a:lnTo>
                    <a:pt x="75323" y="5156"/>
                  </a:lnTo>
                  <a:lnTo>
                    <a:pt x="74371" y="4419"/>
                  </a:lnTo>
                  <a:lnTo>
                    <a:pt x="74079" y="3759"/>
                  </a:lnTo>
                  <a:lnTo>
                    <a:pt x="73977" y="3517"/>
                  </a:lnTo>
                  <a:lnTo>
                    <a:pt x="73787" y="2667"/>
                  </a:lnTo>
                  <a:lnTo>
                    <a:pt x="73710" y="2438"/>
                  </a:lnTo>
                  <a:lnTo>
                    <a:pt x="74041" y="2387"/>
                  </a:lnTo>
                  <a:lnTo>
                    <a:pt x="74383" y="2400"/>
                  </a:lnTo>
                  <a:lnTo>
                    <a:pt x="75526" y="2870"/>
                  </a:lnTo>
                  <a:lnTo>
                    <a:pt x="76111" y="3517"/>
                  </a:lnTo>
                  <a:lnTo>
                    <a:pt x="76174" y="4419"/>
                  </a:lnTo>
                  <a:lnTo>
                    <a:pt x="76174" y="457"/>
                  </a:lnTo>
                  <a:lnTo>
                    <a:pt x="74587" y="0"/>
                  </a:lnTo>
                  <a:lnTo>
                    <a:pt x="71920" y="1219"/>
                  </a:lnTo>
                  <a:lnTo>
                    <a:pt x="69151" y="2667"/>
                  </a:lnTo>
                  <a:lnTo>
                    <a:pt x="68668" y="3213"/>
                  </a:lnTo>
                  <a:lnTo>
                    <a:pt x="69545" y="3771"/>
                  </a:lnTo>
                  <a:lnTo>
                    <a:pt x="69850" y="3784"/>
                  </a:lnTo>
                  <a:lnTo>
                    <a:pt x="70167" y="3759"/>
                  </a:lnTo>
                  <a:lnTo>
                    <a:pt x="70675" y="5676"/>
                  </a:lnTo>
                  <a:lnTo>
                    <a:pt x="72123" y="7175"/>
                  </a:lnTo>
                  <a:lnTo>
                    <a:pt x="76085" y="7454"/>
                  </a:lnTo>
                  <a:lnTo>
                    <a:pt x="78701" y="6578"/>
                  </a:lnTo>
                  <a:lnTo>
                    <a:pt x="79235" y="5435"/>
                  </a:lnTo>
                  <a:lnTo>
                    <a:pt x="80441" y="2857"/>
                  </a:lnTo>
                  <a:close/>
                </a:path>
                <a:path w="168910" h="119380">
                  <a:moveTo>
                    <a:pt x="86004" y="20688"/>
                  </a:moveTo>
                  <a:lnTo>
                    <a:pt x="82715" y="16573"/>
                  </a:lnTo>
                  <a:lnTo>
                    <a:pt x="81216" y="14693"/>
                  </a:lnTo>
                  <a:lnTo>
                    <a:pt x="80086" y="14732"/>
                  </a:lnTo>
                  <a:lnTo>
                    <a:pt x="80086" y="19494"/>
                  </a:lnTo>
                  <a:lnTo>
                    <a:pt x="79603" y="20789"/>
                  </a:lnTo>
                  <a:lnTo>
                    <a:pt x="78752" y="20167"/>
                  </a:lnTo>
                  <a:lnTo>
                    <a:pt x="78587" y="20002"/>
                  </a:lnTo>
                  <a:lnTo>
                    <a:pt x="77812" y="19977"/>
                  </a:lnTo>
                  <a:lnTo>
                    <a:pt x="77076" y="20167"/>
                  </a:lnTo>
                  <a:lnTo>
                    <a:pt x="77127" y="18453"/>
                  </a:lnTo>
                  <a:lnTo>
                    <a:pt x="77660" y="16573"/>
                  </a:lnTo>
                  <a:lnTo>
                    <a:pt x="79768" y="18453"/>
                  </a:lnTo>
                  <a:lnTo>
                    <a:pt x="80086" y="19494"/>
                  </a:lnTo>
                  <a:lnTo>
                    <a:pt x="80086" y="14732"/>
                  </a:lnTo>
                  <a:lnTo>
                    <a:pt x="78206" y="14782"/>
                  </a:lnTo>
                  <a:lnTo>
                    <a:pt x="73939" y="16941"/>
                  </a:lnTo>
                  <a:lnTo>
                    <a:pt x="72809" y="19431"/>
                  </a:lnTo>
                  <a:lnTo>
                    <a:pt x="73774" y="22783"/>
                  </a:lnTo>
                  <a:lnTo>
                    <a:pt x="75158" y="22796"/>
                  </a:lnTo>
                  <a:lnTo>
                    <a:pt x="76149" y="22352"/>
                  </a:lnTo>
                  <a:lnTo>
                    <a:pt x="79705" y="24815"/>
                  </a:lnTo>
                  <a:lnTo>
                    <a:pt x="83464" y="22352"/>
                  </a:lnTo>
                  <a:lnTo>
                    <a:pt x="85712" y="20878"/>
                  </a:lnTo>
                  <a:lnTo>
                    <a:pt x="86004" y="20688"/>
                  </a:lnTo>
                  <a:close/>
                </a:path>
                <a:path w="168910" h="119380">
                  <a:moveTo>
                    <a:pt x="98259" y="10541"/>
                  </a:moveTo>
                  <a:lnTo>
                    <a:pt x="97739" y="8902"/>
                  </a:lnTo>
                  <a:lnTo>
                    <a:pt x="97675" y="8686"/>
                  </a:lnTo>
                  <a:lnTo>
                    <a:pt x="97434" y="7950"/>
                  </a:lnTo>
                  <a:lnTo>
                    <a:pt x="94259" y="7200"/>
                  </a:lnTo>
                  <a:lnTo>
                    <a:pt x="94259" y="11391"/>
                  </a:lnTo>
                  <a:lnTo>
                    <a:pt x="93814" y="12407"/>
                  </a:lnTo>
                  <a:lnTo>
                    <a:pt x="93205" y="13449"/>
                  </a:lnTo>
                  <a:lnTo>
                    <a:pt x="92710" y="13449"/>
                  </a:lnTo>
                  <a:lnTo>
                    <a:pt x="90055" y="9956"/>
                  </a:lnTo>
                  <a:lnTo>
                    <a:pt x="90906" y="9817"/>
                  </a:lnTo>
                  <a:lnTo>
                    <a:pt x="91998" y="9575"/>
                  </a:lnTo>
                  <a:lnTo>
                    <a:pt x="92456" y="8902"/>
                  </a:lnTo>
                  <a:lnTo>
                    <a:pt x="93091" y="9182"/>
                  </a:lnTo>
                  <a:lnTo>
                    <a:pt x="93446" y="9575"/>
                  </a:lnTo>
                  <a:lnTo>
                    <a:pt x="94259" y="11391"/>
                  </a:lnTo>
                  <a:lnTo>
                    <a:pt x="94259" y="7200"/>
                  </a:lnTo>
                  <a:lnTo>
                    <a:pt x="93522" y="7023"/>
                  </a:lnTo>
                  <a:lnTo>
                    <a:pt x="91186" y="7505"/>
                  </a:lnTo>
                  <a:lnTo>
                    <a:pt x="89700" y="8686"/>
                  </a:lnTo>
                  <a:lnTo>
                    <a:pt x="88849" y="8559"/>
                  </a:lnTo>
                  <a:lnTo>
                    <a:pt x="86398" y="8966"/>
                  </a:lnTo>
                  <a:lnTo>
                    <a:pt x="86258" y="12407"/>
                  </a:lnTo>
                  <a:lnTo>
                    <a:pt x="87782" y="14617"/>
                  </a:lnTo>
                  <a:lnTo>
                    <a:pt x="92595" y="15252"/>
                  </a:lnTo>
                  <a:lnTo>
                    <a:pt x="95834" y="14439"/>
                  </a:lnTo>
                  <a:lnTo>
                    <a:pt x="96405" y="13525"/>
                  </a:lnTo>
                  <a:lnTo>
                    <a:pt x="98259" y="10541"/>
                  </a:lnTo>
                  <a:close/>
                </a:path>
                <a:path w="168910" h="119380">
                  <a:moveTo>
                    <a:pt x="101701" y="22580"/>
                  </a:moveTo>
                  <a:lnTo>
                    <a:pt x="101447" y="22199"/>
                  </a:lnTo>
                  <a:lnTo>
                    <a:pt x="100393" y="20561"/>
                  </a:lnTo>
                  <a:lnTo>
                    <a:pt x="97688" y="19888"/>
                  </a:lnTo>
                  <a:lnTo>
                    <a:pt x="97688" y="23964"/>
                  </a:lnTo>
                  <a:lnTo>
                    <a:pt x="97370" y="25311"/>
                  </a:lnTo>
                  <a:lnTo>
                    <a:pt x="97116" y="25577"/>
                  </a:lnTo>
                  <a:lnTo>
                    <a:pt x="96888" y="25996"/>
                  </a:lnTo>
                  <a:lnTo>
                    <a:pt x="96748" y="26047"/>
                  </a:lnTo>
                  <a:lnTo>
                    <a:pt x="95554" y="25311"/>
                  </a:lnTo>
                  <a:lnTo>
                    <a:pt x="94843" y="24625"/>
                  </a:lnTo>
                  <a:lnTo>
                    <a:pt x="94932" y="23964"/>
                  </a:lnTo>
                  <a:lnTo>
                    <a:pt x="95034" y="22974"/>
                  </a:lnTo>
                  <a:lnTo>
                    <a:pt x="95199" y="22821"/>
                  </a:lnTo>
                  <a:lnTo>
                    <a:pt x="95580" y="22212"/>
                  </a:lnTo>
                  <a:lnTo>
                    <a:pt x="96037" y="22199"/>
                  </a:lnTo>
                  <a:lnTo>
                    <a:pt x="97434" y="22910"/>
                  </a:lnTo>
                  <a:lnTo>
                    <a:pt x="97688" y="23964"/>
                  </a:lnTo>
                  <a:lnTo>
                    <a:pt x="97688" y="19888"/>
                  </a:lnTo>
                  <a:lnTo>
                    <a:pt x="95859" y="19418"/>
                  </a:lnTo>
                  <a:lnTo>
                    <a:pt x="93103" y="20345"/>
                  </a:lnTo>
                  <a:lnTo>
                    <a:pt x="91706" y="22580"/>
                  </a:lnTo>
                  <a:lnTo>
                    <a:pt x="91694" y="23025"/>
                  </a:lnTo>
                  <a:lnTo>
                    <a:pt x="91516" y="23202"/>
                  </a:lnTo>
                  <a:lnTo>
                    <a:pt x="91389" y="23406"/>
                  </a:lnTo>
                  <a:lnTo>
                    <a:pt x="90970" y="26136"/>
                  </a:lnTo>
                  <a:lnTo>
                    <a:pt x="93027" y="28244"/>
                  </a:lnTo>
                  <a:lnTo>
                    <a:pt x="97917" y="28740"/>
                  </a:lnTo>
                  <a:lnTo>
                    <a:pt x="100418" y="27203"/>
                  </a:lnTo>
                  <a:lnTo>
                    <a:pt x="100736" y="26047"/>
                  </a:lnTo>
                  <a:lnTo>
                    <a:pt x="101701" y="22580"/>
                  </a:lnTo>
                  <a:close/>
                </a:path>
                <a:path w="168910" h="119380">
                  <a:moveTo>
                    <a:pt x="110794" y="6591"/>
                  </a:moveTo>
                  <a:lnTo>
                    <a:pt x="110693" y="4610"/>
                  </a:lnTo>
                  <a:lnTo>
                    <a:pt x="110464" y="4419"/>
                  </a:lnTo>
                  <a:lnTo>
                    <a:pt x="109220" y="3352"/>
                  </a:lnTo>
                  <a:lnTo>
                    <a:pt x="108813" y="3302"/>
                  </a:lnTo>
                  <a:lnTo>
                    <a:pt x="108381" y="3352"/>
                  </a:lnTo>
                  <a:lnTo>
                    <a:pt x="108508" y="2984"/>
                  </a:lnTo>
                  <a:lnTo>
                    <a:pt x="106807" y="2705"/>
                  </a:lnTo>
                  <a:lnTo>
                    <a:pt x="106807" y="5943"/>
                  </a:lnTo>
                  <a:lnTo>
                    <a:pt x="106768" y="7150"/>
                  </a:lnTo>
                  <a:lnTo>
                    <a:pt x="106654" y="7607"/>
                  </a:lnTo>
                  <a:lnTo>
                    <a:pt x="106502" y="7899"/>
                  </a:lnTo>
                  <a:lnTo>
                    <a:pt x="105905" y="7581"/>
                  </a:lnTo>
                  <a:lnTo>
                    <a:pt x="105422" y="7150"/>
                  </a:lnTo>
                  <a:lnTo>
                    <a:pt x="105156" y="6134"/>
                  </a:lnTo>
                  <a:lnTo>
                    <a:pt x="105219" y="5321"/>
                  </a:lnTo>
                  <a:lnTo>
                    <a:pt x="105537" y="4686"/>
                  </a:lnTo>
                  <a:lnTo>
                    <a:pt x="105727" y="4445"/>
                  </a:lnTo>
                  <a:lnTo>
                    <a:pt x="105892" y="4419"/>
                  </a:lnTo>
                  <a:lnTo>
                    <a:pt x="105841" y="4686"/>
                  </a:lnTo>
                  <a:lnTo>
                    <a:pt x="106578" y="5321"/>
                  </a:lnTo>
                  <a:lnTo>
                    <a:pt x="106807" y="5943"/>
                  </a:lnTo>
                  <a:lnTo>
                    <a:pt x="106807" y="2705"/>
                  </a:lnTo>
                  <a:lnTo>
                    <a:pt x="105981" y="2552"/>
                  </a:lnTo>
                  <a:lnTo>
                    <a:pt x="103200" y="3302"/>
                  </a:lnTo>
                  <a:lnTo>
                    <a:pt x="100901" y="6972"/>
                  </a:lnTo>
                  <a:lnTo>
                    <a:pt x="101879" y="8839"/>
                  </a:lnTo>
                  <a:lnTo>
                    <a:pt x="105537" y="10160"/>
                  </a:lnTo>
                  <a:lnTo>
                    <a:pt x="108432" y="9499"/>
                  </a:lnTo>
                  <a:lnTo>
                    <a:pt x="109728" y="7899"/>
                  </a:lnTo>
                  <a:lnTo>
                    <a:pt x="110794" y="6591"/>
                  </a:lnTo>
                  <a:close/>
                </a:path>
                <a:path w="168910" h="119380">
                  <a:moveTo>
                    <a:pt x="159346" y="99517"/>
                  </a:moveTo>
                  <a:lnTo>
                    <a:pt x="159334" y="99136"/>
                  </a:lnTo>
                  <a:lnTo>
                    <a:pt x="159334" y="98996"/>
                  </a:lnTo>
                  <a:lnTo>
                    <a:pt x="159308" y="98577"/>
                  </a:lnTo>
                  <a:lnTo>
                    <a:pt x="159245" y="96672"/>
                  </a:lnTo>
                  <a:lnTo>
                    <a:pt x="159245" y="96431"/>
                  </a:lnTo>
                  <a:lnTo>
                    <a:pt x="159118" y="92671"/>
                  </a:lnTo>
                  <a:lnTo>
                    <a:pt x="155511" y="93281"/>
                  </a:lnTo>
                  <a:lnTo>
                    <a:pt x="155511" y="98577"/>
                  </a:lnTo>
                  <a:lnTo>
                    <a:pt x="155371" y="98463"/>
                  </a:lnTo>
                  <a:lnTo>
                    <a:pt x="155371" y="98996"/>
                  </a:lnTo>
                  <a:lnTo>
                    <a:pt x="155092" y="99136"/>
                  </a:lnTo>
                  <a:lnTo>
                    <a:pt x="155371" y="98996"/>
                  </a:lnTo>
                  <a:lnTo>
                    <a:pt x="155371" y="98463"/>
                  </a:lnTo>
                  <a:lnTo>
                    <a:pt x="155155" y="98272"/>
                  </a:lnTo>
                  <a:lnTo>
                    <a:pt x="155092" y="98145"/>
                  </a:lnTo>
                  <a:lnTo>
                    <a:pt x="154952" y="97294"/>
                  </a:lnTo>
                  <a:lnTo>
                    <a:pt x="154813" y="97142"/>
                  </a:lnTo>
                  <a:lnTo>
                    <a:pt x="154838" y="96672"/>
                  </a:lnTo>
                  <a:lnTo>
                    <a:pt x="155041" y="96837"/>
                  </a:lnTo>
                  <a:lnTo>
                    <a:pt x="155333" y="97142"/>
                  </a:lnTo>
                  <a:lnTo>
                    <a:pt x="155422" y="97294"/>
                  </a:lnTo>
                  <a:lnTo>
                    <a:pt x="155511" y="98577"/>
                  </a:lnTo>
                  <a:lnTo>
                    <a:pt x="155511" y="93281"/>
                  </a:lnTo>
                  <a:lnTo>
                    <a:pt x="154686" y="93408"/>
                  </a:lnTo>
                  <a:lnTo>
                    <a:pt x="154686" y="96608"/>
                  </a:lnTo>
                  <a:lnTo>
                    <a:pt x="154686" y="93408"/>
                  </a:lnTo>
                  <a:lnTo>
                    <a:pt x="151676" y="93903"/>
                  </a:lnTo>
                  <a:lnTo>
                    <a:pt x="150952" y="97142"/>
                  </a:lnTo>
                  <a:lnTo>
                    <a:pt x="150837" y="98272"/>
                  </a:lnTo>
                  <a:lnTo>
                    <a:pt x="150952" y="98399"/>
                  </a:lnTo>
                  <a:lnTo>
                    <a:pt x="151320" y="98539"/>
                  </a:lnTo>
                  <a:lnTo>
                    <a:pt x="151536" y="100444"/>
                  </a:lnTo>
                  <a:lnTo>
                    <a:pt x="153771" y="101269"/>
                  </a:lnTo>
                  <a:lnTo>
                    <a:pt x="157403" y="100901"/>
                  </a:lnTo>
                  <a:lnTo>
                    <a:pt x="159346" y="99517"/>
                  </a:lnTo>
                  <a:close/>
                </a:path>
                <a:path w="168910" h="119380">
                  <a:moveTo>
                    <a:pt x="165100" y="69608"/>
                  </a:moveTo>
                  <a:lnTo>
                    <a:pt x="165023" y="69253"/>
                  </a:lnTo>
                  <a:lnTo>
                    <a:pt x="163576" y="66154"/>
                  </a:lnTo>
                  <a:lnTo>
                    <a:pt x="161213" y="61099"/>
                  </a:lnTo>
                  <a:lnTo>
                    <a:pt x="158864" y="61785"/>
                  </a:lnTo>
                  <a:lnTo>
                    <a:pt x="158864" y="68186"/>
                  </a:lnTo>
                  <a:lnTo>
                    <a:pt x="158826" y="69608"/>
                  </a:lnTo>
                  <a:lnTo>
                    <a:pt x="158775" y="69761"/>
                  </a:lnTo>
                  <a:lnTo>
                    <a:pt x="158648" y="69659"/>
                  </a:lnTo>
                  <a:lnTo>
                    <a:pt x="158826" y="69634"/>
                  </a:lnTo>
                  <a:lnTo>
                    <a:pt x="157264" y="69380"/>
                  </a:lnTo>
                  <a:lnTo>
                    <a:pt x="157327" y="67437"/>
                  </a:lnTo>
                  <a:lnTo>
                    <a:pt x="157835" y="66154"/>
                  </a:lnTo>
                  <a:lnTo>
                    <a:pt x="158254" y="66802"/>
                  </a:lnTo>
                  <a:lnTo>
                    <a:pt x="158864" y="68186"/>
                  </a:lnTo>
                  <a:lnTo>
                    <a:pt x="158864" y="61785"/>
                  </a:lnTo>
                  <a:lnTo>
                    <a:pt x="155714" y="62699"/>
                  </a:lnTo>
                  <a:lnTo>
                    <a:pt x="154762" y="63373"/>
                  </a:lnTo>
                  <a:lnTo>
                    <a:pt x="155003" y="64325"/>
                  </a:lnTo>
                  <a:lnTo>
                    <a:pt x="153847" y="66255"/>
                  </a:lnTo>
                  <a:lnTo>
                    <a:pt x="153149" y="68732"/>
                  </a:lnTo>
                  <a:lnTo>
                    <a:pt x="155854" y="72504"/>
                  </a:lnTo>
                  <a:lnTo>
                    <a:pt x="158597" y="72847"/>
                  </a:lnTo>
                  <a:lnTo>
                    <a:pt x="164795" y="69761"/>
                  </a:lnTo>
                  <a:lnTo>
                    <a:pt x="165049" y="69634"/>
                  </a:lnTo>
                  <a:close/>
                </a:path>
                <a:path w="168910" h="119380">
                  <a:moveTo>
                    <a:pt x="168808" y="54838"/>
                  </a:moveTo>
                  <a:lnTo>
                    <a:pt x="168617" y="54495"/>
                  </a:lnTo>
                  <a:lnTo>
                    <a:pt x="167868" y="53124"/>
                  </a:lnTo>
                  <a:lnTo>
                    <a:pt x="166116" y="52578"/>
                  </a:lnTo>
                  <a:lnTo>
                    <a:pt x="165887" y="52552"/>
                  </a:lnTo>
                  <a:lnTo>
                    <a:pt x="165646" y="52552"/>
                  </a:lnTo>
                  <a:lnTo>
                    <a:pt x="165442" y="52501"/>
                  </a:lnTo>
                  <a:lnTo>
                    <a:pt x="165201" y="52489"/>
                  </a:lnTo>
                  <a:lnTo>
                    <a:pt x="164706" y="52514"/>
                  </a:lnTo>
                  <a:lnTo>
                    <a:pt x="164706" y="56718"/>
                  </a:lnTo>
                  <a:lnTo>
                    <a:pt x="164592" y="57010"/>
                  </a:lnTo>
                  <a:lnTo>
                    <a:pt x="164350" y="56883"/>
                  </a:lnTo>
                  <a:lnTo>
                    <a:pt x="164020" y="56616"/>
                  </a:lnTo>
                  <a:lnTo>
                    <a:pt x="163804" y="56286"/>
                  </a:lnTo>
                  <a:lnTo>
                    <a:pt x="163614" y="55486"/>
                  </a:lnTo>
                  <a:lnTo>
                    <a:pt x="163741" y="54838"/>
                  </a:lnTo>
                  <a:lnTo>
                    <a:pt x="163918" y="54495"/>
                  </a:lnTo>
                  <a:lnTo>
                    <a:pt x="164338" y="54838"/>
                  </a:lnTo>
                  <a:lnTo>
                    <a:pt x="164426" y="54965"/>
                  </a:lnTo>
                  <a:lnTo>
                    <a:pt x="164630" y="55422"/>
                  </a:lnTo>
                  <a:lnTo>
                    <a:pt x="164706" y="56718"/>
                  </a:lnTo>
                  <a:lnTo>
                    <a:pt x="164706" y="52514"/>
                  </a:lnTo>
                  <a:lnTo>
                    <a:pt x="163055" y="52552"/>
                  </a:lnTo>
                  <a:lnTo>
                    <a:pt x="160464" y="53606"/>
                  </a:lnTo>
                  <a:lnTo>
                    <a:pt x="159715" y="57607"/>
                  </a:lnTo>
                  <a:lnTo>
                    <a:pt x="161239" y="58762"/>
                  </a:lnTo>
                  <a:lnTo>
                    <a:pt x="164757" y="59067"/>
                  </a:lnTo>
                  <a:lnTo>
                    <a:pt x="167551" y="58343"/>
                  </a:lnTo>
                  <a:lnTo>
                    <a:pt x="168021" y="57010"/>
                  </a:lnTo>
                  <a:lnTo>
                    <a:pt x="168808" y="54838"/>
                  </a:lnTo>
                  <a:close/>
                </a:path>
                <a:path w="168910" h="119380">
                  <a:moveTo>
                    <a:pt x="168846" y="86080"/>
                  </a:moveTo>
                  <a:lnTo>
                    <a:pt x="168821" y="85839"/>
                  </a:lnTo>
                  <a:lnTo>
                    <a:pt x="168617" y="85547"/>
                  </a:lnTo>
                  <a:lnTo>
                    <a:pt x="166979" y="83121"/>
                  </a:lnTo>
                  <a:lnTo>
                    <a:pt x="166865" y="82956"/>
                  </a:lnTo>
                  <a:lnTo>
                    <a:pt x="166243" y="82029"/>
                  </a:lnTo>
                  <a:lnTo>
                    <a:pt x="166014" y="81915"/>
                  </a:lnTo>
                  <a:lnTo>
                    <a:pt x="165747" y="81876"/>
                  </a:lnTo>
                  <a:lnTo>
                    <a:pt x="165646" y="81521"/>
                  </a:lnTo>
                  <a:lnTo>
                    <a:pt x="163550" y="80479"/>
                  </a:lnTo>
                  <a:lnTo>
                    <a:pt x="163309" y="80543"/>
                  </a:lnTo>
                  <a:lnTo>
                    <a:pt x="163309" y="84150"/>
                  </a:lnTo>
                  <a:lnTo>
                    <a:pt x="163309" y="84975"/>
                  </a:lnTo>
                  <a:lnTo>
                    <a:pt x="163042" y="85547"/>
                  </a:lnTo>
                  <a:lnTo>
                    <a:pt x="162864" y="85445"/>
                  </a:lnTo>
                  <a:lnTo>
                    <a:pt x="162826" y="86080"/>
                  </a:lnTo>
                  <a:lnTo>
                    <a:pt x="162560" y="85839"/>
                  </a:lnTo>
                  <a:lnTo>
                    <a:pt x="162814" y="85890"/>
                  </a:lnTo>
                  <a:lnTo>
                    <a:pt x="162826" y="86080"/>
                  </a:lnTo>
                  <a:lnTo>
                    <a:pt x="162826" y="85420"/>
                  </a:lnTo>
                  <a:lnTo>
                    <a:pt x="162280" y="84963"/>
                  </a:lnTo>
                  <a:lnTo>
                    <a:pt x="161925" y="84150"/>
                  </a:lnTo>
                  <a:lnTo>
                    <a:pt x="162318" y="83248"/>
                  </a:lnTo>
                  <a:lnTo>
                    <a:pt x="162407" y="83121"/>
                  </a:lnTo>
                  <a:lnTo>
                    <a:pt x="162585" y="83210"/>
                  </a:lnTo>
                  <a:lnTo>
                    <a:pt x="162852" y="83248"/>
                  </a:lnTo>
                  <a:lnTo>
                    <a:pt x="162877" y="83502"/>
                  </a:lnTo>
                  <a:lnTo>
                    <a:pt x="163309" y="84150"/>
                  </a:lnTo>
                  <a:lnTo>
                    <a:pt x="163309" y="80543"/>
                  </a:lnTo>
                  <a:lnTo>
                    <a:pt x="162623" y="80708"/>
                  </a:lnTo>
                  <a:lnTo>
                    <a:pt x="162623" y="82956"/>
                  </a:lnTo>
                  <a:lnTo>
                    <a:pt x="162623" y="80708"/>
                  </a:lnTo>
                  <a:lnTo>
                    <a:pt x="160959" y="81114"/>
                  </a:lnTo>
                  <a:lnTo>
                    <a:pt x="158127" y="83794"/>
                  </a:lnTo>
                  <a:lnTo>
                    <a:pt x="158127" y="85839"/>
                  </a:lnTo>
                  <a:lnTo>
                    <a:pt x="162636" y="89357"/>
                  </a:lnTo>
                  <a:lnTo>
                    <a:pt x="168846" y="86080"/>
                  </a:lnTo>
                  <a:close/>
                </a:path>
              </a:pathLst>
            </a:custGeom>
            <a:solidFill>
              <a:srgbClr val="FFF8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9" name="object 2629" descr=""/>
            <p:cNvSpPr/>
            <p:nvPr/>
          </p:nvSpPr>
          <p:spPr>
            <a:xfrm>
              <a:off x="2210231" y="2528849"/>
              <a:ext cx="53975" cy="45085"/>
            </a:xfrm>
            <a:custGeom>
              <a:avLst/>
              <a:gdLst/>
              <a:ahLst/>
              <a:cxnLst/>
              <a:rect l="l" t="t" r="r" b="b"/>
              <a:pathLst>
                <a:path w="53975" h="45085">
                  <a:moveTo>
                    <a:pt x="3352" y="37020"/>
                  </a:moveTo>
                  <a:lnTo>
                    <a:pt x="2235" y="36957"/>
                  </a:lnTo>
                  <a:lnTo>
                    <a:pt x="1117" y="36880"/>
                  </a:lnTo>
                  <a:lnTo>
                    <a:pt x="0" y="36817"/>
                  </a:lnTo>
                  <a:lnTo>
                    <a:pt x="25" y="37350"/>
                  </a:lnTo>
                  <a:lnTo>
                    <a:pt x="127" y="37871"/>
                  </a:lnTo>
                  <a:lnTo>
                    <a:pt x="266" y="38379"/>
                  </a:lnTo>
                  <a:lnTo>
                    <a:pt x="2324" y="37465"/>
                  </a:lnTo>
                  <a:lnTo>
                    <a:pt x="3352" y="37020"/>
                  </a:lnTo>
                  <a:close/>
                </a:path>
                <a:path w="53975" h="45085">
                  <a:moveTo>
                    <a:pt x="3517" y="38100"/>
                  </a:moveTo>
                  <a:lnTo>
                    <a:pt x="2540" y="38519"/>
                  </a:lnTo>
                  <a:lnTo>
                    <a:pt x="596" y="39382"/>
                  </a:lnTo>
                  <a:lnTo>
                    <a:pt x="812" y="39903"/>
                  </a:lnTo>
                  <a:lnTo>
                    <a:pt x="1104" y="40386"/>
                  </a:lnTo>
                  <a:lnTo>
                    <a:pt x="1435" y="40843"/>
                  </a:lnTo>
                  <a:lnTo>
                    <a:pt x="2006" y="39839"/>
                  </a:lnTo>
                  <a:lnTo>
                    <a:pt x="2705" y="38925"/>
                  </a:lnTo>
                  <a:lnTo>
                    <a:pt x="3517" y="38100"/>
                  </a:lnTo>
                  <a:close/>
                </a:path>
                <a:path w="53975" h="45085">
                  <a:moveTo>
                    <a:pt x="7861" y="36296"/>
                  </a:moveTo>
                  <a:lnTo>
                    <a:pt x="6451" y="36868"/>
                  </a:lnTo>
                  <a:lnTo>
                    <a:pt x="6337" y="36995"/>
                  </a:lnTo>
                  <a:lnTo>
                    <a:pt x="4495" y="38277"/>
                  </a:lnTo>
                  <a:lnTo>
                    <a:pt x="3162" y="39928"/>
                  </a:lnTo>
                  <a:lnTo>
                    <a:pt x="2311" y="41859"/>
                  </a:lnTo>
                  <a:lnTo>
                    <a:pt x="2971" y="42494"/>
                  </a:lnTo>
                  <a:lnTo>
                    <a:pt x="3721" y="43040"/>
                  </a:lnTo>
                  <a:lnTo>
                    <a:pt x="4559" y="43497"/>
                  </a:lnTo>
                  <a:lnTo>
                    <a:pt x="4991" y="40805"/>
                  </a:lnTo>
                  <a:lnTo>
                    <a:pt x="6108" y="38379"/>
                  </a:lnTo>
                  <a:lnTo>
                    <a:pt x="7861" y="36296"/>
                  </a:lnTo>
                  <a:close/>
                </a:path>
                <a:path w="53975" h="45085">
                  <a:moveTo>
                    <a:pt x="8242" y="35001"/>
                  </a:moveTo>
                  <a:lnTo>
                    <a:pt x="5676" y="34798"/>
                  </a:lnTo>
                  <a:lnTo>
                    <a:pt x="3289" y="33921"/>
                  </a:lnTo>
                  <a:lnTo>
                    <a:pt x="1244" y="32473"/>
                  </a:lnTo>
                  <a:lnTo>
                    <a:pt x="520" y="33451"/>
                  </a:lnTo>
                  <a:lnTo>
                    <a:pt x="127" y="34582"/>
                  </a:lnTo>
                  <a:lnTo>
                    <a:pt x="25" y="35763"/>
                  </a:lnTo>
                  <a:lnTo>
                    <a:pt x="5537" y="36106"/>
                  </a:lnTo>
                  <a:lnTo>
                    <a:pt x="6438" y="35725"/>
                  </a:lnTo>
                  <a:lnTo>
                    <a:pt x="8242" y="35001"/>
                  </a:lnTo>
                  <a:close/>
                </a:path>
                <a:path w="53975" h="45085">
                  <a:moveTo>
                    <a:pt x="10998" y="33921"/>
                  </a:moveTo>
                  <a:lnTo>
                    <a:pt x="8953" y="32931"/>
                  </a:lnTo>
                  <a:lnTo>
                    <a:pt x="7124" y="31623"/>
                  </a:lnTo>
                  <a:lnTo>
                    <a:pt x="5549" y="30022"/>
                  </a:lnTo>
                  <a:lnTo>
                    <a:pt x="4330" y="30137"/>
                  </a:lnTo>
                  <a:lnTo>
                    <a:pt x="3149" y="30568"/>
                  </a:lnTo>
                  <a:lnTo>
                    <a:pt x="2044" y="31559"/>
                  </a:lnTo>
                  <a:lnTo>
                    <a:pt x="4241" y="33274"/>
                  </a:lnTo>
                  <a:lnTo>
                    <a:pt x="6870" y="34264"/>
                  </a:lnTo>
                  <a:lnTo>
                    <a:pt x="9740" y="34391"/>
                  </a:lnTo>
                  <a:lnTo>
                    <a:pt x="10998" y="33921"/>
                  </a:lnTo>
                  <a:close/>
                </a:path>
                <a:path w="53975" h="45085">
                  <a:moveTo>
                    <a:pt x="11430" y="34874"/>
                  </a:moveTo>
                  <a:lnTo>
                    <a:pt x="9652" y="35560"/>
                  </a:lnTo>
                  <a:lnTo>
                    <a:pt x="7543" y="37833"/>
                  </a:lnTo>
                  <a:lnTo>
                    <a:pt x="6261" y="40614"/>
                  </a:lnTo>
                  <a:lnTo>
                    <a:pt x="5880" y="43815"/>
                  </a:lnTo>
                  <a:lnTo>
                    <a:pt x="5740" y="43903"/>
                  </a:lnTo>
                  <a:lnTo>
                    <a:pt x="5562" y="43980"/>
                  </a:lnTo>
                  <a:lnTo>
                    <a:pt x="6096" y="44208"/>
                  </a:lnTo>
                  <a:lnTo>
                    <a:pt x="6667" y="44399"/>
                  </a:lnTo>
                  <a:lnTo>
                    <a:pt x="7239" y="44551"/>
                  </a:lnTo>
                  <a:lnTo>
                    <a:pt x="8178" y="41033"/>
                  </a:lnTo>
                  <a:lnTo>
                    <a:pt x="9448" y="37896"/>
                  </a:lnTo>
                  <a:lnTo>
                    <a:pt x="11430" y="34874"/>
                  </a:lnTo>
                  <a:close/>
                </a:path>
                <a:path w="53975" h="45085">
                  <a:moveTo>
                    <a:pt x="14770" y="32512"/>
                  </a:moveTo>
                  <a:lnTo>
                    <a:pt x="11290" y="30607"/>
                  </a:lnTo>
                  <a:lnTo>
                    <a:pt x="7620" y="30099"/>
                  </a:lnTo>
                  <a:lnTo>
                    <a:pt x="9017" y="31356"/>
                  </a:lnTo>
                  <a:lnTo>
                    <a:pt x="10579" y="32410"/>
                  </a:lnTo>
                  <a:lnTo>
                    <a:pt x="12433" y="33235"/>
                  </a:lnTo>
                  <a:lnTo>
                    <a:pt x="14770" y="32512"/>
                  </a:lnTo>
                  <a:close/>
                </a:path>
                <a:path w="53975" h="45085">
                  <a:moveTo>
                    <a:pt x="16903" y="32905"/>
                  </a:moveTo>
                  <a:lnTo>
                    <a:pt x="14211" y="33591"/>
                  </a:lnTo>
                  <a:lnTo>
                    <a:pt x="14338" y="33782"/>
                  </a:lnTo>
                  <a:lnTo>
                    <a:pt x="13881" y="33959"/>
                  </a:lnTo>
                  <a:lnTo>
                    <a:pt x="13182" y="34213"/>
                  </a:lnTo>
                  <a:lnTo>
                    <a:pt x="10896" y="37541"/>
                  </a:lnTo>
                  <a:lnTo>
                    <a:pt x="9550" y="40932"/>
                  </a:lnTo>
                  <a:lnTo>
                    <a:pt x="8534" y="44831"/>
                  </a:lnTo>
                  <a:lnTo>
                    <a:pt x="9486" y="44970"/>
                  </a:lnTo>
                  <a:lnTo>
                    <a:pt x="10426" y="44996"/>
                  </a:lnTo>
                  <a:lnTo>
                    <a:pt x="11353" y="44881"/>
                  </a:lnTo>
                  <a:lnTo>
                    <a:pt x="12065" y="40830"/>
                  </a:lnTo>
                  <a:lnTo>
                    <a:pt x="13398" y="37033"/>
                  </a:lnTo>
                  <a:lnTo>
                    <a:pt x="14770" y="34404"/>
                  </a:lnTo>
                  <a:lnTo>
                    <a:pt x="15519" y="35471"/>
                  </a:lnTo>
                  <a:lnTo>
                    <a:pt x="16903" y="32905"/>
                  </a:lnTo>
                  <a:close/>
                </a:path>
                <a:path w="53975" h="45085">
                  <a:moveTo>
                    <a:pt x="17399" y="31559"/>
                  </a:moveTo>
                  <a:lnTo>
                    <a:pt x="14770" y="32512"/>
                  </a:lnTo>
                  <a:lnTo>
                    <a:pt x="15201" y="32753"/>
                  </a:lnTo>
                  <a:lnTo>
                    <a:pt x="17399" y="31559"/>
                  </a:lnTo>
                  <a:close/>
                </a:path>
                <a:path w="53975" h="45085">
                  <a:moveTo>
                    <a:pt x="17983" y="39027"/>
                  </a:moveTo>
                  <a:lnTo>
                    <a:pt x="15519" y="35471"/>
                  </a:lnTo>
                  <a:lnTo>
                    <a:pt x="14935" y="36550"/>
                  </a:lnTo>
                  <a:lnTo>
                    <a:pt x="13563" y="40436"/>
                  </a:lnTo>
                  <a:lnTo>
                    <a:pt x="12814" y="44589"/>
                  </a:lnTo>
                  <a:lnTo>
                    <a:pt x="14122" y="44208"/>
                  </a:lnTo>
                  <a:lnTo>
                    <a:pt x="15367" y="43510"/>
                  </a:lnTo>
                  <a:lnTo>
                    <a:pt x="17983" y="39027"/>
                  </a:lnTo>
                  <a:close/>
                </a:path>
                <a:path w="53975" h="45085">
                  <a:moveTo>
                    <a:pt x="19405" y="30873"/>
                  </a:moveTo>
                  <a:lnTo>
                    <a:pt x="19215" y="30772"/>
                  </a:lnTo>
                  <a:lnTo>
                    <a:pt x="18923" y="30734"/>
                  </a:lnTo>
                  <a:lnTo>
                    <a:pt x="17399" y="31559"/>
                  </a:lnTo>
                  <a:lnTo>
                    <a:pt x="19405" y="30873"/>
                  </a:lnTo>
                  <a:close/>
                </a:path>
                <a:path w="53975" h="45085">
                  <a:moveTo>
                    <a:pt x="20472" y="31610"/>
                  </a:moveTo>
                  <a:lnTo>
                    <a:pt x="16941" y="32842"/>
                  </a:lnTo>
                  <a:lnTo>
                    <a:pt x="20307" y="32042"/>
                  </a:lnTo>
                  <a:lnTo>
                    <a:pt x="20472" y="31813"/>
                  </a:lnTo>
                  <a:lnTo>
                    <a:pt x="20472" y="31610"/>
                  </a:lnTo>
                  <a:close/>
                </a:path>
                <a:path w="53975" h="45085">
                  <a:moveTo>
                    <a:pt x="22136" y="12509"/>
                  </a:moveTo>
                  <a:lnTo>
                    <a:pt x="21653" y="11963"/>
                  </a:lnTo>
                  <a:lnTo>
                    <a:pt x="21145" y="11430"/>
                  </a:lnTo>
                  <a:lnTo>
                    <a:pt x="20624" y="10909"/>
                  </a:lnTo>
                  <a:lnTo>
                    <a:pt x="20142" y="11239"/>
                  </a:lnTo>
                  <a:lnTo>
                    <a:pt x="19723" y="11671"/>
                  </a:lnTo>
                  <a:lnTo>
                    <a:pt x="19392" y="12166"/>
                  </a:lnTo>
                  <a:lnTo>
                    <a:pt x="22136" y="12509"/>
                  </a:lnTo>
                  <a:close/>
                </a:path>
                <a:path w="53975" h="45085">
                  <a:moveTo>
                    <a:pt x="23266" y="9969"/>
                  </a:moveTo>
                  <a:lnTo>
                    <a:pt x="22783" y="10033"/>
                  </a:lnTo>
                  <a:lnTo>
                    <a:pt x="22301" y="10134"/>
                  </a:lnTo>
                  <a:lnTo>
                    <a:pt x="21856" y="10287"/>
                  </a:lnTo>
                  <a:lnTo>
                    <a:pt x="22225" y="10642"/>
                  </a:lnTo>
                  <a:lnTo>
                    <a:pt x="22593" y="10972"/>
                  </a:lnTo>
                  <a:lnTo>
                    <a:pt x="22936" y="11341"/>
                  </a:lnTo>
                  <a:lnTo>
                    <a:pt x="23164" y="10426"/>
                  </a:lnTo>
                  <a:lnTo>
                    <a:pt x="23266" y="9969"/>
                  </a:lnTo>
                  <a:close/>
                </a:path>
                <a:path w="53975" h="45085">
                  <a:moveTo>
                    <a:pt x="23368" y="14008"/>
                  </a:moveTo>
                  <a:lnTo>
                    <a:pt x="23241" y="13830"/>
                  </a:lnTo>
                  <a:lnTo>
                    <a:pt x="23101" y="13665"/>
                  </a:lnTo>
                  <a:lnTo>
                    <a:pt x="22974" y="13500"/>
                  </a:lnTo>
                  <a:lnTo>
                    <a:pt x="18935" y="12992"/>
                  </a:lnTo>
                  <a:lnTo>
                    <a:pt x="18783" y="13347"/>
                  </a:lnTo>
                  <a:lnTo>
                    <a:pt x="18694" y="13703"/>
                  </a:lnTo>
                  <a:lnTo>
                    <a:pt x="18656" y="14071"/>
                  </a:lnTo>
                  <a:lnTo>
                    <a:pt x="20307" y="14554"/>
                  </a:lnTo>
                  <a:lnTo>
                    <a:pt x="21932" y="14503"/>
                  </a:lnTo>
                  <a:lnTo>
                    <a:pt x="23368" y="14008"/>
                  </a:lnTo>
                  <a:close/>
                </a:path>
                <a:path w="53975" h="45085">
                  <a:moveTo>
                    <a:pt x="25387" y="17157"/>
                  </a:moveTo>
                  <a:lnTo>
                    <a:pt x="24955" y="16383"/>
                  </a:lnTo>
                  <a:lnTo>
                    <a:pt x="24485" y="15621"/>
                  </a:lnTo>
                  <a:lnTo>
                    <a:pt x="23990" y="14897"/>
                  </a:lnTo>
                  <a:lnTo>
                    <a:pt x="22364" y="15506"/>
                  </a:lnTo>
                  <a:lnTo>
                    <a:pt x="20548" y="15646"/>
                  </a:lnTo>
                  <a:lnTo>
                    <a:pt x="18719" y="15278"/>
                  </a:lnTo>
                  <a:lnTo>
                    <a:pt x="18884" y="15913"/>
                  </a:lnTo>
                  <a:lnTo>
                    <a:pt x="19253" y="16510"/>
                  </a:lnTo>
                  <a:lnTo>
                    <a:pt x="19913" y="16979"/>
                  </a:lnTo>
                  <a:lnTo>
                    <a:pt x="21272" y="17919"/>
                  </a:lnTo>
                  <a:lnTo>
                    <a:pt x="23342" y="17564"/>
                  </a:lnTo>
                  <a:lnTo>
                    <a:pt x="24498" y="16421"/>
                  </a:lnTo>
                  <a:lnTo>
                    <a:pt x="25006" y="17157"/>
                  </a:lnTo>
                  <a:lnTo>
                    <a:pt x="25184" y="17170"/>
                  </a:lnTo>
                  <a:lnTo>
                    <a:pt x="25387" y="17157"/>
                  </a:lnTo>
                  <a:close/>
                </a:path>
                <a:path w="53975" h="45085">
                  <a:moveTo>
                    <a:pt x="27203" y="10883"/>
                  </a:moveTo>
                  <a:lnTo>
                    <a:pt x="26504" y="10299"/>
                  </a:lnTo>
                  <a:lnTo>
                    <a:pt x="25603" y="9994"/>
                  </a:lnTo>
                  <a:lnTo>
                    <a:pt x="24650" y="9918"/>
                  </a:lnTo>
                  <a:lnTo>
                    <a:pt x="24003" y="12585"/>
                  </a:lnTo>
                  <a:lnTo>
                    <a:pt x="24460" y="13119"/>
                  </a:lnTo>
                  <a:lnTo>
                    <a:pt x="24676" y="13398"/>
                  </a:lnTo>
                  <a:lnTo>
                    <a:pt x="25692" y="12788"/>
                  </a:lnTo>
                  <a:lnTo>
                    <a:pt x="26555" y="11925"/>
                  </a:lnTo>
                  <a:lnTo>
                    <a:pt x="27203" y="10883"/>
                  </a:lnTo>
                  <a:close/>
                </a:path>
                <a:path w="53975" h="45085">
                  <a:moveTo>
                    <a:pt x="28740" y="13385"/>
                  </a:moveTo>
                  <a:lnTo>
                    <a:pt x="28016" y="11925"/>
                  </a:lnTo>
                  <a:lnTo>
                    <a:pt x="27266" y="12903"/>
                  </a:lnTo>
                  <a:lnTo>
                    <a:pt x="26352" y="13703"/>
                  </a:lnTo>
                  <a:lnTo>
                    <a:pt x="25298" y="14300"/>
                  </a:lnTo>
                  <a:lnTo>
                    <a:pt x="25717" y="14897"/>
                  </a:lnTo>
                  <a:lnTo>
                    <a:pt x="26111" y="15506"/>
                  </a:lnTo>
                  <a:lnTo>
                    <a:pt x="26479" y="16141"/>
                  </a:lnTo>
                  <a:lnTo>
                    <a:pt x="26619" y="15722"/>
                  </a:lnTo>
                  <a:lnTo>
                    <a:pt x="26720" y="15367"/>
                  </a:lnTo>
                  <a:lnTo>
                    <a:pt x="26454" y="15265"/>
                  </a:lnTo>
                  <a:lnTo>
                    <a:pt x="27787" y="14744"/>
                  </a:lnTo>
                  <a:lnTo>
                    <a:pt x="28740" y="13385"/>
                  </a:lnTo>
                  <a:close/>
                </a:path>
                <a:path w="53975" h="45085">
                  <a:moveTo>
                    <a:pt x="41694" y="11061"/>
                  </a:moveTo>
                  <a:lnTo>
                    <a:pt x="41452" y="8801"/>
                  </a:lnTo>
                  <a:lnTo>
                    <a:pt x="41135" y="6781"/>
                  </a:lnTo>
                  <a:lnTo>
                    <a:pt x="40220" y="4927"/>
                  </a:lnTo>
                  <a:lnTo>
                    <a:pt x="40068" y="5321"/>
                  </a:lnTo>
                  <a:lnTo>
                    <a:pt x="39966" y="5753"/>
                  </a:lnTo>
                  <a:lnTo>
                    <a:pt x="39814" y="7416"/>
                  </a:lnTo>
                  <a:lnTo>
                    <a:pt x="40119" y="8267"/>
                  </a:lnTo>
                  <a:lnTo>
                    <a:pt x="40805" y="9575"/>
                  </a:lnTo>
                  <a:lnTo>
                    <a:pt x="40855" y="10071"/>
                  </a:lnTo>
                  <a:lnTo>
                    <a:pt x="41198" y="11277"/>
                  </a:lnTo>
                  <a:lnTo>
                    <a:pt x="40424" y="11671"/>
                  </a:lnTo>
                  <a:lnTo>
                    <a:pt x="39916" y="12433"/>
                  </a:lnTo>
                  <a:lnTo>
                    <a:pt x="40462" y="12750"/>
                  </a:lnTo>
                  <a:lnTo>
                    <a:pt x="40868" y="12179"/>
                  </a:lnTo>
                  <a:lnTo>
                    <a:pt x="41694" y="11061"/>
                  </a:lnTo>
                  <a:close/>
                </a:path>
                <a:path w="53975" h="45085">
                  <a:moveTo>
                    <a:pt x="42811" y="11684"/>
                  </a:moveTo>
                  <a:lnTo>
                    <a:pt x="42379" y="11912"/>
                  </a:lnTo>
                  <a:lnTo>
                    <a:pt x="42062" y="12344"/>
                  </a:lnTo>
                  <a:lnTo>
                    <a:pt x="41719" y="12763"/>
                  </a:lnTo>
                  <a:lnTo>
                    <a:pt x="41402" y="13233"/>
                  </a:lnTo>
                  <a:lnTo>
                    <a:pt x="41871" y="13449"/>
                  </a:lnTo>
                  <a:lnTo>
                    <a:pt x="42265" y="13601"/>
                  </a:lnTo>
                  <a:lnTo>
                    <a:pt x="42811" y="11684"/>
                  </a:lnTo>
                  <a:close/>
                </a:path>
                <a:path w="53975" h="45085">
                  <a:moveTo>
                    <a:pt x="44335" y="5524"/>
                  </a:moveTo>
                  <a:lnTo>
                    <a:pt x="44119" y="3568"/>
                  </a:lnTo>
                  <a:lnTo>
                    <a:pt x="43624" y="1409"/>
                  </a:lnTo>
                  <a:lnTo>
                    <a:pt x="42964" y="1790"/>
                  </a:lnTo>
                  <a:lnTo>
                    <a:pt x="41922" y="2501"/>
                  </a:lnTo>
                  <a:lnTo>
                    <a:pt x="41275" y="3149"/>
                  </a:lnTo>
                  <a:lnTo>
                    <a:pt x="40779" y="3886"/>
                  </a:lnTo>
                  <a:lnTo>
                    <a:pt x="41859" y="5588"/>
                  </a:lnTo>
                  <a:lnTo>
                    <a:pt x="42583" y="7416"/>
                  </a:lnTo>
                  <a:lnTo>
                    <a:pt x="42951" y="9423"/>
                  </a:lnTo>
                  <a:lnTo>
                    <a:pt x="44170" y="7950"/>
                  </a:lnTo>
                  <a:lnTo>
                    <a:pt x="44335" y="5524"/>
                  </a:lnTo>
                  <a:close/>
                </a:path>
                <a:path w="53975" h="45085">
                  <a:moveTo>
                    <a:pt x="47701" y="1981"/>
                  </a:moveTo>
                  <a:lnTo>
                    <a:pt x="47371" y="139"/>
                  </a:lnTo>
                  <a:lnTo>
                    <a:pt x="46405" y="279"/>
                  </a:lnTo>
                  <a:lnTo>
                    <a:pt x="45453" y="571"/>
                  </a:lnTo>
                  <a:lnTo>
                    <a:pt x="44589" y="939"/>
                  </a:lnTo>
                  <a:lnTo>
                    <a:pt x="44996" y="2921"/>
                  </a:lnTo>
                  <a:lnTo>
                    <a:pt x="45186" y="4927"/>
                  </a:lnTo>
                  <a:lnTo>
                    <a:pt x="45161" y="6946"/>
                  </a:lnTo>
                  <a:lnTo>
                    <a:pt x="45580" y="6515"/>
                  </a:lnTo>
                  <a:lnTo>
                    <a:pt x="46443" y="5676"/>
                  </a:lnTo>
                  <a:lnTo>
                    <a:pt x="47180" y="3873"/>
                  </a:lnTo>
                  <a:lnTo>
                    <a:pt x="47701" y="1981"/>
                  </a:lnTo>
                  <a:close/>
                </a:path>
                <a:path w="53975" h="45085">
                  <a:moveTo>
                    <a:pt x="51968" y="1092"/>
                  </a:moveTo>
                  <a:lnTo>
                    <a:pt x="50901" y="254"/>
                  </a:lnTo>
                  <a:lnTo>
                    <a:pt x="49657" y="0"/>
                  </a:lnTo>
                  <a:lnTo>
                    <a:pt x="48361" y="50"/>
                  </a:lnTo>
                  <a:lnTo>
                    <a:pt x="48641" y="1308"/>
                  </a:lnTo>
                  <a:lnTo>
                    <a:pt x="48679" y="2590"/>
                  </a:lnTo>
                  <a:lnTo>
                    <a:pt x="48437" y="3848"/>
                  </a:lnTo>
                  <a:lnTo>
                    <a:pt x="49568" y="2882"/>
                  </a:lnTo>
                  <a:lnTo>
                    <a:pt x="50749" y="1955"/>
                  </a:lnTo>
                  <a:lnTo>
                    <a:pt x="51968" y="1092"/>
                  </a:lnTo>
                  <a:close/>
                </a:path>
                <a:path w="53975" h="45085">
                  <a:moveTo>
                    <a:pt x="53225" y="2895"/>
                  </a:moveTo>
                  <a:lnTo>
                    <a:pt x="53047" y="2438"/>
                  </a:lnTo>
                  <a:lnTo>
                    <a:pt x="52832" y="2019"/>
                  </a:lnTo>
                  <a:lnTo>
                    <a:pt x="52552" y="1651"/>
                  </a:lnTo>
                  <a:lnTo>
                    <a:pt x="51574" y="2362"/>
                  </a:lnTo>
                  <a:lnTo>
                    <a:pt x="50622" y="3098"/>
                  </a:lnTo>
                  <a:lnTo>
                    <a:pt x="49720" y="3886"/>
                  </a:lnTo>
                  <a:lnTo>
                    <a:pt x="50838" y="3403"/>
                  </a:lnTo>
                  <a:lnTo>
                    <a:pt x="52006" y="3060"/>
                  </a:lnTo>
                  <a:lnTo>
                    <a:pt x="53225" y="2895"/>
                  </a:lnTo>
                  <a:close/>
                </a:path>
                <a:path w="53975" h="45085">
                  <a:moveTo>
                    <a:pt x="53428" y="10223"/>
                  </a:moveTo>
                  <a:lnTo>
                    <a:pt x="49733" y="9283"/>
                  </a:lnTo>
                  <a:lnTo>
                    <a:pt x="46012" y="9982"/>
                  </a:lnTo>
                  <a:lnTo>
                    <a:pt x="43319" y="11417"/>
                  </a:lnTo>
                  <a:lnTo>
                    <a:pt x="46545" y="13576"/>
                  </a:lnTo>
                  <a:lnTo>
                    <a:pt x="49072" y="14046"/>
                  </a:lnTo>
                  <a:lnTo>
                    <a:pt x="50431" y="13677"/>
                  </a:lnTo>
                  <a:lnTo>
                    <a:pt x="52476" y="12319"/>
                  </a:lnTo>
                  <a:lnTo>
                    <a:pt x="53073" y="11328"/>
                  </a:lnTo>
                  <a:lnTo>
                    <a:pt x="53428" y="10223"/>
                  </a:lnTo>
                  <a:close/>
                </a:path>
                <a:path w="53975" h="45085">
                  <a:moveTo>
                    <a:pt x="53797" y="5562"/>
                  </a:moveTo>
                  <a:lnTo>
                    <a:pt x="53759" y="4991"/>
                  </a:lnTo>
                  <a:lnTo>
                    <a:pt x="53670" y="4432"/>
                  </a:lnTo>
                  <a:lnTo>
                    <a:pt x="53530" y="3886"/>
                  </a:lnTo>
                  <a:lnTo>
                    <a:pt x="51142" y="4127"/>
                  </a:lnTo>
                  <a:lnTo>
                    <a:pt x="48285" y="5041"/>
                  </a:lnTo>
                  <a:lnTo>
                    <a:pt x="46596" y="6781"/>
                  </a:lnTo>
                  <a:lnTo>
                    <a:pt x="46393" y="7048"/>
                  </a:lnTo>
                  <a:lnTo>
                    <a:pt x="46164" y="7289"/>
                  </a:lnTo>
                  <a:lnTo>
                    <a:pt x="48463" y="5981"/>
                  </a:lnTo>
                  <a:lnTo>
                    <a:pt x="51079" y="5397"/>
                  </a:lnTo>
                  <a:lnTo>
                    <a:pt x="53797" y="5562"/>
                  </a:lnTo>
                  <a:close/>
                </a:path>
                <a:path w="53975" h="45085">
                  <a:moveTo>
                    <a:pt x="53873" y="6883"/>
                  </a:moveTo>
                  <a:lnTo>
                    <a:pt x="53848" y="6210"/>
                  </a:lnTo>
                  <a:lnTo>
                    <a:pt x="53682" y="6273"/>
                  </a:lnTo>
                  <a:lnTo>
                    <a:pt x="53505" y="6311"/>
                  </a:lnTo>
                  <a:lnTo>
                    <a:pt x="50088" y="6083"/>
                  </a:lnTo>
                  <a:lnTo>
                    <a:pt x="45935" y="8001"/>
                  </a:lnTo>
                  <a:lnTo>
                    <a:pt x="43942" y="9791"/>
                  </a:lnTo>
                  <a:lnTo>
                    <a:pt x="43573" y="10299"/>
                  </a:lnTo>
                  <a:lnTo>
                    <a:pt x="46824" y="8940"/>
                  </a:lnTo>
                  <a:lnTo>
                    <a:pt x="50228" y="8661"/>
                  </a:lnTo>
                  <a:lnTo>
                    <a:pt x="53670" y="9436"/>
                  </a:lnTo>
                  <a:lnTo>
                    <a:pt x="53759" y="8991"/>
                  </a:lnTo>
                  <a:lnTo>
                    <a:pt x="53809" y="8547"/>
                  </a:lnTo>
                  <a:lnTo>
                    <a:pt x="53860" y="7531"/>
                  </a:lnTo>
                  <a:lnTo>
                    <a:pt x="53873" y="6883"/>
                  </a:lnTo>
                  <a:close/>
                </a:path>
              </a:pathLst>
            </a:custGeom>
            <a:solidFill>
              <a:srgbClr val="0060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0" name="object 2630" descr=""/>
            <p:cNvSpPr/>
            <p:nvPr/>
          </p:nvSpPr>
          <p:spPr>
            <a:xfrm>
              <a:off x="2236985" y="2550011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4" h="8889">
                  <a:moveTo>
                    <a:pt x="6261" y="0"/>
                  </a:moveTo>
                  <a:lnTo>
                    <a:pt x="1739" y="1358"/>
                  </a:lnTo>
                  <a:lnTo>
                    <a:pt x="0" y="8521"/>
                  </a:lnTo>
                  <a:lnTo>
                    <a:pt x="5816" y="8102"/>
                  </a:lnTo>
                  <a:lnTo>
                    <a:pt x="9486" y="6680"/>
                  </a:lnTo>
                  <a:lnTo>
                    <a:pt x="11023" y="5702"/>
                  </a:lnTo>
                  <a:lnTo>
                    <a:pt x="11544" y="2819"/>
                  </a:lnTo>
                  <a:lnTo>
                    <a:pt x="10960" y="1714"/>
                  </a:lnTo>
                  <a:lnTo>
                    <a:pt x="9791" y="1155"/>
                  </a:lnTo>
                  <a:lnTo>
                    <a:pt x="9931" y="787"/>
                  </a:lnTo>
                  <a:lnTo>
                    <a:pt x="9651" y="495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F9ED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1" name="object 2631" descr=""/>
            <p:cNvSpPr/>
            <p:nvPr/>
          </p:nvSpPr>
          <p:spPr>
            <a:xfrm>
              <a:off x="2226170" y="2539745"/>
              <a:ext cx="34925" cy="27940"/>
            </a:xfrm>
            <a:custGeom>
              <a:avLst/>
              <a:gdLst/>
              <a:ahLst/>
              <a:cxnLst/>
              <a:rect l="l" t="t" r="r" b="b"/>
              <a:pathLst>
                <a:path w="34925" h="27939">
                  <a:moveTo>
                    <a:pt x="13436" y="10439"/>
                  </a:moveTo>
                  <a:lnTo>
                    <a:pt x="13246" y="10452"/>
                  </a:lnTo>
                  <a:lnTo>
                    <a:pt x="13081" y="10756"/>
                  </a:lnTo>
                  <a:lnTo>
                    <a:pt x="13360" y="10604"/>
                  </a:lnTo>
                  <a:lnTo>
                    <a:pt x="13436" y="10439"/>
                  </a:lnTo>
                  <a:close/>
                </a:path>
                <a:path w="34925" h="27939">
                  <a:moveTo>
                    <a:pt x="15697" y="14909"/>
                  </a:moveTo>
                  <a:lnTo>
                    <a:pt x="15621" y="14706"/>
                  </a:lnTo>
                  <a:lnTo>
                    <a:pt x="15544" y="14490"/>
                  </a:lnTo>
                  <a:lnTo>
                    <a:pt x="14833" y="14693"/>
                  </a:lnTo>
                  <a:lnTo>
                    <a:pt x="14058" y="14871"/>
                  </a:lnTo>
                  <a:lnTo>
                    <a:pt x="13665" y="14973"/>
                  </a:lnTo>
                  <a:lnTo>
                    <a:pt x="12915" y="15176"/>
                  </a:lnTo>
                  <a:lnTo>
                    <a:pt x="13068" y="15582"/>
                  </a:lnTo>
                  <a:lnTo>
                    <a:pt x="13652" y="15430"/>
                  </a:lnTo>
                  <a:lnTo>
                    <a:pt x="13779" y="15392"/>
                  </a:lnTo>
                  <a:lnTo>
                    <a:pt x="14173" y="15303"/>
                  </a:lnTo>
                  <a:lnTo>
                    <a:pt x="14566" y="15201"/>
                  </a:lnTo>
                  <a:lnTo>
                    <a:pt x="15062" y="15087"/>
                  </a:lnTo>
                  <a:lnTo>
                    <a:pt x="15697" y="14909"/>
                  </a:lnTo>
                  <a:close/>
                </a:path>
                <a:path w="34925" h="27939">
                  <a:moveTo>
                    <a:pt x="15849" y="13500"/>
                  </a:moveTo>
                  <a:lnTo>
                    <a:pt x="15519" y="13360"/>
                  </a:lnTo>
                  <a:lnTo>
                    <a:pt x="14541" y="12979"/>
                  </a:lnTo>
                  <a:lnTo>
                    <a:pt x="13728" y="12649"/>
                  </a:lnTo>
                  <a:lnTo>
                    <a:pt x="13296" y="12712"/>
                  </a:lnTo>
                  <a:lnTo>
                    <a:pt x="12852" y="13030"/>
                  </a:lnTo>
                  <a:lnTo>
                    <a:pt x="12560" y="13347"/>
                  </a:lnTo>
                  <a:lnTo>
                    <a:pt x="12890" y="13487"/>
                  </a:lnTo>
                  <a:lnTo>
                    <a:pt x="14681" y="14198"/>
                  </a:lnTo>
                  <a:lnTo>
                    <a:pt x="15113" y="14135"/>
                  </a:lnTo>
                  <a:lnTo>
                    <a:pt x="15392" y="13944"/>
                  </a:lnTo>
                  <a:lnTo>
                    <a:pt x="15557" y="13830"/>
                  </a:lnTo>
                  <a:lnTo>
                    <a:pt x="15849" y="13500"/>
                  </a:lnTo>
                  <a:close/>
                </a:path>
                <a:path w="34925" h="27939">
                  <a:moveTo>
                    <a:pt x="17399" y="11137"/>
                  </a:moveTo>
                  <a:lnTo>
                    <a:pt x="15951" y="11391"/>
                  </a:lnTo>
                  <a:lnTo>
                    <a:pt x="15951" y="13525"/>
                  </a:lnTo>
                  <a:lnTo>
                    <a:pt x="17399" y="13258"/>
                  </a:lnTo>
                  <a:lnTo>
                    <a:pt x="17399" y="11544"/>
                  </a:lnTo>
                  <a:lnTo>
                    <a:pt x="17399" y="11137"/>
                  </a:lnTo>
                  <a:close/>
                </a:path>
                <a:path w="34925" h="27939">
                  <a:moveTo>
                    <a:pt x="34747" y="14846"/>
                  </a:moveTo>
                  <a:lnTo>
                    <a:pt x="34709" y="14643"/>
                  </a:lnTo>
                  <a:lnTo>
                    <a:pt x="32448" y="11087"/>
                  </a:lnTo>
                  <a:lnTo>
                    <a:pt x="31838" y="10147"/>
                  </a:lnTo>
                  <a:lnTo>
                    <a:pt x="31838" y="15938"/>
                  </a:lnTo>
                  <a:lnTo>
                    <a:pt x="31762" y="16738"/>
                  </a:lnTo>
                  <a:lnTo>
                    <a:pt x="31318" y="19469"/>
                  </a:lnTo>
                  <a:lnTo>
                    <a:pt x="28968" y="21361"/>
                  </a:lnTo>
                  <a:lnTo>
                    <a:pt x="25946" y="22631"/>
                  </a:lnTo>
                  <a:lnTo>
                    <a:pt x="24612" y="21450"/>
                  </a:lnTo>
                  <a:lnTo>
                    <a:pt x="24612" y="23139"/>
                  </a:lnTo>
                  <a:lnTo>
                    <a:pt x="22098" y="24003"/>
                  </a:lnTo>
                  <a:lnTo>
                    <a:pt x="19291" y="24472"/>
                  </a:lnTo>
                  <a:lnTo>
                    <a:pt x="16827" y="24663"/>
                  </a:lnTo>
                  <a:lnTo>
                    <a:pt x="16827" y="19469"/>
                  </a:lnTo>
                  <a:lnTo>
                    <a:pt x="17132" y="19443"/>
                  </a:lnTo>
                  <a:lnTo>
                    <a:pt x="17945" y="19278"/>
                  </a:lnTo>
                  <a:lnTo>
                    <a:pt x="18516" y="18999"/>
                  </a:lnTo>
                  <a:lnTo>
                    <a:pt x="18719" y="18897"/>
                  </a:lnTo>
                  <a:lnTo>
                    <a:pt x="19342" y="18453"/>
                  </a:lnTo>
                  <a:lnTo>
                    <a:pt x="24612" y="23139"/>
                  </a:lnTo>
                  <a:lnTo>
                    <a:pt x="24612" y="21450"/>
                  </a:lnTo>
                  <a:lnTo>
                    <a:pt x="21247" y="18453"/>
                  </a:lnTo>
                  <a:lnTo>
                    <a:pt x="20307" y="17614"/>
                  </a:lnTo>
                  <a:lnTo>
                    <a:pt x="20662" y="17195"/>
                  </a:lnTo>
                  <a:lnTo>
                    <a:pt x="19011" y="17208"/>
                  </a:lnTo>
                  <a:lnTo>
                    <a:pt x="18592" y="17627"/>
                  </a:lnTo>
                  <a:lnTo>
                    <a:pt x="18084" y="17983"/>
                  </a:lnTo>
                  <a:lnTo>
                    <a:pt x="15494" y="18897"/>
                  </a:lnTo>
                  <a:lnTo>
                    <a:pt x="15354" y="18821"/>
                  </a:lnTo>
                  <a:lnTo>
                    <a:pt x="15354" y="19443"/>
                  </a:lnTo>
                  <a:lnTo>
                    <a:pt x="15354" y="24752"/>
                  </a:lnTo>
                  <a:lnTo>
                    <a:pt x="14160" y="24790"/>
                  </a:lnTo>
                  <a:lnTo>
                    <a:pt x="12966" y="24752"/>
                  </a:lnTo>
                  <a:lnTo>
                    <a:pt x="12217" y="24663"/>
                  </a:lnTo>
                  <a:lnTo>
                    <a:pt x="11341" y="24917"/>
                  </a:lnTo>
                  <a:lnTo>
                    <a:pt x="10579" y="25006"/>
                  </a:lnTo>
                  <a:lnTo>
                    <a:pt x="9918" y="24955"/>
                  </a:lnTo>
                  <a:lnTo>
                    <a:pt x="10083" y="24625"/>
                  </a:lnTo>
                  <a:lnTo>
                    <a:pt x="10985" y="22809"/>
                  </a:lnTo>
                  <a:lnTo>
                    <a:pt x="12293" y="20815"/>
                  </a:lnTo>
                  <a:lnTo>
                    <a:pt x="13855" y="18999"/>
                  </a:lnTo>
                  <a:lnTo>
                    <a:pt x="14325" y="19215"/>
                  </a:lnTo>
                  <a:lnTo>
                    <a:pt x="14833" y="19354"/>
                  </a:lnTo>
                  <a:lnTo>
                    <a:pt x="15354" y="19443"/>
                  </a:lnTo>
                  <a:lnTo>
                    <a:pt x="15354" y="18821"/>
                  </a:lnTo>
                  <a:lnTo>
                    <a:pt x="13233" y="17627"/>
                  </a:lnTo>
                  <a:lnTo>
                    <a:pt x="12738" y="16217"/>
                  </a:lnTo>
                  <a:lnTo>
                    <a:pt x="12738" y="18453"/>
                  </a:lnTo>
                  <a:lnTo>
                    <a:pt x="11150" y="20269"/>
                  </a:lnTo>
                  <a:lnTo>
                    <a:pt x="9753" y="22364"/>
                  </a:lnTo>
                  <a:lnTo>
                    <a:pt x="8636" y="24625"/>
                  </a:lnTo>
                  <a:lnTo>
                    <a:pt x="7645" y="24117"/>
                  </a:lnTo>
                  <a:lnTo>
                    <a:pt x="7137" y="23139"/>
                  </a:lnTo>
                  <a:lnTo>
                    <a:pt x="7061" y="22364"/>
                  </a:lnTo>
                  <a:lnTo>
                    <a:pt x="6972" y="20269"/>
                  </a:lnTo>
                  <a:lnTo>
                    <a:pt x="6667" y="19202"/>
                  </a:lnTo>
                  <a:lnTo>
                    <a:pt x="6070" y="18224"/>
                  </a:lnTo>
                  <a:lnTo>
                    <a:pt x="5740" y="17449"/>
                  </a:lnTo>
                  <a:lnTo>
                    <a:pt x="4914" y="16192"/>
                  </a:lnTo>
                  <a:lnTo>
                    <a:pt x="11023" y="15735"/>
                  </a:lnTo>
                  <a:lnTo>
                    <a:pt x="11303" y="16814"/>
                  </a:lnTo>
                  <a:lnTo>
                    <a:pt x="11950" y="17716"/>
                  </a:lnTo>
                  <a:lnTo>
                    <a:pt x="12623" y="18224"/>
                  </a:lnTo>
                  <a:lnTo>
                    <a:pt x="12738" y="18453"/>
                  </a:lnTo>
                  <a:lnTo>
                    <a:pt x="12738" y="16217"/>
                  </a:lnTo>
                  <a:lnTo>
                    <a:pt x="12573" y="15735"/>
                  </a:lnTo>
                  <a:lnTo>
                    <a:pt x="12446" y="15379"/>
                  </a:lnTo>
                  <a:lnTo>
                    <a:pt x="11887" y="13728"/>
                  </a:lnTo>
                  <a:lnTo>
                    <a:pt x="11925" y="12979"/>
                  </a:lnTo>
                  <a:lnTo>
                    <a:pt x="12141" y="12573"/>
                  </a:lnTo>
                  <a:lnTo>
                    <a:pt x="12471" y="11938"/>
                  </a:lnTo>
                  <a:lnTo>
                    <a:pt x="13081" y="10756"/>
                  </a:lnTo>
                  <a:lnTo>
                    <a:pt x="12827" y="10896"/>
                  </a:lnTo>
                  <a:lnTo>
                    <a:pt x="12268" y="11366"/>
                  </a:lnTo>
                  <a:lnTo>
                    <a:pt x="11823" y="11938"/>
                  </a:lnTo>
                  <a:lnTo>
                    <a:pt x="11417" y="11772"/>
                  </a:lnTo>
                  <a:lnTo>
                    <a:pt x="11417" y="12573"/>
                  </a:lnTo>
                  <a:lnTo>
                    <a:pt x="11023" y="13322"/>
                  </a:lnTo>
                  <a:lnTo>
                    <a:pt x="10909" y="13728"/>
                  </a:lnTo>
                  <a:lnTo>
                    <a:pt x="10871" y="14897"/>
                  </a:lnTo>
                  <a:lnTo>
                    <a:pt x="4343" y="15379"/>
                  </a:lnTo>
                  <a:lnTo>
                    <a:pt x="3124" y="13728"/>
                  </a:lnTo>
                  <a:lnTo>
                    <a:pt x="2451" y="12738"/>
                  </a:lnTo>
                  <a:lnTo>
                    <a:pt x="2565" y="12573"/>
                  </a:lnTo>
                  <a:lnTo>
                    <a:pt x="4889" y="11023"/>
                  </a:lnTo>
                  <a:lnTo>
                    <a:pt x="6934" y="11264"/>
                  </a:lnTo>
                  <a:lnTo>
                    <a:pt x="8902" y="11785"/>
                  </a:lnTo>
                  <a:lnTo>
                    <a:pt x="10934" y="12687"/>
                  </a:lnTo>
                  <a:lnTo>
                    <a:pt x="11176" y="12649"/>
                  </a:lnTo>
                  <a:lnTo>
                    <a:pt x="11417" y="12573"/>
                  </a:lnTo>
                  <a:lnTo>
                    <a:pt x="11417" y="11772"/>
                  </a:lnTo>
                  <a:lnTo>
                    <a:pt x="9944" y="11125"/>
                  </a:lnTo>
                  <a:lnTo>
                    <a:pt x="9563" y="11023"/>
                  </a:lnTo>
                  <a:lnTo>
                    <a:pt x="8013" y="10604"/>
                  </a:lnTo>
                  <a:lnTo>
                    <a:pt x="6121" y="10363"/>
                  </a:lnTo>
                  <a:lnTo>
                    <a:pt x="7162" y="9740"/>
                  </a:lnTo>
                  <a:lnTo>
                    <a:pt x="8547" y="9105"/>
                  </a:lnTo>
                  <a:lnTo>
                    <a:pt x="10668" y="8204"/>
                  </a:lnTo>
                  <a:lnTo>
                    <a:pt x="11277" y="8077"/>
                  </a:lnTo>
                  <a:lnTo>
                    <a:pt x="11760" y="7975"/>
                  </a:lnTo>
                  <a:lnTo>
                    <a:pt x="12827" y="7594"/>
                  </a:lnTo>
                  <a:lnTo>
                    <a:pt x="13436" y="10439"/>
                  </a:lnTo>
                  <a:lnTo>
                    <a:pt x="17068" y="10325"/>
                  </a:lnTo>
                  <a:lnTo>
                    <a:pt x="17284" y="10414"/>
                  </a:lnTo>
                  <a:lnTo>
                    <a:pt x="17665" y="10363"/>
                  </a:lnTo>
                  <a:lnTo>
                    <a:pt x="17957" y="10236"/>
                  </a:lnTo>
                  <a:lnTo>
                    <a:pt x="19380" y="10629"/>
                  </a:lnTo>
                  <a:lnTo>
                    <a:pt x="20383" y="12255"/>
                  </a:lnTo>
                  <a:lnTo>
                    <a:pt x="20358" y="15049"/>
                  </a:lnTo>
                  <a:lnTo>
                    <a:pt x="20116" y="15735"/>
                  </a:lnTo>
                  <a:lnTo>
                    <a:pt x="20015" y="15938"/>
                  </a:lnTo>
                  <a:lnTo>
                    <a:pt x="19494" y="16649"/>
                  </a:lnTo>
                  <a:lnTo>
                    <a:pt x="19456" y="16484"/>
                  </a:lnTo>
                  <a:lnTo>
                    <a:pt x="18186" y="14795"/>
                  </a:lnTo>
                  <a:lnTo>
                    <a:pt x="18592" y="14630"/>
                  </a:lnTo>
                  <a:lnTo>
                    <a:pt x="19189" y="13881"/>
                  </a:lnTo>
                  <a:lnTo>
                    <a:pt x="19583" y="13398"/>
                  </a:lnTo>
                  <a:lnTo>
                    <a:pt x="19977" y="12903"/>
                  </a:lnTo>
                  <a:lnTo>
                    <a:pt x="20193" y="12623"/>
                  </a:lnTo>
                  <a:lnTo>
                    <a:pt x="19786" y="12496"/>
                  </a:lnTo>
                  <a:lnTo>
                    <a:pt x="19583" y="12484"/>
                  </a:lnTo>
                  <a:lnTo>
                    <a:pt x="19253" y="12458"/>
                  </a:lnTo>
                  <a:lnTo>
                    <a:pt x="18834" y="12611"/>
                  </a:lnTo>
                  <a:lnTo>
                    <a:pt x="18630" y="12877"/>
                  </a:lnTo>
                  <a:lnTo>
                    <a:pt x="17449" y="14351"/>
                  </a:lnTo>
                  <a:lnTo>
                    <a:pt x="17221" y="14630"/>
                  </a:lnTo>
                  <a:lnTo>
                    <a:pt x="17640" y="14757"/>
                  </a:lnTo>
                  <a:lnTo>
                    <a:pt x="17856" y="14782"/>
                  </a:lnTo>
                  <a:lnTo>
                    <a:pt x="16903" y="15189"/>
                  </a:lnTo>
                  <a:lnTo>
                    <a:pt x="16852" y="15430"/>
                  </a:lnTo>
                  <a:lnTo>
                    <a:pt x="17119" y="15811"/>
                  </a:lnTo>
                  <a:lnTo>
                    <a:pt x="15773" y="15925"/>
                  </a:lnTo>
                  <a:lnTo>
                    <a:pt x="15659" y="16281"/>
                  </a:lnTo>
                  <a:lnTo>
                    <a:pt x="15455" y="16865"/>
                  </a:lnTo>
                  <a:lnTo>
                    <a:pt x="15367" y="17157"/>
                  </a:lnTo>
                  <a:lnTo>
                    <a:pt x="15290" y="17373"/>
                  </a:lnTo>
                  <a:lnTo>
                    <a:pt x="16662" y="17246"/>
                  </a:lnTo>
                  <a:lnTo>
                    <a:pt x="16891" y="16598"/>
                  </a:lnTo>
                  <a:lnTo>
                    <a:pt x="16979" y="16306"/>
                  </a:lnTo>
                  <a:lnTo>
                    <a:pt x="17145" y="15836"/>
                  </a:lnTo>
                  <a:lnTo>
                    <a:pt x="18275" y="17335"/>
                  </a:lnTo>
                  <a:lnTo>
                    <a:pt x="18694" y="17335"/>
                  </a:lnTo>
                  <a:lnTo>
                    <a:pt x="19011" y="17208"/>
                  </a:lnTo>
                  <a:lnTo>
                    <a:pt x="20662" y="17195"/>
                  </a:lnTo>
                  <a:lnTo>
                    <a:pt x="21018" y="16649"/>
                  </a:lnTo>
                  <a:lnTo>
                    <a:pt x="21209" y="16306"/>
                  </a:lnTo>
                  <a:lnTo>
                    <a:pt x="31407" y="16814"/>
                  </a:lnTo>
                  <a:lnTo>
                    <a:pt x="31648" y="16789"/>
                  </a:lnTo>
                  <a:lnTo>
                    <a:pt x="31762" y="15938"/>
                  </a:lnTo>
                  <a:lnTo>
                    <a:pt x="21882" y="15430"/>
                  </a:lnTo>
                  <a:lnTo>
                    <a:pt x="21628" y="15417"/>
                  </a:lnTo>
                  <a:lnTo>
                    <a:pt x="21691" y="15049"/>
                  </a:lnTo>
                  <a:lnTo>
                    <a:pt x="21818" y="14236"/>
                  </a:lnTo>
                  <a:lnTo>
                    <a:pt x="24561" y="13220"/>
                  </a:lnTo>
                  <a:lnTo>
                    <a:pt x="30327" y="11087"/>
                  </a:lnTo>
                  <a:lnTo>
                    <a:pt x="30822" y="11938"/>
                  </a:lnTo>
                  <a:lnTo>
                    <a:pt x="31165" y="12649"/>
                  </a:lnTo>
                  <a:lnTo>
                    <a:pt x="31737" y="14376"/>
                  </a:lnTo>
                  <a:lnTo>
                    <a:pt x="31838" y="15938"/>
                  </a:lnTo>
                  <a:lnTo>
                    <a:pt x="31838" y="10147"/>
                  </a:lnTo>
                  <a:lnTo>
                    <a:pt x="31280" y="9271"/>
                  </a:lnTo>
                  <a:lnTo>
                    <a:pt x="29806" y="7645"/>
                  </a:lnTo>
                  <a:lnTo>
                    <a:pt x="29806" y="10248"/>
                  </a:lnTo>
                  <a:lnTo>
                    <a:pt x="21818" y="13220"/>
                  </a:lnTo>
                  <a:lnTo>
                    <a:pt x="21704" y="12255"/>
                  </a:lnTo>
                  <a:lnTo>
                    <a:pt x="21475" y="11722"/>
                  </a:lnTo>
                  <a:lnTo>
                    <a:pt x="21272" y="11366"/>
                  </a:lnTo>
                  <a:lnTo>
                    <a:pt x="21374" y="11023"/>
                  </a:lnTo>
                  <a:lnTo>
                    <a:pt x="21882" y="10401"/>
                  </a:lnTo>
                  <a:lnTo>
                    <a:pt x="25679" y="5765"/>
                  </a:lnTo>
                  <a:lnTo>
                    <a:pt x="27292" y="7023"/>
                  </a:lnTo>
                  <a:lnTo>
                    <a:pt x="28727" y="8636"/>
                  </a:lnTo>
                  <a:lnTo>
                    <a:pt x="29806" y="10248"/>
                  </a:lnTo>
                  <a:lnTo>
                    <a:pt x="29806" y="7645"/>
                  </a:lnTo>
                  <a:lnTo>
                    <a:pt x="28105" y="5765"/>
                  </a:lnTo>
                  <a:lnTo>
                    <a:pt x="25831" y="3263"/>
                  </a:lnTo>
                  <a:lnTo>
                    <a:pt x="25234" y="2603"/>
                  </a:lnTo>
                  <a:lnTo>
                    <a:pt x="25234" y="5448"/>
                  </a:lnTo>
                  <a:lnTo>
                    <a:pt x="24904" y="5473"/>
                  </a:lnTo>
                  <a:lnTo>
                    <a:pt x="24511" y="5588"/>
                  </a:lnTo>
                  <a:lnTo>
                    <a:pt x="20574" y="10401"/>
                  </a:lnTo>
                  <a:lnTo>
                    <a:pt x="20421" y="10236"/>
                  </a:lnTo>
                  <a:lnTo>
                    <a:pt x="20231" y="10033"/>
                  </a:lnTo>
                  <a:lnTo>
                    <a:pt x="19989" y="9779"/>
                  </a:lnTo>
                  <a:lnTo>
                    <a:pt x="19304" y="9347"/>
                  </a:lnTo>
                  <a:lnTo>
                    <a:pt x="18465" y="9131"/>
                  </a:lnTo>
                  <a:lnTo>
                    <a:pt x="19380" y="3670"/>
                  </a:lnTo>
                  <a:lnTo>
                    <a:pt x="19431" y="3378"/>
                  </a:lnTo>
                  <a:lnTo>
                    <a:pt x="21374" y="3263"/>
                  </a:lnTo>
                  <a:lnTo>
                    <a:pt x="23393" y="4114"/>
                  </a:lnTo>
                  <a:lnTo>
                    <a:pt x="25234" y="5448"/>
                  </a:lnTo>
                  <a:lnTo>
                    <a:pt x="25234" y="2603"/>
                  </a:lnTo>
                  <a:lnTo>
                    <a:pt x="24892" y="2222"/>
                  </a:lnTo>
                  <a:lnTo>
                    <a:pt x="18059" y="0"/>
                  </a:lnTo>
                  <a:lnTo>
                    <a:pt x="17970" y="127"/>
                  </a:lnTo>
                  <a:lnTo>
                    <a:pt x="17970" y="3670"/>
                  </a:lnTo>
                  <a:lnTo>
                    <a:pt x="17068" y="9042"/>
                  </a:lnTo>
                  <a:lnTo>
                    <a:pt x="16459" y="9105"/>
                  </a:lnTo>
                  <a:lnTo>
                    <a:pt x="15836" y="9271"/>
                  </a:lnTo>
                  <a:lnTo>
                    <a:pt x="15036" y="9740"/>
                  </a:lnTo>
                  <a:lnTo>
                    <a:pt x="14897" y="10033"/>
                  </a:lnTo>
                  <a:lnTo>
                    <a:pt x="14363" y="7594"/>
                  </a:lnTo>
                  <a:lnTo>
                    <a:pt x="14224" y="6946"/>
                  </a:lnTo>
                  <a:lnTo>
                    <a:pt x="14605" y="6731"/>
                  </a:lnTo>
                  <a:lnTo>
                    <a:pt x="14897" y="6311"/>
                  </a:lnTo>
                  <a:lnTo>
                    <a:pt x="17970" y="3670"/>
                  </a:lnTo>
                  <a:lnTo>
                    <a:pt x="17970" y="127"/>
                  </a:lnTo>
                  <a:lnTo>
                    <a:pt x="13931" y="5588"/>
                  </a:lnTo>
                  <a:lnTo>
                    <a:pt x="13081" y="6375"/>
                  </a:lnTo>
                  <a:lnTo>
                    <a:pt x="11417" y="7137"/>
                  </a:lnTo>
                  <a:lnTo>
                    <a:pt x="8890" y="8077"/>
                  </a:lnTo>
                  <a:lnTo>
                    <a:pt x="5664" y="7848"/>
                  </a:lnTo>
                  <a:lnTo>
                    <a:pt x="0" y="13995"/>
                  </a:lnTo>
                  <a:lnTo>
                    <a:pt x="4343" y="17449"/>
                  </a:lnTo>
                  <a:lnTo>
                    <a:pt x="4432" y="17602"/>
                  </a:lnTo>
                  <a:lnTo>
                    <a:pt x="6997" y="26238"/>
                  </a:lnTo>
                  <a:lnTo>
                    <a:pt x="16090" y="27406"/>
                  </a:lnTo>
                  <a:lnTo>
                    <a:pt x="21513" y="25006"/>
                  </a:lnTo>
                  <a:lnTo>
                    <a:pt x="22009" y="24790"/>
                  </a:lnTo>
                  <a:lnTo>
                    <a:pt x="22288" y="24663"/>
                  </a:lnTo>
                  <a:lnTo>
                    <a:pt x="22898" y="24396"/>
                  </a:lnTo>
                  <a:lnTo>
                    <a:pt x="28625" y="22631"/>
                  </a:lnTo>
                  <a:lnTo>
                    <a:pt x="33121" y="21247"/>
                  </a:lnTo>
                  <a:lnTo>
                    <a:pt x="34264" y="16738"/>
                  </a:lnTo>
                  <a:lnTo>
                    <a:pt x="34366" y="16306"/>
                  </a:lnTo>
                  <a:lnTo>
                    <a:pt x="34467" y="15938"/>
                  </a:lnTo>
                  <a:lnTo>
                    <a:pt x="34747" y="14846"/>
                  </a:lnTo>
                  <a:close/>
                </a:path>
              </a:pathLst>
            </a:custGeom>
            <a:solidFill>
              <a:srgbClr val="662D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2" name="object 2632" descr=""/>
            <p:cNvSpPr/>
            <p:nvPr/>
          </p:nvSpPr>
          <p:spPr>
            <a:xfrm>
              <a:off x="2310155" y="2533764"/>
              <a:ext cx="56515" cy="39370"/>
            </a:xfrm>
            <a:custGeom>
              <a:avLst/>
              <a:gdLst/>
              <a:ahLst/>
              <a:cxnLst/>
              <a:rect l="l" t="t" r="r" b="b"/>
              <a:pathLst>
                <a:path w="56514" h="39369">
                  <a:moveTo>
                    <a:pt x="3619" y="28117"/>
                  </a:moveTo>
                  <a:lnTo>
                    <a:pt x="2438" y="27876"/>
                  </a:lnTo>
                  <a:lnTo>
                    <a:pt x="1282" y="27482"/>
                  </a:lnTo>
                  <a:lnTo>
                    <a:pt x="177" y="26936"/>
                  </a:lnTo>
                  <a:lnTo>
                    <a:pt x="63" y="27406"/>
                  </a:lnTo>
                  <a:lnTo>
                    <a:pt x="0" y="27889"/>
                  </a:lnTo>
                  <a:lnTo>
                    <a:pt x="25" y="28346"/>
                  </a:lnTo>
                  <a:lnTo>
                    <a:pt x="1231" y="28308"/>
                  </a:lnTo>
                  <a:lnTo>
                    <a:pt x="2438" y="28244"/>
                  </a:lnTo>
                  <a:lnTo>
                    <a:pt x="3619" y="28117"/>
                  </a:lnTo>
                  <a:close/>
                </a:path>
                <a:path w="56514" h="39369">
                  <a:moveTo>
                    <a:pt x="4648" y="28879"/>
                  </a:moveTo>
                  <a:lnTo>
                    <a:pt x="3162" y="29032"/>
                  </a:lnTo>
                  <a:lnTo>
                    <a:pt x="1676" y="29121"/>
                  </a:lnTo>
                  <a:lnTo>
                    <a:pt x="177" y="29146"/>
                  </a:lnTo>
                  <a:lnTo>
                    <a:pt x="584" y="30441"/>
                  </a:lnTo>
                  <a:lnTo>
                    <a:pt x="1460" y="31356"/>
                  </a:lnTo>
                  <a:lnTo>
                    <a:pt x="2552" y="32054"/>
                  </a:lnTo>
                  <a:lnTo>
                    <a:pt x="3035" y="30848"/>
                  </a:lnTo>
                  <a:lnTo>
                    <a:pt x="3733" y="29781"/>
                  </a:lnTo>
                  <a:lnTo>
                    <a:pt x="4648" y="28879"/>
                  </a:lnTo>
                  <a:close/>
                </a:path>
                <a:path w="56514" h="39369">
                  <a:moveTo>
                    <a:pt x="8470" y="27330"/>
                  </a:moveTo>
                  <a:lnTo>
                    <a:pt x="5829" y="27101"/>
                  </a:lnTo>
                  <a:lnTo>
                    <a:pt x="3352" y="26098"/>
                  </a:lnTo>
                  <a:lnTo>
                    <a:pt x="1206" y="24422"/>
                  </a:lnTo>
                  <a:lnTo>
                    <a:pt x="914" y="24917"/>
                  </a:lnTo>
                  <a:lnTo>
                    <a:pt x="673" y="25425"/>
                  </a:lnTo>
                  <a:lnTo>
                    <a:pt x="469" y="25958"/>
                  </a:lnTo>
                  <a:lnTo>
                    <a:pt x="2578" y="27101"/>
                  </a:lnTo>
                  <a:lnTo>
                    <a:pt x="5448" y="27978"/>
                  </a:lnTo>
                  <a:lnTo>
                    <a:pt x="7835" y="27495"/>
                  </a:lnTo>
                  <a:lnTo>
                    <a:pt x="8470" y="27330"/>
                  </a:lnTo>
                  <a:close/>
                </a:path>
                <a:path w="56514" h="39369">
                  <a:moveTo>
                    <a:pt x="9105" y="28181"/>
                  </a:moveTo>
                  <a:lnTo>
                    <a:pt x="8521" y="28308"/>
                  </a:lnTo>
                  <a:lnTo>
                    <a:pt x="7924" y="28409"/>
                  </a:lnTo>
                  <a:lnTo>
                    <a:pt x="7327" y="28498"/>
                  </a:lnTo>
                  <a:lnTo>
                    <a:pt x="5702" y="29565"/>
                  </a:lnTo>
                  <a:lnTo>
                    <a:pt x="4203" y="30822"/>
                  </a:lnTo>
                  <a:lnTo>
                    <a:pt x="3429" y="32537"/>
                  </a:lnTo>
                  <a:lnTo>
                    <a:pt x="4292" y="32956"/>
                  </a:lnTo>
                  <a:lnTo>
                    <a:pt x="5245" y="33261"/>
                  </a:lnTo>
                  <a:lnTo>
                    <a:pt x="6172" y="33451"/>
                  </a:lnTo>
                  <a:lnTo>
                    <a:pt x="6959" y="31584"/>
                  </a:lnTo>
                  <a:lnTo>
                    <a:pt x="7937" y="29832"/>
                  </a:lnTo>
                  <a:lnTo>
                    <a:pt x="9105" y="28181"/>
                  </a:lnTo>
                  <a:close/>
                </a:path>
                <a:path w="56514" h="39369">
                  <a:moveTo>
                    <a:pt x="12306" y="26327"/>
                  </a:moveTo>
                  <a:lnTo>
                    <a:pt x="8864" y="25603"/>
                  </a:lnTo>
                  <a:lnTo>
                    <a:pt x="5892" y="23901"/>
                  </a:lnTo>
                  <a:lnTo>
                    <a:pt x="3505" y="21310"/>
                  </a:lnTo>
                  <a:lnTo>
                    <a:pt x="3187" y="21615"/>
                  </a:lnTo>
                  <a:lnTo>
                    <a:pt x="2882" y="21958"/>
                  </a:lnTo>
                  <a:lnTo>
                    <a:pt x="1879" y="23291"/>
                  </a:lnTo>
                  <a:lnTo>
                    <a:pt x="1524" y="23850"/>
                  </a:lnTo>
                  <a:lnTo>
                    <a:pt x="1701" y="23901"/>
                  </a:lnTo>
                  <a:lnTo>
                    <a:pt x="1866" y="23977"/>
                  </a:lnTo>
                  <a:lnTo>
                    <a:pt x="4546" y="26098"/>
                  </a:lnTo>
                  <a:lnTo>
                    <a:pt x="9055" y="26873"/>
                  </a:lnTo>
                  <a:lnTo>
                    <a:pt x="11709" y="26530"/>
                  </a:lnTo>
                  <a:lnTo>
                    <a:pt x="11912" y="26479"/>
                  </a:lnTo>
                  <a:lnTo>
                    <a:pt x="12103" y="26390"/>
                  </a:lnTo>
                  <a:lnTo>
                    <a:pt x="12306" y="26327"/>
                  </a:lnTo>
                  <a:close/>
                </a:path>
                <a:path w="56514" h="39369">
                  <a:moveTo>
                    <a:pt x="12331" y="27406"/>
                  </a:moveTo>
                  <a:lnTo>
                    <a:pt x="10490" y="27927"/>
                  </a:lnTo>
                  <a:lnTo>
                    <a:pt x="8978" y="29819"/>
                  </a:lnTo>
                  <a:lnTo>
                    <a:pt x="8039" y="31559"/>
                  </a:lnTo>
                  <a:lnTo>
                    <a:pt x="7226" y="33616"/>
                  </a:lnTo>
                  <a:lnTo>
                    <a:pt x="7607" y="33655"/>
                  </a:lnTo>
                  <a:lnTo>
                    <a:pt x="7988" y="33680"/>
                  </a:lnTo>
                  <a:lnTo>
                    <a:pt x="9245" y="33680"/>
                  </a:lnTo>
                  <a:lnTo>
                    <a:pt x="10147" y="33528"/>
                  </a:lnTo>
                  <a:lnTo>
                    <a:pt x="10972" y="33197"/>
                  </a:lnTo>
                  <a:lnTo>
                    <a:pt x="11061" y="31191"/>
                  </a:lnTo>
                  <a:lnTo>
                    <a:pt x="11506" y="29260"/>
                  </a:lnTo>
                  <a:lnTo>
                    <a:pt x="12331" y="27406"/>
                  </a:lnTo>
                  <a:close/>
                </a:path>
                <a:path w="56514" h="39369">
                  <a:moveTo>
                    <a:pt x="13157" y="25552"/>
                  </a:moveTo>
                  <a:lnTo>
                    <a:pt x="11734" y="21920"/>
                  </a:lnTo>
                  <a:lnTo>
                    <a:pt x="9906" y="20104"/>
                  </a:lnTo>
                  <a:lnTo>
                    <a:pt x="8585" y="19646"/>
                  </a:lnTo>
                  <a:lnTo>
                    <a:pt x="6134" y="19596"/>
                  </a:lnTo>
                  <a:lnTo>
                    <a:pt x="5041" y="20104"/>
                  </a:lnTo>
                  <a:lnTo>
                    <a:pt x="4152" y="20789"/>
                  </a:lnTo>
                  <a:lnTo>
                    <a:pt x="6667" y="23660"/>
                  </a:lnTo>
                  <a:lnTo>
                    <a:pt x="10121" y="25196"/>
                  </a:lnTo>
                  <a:lnTo>
                    <a:pt x="13157" y="25552"/>
                  </a:lnTo>
                  <a:close/>
                </a:path>
                <a:path w="56514" h="39369">
                  <a:moveTo>
                    <a:pt x="13716" y="25615"/>
                  </a:moveTo>
                  <a:lnTo>
                    <a:pt x="13157" y="25552"/>
                  </a:lnTo>
                  <a:lnTo>
                    <a:pt x="13309" y="25946"/>
                  </a:lnTo>
                  <a:lnTo>
                    <a:pt x="13716" y="25615"/>
                  </a:lnTo>
                  <a:close/>
                </a:path>
                <a:path w="56514" h="39369">
                  <a:moveTo>
                    <a:pt x="14681" y="3898"/>
                  </a:moveTo>
                  <a:lnTo>
                    <a:pt x="14109" y="3009"/>
                  </a:lnTo>
                  <a:lnTo>
                    <a:pt x="13538" y="2108"/>
                  </a:lnTo>
                  <a:lnTo>
                    <a:pt x="12954" y="1219"/>
                  </a:lnTo>
                  <a:lnTo>
                    <a:pt x="12471" y="1524"/>
                  </a:lnTo>
                  <a:lnTo>
                    <a:pt x="12039" y="1879"/>
                  </a:lnTo>
                  <a:lnTo>
                    <a:pt x="11645" y="2273"/>
                  </a:lnTo>
                  <a:lnTo>
                    <a:pt x="12725" y="2692"/>
                  </a:lnTo>
                  <a:lnTo>
                    <a:pt x="13741" y="3225"/>
                  </a:lnTo>
                  <a:lnTo>
                    <a:pt x="14681" y="3898"/>
                  </a:lnTo>
                  <a:close/>
                </a:path>
                <a:path w="56514" h="39369">
                  <a:moveTo>
                    <a:pt x="15709" y="3556"/>
                  </a:moveTo>
                  <a:lnTo>
                    <a:pt x="15608" y="2451"/>
                  </a:lnTo>
                  <a:lnTo>
                    <a:pt x="15494" y="1333"/>
                  </a:lnTo>
                  <a:lnTo>
                    <a:pt x="15392" y="215"/>
                  </a:lnTo>
                  <a:lnTo>
                    <a:pt x="14871" y="330"/>
                  </a:lnTo>
                  <a:lnTo>
                    <a:pt x="14376" y="508"/>
                  </a:lnTo>
                  <a:lnTo>
                    <a:pt x="13893" y="723"/>
                  </a:lnTo>
                  <a:lnTo>
                    <a:pt x="14503" y="1663"/>
                  </a:lnTo>
                  <a:lnTo>
                    <a:pt x="15709" y="3556"/>
                  </a:lnTo>
                  <a:close/>
                </a:path>
                <a:path w="56514" h="39369">
                  <a:moveTo>
                    <a:pt x="15760" y="25133"/>
                  </a:moveTo>
                  <a:lnTo>
                    <a:pt x="15506" y="24688"/>
                  </a:lnTo>
                  <a:lnTo>
                    <a:pt x="15265" y="24333"/>
                  </a:lnTo>
                  <a:lnTo>
                    <a:pt x="13716" y="25615"/>
                  </a:lnTo>
                  <a:lnTo>
                    <a:pt x="14211" y="25666"/>
                  </a:lnTo>
                  <a:lnTo>
                    <a:pt x="15227" y="25336"/>
                  </a:lnTo>
                  <a:lnTo>
                    <a:pt x="15735" y="25133"/>
                  </a:lnTo>
                  <a:close/>
                </a:path>
                <a:path w="56514" h="39369">
                  <a:moveTo>
                    <a:pt x="16535" y="26644"/>
                  </a:moveTo>
                  <a:lnTo>
                    <a:pt x="16433" y="26390"/>
                  </a:lnTo>
                  <a:lnTo>
                    <a:pt x="16268" y="26073"/>
                  </a:lnTo>
                  <a:lnTo>
                    <a:pt x="15608" y="26314"/>
                  </a:lnTo>
                  <a:lnTo>
                    <a:pt x="14287" y="26758"/>
                  </a:lnTo>
                  <a:lnTo>
                    <a:pt x="13220" y="28765"/>
                  </a:lnTo>
                  <a:lnTo>
                    <a:pt x="12331" y="30594"/>
                  </a:lnTo>
                  <a:lnTo>
                    <a:pt x="12014" y="32651"/>
                  </a:lnTo>
                  <a:lnTo>
                    <a:pt x="12369" y="32410"/>
                  </a:lnTo>
                  <a:lnTo>
                    <a:pt x="12700" y="32118"/>
                  </a:lnTo>
                  <a:lnTo>
                    <a:pt x="13779" y="30835"/>
                  </a:lnTo>
                  <a:lnTo>
                    <a:pt x="14008" y="29959"/>
                  </a:lnTo>
                  <a:lnTo>
                    <a:pt x="14185" y="28486"/>
                  </a:lnTo>
                  <a:lnTo>
                    <a:pt x="14427" y="28054"/>
                  </a:lnTo>
                  <a:lnTo>
                    <a:pt x="14820" y="26860"/>
                  </a:lnTo>
                  <a:lnTo>
                    <a:pt x="15684" y="26987"/>
                  </a:lnTo>
                  <a:lnTo>
                    <a:pt x="16535" y="26644"/>
                  </a:lnTo>
                  <a:close/>
                </a:path>
                <a:path w="56514" h="39369">
                  <a:moveTo>
                    <a:pt x="17145" y="7912"/>
                  </a:moveTo>
                  <a:lnTo>
                    <a:pt x="16878" y="7480"/>
                  </a:lnTo>
                  <a:lnTo>
                    <a:pt x="16624" y="7035"/>
                  </a:lnTo>
                  <a:lnTo>
                    <a:pt x="16357" y="6604"/>
                  </a:lnTo>
                  <a:lnTo>
                    <a:pt x="16129" y="6426"/>
                  </a:lnTo>
                  <a:lnTo>
                    <a:pt x="14655" y="4902"/>
                  </a:lnTo>
                  <a:lnTo>
                    <a:pt x="12814" y="3848"/>
                  </a:lnTo>
                  <a:lnTo>
                    <a:pt x="10782" y="3314"/>
                  </a:lnTo>
                  <a:lnTo>
                    <a:pt x="10261" y="4051"/>
                  </a:lnTo>
                  <a:lnTo>
                    <a:pt x="9829" y="4889"/>
                  </a:lnTo>
                  <a:lnTo>
                    <a:pt x="9512" y="5791"/>
                  </a:lnTo>
                  <a:lnTo>
                    <a:pt x="12242" y="5791"/>
                  </a:lnTo>
                  <a:lnTo>
                    <a:pt x="14820" y="6502"/>
                  </a:lnTo>
                  <a:lnTo>
                    <a:pt x="17145" y="7912"/>
                  </a:lnTo>
                  <a:close/>
                </a:path>
                <a:path w="56514" h="39369">
                  <a:moveTo>
                    <a:pt x="19113" y="11214"/>
                  </a:moveTo>
                  <a:lnTo>
                    <a:pt x="18161" y="9575"/>
                  </a:lnTo>
                  <a:lnTo>
                    <a:pt x="15582" y="7848"/>
                  </a:lnTo>
                  <a:lnTo>
                    <a:pt x="13131" y="7150"/>
                  </a:lnTo>
                  <a:lnTo>
                    <a:pt x="12636" y="7010"/>
                  </a:lnTo>
                  <a:lnTo>
                    <a:pt x="9410" y="7150"/>
                  </a:lnTo>
                  <a:lnTo>
                    <a:pt x="9283" y="7010"/>
                  </a:lnTo>
                  <a:lnTo>
                    <a:pt x="9194" y="6858"/>
                  </a:lnTo>
                  <a:lnTo>
                    <a:pt x="9055" y="7429"/>
                  </a:lnTo>
                  <a:lnTo>
                    <a:pt x="8902" y="8597"/>
                  </a:lnTo>
                  <a:lnTo>
                    <a:pt x="12522" y="8978"/>
                  </a:lnTo>
                  <a:lnTo>
                    <a:pt x="15811" y="9728"/>
                  </a:lnTo>
                  <a:lnTo>
                    <a:pt x="19113" y="11214"/>
                  </a:lnTo>
                  <a:close/>
                </a:path>
                <a:path w="56514" h="39369">
                  <a:moveTo>
                    <a:pt x="19164" y="15328"/>
                  </a:moveTo>
                  <a:lnTo>
                    <a:pt x="18021" y="14935"/>
                  </a:lnTo>
                  <a:lnTo>
                    <a:pt x="13957" y="14185"/>
                  </a:lnTo>
                  <a:lnTo>
                    <a:pt x="9740" y="14097"/>
                  </a:lnTo>
                  <a:lnTo>
                    <a:pt x="10325" y="15341"/>
                  </a:lnTo>
                  <a:lnTo>
                    <a:pt x="11214" y="16459"/>
                  </a:lnTo>
                  <a:lnTo>
                    <a:pt x="16052" y="18326"/>
                  </a:lnTo>
                  <a:lnTo>
                    <a:pt x="19164" y="15328"/>
                  </a:lnTo>
                  <a:close/>
                </a:path>
                <a:path w="56514" h="39369">
                  <a:moveTo>
                    <a:pt x="19875" y="774"/>
                  </a:moveTo>
                  <a:lnTo>
                    <a:pt x="18796" y="203"/>
                  </a:lnTo>
                  <a:lnTo>
                    <a:pt x="17614" y="0"/>
                  </a:lnTo>
                  <a:lnTo>
                    <a:pt x="16433" y="76"/>
                  </a:lnTo>
                  <a:lnTo>
                    <a:pt x="16967" y="5575"/>
                  </a:lnTo>
                  <a:lnTo>
                    <a:pt x="17983" y="7239"/>
                  </a:lnTo>
                  <a:lnTo>
                    <a:pt x="18478" y="8077"/>
                  </a:lnTo>
                  <a:lnTo>
                    <a:pt x="18275" y="5511"/>
                  </a:lnTo>
                  <a:lnTo>
                    <a:pt x="18770" y="3022"/>
                  </a:lnTo>
                  <a:lnTo>
                    <a:pt x="19875" y="774"/>
                  </a:lnTo>
                  <a:close/>
                </a:path>
                <a:path w="56514" h="39369">
                  <a:moveTo>
                    <a:pt x="21920" y="16306"/>
                  </a:moveTo>
                  <a:lnTo>
                    <a:pt x="20828" y="13754"/>
                  </a:lnTo>
                  <a:lnTo>
                    <a:pt x="20650" y="13919"/>
                  </a:lnTo>
                  <a:lnTo>
                    <a:pt x="20040" y="12827"/>
                  </a:lnTo>
                  <a:lnTo>
                    <a:pt x="16408" y="11099"/>
                  </a:lnTo>
                  <a:lnTo>
                    <a:pt x="12827" y="10299"/>
                  </a:lnTo>
                  <a:lnTo>
                    <a:pt x="8839" y="9906"/>
                  </a:lnTo>
                  <a:lnTo>
                    <a:pt x="8839" y="10871"/>
                  </a:lnTo>
                  <a:lnTo>
                    <a:pt x="8966" y="11811"/>
                  </a:lnTo>
                  <a:lnTo>
                    <a:pt x="9220" y="12700"/>
                  </a:lnTo>
                  <a:lnTo>
                    <a:pt x="13335" y="12763"/>
                  </a:lnTo>
                  <a:lnTo>
                    <a:pt x="17297" y="13487"/>
                  </a:lnTo>
                  <a:lnTo>
                    <a:pt x="20116" y="14439"/>
                  </a:lnTo>
                  <a:lnTo>
                    <a:pt x="19164" y="15328"/>
                  </a:lnTo>
                  <a:lnTo>
                    <a:pt x="21920" y="16306"/>
                  </a:lnTo>
                  <a:close/>
                </a:path>
                <a:path w="56514" h="39369">
                  <a:moveTo>
                    <a:pt x="22987" y="4635"/>
                  </a:moveTo>
                  <a:lnTo>
                    <a:pt x="22682" y="3441"/>
                  </a:lnTo>
                  <a:lnTo>
                    <a:pt x="22059" y="2349"/>
                  </a:lnTo>
                  <a:lnTo>
                    <a:pt x="20916" y="1422"/>
                  </a:lnTo>
                  <a:lnTo>
                    <a:pt x="19558" y="3848"/>
                  </a:lnTo>
                  <a:lnTo>
                    <a:pt x="18999" y="6616"/>
                  </a:lnTo>
                  <a:lnTo>
                    <a:pt x="19329" y="9461"/>
                  </a:lnTo>
                  <a:lnTo>
                    <a:pt x="20002" y="10629"/>
                  </a:lnTo>
                  <a:lnTo>
                    <a:pt x="20650" y="8458"/>
                  </a:lnTo>
                  <a:lnTo>
                    <a:pt x="21640" y="6451"/>
                  </a:lnTo>
                  <a:lnTo>
                    <a:pt x="22987" y="4635"/>
                  </a:lnTo>
                  <a:close/>
                </a:path>
                <a:path w="56514" h="39369">
                  <a:moveTo>
                    <a:pt x="23317" y="16573"/>
                  </a:moveTo>
                  <a:lnTo>
                    <a:pt x="21983" y="14122"/>
                  </a:lnTo>
                  <a:lnTo>
                    <a:pt x="21805" y="14605"/>
                  </a:lnTo>
                  <a:lnTo>
                    <a:pt x="23317" y="16573"/>
                  </a:lnTo>
                  <a:close/>
                </a:path>
                <a:path w="56514" h="39369">
                  <a:moveTo>
                    <a:pt x="23317" y="10401"/>
                  </a:moveTo>
                  <a:lnTo>
                    <a:pt x="23241" y="6705"/>
                  </a:lnTo>
                  <a:lnTo>
                    <a:pt x="22212" y="8280"/>
                  </a:lnTo>
                  <a:lnTo>
                    <a:pt x="21412" y="9982"/>
                  </a:lnTo>
                  <a:lnTo>
                    <a:pt x="20916" y="11836"/>
                  </a:lnTo>
                  <a:lnTo>
                    <a:pt x="20802" y="12065"/>
                  </a:lnTo>
                  <a:lnTo>
                    <a:pt x="21983" y="14122"/>
                  </a:lnTo>
                  <a:lnTo>
                    <a:pt x="23317" y="10401"/>
                  </a:lnTo>
                  <a:close/>
                </a:path>
                <a:path w="56514" h="39369">
                  <a:moveTo>
                    <a:pt x="23761" y="19621"/>
                  </a:moveTo>
                  <a:lnTo>
                    <a:pt x="23075" y="18326"/>
                  </a:lnTo>
                  <a:lnTo>
                    <a:pt x="21996" y="16332"/>
                  </a:lnTo>
                  <a:lnTo>
                    <a:pt x="23317" y="19532"/>
                  </a:lnTo>
                  <a:lnTo>
                    <a:pt x="23571" y="19659"/>
                  </a:lnTo>
                  <a:lnTo>
                    <a:pt x="23761" y="19621"/>
                  </a:lnTo>
                  <a:close/>
                </a:path>
                <a:path w="56514" h="39369">
                  <a:moveTo>
                    <a:pt x="24384" y="17957"/>
                  </a:moveTo>
                  <a:lnTo>
                    <a:pt x="23317" y="16573"/>
                  </a:lnTo>
                  <a:lnTo>
                    <a:pt x="24320" y="18453"/>
                  </a:lnTo>
                  <a:lnTo>
                    <a:pt x="24384" y="17957"/>
                  </a:lnTo>
                  <a:close/>
                </a:path>
                <a:path w="56514" h="39369">
                  <a:moveTo>
                    <a:pt x="49644" y="35001"/>
                  </a:moveTo>
                  <a:lnTo>
                    <a:pt x="49009" y="34658"/>
                  </a:lnTo>
                  <a:lnTo>
                    <a:pt x="48374" y="34290"/>
                  </a:lnTo>
                  <a:lnTo>
                    <a:pt x="47764" y="33896"/>
                  </a:lnTo>
                  <a:lnTo>
                    <a:pt x="47790" y="34112"/>
                  </a:lnTo>
                  <a:lnTo>
                    <a:pt x="47891" y="34683"/>
                  </a:lnTo>
                  <a:lnTo>
                    <a:pt x="48018" y="34709"/>
                  </a:lnTo>
                  <a:lnTo>
                    <a:pt x="48183" y="34658"/>
                  </a:lnTo>
                  <a:lnTo>
                    <a:pt x="47218" y="35725"/>
                  </a:lnTo>
                  <a:lnTo>
                    <a:pt x="46990" y="37363"/>
                  </a:lnTo>
                  <a:lnTo>
                    <a:pt x="48285" y="38341"/>
                  </a:lnTo>
                  <a:lnTo>
                    <a:pt x="48514" y="37134"/>
                  </a:lnTo>
                  <a:lnTo>
                    <a:pt x="48971" y="36004"/>
                  </a:lnTo>
                  <a:lnTo>
                    <a:pt x="49644" y="35001"/>
                  </a:lnTo>
                  <a:close/>
                </a:path>
                <a:path w="56514" h="39369">
                  <a:moveTo>
                    <a:pt x="52184" y="38620"/>
                  </a:moveTo>
                  <a:lnTo>
                    <a:pt x="51574" y="35941"/>
                  </a:lnTo>
                  <a:lnTo>
                    <a:pt x="50927" y="35674"/>
                  </a:lnTo>
                  <a:lnTo>
                    <a:pt x="50609" y="35521"/>
                  </a:lnTo>
                  <a:lnTo>
                    <a:pt x="49961" y="36512"/>
                  </a:lnTo>
                  <a:lnTo>
                    <a:pt x="49593" y="37680"/>
                  </a:lnTo>
                  <a:lnTo>
                    <a:pt x="49479" y="38900"/>
                  </a:lnTo>
                  <a:lnTo>
                    <a:pt x="50368" y="39116"/>
                  </a:lnTo>
                  <a:lnTo>
                    <a:pt x="51308" y="38976"/>
                  </a:lnTo>
                  <a:lnTo>
                    <a:pt x="52184" y="38620"/>
                  </a:lnTo>
                  <a:close/>
                </a:path>
                <a:path w="56514" h="39369">
                  <a:moveTo>
                    <a:pt x="54521" y="37033"/>
                  </a:moveTo>
                  <a:lnTo>
                    <a:pt x="54038" y="36880"/>
                  </a:lnTo>
                  <a:lnTo>
                    <a:pt x="53555" y="36753"/>
                  </a:lnTo>
                  <a:lnTo>
                    <a:pt x="53086" y="36576"/>
                  </a:lnTo>
                  <a:lnTo>
                    <a:pt x="53187" y="37033"/>
                  </a:lnTo>
                  <a:lnTo>
                    <a:pt x="53301" y="37490"/>
                  </a:lnTo>
                  <a:lnTo>
                    <a:pt x="53403" y="37947"/>
                  </a:lnTo>
                  <a:lnTo>
                    <a:pt x="53809" y="37668"/>
                  </a:lnTo>
                  <a:lnTo>
                    <a:pt x="54190" y="37363"/>
                  </a:lnTo>
                  <a:lnTo>
                    <a:pt x="54521" y="37033"/>
                  </a:lnTo>
                  <a:close/>
                </a:path>
                <a:path w="56514" h="39369">
                  <a:moveTo>
                    <a:pt x="55067" y="31153"/>
                  </a:moveTo>
                  <a:lnTo>
                    <a:pt x="54635" y="30657"/>
                  </a:lnTo>
                  <a:lnTo>
                    <a:pt x="54038" y="30289"/>
                  </a:lnTo>
                  <a:lnTo>
                    <a:pt x="51600" y="29946"/>
                  </a:lnTo>
                  <a:lnTo>
                    <a:pt x="49911" y="31191"/>
                  </a:lnTo>
                  <a:lnTo>
                    <a:pt x="49390" y="32740"/>
                  </a:lnTo>
                  <a:lnTo>
                    <a:pt x="48615" y="32308"/>
                  </a:lnTo>
                  <a:lnTo>
                    <a:pt x="48437" y="32372"/>
                  </a:lnTo>
                  <a:lnTo>
                    <a:pt x="48272" y="32486"/>
                  </a:lnTo>
                  <a:lnTo>
                    <a:pt x="49009" y="32981"/>
                  </a:lnTo>
                  <a:lnTo>
                    <a:pt x="49758" y="33451"/>
                  </a:lnTo>
                  <a:lnTo>
                    <a:pt x="50533" y="33870"/>
                  </a:lnTo>
                  <a:lnTo>
                    <a:pt x="51714" y="32600"/>
                  </a:lnTo>
                  <a:lnTo>
                    <a:pt x="53263" y="31648"/>
                  </a:lnTo>
                  <a:lnTo>
                    <a:pt x="55067" y="31153"/>
                  </a:lnTo>
                  <a:close/>
                </a:path>
                <a:path w="56514" h="39369">
                  <a:moveTo>
                    <a:pt x="55880" y="34251"/>
                  </a:moveTo>
                  <a:lnTo>
                    <a:pt x="55016" y="34556"/>
                  </a:lnTo>
                  <a:lnTo>
                    <a:pt x="54140" y="34874"/>
                  </a:lnTo>
                  <a:lnTo>
                    <a:pt x="53276" y="35179"/>
                  </a:lnTo>
                  <a:lnTo>
                    <a:pt x="53949" y="35458"/>
                  </a:lnTo>
                  <a:lnTo>
                    <a:pt x="54635" y="35699"/>
                  </a:lnTo>
                  <a:lnTo>
                    <a:pt x="55333" y="35928"/>
                  </a:lnTo>
                  <a:lnTo>
                    <a:pt x="55626" y="35420"/>
                  </a:lnTo>
                  <a:lnTo>
                    <a:pt x="55803" y="34848"/>
                  </a:lnTo>
                  <a:lnTo>
                    <a:pt x="55880" y="34251"/>
                  </a:lnTo>
                  <a:close/>
                </a:path>
                <a:path w="56514" h="39369">
                  <a:moveTo>
                    <a:pt x="55905" y="33299"/>
                  </a:moveTo>
                  <a:lnTo>
                    <a:pt x="55867" y="32918"/>
                  </a:lnTo>
                  <a:lnTo>
                    <a:pt x="55791" y="32562"/>
                  </a:lnTo>
                  <a:lnTo>
                    <a:pt x="55664" y="32219"/>
                  </a:lnTo>
                  <a:lnTo>
                    <a:pt x="53975" y="32537"/>
                  </a:lnTo>
                  <a:lnTo>
                    <a:pt x="52539" y="33299"/>
                  </a:lnTo>
                  <a:lnTo>
                    <a:pt x="51485" y="34391"/>
                  </a:lnTo>
                  <a:lnTo>
                    <a:pt x="51676" y="34493"/>
                  </a:lnTo>
                  <a:lnTo>
                    <a:pt x="52070" y="34671"/>
                  </a:lnTo>
                  <a:lnTo>
                    <a:pt x="53390" y="34188"/>
                  </a:lnTo>
                  <a:lnTo>
                    <a:pt x="55905" y="33299"/>
                  </a:lnTo>
                  <a:close/>
                </a:path>
              </a:pathLst>
            </a:custGeom>
            <a:solidFill>
              <a:srgbClr val="0060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3" name="object 2633" descr=""/>
            <p:cNvSpPr/>
            <p:nvPr/>
          </p:nvSpPr>
          <p:spPr>
            <a:xfrm>
              <a:off x="2338805" y="2556398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4">
                  <a:moveTo>
                    <a:pt x="1968" y="0"/>
                  </a:moveTo>
                  <a:lnTo>
                    <a:pt x="977" y="762"/>
                  </a:lnTo>
                  <a:lnTo>
                    <a:pt x="635" y="2006"/>
                  </a:lnTo>
                  <a:lnTo>
                    <a:pt x="254" y="1930"/>
                  </a:lnTo>
                  <a:lnTo>
                    <a:pt x="0" y="2247"/>
                  </a:lnTo>
                  <a:lnTo>
                    <a:pt x="88" y="5676"/>
                  </a:lnTo>
                  <a:lnTo>
                    <a:pt x="2209" y="9906"/>
                  </a:lnTo>
                  <a:lnTo>
                    <a:pt x="9563" y="10388"/>
                  </a:lnTo>
                  <a:lnTo>
                    <a:pt x="8153" y="4737"/>
                  </a:lnTo>
                  <a:lnTo>
                    <a:pt x="6134" y="1358"/>
                  </a:lnTo>
                  <a:lnTo>
                    <a:pt x="4902" y="12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F9ED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4" name="object 2634" descr=""/>
            <p:cNvSpPr/>
            <p:nvPr/>
          </p:nvSpPr>
          <p:spPr>
            <a:xfrm>
              <a:off x="2328659" y="2543873"/>
              <a:ext cx="27940" cy="34925"/>
            </a:xfrm>
            <a:custGeom>
              <a:avLst/>
              <a:gdLst/>
              <a:ahLst/>
              <a:cxnLst/>
              <a:rect l="l" t="t" r="r" b="b"/>
              <a:pathLst>
                <a:path w="27939" h="34925">
                  <a:moveTo>
                    <a:pt x="11404" y="22072"/>
                  </a:moveTo>
                  <a:lnTo>
                    <a:pt x="11137" y="21717"/>
                  </a:lnTo>
                  <a:lnTo>
                    <a:pt x="11150" y="21983"/>
                  </a:lnTo>
                  <a:lnTo>
                    <a:pt x="11404" y="22072"/>
                  </a:lnTo>
                  <a:close/>
                </a:path>
                <a:path w="27939" h="34925">
                  <a:moveTo>
                    <a:pt x="13627" y="18770"/>
                  </a:moveTo>
                  <a:lnTo>
                    <a:pt x="13119" y="17386"/>
                  </a:lnTo>
                  <a:lnTo>
                    <a:pt x="12204" y="17538"/>
                  </a:lnTo>
                  <a:lnTo>
                    <a:pt x="11811" y="17614"/>
                  </a:lnTo>
                  <a:lnTo>
                    <a:pt x="11430" y="17678"/>
                  </a:lnTo>
                  <a:lnTo>
                    <a:pt x="11023" y="17741"/>
                  </a:lnTo>
                  <a:lnTo>
                    <a:pt x="11531" y="19126"/>
                  </a:lnTo>
                  <a:lnTo>
                    <a:pt x="12827" y="18910"/>
                  </a:lnTo>
                  <a:lnTo>
                    <a:pt x="13220" y="18834"/>
                  </a:lnTo>
                  <a:lnTo>
                    <a:pt x="13627" y="18770"/>
                  </a:lnTo>
                  <a:close/>
                </a:path>
                <a:path w="27939" h="34925">
                  <a:moveTo>
                    <a:pt x="14516" y="19900"/>
                  </a:moveTo>
                  <a:lnTo>
                    <a:pt x="14376" y="19481"/>
                  </a:lnTo>
                  <a:lnTo>
                    <a:pt x="14135" y="19240"/>
                  </a:lnTo>
                  <a:lnTo>
                    <a:pt x="13995" y="19088"/>
                  </a:lnTo>
                  <a:lnTo>
                    <a:pt x="13614" y="18859"/>
                  </a:lnTo>
                  <a:lnTo>
                    <a:pt x="13538" y="19215"/>
                  </a:lnTo>
                  <a:lnTo>
                    <a:pt x="13436" y="19735"/>
                  </a:lnTo>
                  <a:lnTo>
                    <a:pt x="13322" y="20243"/>
                  </a:lnTo>
                  <a:lnTo>
                    <a:pt x="13220" y="20764"/>
                  </a:lnTo>
                  <a:lnTo>
                    <a:pt x="13144" y="21094"/>
                  </a:lnTo>
                  <a:lnTo>
                    <a:pt x="13284" y="21513"/>
                  </a:lnTo>
                  <a:lnTo>
                    <a:pt x="13525" y="21755"/>
                  </a:lnTo>
                  <a:lnTo>
                    <a:pt x="13665" y="21907"/>
                  </a:lnTo>
                  <a:lnTo>
                    <a:pt x="14033" y="22136"/>
                  </a:lnTo>
                  <a:lnTo>
                    <a:pt x="14224" y="21259"/>
                  </a:lnTo>
                  <a:lnTo>
                    <a:pt x="14325" y="20751"/>
                  </a:lnTo>
                  <a:lnTo>
                    <a:pt x="14516" y="19900"/>
                  </a:lnTo>
                  <a:close/>
                </a:path>
                <a:path w="27939" h="34925">
                  <a:moveTo>
                    <a:pt x="16167" y="21247"/>
                  </a:moveTo>
                  <a:lnTo>
                    <a:pt x="15900" y="20701"/>
                  </a:lnTo>
                  <a:lnTo>
                    <a:pt x="15697" y="20218"/>
                  </a:lnTo>
                  <a:lnTo>
                    <a:pt x="15532" y="19850"/>
                  </a:lnTo>
                  <a:lnTo>
                    <a:pt x="15379" y="19469"/>
                  </a:lnTo>
                  <a:lnTo>
                    <a:pt x="15036" y="18770"/>
                  </a:lnTo>
                  <a:lnTo>
                    <a:pt x="14859" y="18884"/>
                  </a:lnTo>
                  <a:lnTo>
                    <a:pt x="14668" y="18999"/>
                  </a:lnTo>
                  <a:lnTo>
                    <a:pt x="14973" y="19659"/>
                  </a:lnTo>
                  <a:lnTo>
                    <a:pt x="15455" y="20777"/>
                  </a:lnTo>
                  <a:lnTo>
                    <a:pt x="15786" y="21475"/>
                  </a:lnTo>
                  <a:lnTo>
                    <a:pt x="15963" y="21361"/>
                  </a:lnTo>
                  <a:lnTo>
                    <a:pt x="16167" y="21247"/>
                  </a:lnTo>
                  <a:close/>
                </a:path>
                <a:path w="27939" h="34925">
                  <a:moveTo>
                    <a:pt x="27698" y="25400"/>
                  </a:moveTo>
                  <a:lnTo>
                    <a:pt x="27571" y="22745"/>
                  </a:lnTo>
                  <a:lnTo>
                    <a:pt x="27343" y="17424"/>
                  </a:lnTo>
                  <a:lnTo>
                    <a:pt x="27317" y="16878"/>
                  </a:lnTo>
                  <a:lnTo>
                    <a:pt x="27254" y="16205"/>
                  </a:lnTo>
                  <a:lnTo>
                    <a:pt x="25933" y="14224"/>
                  </a:lnTo>
                  <a:lnTo>
                    <a:pt x="25933" y="22745"/>
                  </a:lnTo>
                  <a:lnTo>
                    <a:pt x="25819" y="24079"/>
                  </a:lnTo>
                  <a:lnTo>
                    <a:pt x="25488" y="25120"/>
                  </a:lnTo>
                  <a:lnTo>
                    <a:pt x="24549" y="25844"/>
                  </a:lnTo>
                  <a:lnTo>
                    <a:pt x="21818" y="26454"/>
                  </a:lnTo>
                  <a:lnTo>
                    <a:pt x="20828" y="26936"/>
                  </a:lnTo>
                  <a:lnTo>
                    <a:pt x="19964" y="27686"/>
                  </a:lnTo>
                  <a:lnTo>
                    <a:pt x="19240" y="28143"/>
                  </a:lnTo>
                  <a:lnTo>
                    <a:pt x="18148" y="29171"/>
                  </a:lnTo>
                  <a:lnTo>
                    <a:pt x="17449" y="26403"/>
                  </a:lnTo>
                  <a:lnTo>
                    <a:pt x="17449" y="29883"/>
                  </a:lnTo>
                  <a:lnTo>
                    <a:pt x="16040" y="31356"/>
                  </a:lnTo>
                  <a:lnTo>
                    <a:pt x="15113" y="32245"/>
                  </a:lnTo>
                  <a:lnTo>
                    <a:pt x="13055" y="30073"/>
                  </a:lnTo>
                  <a:lnTo>
                    <a:pt x="13004" y="29083"/>
                  </a:lnTo>
                  <a:lnTo>
                    <a:pt x="13131" y="25996"/>
                  </a:lnTo>
                  <a:lnTo>
                    <a:pt x="13550" y="24307"/>
                  </a:lnTo>
                  <a:lnTo>
                    <a:pt x="13474" y="23393"/>
                  </a:lnTo>
                  <a:lnTo>
                    <a:pt x="14198" y="23634"/>
                  </a:lnTo>
                  <a:lnTo>
                    <a:pt x="14986" y="23710"/>
                  </a:lnTo>
                  <a:lnTo>
                    <a:pt x="15836" y="23520"/>
                  </a:lnTo>
                  <a:lnTo>
                    <a:pt x="17449" y="29883"/>
                  </a:lnTo>
                  <a:lnTo>
                    <a:pt x="17449" y="26403"/>
                  </a:lnTo>
                  <a:lnTo>
                    <a:pt x="16725" y="23520"/>
                  </a:lnTo>
                  <a:lnTo>
                    <a:pt x="16700" y="23393"/>
                  </a:lnTo>
                  <a:lnTo>
                    <a:pt x="16662" y="23241"/>
                  </a:lnTo>
                  <a:lnTo>
                    <a:pt x="17322" y="22936"/>
                  </a:lnTo>
                  <a:lnTo>
                    <a:pt x="17602" y="22809"/>
                  </a:lnTo>
                  <a:lnTo>
                    <a:pt x="18453" y="21983"/>
                  </a:lnTo>
                  <a:lnTo>
                    <a:pt x="18948" y="21018"/>
                  </a:lnTo>
                  <a:lnTo>
                    <a:pt x="21107" y="22326"/>
                  </a:lnTo>
                  <a:lnTo>
                    <a:pt x="23406" y="23342"/>
                  </a:lnTo>
                  <a:lnTo>
                    <a:pt x="25819" y="24079"/>
                  </a:lnTo>
                  <a:lnTo>
                    <a:pt x="25819" y="22720"/>
                  </a:lnTo>
                  <a:lnTo>
                    <a:pt x="23609" y="22072"/>
                  </a:lnTo>
                  <a:lnTo>
                    <a:pt x="21450" y="21120"/>
                  </a:lnTo>
                  <a:lnTo>
                    <a:pt x="21272" y="21018"/>
                  </a:lnTo>
                  <a:lnTo>
                    <a:pt x="19392" y="19888"/>
                  </a:lnTo>
                  <a:lnTo>
                    <a:pt x="19519" y="19380"/>
                  </a:lnTo>
                  <a:lnTo>
                    <a:pt x="19570" y="18338"/>
                  </a:lnTo>
                  <a:lnTo>
                    <a:pt x="24803" y="17424"/>
                  </a:lnTo>
                  <a:lnTo>
                    <a:pt x="25044" y="18605"/>
                  </a:lnTo>
                  <a:lnTo>
                    <a:pt x="25146" y="19380"/>
                  </a:lnTo>
                  <a:lnTo>
                    <a:pt x="25234" y="20307"/>
                  </a:lnTo>
                  <a:lnTo>
                    <a:pt x="25361" y="20764"/>
                  </a:lnTo>
                  <a:lnTo>
                    <a:pt x="25577" y="21247"/>
                  </a:lnTo>
                  <a:lnTo>
                    <a:pt x="25819" y="21958"/>
                  </a:lnTo>
                  <a:lnTo>
                    <a:pt x="25933" y="22745"/>
                  </a:lnTo>
                  <a:lnTo>
                    <a:pt x="25933" y="14224"/>
                  </a:lnTo>
                  <a:lnTo>
                    <a:pt x="24472" y="12026"/>
                  </a:lnTo>
                  <a:lnTo>
                    <a:pt x="24472" y="15989"/>
                  </a:lnTo>
                  <a:lnTo>
                    <a:pt x="19342" y="16878"/>
                  </a:lnTo>
                  <a:lnTo>
                    <a:pt x="19215" y="16446"/>
                  </a:lnTo>
                  <a:lnTo>
                    <a:pt x="18973" y="15811"/>
                  </a:lnTo>
                  <a:lnTo>
                    <a:pt x="18897" y="18605"/>
                  </a:lnTo>
                  <a:lnTo>
                    <a:pt x="18135" y="20764"/>
                  </a:lnTo>
                  <a:lnTo>
                    <a:pt x="14160" y="22936"/>
                  </a:lnTo>
                  <a:lnTo>
                    <a:pt x="11404" y="22072"/>
                  </a:lnTo>
                  <a:lnTo>
                    <a:pt x="11620" y="22326"/>
                  </a:lnTo>
                  <a:lnTo>
                    <a:pt x="12179" y="22783"/>
                  </a:lnTo>
                  <a:lnTo>
                    <a:pt x="12776" y="23088"/>
                  </a:lnTo>
                  <a:lnTo>
                    <a:pt x="12306" y="25082"/>
                  </a:lnTo>
                  <a:lnTo>
                    <a:pt x="12204" y="29083"/>
                  </a:lnTo>
                  <a:lnTo>
                    <a:pt x="11379" y="28028"/>
                  </a:lnTo>
                  <a:lnTo>
                    <a:pt x="9296" y="24879"/>
                  </a:lnTo>
                  <a:lnTo>
                    <a:pt x="8877" y="23825"/>
                  </a:lnTo>
                  <a:lnTo>
                    <a:pt x="8382" y="22936"/>
                  </a:lnTo>
                  <a:lnTo>
                    <a:pt x="8483" y="22783"/>
                  </a:lnTo>
                  <a:lnTo>
                    <a:pt x="11023" y="21767"/>
                  </a:lnTo>
                  <a:lnTo>
                    <a:pt x="10998" y="21590"/>
                  </a:lnTo>
                  <a:lnTo>
                    <a:pt x="10388" y="18681"/>
                  </a:lnTo>
                  <a:lnTo>
                    <a:pt x="10388" y="20396"/>
                  </a:lnTo>
                  <a:lnTo>
                    <a:pt x="7454" y="21590"/>
                  </a:lnTo>
                  <a:lnTo>
                    <a:pt x="7175" y="21247"/>
                  </a:lnTo>
                  <a:lnTo>
                    <a:pt x="6654" y="21018"/>
                  </a:lnTo>
                  <a:lnTo>
                    <a:pt x="6032" y="20878"/>
                  </a:lnTo>
                  <a:lnTo>
                    <a:pt x="4889" y="20193"/>
                  </a:lnTo>
                  <a:lnTo>
                    <a:pt x="4076" y="19380"/>
                  </a:lnTo>
                  <a:lnTo>
                    <a:pt x="3581" y="18453"/>
                  </a:lnTo>
                  <a:lnTo>
                    <a:pt x="9029" y="18440"/>
                  </a:lnTo>
                  <a:lnTo>
                    <a:pt x="9194" y="19011"/>
                  </a:lnTo>
                  <a:lnTo>
                    <a:pt x="9461" y="19596"/>
                  </a:lnTo>
                  <a:lnTo>
                    <a:pt x="10071" y="20307"/>
                  </a:lnTo>
                  <a:lnTo>
                    <a:pt x="10236" y="20383"/>
                  </a:lnTo>
                  <a:lnTo>
                    <a:pt x="10388" y="20396"/>
                  </a:lnTo>
                  <a:lnTo>
                    <a:pt x="10388" y="18681"/>
                  </a:lnTo>
                  <a:lnTo>
                    <a:pt x="10337" y="18427"/>
                  </a:lnTo>
                  <a:lnTo>
                    <a:pt x="10223" y="17614"/>
                  </a:lnTo>
                  <a:lnTo>
                    <a:pt x="10096" y="17424"/>
                  </a:lnTo>
                  <a:lnTo>
                    <a:pt x="10083" y="17068"/>
                  </a:lnTo>
                  <a:lnTo>
                    <a:pt x="10198" y="15875"/>
                  </a:lnTo>
                  <a:lnTo>
                    <a:pt x="11658" y="14592"/>
                  </a:lnTo>
                  <a:lnTo>
                    <a:pt x="14185" y="14135"/>
                  </a:lnTo>
                  <a:lnTo>
                    <a:pt x="15214" y="14300"/>
                  </a:lnTo>
                  <a:lnTo>
                    <a:pt x="16116" y="14732"/>
                  </a:lnTo>
                  <a:lnTo>
                    <a:pt x="15963" y="14795"/>
                  </a:lnTo>
                  <a:lnTo>
                    <a:pt x="14579" y="16256"/>
                  </a:lnTo>
                  <a:lnTo>
                    <a:pt x="14503" y="16459"/>
                  </a:lnTo>
                  <a:lnTo>
                    <a:pt x="14274" y="15976"/>
                  </a:lnTo>
                  <a:lnTo>
                    <a:pt x="13982" y="15824"/>
                  </a:lnTo>
                  <a:lnTo>
                    <a:pt x="12890" y="15214"/>
                  </a:lnTo>
                  <a:lnTo>
                    <a:pt x="12026" y="14744"/>
                  </a:lnTo>
                  <a:lnTo>
                    <a:pt x="11976" y="15163"/>
                  </a:lnTo>
                  <a:lnTo>
                    <a:pt x="11988" y="15367"/>
                  </a:lnTo>
                  <a:lnTo>
                    <a:pt x="12014" y="15697"/>
                  </a:lnTo>
                  <a:lnTo>
                    <a:pt x="12242" y="16078"/>
                  </a:lnTo>
                  <a:lnTo>
                    <a:pt x="12534" y="16243"/>
                  </a:lnTo>
                  <a:lnTo>
                    <a:pt x="13093" y="16548"/>
                  </a:lnTo>
                  <a:lnTo>
                    <a:pt x="14185" y="17157"/>
                  </a:lnTo>
                  <a:lnTo>
                    <a:pt x="14503" y="17322"/>
                  </a:lnTo>
                  <a:lnTo>
                    <a:pt x="14554" y="16891"/>
                  </a:lnTo>
                  <a:lnTo>
                    <a:pt x="14541" y="16687"/>
                  </a:lnTo>
                  <a:lnTo>
                    <a:pt x="15214" y="17703"/>
                  </a:lnTo>
                  <a:lnTo>
                    <a:pt x="15659" y="17221"/>
                  </a:lnTo>
                  <a:lnTo>
                    <a:pt x="16027" y="18516"/>
                  </a:lnTo>
                  <a:lnTo>
                    <a:pt x="16395" y="18580"/>
                  </a:lnTo>
                  <a:lnTo>
                    <a:pt x="17005" y="18681"/>
                  </a:lnTo>
                  <a:lnTo>
                    <a:pt x="17310" y="18719"/>
                  </a:lnTo>
                  <a:lnTo>
                    <a:pt x="17538" y="18757"/>
                  </a:lnTo>
                  <a:lnTo>
                    <a:pt x="17170" y="17424"/>
                  </a:lnTo>
                  <a:lnTo>
                    <a:pt x="16802" y="17360"/>
                  </a:lnTo>
                  <a:lnTo>
                    <a:pt x="16497" y="17322"/>
                  </a:lnTo>
                  <a:lnTo>
                    <a:pt x="15684" y="17195"/>
                  </a:lnTo>
                  <a:lnTo>
                    <a:pt x="16929" y="15875"/>
                  </a:lnTo>
                  <a:lnTo>
                    <a:pt x="16916" y="15405"/>
                  </a:lnTo>
                  <a:lnTo>
                    <a:pt x="16725" y="15100"/>
                  </a:lnTo>
                  <a:lnTo>
                    <a:pt x="17233" y="15443"/>
                  </a:lnTo>
                  <a:lnTo>
                    <a:pt x="17653" y="15875"/>
                  </a:lnTo>
                  <a:lnTo>
                    <a:pt x="18834" y="17970"/>
                  </a:lnTo>
                  <a:lnTo>
                    <a:pt x="18897" y="18605"/>
                  </a:lnTo>
                  <a:lnTo>
                    <a:pt x="18897" y="15709"/>
                  </a:lnTo>
                  <a:lnTo>
                    <a:pt x="18453" y="15100"/>
                  </a:lnTo>
                  <a:lnTo>
                    <a:pt x="17919" y="14579"/>
                  </a:lnTo>
                  <a:lnTo>
                    <a:pt x="18186" y="14135"/>
                  </a:lnTo>
                  <a:lnTo>
                    <a:pt x="18288" y="13982"/>
                  </a:lnTo>
                  <a:lnTo>
                    <a:pt x="18415" y="13779"/>
                  </a:lnTo>
                  <a:lnTo>
                    <a:pt x="21628" y="8585"/>
                  </a:lnTo>
                  <a:lnTo>
                    <a:pt x="22910" y="10909"/>
                  </a:lnTo>
                  <a:lnTo>
                    <a:pt x="23863" y="13589"/>
                  </a:lnTo>
                  <a:lnTo>
                    <a:pt x="24472" y="15989"/>
                  </a:lnTo>
                  <a:lnTo>
                    <a:pt x="24472" y="12026"/>
                  </a:lnTo>
                  <a:lnTo>
                    <a:pt x="23164" y="10058"/>
                  </a:lnTo>
                  <a:lnTo>
                    <a:pt x="22415" y="8585"/>
                  </a:lnTo>
                  <a:lnTo>
                    <a:pt x="20904" y="5613"/>
                  </a:lnTo>
                  <a:lnTo>
                    <a:pt x="20904" y="7353"/>
                  </a:lnTo>
                  <a:lnTo>
                    <a:pt x="16916" y="13779"/>
                  </a:lnTo>
                  <a:lnTo>
                    <a:pt x="16459" y="13500"/>
                  </a:lnTo>
                  <a:lnTo>
                    <a:pt x="15989" y="13271"/>
                  </a:lnTo>
                  <a:lnTo>
                    <a:pt x="15481" y="13106"/>
                  </a:lnTo>
                  <a:lnTo>
                    <a:pt x="15455" y="12903"/>
                  </a:lnTo>
                  <a:lnTo>
                    <a:pt x="14566" y="5664"/>
                  </a:lnTo>
                  <a:lnTo>
                    <a:pt x="14566" y="12903"/>
                  </a:lnTo>
                  <a:lnTo>
                    <a:pt x="14236" y="12852"/>
                  </a:lnTo>
                  <a:lnTo>
                    <a:pt x="13754" y="12814"/>
                  </a:lnTo>
                  <a:lnTo>
                    <a:pt x="13335" y="12852"/>
                  </a:lnTo>
                  <a:lnTo>
                    <a:pt x="12331" y="11137"/>
                  </a:lnTo>
                  <a:lnTo>
                    <a:pt x="12331" y="13030"/>
                  </a:lnTo>
                  <a:lnTo>
                    <a:pt x="12090" y="13068"/>
                  </a:lnTo>
                  <a:lnTo>
                    <a:pt x="11404" y="13309"/>
                  </a:lnTo>
                  <a:lnTo>
                    <a:pt x="10922" y="13627"/>
                  </a:lnTo>
                  <a:lnTo>
                    <a:pt x="10490" y="13982"/>
                  </a:lnTo>
                  <a:lnTo>
                    <a:pt x="9740" y="13563"/>
                  </a:lnTo>
                  <a:lnTo>
                    <a:pt x="9740" y="14732"/>
                  </a:lnTo>
                  <a:lnTo>
                    <a:pt x="9245" y="15443"/>
                  </a:lnTo>
                  <a:lnTo>
                    <a:pt x="8940" y="16205"/>
                  </a:lnTo>
                  <a:lnTo>
                    <a:pt x="8877" y="17030"/>
                  </a:lnTo>
                  <a:lnTo>
                    <a:pt x="3048" y="17068"/>
                  </a:lnTo>
                  <a:lnTo>
                    <a:pt x="2654" y="15405"/>
                  </a:lnTo>
                  <a:lnTo>
                    <a:pt x="2730" y="14579"/>
                  </a:lnTo>
                  <a:lnTo>
                    <a:pt x="3086" y="13068"/>
                  </a:lnTo>
                  <a:lnTo>
                    <a:pt x="4102" y="10985"/>
                  </a:lnTo>
                  <a:lnTo>
                    <a:pt x="4178" y="11315"/>
                  </a:lnTo>
                  <a:lnTo>
                    <a:pt x="4356" y="11671"/>
                  </a:lnTo>
                  <a:lnTo>
                    <a:pt x="9740" y="14732"/>
                  </a:lnTo>
                  <a:lnTo>
                    <a:pt x="9740" y="13563"/>
                  </a:lnTo>
                  <a:lnTo>
                    <a:pt x="5207" y="10985"/>
                  </a:lnTo>
                  <a:lnTo>
                    <a:pt x="4343" y="10490"/>
                  </a:lnTo>
                  <a:lnTo>
                    <a:pt x="5295" y="8686"/>
                  </a:lnTo>
                  <a:lnTo>
                    <a:pt x="6642" y="7010"/>
                  </a:lnTo>
                  <a:lnTo>
                    <a:pt x="8051" y="5664"/>
                  </a:lnTo>
                  <a:lnTo>
                    <a:pt x="12331" y="13030"/>
                  </a:lnTo>
                  <a:lnTo>
                    <a:pt x="12331" y="11137"/>
                  </a:lnTo>
                  <a:lnTo>
                    <a:pt x="9144" y="5664"/>
                  </a:lnTo>
                  <a:lnTo>
                    <a:pt x="8775" y="5016"/>
                  </a:lnTo>
                  <a:lnTo>
                    <a:pt x="9575" y="4343"/>
                  </a:lnTo>
                  <a:lnTo>
                    <a:pt x="10261" y="3860"/>
                  </a:lnTo>
                  <a:lnTo>
                    <a:pt x="11772" y="3060"/>
                  </a:lnTo>
                  <a:lnTo>
                    <a:pt x="12560" y="2806"/>
                  </a:lnTo>
                  <a:lnTo>
                    <a:pt x="13296" y="2692"/>
                  </a:lnTo>
                  <a:lnTo>
                    <a:pt x="14566" y="12903"/>
                  </a:lnTo>
                  <a:lnTo>
                    <a:pt x="14566" y="5664"/>
                  </a:lnTo>
                  <a:lnTo>
                    <a:pt x="14224" y="2857"/>
                  </a:lnTo>
                  <a:lnTo>
                    <a:pt x="14122" y="2692"/>
                  </a:lnTo>
                  <a:lnTo>
                    <a:pt x="16865" y="2590"/>
                  </a:lnTo>
                  <a:lnTo>
                    <a:pt x="19138" y="4597"/>
                  </a:lnTo>
                  <a:lnTo>
                    <a:pt x="20904" y="7353"/>
                  </a:lnTo>
                  <a:lnTo>
                    <a:pt x="20904" y="5613"/>
                  </a:lnTo>
                  <a:lnTo>
                    <a:pt x="19367" y="2590"/>
                  </a:lnTo>
                  <a:lnTo>
                    <a:pt x="18313" y="520"/>
                  </a:lnTo>
                  <a:lnTo>
                    <a:pt x="11607" y="0"/>
                  </a:lnTo>
                  <a:lnTo>
                    <a:pt x="6807" y="4394"/>
                  </a:lnTo>
                  <a:lnTo>
                    <a:pt x="965" y="11874"/>
                  </a:lnTo>
                  <a:lnTo>
                    <a:pt x="88" y="17970"/>
                  </a:lnTo>
                  <a:lnTo>
                    <a:pt x="0" y="19011"/>
                  </a:lnTo>
                  <a:lnTo>
                    <a:pt x="6197" y="22110"/>
                  </a:lnTo>
                  <a:lnTo>
                    <a:pt x="7048" y="22783"/>
                  </a:lnTo>
                  <a:lnTo>
                    <a:pt x="8128" y="24307"/>
                  </a:lnTo>
                  <a:lnTo>
                    <a:pt x="9486" y="26644"/>
                  </a:lnTo>
                  <a:lnTo>
                    <a:pt x="9728" y="29083"/>
                  </a:lnTo>
                  <a:lnTo>
                    <a:pt x="9842" y="29883"/>
                  </a:lnTo>
                  <a:lnTo>
                    <a:pt x="16827" y="34391"/>
                  </a:lnTo>
                  <a:lnTo>
                    <a:pt x="17995" y="32245"/>
                  </a:lnTo>
                  <a:lnTo>
                    <a:pt x="19532" y="29451"/>
                  </a:lnTo>
                  <a:lnTo>
                    <a:pt x="20091" y="29171"/>
                  </a:lnTo>
                  <a:lnTo>
                    <a:pt x="25717" y="26403"/>
                  </a:lnTo>
                  <a:lnTo>
                    <a:pt x="27698" y="25400"/>
                  </a:lnTo>
                  <a:close/>
                </a:path>
              </a:pathLst>
            </a:custGeom>
            <a:solidFill>
              <a:srgbClr val="662D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5" name="object 2635" descr=""/>
            <p:cNvSpPr/>
            <p:nvPr/>
          </p:nvSpPr>
          <p:spPr>
            <a:xfrm>
              <a:off x="2217859" y="2557253"/>
              <a:ext cx="135890" cy="90170"/>
            </a:xfrm>
            <a:custGeom>
              <a:avLst/>
              <a:gdLst/>
              <a:ahLst/>
              <a:cxnLst/>
              <a:rect l="l" t="t" r="r" b="b"/>
              <a:pathLst>
                <a:path w="135889" h="90169">
                  <a:moveTo>
                    <a:pt x="79102" y="117"/>
                  </a:moveTo>
                  <a:lnTo>
                    <a:pt x="38076" y="3280"/>
                  </a:lnTo>
                  <a:lnTo>
                    <a:pt x="2286" y="35537"/>
                  </a:lnTo>
                  <a:lnTo>
                    <a:pt x="0" y="51284"/>
                  </a:lnTo>
                  <a:lnTo>
                    <a:pt x="3784" y="66549"/>
                  </a:lnTo>
                  <a:lnTo>
                    <a:pt x="40648" y="87734"/>
                  </a:lnTo>
                  <a:lnTo>
                    <a:pt x="61567" y="89937"/>
                  </a:lnTo>
                  <a:lnTo>
                    <a:pt x="72084" y="89752"/>
                  </a:lnTo>
                  <a:lnTo>
                    <a:pt x="124596" y="72109"/>
                  </a:lnTo>
                  <a:lnTo>
                    <a:pt x="135756" y="37247"/>
                  </a:lnTo>
                  <a:lnTo>
                    <a:pt x="127134" y="21759"/>
                  </a:lnTo>
                  <a:lnTo>
                    <a:pt x="112427" y="10363"/>
                  </a:lnTo>
                  <a:lnTo>
                    <a:pt x="95274" y="3189"/>
                  </a:lnTo>
                  <a:lnTo>
                    <a:pt x="79102" y="117"/>
                  </a:lnTo>
                  <a:close/>
                </a:path>
              </a:pathLst>
            </a:custGeom>
            <a:solidFill>
              <a:srgbClr val="939598">
                <a:alpha val="4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6" name="object 2636" descr=""/>
            <p:cNvSpPr/>
            <p:nvPr/>
          </p:nvSpPr>
          <p:spPr>
            <a:xfrm>
              <a:off x="2221833" y="2558424"/>
              <a:ext cx="135255" cy="90170"/>
            </a:xfrm>
            <a:custGeom>
              <a:avLst/>
              <a:gdLst/>
              <a:ahLst/>
              <a:cxnLst/>
              <a:rect l="l" t="t" r="r" b="b"/>
              <a:pathLst>
                <a:path w="135255" h="90169">
                  <a:moveTo>
                    <a:pt x="74441" y="12"/>
                  </a:moveTo>
                  <a:lnTo>
                    <a:pt x="20954" y="10555"/>
                  </a:lnTo>
                  <a:lnTo>
                    <a:pt x="0" y="51437"/>
                  </a:lnTo>
                  <a:lnTo>
                    <a:pt x="3784" y="66701"/>
                  </a:lnTo>
                  <a:lnTo>
                    <a:pt x="40646" y="87886"/>
                  </a:lnTo>
                  <a:lnTo>
                    <a:pt x="61562" y="90089"/>
                  </a:lnTo>
                  <a:lnTo>
                    <a:pt x="72084" y="89904"/>
                  </a:lnTo>
                  <a:lnTo>
                    <a:pt x="124589" y="72261"/>
                  </a:lnTo>
                  <a:lnTo>
                    <a:pt x="134888" y="37351"/>
                  </a:lnTo>
                  <a:lnTo>
                    <a:pt x="124367" y="21759"/>
                  </a:lnTo>
                  <a:lnTo>
                    <a:pt x="107764" y="10258"/>
                  </a:lnTo>
                  <a:lnTo>
                    <a:pt x="89750" y="3036"/>
                  </a:lnTo>
                  <a:lnTo>
                    <a:pt x="74441" y="12"/>
                  </a:lnTo>
                  <a:close/>
                </a:path>
              </a:pathLst>
            </a:custGeom>
            <a:solidFill>
              <a:srgbClr val="E6D5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7" name="object 2637" descr=""/>
            <p:cNvSpPr/>
            <p:nvPr/>
          </p:nvSpPr>
          <p:spPr>
            <a:xfrm>
              <a:off x="2225687" y="2559964"/>
              <a:ext cx="127635" cy="89535"/>
            </a:xfrm>
            <a:custGeom>
              <a:avLst/>
              <a:gdLst/>
              <a:ahLst/>
              <a:cxnLst/>
              <a:rect l="l" t="t" r="r" b="b"/>
              <a:pathLst>
                <a:path w="127635" h="89535">
                  <a:moveTo>
                    <a:pt x="63398" y="6997"/>
                  </a:moveTo>
                  <a:lnTo>
                    <a:pt x="61544" y="6718"/>
                  </a:lnTo>
                  <a:lnTo>
                    <a:pt x="47244" y="6908"/>
                  </a:lnTo>
                  <a:lnTo>
                    <a:pt x="33705" y="11468"/>
                  </a:lnTo>
                  <a:lnTo>
                    <a:pt x="22199" y="19888"/>
                  </a:lnTo>
                  <a:lnTo>
                    <a:pt x="14020" y="31673"/>
                  </a:lnTo>
                  <a:lnTo>
                    <a:pt x="10490" y="46278"/>
                  </a:lnTo>
                  <a:lnTo>
                    <a:pt x="12319" y="60998"/>
                  </a:lnTo>
                  <a:lnTo>
                    <a:pt x="18846" y="74358"/>
                  </a:lnTo>
                  <a:lnTo>
                    <a:pt x="29476" y="84899"/>
                  </a:lnTo>
                  <a:lnTo>
                    <a:pt x="30035" y="85293"/>
                  </a:lnTo>
                  <a:lnTo>
                    <a:pt x="31242" y="84924"/>
                  </a:lnTo>
                  <a:lnTo>
                    <a:pt x="31750" y="84391"/>
                  </a:lnTo>
                  <a:lnTo>
                    <a:pt x="33299" y="85534"/>
                  </a:lnTo>
                  <a:lnTo>
                    <a:pt x="35610" y="84404"/>
                  </a:lnTo>
                  <a:lnTo>
                    <a:pt x="27305" y="76708"/>
                  </a:lnTo>
                  <a:lnTo>
                    <a:pt x="21564" y="67462"/>
                  </a:lnTo>
                  <a:lnTo>
                    <a:pt x="18389" y="57048"/>
                  </a:lnTo>
                  <a:lnTo>
                    <a:pt x="18059" y="46050"/>
                  </a:lnTo>
                  <a:lnTo>
                    <a:pt x="22644" y="31902"/>
                  </a:lnTo>
                  <a:lnTo>
                    <a:pt x="32143" y="20764"/>
                  </a:lnTo>
                  <a:lnTo>
                    <a:pt x="45046" y="13779"/>
                  </a:lnTo>
                  <a:lnTo>
                    <a:pt x="59829" y="12115"/>
                  </a:lnTo>
                  <a:lnTo>
                    <a:pt x="60464" y="12166"/>
                  </a:lnTo>
                  <a:lnTo>
                    <a:pt x="62750" y="11163"/>
                  </a:lnTo>
                  <a:lnTo>
                    <a:pt x="19761" y="32600"/>
                  </a:lnTo>
                  <a:lnTo>
                    <a:pt x="15227" y="54267"/>
                  </a:lnTo>
                  <a:lnTo>
                    <a:pt x="17602" y="65087"/>
                  </a:lnTo>
                  <a:lnTo>
                    <a:pt x="22707" y="74968"/>
                  </a:lnTo>
                  <a:lnTo>
                    <a:pt x="17411" y="66408"/>
                  </a:lnTo>
                  <a:lnTo>
                    <a:pt x="14198" y="56896"/>
                  </a:lnTo>
                  <a:lnTo>
                    <a:pt x="13258" y="46875"/>
                  </a:lnTo>
                  <a:lnTo>
                    <a:pt x="14808" y="36830"/>
                  </a:lnTo>
                  <a:lnTo>
                    <a:pt x="21577" y="23825"/>
                  </a:lnTo>
                  <a:lnTo>
                    <a:pt x="32435" y="14312"/>
                  </a:lnTo>
                  <a:lnTo>
                    <a:pt x="45923" y="8978"/>
                  </a:lnTo>
                  <a:lnTo>
                    <a:pt x="60528" y="8521"/>
                  </a:lnTo>
                  <a:lnTo>
                    <a:pt x="61760" y="8712"/>
                  </a:lnTo>
                  <a:lnTo>
                    <a:pt x="63398" y="6997"/>
                  </a:lnTo>
                  <a:close/>
                </a:path>
                <a:path w="127635" h="89535">
                  <a:moveTo>
                    <a:pt x="63982" y="4610"/>
                  </a:moveTo>
                  <a:lnTo>
                    <a:pt x="62407" y="4394"/>
                  </a:lnTo>
                  <a:lnTo>
                    <a:pt x="48577" y="3949"/>
                  </a:lnTo>
                  <a:lnTo>
                    <a:pt x="34950" y="6451"/>
                  </a:lnTo>
                  <a:lnTo>
                    <a:pt x="22593" y="12293"/>
                  </a:lnTo>
                  <a:lnTo>
                    <a:pt x="12598" y="21894"/>
                  </a:lnTo>
                  <a:lnTo>
                    <a:pt x="5727" y="36436"/>
                  </a:lnTo>
                  <a:lnTo>
                    <a:pt x="4254" y="52324"/>
                  </a:lnTo>
                  <a:lnTo>
                    <a:pt x="7759" y="67995"/>
                  </a:lnTo>
                  <a:lnTo>
                    <a:pt x="15811" y="81826"/>
                  </a:lnTo>
                  <a:lnTo>
                    <a:pt x="16446" y="82588"/>
                  </a:lnTo>
                  <a:lnTo>
                    <a:pt x="19113" y="81597"/>
                  </a:lnTo>
                  <a:lnTo>
                    <a:pt x="18389" y="80721"/>
                  </a:lnTo>
                  <a:lnTo>
                    <a:pt x="11252" y="69100"/>
                  </a:lnTo>
                  <a:lnTo>
                    <a:pt x="7505" y="56095"/>
                  </a:lnTo>
                  <a:lnTo>
                    <a:pt x="7353" y="42570"/>
                  </a:lnTo>
                  <a:lnTo>
                    <a:pt x="10998" y="29400"/>
                  </a:lnTo>
                  <a:lnTo>
                    <a:pt x="19596" y="17195"/>
                  </a:lnTo>
                  <a:lnTo>
                    <a:pt x="31648" y="9436"/>
                  </a:lnTo>
                  <a:lnTo>
                    <a:pt x="45808" y="5803"/>
                  </a:lnTo>
                  <a:lnTo>
                    <a:pt x="60718" y="5956"/>
                  </a:lnTo>
                  <a:lnTo>
                    <a:pt x="61645" y="6083"/>
                  </a:lnTo>
                  <a:lnTo>
                    <a:pt x="63982" y="4610"/>
                  </a:lnTo>
                  <a:close/>
                </a:path>
                <a:path w="127635" h="89535">
                  <a:moveTo>
                    <a:pt x="66941" y="21539"/>
                  </a:moveTo>
                  <a:lnTo>
                    <a:pt x="65278" y="21145"/>
                  </a:lnTo>
                  <a:lnTo>
                    <a:pt x="52755" y="20802"/>
                  </a:lnTo>
                  <a:lnTo>
                    <a:pt x="41249" y="25146"/>
                  </a:lnTo>
                  <a:lnTo>
                    <a:pt x="32372" y="33477"/>
                  </a:lnTo>
                  <a:lnTo>
                    <a:pt x="27686" y="45123"/>
                  </a:lnTo>
                  <a:lnTo>
                    <a:pt x="28308" y="59969"/>
                  </a:lnTo>
                  <a:lnTo>
                    <a:pt x="34302" y="73050"/>
                  </a:lnTo>
                  <a:lnTo>
                    <a:pt x="44577" y="83172"/>
                  </a:lnTo>
                  <a:lnTo>
                    <a:pt x="58077" y="89128"/>
                  </a:lnTo>
                  <a:lnTo>
                    <a:pt x="59220" y="89395"/>
                  </a:lnTo>
                  <a:lnTo>
                    <a:pt x="61353" y="87706"/>
                  </a:lnTo>
                  <a:lnTo>
                    <a:pt x="59690" y="87312"/>
                  </a:lnTo>
                  <a:lnTo>
                    <a:pt x="48691" y="82905"/>
                  </a:lnTo>
                  <a:lnTo>
                    <a:pt x="39763" y="75628"/>
                  </a:lnTo>
                  <a:lnTo>
                    <a:pt x="33439" y="65989"/>
                  </a:lnTo>
                  <a:lnTo>
                    <a:pt x="30314" y="54508"/>
                  </a:lnTo>
                  <a:lnTo>
                    <a:pt x="31851" y="40868"/>
                  </a:lnTo>
                  <a:lnTo>
                    <a:pt x="38760" y="29845"/>
                  </a:lnTo>
                  <a:lnTo>
                    <a:pt x="49784" y="23253"/>
                  </a:lnTo>
                  <a:lnTo>
                    <a:pt x="63652" y="22961"/>
                  </a:lnTo>
                  <a:lnTo>
                    <a:pt x="64795" y="23241"/>
                  </a:lnTo>
                  <a:lnTo>
                    <a:pt x="66941" y="21539"/>
                  </a:lnTo>
                  <a:close/>
                </a:path>
                <a:path w="127635" h="89535">
                  <a:moveTo>
                    <a:pt x="67462" y="39230"/>
                  </a:moveTo>
                  <a:lnTo>
                    <a:pt x="66802" y="39255"/>
                  </a:lnTo>
                  <a:lnTo>
                    <a:pt x="66624" y="39903"/>
                  </a:lnTo>
                  <a:lnTo>
                    <a:pt x="67462" y="39230"/>
                  </a:lnTo>
                  <a:close/>
                </a:path>
                <a:path w="127635" h="89535">
                  <a:moveTo>
                    <a:pt x="67614" y="16014"/>
                  </a:moveTo>
                  <a:lnTo>
                    <a:pt x="66827" y="15862"/>
                  </a:lnTo>
                  <a:lnTo>
                    <a:pt x="54025" y="15532"/>
                  </a:lnTo>
                  <a:lnTo>
                    <a:pt x="41732" y="19164"/>
                  </a:lnTo>
                  <a:lnTo>
                    <a:pt x="31216" y="26403"/>
                  </a:lnTo>
                  <a:lnTo>
                    <a:pt x="23761" y="36855"/>
                  </a:lnTo>
                  <a:lnTo>
                    <a:pt x="21234" y="50965"/>
                  </a:lnTo>
                  <a:lnTo>
                    <a:pt x="24726" y="65557"/>
                  </a:lnTo>
                  <a:lnTo>
                    <a:pt x="32626" y="78663"/>
                  </a:lnTo>
                  <a:lnTo>
                    <a:pt x="43294" y="88252"/>
                  </a:lnTo>
                  <a:lnTo>
                    <a:pt x="43967" y="88671"/>
                  </a:lnTo>
                  <a:lnTo>
                    <a:pt x="46304" y="87541"/>
                  </a:lnTo>
                  <a:lnTo>
                    <a:pt x="37299" y="80073"/>
                  </a:lnTo>
                  <a:lnTo>
                    <a:pt x="30530" y="70726"/>
                  </a:lnTo>
                  <a:lnTo>
                    <a:pt x="26009" y="60071"/>
                  </a:lnTo>
                  <a:lnTo>
                    <a:pt x="24142" y="48958"/>
                  </a:lnTo>
                  <a:lnTo>
                    <a:pt x="27381" y="34645"/>
                  </a:lnTo>
                  <a:lnTo>
                    <a:pt x="36741" y="23736"/>
                  </a:lnTo>
                  <a:lnTo>
                    <a:pt x="49898" y="17437"/>
                  </a:lnTo>
                  <a:lnTo>
                    <a:pt x="64554" y="16954"/>
                  </a:lnTo>
                  <a:lnTo>
                    <a:pt x="65214" y="17094"/>
                  </a:lnTo>
                  <a:lnTo>
                    <a:pt x="67614" y="16014"/>
                  </a:lnTo>
                  <a:close/>
                </a:path>
                <a:path w="127635" h="89535">
                  <a:moveTo>
                    <a:pt x="71018" y="1358"/>
                  </a:moveTo>
                  <a:lnTo>
                    <a:pt x="69176" y="1003"/>
                  </a:lnTo>
                  <a:lnTo>
                    <a:pt x="54737" y="0"/>
                  </a:lnTo>
                  <a:lnTo>
                    <a:pt x="39598" y="2222"/>
                  </a:lnTo>
                  <a:lnTo>
                    <a:pt x="4559" y="28460"/>
                  </a:lnTo>
                  <a:lnTo>
                    <a:pt x="0" y="59118"/>
                  </a:lnTo>
                  <a:lnTo>
                    <a:pt x="2590" y="74307"/>
                  </a:lnTo>
                  <a:lnTo>
                    <a:pt x="2946" y="75666"/>
                  </a:lnTo>
                  <a:lnTo>
                    <a:pt x="5715" y="74930"/>
                  </a:lnTo>
                  <a:lnTo>
                    <a:pt x="5359" y="73558"/>
                  </a:lnTo>
                  <a:lnTo>
                    <a:pt x="2844" y="59131"/>
                  </a:lnTo>
                  <a:lnTo>
                    <a:pt x="14922" y="17627"/>
                  </a:lnTo>
                  <a:lnTo>
                    <a:pt x="54419" y="2171"/>
                  </a:lnTo>
                  <a:lnTo>
                    <a:pt x="68237" y="3124"/>
                  </a:lnTo>
                  <a:lnTo>
                    <a:pt x="69672" y="3403"/>
                  </a:lnTo>
                  <a:lnTo>
                    <a:pt x="71018" y="1358"/>
                  </a:lnTo>
                  <a:close/>
                </a:path>
                <a:path w="127635" h="89535">
                  <a:moveTo>
                    <a:pt x="82778" y="38074"/>
                  </a:moveTo>
                  <a:lnTo>
                    <a:pt x="75869" y="37223"/>
                  </a:lnTo>
                  <a:lnTo>
                    <a:pt x="70027" y="37172"/>
                  </a:lnTo>
                  <a:lnTo>
                    <a:pt x="67462" y="39230"/>
                  </a:lnTo>
                  <a:lnTo>
                    <a:pt x="74396" y="38887"/>
                  </a:lnTo>
                  <a:lnTo>
                    <a:pt x="81038" y="39700"/>
                  </a:lnTo>
                  <a:lnTo>
                    <a:pt x="81915" y="38887"/>
                  </a:lnTo>
                  <a:lnTo>
                    <a:pt x="82778" y="38074"/>
                  </a:lnTo>
                  <a:close/>
                </a:path>
                <a:path w="127635" h="89535">
                  <a:moveTo>
                    <a:pt x="100037" y="55422"/>
                  </a:moveTo>
                  <a:lnTo>
                    <a:pt x="97472" y="55435"/>
                  </a:lnTo>
                  <a:lnTo>
                    <a:pt x="96697" y="56057"/>
                  </a:lnTo>
                  <a:lnTo>
                    <a:pt x="89319" y="60452"/>
                  </a:lnTo>
                  <a:lnTo>
                    <a:pt x="79502" y="63779"/>
                  </a:lnTo>
                  <a:lnTo>
                    <a:pt x="69672" y="64427"/>
                  </a:lnTo>
                  <a:lnTo>
                    <a:pt x="62242" y="60782"/>
                  </a:lnTo>
                  <a:lnTo>
                    <a:pt x="59969" y="58140"/>
                  </a:lnTo>
                  <a:lnTo>
                    <a:pt x="59016" y="54102"/>
                  </a:lnTo>
                  <a:lnTo>
                    <a:pt x="61023" y="47015"/>
                  </a:lnTo>
                  <a:lnTo>
                    <a:pt x="60667" y="50812"/>
                  </a:lnTo>
                  <a:lnTo>
                    <a:pt x="63741" y="55626"/>
                  </a:lnTo>
                  <a:lnTo>
                    <a:pt x="70713" y="61341"/>
                  </a:lnTo>
                  <a:lnTo>
                    <a:pt x="79362" y="61950"/>
                  </a:lnTo>
                  <a:lnTo>
                    <a:pt x="84912" y="60134"/>
                  </a:lnTo>
                  <a:lnTo>
                    <a:pt x="88176" y="59080"/>
                  </a:lnTo>
                  <a:lnTo>
                    <a:pt x="95618" y="54356"/>
                  </a:lnTo>
                  <a:lnTo>
                    <a:pt x="96875" y="53327"/>
                  </a:lnTo>
                  <a:lnTo>
                    <a:pt x="94132" y="53162"/>
                  </a:lnTo>
                  <a:lnTo>
                    <a:pt x="93357" y="53784"/>
                  </a:lnTo>
                  <a:lnTo>
                    <a:pt x="87274" y="57746"/>
                  </a:lnTo>
                  <a:lnTo>
                    <a:pt x="80327" y="60134"/>
                  </a:lnTo>
                  <a:lnTo>
                    <a:pt x="73380" y="59855"/>
                  </a:lnTo>
                  <a:lnTo>
                    <a:pt x="67246" y="55778"/>
                  </a:lnTo>
                  <a:lnTo>
                    <a:pt x="64973" y="53136"/>
                  </a:lnTo>
                  <a:lnTo>
                    <a:pt x="64020" y="49098"/>
                  </a:lnTo>
                  <a:lnTo>
                    <a:pt x="65430" y="44094"/>
                  </a:lnTo>
                  <a:lnTo>
                    <a:pt x="69392" y="43891"/>
                  </a:lnTo>
                  <a:lnTo>
                    <a:pt x="76034" y="44704"/>
                  </a:lnTo>
                  <a:lnTo>
                    <a:pt x="76911" y="43891"/>
                  </a:lnTo>
                  <a:lnTo>
                    <a:pt x="77774" y="43078"/>
                  </a:lnTo>
                  <a:lnTo>
                    <a:pt x="70866" y="42227"/>
                  </a:lnTo>
                  <a:lnTo>
                    <a:pt x="65976" y="42189"/>
                  </a:lnTo>
                  <a:lnTo>
                    <a:pt x="66624" y="39903"/>
                  </a:lnTo>
                  <a:lnTo>
                    <a:pt x="61290" y="44157"/>
                  </a:lnTo>
                  <a:lnTo>
                    <a:pt x="61188" y="45250"/>
                  </a:lnTo>
                  <a:lnTo>
                    <a:pt x="56286" y="49161"/>
                  </a:lnTo>
                  <a:lnTo>
                    <a:pt x="55664" y="55816"/>
                  </a:lnTo>
                  <a:lnTo>
                    <a:pt x="58737" y="60629"/>
                  </a:lnTo>
                  <a:lnTo>
                    <a:pt x="66878" y="66433"/>
                  </a:lnTo>
                  <a:lnTo>
                    <a:pt x="78168" y="66954"/>
                  </a:lnTo>
                  <a:lnTo>
                    <a:pt x="86271" y="64427"/>
                  </a:lnTo>
                  <a:lnTo>
                    <a:pt x="89801" y="63322"/>
                  </a:lnTo>
                  <a:lnTo>
                    <a:pt x="98958" y="56629"/>
                  </a:lnTo>
                  <a:lnTo>
                    <a:pt x="100037" y="55422"/>
                  </a:lnTo>
                  <a:close/>
                </a:path>
                <a:path w="127635" h="89535">
                  <a:moveTo>
                    <a:pt x="110096" y="48806"/>
                  </a:moveTo>
                  <a:lnTo>
                    <a:pt x="107340" y="49123"/>
                  </a:lnTo>
                  <a:lnTo>
                    <a:pt x="106921" y="49885"/>
                  </a:lnTo>
                  <a:lnTo>
                    <a:pt x="98907" y="59753"/>
                  </a:lnTo>
                  <a:lnTo>
                    <a:pt x="87210" y="67754"/>
                  </a:lnTo>
                  <a:lnTo>
                    <a:pt x="73901" y="71120"/>
                  </a:lnTo>
                  <a:lnTo>
                    <a:pt x="60985" y="67068"/>
                  </a:lnTo>
                  <a:lnTo>
                    <a:pt x="56476" y="63804"/>
                  </a:lnTo>
                  <a:lnTo>
                    <a:pt x="53682" y="58458"/>
                  </a:lnTo>
                  <a:lnTo>
                    <a:pt x="54114" y="44538"/>
                  </a:lnTo>
                  <a:lnTo>
                    <a:pt x="61429" y="40322"/>
                  </a:lnTo>
                  <a:lnTo>
                    <a:pt x="70180" y="36753"/>
                  </a:lnTo>
                  <a:lnTo>
                    <a:pt x="68529" y="35941"/>
                  </a:lnTo>
                  <a:lnTo>
                    <a:pt x="60299" y="39293"/>
                  </a:lnTo>
                  <a:lnTo>
                    <a:pt x="52374" y="43383"/>
                  </a:lnTo>
                  <a:lnTo>
                    <a:pt x="50038" y="59055"/>
                  </a:lnTo>
                  <a:lnTo>
                    <a:pt x="54495" y="66497"/>
                  </a:lnTo>
                  <a:lnTo>
                    <a:pt x="60998" y="69773"/>
                  </a:lnTo>
                  <a:lnTo>
                    <a:pt x="74917" y="72415"/>
                  </a:lnTo>
                  <a:lnTo>
                    <a:pt x="88900" y="68503"/>
                  </a:lnTo>
                  <a:lnTo>
                    <a:pt x="101066" y="60261"/>
                  </a:lnTo>
                  <a:lnTo>
                    <a:pt x="109499" y="49898"/>
                  </a:lnTo>
                  <a:lnTo>
                    <a:pt x="110096" y="48806"/>
                  </a:lnTo>
                  <a:close/>
                </a:path>
                <a:path w="127635" h="89535">
                  <a:moveTo>
                    <a:pt x="116916" y="43954"/>
                  </a:moveTo>
                  <a:lnTo>
                    <a:pt x="114261" y="44437"/>
                  </a:lnTo>
                  <a:lnTo>
                    <a:pt x="113347" y="54051"/>
                  </a:lnTo>
                  <a:lnTo>
                    <a:pt x="109626" y="61379"/>
                  </a:lnTo>
                  <a:lnTo>
                    <a:pt x="103517" y="67030"/>
                  </a:lnTo>
                  <a:lnTo>
                    <a:pt x="95465" y="70777"/>
                  </a:lnTo>
                  <a:lnTo>
                    <a:pt x="85813" y="73202"/>
                  </a:lnTo>
                  <a:lnTo>
                    <a:pt x="75501" y="74320"/>
                  </a:lnTo>
                  <a:lnTo>
                    <a:pt x="65405" y="73304"/>
                  </a:lnTo>
                  <a:lnTo>
                    <a:pt x="56413" y="69278"/>
                  </a:lnTo>
                  <a:lnTo>
                    <a:pt x="48704" y="63792"/>
                  </a:lnTo>
                  <a:lnTo>
                    <a:pt x="50736" y="67335"/>
                  </a:lnTo>
                  <a:lnTo>
                    <a:pt x="57404" y="72263"/>
                  </a:lnTo>
                  <a:lnTo>
                    <a:pt x="67411" y="75120"/>
                  </a:lnTo>
                  <a:lnTo>
                    <a:pt x="78155" y="75412"/>
                  </a:lnTo>
                  <a:lnTo>
                    <a:pt x="85191" y="74320"/>
                  </a:lnTo>
                  <a:lnTo>
                    <a:pt x="116903" y="45288"/>
                  </a:lnTo>
                  <a:lnTo>
                    <a:pt x="116916" y="43954"/>
                  </a:lnTo>
                  <a:close/>
                </a:path>
                <a:path w="127635" h="89535">
                  <a:moveTo>
                    <a:pt x="127520" y="50292"/>
                  </a:moveTo>
                  <a:lnTo>
                    <a:pt x="127228" y="41414"/>
                  </a:lnTo>
                  <a:lnTo>
                    <a:pt x="127076" y="40728"/>
                  </a:lnTo>
                  <a:lnTo>
                    <a:pt x="124282" y="41414"/>
                  </a:lnTo>
                  <a:lnTo>
                    <a:pt x="124396" y="41948"/>
                  </a:lnTo>
                  <a:lnTo>
                    <a:pt x="119151" y="40970"/>
                  </a:lnTo>
                  <a:lnTo>
                    <a:pt x="117703" y="42900"/>
                  </a:lnTo>
                  <a:lnTo>
                    <a:pt x="119557" y="43243"/>
                  </a:lnTo>
                  <a:lnTo>
                    <a:pt x="124155" y="44107"/>
                  </a:lnTo>
                  <a:lnTo>
                    <a:pt x="96189" y="73482"/>
                  </a:lnTo>
                  <a:lnTo>
                    <a:pt x="72555" y="77990"/>
                  </a:lnTo>
                  <a:lnTo>
                    <a:pt x="63195" y="76644"/>
                  </a:lnTo>
                  <a:lnTo>
                    <a:pt x="54648" y="72910"/>
                  </a:lnTo>
                  <a:lnTo>
                    <a:pt x="47764" y="66827"/>
                  </a:lnTo>
                  <a:lnTo>
                    <a:pt x="43357" y="58420"/>
                  </a:lnTo>
                  <a:lnTo>
                    <a:pt x="42735" y="48348"/>
                  </a:lnTo>
                  <a:lnTo>
                    <a:pt x="46393" y="39370"/>
                  </a:lnTo>
                  <a:lnTo>
                    <a:pt x="48831" y="37350"/>
                  </a:lnTo>
                  <a:lnTo>
                    <a:pt x="46748" y="44437"/>
                  </a:lnTo>
                  <a:lnTo>
                    <a:pt x="45542" y="52641"/>
                  </a:lnTo>
                  <a:lnTo>
                    <a:pt x="46824" y="60528"/>
                  </a:lnTo>
                  <a:lnTo>
                    <a:pt x="48653" y="63703"/>
                  </a:lnTo>
                  <a:lnTo>
                    <a:pt x="47536" y="55067"/>
                  </a:lnTo>
                  <a:lnTo>
                    <a:pt x="50609" y="37134"/>
                  </a:lnTo>
                  <a:lnTo>
                    <a:pt x="59182" y="35369"/>
                  </a:lnTo>
                  <a:lnTo>
                    <a:pt x="68707" y="33667"/>
                  </a:lnTo>
                  <a:lnTo>
                    <a:pt x="70002" y="32397"/>
                  </a:lnTo>
                  <a:lnTo>
                    <a:pt x="60490" y="34086"/>
                  </a:lnTo>
                  <a:lnTo>
                    <a:pt x="51054" y="35521"/>
                  </a:lnTo>
                  <a:lnTo>
                    <a:pt x="53657" y="33362"/>
                  </a:lnTo>
                  <a:lnTo>
                    <a:pt x="63817" y="32143"/>
                  </a:lnTo>
                  <a:lnTo>
                    <a:pt x="65189" y="32359"/>
                  </a:lnTo>
                  <a:lnTo>
                    <a:pt x="66636" y="30416"/>
                  </a:lnTo>
                  <a:lnTo>
                    <a:pt x="39535" y="53149"/>
                  </a:lnTo>
                  <a:lnTo>
                    <a:pt x="42532" y="63906"/>
                  </a:lnTo>
                  <a:lnTo>
                    <a:pt x="49390" y="72174"/>
                  </a:lnTo>
                  <a:lnTo>
                    <a:pt x="58877" y="77647"/>
                  </a:lnTo>
                  <a:lnTo>
                    <a:pt x="69735" y="79997"/>
                  </a:lnTo>
                  <a:lnTo>
                    <a:pt x="81038" y="79641"/>
                  </a:lnTo>
                  <a:lnTo>
                    <a:pt x="117424" y="63296"/>
                  </a:lnTo>
                  <a:lnTo>
                    <a:pt x="123520" y="48463"/>
                  </a:lnTo>
                  <a:lnTo>
                    <a:pt x="121945" y="59283"/>
                  </a:lnTo>
                  <a:lnTo>
                    <a:pt x="109207" y="71767"/>
                  </a:lnTo>
                  <a:lnTo>
                    <a:pt x="91630" y="79730"/>
                  </a:lnTo>
                  <a:lnTo>
                    <a:pt x="74587" y="83261"/>
                  </a:lnTo>
                  <a:lnTo>
                    <a:pt x="65430" y="83045"/>
                  </a:lnTo>
                  <a:lnTo>
                    <a:pt x="35001" y="55689"/>
                  </a:lnTo>
                  <a:lnTo>
                    <a:pt x="35280" y="43675"/>
                  </a:lnTo>
                  <a:lnTo>
                    <a:pt x="57962" y="28346"/>
                  </a:lnTo>
                  <a:lnTo>
                    <a:pt x="65163" y="29222"/>
                  </a:lnTo>
                  <a:lnTo>
                    <a:pt x="67691" y="28117"/>
                  </a:lnTo>
                  <a:lnTo>
                    <a:pt x="51701" y="25501"/>
                  </a:lnTo>
                  <a:lnTo>
                    <a:pt x="38519" y="32346"/>
                  </a:lnTo>
                  <a:lnTo>
                    <a:pt x="33934" y="38468"/>
                  </a:lnTo>
                  <a:lnTo>
                    <a:pt x="31623" y="53238"/>
                  </a:lnTo>
                  <a:lnTo>
                    <a:pt x="33718" y="61137"/>
                  </a:lnTo>
                  <a:lnTo>
                    <a:pt x="40360" y="74307"/>
                  </a:lnTo>
                  <a:lnTo>
                    <a:pt x="47409" y="78562"/>
                  </a:lnTo>
                  <a:lnTo>
                    <a:pt x="53759" y="81597"/>
                  </a:lnTo>
                  <a:lnTo>
                    <a:pt x="68364" y="84988"/>
                  </a:lnTo>
                  <a:lnTo>
                    <a:pt x="84226" y="83312"/>
                  </a:lnTo>
                  <a:lnTo>
                    <a:pt x="99580" y="78066"/>
                  </a:lnTo>
                  <a:lnTo>
                    <a:pt x="112687" y="70739"/>
                  </a:lnTo>
                  <a:lnTo>
                    <a:pt x="119494" y="65036"/>
                  </a:lnTo>
                  <a:lnTo>
                    <a:pt x="124688" y="58191"/>
                  </a:lnTo>
                  <a:lnTo>
                    <a:pt x="127520" y="50292"/>
                  </a:lnTo>
                  <a:close/>
                </a:path>
              </a:pathLst>
            </a:custGeom>
            <a:solidFill>
              <a:srgbClr val="DAC1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8" name="object 2638" descr=""/>
            <p:cNvSpPr/>
            <p:nvPr/>
          </p:nvSpPr>
          <p:spPr>
            <a:xfrm>
              <a:off x="2275108" y="2576746"/>
              <a:ext cx="64769" cy="44450"/>
            </a:xfrm>
            <a:custGeom>
              <a:avLst/>
              <a:gdLst/>
              <a:ahLst/>
              <a:cxnLst/>
              <a:rect l="l" t="t" r="r" b="b"/>
              <a:pathLst>
                <a:path w="64769" h="44450">
                  <a:moveTo>
                    <a:pt x="12382" y="0"/>
                  </a:moveTo>
                  <a:lnTo>
                    <a:pt x="4914" y="1409"/>
                  </a:lnTo>
                  <a:lnTo>
                    <a:pt x="1117" y="3568"/>
                  </a:lnTo>
                  <a:lnTo>
                    <a:pt x="419" y="4787"/>
                  </a:lnTo>
                  <a:lnTo>
                    <a:pt x="0" y="6019"/>
                  </a:lnTo>
                  <a:lnTo>
                    <a:pt x="698" y="8432"/>
                  </a:lnTo>
                  <a:lnTo>
                    <a:pt x="2984" y="10553"/>
                  </a:lnTo>
                  <a:lnTo>
                    <a:pt x="7556" y="12433"/>
                  </a:lnTo>
                  <a:lnTo>
                    <a:pt x="11099" y="11798"/>
                  </a:lnTo>
                  <a:lnTo>
                    <a:pt x="19799" y="17932"/>
                  </a:lnTo>
                  <a:lnTo>
                    <a:pt x="11125" y="19367"/>
                  </a:lnTo>
                  <a:lnTo>
                    <a:pt x="3238" y="22326"/>
                  </a:lnTo>
                  <a:lnTo>
                    <a:pt x="3708" y="25006"/>
                  </a:lnTo>
                  <a:lnTo>
                    <a:pt x="44767" y="44437"/>
                  </a:lnTo>
                  <a:lnTo>
                    <a:pt x="50444" y="43268"/>
                  </a:lnTo>
                  <a:lnTo>
                    <a:pt x="54394" y="42138"/>
                  </a:lnTo>
                  <a:lnTo>
                    <a:pt x="57975" y="40525"/>
                  </a:lnTo>
                  <a:lnTo>
                    <a:pt x="60210" y="37007"/>
                  </a:lnTo>
                  <a:lnTo>
                    <a:pt x="63715" y="31495"/>
                  </a:lnTo>
                  <a:lnTo>
                    <a:pt x="31503" y="2580"/>
                  </a:lnTo>
                  <a:lnTo>
                    <a:pt x="24637" y="1396"/>
                  </a:lnTo>
                  <a:lnTo>
                    <a:pt x="12382" y="0"/>
                  </a:lnTo>
                  <a:close/>
                </a:path>
              </a:pathLst>
            </a:custGeom>
            <a:solidFill>
              <a:srgbClr val="939598">
                <a:alpha val="4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9" name="object 2639" descr=""/>
            <p:cNvSpPr/>
            <p:nvPr/>
          </p:nvSpPr>
          <p:spPr>
            <a:xfrm>
              <a:off x="2273590" y="2558951"/>
              <a:ext cx="81915" cy="59690"/>
            </a:xfrm>
            <a:custGeom>
              <a:avLst/>
              <a:gdLst/>
              <a:ahLst/>
              <a:cxnLst/>
              <a:rect l="l" t="t" r="r" b="b"/>
              <a:pathLst>
                <a:path w="81914" h="59689">
                  <a:moveTo>
                    <a:pt x="33809" y="0"/>
                  </a:moveTo>
                  <a:lnTo>
                    <a:pt x="24231" y="2215"/>
                  </a:lnTo>
                  <a:lnTo>
                    <a:pt x="23926" y="2088"/>
                  </a:lnTo>
                  <a:lnTo>
                    <a:pt x="12115" y="6507"/>
                  </a:lnTo>
                  <a:lnTo>
                    <a:pt x="0" y="19195"/>
                  </a:lnTo>
                  <a:lnTo>
                    <a:pt x="1168" y="23208"/>
                  </a:lnTo>
                  <a:lnTo>
                    <a:pt x="3454" y="25329"/>
                  </a:lnTo>
                  <a:lnTo>
                    <a:pt x="8026" y="27208"/>
                  </a:lnTo>
                  <a:lnTo>
                    <a:pt x="11569" y="26573"/>
                  </a:lnTo>
                  <a:lnTo>
                    <a:pt x="20269" y="32707"/>
                  </a:lnTo>
                  <a:lnTo>
                    <a:pt x="11582" y="34142"/>
                  </a:lnTo>
                  <a:lnTo>
                    <a:pt x="3695" y="37102"/>
                  </a:lnTo>
                  <a:lnTo>
                    <a:pt x="4178" y="39781"/>
                  </a:lnTo>
                  <a:lnTo>
                    <a:pt x="45262" y="59225"/>
                  </a:lnTo>
                  <a:lnTo>
                    <a:pt x="57327" y="56723"/>
                  </a:lnTo>
                  <a:lnTo>
                    <a:pt x="64719" y="50564"/>
                  </a:lnTo>
                  <a:lnTo>
                    <a:pt x="74447" y="40670"/>
                  </a:lnTo>
                  <a:lnTo>
                    <a:pt x="80035" y="38460"/>
                  </a:lnTo>
                  <a:lnTo>
                    <a:pt x="81292" y="29812"/>
                  </a:lnTo>
                  <a:lnTo>
                    <a:pt x="80047" y="21811"/>
                  </a:lnTo>
                  <a:lnTo>
                    <a:pt x="74944" y="15404"/>
                  </a:lnTo>
                  <a:lnTo>
                    <a:pt x="67842" y="10320"/>
                  </a:lnTo>
                  <a:lnTo>
                    <a:pt x="60604" y="6291"/>
                  </a:lnTo>
                  <a:lnTo>
                    <a:pt x="52861" y="2899"/>
                  </a:lnTo>
                  <a:lnTo>
                    <a:pt x="43641" y="514"/>
                  </a:lnTo>
                  <a:lnTo>
                    <a:pt x="33809" y="0"/>
                  </a:lnTo>
                  <a:close/>
                </a:path>
              </a:pathLst>
            </a:custGeom>
            <a:solidFill>
              <a:srgbClr val="221C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0" name="object 2640" descr=""/>
            <p:cNvSpPr/>
            <p:nvPr/>
          </p:nvSpPr>
          <p:spPr>
            <a:xfrm>
              <a:off x="2274101" y="2573725"/>
              <a:ext cx="64769" cy="44450"/>
            </a:xfrm>
            <a:custGeom>
              <a:avLst/>
              <a:gdLst/>
              <a:ahLst/>
              <a:cxnLst/>
              <a:rect l="l" t="t" r="r" b="b"/>
              <a:pathLst>
                <a:path w="64769" h="44450">
                  <a:moveTo>
                    <a:pt x="12382" y="0"/>
                  </a:moveTo>
                  <a:lnTo>
                    <a:pt x="4914" y="1409"/>
                  </a:lnTo>
                  <a:lnTo>
                    <a:pt x="1117" y="3568"/>
                  </a:lnTo>
                  <a:lnTo>
                    <a:pt x="419" y="4787"/>
                  </a:lnTo>
                  <a:lnTo>
                    <a:pt x="0" y="6019"/>
                  </a:lnTo>
                  <a:lnTo>
                    <a:pt x="698" y="8432"/>
                  </a:lnTo>
                  <a:lnTo>
                    <a:pt x="2984" y="10553"/>
                  </a:lnTo>
                  <a:lnTo>
                    <a:pt x="7556" y="12433"/>
                  </a:lnTo>
                  <a:lnTo>
                    <a:pt x="11099" y="11798"/>
                  </a:lnTo>
                  <a:lnTo>
                    <a:pt x="19799" y="17932"/>
                  </a:lnTo>
                  <a:lnTo>
                    <a:pt x="11125" y="19367"/>
                  </a:lnTo>
                  <a:lnTo>
                    <a:pt x="3238" y="22326"/>
                  </a:lnTo>
                  <a:lnTo>
                    <a:pt x="3708" y="25006"/>
                  </a:lnTo>
                  <a:lnTo>
                    <a:pt x="44767" y="44437"/>
                  </a:lnTo>
                  <a:lnTo>
                    <a:pt x="50444" y="43268"/>
                  </a:lnTo>
                  <a:lnTo>
                    <a:pt x="54394" y="42138"/>
                  </a:lnTo>
                  <a:lnTo>
                    <a:pt x="57975" y="40525"/>
                  </a:lnTo>
                  <a:lnTo>
                    <a:pt x="60210" y="37007"/>
                  </a:lnTo>
                  <a:lnTo>
                    <a:pt x="63715" y="31495"/>
                  </a:lnTo>
                  <a:lnTo>
                    <a:pt x="31503" y="2582"/>
                  </a:lnTo>
                  <a:lnTo>
                    <a:pt x="24637" y="1396"/>
                  </a:lnTo>
                  <a:lnTo>
                    <a:pt x="12382" y="0"/>
                  </a:lnTo>
                  <a:close/>
                </a:path>
              </a:pathLst>
            </a:custGeom>
            <a:solidFill>
              <a:srgbClr val="624A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1" name="object 2641" descr=""/>
            <p:cNvSpPr/>
            <p:nvPr/>
          </p:nvSpPr>
          <p:spPr>
            <a:xfrm>
              <a:off x="2277984" y="2576110"/>
              <a:ext cx="59690" cy="41275"/>
            </a:xfrm>
            <a:custGeom>
              <a:avLst/>
              <a:gdLst/>
              <a:ahLst/>
              <a:cxnLst/>
              <a:rect l="l" t="t" r="r" b="b"/>
              <a:pathLst>
                <a:path w="59689" h="41275">
                  <a:moveTo>
                    <a:pt x="50450" y="23495"/>
                  </a:moveTo>
                  <a:lnTo>
                    <a:pt x="46812" y="23495"/>
                  </a:lnTo>
                  <a:lnTo>
                    <a:pt x="48844" y="24511"/>
                  </a:lnTo>
                  <a:lnTo>
                    <a:pt x="50952" y="25273"/>
                  </a:lnTo>
                  <a:lnTo>
                    <a:pt x="53136" y="25908"/>
                  </a:lnTo>
                  <a:lnTo>
                    <a:pt x="53687" y="30861"/>
                  </a:lnTo>
                  <a:lnTo>
                    <a:pt x="53813" y="32893"/>
                  </a:lnTo>
                  <a:lnTo>
                    <a:pt x="49034" y="40005"/>
                  </a:lnTo>
                  <a:lnTo>
                    <a:pt x="41173" y="40386"/>
                  </a:lnTo>
                  <a:lnTo>
                    <a:pt x="41046" y="41021"/>
                  </a:lnTo>
                  <a:lnTo>
                    <a:pt x="49860" y="40767"/>
                  </a:lnTo>
                  <a:lnTo>
                    <a:pt x="55067" y="33909"/>
                  </a:lnTo>
                  <a:lnTo>
                    <a:pt x="55079" y="26289"/>
                  </a:lnTo>
                  <a:lnTo>
                    <a:pt x="58883" y="26289"/>
                  </a:lnTo>
                  <a:lnTo>
                    <a:pt x="59334" y="25654"/>
                  </a:lnTo>
                  <a:lnTo>
                    <a:pt x="56997" y="25273"/>
                  </a:lnTo>
                  <a:lnTo>
                    <a:pt x="56438" y="25146"/>
                  </a:lnTo>
                  <a:lnTo>
                    <a:pt x="56517" y="24765"/>
                  </a:lnTo>
                  <a:lnTo>
                    <a:pt x="54762" y="24765"/>
                  </a:lnTo>
                  <a:lnTo>
                    <a:pt x="51841" y="24003"/>
                  </a:lnTo>
                  <a:lnTo>
                    <a:pt x="50450" y="23495"/>
                  </a:lnTo>
                  <a:close/>
                </a:path>
                <a:path w="59689" h="41275">
                  <a:moveTo>
                    <a:pt x="25806" y="35560"/>
                  </a:moveTo>
                  <a:lnTo>
                    <a:pt x="23812" y="35560"/>
                  </a:lnTo>
                  <a:lnTo>
                    <a:pt x="25526" y="37084"/>
                  </a:lnTo>
                  <a:lnTo>
                    <a:pt x="27495" y="38227"/>
                  </a:lnTo>
                  <a:lnTo>
                    <a:pt x="29616" y="38989"/>
                  </a:lnTo>
                  <a:lnTo>
                    <a:pt x="32334" y="39624"/>
                  </a:lnTo>
                  <a:lnTo>
                    <a:pt x="33781" y="40005"/>
                  </a:lnTo>
                  <a:lnTo>
                    <a:pt x="36601" y="40259"/>
                  </a:lnTo>
                  <a:lnTo>
                    <a:pt x="39573" y="40005"/>
                  </a:lnTo>
                  <a:lnTo>
                    <a:pt x="40678" y="39624"/>
                  </a:lnTo>
                  <a:lnTo>
                    <a:pt x="32918" y="39624"/>
                  </a:lnTo>
                  <a:lnTo>
                    <a:pt x="28498" y="37338"/>
                  </a:lnTo>
                  <a:lnTo>
                    <a:pt x="27114" y="36576"/>
                  </a:lnTo>
                  <a:lnTo>
                    <a:pt x="25806" y="35560"/>
                  </a:lnTo>
                  <a:close/>
                </a:path>
                <a:path w="59689" h="41275">
                  <a:moveTo>
                    <a:pt x="44731" y="20193"/>
                  </a:moveTo>
                  <a:lnTo>
                    <a:pt x="38163" y="20193"/>
                  </a:lnTo>
                  <a:lnTo>
                    <a:pt x="41795" y="21463"/>
                  </a:lnTo>
                  <a:lnTo>
                    <a:pt x="45427" y="23241"/>
                  </a:lnTo>
                  <a:lnTo>
                    <a:pt x="48691" y="35814"/>
                  </a:lnTo>
                  <a:lnTo>
                    <a:pt x="45097" y="36322"/>
                  </a:lnTo>
                  <a:lnTo>
                    <a:pt x="35648" y="39116"/>
                  </a:lnTo>
                  <a:lnTo>
                    <a:pt x="32918" y="39624"/>
                  </a:lnTo>
                  <a:lnTo>
                    <a:pt x="40678" y="39624"/>
                  </a:lnTo>
                  <a:lnTo>
                    <a:pt x="42519" y="38989"/>
                  </a:lnTo>
                  <a:lnTo>
                    <a:pt x="46342" y="37592"/>
                  </a:lnTo>
                  <a:lnTo>
                    <a:pt x="50063" y="34925"/>
                  </a:lnTo>
                  <a:lnTo>
                    <a:pt x="49950" y="27178"/>
                  </a:lnTo>
                  <a:lnTo>
                    <a:pt x="48806" y="25146"/>
                  </a:lnTo>
                  <a:lnTo>
                    <a:pt x="46812" y="23495"/>
                  </a:lnTo>
                  <a:lnTo>
                    <a:pt x="50450" y="23495"/>
                  </a:lnTo>
                  <a:lnTo>
                    <a:pt x="49060" y="22987"/>
                  </a:lnTo>
                  <a:lnTo>
                    <a:pt x="46418" y="21463"/>
                  </a:lnTo>
                  <a:lnTo>
                    <a:pt x="49510" y="21463"/>
                  </a:lnTo>
                  <a:lnTo>
                    <a:pt x="50545" y="21336"/>
                  </a:lnTo>
                  <a:lnTo>
                    <a:pt x="52196" y="20701"/>
                  </a:lnTo>
                  <a:lnTo>
                    <a:pt x="42379" y="20701"/>
                  </a:lnTo>
                  <a:lnTo>
                    <a:pt x="42265" y="20574"/>
                  </a:lnTo>
                  <a:lnTo>
                    <a:pt x="46477" y="20574"/>
                  </a:lnTo>
                  <a:lnTo>
                    <a:pt x="45021" y="20320"/>
                  </a:lnTo>
                  <a:lnTo>
                    <a:pt x="44731" y="20193"/>
                  </a:lnTo>
                  <a:close/>
                </a:path>
                <a:path w="59689" h="41275">
                  <a:moveTo>
                    <a:pt x="3060" y="18669"/>
                  </a:moveTo>
                  <a:lnTo>
                    <a:pt x="2362" y="19050"/>
                  </a:lnTo>
                  <a:lnTo>
                    <a:pt x="1816" y="19431"/>
                  </a:lnTo>
                  <a:lnTo>
                    <a:pt x="1553" y="19685"/>
                  </a:lnTo>
                  <a:lnTo>
                    <a:pt x="1449" y="19939"/>
                  </a:lnTo>
                  <a:lnTo>
                    <a:pt x="2374" y="24257"/>
                  </a:lnTo>
                  <a:lnTo>
                    <a:pt x="5537" y="27940"/>
                  </a:lnTo>
                  <a:lnTo>
                    <a:pt x="11442" y="29337"/>
                  </a:lnTo>
                  <a:lnTo>
                    <a:pt x="13207" y="29464"/>
                  </a:lnTo>
                  <a:lnTo>
                    <a:pt x="13995" y="30861"/>
                  </a:lnTo>
                  <a:lnTo>
                    <a:pt x="18541" y="36068"/>
                  </a:lnTo>
                  <a:lnTo>
                    <a:pt x="23812" y="35560"/>
                  </a:lnTo>
                  <a:lnTo>
                    <a:pt x="25806" y="35560"/>
                  </a:lnTo>
                  <a:lnTo>
                    <a:pt x="24881" y="34671"/>
                  </a:lnTo>
                  <a:lnTo>
                    <a:pt x="22872" y="34671"/>
                  </a:lnTo>
                  <a:lnTo>
                    <a:pt x="19621" y="34290"/>
                  </a:lnTo>
                  <a:lnTo>
                    <a:pt x="14960" y="29210"/>
                  </a:lnTo>
                  <a:lnTo>
                    <a:pt x="14757" y="29210"/>
                  </a:lnTo>
                  <a:lnTo>
                    <a:pt x="15424" y="29083"/>
                  </a:lnTo>
                  <a:lnTo>
                    <a:pt x="10528" y="28194"/>
                  </a:lnTo>
                  <a:lnTo>
                    <a:pt x="4952" y="24384"/>
                  </a:lnTo>
                  <a:lnTo>
                    <a:pt x="3562" y="21844"/>
                  </a:lnTo>
                  <a:lnTo>
                    <a:pt x="3438" y="21336"/>
                  </a:lnTo>
                  <a:lnTo>
                    <a:pt x="3060" y="18669"/>
                  </a:lnTo>
                  <a:close/>
                </a:path>
                <a:path w="59689" h="41275">
                  <a:moveTo>
                    <a:pt x="21922" y="27178"/>
                  </a:moveTo>
                  <a:lnTo>
                    <a:pt x="20154" y="27178"/>
                  </a:lnTo>
                  <a:lnTo>
                    <a:pt x="23647" y="32893"/>
                  </a:lnTo>
                  <a:lnTo>
                    <a:pt x="29654" y="34925"/>
                  </a:lnTo>
                  <a:lnTo>
                    <a:pt x="35645" y="33655"/>
                  </a:lnTo>
                  <a:lnTo>
                    <a:pt x="33185" y="33655"/>
                  </a:lnTo>
                  <a:lnTo>
                    <a:pt x="28549" y="32893"/>
                  </a:lnTo>
                  <a:lnTo>
                    <a:pt x="23063" y="28448"/>
                  </a:lnTo>
                  <a:lnTo>
                    <a:pt x="22159" y="27358"/>
                  </a:lnTo>
                  <a:lnTo>
                    <a:pt x="21922" y="27178"/>
                  </a:lnTo>
                  <a:close/>
                </a:path>
                <a:path w="59689" h="41275">
                  <a:moveTo>
                    <a:pt x="20281" y="27559"/>
                  </a:moveTo>
                  <a:lnTo>
                    <a:pt x="18351" y="27559"/>
                  </a:lnTo>
                  <a:lnTo>
                    <a:pt x="19354" y="30353"/>
                  </a:lnTo>
                  <a:lnTo>
                    <a:pt x="20916" y="32766"/>
                  </a:lnTo>
                  <a:lnTo>
                    <a:pt x="22872" y="34671"/>
                  </a:lnTo>
                  <a:lnTo>
                    <a:pt x="24881" y="34671"/>
                  </a:lnTo>
                  <a:lnTo>
                    <a:pt x="22504" y="32385"/>
                  </a:lnTo>
                  <a:lnTo>
                    <a:pt x="21081" y="29972"/>
                  </a:lnTo>
                  <a:lnTo>
                    <a:pt x="20281" y="27559"/>
                  </a:lnTo>
                  <a:close/>
                </a:path>
                <a:path w="59689" h="41275">
                  <a:moveTo>
                    <a:pt x="44657" y="19050"/>
                  </a:moveTo>
                  <a:lnTo>
                    <a:pt x="30289" y="19050"/>
                  </a:lnTo>
                  <a:lnTo>
                    <a:pt x="31000" y="19177"/>
                  </a:lnTo>
                  <a:lnTo>
                    <a:pt x="33629" y="19812"/>
                  </a:lnTo>
                  <a:lnTo>
                    <a:pt x="36347" y="20701"/>
                  </a:lnTo>
                  <a:lnTo>
                    <a:pt x="41224" y="24638"/>
                  </a:lnTo>
                  <a:lnTo>
                    <a:pt x="41414" y="29718"/>
                  </a:lnTo>
                  <a:lnTo>
                    <a:pt x="33185" y="33655"/>
                  </a:lnTo>
                  <a:lnTo>
                    <a:pt x="35645" y="33655"/>
                  </a:lnTo>
                  <a:lnTo>
                    <a:pt x="39839" y="32766"/>
                  </a:lnTo>
                  <a:lnTo>
                    <a:pt x="43332" y="30226"/>
                  </a:lnTo>
                  <a:lnTo>
                    <a:pt x="41427" y="22987"/>
                  </a:lnTo>
                  <a:lnTo>
                    <a:pt x="39992" y="21463"/>
                  </a:lnTo>
                  <a:lnTo>
                    <a:pt x="38163" y="20193"/>
                  </a:lnTo>
                  <a:lnTo>
                    <a:pt x="44731" y="20193"/>
                  </a:lnTo>
                  <a:lnTo>
                    <a:pt x="42989" y="19431"/>
                  </a:lnTo>
                  <a:lnTo>
                    <a:pt x="44259" y="19177"/>
                  </a:lnTo>
                  <a:lnTo>
                    <a:pt x="44657" y="19050"/>
                  </a:lnTo>
                  <a:close/>
                </a:path>
                <a:path w="59689" h="41275">
                  <a:moveTo>
                    <a:pt x="23672" y="21717"/>
                  </a:moveTo>
                  <a:lnTo>
                    <a:pt x="21945" y="21717"/>
                  </a:lnTo>
                  <a:lnTo>
                    <a:pt x="21799" y="26924"/>
                  </a:lnTo>
                  <a:lnTo>
                    <a:pt x="22159" y="27358"/>
                  </a:lnTo>
                  <a:lnTo>
                    <a:pt x="27444" y="31369"/>
                  </a:lnTo>
                  <a:lnTo>
                    <a:pt x="35344" y="29718"/>
                  </a:lnTo>
                  <a:lnTo>
                    <a:pt x="35873" y="29210"/>
                  </a:lnTo>
                  <a:lnTo>
                    <a:pt x="34493" y="29210"/>
                  </a:lnTo>
                  <a:lnTo>
                    <a:pt x="26936" y="28702"/>
                  </a:lnTo>
                  <a:lnTo>
                    <a:pt x="23215" y="25146"/>
                  </a:lnTo>
                  <a:lnTo>
                    <a:pt x="23672" y="21717"/>
                  </a:lnTo>
                  <a:close/>
                </a:path>
                <a:path w="59689" h="41275">
                  <a:moveTo>
                    <a:pt x="30289" y="19050"/>
                  </a:moveTo>
                  <a:lnTo>
                    <a:pt x="28841" y="19050"/>
                  </a:lnTo>
                  <a:lnTo>
                    <a:pt x="29603" y="19685"/>
                  </a:lnTo>
                  <a:lnTo>
                    <a:pt x="32054" y="20320"/>
                  </a:lnTo>
                  <a:lnTo>
                    <a:pt x="36130" y="26035"/>
                  </a:lnTo>
                  <a:lnTo>
                    <a:pt x="36230" y="26416"/>
                  </a:lnTo>
                  <a:lnTo>
                    <a:pt x="34493" y="29210"/>
                  </a:lnTo>
                  <a:lnTo>
                    <a:pt x="35873" y="29210"/>
                  </a:lnTo>
                  <a:lnTo>
                    <a:pt x="37198" y="27940"/>
                  </a:lnTo>
                  <a:lnTo>
                    <a:pt x="36614" y="21844"/>
                  </a:lnTo>
                  <a:lnTo>
                    <a:pt x="33210" y="20193"/>
                  </a:lnTo>
                  <a:lnTo>
                    <a:pt x="30289" y="19050"/>
                  </a:lnTo>
                  <a:close/>
                </a:path>
                <a:path w="59689" h="41275">
                  <a:moveTo>
                    <a:pt x="20747" y="25654"/>
                  </a:moveTo>
                  <a:lnTo>
                    <a:pt x="17780" y="25654"/>
                  </a:lnTo>
                  <a:lnTo>
                    <a:pt x="17777" y="26035"/>
                  </a:lnTo>
                  <a:lnTo>
                    <a:pt x="15622" y="29045"/>
                  </a:lnTo>
                  <a:lnTo>
                    <a:pt x="16090" y="28956"/>
                  </a:lnTo>
                  <a:lnTo>
                    <a:pt x="17348" y="28321"/>
                  </a:lnTo>
                  <a:lnTo>
                    <a:pt x="18351" y="27559"/>
                  </a:lnTo>
                  <a:lnTo>
                    <a:pt x="20281" y="27559"/>
                  </a:lnTo>
                  <a:lnTo>
                    <a:pt x="20154" y="27178"/>
                  </a:lnTo>
                  <a:lnTo>
                    <a:pt x="21922" y="27178"/>
                  </a:lnTo>
                  <a:lnTo>
                    <a:pt x="21755" y="27051"/>
                  </a:lnTo>
                  <a:lnTo>
                    <a:pt x="21694" y="26797"/>
                  </a:lnTo>
                  <a:lnTo>
                    <a:pt x="20747" y="25654"/>
                  </a:lnTo>
                  <a:close/>
                </a:path>
                <a:path w="59689" h="41275">
                  <a:moveTo>
                    <a:pt x="21761" y="26877"/>
                  </a:moveTo>
                  <a:lnTo>
                    <a:pt x="21755" y="27051"/>
                  </a:lnTo>
                  <a:lnTo>
                    <a:pt x="22159" y="27358"/>
                  </a:lnTo>
                  <a:lnTo>
                    <a:pt x="21761" y="26877"/>
                  </a:lnTo>
                  <a:close/>
                </a:path>
                <a:path w="59689" h="41275">
                  <a:moveTo>
                    <a:pt x="8166" y="16891"/>
                  </a:moveTo>
                  <a:lnTo>
                    <a:pt x="7505" y="17145"/>
                  </a:lnTo>
                  <a:lnTo>
                    <a:pt x="6210" y="17526"/>
                  </a:lnTo>
                  <a:lnTo>
                    <a:pt x="5393" y="20955"/>
                  </a:lnTo>
                  <a:lnTo>
                    <a:pt x="5266" y="21971"/>
                  </a:lnTo>
                  <a:lnTo>
                    <a:pt x="7988" y="26035"/>
                  </a:lnTo>
                  <a:lnTo>
                    <a:pt x="14503" y="26924"/>
                  </a:lnTo>
                  <a:lnTo>
                    <a:pt x="16268" y="26416"/>
                  </a:lnTo>
                  <a:lnTo>
                    <a:pt x="16772" y="26162"/>
                  </a:lnTo>
                  <a:lnTo>
                    <a:pt x="15824" y="26162"/>
                  </a:lnTo>
                  <a:lnTo>
                    <a:pt x="8623" y="23876"/>
                  </a:lnTo>
                  <a:lnTo>
                    <a:pt x="7043" y="20447"/>
                  </a:lnTo>
                  <a:lnTo>
                    <a:pt x="7159" y="19812"/>
                  </a:lnTo>
                  <a:lnTo>
                    <a:pt x="8166" y="16891"/>
                  </a:lnTo>
                  <a:close/>
                </a:path>
                <a:path w="59689" h="41275">
                  <a:moveTo>
                    <a:pt x="58883" y="26289"/>
                  </a:moveTo>
                  <a:lnTo>
                    <a:pt x="55473" y="26289"/>
                  </a:lnTo>
                  <a:lnTo>
                    <a:pt x="57010" y="26797"/>
                  </a:lnTo>
                  <a:lnTo>
                    <a:pt x="58432" y="26924"/>
                  </a:lnTo>
                  <a:lnTo>
                    <a:pt x="58883" y="26289"/>
                  </a:lnTo>
                  <a:close/>
                </a:path>
                <a:path w="59689" h="41275">
                  <a:moveTo>
                    <a:pt x="19086" y="23650"/>
                  </a:moveTo>
                  <a:lnTo>
                    <a:pt x="15824" y="26162"/>
                  </a:lnTo>
                  <a:lnTo>
                    <a:pt x="16772" y="26162"/>
                  </a:lnTo>
                  <a:lnTo>
                    <a:pt x="17780" y="25654"/>
                  </a:lnTo>
                  <a:lnTo>
                    <a:pt x="20747" y="25654"/>
                  </a:lnTo>
                  <a:lnTo>
                    <a:pt x="19086" y="23650"/>
                  </a:lnTo>
                  <a:close/>
                </a:path>
                <a:path w="59689" h="41275">
                  <a:moveTo>
                    <a:pt x="55393" y="20066"/>
                  </a:moveTo>
                  <a:lnTo>
                    <a:pt x="53441" y="20066"/>
                  </a:lnTo>
                  <a:lnTo>
                    <a:pt x="53455" y="20320"/>
                  </a:lnTo>
                  <a:lnTo>
                    <a:pt x="54811" y="22987"/>
                  </a:lnTo>
                  <a:lnTo>
                    <a:pt x="54880" y="23749"/>
                  </a:lnTo>
                  <a:lnTo>
                    <a:pt x="54762" y="24765"/>
                  </a:lnTo>
                  <a:lnTo>
                    <a:pt x="56517" y="24765"/>
                  </a:lnTo>
                  <a:lnTo>
                    <a:pt x="56747" y="23650"/>
                  </a:lnTo>
                  <a:lnTo>
                    <a:pt x="56688" y="22606"/>
                  </a:lnTo>
                  <a:lnTo>
                    <a:pt x="56400" y="21336"/>
                  </a:lnTo>
                  <a:lnTo>
                    <a:pt x="55393" y="20066"/>
                  </a:lnTo>
                  <a:close/>
                </a:path>
                <a:path w="59689" h="41275">
                  <a:moveTo>
                    <a:pt x="22246" y="20066"/>
                  </a:moveTo>
                  <a:lnTo>
                    <a:pt x="19684" y="20066"/>
                  </a:lnTo>
                  <a:lnTo>
                    <a:pt x="20066" y="20320"/>
                  </a:lnTo>
                  <a:lnTo>
                    <a:pt x="20163" y="20701"/>
                  </a:lnTo>
                  <a:lnTo>
                    <a:pt x="19107" y="23592"/>
                  </a:lnTo>
                  <a:lnTo>
                    <a:pt x="21945" y="21717"/>
                  </a:lnTo>
                  <a:lnTo>
                    <a:pt x="23672" y="21717"/>
                  </a:lnTo>
                  <a:lnTo>
                    <a:pt x="23774" y="20955"/>
                  </a:lnTo>
                  <a:lnTo>
                    <a:pt x="25298" y="20574"/>
                  </a:lnTo>
                  <a:lnTo>
                    <a:pt x="25628" y="20320"/>
                  </a:lnTo>
                  <a:lnTo>
                    <a:pt x="22872" y="20320"/>
                  </a:lnTo>
                  <a:lnTo>
                    <a:pt x="22466" y="20193"/>
                  </a:lnTo>
                  <a:lnTo>
                    <a:pt x="22246" y="20066"/>
                  </a:lnTo>
                  <a:close/>
                </a:path>
                <a:path w="59689" h="41275">
                  <a:moveTo>
                    <a:pt x="11554" y="15524"/>
                  </a:moveTo>
                  <a:lnTo>
                    <a:pt x="9664" y="16383"/>
                  </a:lnTo>
                  <a:lnTo>
                    <a:pt x="9504" y="17526"/>
                  </a:lnTo>
                  <a:lnTo>
                    <a:pt x="9383" y="19050"/>
                  </a:lnTo>
                  <a:lnTo>
                    <a:pt x="10871" y="21590"/>
                  </a:lnTo>
                  <a:lnTo>
                    <a:pt x="15811" y="22606"/>
                  </a:lnTo>
                  <a:lnTo>
                    <a:pt x="17525" y="21971"/>
                  </a:lnTo>
                  <a:lnTo>
                    <a:pt x="14566" y="21971"/>
                  </a:lnTo>
                  <a:lnTo>
                    <a:pt x="11442" y="18796"/>
                  </a:lnTo>
                  <a:lnTo>
                    <a:pt x="11213" y="17472"/>
                  </a:lnTo>
                  <a:lnTo>
                    <a:pt x="11317" y="16256"/>
                  </a:lnTo>
                  <a:lnTo>
                    <a:pt x="11554" y="15524"/>
                  </a:lnTo>
                  <a:close/>
                </a:path>
                <a:path w="59689" h="41275">
                  <a:moveTo>
                    <a:pt x="12977" y="14269"/>
                  </a:moveTo>
                  <a:lnTo>
                    <a:pt x="11899" y="15367"/>
                  </a:lnTo>
                  <a:lnTo>
                    <a:pt x="11887" y="15494"/>
                  </a:lnTo>
                  <a:lnTo>
                    <a:pt x="12852" y="16510"/>
                  </a:lnTo>
                  <a:lnTo>
                    <a:pt x="16370" y="17018"/>
                  </a:lnTo>
                  <a:lnTo>
                    <a:pt x="16421" y="17526"/>
                  </a:lnTo>
                  <a:lnTo>
                    <a:pt x="16903" y="18415"/>
                  </a:lnTo>
                  <a:lnTo>
                    <a:pt x="17614" y="18796"/>
                  </a:lnTo>
                  <a:lnTo>
                    <a:pt x="18378" y="18936"/>
                  </a:lnTo>
                  <a:lnTo>
                    <a:pt x="18558" y="19304"/>
                  </a:lnTo>
                  <a:lnTo>
                    <a:pt x="17398" y="21336"/>
                  </a:lnTo>
                  <a:lnTo>
                    <a:pt x="14566" y="21971"/>
                  </a:lnTo>
                  <a:lnTo>
                    <a:pt x="17525" y="21971"/>
                  </a:lnTo>
                  <a:lnTo>
                    <a:pt x="18211" y="21717"/>
                  </a:lnTo>
                  <a:lnTo>
                    <a:pt x="19684" y="20066"/>
                  </a:lnTo>
                  <a:lnTo>
                    <a:pt x="22246" y="20066"/>
                  </a:lnTo>
                  <a:lnTo>
                    <a:pt x="21145" y="19431"/>
                  </a:lnTo>
                  <a:lnTo>
                    <a:pt x="17983" y="18161"/>
                  </a:lnTo>
                  <a:lnTo>
                    <a:pt x="17741" y="16891"/>
                  </a:lnTo>
                  <a:lnTo>
                    <a:pt x="17864" y="15875"/>
                  </a:lnTo>
                  <a:lnTo>
                    <a:pt x="16738" y="15875"/>
                  </a:lnTo>
                  <a:lnTo>
                    <a:pt x="15361" y="15729"/>
                  </a:lnTo>
                  <a:lnTo>
                    <a:pt x="14185" y="15494"/>
                  </a:lnTo>
                  <a:lnTo>
                    <a:pt x="12977" y="14269"/>
                  </a:lnTo>
                  <a:close/>
                </a:path>
                <a:path w="59689" h="41275">
                  <a:moveTo>
                    <a:pt x="49510" y="21463"/>
                  </a:moveTo>
                  <a:lnTo>
                    <a:pt x="46418" y="21463"/>
                  </a:lnTo>
                  <a:lnTo>
                    <a:pt x="48475" y="21590"/>
                  </a:lnTo>
                  <a:lnTo>
                    <a:pt x="49510" y="21463"/>
                  </a:lnTo>
                  <a:close/>
                </a:path>
                <a:path w="59689" h="41275">
                  <a:moveTo>
                    <a:pt x="46477" y="20574"/>
                  </a:moveTo>
                  <a:lnTo>
                    <a:pt x="42379" y="20574"/>
                  </a:lnTo>
                  <a:lnTo>
                    <a:pt x="42379" y="20701"/>
                  </a:lnTo>
                  <a:lnTo>
                    <a:pt x="47205" y="20701"/>
                  </a:lnTo>
                  <a:lnTo>
                    <a:pt x="46477" y="20574"/>
                  </a:lnTo>
                  <a:close/>
                </a:path>
                <a:path w="59689" h="41275">
                  <a:moveTo>
                    <a:pt x="56780" y="17755"/>
                  </a:moveTo>
                  <a:lnTo>
                    <a:pt x="52146" y="19939"/>
                  </a:lnTo>
                  <a:lnTo>
                    <a:pt x="47205" y="20701"/>
                  </a:lnTo>
                  <a:lnTo>
                    <a:pt x="52196" y="20701"/>
                  </a:lnTo>
                  <a:lnTo>
                    <a:pt x="52819" y="20447"/>
                  </a:lnTo>
                  <a:lnTo>
                    <a:pt x="53441" y="20066"/>
                  </a:lnTo>
                  <a:lnTo>
                    <a:pt x="55393" y="20066"/>
                  </a:lnTo>
                  <a:lnTo>
                    <a:pt x="54991" y="19558"/>
                  </a:lnTo>
                  <a:lnTo>
                    <a:pt x="56780" y="17755"/>
                  </a:lnTo>
                  <a:close/>
                </a:path>
                <a:path w="59689" h="41275">
                  <a:moveTo>
                    <a:pt x="25438" y="15113"/>
                  </a:moveTo>
                  <a:lnTo>
                    <a:pt x="20612" y="15113"/>
                  </a:lnTo>
                  <a:lnTo>
                    <a:pt x="21488" y="15240"/>
                  </a:lnTo>
                  <a:lnTo>
                    <a:pt x="22783" y="15367"/>
                  </a:lnTo>
                  <a:lnTo>
                    <a:pt x="24218" y="16002"/>
                  </a:lnTo>
                  <a:lnTo>
                    <a:pt x="25895" y="18161"/>
                  </a:lnTo>
                  <a:lnTo>
                    <a:pt x="25222" y="19431"/>
                  </a:lnTo>
                  <a:lnTo>
                    <a:pt x="22872" y="20320"/>
                  </a:lnTo>
                  <a:lnTo>
                    <a:pt x="25628" y="20320"/>
                  </a:lnTo>
                  <a:lnTo>
                    <a:pt x="26123" y="19939"/>
                  </a:lnTo>
                  <a:lnTo>
                    <a:pt x="26619" y="19177"/>
                  </a:lnTo>
                  <a:lnTo>
                    <a:pt x="27597" y="19050"/>
                  </a:lnTo>
                  <a:lnTo>
                    <a:pt x="44657" y="19050"/>
                  </a:lnTo>
                  <a:lnTo>
                    <a:pt x="45011" y="18936"/>
                  </a:lnTo>
                  <a:lnTo>
                    <a:pt x="40259" y="18542"/>
                  </a:lnTo>
                  <a:lnTo>
                    <a:pt x="40985" y="18161"/>
                  </a:lnTo>
                  <a:lnTo>
                    <a:pt x="37122" y="18161"/>
                  </a:lnTo>
                  <a:lnTo>
                    <a:pt x="32346" y="18034"/>
                  </a:lnTo>
                  <a:lnTo>
                    <a:pt x="30670" y="17526"/>
                  </a:lnTo>
                  <a:lnTo>
                    <a:pt x="28070" y="17145"/>
                  </a:lnTo>
                  <a:lnTo>
                    <a:pt x="27038" y="17145"/>
                  </a:lnTo>
                  <a:lnTo>
                    <a:pt x="26916" y="16637"/>
                  </a:lnTo>
                  <a:lnTo>
                    <a:pt x="26797" y="16383"/>
                  </a:lnTo>
                  <a:lnTo>
                    <a:pt x="26530" y="16002"/>
                  </a:lnTo>
                  <a:lnTo>
                    <a:pt x="26073" y="15875"/>
                  </a:lnTo>
                  <a:lnTo>
                    <a:pt x="26263" y="15784"/>
                  </a:lnTo>
                  <a:lnTo>
                    <a:pt x="25438" y="15113"/>
                  </a:lnTo>
                  <a:close/>
                </a:path>
                <a:path w="59689" h="41275">
                  <a:moveTo>
                    <a:pt x="47747" y="16532"/>
                  </a:moveTo>
                  <a:lnTo>
                    <a:pt x="45453" y="18796"/>
                  </a:lnTo>
                  <a:lnTo>
                    <a:pt x="45011" y="18936"/>
                  </a:lnTo>
                  <a:lnTo>
                    <a:pt x="49428" y="19304"/>
                  </a:lnTo>
                  <a:lnTo>
                    <a:pt x="47747" y="16532"/>
                  </a:lnTo>
                  <a:close/>
                </a:path>
                <a:path w="59689" h="41275">
                  <a:moveTo>
                    <a:pt x="41593" y="17842"/>
                  </a:moveTo>
                  <a:lnTo>
                    <a:pt x="37122" y="18161"/>
                  </a:lnTo>
                  <a:lnTo>
                    <a:pt x="40985" y="18161"/>
                  </a:lnTo>
                  <a:lnTo>
                    <a:pt x="41593" y="17842"/>
                  </a:lnTo>
                  <a:close/>
                </a:path>
                <a:path w="59689" h="41275">
                  <a:moveTo>
                    <a:pt x="42299" y="17472"/>
                  </a:moveTo>
                  <a:lnTo>
                    <a:pt x="41593" y="17842"/>
                  </a:lnTo>
                  <a:lnTo>
                    <a:pt x="42468" y="17780"/>
                  </a:lnTo>
                  <a:lnTo>
                    <a:pt x="42299" y="17472"/>
                  </a:lnTo>
                  <a:close/>
                </a:path>
                <a:path w="59689" h="41275">
                  <a:moveTo>
                    <a:pt x="56771" y="15729"/>
                  </a:moveTo>
                  <a:lnTo>
                    <a:pt x="57099" y="16256"/>
                  </a:lnTo>
                  <a:lnTo>
                    <a:pt x="57183" y="16891"/>
                  </a:lnTo>
                  <a:lnTo>
                    <a:pt x="56780" y="17755"/>
                  </a:lnTo>
                  <a:lnTo>
                    <a:pt x="58077" y="17145"/>
                  </a:lnTo>
                  <a:lnTo>
                    <a:pt x="56771" y="15729"/>
                  </a:lnTo>
                  <a:close/>
                </a:path>
                <a:path w="59689" h="41275">
                  <a:moveTo>
                    <a:pt x="35900" y="7493"/>
                  </a:moveTo>
                  <a:lnTo>
                    <a:pt x="27749" y="7493"/>
                  </a:lnTo>
                  <a:lnTo>
                    <a:pt x="31064" y="8001"/>
                  </a:lnTo>
                  <a:lnTo>
                    <a:pt x="35293" y="9144"/>
                  </a:lnTo>
                  <a:lnTo>
                    <a:pt x="38417" y="10414"/>
                  </a:lnTo>
                  <a:lnTo>
                    <a:pt x="42299" y="17472"/>
                  </a:lnTo>
                  <a:lnTo>
                    <a:pt x="43408" y="16891"/>
                  </a:lnTo>
                  <a:lnTo>
                    <a:pt x="42532" y="12827"/>
                  </a:lnTo>
                  <a:lnTo>
                    <a:pt x="36385" y="7620"/>
                  </a:lnTo>
                  <a:lnTo>
                    <a:pt x="35900" y="7493"/>
                  </a:lnTo>
                  <a:close/>
                </a:path>
                <a:path w="59689" h="41275">
                  <a:moveTo>
                    <a:pt x="27203" y="17018"/>
                  </a:moveTo>
                  <a:lnTo>
                    <a:pt x="27038" y="17145"/>
                  </a:lnTo>
                  <a:lnTo>
                    <a:pt x="28070" y="17145"/>
                  </a:lnTo>
                  <a:lnTo>
                    <a:pt x="27203" y="17018"/>
                  </a:lnTo>
                  <a:close/>
                </a:path>
                <a:path w="59689" h="41275">
                  <a:moveTo>
                    <a:pt x="27673" y="15113"/>
                  </a:moveTo>
                  <a:lnTo>
                    <a:pt x="26379" y="15729"/>
                  </a:lnTo>
                  <a:lnTo>
                    <a:pt x="26374" y="15875"/>
                  </a:lnTo>
                  <a:lnTo>
                    <a:pt x="29044" y="16383"/>
                  </a:lnTo>
                  <a:lnTo>
                    <a:pt x="31483" y="16637"/>
                  </a:lnTo>
                  <a:lnTo>
                    <a:pt x="32596" y="15621"/>
                  </a:lnTo>
                  <a:lnTo>
                    <a:pt x="29616" y="15494"/>
                  </a:lnTo>
                  <a:lnTo>
                    <a:pt x="27673" y="15113"/>
                  </a:lnTo>
                  <a:close/>
                </a:path>
                <a:path w="59689" h="41275">
                  <a:moveTo>
                    <a:pt x="28524" y="1270"/>
                  </a:moveTo>
                  <a:lnTo>
                    <a:pt x="27578" y="2161"/>
                  </a:lnTo>
                  <a:lnTo>
                    <a:pt x="35420" y="3175"/>
                  </a:lnTo>
                  <a:lnTo>
                    <a:pt x="41528" y="8128"/>
                  </a:lnTo>
                  <a:lnTo>
                    <a:pt x="42633" y="9271"/>
                  </a:lnTo>
                  <a:lnTo>
                    <a:pt x="45732" y="13208"/>
                  </a:lnTo>
                  <a:lnTo>
                    <a:pt x="47747" y="16532"/>
                  </a:lnTo>
                  <a:lnTo>
                    <a:pt x="50215" y="14097"/>
                  </a:lnTo>
                  <a:lnTo>
                    <a:pt x="44894" y="8890"/>
                  </a:lnTo>
                  <a:lnTo>
                    <a:pt x="36550" y="2032"/>
                  </a:lnTo>
                  <a:lnTo>
                    <a:pt x="28524" y="1270"/>
                  </a:lnTo>
                  <a:close/>
                </a:path>
                <a:path w="59689" h="41275">
                  <a:moveTo>
                    <a:pt x="26263" y="15784"/>
                  </a:moveTo>
                  <a:lnTo>
                    <a:pt x="26073" y="15875"/>
                  </a:lnTo>
                  <a:lnTo>
                    <a:pt x="26454" y="15940"/>
                  </a:lnTo>
                  <a:lnTo>
                    <a:pt x="26263" y="15784"/>
                  </a:lnTo>
                  <a:close/>
                </a:path>
                <a:path w="59689" h="41275">
                  <a:moveTo>
                    <a:pt x="16979" y="9779"/>
                  </a:moveTo>
                  <a:lnTo>
                    <a:pt x="14211" y="9779"/>
                  </a:lnTo>
                  <a:lnTo>
                    <a:pt x="15786" y="10541"/>
                  </a:lnTo>
                  <a:lnTo>
                    <a:pt x="17360" y="12700"/>
                  </a:lnTo>
                  <a:lnTo>
                    <a:pt x="17426" y="13109"/>
                  </a:lnTo>
                  <a:lnTo>
                    <a:pt x="17533" y="14224"/>
                  </a:lnTo>
                  <a:lnTo>
                    <a:pt x="17411" y="15240"/>
                  </a:lnTo>
                  <a:lnTo>
                    <a:pt x="17157" y="15367"/>
                  </a:lnTo>
                  <a:lnTo>
                    <a:pt x="16916" y="15621"/>
                  </a:lnTo>
                  <a:lnTo>
                    <a:pt x="16738" y="15875"/>
                  </a:lnTo>
                  <a:lnTo>
                    <a:pt x="17864" y="15875"/>
                  </a:lnTo>
                  <a:lnTo>
                    <a:pt x="17983" y="15494"/>
                  </a:lnTo>
                  <a:lnTo>
                    <a:pt x="19824" y="15240"/>
                  </a:lnTo>
                  <a:lnTo>
                    <a:pt x="20612" y="15113"/>
                  </a:lnTo>
                  <a:lnTo>
                    <a:pt x="25438" y="15113"/>
                  </a:lnTo>
                  <a:lnTo>
                    <a:pt x="24180" y="14605"/>
                  </a:lnTo>
                  <a:lnTo>
                    <a:pt x="24523" y="14605"/>
                  </a:lnTo>
                  <a:lnTo>
                    <a:pt x="24562" y="14351"/>
                  </a:lnTo>
                  <a:lnTo>
                    <a:pt x="19240" y="14351"/>
                  </a:lnTo>
                  <a:lnTo>
                    <a:pt x="19147" y="12319"/>
                  </a:lnTo>
                  <a:lnTo>
                    <a:pt x="18757" y="11049"/>
                  </a:lnTo>
                  <a:lnTo>
                    <a:pt x="16979" y="9779"/>
                  </a:lnTo>
                  <a:close/>
                </a:path>
                <a:path w="59689" h="41275">
                  <a:moveTo>
                    <a:pt x="54952" y="13462"/>
                  </a:moveTo>
                  <a:lnTo>
                    <a:pt x="54914" y="13716"/>
                  </a:lnTo>
                  <a:lnTo>
                    <a:pt x="56771" y="15729"/>
                  </a:lnTo>
                  <a:lnTo>
                    <a:pt x="56387" y="15113"/>
                  </a:lnTo>
                  <a:lnTo>
                    <a:pt x="54952" y="13462"/>
                  </a:lnTo>
                  <a:close/>
                </a:path>
                <a:path w="59689" h="41275">
                  <a:moveTo>
                    <a:pt x="32646" y="10922"/>
                  </a:moveTo>
                  <a:lnTo>
                    <a:pt x="25082" y="10922"/>
                  </a:lnTo>
                  <a:lnTo>
                    <a:pt x="31292" y="11176"/>
                  </a:lnTo>
                  <a:lnTo>
                    <a:pt x="32257" y="12319"/>
                  </a:lnTo>
                  <a:lnTo>
                    <a:pt x="32384" y="15621"/>
                  </a:lnTo>
                  <a:lnTo>
                    <a:pt x="32596" y="15621"/>
                  </a:lnTo>
                  <a:lnTo>
                    <a:pt x="34823" y="13589"/>
                  </a:lnTo>
                  <a:lnTo>
                    <a:pt x="34112" y="11684"/>
                  </a:lnTo>
                  <a:lnTo>
                    <a:pt x="32646" y="10922"/>
                  </a:lnTo>
                  <a:close/>
                </a:path>
                <a:path w="59689" h="41275">
                  <a:moveTo>
                    <a:pt x="11645" y="15240"/>
                  </a:moveTo>
                  <a:lnTo>
                    <a:pt x="11554" y="15524"/>
                  </a:lnTo>
                  <a:lnTo>
                    <a:pt x="11806" y="15409"/>
                  </a:lnTo>
                  <a:lnTo>
                    <a:pt x="11645" y="15240"/>
                  </a:lnTo>
                  <a:close/>
                </a:path>
                <a:path w="59689" h="41275">
                  <a:moveTo>
                    <a:pt x="17589" y="4064"/>
                  </a:moveTo>
                  <a:lnTo>
                    <a:pt x="12976" y="4149"/>
                  </a:lnTo>
                  <a:lnTo>
                    <a:pt x="19481" y="7112"/>
                  </a:lnTo>
                  <a:lnTo>
                    <a:pt x="20206" y="10414"/>
                  </a:lnTo>
                  <a:lnTo>
                    <a:pt x="20223" y="11430"/>
                  </a:lnTo>
                  <a:lnTo>
                    <a:pt x="19291" y="14351"/>
                  </a:lnTo>
                  <a:lnTo>
                    <a:pt x="22682" y="14351"/>
                  </a:lnTo>
                  <a:lnTo>
                    <a:pt x="22199" y="14224"/>
                  </a:lnTo>
                  <a:lnTo>
                    <a:pt x="21704" y="14224"/>
                  </a:lnTo>
                  <a:lnTo>
                    <a:pt x="21805" y="11430"/>
                  </a:lnTo>
                  <a:lnTo>
                    <a:pt x="23406" y="9017"/>
                  </a:lnTo>
                  <a:lnTo>
                    <a:pt x="25002" y="8509"/>
                  </a:lnTo>
                  <a:lnTo>
                    <a:pt x="20942" y="8509"/>
                  </a:lnTo>
                  <a:lnTo>
                    <a:pt x="19938" y="5969"/>
                  </a:lnTo>
                  <a:lnTo>
                    <a:pt x="17589" y="4064"/>
                  </a:lnTo>
                  <a:close/>
                </a:path>
                <a:path w="59689" h="41275">
                  <a:moveTo>
                    <a:pt x="28981" y="9017"/>
                  </a:moveTo>
                  <a:lnTo>
                    <a:pt x="24333" y="10922"/>
                  </a:lnTo>
                  <a:lnTo>
                    <a:pt x="23152" y="14351"/>
                  </a:lnTo>
                  <a:lnTo>
                    <a:pt x="24562" y="14351"/>
                  </a:lnTo>
                  <a:lnTo>
                    <a:pt x="25082" y="10922"/>
                  </a:lnTo>
                  <a:lnTo>
                    <a:pt x="32646" y="10922"/>
                  </a:lnTo>
                  <a:lnTo>
                    <a:pt x="28981" y="9017"/>
                  </a:lnTo>
                  <a:close/>
                </a:path>
                <a:path w="59689" h="41275">
                  <a:moveTo>
                    <a:pt x="12195" y="13109"/>
                  </a:moveTo>
                  <a:lnTo>
                    <a:pt x="12306" y="13589"/>
                  </a:lnTo>
                  <a:lnTo>
                    <a:pt x="12977" y="14269"/>
                  </a:lnTo>
                  <a:lnTo>
                    <a:pt x="13271" y="13970"/>
                  </a:lnTo>
                  <a:lnTo>
                    <a:pt x="12195" y="13109"/>
                  </a:lnTo>
                  <a:close/>
                </a:path>
                <a:path w="59689" h="41275">
                  <a:moveTo>
                    <a:pt x="15913" y="9017"/>
                  </a:moveTo>
                  <a:lnTo>
                    <a:pt x="13804" y="9144"/>
                  </a:lnTo>
                  <a:lnTo>
                    <a:pt x="11506" y="10541"/>
                  </a:lnTo>
                  <a:lnTo>
                    <a:pt x="10972" y="11176"/>
                  </a:lnTo>
                  <a:lnTo>
                    <a:pt x="10731" y="11938"/>
                  </a:lnTo>
                  <a:lnTo>
                    <a:pt x="12195" y="13109"/>
                  </a:lnTo>
                  <a:lnTo>
                    <a:pt x="11925" y="11938"/>
                  </a:lnTo>
                  <a:lnTo>
                    <a:pt x="13030" y="10922"/>
                  </a:lnTo>
                  <a:lnTo>
                    <a:pt x="14211" y="9779"/>
                  </a:lnTo>
                  <a:lnTo>
                    <a:pt x="16979" y="9779"/>
                  </a:lnTo>
                  <a:lnTo>
                    <a:pt x="15913" y="9017"/>
                  </a:lnTo>
                  <a:close/>
                </a:path>
                <a:path w="59689" h="41275">
                  <a:moveTo>
                    <a:pt x="11534" y="4176"/>
                  </a:moveTo>
                  <a:lnTo>
                    <a:pt x="10769" y="4191"/>
                  </a:lnTo>
                  <a:lnTo>
                    <a:pt x="7594" y="6985"/>
                  </a:lnTo>
                  <a:lnTo>
                    <a:pt x="7835" y="10414"/>
                  </a:lnTo>
                  <a:lnTo>
                    <a:pt x="9258" y="10922"/>
                  </a:lnTo>
                  <a:lnTo>
                    <a:pt x="9931" y="11430"/>
                  </a:lnTo>
                  <a:lnTo>
                    <a:pt x="8718" y="7863"/>
                  </a:lnTo>
                  <a:lnTo>
                    <a:pt x="8742" y="7493"/>
                  </a:lnTo>
                  <a:lnTo>
                    <a:pt x="11534" y="4176"/>
                  </a:lnTo>
                  <a:close/>
                </a:path>
                <a:path w="59689" h="41275">
                  <a:moveTo>
                    <a:pt x="17729" y="0"/>
                  </a:moveTo>
                  <a:lnTo>
                    <a:pt x="9372" y="889"/>
                  </a:lnTo>
                  <a:lnTo>
                    <a:pt x="0" y="2794"/>
                  </a:lnTo>
                  <a:lnTo>
                    <a:pt x="2311" y="9271"/>
                  </a:lnTo>
                  <a:lnTo>
                    <a:pt x="3784" y="9652"/>
                  </a:lnTo>
                  <a:lnTo>
                    <a:pt x="4051" y="9398"/>
                  </a:lnTo>
                  <a:lnTo>
                    <a:pt x="4229" y="9271"/>
                  </a:lnTo>
                  <a:lnTo>
                    <a:pt x="4127" y="8890"/>
                  </a:lnTo>
                  <a:lnTo>
                    <a:pt x="6027" y="3556"/>
                  </a:lnTo>
                  <a:lnTo>
                    <a:pt x="13168" y="1651"/>
                  </a:lnTo>
                  <a:lnTo>
                    <a:pt x="22300" y="1651"/>
                  </a:lnTo>
                  <a:lnTo>
                    <a:pt x="17729" y="0"/>
                  </a:lnTo>
                  <a:close/>
                </a:path>
                <a:path w="59689" h="41275">
                  <a:moveTo>
                    <a:pt x="22300" y="1651"/>
                  </a:moveTo>
                  <a:lnTo>
                    <a:pt x="13168" y="1651"/>
                  </a:lnTo>
                  <a:lnTo>
                    <a:pt x="19991" y="3302"/>
                  </a:lnTo>
                  <a:lnTo>
                    <a:pt x="20942" y="8509"/>
                  </a:lnTo>
                  <a:lnTo>
                    <a:pt x="25002" y="8509"/>
                  </a:lnTo>
                  <a:lnTo>
                    <a:pt x="26200" y="8128"/>
                  </a:lnTo>
                  <a:lnTo>
                    <a:pt x="26819" y="7874"/>
                  </a:lnTo>
                  <a:lnTo>
                    <a:pt x="23406" y="7874"/>
                  </a:lnTo>
                  <a:lnTo>
                    <a:pt x="24706" y="6096"/>
                  </a:lnTo>
                  <a:lnTo>
                    <a:pt x="23406" y="6096"/>
                  </a:lnTo>
                  <a:lnTo>
                    <a:pt x="23355" y="2032"/>
                  </a:lnTo>
                  <a:lnTo>
                    <a:pt x="22300" y="1651"/>
                  </a:lnTo>
                  <a:close/>
                </a:path>
                <a:path w="59689" h="41275">
                  <a:moveTo>
                    <a:pt x="28143" y="5461"/>
                  </a:moveTo>
                  <a:lnTo>
                    <a:pt x="23418" y="7874"/>
                  </a:lnTo>
                  <a:lnTo>
                    <a:pt x="26844" y="7863"/>
                  </a:lnTo>
                  <a:lnTo>
                    <a:pt x="27749" y="7493"/>
                  </a:lnTo>
                  <a:lnTo>
                    <a:pt x="35900" y="7493"/>
                  </a:lnTo>
                  <a:lnTo>
                    <a:pt x="28143" y="5461"/>
                  </a:lnTo>
                  <a:close/>
                </a:path>
                <a:path w="59689" h="41275">
                  <a:moveTo>
                    <a:pt x="27510" y="2225"/>
                  </a:moveTo>
                  <a:lnTo>
                    <a:pt x="23406" y="6096"/>
                  </a:lnTo>
                  <a:lnTo>
                    <a:pt x="24706" y="6096"/>
                  </a:lnTo>
                  <a:lnTo>
                    <a:pt x="27510" y="2225"/>
                  </a:lnTo>
                  <a:close/>
                </a:path>
                <a:path w="59689" h="41275">
                  <a:moveTo>
                    <a:pt x="11950" y="3683"/>
                  </a:moveTo>
                  <a:lnTo>
                    <a:pt x="11534" y="4176"/>
                  </a:lnTo>
                  <a:lnTo>
                    <a:pt x="12976" y="4149"/>
                  </a:lnTo>
                  <a:lnTo>
                    <a:pt x="11950" y="3683"/>
                  </a:lnTo>
                  <a:close/>
                </a:path>
              </a:pathLst>
            </a:custGeom>
            <a:solidFill>
              <a:srgbClr val="523D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2" name="object 2642" descr=""/>
            <p:cNvSpPr/>
            <p:nvPr/>
          </p:nvSpPr>
          <p:spPr>
            <a:xfrm>
              <a:off x="2293542" y="2560025"/>
              <a:ext cx="47625" cy="19050"/>
            </a:xfrm>
            <a:custGeom>
              <a:avLst/>
              <a:gdLst/>
              <a:ahLst/>
              <a:cxnLst/>
              <a:rect l="l" t="t" r="r" b="b"/>
              <a:pathLst>
                <a:path w="47625" h="19050">
                  <a:moveTo>
                    <a:pt x="10321" y="13919"/>
                  </a:moveTo>
                  <a:lnTo>
                    <a:pt x="4813" y="13919"/>
                  </a:lnTo>
                  <a:lnTo>
                    <a:pt x="7454" y="18529"/>
                  </a:lnTo>
                  <a:lnTo>
                    <a:pt x="13817" y="16637"/>
                  </a:lnTo>
                  <a:lnTo>
                    <a:pt x="10321" y="13919"/>
                  </a:lnTo>
                  <a:close/>
                </a:path>
                <a:path w="47625" h="19050">
                  <a:moveTo>
                    <a:pt x="35932" y="7404"/>
                  </a:moveTo>
                  <a:lnTo>
                    <a:pt x="26161" y="7404"/>
                  </a:lnTo>
                  <a:lnTo>
                    <a:pt x="28867" y="7569"/>
                  </a:lnTo>
                  <a:lnTo>
                    <a:pt x="31508" y="8293"/>
                  </a:lnTo>
                  <a:lnTo>
                    <a:pt x="30303" y="11023"/>
                  </a:lnTo>
                  <a:lnTo>
                    <a:pt x="30225" y="11569"/>
                  </a:lnTo>
                  <a:lnTo>
                    <a:pt x="33654" y="16294"/>
                  </a:lnTo>
                  <a:lnTo>
                    <a:pt x="35521" y="18326"/>
                  </a:lnTo>
                  <a:lnTo>
                    <a:pt x="36192" y="14897"/>
                  </a:lnTo>
                  <a:lnTo>
                    <a:pt x="35864" y="12153"/>
                  </a:lnTo>
                  <a:lnTo>
                    <a:pt x="35369" y="10769"/>
                  </a:lnTo>
                  <a:lnTo>
                    <a:pt x="34696" y="9486"/>
                  </a:lnTo>
                  <a:lnTo>
                    <a:pt x="44141" y="9486"/>
                  </a:lnTo>
                  <a:lnTo>
                    <a:pt x="43737" y="8966"/>
                  </a:lnTo>
                  <a:lnTo>
                    <a:pt x="38023" y="8966"/>
                  </a:lnTo>
                  <a:lnTo>
                    <a:pt x="36398" y="8547"/>
                  </a:lnTo>
                  <a:lnTo>
                    <a:pt x="34988" y="7912"/>
                  </a:lnTo>
                  <a:lnTo>
                    <a:pt x="34010" y="7569"/>
                  </a:lnTo>
                  <a:lnTo>
                    <a:pt x="35267" y="7569"/>
                  </a:lnTo>
                  <a:lnTo>
                    <a:pt x="35932" y="7404"/>
                  </a:lnTo>
                  <a:close/>
                </a:path>
                <a:path w="47625" h="19050">
                  <a:moveTo>
                    <a:pt x="16558" y="10452"/>
                  </a:moveTo>
                  <a:lnTo>
                    <a:pt x="12090" y="10452"/>
                  </a:lnTo>
                  <a:lnTo>
                    <a:pt x="12382" y="12204"/>
                  </a:lnTo>
                  <a:lnTo>
                    <a:pt x="13182" y="13830"/>
                  </a:lnTo>
                  <a:lnTo>
                    <a:pt x="15697" y="16484"/>
                  </a:lnTo>
                  <a:lnTo>
                    <a:pt x="19418" y="16929"/>
                  </a:lnTo>
                  <a:lnTo>
                    <a:pt x="19354" y="14262"/>
                  </a:lnTo>
                  <a:lnTo>
                    <a:pt x="17193" y="11569"/>
                  </a:lnTo>
                  <a:lnTo>
                    <a:pt x="16558" y="10452"/>
                  </a:lnTo>
                  <a:close/>
                </a:path>
                <a:path w="47625" h="19050">
                  <a:moveTo>
                    <a:pt x="7238" y="4775"/>
                  </a:moveTo>
                  <a:lnTo>
                    <a:pt x="4292" y="6845"/>
                  </a:lnTo>
                  <a:lnTo>
                    <a:pt x="2908" y="9753"/>
                  </a:lnTo>
                  <a:lnTo>
                    <a:pt x="2334" y="11214"/>
                  </a:lnTo>
                  <a:lnTo>
                    <a:pt x="2264" y="11569"/>
                  </a:lnTo>
                  <a:lnTo>
                    <a:pt x="2781" y="13385"/>
                  </a:lnTo>
                  <a:lnTo>
                    <a:pt x="0" y="14897"/>
                  </a:lnTo>
                  <a:lnTo>
                    <a:pt x="965" y="15887"/>
                  </a:lnTo>
                  <a:lnTo>
                    <a:pt x="3781" y="14351"/>
                  </a:lnTo>
                  <a:lnTo>
                    <a:pt x="4622" y="13919"/>
                  </a:lnTo>
                  <a:lnTo>
                    <a:pt x="10321" y="13919"/>
                  </a:lnTo>
                  <a:lnTo>
                    <a:pt x="9309" y="13131"/>
                  </a:lnTo>
                  <a:lnTo>
                    <a:pt x="6438" y="12992"/>
                  </a:lnTo>
                  <a:lnTo>
                    <a:pt x="8267" y="12090"/>
                  </a:lnTo>
                  <a:lnTo>
                    <a:pt x="9384" y="11569"/>
                  </a:lnTo>
                  <a:lnTo>
                    <a:pt x="6349" y="11569"/>
                  </a:lnTo>
                  <a:lnTo>
                    <a:pt x="6743" y="11023"/>
                  </a:lnTo>
                  <a:lnTo>
                    <a:pt x="7029" y="10452"/>
                  </a:lnTo>
                  <a:lnTo>
                    <a:pt x="7418" y="8902"/>
                  </a:lnTo>
                  <a:lnTo>
                    <a:pt x="7328" y="6121"/>
                  </a:lnTo>
                  <a:lnTo>
                    <a:pt x="7238" y="4775"/>
                  </a:lnTo>
                  <a:close/>
                </a:path>
                <a:path w="47625" h="19050">
                  <a:moveTo>
                    <a:pt x="28028" y="1092"/>
                  </a:moveTo>
                  <a:lnTo>
                    <a:pt x="20802" y="1612"/>
                  </a:lnTo>
                  <a:lnTo>
                    <a:pt x="20142" y="6769"/>
                  </a:lnTo>
                  <a:lnTo>
                    <a:pt x="18453" y="7073"/>
                  </a:lnTo>
                  <a:lnTo>
                    <a:pt x="16776" y="7505"/>
                  </a:lnTo>
                  <a:lnTo>
                    <a:pt x="15112" y="8026"/>
                  </a:lnTo>
                  <a:lnTo>
                    <a:pt x="20243" y="8026"/>
                  </a:lnTo>
                  <a:lnTo>
                    <a:pt x="20716" y="10414"/>
                  </a:lnTo>
                  <a:lnTo>
                    <a:pt x="20818" y="11023"/>
                  </a:lnTo>
                  <a:lnTo>
                    <a:pt x="20923" y="11430"/>
                  </a:lnTo>
                  <a:lnTo>
                    <a:pt x="23329" y="14160"/>
                  </a:lnTo>
                  <a:lnTo>
                    <a:pt x="27355" y="15887"/>
                  </a:lnTo>
                  <a:lnTo>
                    <a:pt x="27635" y="12827"/>
                  </a:lnTo>
                  <a:lnTo>
                    <a:pt x="25628" y="9169"/>
                  </a:lnTo>
                  <a:lnTo>
                    <a:pt x="25018" y="8547"/>
                  </a:lnTo>
                  <a:lnTo>
                    <a:pt x="23444" y="7620"/>
                  </a:lnTo>
                  <a:lnTo>
                    <a:pt x="26161" y="7404"/>
                  </a:lnTo>
                  <a:lnTo>
                    <a:pt x="35932" y="7404"/>
                  </a:lnTo>
                  <a:lnTo>
                    <a:pt x="37976" y="6896"/>
                  </a:lnTo>
                  <a:lnTo>
                    <a:pt x="32143" y="6896"/>
                  </a:lnTo>
                  <a:lnTo>
                    <a:pt x="27854" y="6248"/>
                  </a:lnTo>
                  <a:lnTo>
                    <a:pt x="24485" y="6248"/>
                  </a:lnTo>
                  <a:lnTo>
                    <a:pt x="26149" y="5270"/>
                  </a:lnTo>
                  <a:lnTo>
                    <a:pt x="27299" y="3454"/>
                  </a:lnTo>
                  <a:lnTo>
                    <a:pt x="27423" y="3136"/>
                  </a:lnTo>
                  <a:lnTo>
                    <a:pt x="28028" y="1092"/>
                  </a:lnTo>
                  <a:close/>
                </a:path>
                <a:path w="47625" h="19050">
                  <a:moveTo>
                    <a:pt x="44576" y="10045"/>
                  </a:moveTo>
                  <a:lnTo>
                    <a:pt x="36715" y="10045"/>
                  </a:lnTo>
                  <a:lnTo>
                    <a:pt x="40576" y="14351"/>
                  </a:lnTo>
                  <a:lnTo>
                    <a:pt x="47142" y="13347"/>
                  </a:lnTo>
                  <a:lnTo>
                    <a:pt x="44576" y="10045"/>
                  </a:lnTo>
                  <a:close/>
                </a:path>
                <a:path w="47625" h="19050">
                  <a:moveTo>
                    <a:pt x="4762" y="13919"/>
                  </a:moveTo>
                  <a:lnTo>
                    <a:pt x="4622" y="13919"/>
                  </a:lnTo>
                  <a:lnTo>
                    <a:pt x="4762" y="13919"/>
                  </a:lnTo>
                  <a:close/>
                </a:path>
                <a:path w="47625" h="19050">
                  <a:moveTo>
                    <a:pt x="15519" y="0"/>
                  </a:moveTo>
                  <a:lnTo>
                    <a:pt x="10606" y="7073"/>
                  </a:lnTo>
                  <a:lnTo>
                    <a:pt x="10937" y="8445"/>
                  </a:lnTo>
                  <a:lnTo>
                    <a:pt x="11049" y="9486"/>
                  </a:lnTo>
                  <a:lnTo>
                    <a:pt x="9367" y="10172"/>
                  </a:lnTo>
                  <a:lnTo>
                    <a:pt x="7924" y="10820"/>
                  </a:lnTo>
                  <a:lnTo>
                    <a:pt x="6349" y="11569"/>
                  </a:lnTo>
                  <a:lnTo>
                    <a:pt x="9384" y="11569"/>
                  </a:lnTo>
                  <a:lnTo>
                    <a:pt x="10147" y="11214"/>
                  </a:lnTo>
                  <a:lnTo>
                    <a:pt x="12090" y="10452"/>
                  </a:lnTo>
                  <a:lnTo>
                    <a:pt x="16558" y="10452"/>
                  </a:lnTo>
                  <a:lnTo>
                    <a:pt x="16382" y="10134"/>
                  </a:lnTo>
                  <a:lnTo>
                    <a:pt x="14554" y="9550"/>
                  </a:lnTo>
                  <a:lnTo>
                    <a:pt x="16466" y="8902"/>
                  </a:lnTo>
                  <a:lnTo>
                    <a:pt x="18326" y="8382"/>
                  </a:lnTo>
                  <a:lnTo>
                    <a:pt x="20243" y="8026"/>
                  </a:lnTo>
                  <a:lnTo>
                    <a:pt x="15112" y="8026"/>
                  </a:lnTo>
                  <a:lnTo>
                    <a:pt x="15887" y="7213"/>
                  </a:lnTo>
                  <a:lnTo>
                    <a:pt x="15830" y="6121"/>
                  </a:lnTo>
                  <a:lnTo>
                    <a:pt x="16484" y="3454"/>
                  </a:lnTo>
                  <a:lnTo>
                    <a:pt x="15519" y="0"/>
                  </a:lnTo>
                  <a:close/>
                </a:path>
                <a:path w="47625" h="19050">
                  <a:moveTo>
                    <a:pt x="44141" y="9486"/>
                  </a:moveTo>
                  <a:lnTo>
                    <a:pt x="34696" y="9486"/>
                  </a:lnTo>
                  <a:lnTo>
                    <a:pt x="35026" y="9639"/>
                  </a:lnTo>
                  <a:lnTo>
                    <a:pt x="36525" y="10071"/>
                  </a:lnTo>
                  <a:lnTo>
                    <a:pt x="36715" y="10045"/>
                  </a:lnTo>
                  <a:lnTo>
                    <a:pt x="44576" y="10045"/>
                  </a:lnTo>
                  <a:lnTo>
                    <a:pt x="44141" y="9486"/>
                  </a:lnTo>
                  <a:close/>
                </a:path>
                <a:path w="47625" h="19050">
                  <a:moveTo>
                    <a:pt x="43332" y="8445"/>
                  </a:moveTo>
                  <a:lnTo>
                    <a:pt x="38023" y="8966"/>
                  </a:lnTo>
                  <a:lnTo>
                    <a:pt x="43737" y="8966"/>
                  </a:lnTo>
                  <a:lnTo>
                    <a:pt x="43332" y="8445"/>
                  </a:lnTo>
                  <a:close/>
                </a:path>
                <a:path w="47625" h="19050">
                  <a:moveTo>
                    <a:pt x="38646" y="3136"/>
                  </a:moveTo>
                  <a:lnTo>
                    <a:pt x="35191" y="4889"/>
                  </a:lnTo>
                  <a:lnTo>
                    <a:pt x="33527" y="5549"/>
                  </a:lnTo>
                  <a:lnTo>
                    <a:pt x="32245" y="6845"/>
                  </a:lnTo>
                  <a:lnTo>
                    <a:pt x="37976" y="6896"/>
                  </a:lnTo>
                  <a:lnTo>
                    <a:pt x="39560" y="6502"/>
                  </a:lnTo>
                  <a:lnTo>
                    <a:pt x="41262" y="3987"/>
                  </a:lnTo>
                  <a:lnTo>
                    <a:pt x="38646" y="3136"/>
                  </a:lnTo>
                  <a:close/>
                </a:path>
                <a:path w="47625" h="19050">
                  <a:moveTo>
                    <a:pt x="27012" y="6121"/>
                  </a:moveTo>
                  <a:lnTo>
                    <a:pt x="24485" y="6248"/>
                  </a:lnTo>
                  <a:lnTo>
                    <a:pt x="27854" y="6248"/>
                  </a:lnTo>
                  <a:lnTo>
                    <a:pt x="27012" y="6121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3" name="object 2643" descr=""/>
            <p:cNvSpPr/>
            <p:nvPr/>
          </p:nvSpPr>
          <p:spPr>
            <a:xfrm>
              <a:off x="2295470" y="2591162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2933" y="0"/>
                  </a:moveTo>
                  <a:lnTo>
                    <a:pt x="2197" y="76"/>
                  </a:lnTo>
                  <a:lnTo>
                    <a:pt x="317" y="317"/>
                  </a:lnTo>
                  <a:lnTo>
                    <a:pt x="0" y="1409"/>
                  </a:lnTo>
                  <a:lnTo>
                    <a:pt x="177" y="2222"/>
                  </a:lnTo>
                  <a:lnTo>
                    <a:pt x="317" y="3035"/>
                  </a:lnTo>
                  <a:lnTo>
                    <a:pt x="3479" y="4305"/>
                  </a:lnTo>
                  <a:lnTo>
                    <a:pt x="4152" y="4711"/>
                  </a:lnTo>
                  <a:lnTo>
                    <a:pt x="4787" y="5016"/>
                  </a:lnTo>
                  <a:lnTo>
                    <a:pt x="5194" y="5118"/>
                  </a:lnTo>
                  <a:lnTo>
                    <a:pt x="6337" y="4724"/>
                  </a:lnTo>
                  <a:lnTo>
                    <a:pt x="7556" y="4279"/>
                  </a:lnTo>
                  <a:lnTo>
                    <a:pt x="8229" y="2959"/>
                  </a:lnTo>
                  <a:lnTo>
                    <a:pt x="6540" y="825"/>
                  </a:lnTo>
                  <a:lnTo>
                    <a:pt x="5118" y="266"/>
                  </a:lnTo>
                  <a:lnTo>
                    <a:pt x="3822" y="88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88715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44" name="object 2644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065271" y="2866432"/>
              <a:ext cx="172514" cy="135471"/>
            </a:xfrm>
            <a:prstGeom prst="rect">
              <a:avLst/>
            </a:prstGeom>
          </p:spPr>
        </p:pic>
        <p:pic>
          <p:nvPicPr>
            <p:cNvPr id="2645" name="object 2645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091334" y="2920277"/>
              <a:ext cx="74599" cy="47053"/>
            </a:xfrm>
            <a:prstGeom prst="rect">
              <a:avLst/>
            </a:prstGeom>
          </p:spPr>
        </p:pic>
        <p:sp>
          <p:nvSpPr>
            <p:cNvPr id="2646" name="object 2646" descr=""/>
            <p:cNvSpPr/>
            <p:nvPr/>
          </p:nvSpPr>
          <p:spPr>
            <a:xfrm>
              <a:off x="2109012" y="2948851"/>
              <a:ext cx="21590" cy="15240"/>
            </a:xfrm>
            <a:custGeom>
              <a:avLst/>
              <a:gdLst/>
              <a:ahLst/>
              <a:cxnLst/>
              <a:rect l="l" t="t" r="r" b="b"/>
              <a:pathLst>
                <a:path w="21589" h="15239">
                  <a:moveTo>
                    <a:pt x="6921" y="3479"/>
                  </a:moveTo>
                  <a:lnTo>
                    <a:pt x="4838" y="2540"/>
                  </a:lnTo>
                  <a:lnTo>
                    <a:pt x="2933" y="1358"/>
                  </a:lnTo>
                  <a:lnTo>
                    <a:pt x="1206" y="0"/>
                  </a:lnTo>
                  <a:lnTo>
                    <a:pt x="406" y="2908"/>
                  </a:lnTo>
                  <a:lnTo>
                    <a:pt x="0" y="5854"/>
                  </a:lnTo>
                  <a:lnTo>
                    <a:pt x="0" y="8813"/>
                  </a:lnTo>
                  <a:lnTo>
                    <a:pt x="2184" y="10160"/>
                  </a:lnTo>
                  <a:lnTo>
                    <a:pt x="4495" y="11315"/>
                  </a:lnTo>
                  <a:lnTo>
                    <a:pt x="6896" y="12217"/>
                  </a:lnTo>
                  <a:lnTo>
                    <a:pt x="6464" y="9283"/>
                  </a:lnTo>
                  <a:lnTo>
                    <a:pt x="6464" y="6362"/>
                  </a:lnTo>
                  <a:lnTo>
                    <a:pt x="6921" y="3479"/>
                  </a:lnTo>
                  <a:close/>
                </a:path>
                <a:path w="21589" h="15239">
                  <a:moveTo>
                    <a:pt x="21259" y="14655"/>
                  </a:moveTo>
                  <a:lnTo>
                    <a:pt x="21018" y="12547"/>
                  </a:lnTo>
                  <a:lnTo>
                    <a:pt x="20904" y="10414"/>
                  </a:lnTo>
                  <a:lnTo>
                    <a:pt x="21018" y="8280"/>
                  </a:lnTo>
                  <a:lnTo>
                    <a:pt x="18897" y="7861"/>
                  </a:lnTo>
                  <a:lnTo>
                    <a:pt x="16814" y="7277"/>
                  </a:lnTo>
                  <a:lnTo>
                    <a:pt x="14732" y="6591"/>
                  </a:lnTo>
                  <a:lnTo>
                    <a:pt x="14452" y="9144"/>
                  </a:lnTo>
                  <a:lnTo>
                    <a:pt x="14351" y="11684"/>
                  </a:lnTo>
                  <a:lnTo>
                    <a:pt x="14528" y="14211"/>
                  </a:lnTo>
                  <a:lnTo>
                    <a:pt x="16154" y="14465"/>
                  </a:lnTo>
                  <a:lnTo>
                    <a:pt x="18402" y="14681"/>
                  </a:lnTo>
                  <a:lnTo>
                    <a:pt x="19837" y="14681"/>
                  </a:lnTo>
                  <a:lnTo>
                    <a:pt x="21259" y="14655"/>
                  </a:lnTo>
                  <a:close/>
                </a:path>
              </a:pathLst>
            </a:custGeom>
            <a:solidFill>
              <a:srgbClr val="42688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47" name="object 2647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039804" y="2414960"/>
              <a:ext cx="228551" cy="171213"/>
            </a:xfrm>
            <a:prstGeom prst="rect">
              <a:avLst/>
            </a:prstGeom>
          </p:spPr>
        </p:pic>
        <p:pic>
          <p:nvPicPr>
            <p:cNvPr id="2648" name="object 2648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096985" y="2772159"/>
              <a:ext cx="246959" cy="180361"/>
            </a:xfrm>
            <a:prstGeom prst="rect">
              <a:avLst/>
            </a:prstGeom>
          </p:spPr>
        </p:pic>
        <p:sp>
          <p:nvSpPr>
            <p:cNvPr id="2649" name="object 2649" descr=""/>
            <p:cNvSpPr/>
            <p:nvPr/>
          </p:nvSpPr>
          <p:spPr>
            <a:xfrm>
              <a:off x="1709242" y="2450147"/>
              <a:ext cx="109855" cy="111760"/>
            </a:xfrm>
            <a:custGeom>
              <a:avLst/>
              <a:gdLst/>
              <a:ahLst/>
              <a:cxnLst/>
              <a:rect l="l" t="t" r="r" b="b"/>
              <a:pathLst>
                <a:path w="109855" h="111760">
                  <a:moveTo>
                    <a:pt x="109588" y="27432"/>
                  </a:moveTo>
                  <a:lnTo>
                    <a:pt x="106730" y="21361"/>
                  </a:lnTo>
                  <a:lnTo>
                    <a:pt x="99517" y="13068"/>
                  </a:lnTo>
                  <a:lnTo>
                    <a:pt x="99517" y="30149"/>
                  </a:lnTo>
                  <a:lnTo>
                    <a:pt x="10642" y="31000"/>
                  </a:lnTo>
                  <a:lnTo>
                    <a:pt x="11874" y="29489"/>
                  </a:lnTo>
                  <a:lnTo>
                    <a:pt x="24142" y="22326"/>
                  </a:lnTo>
                  <a:lnTo>
                    <a:pt x="38074" y="18338"/>
                  </a:lnTo>
                  <a:lnTo>
                    <a:pt x="51892" y="17018"/>
                  </a:lnTo>
                  <a:lnTo>
                    <a:pt x="66954" y="17780"/>
                  </a:lnTo>
                  <a:lnTo>
                    <a:pt x="82791" y="20726"/>
                  </a:lnTo>
                  <a:lnTo>
                    <a:pt x="96977" y="27165"/>
                  </a:lnTo>
                  <a:lnTo>
                    <a:pt x="99517" y="30149"/>
                  </a:lnTo>
                  <a:lnTo>
                    <a:pt x="99517" y="13068"/>
                  </a:lnTo>
                  <a:lnTo>
                    <a:pt x="96977" y="10134"/>
                  </a:lnTo>
                  <a:lnTo>
                    <a:pt x="82791" y="3695"/>
                  </a:lnTo>
                  <a:lnTo>
                    <a:pt x="66954" y="749"/>
                  </a:lnTo>
                  <a:lnTo>
                    <a:pt x="51955" y="0"/>
                  </a:lnTo>
                  <a:lnTo>
                    <a:pt x="37846" y="1358"/>
                  </a:lnTo>
                  <a:lnTo>
                    <a:pt x="23698" y="5473"/>
                  </a:lnTo>
                  <a:lnTo>
                    <a:pt x="11341" y="12903"/>
                  </a:lnTo>
                  <a:lnTo>
                    <a:pt x="2667" y="24142"/>
                  </a:lnTo>
                  <a:lnTo>
                    <a:pt x="0" y="29870"/>
                  </a:lnTo>
                  <a:lnTo>
                    <a:pt x="609" y="35433"/>
                  </a:lnTo>
                  <a:lnTo>
                    <a:pt x="1092" y="36410"/>
                  </a:lnTo>
                  <a:lnTo>
                    <a:pt x="1435" y="48272"/>
                  </a:lnTo>
                  <a:lnTo>
                    <a:pt x="4800" y="87934"/>
                  </a:lnTo>
                  <a:lnTo>
                    <a:pt x="39573" y="110401"/>
                  </a:lnTo>
                  <a:lnTo>
                    <a:pt x="57111" y="111467"/>
                  </a:lnTo>
                  <a:lnTo>
                    <a:pt x="64858" y="110998"/>
                  </a:lnTo>
                  <a:lnTo>
                    <a:pt x="100406" y="92494"/>
                  </a:lnTo>
                  <a:lnTo>
                    <a:pt x="107492" y="37325"/>
                  </a:lnTo>
                  <a:lnTo>
                    <a:pt x="109207" y="33413"/>
                  </a:lnTo>
                  <a:lnTo>
                    <a:pt x="109588" y="27432"/>
                  </a:lnTo>
                  <a:close/>
                </a:path>
              </a:pathLst>
            </a:custGeom>
            <a:solidFill>
              <a:srgbClr val="6400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0" name="object 2650" descr=""/>
            <p:cNvSpPr/>
            <p:nvPr/>
          </p:nvSpPr>
          <p:spPr>
            <a:xfrm>
              <a:off x="1712857" y="2466508"/>
              <a:ext cx="102870" cy="44450"/>
            </a:xfrm>
            <a:custGeom>
              <a:avLst/>
              <a:gdLst/>
              <a:ahLst/>
              <a:cxnLst/>
              <a:rect l="l" t="t" r="r" b="b"/>
              <a:pathLst>
                <a:path w="102869" h="44450">
                  <a:moveTo>
                    <a:pt x="49415" y="0"/>
                  </a:moveTo>
                  <a:lnTo>
                    <a:pt x="35024" y="1226"/>
                  </a:lnTo>
                  <a:lnTo>
                    <a:pt x="21159" y="5186"/>
                  </a:lnTo>
                  <a:lnTo>
                    <a:pt x="9069" y="12296"/>
                  </a:lnTo>
                  <a:lnTo>
                    <a:pt x="0" y="22974"/>
                  </a:lnTo>
                  <a:lnTo>
                    <a:pt x="3429" y="29768"/>
                  </a:lnTo>
                  <a:lnTo>
                    <a:pt x="42793" y="43938"/>
                  </a:lnTo>
                  <a:lnTo>
                    <a:pt x="51612" y="44145"/>
                  </a:lnTo>
                  <a:lnTo>
                    <a:pt x="60095" y="43928"/>
                  </a:lnTo>
                  <a:lnTo>
                    <a:pt x="98498" y="28114"/>
                  </a:lnTo>
                  <a:lnTo>
                    <a:pt x="102565" y="20942"/>
                  </a:lnTo>
                  <a:lnTo>
                    <a:pt x="92890" y="9890"/>
                  </a:lnTo>
                  <a:lnTo>
                    <a:pt x="79814" y="3555"/>
                  </a:lnTo>
                  <a:lnTo>
                    <a:pt x="64826" y="679"/>
                  </a:lnTo>
                  <a:lnTo>
                    <a:pt x="49415" y="0"/>
                  </a:lnTo>
                  <a:close/>
                </a:path>
              </a:pathLst>
            </a:custGeom>
            <a:solidFill>
              <a:srgbClr val="860A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1" name="object 2651" descr=""/>
            <p:cNvSpPr/>
            <p:nvPr/>
          </p:nvSpPr>
          <p:spPr>
            <a:xfrm>
              <a:off x="1710345" y="2450130"/>
              <a:ext cx="107950" cy="61594"/>
            </a:xfrm>
            <a:custGeom>
              <a:avLst/>
              <a:gdLst/>
              <a:ahLst/>
              <a:cxnLst/>
              <a:rect l="l" t="t" r="r" b="b"/>
              <a:pathLst>
                <a:path w="107950" h="61594">
                  <a:moveTo>
                    <a:pt x="3330" y="21882"/>
                  </a:moveTo>
                  <a:lnTo>
                    <a:pt x="1577" y="24155"/>
                  </a:lnTo>
                  <a:lnTo>
                    <a:pt x="0" y="34122"/>
                  </a:lnTo>
                  <a:lnTo>
                    <a:pt x="3614" y="43103"/>
                  </a:lnTo>
                  <a:lnTo>
                    <a:pt x="45287" y="61006"/>
                  </a:lnTo>
                  <a:lnTo>
                    <a:pt x="54193" y="61201"/>
                  </a:lnTo>
                  <a:lnTo>
                    <a:pt x="62895" y="60971"/>
                  </a:lnTo>
                  <a:lnTo>
                    <a:pt x="70991" y="60142"/>
                  </a:lnTo>
                  <a:lnTo>
                    <a:pt x="73464" y="59646"/>
                  </a:lnTo>
                  <a:lnTo>
                    <a:pt x="46981" y="59639"/>
                  </a:lnTo>
                  <a:lnTo>
                    <a:pt x="38018" y="58869"/>
                  </a:lnTo>
                  <a:lnTo>
                    <a:pt x="3931" y="39533"/>
                  </a:lnTo>
                  <a:lnTo>
                    <a:pt x="2288" y="29337"/>
                  </a:lnTo>
                  <a:lnTo>
                    <a:pt x="3330" y="21882"/>
                  </a:lnTo>
                  <a:close/>
                </a:path>
                <a:path w="107950" h="61594">
                  <a:moveTo>
                    <a:pt x="70358" y="1600"/>
                  </a:moveTo>
                  <a:lnTo>
                    <a:pt x="50371" y="1600"/>
                  </a:lnTo>
                  <a:lnTo>
                    <a:pt x="63845" y="2237"/>
                  </a:lnTo>
                  <a:lnTo>
                    <a:pt x="78130" y="4683"/>
                  </a:lnTo>
                  <a:lnTo>
                    <a:pt x="91447" y="9733"/>
                  </a:lnTo>
                  <a:lnTo>
                    <a:pt x="102022" y="18186"/>
                  </a:lnTo>
                  <a:lnTo>
                    <a:pt x="105968" y="26986"/>
                  </a:lnTo>
                  <a:lnTo>
                    <a:pt x="105008" y="36241"/>
                  </a:lnTo>
                  <a:lnTo>
                    <a:pt x="72123" y="58240"/>
                  </a:lnTo>
                  <a:lnTo>
                    <a:pt x="55995" y="59646"/>
                  </a:lnTo>
                  <a:lnTo>
                    <a:pt x="73502" y="59639"/>
                  </a:lnTo>
                  <a:lnTo>
                    <a:pt x="107513" y="32499"/>
                  </a:lnTo>
                  <a:lnTo>
                    <a:pt x="105628" y="21386"/>
                  </a:lnTo>
                  <a:lnTo>
                    <a:pt x="95875" y="10149"/>
                  </a:lnTo>
                  <a:lnTo>
                    <a:pt x="81697" y="3708"/>
                  </a:lnTo>
                  <a:lnTo>
                    <a:pt x="70358" y="1600"/>
                  </a:lnTo>
                  <a:close/>
                </a:path>
                <a:path w="107950" h="61594">
                  <a:moveTo>
                    <a:pt x="3605" y="21526"/>
                  </a:moveTo>
                  <a:lnTo>
                    <a:pt x="3343" y="21793"/>
                  </a:lnTo>
                  <a:lnTo>
                    <a:pt x="3605" y="21526"/>
                  </a:lnTo>
                  <a:close/>
                </a:path>
                <a:path w="107950" h="61594">
                  <a:moveTo>
                    <a:pt x="50841" y="12"/>
                  </a:moveTo>
                  <a:lnTo>
                    <a:pt x="36748" y="1368"/>
                  </a:lnTo>
                  <a:lnTo>
                    <a:pt x="22607" y="5487"/>
                  </a:lnTo>
                  <a:lnTo>
                    <a:pt x="10254" y="12905"/>
                  </a:lnTo>
                  <a:lnTo>
                    <a:pt x="3605" y="21526"/>
                  </a:lnTo>
                  <a:lnTo>
                    <a:pt x="9553" y="15481"/>
                  </a:lnTo>
                  <a:lnTo>
                    <a:pt x="15522" y="11341"/>
                  </a:lnTo>
                  <a:lnTo>
                    <a:pt x="23398" y="6834"/>
                  </a:lnTo>
                  <a:lnTo>
                    <a:pt x="31779" y="3817"/>
                  </a:lnTo>
                  <a:lnTo>
                    <a:pt x="40745" y="2127"/>
                  </a:lnTo>
                  <a:lnTo>
                    <a:pt x="50371" y="1600"/>
                  </a:lnTo>
                  <a:lnTo>
                    <a:pt x="70358" y="1600"/>
                  </a:lnTo>
                  <a:lnTo>
                    <a:pt x="65854" y="762"/>
                  </a:lnTo>
                  <a:lnTo>
                    <a:pt x="51525" y="25"/>
                  </a:lnTo>
                  <a:lnTo>
                    <a:pt x="50841" y="12"/>
                  </a:lnTo>
                  <a:close/>
                </a:path>
                <a:path w="107950" h="61594">
                  <a:moveTo>
                    <a:pt x="51031" y="0"/>
                  </a:moveTo>
                  <a:lnTo>
                    <a:pt x="50904" y="25"/>
                  </a:lnTo>
                  <a:lnTo>
                    <a:pt x="51525" y="25"/>
                  </a:lnTo>
                  <a:lnTo>
                    <a:pt x="51031" y="0"/>
                  </a:lnTo>
                  <a:close/>
                </a:path>
              </a:pathLst>
            </a:custGeom>
            <a:solidFill>
              <a:srgbClr val="BE1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2" name="object 2652" descr=""/>
            <p:cNvSpPr/>
            <p:nvPr/>
          </p:nvSpPr>
          <p:spPr>
            <a:xfrm>
              <a:off x="1626438" y="2532443"/>
              <a:ext cx="109855" cy="80645"/>
            </a:xfrm>
            <a:custGeom>
              <a:avLst/>
              <a:gdLst/>
              <a:ahLst/>
              <a:cxnLst/>
              <a:rect l="l" t="t" r="r" b="b"/>
              <a:pathLst>
                <a:path w="109855" h="80644">
                  <a:moveTo>
                    <a:pt x="109588" y="27432"/>
                  </a:moveTo>
                  <a:lnTo>
                    <a:pt x="106730" y="21361"/>
                  </a:lnTo>
                  <a:lnTo>
                    <a:pt x="99529" y="13068"/>
                  </a:lnTo>
                  <a:lnTo>
                    <a:pt x="99529" y="30149"/>
                  </a:lnTo>
                  <a:lnTo>
                    <a:pt x="10642" y="31000"/>
                  </a:lnTo>
                  <a:lnTo>
                    <a:pt x="11874" y="29476"/>
                  </a:lnTo>
                  <a:lnTo>
                    <a:pt x="24142" y="22313"/>
                  </a:lnTo>
                  <a:lnTo>
                    <a:pt x="38074" y="18338"/>
                  </a:lnTo>
                  <a:lnTo>
                    <a:pt x="51892" y="17018"/>
                  </a:lnTo>
                  <a:lnTo>
                    <a:pt x="66941" y="17767"/>
                  </a:lnTo>
                  <a:lnTo>
                    <a:pt x="82791" y="20713"/>
                  </a:lnTo>
                  <a:lnTo>
                    <a:pt x="96977" y="27152"/>
                  </a:lnTo>
                  <a:lnTo>
                    <a:pt x="99529" y="30149"/>
                  </a:lnTo>
                  <a:lnTo>
                    <a:pt x="99529" y="13068"/>
                  </a:lnTo>
                  <a:lnTo>
                    <a:pt x="96977" y="10121"/>
                  </a:lnTo>
                  <a:lnTo>
                    <a:pt x="82791" y="3683"/>
                  </a:lnTo>
                  <a:lnTo>
                    <a:pt x="66941" y="736"/>
                  </a:lnTo>
                  <a:lnTo>
                    <a:pt x="51955" y="0"/>
                  </a:lnTo>
                  <a:lnTo>
                    <a:pt x="37846" y="1346"/>
                  </a:lnTo>
                  <a:lnTo>
                    <a:pt x="23698" y="5473"/>
                  </a:lnTo>
                  <a:lnTo>
                    <a:pt x="11341" y="12890"/>
                  </a:lnTo>
                  <a:lnTo>
                    <a:pt x="2667" y="24142"/>
                  </a:lnTo>
                  <a:lnTo>
                    <a:pt x="0" y="29870"/>
                  </a:lnTo>
                  <a:lnTo>
                    <a:pt x="609" y="35433"/>
                  </a:lnTo>
                  <a:lnTo>
                    <a:pt x="1231" y="36690"/>
                  </a:lnTo>
                  <a:lnTo>
                    <a:pt x="1485" y="41389"/>
                  </a:lnTo>
                  <a:lnTo>
                    <a:pt x="29895" y="76695"/>
                  </a:lnTo>
                  <a:lnTo>
                    <a:pt x="57111" y="80276"/>
                  </a:lnTo>
                  <a:lnTo>
                    <a:pt x="65074" y="79756"/>
                  </a:lnTo>
                  <a:lnTo>
                    <a:pt x="101447" y="64452"/>
                  </a:lnTo>
                  <a:lnTo>
                    <a:pt x="107772" y="36664"/>
                  </a:lnTo>
                  <a:lnTo>
                    <a:pt x="109207" y="33413"/>
                  </a:lnTo>
                  <a:lnTo>
                    <a:pt x="109588" y="27432"/>
                  </a:lnTo>
                  <a:close/>
                </a:path>
              </a:pathLst>
            </a:custGeom>
            <a:solidFill>
              <a:srgbClr val="6400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3" name="object 2653" descr=""/>
            <p:cNvSpPr/>
            <p:nvPr/>
          </p:nvSpPr>
          <p:spPr>
            <a:xfrm>
              <a:off x="1630052" y="2548796"/>
              <a:ext cx="102870" cy="44450"/>
            </a:xfrm>
            <a:custGeom>
              <a:avLst/>
              <a:gdLst/>
              <a:ahLst/>
              <a:cxnLst/>
              <a:rect l="l" t="t" r="r" b="b"/>
              <a:pathLst>
                <a:path w="102869" h="44450">
                  <a:moveTo>
                    <a:pt x="49415" y="0"/>
                  </a:moveTo>
                  <a:lnTo>
                    <a:pt x="35024" y="1226"/>
                  </a:lnTo>
                  <a:lnTo>
                    <a:pt x="21159" y="5186"/>
                  </a:lnTo>
                  <a:lnTo>
                    <a:pt x="9069" y="12296"/>
                  </a:lnTo>
                  <a:lnTo>
                    <a:pt x="0" y="22974"/>
                  </a:lnTo>
                  <a:lnTo>
                    <a:pt x="3429" y="29768"/>
                  </a:lnTo>
                  <a:lnTo>
                    <a:pt x="42793" y="43938"/>
                  </a:lnTo>
                  <a:lnTo>
                    <a:pt x="51612" y="44145"/>
                  </a:lnTo>
                  <a:lnTo>
                    <a:pt x="60095" y="43928"/>
                  </a:lnTo>
                  <a:lnTo>
                    <a:pt x="98498" y="28113"/>
                  </a:lnTo>
                  <a:lnTo>
                    <a:pt x="102565" y="20929"/>
                  </a:lnTo>
                  <a:lnTo>
                    <a:pt x="92890" y="9885"/>
                  </a:lnTo>
                  <a:lnTo>
                    <a:pt x="79814" y="3554"/>
                  </a:lnTo>
                  <a:lnTo>
                    <a:pt x="64826" y="678"/>
                  </a:lnTo>
                  <a:lnTo>
                    <a:pt x="49415" y="0"/>
                  </a:lnTo>
                  <a:close/>
                </a:path>
              </a:pathLst>
            </a:custGeom>
            <a:solidFill>
              <a:srgbClr val="860A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4" name="object 2654" descr=""/>
            <p:cNvSpPr/>
            <p:nvPr/>
          </p:nvSpPr>
          <p:spPr>
            <a:xfrm>
              <a:off x="1627540" y="2532420"/>
              <a:ext cx="107950" cy="61594"/>
            </a:xfrm>
            <a:custGeom>
              <a:avLst/>
              <a:gdLst/>
              <a:ahLst/>
              <a:cxnLst/>
              <a:rect l="l" t="t" r="r" b="b"/>
              <a:pathLst>
                <a:path w="107950" h="61594">
                  <a:moveTo>
                    <a:pt x="3330" y="21882"/>
                  </a:moveTo>
                  <a:lnTo>
                    <a:pt x="1577" y="24155"/>
                  </a:lnTo>
                  <a:lnTo>
                    <a:pt x="0" y="34122"/>
                  </a:lnTo>
                  <a:lnTo>
                    <a:pt x="3614" y="43103"/>
                  </a:lnTo>
                  <a:lnTo>
                    <a:pt x="45287" y="61006"/>
                  </a:lnTo>
                  <a:lnTo>
                    <a:pt x="54193" y="61201"/>
                  </a:lnTo>
                  <a:lnTo>
                    <a:pt x="62895" y="60971"/>
                  </a:lnTo>
                  <a:lnTo>
                    <a:pt x="70991" y="60142"/>
                  </a:lnTo>
                  <a:lnTo>
                    <a:pt x="73491" y="59641"/>
                  </a:lnTo>
                  <a:lnTo>
                    <a:pt x="46981" y="59637"/>
                  </a:lnTo>
                  <a:lnTo>
                    <a:pt x="38018" y="58869"/>
                  </a:lnTo>
                  <a:lnTo>
                    <a:pt x="3931" y="39533"/>
                  </a:lnTo>
                  <a:lnTo>
                    <a:pt x="2288" y="29337"/>
                  </a:lnTo>
                  <a:lnTo>
                    <a:pt x="3330" y="21882"/>
                  </a:lnTo>
                  <a:close/>
                </a:path>
                <a:path w="107950" h="61594">
                  <a:moveTo>
                    <a:pt x="70358" y="1600"/>
                  </a:moveTo>
                  <a:lnTo>
                    <a:pt x="50371" y="1600"/>
                  </a:lnTo>
                  <a:lnTo>
                    <a:pt x="63845" y="2237"/>
                  </a:lnTo>
                  <a:lnTo>
                    <a:pt x="78130" y="4683"/>
                  </a:lnTo>
                  <a:lnTo>
                    <a:pt x="91447" y="9733"/>
                  </a:lnTo>
                  <a:lnTo>
                    <a:pt x="102022" y="18186"/>
                  </a:lnTo>
                  <a:lnTo>
                    <a:pt x="105968" y="26986"/>
                  </a:lnTo>
                  <a:lnTo>
                    <a:pt x="105008" y="36241"/>
                  </a:lnTo>
                  <a:lnTo>
                    <a:pt x="72123" y="58235"/>
                  </a:lnTo>
                  <a:lnTo>
                    <a:pt x="55995" y="59641"/>
                  </a:lnTo>
                  <a:lnTo>
                    <a:pt x="73510" y="59637"/>
                  </a:lnTo>
                  <a:lnTo>
                    <a:pt x="107513" y="32499"/>
                  </a:lnTo>
                  <a:lnTo>
                    <a:pt x="105628" y="21386"/>
                  </a:lnTo>
                  <a:lnTo>
                    <a:pt x="95875" y="10149"/>
                  </a:lnTo>
                  <a:lnTo>
                    <a:pt x="81697" y="3708"/>
                  </a:lnTo>
                  <a:lnTo>
                    <a:pt x="70358" y="1600"/>
                  </a:lnTo>
                  <a:close/>
                </a:path>
                <a:path w="107950" h="61594">
                  <a:moveTo>
                    <a:pt x="3605" y="21526"/>
                  </a:moveTo>
                  <a:lnTo>
                    <a:pt x="3343" y="21793"/>
                  </a:lnTo>
                  <a:lnTo>
                    <a:pt x="3605" y="21526"/>
                  </a:lnTo>
                  <a:close/>
                </a:path>
                <a:path w="107950" h="61594">
                  <a:moveTo>
                    <a:pt x="50841" y="12"/>
                  </a:moveTo>
                  <a:lnTo>
                    <a:pt x="36748" y="1368"/>
                  </a:lnTo>
                  <a:lnTo>
                    <a:pt x="22607" y="5487"/>
                  </a:lnTo>
                  <a:lnTo>
                    <a:pt x="10254" y="12905"/>
                  </a:lnTo>
                  <a:lnTo>
                    <a:pt x="3605" y="21526"/>
                  </a:lnTo>
                  <a:lnTo>
                    <a:pt x="9553" y="15481"/>
                  </a:lnTo>
                  <a:lnTo>
                    <a:pt x="15522" y="11341"/>
                  </a:lnTo>
                  <a:lnTo>
                    <a:pt x="23398" y="6834"/>
                  </a:lnTo>
                  <a:lnTo>
                    <a:pt x="31779" y="3817"/>
                  </a:lnTo>
                  <a:lnTo>
                    <a:pt x="40745" y="2127"/>
                  </a:lnTo>
                  <a:lnTo>
                    <a:pt x="50371" y="1600"/>
                  </a:lnTo>
                  <a:lnTo>
                    <a:pt x="70358" y="1600"/>
                  </a:lnTo>
                  <a:lnTo>
                    <a:pt x="65854" y="762"/>
                  </a:lnTo>
                  <a:lnTo>
                    <a:pt x="51525" y="25"/>
                  </a:lnTo>
                  <a:lnTo>
                    <a:pt x="50841" y="12"/>
                  </a:lnTo>
                  <a:close/>
                </a:path>
                <a:path w="107950" h="61594">
                  <a:moveTo>
                    <a:pt x="51031" y="0"/>
                  </a:moveTo>
                  <a:lnTo>
                    <a:pt x="50904" y="25"/>
                  </a:lnTo>
                  <a:lnTo>
                    <a:pt x="51525" y="25"/>
                  </a:lnTo>
                  <a:lnTo>
                    <a:pt x="51031" y="0"/>
                  </a:lnTo>
                  <a:close/>
                </a:path>
              </a:pathLst>
            </a:custGeom>
            <a:solidFill>
              <a:srgbClr val="BE1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5" name="object 2655" descr=""/>
            <p:cNvSpPr/>
            <p:nvPr/>
          </p:nvSpPr>
          <p:spPr>
            <a:xfrm>
              <a:off x="1711670" y="2516137"/>
              <a:ext cx="103505" cy="21590"/>
            </a:xfrm>
            <a:custGeom>
              <a:avLst/>
              <a:gdLst/>
              <a:ahLst/>
              <a:cxnLst/>
              <a:rect l="l" t="t" r="r" b="b"/>
              <a:pathLst>
                <a:path w="103505" h="21589">
                  <a:moveTo>
                    <a:pt x="103162" y="0"/>
                  </a:moveTo>
                  <a:lnTo>
                    <a:pt x="62839" y="19558"/>
                  </a:lnTo>
                  <a:lnTo>
                    <a:pt x="45971" y="19566"/>
                  </a:lnTo>
                  <a:lnTo>
                    <a:pt x="28814" y="16770"/>
                  </a:lnTo>
                  <a:lnTo>
                    <a:pt x="12960" y="10478"/>
                  </a:lnTo>
                  <a:lnTo>
                    <a:pt x="0" y="0"/>
                  </a:lnTo>
                  <a:lnTo>
                    <a:pt x="241" y="3606"/>
                  </a:lnTo>
                  <a:lnTo>
                    <a:pt x="13536" y="13076"/>
                  </a:lnTo>
                  <a:lnTo>
                    <a:pt x="29270" y="18749"/>
                  </a:lnTo>
                  <a:lnTo>
                    <a:pt x="46075" y="21239"/>
                  </a:lnTo>
                  <a:lnTo>
                    <a:pt x="62585" y="21158"/>
                  </a:lnTo>
                  <a:lnTo>
                    <a:pt x="99199" y="7378"/>
                  </a:lnTo>
                  <a:lnTo>
                    <a:pt x="102946" y="3340"/>
                  </a:lnTo>
                  <a:lnTo>
                    <a:pt x="103162" y="0"/>
                  </a:lnTo>
                  <a:close/>
                </a:path>
              </a:pathLst>
            </a:custGeom>
            <a:solidFill>
              <a:srgbClr val="1E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56" name="object 2656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613712" y="2457056"/>
              <a:ext cx="89738" cy="70396"/>
            </a:xfrm>
            <a:prstGeom prst="rect">
              <a:avLst/>
            </a:prstGeom>
          </p:spPr>
        </p:pic>
        <p:pic>
          <p:nvPicPr>
            <p:cNvPr id="2657" name="object 2657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548446" y="2447206"/>
              <a:ext cx="380032" cy="297238"/>
            </a:xfrm>
            <a:prstGeom prst="rect">
              <a:avLst/>
            </a:prstGeom>
          </p:spPr>
        </p:pic>
        <p:pic>
          <p:nvPicPr>
            <p:cNvPr id="2658" name="object 2658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810245" y="2548521"/>
              <a:ext cx="85356" cy="40843"/>
            </a:xfrm>
            <a:prstGeom prst="rect">
              <a:avLst/>
            </a:prstGeom>
          </p:spPr>
        </p:pic>
        <p:sp>
          <p:nvSpPr>
            <p:cNvPr id="2659" name="object 2659" descr=""/>
            <p:cNvSpPr/>
            <p:nvPr/>
          </p:nvSpPr>
          <p:spPr>
            <a:xfrm>
              <a:off x="1816989" y="2554973"/>
              <a:ext cx="71120" cy="31115"/>
            </a:xfrm>
            <a:custGeom>
              <a:avLst/>
              <a:gdLst/>
              <a:ahLst/>
              <a:cxnLst/>
              <a:rect l="l" t="t" r="r" b="b"/>
              <a:pathLst>
                <a:path w="71119" h="31114">
                  <a:moveTo>
                    <a:pt x="4762" y="6934"/>
                  </a:moveTo>
                  <a:lnTo>
                    <a:pt x="4749" y="6604"/>
                  </a:lnTo>
                  <a:lnTo>
                    <a:pt x="4419" y="6515"/>
                  </a:lnTo>
                  <a:lnTo>
                    <a:pt x="3200" y="6223"/>
                  </a:lnTo>
                  <a:lnTo>
                    <a:pt x="2019" y="6235"/>
                  </a:lnTo>
                  <a:lnTo>
                    <a:pt x="0" y="6807"/>
                  </a:lnTo>
                  <a:lnTo>
                    <a:pt x="241" y="7721"/>
                  </a:lnTo>
                  <a:lnTo>
                    <a:pt x="1054" y="7480"/>
                  </a:lnTo>
                  <a:lnTo>
                    <a:pt x="1917" y="7226"/>
                  </a:lnTo>
                  <a:lnTo>
                    <a:pt x="2781" y="7200"/>
                  </a:lnTo>
                  <a:lnTo>
                    <a:pt x="3975" y="7493"/>
                  </a:lnTo>
                  <a:lnTo>
                    <a:pt x="4381" y="7442"/>
                  </a:lnTo>
                  <a:lnTo>
                    <a:pt x="4597" y="7162"/>
                  </a:lnTo>
                  <a:lnTo>
                    <a:pt x="4762" y="6934"/>
                  </a:lnTo>
                  <a:close/>
                </a:path>
                <a:path w="71119" h="31114">
                  <a:moveTo>
                    <a:pt x="6515" y="9588"/>
                  </a:moveTo>
                  <a:lnTo>
                    <a:pt x="6197" y="9550"/>
                  </a:lnTo>
                  <a:lnTo>
                    <a:pt x="4838" y="9372"/>
                  </a:lnTo>
                  <a:lnTo>
                    <a:pt x="3505" y="9652"/>
                  </a:lnTo>
                  <a:lnTo>
                    <a:pt x="1689" y="11010"/>
                  </a:lnTo>
                  <a:lnTo>
                    <a:pt x="2806" y="11226"/>
                  </a:lnTo>
                  <a:lnTo>
                    <a:pt x="3886" y="10414"/>
                  </a:lnTo>
                  <a:lnTo>
                    <a:pt x="4584" y="10185"/>
                  </a:lnTo>
                  <a:lnTo>
                    <a:pt x="5689" y="10337"/>
                  </a:lnTo>
                  <a:lnTo>
                    <a:pt x="6121" y="10287"/>
                  </a:lnTo>
                  <a:lnTo>
                    <a:pt x="6489" y="9855"/>
                  </a:lnTo>
                  <a:lnTo>
                    <a:pt x="6515" y="9588"/>
                  </a:lnTo>
                  <a:close/>
                </a:path>
                <a:path w="71119" h="31114">
                  <a:moveTo>
                    <a:pt x="6934" y="13144"/>
                  </a:moveTo>
                  <a:lnTo>
                    <a:pt x="6616" y="13131"/>
                  </a:lnTo>
                  <a:lnTo>
                    <a:pt x="5168" y="13055"/>
                  </a:lnTo>
                  <a:lnTo>
                    <a:pt x="3733" y="13538"/>
                  </a:lnTo>
                  <a:lnTo>
                    <a:pt x="2514" y="14846"/>
                  </a:lnTo>
                  <a:lnTo>
                    <a:pt x="3060" y="14897"/>
                  </a:lnTo>
                  <a:lnTo>
                    <a:pt x="3352" y="14897"/>
                  </a:lnTo>
                  <a:lnTo>
                    <a:pt x="3746" y="14770"/>
                  </a:lnTo>
                  <a:lnTo>
                    <a:pt x="4445" y="14020"/>
                  </a:lnTo>
                  <a:lnTo>
                    <a:pt x="5016" y="13690"/>
                  </a:lnTo>
                  <a:lnTo>
                    <a:pt x="6045" y="13754"/>
                  </a:lnTo>
                  <a:lnTo>
                    <a:pt x="6515" y="13703"/>
                  </a:lnTo>
                  <a:lnTo>
                    <a:pt x="6858" y="13322"/>
                  </a:lnTo>
                  <a:lnTo>
                    <a:pt x="6934" y="13144"/>
                  </a:lnTo>
                  <a:close/>
                </a:path>
                <a:path w="71119" h="31114">
                  <a:moveTo>
                    <a:pt x="8166" y="17221"/>
                  </a:moveTo>
                  <a:lnTo>
                    <a:pt x="7391" y="17030"/>
                  </a:lnTo>
                  <a:lnTo>
                    <a:pt x="6057" y="16700"/>
                  </a:lnTo>
                  <a:lnTo>
                    <a:pt x="4749" y="16814"/>
                  </a:lnTo>
                  <a:lnTo>
                    <a:pt x="2654" y="17729"/>
                  </a:lnTo>
                  <a:lnTo>
                    <a:pt x="3403" y="18313"/>
                  </a:lnTo>
                  <a:lnTo>
                    <a:pt x="4051" y="18046"/>
                  </a:lnTo>
                  <a:lnTo>
                    <a:pt x="4889" y="17678"/>
                  </a:lnTo>
                  <a:lnTo>
                    <a:pt x="5727" y="17627"/>
                  </a:lnTo>
                  <a:lnTo>
                    <a:pt x="7112" y="17970"/>
                  </a:lnTo>
                  <a:lnTo>
                    <a:pt x="8166" y="17221"/>
                  </a:lnTo>
                  <a:close/>
                </a:path>
                <a:path w="71119" h="31114">
                  <a:moveTo>
                    <a:pt x="8623" y="20078"/>
                  </a:moveTo>
                  <a:lnTo>
                    <a:pt x="7975" y="20015"/>
                  </a:lnTo>
                  <a:lnTo>
                    <a:pt x="6692" y="19888"/>
                  </a:lnTo>
                  <a:lnTo>
                    <a:pt x="5359" y="20243"/>
                  </a:lnTo>
                  <a:lnTo>
                    <a:pt x="4305" y="20993"/>
                  </a:lnTo>
                  <a:lnTo>
                    <a:pt x="3784" y="21374"/>
                  </a:lnTo>
                  <a:lnTo>
                    <a:pt x="5092" y="21196"/>
                  </a:lnTo>
                  <a:lnTo>
                    <a:pt x="5321" y="21018"/>
                  </a:lnTo>
                  <a:lnTo>
                    <a:pt x="5880" y="20624"/>
                  </a:lnTo>
                  <a:lnTo>
                    <a:pt x="6426" y="20472"/>
                  </a:lnTo>
                  <a:lnTo>
                    <a:pt x="7391" y="20574"/>
                  </a:lnTo>
                  <a:lnTo>
                    <a:pt x="8623" y="20078"/>
                  </a:lnTo>
                  <a:close/>
                </a:path>
                <a:path w="71119" h="31114">
                  <a:moveTo>
                    <a:pt x="9461" y="22567"/>
                  </a:moveTo>
                  <a:lnTo>
                    <a:pt x="7315" y="22771"/>
                  </a:lnTo>
                  <a:lnTo>
                    <a:pt x="6273" y="23241"/>
                  </a:lnTo>
                  <a:lnTo>
                    <a:pt x="5270" y="24193"/>
                  </a:lnTo>
                  <a:lnTo>
                    <a:pt x="5181" y="24434"/>
                  </a:lnTo>
                  <a:lnTo>
                    <a:pt x="5321" y="24549"/>
                  </a:lnTo>
                  <a:lnTo>
                    <a:pt x="5562" y="24777"/>
                  </a:lnTo>
                  <a:lnTo>
                    <a:pt x="6096" y="25285"/>
                  </a:lnTo>
                  <a:lnTo>
                    <a:pt x="7353" y="24739"/>
                  </a:lnTo>
                  <a:lnTo>
                    <a:pt x="6896" y="24320"/>
                  </a:lnTo>
                  <a:lnTo>
                    <a:pt x="6769" y="24206"/>
                  </a:lnTo>
                  <a:lnTo>
                    <a:pt x="7264" y="23850"/>
                  </a:lnTo>
                  <a:lnTo>
                    <a:pt x="7797" y="23634"/>
                  </a:lnTo>
                  <a:lnTo>
                    <a:pt x="8420" y="23583"/>
                  </a:lnTo>
                  <a:lnTo>
                    <a:pt x="9144" y="23507"/>
                  </a:lnTo>
                  <a:lnTo>
                    <a:pt x="9461" y="22567"/>
                  </a:lnTo>
                  <a:close/>
                </a:path>
                <a:path w="71119" h="31114">
                  <a:moveTo>
                    <a:pt x="10287" y="26149"/>
                  </a:moveTo>
                  <a:lnTo>
                    <a:pt x="10261" y="25806"/>
                  </a:lnTo>
                  <a:lnTo>
                    <a:pt x="9944" y="25717"/>
                  </a:lnTo>
                  <a:lnTo>
                    <a:pt x="8509" y="25336"/>
                  </a:lnTo>
                  <a:lnTo>
                    <a:pt x="7061" y="25603"/>
                  </a:lnTo>
                  <a:lnTo>
                    <a:pt x="5867" y="26492"/>
                  </a:lnTo>
                  <a:lnTo>
                    <a:pt x="5156" y="27038"/>
                  </a:lnTo>
                  <a:lnTo>
                    <a:pt x="6223" y="27520"/>
                  </a:lnTo>
                  <a:lnTo>
                    <a:pt x="6756" y="27127"/>
                  </a:lnTo>
                  <a:lnTo>
                    <a:pt x="7467" y="26581"/>
                  </a:lnTo>
                  <a:lnTo>
                    <a:pt x="8318" y="26390"/>
                  </a:lnTo>
                  <a:lnTo>
                    <a:pt x="9499" y="26708"/>
                  </a:lnTo>
                  <a:lnTo>
                    <a:pt x="9906" y="26657"/>
                  </a:lnTo>
                  <a:lnTo>
                    <a:pt x="10287" y="26149"/>
                  </a:lnTo>
                  <a:close/>
                </a:path>
                <a:path w="71119" h="31114">
                  <a:moveTo>
                    <a:pt x="11620" y="29032"/>
                  </a:moveTo>
                  <a:lnTo>
                    <a:pt x="9652" y="28841"/>
                  </a:lnTo>
                  <a:lnTo>
                    <a:pt x="8636" y="29121"/>
                  </a:lnTo>
                  <a:lnTo>
                    <a:pt x="7581" y="29946"/>
                  </a:lnTo>
                  <a:lnTo>
                    <a:pt x="7505" y="30365"/>
                  </a:lnTo>
                  <a:lnTo>
                    <a:pt x="9423" y="30848"/>
                  </a:lnTo>
                  <a:lnTo>
                    <a:pt x="9804" y="30365"/>
                  </a:lnTo>
                  <a:lnTo>
                    <a:pt x="10020" y="30086"/>
                  </a:lnTo>
                  <a:lnTo>
                    <a:pt x="10058" y="29946"/>
                  </a:lnTo>
                  <a:lnTo>
                    <a:pt x="9563" y="29845"/>
                  </a:lnTo>
                  <a:lnTo>
                    <a:pt x="10896" y="29946"/>
                  </a:lnTo>
                  <a:lnTo>
                    <a:pt x="10998" y="29819"/>
                  </a:lnTo>
                  <a:lnTo>
                    <a:pt x="11163" y="29603"/>
                  </a:lnTo>
                  <a:lnTo>
                    <a:pt x="11620" y="29032"/>
                  </a:lnTo>
                  <a:close/>
                </a:path>
                <a:path w="71119" h="31114">
                  <a:moveTo>
                    <a:pt x="15367" y="4546"/>
                  </a:moveTo>
                  <a:lnTo>
                    <a:pt x="13309" y="3949"/>
                  </a:lnTo>
                  <a:lnTo>
                    <a:pt x="11417" y="4343"/>
                  </a:lnTo>
                  <a:lnTo>
                    <a:pt x="9499" y="5778"/>
                  </a:lnTo>
                  <a:lnTo>
                    <a:pt x="10807" y="5600"/>
                  </a:lnTo>
                  <a:lnTo>
                    <a:pt x="11049" y="5422"/>
                  </a:lnTo>
                  <a:lnTo>
                    <a:pt x="11925" y="4762"/>
                  </a:lnTo>
                  <a:lnTo>
                    <a:pt x="12839" y="4648"/>
                  </a:lnTo>
                  <a:lnTo>
                    <a:pt x="14198" y="5041"/>
                  </a:lnTo>
                  <a:lnTo>
                    <a:pt x="15367" y="4546"/>
                  </a:lnTo>
                  <a:close/>
                </a:path>
                <a:path w="71119" h="31114">
                  <a:moveTo>
                    <a:pt x="17005" y="7404"/>
                  </a:moveTo>
                  <a:lnTo>
                    <a:pt x="14846" y="7048"/>
                  </a:lnTo>
                  <a:lnTo>
                    <a:pt x="13081" y="7378"/>
                  </a:lnTo>
                  <a:lnTo>
                    <a:pt x="11201" y="8382"/>
                  </a:lnTo>
                  <a:lnTo>
                    <a:pt x="11112" y="8610"/>
                  </a:lnTo>
                  <a:lnTo>
                    <a:pt x="11557" y="8978"/>
                  </a:lnTo>
                  <a:lnTo>
                    <a:pt x="12052" y="8788"/>
                  </a:lnTo>
                  <a:lnTo>
                    <a:pt x="12268" y="8674"/>
                  </a:lnTo>
                  <a:lnTo>
                    <a:pt x="13385" y="8064"/>
                  </a:lnTo>
                  <a:lnTo>
                    <a:pt x="14630" y="7886"/>
                  </a:lnTo>
                  <a:lnTo>
                    <a:pt x="16167" y="8140"/>
                  </a:lnTo>
                  <a:lnTo>
                    <a:pt x="16624" y="8089"/>
                  </a:lnTo>
                  <a:lnTo>
                    <a:pt x="16967" y="7645"/>
                  </a:lnTo>
                  <a:lnTo>
                    <a:pt x="17005" y="7404"/>
                  </a:lnTo>
                  <a:close/>
                </a:path>
                <a:path w="71119" h="31114">
                  <a:moveTo>
                    <a:pt x="17170" y="28994"/>
                  </a:moveTo>
                  <a:lnTo>
                    <a:pt x="14833" y="20701"/>
                  </a:lnTo>
                  <a:lnTo>
                    <a:pt x="11874" y="13271"/>
                  </a:lnTo>
                  <a:lnTo>
                    <a:pt x="7861" y="5626"/>
                  </a:lnTo>
                  <a:lnTo>
                    <a:pt x="6565" y="6045"/>
                  </a:lnTo>
                  <a:lnTo>
                    <a:pt x="6794" y="6477"/>
                  </a:lnTo>
                  <a:lnTo>
                    <a:pt x="10553" y="13627"/>
                  </a:lnTo>
                  <a:lnTo>
                    <a:pt x="13512" y="21056"/>
                  </a:lnTo>
                  <a:lnTo>
                    <a:pt x="15849" y="29349"/>
                  </a:lnTo>
                  <a:lnTo>
                    <a:pt x="17170" y="28994"/>
                  </a:lnTo>
                  <a:close/>
                </a:path>
                <a:path w="71119" h="31114">
                  <a:moveTo>
                    <a:pt x="17703" y="9906"/>
                  </a:moveTo>
                  <a:lnTo>
                    <a:pt x="17386" y="9906"/>
                  </a:lnTo>
                  <a:lnTo>
                    <a:pt x="16040" y="9956"/>
                  </a:lnTo>
                  <a:lnTo>
                    <a:pt x="13093" y="10045"/>
                  </a:lnTo>
                  <a:lnTo>
                    <a:pt x="12598" y="10083"/>
                  </a:lnTo>
                  <a:lnTo>
                    <a:pt x="12407" y="10287"/>
                  </a:lnTo>
                  <a:lnTo>
                    <a:pt x="12293" y="10426"/>
                  </a:lnTo>
                  <a:lnTo>
                    <a:pt x="12153" y="10566"/>
                  </a:lnTo>
                  <a:lnTo>
                    <a:pt x="12484" y="10553"/>
                  </a:lnTo>
                  <a:lnTo>
                    <a:pt x="13830" y="10515"/>
                  </a:lnTo>
                  <a:lnTo>
                    <a:pt x="15176" y="10464"/>
                  </a:lnTo>
                  <a:lnTo>
                    <a:pt x="16776" y="10414"/>
                  </a:lnTo>
                  <a:lnTo>
                    <a:pt x="17272" y="10375"/>
                  </a:lnTo>
                  <a:lnTo>
                    <a:pt x="17449" y="10172"/>
                  </a:lnTo>
                  <a:lnTo>
                    <a:pt x="17703" y="9906"/>
                  </a:lnTo>
                  <a:close/>
                </a:path>
                <a:path w="71119" h="31114">
                  <a:moveTo>
                    <a:pt x="18326" y="13474"/>
                  </a:moveTo>
                  <a:lnTo>
                    <a:pt x="16789" y="13017"/>
                  </a:lnTo>
                  <a:lnTo>
                    <a:pt x="15532" y="13195"/>
                  </a:lnTo>
                  <a:lnTo>
                    <a:pt x="14401" y="13779"/>
                  </a:lnTo>
                  <a:lnTo>
                    <a:pt x="14173" y="13906"/>
                  </a:lnTo>
                  <a:lnTo>
                    <a:pt x="14046" y="14046"/>
                  </a:lnTo>
                  <a:lnTo>
                    <a:pt x="14262" y="14211"/>
                  </a:lnTo>
                  <a:lnTo>
                    <a:pt x="14452" y="14376"/>
                  </a:lnTo>
                  <a:lnTo>
                    <a:pt x="15011" y="14173"/>
                  </a:lnTo>
                  <a:lnTo>
                    <a:pt x="15189" y="14071"/>
                  </a:lnTo>
                  <a:lnTo>
                    <a:pt x="15760" y="13766"/>
                  </a:lnTo>
                  <a:lnTo>
                    <a:pt x="16344" y="13779"/>
                  </a:lnTo>
                  <a:lnTo>
                    <a:pt x="16954" y="13970"/>
                  </a:lnTo>
                  <a:lnTo>
                    <a:pt x="17233" y="14046"/>
                  </a:lnTo>
                  <a:lnTo>
                    <a:pt x="17627" y="13970"/>
                  </a:lnTo>
                  <a:lnTo>
                    <a:pt x="18008" y="13741"/>
                  </a:lnTo>
                  <a:lnTo>
                    <a:pt x="18326" y="13474"/>
                  </a:lnTo>
                  <a:close/>
                </a:path>
                <a:path w="71119" h="31114">
                  <a:moveTo>
                    <a:pt x="20472" y="16738"/>
                  </a:moveTo>
                  <a:lnTo>
                    <a:pt x="15608" y="17068"/>
                  </a:lnTo>
                  <a:lnTo>
                    <a:pt x="15303" y="18008"/>
                  </a:lnTo>
                  <a:lnTo>
                    <a:pt x="16205" y="17945"/>
                  </a:lnTo>
                  <a:lnTo>
                    <a:pt x="18351" y="17792"/>
                  </a:lnTo>
                  <a:lnTo>
                    <a:pt x="20167" y="17678"/>
                  </a:lnTo>
                  <a:lnTo>
                    <a:pt x="20472" y="16738"/>
                  </a:lnTo>
                  <a:close/>
                </a:path>
                <a:path w="71119" h="31114">
                  <a:moveTo>
                    <a:pt x="22110" y="22606"/>
                  </a:moveTo>
                  <a:lnTo>
                    <a:pt x="20383" y="22390"/>
                  </a:lnTo>
                  <a:lnTo>
                    <a:pt x="18986" y="22707"/>
                  </a:lnTo>
                  <a:lnTo>
                    <a:pt x="17780" y="23469"/>
                  </a:lnTo>
                  <a:lnTo>
                    <a:pt x="17526" y="23622"/>
                  </a:lnTo>
                  <a:lnTo>
                    <a:pt x="17665" y="23685"/>
                  </a:lnTo>
                  <a:lnTo>
                    <a:pt x="18110" y="23825"/>
                  </a:lnTo>
                  <a:lnTo>
                    <a:pt x="18592" y="23622"/>
                  </a:lnTo>
                  <a:lnTo>
                    <a:pt x="18796" y="23495"/>
                  </a:lnTo>
                  <a:lnTo>
                    <a:pt x="19405" y="23114"/>
                  </a:lnTo>
                  <a:lnTo>
                    <a:pt x="20002" y="22987"/>
                  </a:lnTo>
                  <a:lnTo>
                    <a:pt x="21005" y="23114"/>
                  </a:lnTo>
                  <a:lnTo>
                    <a:pt x="21361" y="23050"/>
                  </a:lnTo>
                  <a:lnTo>
                    <a:pt x="21717" y="22860"/>
                  </a:lnTo>
                  <a:lnTo>
                    <a:pt x="22110" y="22606"/>
                  </a:lnTo>
                  <a:close/>
                </a:path>
                <a:path w="71119" h="31114">
                  <a:moveTo>
                    <a:pt x="22479" y="20281"/>
                  </a:moveTo>
                  <a:lnTo>
                    <a:pt x="20472" y="19672"/>
                  </a:lnTo>
                  <a:lnTo>
                    <a:pt x="18796" y="19735"/>
                  </a:lnTo>
                  <a:lnTo>
                    <a:pt x="17056" y="20269"/>
                  </a:lnTo>
                  <a:lnTo>
                    <a:pt x="16510" y="20408"/>
                  </a:lnTo>
                  <a:lnTo>
                    <a:pt x="16624" y="20802"/>
                  </a:lnTo>
                  <a:lnTo>
                    <a:pt x="17284" y="20637"/>
                  </a:lnTo>
                  <a:lnTo>
                    <a:pt x="18542" y="20256"/>
                  </a:lnTo>
                  <a:lnTo>
                    <a:pt x="19761" y="20307"/>
                  </a:lnTo>
                  <a:lnTo>
                    <a:pt x="21310" y="20764"/>
                  </a:lnTo>
                  <a:lnTo>
                    <a:pt x="22479" y="20281"/>
                  </a:lnTo>
                  <a:close/>
                </a:path>
                <a:path w="71119" h="31114">
                  <a:moveTo>
                    <a:pt x="24130" y="26454"/>
                  </a:moveTo>
                  <a:lnTo>
                    <a:pt x="23241" y="26377"/>
                  </a:lnTo>
                  <a:lnTo>
                    <a:pt x="22059" y="26289"/>
                  </a:lnTo>
                  <a:lnTo>
                    <a:pt x="20916" y="26428"/>
                  </a:lnTo>
                  <a:lnTo>
                    <a:pt x="19799" y="26809"/>
                  </a:lnTo>
                  <a:lnTo>
                    <a:pt x="19011" y="27089"/>
                  </a:lnTo>
                  <a:lnTo>
                    <a:pt x="19227" y="27965"/>
                  </a:lnTo>
                  <a:lnTo>
                    <a:pt x="20027" y="27686"/>
                  </a:lnTo>
                  <a:lnTo>
                    <a:pt x="20929" y="27368"/>
                  </a:lnTo>
                  <a:lnTo>
                    <a:pt x="21818" y="27241"/>
                  </a:lnTo>
                  <a:lnTo>
                    <a:pt x="22771" y="27317"/>
                  </a:lnTo>
                  <a:lnTo>
                    <a:pt x="23393" y="27355"/>
                  </a:lnTo>
                  <a:lnTo>
                    <a:pt x="24130" y="26454"/>
                  </a:lnTo>
                  <a:close/>
                </a:path>
                <a:path w="71119" h="31114">
                  <a:moveTo>
                    <a:pt x="30492" y="4241"/>
                  </a:moveTo>
                  <a:lnTo>
                    <a:pt x="29972" y="3975"/>
                  </a:lnTo>
                  <a:lnTo>
                    <a:pt x="28422" y="3187"/>
                  </a:lnTo>
                  <a:lnTo>
                    <a:pt x="26466" y="3670"/>
                  </a:lnTo>
                  <a:lnTo>
                    <a:pt x="25107" y="5168"/>
                  </a:lnTo>
                  <a:lnTo>
                    <a:pt x="25514" y="5270"/>
                  </a:lnTo>
                  <a:lnTo>
                    <a:pt x="25984" y="5308"/>
                  </a:lnTo>
                  <a:lnTo>
                    <a:pt x="26339" y="5156"/>
                  </a:lnTo>
                  <a:lnTo>
                    <a:pt x="27203" y="4216"/>
                  </a:lnTo>
                  <a:lnTo>
                    <a:pt x="28079" y="4178"/>
                  </a:lnTo>
                  <a:lnTo>
                    <a:pt x="29273" y="4775"/>
                  </a:lnTo>
                  <a:lnTo>
                    <a:pt x="30492" y="4241"/>
                  </a:lnTo>
                  <a:close/>
                </a:path>
                <a:path w="71119" h="31114">
                  <a:moveTo>
                    <a:pt x="31635" y="7239"/>
                  </a:moveTo>
                  <a:lnTo>
                    <a:pt x="30746" y="7162"/>
                  </a:lnTo>
                  <a:lnTo>
                    <a:pt x="29425" y="7048"/>
                  </a:lnTo>
                  <a:lnTo>
                    <a:pt x="28143" y="7416"/>
                  </a:lnTo>
                  <a:lnTo>
                    <a:pt x="26403" y="8813"/>
                  </a:lnTo>
                  <a:lnTo>
                    <a:pt x="27470" y="9258"/>
                  </a:lnTo>
                  <a:lnTo>
                    <a:pt x="28663" y="8305"/>
                  </a:lnTo>
                  <a:lnTo>
                    <a:pt x="29413" y="8039"/>
                  </a:lnTo>
                  <a:lnTo>
                    <a:pt x="30924" y="8178"/>
                  </a:lnTo>
                  <a:lnTo>
                    <a:pt x="31635" y="7239"/>
                  </a:lnTo>
                  <a:close/>
                </a:path>
                <a:path w="71119" h="31114">
                  <a:moveTo>
                    <a:pt x="32524" y="11633"/>
                  </a:moveTo>
                  <a:lnTo>
                    <a:pt x="31965" y="11379"/>
                  </a:lnTo>
                  <a:lnTo>
                    <a:pt x="30772" y="10833"/>
                  </a:lnTo>
                  <a:lnTo>
                    <a:pt x="29438" y="10985"/>
                  </a:lnTo>
                  <a:lnTo>
                    <a:pt x="28321" y="11658"/>
                  </a:lnTo>
                  <a:lnTo>
                    <a:pt x="27559" y="12128"/>
                  </a:lnTo>
                  <a:lnTo>
                    <a:pt x="28702" y="12344"/>
                  </a:lnTo>
                  <a:lnTo>
                    <a:pt x="29718" y="11734"/>
                  </a:lnTo>
                  <a:lnTo>
                    <a:pt x="30314" y="11760"/>
                  </a:lnTo>
                  <a:lnTo>
                    <a:pt x="30911" y="12039"/>
                  </a:lnTo>
                  <a:lnTo>
                    <a:pt x="31318" y="12217"/>
                  </a:lnTo>
                  <a:lnTo>
                    <a:pt x="32524" y="11633"/>
                  </a:lnTo>
                  <a:close/>
                </a:path>
                <a:path w="71119" h="31114">
                  <a:moveTo>
                    <a:pt x="33921" y="14490"/>
                  </a:moveTo>
                  <a:lnTo>
                    <a:pt x="33032" y="14414"/>
                  </a:lnTo>
                  <a:lnTo>
                    <a:pt x="31788" y="14300"/>
                  </a:lnTo>
                  <a:lnTo>
                    <a:pt x="30594" y="14770"/>
                  </a:lnTo>
                  <a:lnTo>
                    <a:pt x="29298" y="16421"/>
                  </a:lnTo>
                  <a:lnTo>
                    <a:pt x="30556" y="16637"/>
                  </a:lnTo>
                  <a:lnTo>
                    <a:pt x="30924" y="16154"/>
                  </a:lnTo>
                  <a:lnTo>
                    <a:pt x="31356" y="15608"/>
                  </a:lnTo>
                  <a:lnTo>
                    <a:pt x="31877" y="15316"/>
                  </a:lnTo>
                  <a:lnTo>
                    <a:pt x="33223" y="15443"/>
                  </a:lnTo>
                  <a:lnTo>
                    <a:pt x="33921" y="14490"/>
                  </a:lnTo>
                  <a:close/>
                </a:path>
                <a:path w="71119" h="31114">
                  <a:moveTo>
                    <a:pt x="34607" y="18478"/>
                  </a:moveTo>
                  <a:lnTo>
                    <a:pt x="33718" y="18364"/>
                  </a:lnTo>
                  <a:lnTo>
                    <a:pt x="32512" y="18211"/>
                  </a:lnTo>
                  <a:lnTo>
                    <a:pt x="31381" y="18592"/>
                  </a:lnTo>
                  <a:lnTo>
                    <a:pt x="30238" y="19608"/>
                  </a:lnTo>
                  <a:lnTo>
                    <a:pt x="30391" y="19875"/>
                  </a:lnTo>
                  <a:lnTo>
                    <a:pt x="30949" y="20091"/>
                  </a:lnTo>
                  <a:lnTo>
                    <a:pt x="31343" y="19926"/>
                  </a:lnTo>
                  <a:lnTo>
                    <a:pt x="31572" y="19710"/>
                  </a:lnTo>
                  <a:lnTo>
                    <a:pt x="32054" y="19291"/>
                  </a:lnTo>
                  <a:lnTo>
                    <a:pt x="32600" y="19164"/>
                  </a:lnTo>
                  <a:lnTo>
                    <a:pt x="33832" y="19316"/>
                  </a:lnTo>
                  <a:lnTo>
                    <a:pt x="34607" y="18478"/>
                  </a:lnTo>
                  <a:close/>
                </a:path>
                <a:path w="71119" h="31114">
                  <a:moveTo>
                    <a:pt x="35267" y="21894"/>
                  </a:moveTo>
                  <a:lnTo>
                    <a:pt x="35090" y="21780"/>
                  </a:lnTo>
                  <a:lnTo>
                    <a:pt x="34823" y="21805"/>
                  </a:lnTo>
                  <a:lnTo>
                    <a:pt x="33566" y="21894"/>
                  </a:lnTo>
                  <a:lnTo>
                    <a:pt x="32397" y="22237"/>
                  </a:lnTo>
                  <a:lnTo>
                    <a:pt x="30581" y="23406"/>
                  </a:lnTo>
                  <a:lnTo>
                    <a:pt x="31750" y="23507"/>
                  </a:lnTo>
                  <a:lnTo>
                    <a:pt x="32804" y="22821"/>
                  </a:lnTo>
                  <a:lnTo>
                    <a:pt x="33489" y="22555"/>
                  </a:lnTo>
                  <a:lnTo>
                    <a:pt x="34290" y="22491"/>
                  </a:lnTo>
                  <a:lnTo>
                    <a:pt x="34531" y="22479"/>
                  </a:lnTo>
                  <a:lnTo>
                    <a:pt x="35064" y="22415"/>
                  </a:lnTo>
                  <a:lnTo>
                    <a:pt x="35267" y="21894"/>
                  </a:lnTo>
                  <a:close/>
                </a:path>
                <a:path w="71119" h="31114">
                  <a:moveTo>
                    <a:pt x="36499" y="26149"/>
                  </a:moveTo>
                  <a:lnTo>
                    <a:pt x="36182" y="26123"/>
                  </a:lnTo>
                  <a:lnTo>
                    <a:pt x="35090" y="26035"/>
                  </a:lnTo>
                  <a:lnTo>
                    <a:pt x="34023" y="26263"/>
                  </a:lnTo>
                  <a:lnTo>
                    <a:pt x="32334" y="27292"/>
                  </a:lnTo>
                  <a:lnTo>
                    <a:pt x="33515" y="27343"/>
                  </a:lnTo>
                  <a:lnTo>
                    <a:pt x="33870" y="27114"/>
                  </a:lnTo>
                  <a:lnTo>
                    <a:pt x="34353" y="26822"/>
                  </a:lnTo>
                  <a:lnTo>
                    <a:pt x="34785" y="26708"/>
                  </a:lnTo>
                  <a:lnTo>
                    <a:pt x="35344" y="26758"/>
                  </a:lnTo>
                  <a:lnTo>
                    <a:pt x="35623" y="26771"/>
                  </a:lnTo>
                  <a:lnTo>
                    <a:pt x="36080" y="26720"/>
                  </a:lnTo>
                  <a:lnTo>
                    <a:pt x="36283" y="26504"/>
                  </a:lnTo>
                  <a:lnTo>
                    <a:pt x="36436" y="26327"/>
                  </a:lnTo>
                  <a:lnTo>
                    <a:pt x="36499" y="26149"/>
                  </a:lnTo>
                  <a:close/>
                </a:path>
                <a:path w="71119" h="31114">
                  <a:moveTo>
                    <a:pt x="41452" y="27495"/>
                  </a:moveTo>
                  <a:lnTo>
                    <a:pt x="39458" y="20586"/>
                  </a:lnTo>
                  <a:lnTo>
                    <a:pt x="37452" y="14185"/>
                  </a:lnTo>
                  <a:lnTo>
                    <a:pt x="35318" y="7823"/>
                  </a:lnTo>
                  <a:lnTo>
                    <a:pt x="32880" y="1028"/>
                  </a:lnTo>
                  <a:lnTo>
                    <a:pt x="31559" y="1422"/>
                  </a:lnTo>
                  <a:lnTo>
                    <a:pt x="31724" y="1854"/>
                  </a:lnTo>
                  <a:lnTo>
                    <a:pt x="33997" y="8178"/>
                  </a:lnTo>
                  <a:lnTo>
                    <a:pt x="36131" y="14541"/>
                  </a:lnTo>
                  <a:lnTo>
                    <a:pt x="38138" y="20942"/>
                  </a:lnTo>
                  <a:lnTo>
                    <a:pt x="40132" y="27851"/>
                  </a:lnTo>
                  <a:lnTo>
                    <a:pt x="41452" y="27495"/>
                  </a:lnTo>
                  <a:close/>
                </a:path>
                <a:path w="71119" h="31114">
                  <a:moveTo>
                    <a:pt x="41973" y="5803"/>
                  </a:moveTo>
                  <a:lnTo>
                    <a:pt x="40360" y="5181"/>
                  </a:lnTo>
                  <a:lnTo>
                    <a:pt x="38950" y="5346"/>
                  </a:lnTo>
                  <a:lnTo>
                    <a:pt x="37007" y="6565"/>
                  </a:lnTo>
                  <a:lnTo>
                    <a:pt x="38150" y="6781"/>
                  </a:lnTo>
                  <a:lnTo>
                    <a:pt x="38595" y="6502"/>
                  </a:lnTo>
                  <a:lnTo>
                    <a:pt x="39243" y="6096"/>
                  </a:lnTo>
                  <a:lnTo>
                    <a:pt x="39916" y="6070"/>
                  </a:lnTo>
                  <a:lnTo>
                    <a:pt x="40906" y="6451"/>
                  </a:lnTo>
                  <a:lnTo>
                    <a:pt x="41300" y="6400"/>
                  </a:lnTo>
                  <a:lnTo>
                    <a:pt x="41706" y="6121"/>
                  </a:lnTo>
                  <a:lnTo>
                    <a:pt x="41973" y="5803"/>
                  </a:lnTo>
                  <a:close/>
                </a:path>
                <a:path w="71119" h="31114">
                  <a:moveTo>
                    <a:pt x="42341" y="2679"/>
                  </a:moveTo>
                  <a:lnTo>
                    <a:pt x="39966" y="1651"/>
                  </a:lnTo>
                  <a:lnTo>
                    <a:pt x="37884" y="1866"/>
                  </a:lnTo>
                  <a:lnTo>
                    <a:pt x="35420" y="3378"/>
                  </a:lnTo>
                  <a:lnTo>
                    <a:pt x="36576" y="3530"/>
                  </a:lnTo>
                  <a:lnTo>
                    <a:pt x="36995" y="3276"/>
                  </a:lnTo>
                  <a:lnTo>
                    <a:pt x="38176" y="2552"/>
                  </a:lnTo>
                  <a:lnTo>
                    <a:pt x="39497" y="2527"/>
                  </a:lnTo>
                  <a:lnTo>
                    <a:pt x="41135" y="3238"/>
                  </a:lnTo>
                  <a:lnTo>
                    <a:pt x="42341" y="2679"/>
                  </a:lnTo>
                  <a:close/>
                </a:path>
                <a:path w="71119" h="31114">
                  <a:moveTo>
                    <a:pt x="42672" y="8826"/>
                  </a:moveTo>
                  <a:lnTo>
                    <a:pt x="42354" y="8801"/>
                  </a:lnTo>
                  <a:lnTo>
                    <a:pt x="41109" y="8724"/>
                  </a:lnTo>
                  <a:lnTo>
                    <a:pt x="39916" y="8978"/>
                  </a:lnTo>
                  <a:lnTo>
                    <a:pt x="38061" y="10033"/>
                  </a:lnTo>
                  <a:lnTo>
                    <a:pt x="39243" y="10109"/>
                  </a:lnTo>
                  <a:lnTo>
                    <a:pt x="39624" y="9893"/>
                  </a:lnTo>
                  <a:lnTo>
                    <a:pt x="40220" y="9550"/>
                  </a:lnTo>
                  <a:lnTo>
                    <a:pt x="40830" y="9398"/>
                  </a:lnTo>
                  <a:lnTo>
                    <a:pt x="41795" y="9474"/>
                  </a:lnTo>
                  <a:lnTo>
                    <a:pt x="42252" y="9423"/>
                  </a:lnTo>
                  <a:lnTo>
                    <a:pt x="42608" y="9029"/>
                  </a:lnTo>
                  <a:lnTo>
                    <a:pt x="42672" y="8826"/>
                  </a:lnTo>
                  <a:close/>
                </a:path>
                <a:path w="71119" h="31114">
                  <a:moveTo>
                    <a:pt x="42824" y="12573"/>
                  </a:moveTo>
                  <a:lnTo>
                    <a:pt x="42646" y="11938"/>
                  </a:lnTo>
                  <a:lnTo>
                    <a:pt x="38773" y="12852"/>
                  </a:lnTo>
                  <a:lnTo>
                    <a:pt x="38938" y="13487"/>
                  </a:lnTo>
                  <a:lnTo>
                    <a:pt x="39738" y="13296"/>
                  </a:lnTo>
                  <a:lnTo>
                    <a:pt x="42824" y="12573"/>
                  </a:lnTo>
                  <a:close/>
                </a:path>
                <a:path w="71119" h="31114">
                  <a:moveTo>
                    <a:pt x="44030" y="18135"/>
                  </a:moveTo>
                  <a:lnTo>
                    <a:pt x="42418" y="18008"/>
                  </a:lnTo>
                  <a:lnTo>
                    <a:pt x="41059" y="18440"/>
                  </a:lnTo>
                  <a:lnTo>
                    <a:pt x="39928" y="19583"/>
                  </a:lnTo>
                  <a:lnTo>
                    <a:pt x="40449" y="19596"/>
                  </a:lnTo>
                  <a:lnTo>
                    <a:pt x="40728" y="19596"/>
                  </a:lnTo>
                  <a:lnTo>
                    <a:pt x="41135" y="19481"/>
                  </a:lnTo>
                  <a:lnTo>
                    <a:pt x="41338" y="19278"/>
                  </a:lnTo>
                  <a:lnTo>
                    <a:pt x="41783" y="18834"/>
                  </a:lnTo>
                  <a:lnTo>
                    <a:pt x="42227" y="18605"/>
                  </a:lnTo>
                  <a:lnTo>
                    <a:pt x="43116" y="18681"/>
                  </a:lnTo>
                  <a:lnTo>
                    <a:pt x="43611" y="18605"/>
                  </a:lnTo>
                  <a:lnTo>
                    <a:pt x="43954" y="18249"/>
                  </a:lnTo>
                  <a:close/>
                </a:path>
                <a:path w="71119" h="31114">
                  <a:moveTo>
                    <a:pt x="44323" y="15544"/>
                  </a:moveTo>
                  <a:lnTo>
                    <a:pt x="42506" y="14960"/>
                  </a:lnTo>
                  <a:lnTo>
                    <a:pt x="40855" y="15290"/>
                  </a:lnTo>
                  <a:lnTo>
                    <a:pt x="39573" y="16116"/>
                  </a:lnTo>
                  <a:lnTo>
                    <a:pt x="39039" y="16446"/>
                  </a:lnTo>
                  <a:lnTo>
                    <a:pt x="40347" y="16256"/>
                  </a:lnTo>
                  <a:lnTo>
                    <a:pt x="40576" y="16116"/>
                  </a:lnTo>
                  <a:lnTo>
                    <a:pt x="41325" y="15633"/>
                  </a:lnTo>
                  <a:lnTo>
                    <a:pt x="42062" y="15659"/>
                  </a:lnTo>
                  <a:lnTo>
                    <a:pt x="43167" y="16014"/>
                  </a:lnTo>
                  <a:lnTo>
                    <a:pt x="44323" y="15544"/>
                  </a:lnTo>
                  <a:close/>
                </a:path>
                <a:path w="71119" h="31114">
                  <a:moveTo>
                    <a:pt x="46545" y="20828"/>
                  </a:moveTo>
                  <a:lnTo>
                    <a:pt x="44577" y="20142"/>
                  </a:lnTo>
                  <a:lnTo>
                    <a:pt x="42811" y="20574"/>
                  </a:lnTo>
                  <a:lnTo>
                    <a:pt x="41363" y="21844"/>
                  </a:lnTo>
                  <a:lnTo>
                    <a:pt x="41808" y="21894"/>
                  </a:lnTo>
                  <a:lnTo>
                    <a:pt x="42227" y="21894"/>
                  </a:lnTo>
                  <a:lnTo>
                    <a:pt x="42583" y="21767"/>
                  </a:lnTo>
                  <a:lnTo>
                    <a:pt x="42811" y="21564"/>
                  </a:lnTo>
                  <a:lnTo>
                    <a:pt x="43484" y="20980"/>
                  </a:lnTo>
                  <a:lnTo>
                    <a:pt x="44221" y="20942"/>
                  </a:lnTo>
                  <a:lnTo>
                    <a:pt x="45351" y="21336"/>
                  </a:lnTo>
                  <a:lnTo>
                    <a:pt x="46545" y="20828"/>
                  </a:lnTo>
                  <a:close/>
                </a:path>
                <a:path w="71119" h="31114">
                  <a:moveTo>
                    <a:pt x="47523" y="24625"/>
                  </a:moveTo>
                  <a:lnTo>
                    <a:pt x="47498" y="24295"/>
                  </a:lnTo>
                  <a:lnTo>
                    <a:pt x="47180" y="24218"/>
                  </a:lnTo>
                  <a:lnTo>
                    <a:pt x="45885" y="23863"/>
                  </a:lnTo>
                  <a:lnTo>
                    <a:pt x="44615" y="23837"/>
                  </a:lnTo>
                  <a:lnTo>
                    <a:pt x="43307" y="24117"/>
                  </a:lnTo>
                  <a:lnTo>
                    <a:pt x="42468" y="24307"/>
                  </a:lnTo>
                  <a:lnTo>
                    <a:pt x="42722" y="25209"/>
                  </a:lnTo>
                  <a:lnTo>
                    <a:pt x="43548" y="25031"/>
                  </a:lnTo>
                  <a:lnTo>
                    <a:pt x="44513" y="24815"/>
                  </a:lnTo>
                  <a:lnTo>
                    <a:pt x="45466" y="24853"/>
                  </a:lnTo>
                  <a:lnTo>
                    <a:pt x="46418" y="25107"/>
                  </a:lnTo>
                  <a:lnTo>
                    <a:pt x="46723" y="25196"/>
                  </a:lnTo>
                  <a:lnTo>
                    <a:pt x="47142" y="25133"/>
                  </a:lnTo>
                  <a:lnTo>
                    <a:pt x="47345" y="24853"/>
                  </a:lnTo>
                  <a:lnTo>
                    <a:pt x="47523" y="24625"/>
                  </a:lnTo>
                  <a:close/>
                </a:path>
                <a:path w="71119" h="31114">
                  <a:moveTo>
                    <a:pt x="55003" y="2705"/>
                  </a:moveTo>
                  <a:lnTo>
                    <a:pt x="54775" y="2578"/>
                  </a:lnTo>
                  <a:lnTo>
                    <a:pt x="53365" y="1816"/>
                  </a:lnTo>
                  <a:lnTo>
                    <a:pt x="51625" y="2159"/>
                  </a:lnTo>
                  <a:lnTo>
                    <a:pt x="50431" y="3175"/>
                  </a:lnTo>
                  <a:lnTo>
                    <a:pt x="50190" y="3390"/>
                  </a:lnTo>
                  <a:lnTo>
                    <a:pt x="50647" y="3441"/>
                  </a:lnTo>
                  <a:lnTo>
                    <a:pt x="51066" y="3441"/>
                  </a:lnTo>
                  <a:lnTo>
                    <a:pt x="51409" y="3314"/>
                  </a:lnTo>
                  <a:lnTo>
                    <a:pt x="51638" y="3111"/>
                  </a:lnTo>
                  <a:lnTo>
                    <a:pt x="52209" y="2628"/>
                  </a:lnTo>
                  <a:lnTo>
                    <a:pt x="52908" y="2717"/>
                  </a:lnTo>
                  <a:lnTo>
                    <a:pt x="53784" y="3187"/>
                  </a:lnTo>
                  <a:lnTo>
                    <a:pt x="54140" y="3098"/>
                  </a:lnTo>
                  <a:lnTo>
                    <a:pt x="54457" y="2971"/>
                  </a:lnTo>
                  <a:lnTo>
                    <a:pt x="55003" y="2705"/>
                  </a:lnTo>
                  <a:close/>
                </a:path>
                <a:path w="71119" h="31114">
                  <a:moveTo>
                    <a:pt x="55486" y="5702"/>
                  </a:moveTo>
                  <a:lnTo>
                    <a:pt x="54952" y="5461"/>
                  </a:lnTo>
                  <a:lnTo>
                    <a:pt x="53682" y="4902"/>
                  </a:lnTo>
                  <a:lnTo>
                    <a:pt x="52095" y="5321"/>
                  </a:lnTo>
                  <a:lnTo>
                    <a:pt x="51257" y="6400"/>
                  </a:lnTo>
                  <a:lnTo>
                    <a:pt x="50901" y="6845"/>
                  </a:lnTo>
                  <a:lnTo>
                    <a:pt x="52222" y="6743"/>
                  </a:lnTo>
                  <a:lnTo>
                    <a:pt x="52857" y="5918"/>
                  </a:lnTo>
                  <a:lnTo>
                    <a:pt x="53327" y="5829"/>
                  </a:lnTo>
                  <a:lnTo>
                    <a:pt x="54267" y="6248"/>
                  </a:lnTo>
                  <a:lnTo>
                    <a:pt x="55486" y="5702"/>
                  </a:lnTo>
                  <a:close/>
                </a:path>
                <a:path w="71119" h="31114">
                  <a:moveTo>
                    <a:pt x="55562" y="7950"/>
                  </a:moveTo>
                  <a:lnTo>
                    <a:pt x="55245" y="7848"/>
                  </a:lnTo>
                  <a:lnTo>
                    <a:pt x="53975" y="7416"/>
                  </a:lnTo>
                  <a:lnTo>
                    <a:pt x="52349" y="7874"/>
                  </a:lnTo>
                  <a:lnTo>
                    <a:pt x="51396" y="9639"/>
                  </a:lnTo>
                  <a:lnTo>
                    <a:pt x="52717" y="9486"/>
                  </a:lnTo>
                  <a:lnTo>
                    <a:pt x="52908" y="9118"/>
                  </a:lnTo>
                  <a:lnTo>
                    <a:pt x="53187" y="8610"/>
                  </a:lnTo>
                  <a:lnTo>
                    <a:pt x="53581" y="8267"/>
                  </a:lnTo>
                  <a:lnTo>
                    <a:pt x="54483" y="8572"/>
                  </a:lnTo>
                  <a:lnTo>
                    <a:pt x="54864" y="8521"/>
                  </a:lnTo>
                  <a:lnTo>
                    <a:pt x="55118" y="8343"/>
                  </a:lnTo>
                  <a:lnTo>
                    <a:pt x="55257" y="8255"/>
                  </a:lnTo>
                  <a:lnTo>
                    <a:pt x="55562" y="7950"/>
                  </a:lnTo>
                  <a:close/>
                </a:path>
                <a:path w="71119" h="31114">
                  <a:moveTo>
                    <a:pt x="56730" y="10807"/>
                  </a:moveTo>
                  <a:lnTo>
                    <a:pt x="56172" y="10541"/>
                  </a:lnTo>
                  <a:lnTo>
                    <a:pt x="54864" y="9918"/>
                  </a:lnTo>
                  <a:lnTo>
                    <a:pt x="53327" y="10096"/>
                  </a:lnTo>
                  <a:lnTo>
                    <a:pt x="51396" y="11391"/>
                  </a:lnTo>
                  <a:lnTo>
                    <a:pt x="52527" y="11607"/>
                  </a:lnTo>
                  <a:lnTo>
                    <a:pt x="53657" y="10845"/>
                  </a:lnTo>
                  <a:lnTo>
                    <a:pt x="54381" y="10845"/>
                  </a:lnTo>
                  <a:lnTo>
                    <a:pt x="55524" y="11391"/>
                  </a:lnTo>
                  <a:lnTo>
                    <a:pt x="56730" y="10807"/>
                  </a:lnTo>
                  <a:close/>
                </a:path>
                <a:path w="71119" h="31114">
                  <a:moveTo>
                    <a:pt x="57162" y="15481"/>
                  </a:moveTo>
                  <a:lnTo>
                    <a:pt x="56845" y="15367"/>
                  </a:lnTo>
                  <a:lnTo>
                    <a:pt x="55892" y="15024"/>
                  </a:lnTo>
                  <a:lnTo>
                    <a:pt x="54851" y="15163"/>
                  </a:lnTo>
                  <a:lnTo>
                    <a:pt x="53301" y="16281"/>
                  </a:lnTo>
                  <a:lnTo>
                    <a:pt x="54432" y="16459"/>
                  </a:lnTo>
                  <a:lnTo>
                    <a:pt x="55156" y="15938"/>
                  </a:lnTo>
                  <a:lnTo>
                    <a:pt x="55422" y="15875"/>
                  </a:lnTo>
                  <a:lnTo>
                    <a:pt x="55791" y="16002"/>
                  </a:lnTo>
                  <a:lnTo>
                    <a:pt x="56083" y="16116"/>
                  </a:lnTo>
                  <a:lnTo>
                    <a:pt x="56464" y="16065"/>
                  </a:lnTo>
                  <a:lnTo>
                    <a:pt x="56730" y="15887"/>
                  </a:lnTo>
                  <a:lnTo>
                    <a:pt x="56870" y="15786"/>
                  </a:lnTo>
                  <a:lnTo>
                    <a:pt x="57162" y="15481"/>
                  </a:lnTo>
                  <a:close/>
                </a:path>
                <a:path w="71119" h="31114">
                  <a:moveTo>
                    <a:pt x="57556" y="12941"/>
                  </a:moveTo>
                  <a:lnTo>
                    <a:pt x="56870" y="12839"/>
                  </a:lnTo>
                  <a:lnTo>
                    <a:pt x="55689" y="12674"/>
                  </a:lnTo>
                  <a:lnTo>
                    <a:pt x="54444" y="13004"/>
                  </a:lnTo>
                  <a:lnTo>
                    <a:pt x="53517" y="13754"/>
                  </a:lnTo>
                  <a:lnTo>
                    <a:pt x="52971" y="14185"/>
                  </a:lnTo>
                  <a:lnTo>
                    <a:pt x="54279" y="14058"/>
                  </a:lnTo>
                  <a:lnTo>
                    <a:pt x="54546" y="13855"/>
                  </a:lnTo>
                  <a:lnTo>
                    <a:pt x="55003" y="13474"/>
                  </a:lnTo>
                  <a:lnTo>
                    <a:pt x="55435" y="13360"/>
                  </a:lnTo>
                  <a:lnTo>
                    <a:pt x="56032" y="13436"/>
                  </a:lnTo>
                  <a:lnTo>
                    <a:pt x="56362" y="13487"/>
                  </a:lnTo>
                  <a:lnTo>
                    <a:pt x="57556" y="12941"/>
                  </a:lnTo>
                  <a:close/>
                </a:path>
                <a:path w="71119" h="31114">
                  <a:moveTo>
                    <a:pt x="57607" y="18084"/>
                  </a:moveTo>
                  <a:lnTo>
                    <a:pt x="57429" y="17386"/>
                  </a:lnTo>
                  <a:lnTo>
                    <a:pt x="56629" y="17602"/>
                  </a:lnTo>
                  <a:lnTo>
                    <a:pt x="53822" y="18364"/>
                  </a:lnTo>
                  <a:lnTo>
                    <a:pt x="54000" y="19062"/>
                  </a:lnTo>
                  <a:lnTo>
                    <a:pt x="54800" y="18846"/>
                  </a:lnTo>
                  <a:lnTo>
                    <a:pt x="55473" y="18656"/>
                  </a:lnTo>
                  <a:lnTo>
                    <a:pt x="56819" y="18300"/>
                  </a:lnTo>
                  <a:lnTo>
                    <a:pt x="57607" y="18084"/>
                  </a:lnTo>
                  <a:close/>
                </a:path>
                <a:path w="71119" h="31114">
                  <a:moveTo>
                    <a:pt x="59626" y="20497"/>
                  </a:moveTo>
                  <a:lnTo>
                    <a:pt x="58864" y="20281"/>
                  </a:lnTo>
                  <a:lnTo>
                    <a:pt x="57607" y="19939"/>
                  </a:lnTo>
                  <a:lnTo>
                    <a:pt x="56324" y="20154"/>
                  </a:lnTo>
                  <a:lnTo>
                    <a:pt x="54991" y="20980"/>
                  </a:lnTo>
                  <a:lnTo>
                    <a:pt x="54889" y="21234"/>
                  </a:lnTo>
                  <a:lnTo>
                    <a:pt x="55130" y="21412"/>
                  </a:lnTo>
                  <a:lnTo>
                    <a:pt x="55359" y="21615"/>
                  </a:lnTo>
                  <a:lnTo>
                    <a:pt x="55841" y="21437"/>
                  </a:lnTo>
                  <a:lnTo>
                    <a:pt x="56070" y="21310"/>
                  </a:lnTo>
                  <a:lnTo>
                    <a:pt x="56705" y="20916"/>
                  </a:lnTo>
                  <a:lnTo>
                    <a:pt x="57353" y="20866"/>
                  </a:lnTo>
                  <a:lnTo>
                    <a:pt x="58547" y="21196"/>
                  </a:lnTo>
                  <a:lnTo>
                    <a:pt x="59626" y="20497"/>
                  </a:lnTo>
                  <a:close/>
                </a:path>
                <a:path w="71119" h="31114">
                  <a:moveTo>
                    <a:pt x="64325" y="330"/>
                  </a:moveTo>
                  <a:lnTo>
                    <a:pt x="63436" y="279"/>
                  </a:lnTo>
                  <a:lnTo>
                    <a:pt x="62153" y="190"/>
                  </a:lnTo>
                  <a:lnTo>
                    <a:pt x="60985" y="571"/>
                  </a:lnTo>
                  <a:lnTo>
                    <a:pt x="59956" y="1333"/>
                  </a:lnTo>
                  <a:lnTo>
                    <a:pt x="59702" y="1511"/>
                  </a:lnTo>
                  <a:lnTo>
                    <a:pt x="59855" y="1714"/>
                  </a:lnTo>
                  <a:lnTo>
                    <a:pt x="60375" y="1892"/>
                  </a:lnTo>
                  <a:lnTo>
                    <a:pt x="60782" y="1701"/>
                  </a:lnTo>
                  <a:lnTo>
                    <a:pt x="61010" y="1536"/>
                  </a:lnTo>
                  <a:lnTo>
                    <a:pt x="61595" y="1117"/>
                  </a:lnTo>
                  <a:lnTo>
                    <a:pt x="62204" y="965"/>
                  </a:lnTo>
                  <a:lnTo>
                    <a:pt x="62915" y="1016"/>
                  </a:lnTo>
                  <a:lnTo>
                    <a:pt x="63423" y="1041"/>
                  </a:lnTo>
                  <a:lnTo>
                    <a:pt x="64325" y="330"/>
                  </a:lnTo>
                  <a:close/>
                </a:path>
                <a:path w="71119" h="31114">
                  <a:moveTo>
                    <a:pt x="64414" y="23241"/>
                  </a:moveTo>
                  <a:lnTo>
                    <a:pt x="57467" y="0"/>
                  </a:lnTo>
                  <a:lnTo>
                    <a:pt x="56146" y="368"/>
                  </a:lnTo>
                  <a:lnTo>
                    <a:pt x="56273" y="800"/>
                  </a:lnTo>
                  <a:lnTo>
                    <a:pt x="63093" y="23609"/>
                  </a:lnTo>
                  <a:lnTo>
                    <a:pt x="64414" y="23241"/>
                  </a:lnTo>
                  <a:close/>
                </a:path>
                <a:path w="71119" h="31114">
                  <a:moveTo>
                    <a:pt x="65786" y="6388"/>
                  </a:moveTo>
                  <a:lnTo>
                    <a:pt x="64871" y="6438"/>
                  </a:lnTo>
                  <a:lnTo>
                    <a:pt x="63957" y="6477"/>
                  </a:lnTo>
                  <a:lnTo>
                    <a:pt x="63119" y="6756"/>
                  </a:lnTo>
                  <a:lnTo>
                    <a:pt x="61595" y="7734"/>
                  </a:lnTo>
                  <a:lnTo>
                    <a:pt x="62725" y="7988"/>
                  </a:lnTo>
                  <a:lnTo>
                    <a:pt x="63182" y="7696"/>
                  </a:lnTo>
                  <a:lnTo>
                    <a:pt x="63665" y="7391"/>
                  </a:lnTo>
                  <a:lnTo>
                    <a:pt x="64135" y="7251"/>
                  </a:lnTo>
                  <a:lnTo>
                    <a:pt x="65392" y="7188"/>
                  </a:lnTo>
                  <a:lnTo>
                    <a:pt x="65786" y="6388"/>
                  </a:lnTo>
                  <a:close/>
                </a:path>
                <a:path w="71119" h="31114">
                  <a:moveTo>
                    <a:pt x="65900" y="2781"/>
                  </a:moveTo>
                  <a:lnTo>
                    <a:pt x="65011" y="2692"/>
                  </a:lnTo>
                  <a:lnTo>
                    <a:pt x="63563" y="2565"/>
                  </a:lnTo>
                  <a:lnTo>
                    <a:pt x="62217" y="3086"/>
                  </a:lnTo>
                  <a:lnTo>
                    <a:pt x="61277" y="4191"/>
                  </a:lnTo>
                  <a:lnTo>
                    <a:pt x="60718" y="4826"/>
                  </a:lnTo>
                  <a:lnTo>
                    <a:pt x="61976" y="5105"/>
                  </a:lnTo>
                  <a:lnTo>
                    <a:pt x="62395" y="4622"/>
                  </a:lnTo>
                  <a:lnTo>
                    <a:pt x="62953" y="3975"/>
                  </a:lnTo>
                  <a:lnTo>
                    <a:pt x="63715" y="3632"/>
                  </a:lnTo>
                  <a:lnTo>
                    <a:pt x="65252" y="3784"/>
                  </a:lnTo>
                  <a:lnTo>
                    <a:pt x="65900" y="2781"/>
                  </a:lnTo>
                  <a:close/>
                </a:path>
                <a:path w="71119" h="31114">
                  <a:moveTo>
                    <a:pt x="67640" y="9702"/>
                  </a:moveTo>
                  <a:lnTo>
                    <a:pt x="65430" y="9359"/>
                  </a:lnTo>
                  <a:lnTo>
                    <a:pt x="64160" y="9690"/>
                  </a:lnTo>
                  <a:lnTo>
                    <a:pt x="63080" y="10464"/>
                  </a:lnTo>
                  <a:lnTo>
                    <a:pt x="62357" y="10998"/>
                  </a:lnTo>
                  <a:lnTo>
                    <a:pt x="63423" y="11506"/>
                  </a:lnTo>
                  <a:lnTo>
                    <a:pt x="63969" y="11112"/>
                  </a:lnTo>
                  <a:lnTo>
                    <a:pt x="64668" y="10604"/>
                  </a:lnTo>
                  <a:lnTo>
                    <a:pt x="65455" y="10439"/>
                  </a:lnTo>
                  <a:lnTo>
                    <a:pt x="66979" y="10668"/>
                  </a:lnTo>
                  <a:lnTo>
                    <a:pt x="67640" y="9702"/>
                  </a:lnTo>
                  <a:close/>
                </a:path>
                <a:path w="71119" h="31114">
                  <a:moveTo>
                    <a:pt x="68872" y="13347"/>
                  </a:moveTo>
                  <a:lnTo>
                    <a:pt x="66459" y="12382"/>
                  </a:lnTo>
                  <a:lnTo>
                    <a:pt x="64516" y="13093"/>
                  </a:lnTo>
                  <a:lnTo>
                    <a:pt x="63296" y="15265"/>
                  </a:lnTo>
                  <a:lnTo>
                    <a:pt x="64643" y="15265"/>
                  </a:lnTo>
                  <a:lnTo>
                    <a:pt x="64922" y="14770"/>
                  </a:lnTo>
                  <a:lnTo>
                    <a:pt x="65417" y="13881"/>
                  </a:lnTo>
                  <a:lnTo>
                    <a:pt x="66382" y="13538"/>
                  </a:lnTo>
                  <a:lnTo>
                    <a:pt x="67881" y="14135"/>
                  </a:lnTo>
                  <a:lnTo>
                    <a:pt x="68872" y="13347"/>
                  </a:lnTo>
                  <a:close/>
                </a:path>
                <a:path w="71119" h="31114">
                  <a:moveTo>
                    <a:pt x="70218" y="16713"/>
                  </a:moveTo>
                  <a:lnTo>
                    <a:pt x="67729" y="15557"/>
                  </a:lnTo>
                  <a:lnTo>
                    <a:pt x="65493" y="16154"/>
                  </a:lnTo>
                  <a:lnTo>
                    <a:pt x="63969" y="18440"/>
                  </a:lnTo>
                  <a:lnTo>
                    <a:pt x="65201" y="18643"/>
                  </a:lnTo>
                  <a:lnTo>
                    <a:pt x="65544" y="18135"/>
                  </a:lnTo>
                  <a:lnTo>
                    <a:pt x="66268" y="17056"/>
                  </a:lnTo>
                  <a:lnTo>
                    <a:pt x="67513" y="16700"/>
                  </a:lnTo>
                  <a:lnTo>
                    <a:pt x="69240" y="17513"/>
                  </a:lnTo>
                  <a:lnTo>
                    <a:pt x="70218" y="16713"/>
                  </a:lnTo>
                  <a:close/>
                </a:path>
                <a:path w="71119" h="31114">
                  <a:moveTo>
                    <a:pt x="70586" y="19977"/>
                  </a:moveTo>
                  <a:lnTo>
                    <a:pt x="66357" y="20637"/>
                  </a:lnTo>
                  <a:lnTo>
                    <a:pt x="66535" y="20688"/>
                  </a:lnTo>
                  <a:lnTo>
                    <a:pt x="66789" y="20675"/>
                  </a:lnTo>
                  <a:lnTo>
                    <a:pt x="67729" y="20637"/>
                  </a:lnTo>
                  <a:lnTo>
                    <a:pt x="68668" y="20586"/>
                  </a:lnTo>
                  <a:lnTo>
                    <a:pt x="69824" y="20535"/>
                  </a:lnTo>
                  <a:lnTo>
                    <a:pt x="70396" y="20459"/>
                  </a:lnTo>
                  <a:lnTo>
                    <a:pt x="70497" y="20218"/>
                  </a:lnTo>
                  <a:lnTo>
                    <a:pt x="70586" y="19977"/>
                  </a:lnTo>
                  <a:close/>
                </a:path>
              </a:pathLst>
            </a:custGeom>
            <a:solidFill>
              <a:srgbClr val="7236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60" name="object 2660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801558" y="2570113"/>
              <a:ext cx="116522" cy="47560"/>
            </a:xfrm>
            <a:prstGeom prst="rect">
              <a:avLst/>
            </a:prstGeom>
          </p:spPr>
        </p:pic>
        <p:sp>
          <p:nvSpPr>
            <p:cNvPr id="2661" name="object 2661" descr=""/>
            <p:cNvSpPr/>
            <p:nvPr/>
          </p:nvSpPr>
          <p:spPr>
            <a:xfrm>
              <a:off x="1806473" y="2574569"/>
              <a:ext cx="106680" cy="38100"/>
            </a:xfrm>
            <a:custGeom>
              <a:avLst/>
              <a:gdLst/>
              <a:ahLst/>
              <a:cxnLst/>
              <a:rect l="l" t="t" r="r" b="b"/>
              <a:pathLst>
                <a:path w="106680" h="38100">
                  <a:moveTo>
                    <a:pt x="5295" y="20548"/>
                  </a:moveTo>
                  <a:lnTo>
                    <a:pt x="4851" y="20345"/>
                  </a:lnTo>
                  <a:lnTo>
                    <a:pt x="3467" y="19697"/>
                  </a:lnTo>
                  <a:lnTo>
                    <a:pt x="1714" y="20027"/>
                  </a:lnTo>
                  <a:lnTo>
                    <a:pt x="0" y="21412"/>
                  </a:lnTo>
                  <a:lnTo>
                    <a:pt x="1308" y="21285"/>
                  </a:lnTo>
                  <a:lnTo>
                    <a:pt x="2260" y="20510"/>
                  </a:lnTo>
                  <a:lnTo>
                    <a:pt x="2997" y="20535"/>
                  </a:lnTo>
                  <a:lnTo>
                    <a:pt x="3771" y="20904"/>
                  </a:lnTo>
                  <a:lnTo>
                    <a:pt x="4089" y="21043"/>
                  </a:lnTo>
                  <a:lnTo>
                    <a:pt x="5295" y="20548"/>
                  </a:lnTo>
                  <a:close/>
                </a:path>
                <a:path w="106680" h="38100">
                  <a:moveTo>
                    <a:pt x="6629" y="23355"/>
                  </a:moveTo>
                  <a:lnTo>
                    <a:pt x="6413" y="23202"/>
                  </a:lnTo>
                  <a:lnTo>
                    <a:pt x="4940" y="22212"/>
                  </a:lnTo>
                  <a:lnTo>
                    <a:pt x="2616" y="22656"/>
                  </a:lnTo>
                  <a:lnTo>
                    <a:pt x="1244" y="24384"/>
                  </a:lnTo>
                  <a:lnTo>
                    <a:pt x="2514" y="24218"/>
                  </a:lnTo>
                  <a:lnTo>
                    <a:pt x="3390" y="23114"/>
                  </a:lnTo>
                  <a:lnTo>
                    <a:pt x="4305" y="23075"/>
                  </a:lnTo>
                  <a:lnTo>
                    <a:pt x="5486" y="23876"/>
                  </a:lnTo>
                  <a:lnTo>
                    <a:pt x="6629" y="23355"/>
                  </a:lnTo>
                  <a:close/>
                </a:path>
                <a:path w="106680" h="38100">
                  <a:moveTo>
                    <a:pt x="8178" y="26212"/>
                  </a:moveTo>
                  <a:lnTo>
                    <a:pt x="7518" y="25844"/>
                  </a:lnTo>
                  <a:lnTo>
                    <a:pt x="6261" y="25133"/>
                  </a:lnTo>
                  <a:lnTo>
                    <a:pt x="4470" y="25615"/>
                  </a:lnTo>
                  <a:lnTo>
                    <a:pt x="3657" y="27762"/>
                  </a:lnTo>
                  <a:lnTo>
                    <a:pt x="4978" y="27774"/>
                  </a:lnTo>
                  <a:lnTo>
                    <a:pt x="5207" y="27203"/>
                  </a:lnTo>
                  <a:lnTo>
                    <a:pt x="5410" y="26670"/>
                  </a:lnTo>
                  <a:lnTo>
                    <a:pt x="5943" y="26314"/>
                  </a:lnTo>
                  <a:lnTo>
                    <a:pt x="7023" y="26924"/>
                  </a:lnTo>
                  <a:lnTo>
                    <a:pt x="8178" y="26212"/>
                  </a:lnTo>
                  <a:close/>
                </a:path>
                <a:path w="106680" h="38100">
                  <a:moveTo>
                    <a:pt x="9347" y="29451"/>
                  </a:moveTo>
                  <a:lnTo>
                    <a:pt x="8915" y="29298"/>
                  </a:lnTo>
                  <a:lnTo>
                    <a:pt x="7467" y="28803"/>
                  </a:lnTo>
                  <a:lnTo>
                    <a:pt x="5702" y="29260"/>
                  </a:lnTo>
                  <a:lnTo>
                    <a:pt x="4381" y="30721"/>
                  </a:lnTo>
                  <a:lnTo>
                    <a:pt x="5651" y="30581"/>
                  </a:lnTo>
                  <a:lnTo>
                    <a:pt x="5892" y="30327"/>
                  </a:lnTo>
                  <a:lnTo>
                    <a:pt x="6451" y="29692"/>
                  </a:lnTo>
                  <a:lnTo>
                    <a:pt x="7048" y="29565"/>
                  </a:lnTo>
                  <a:lnTo>
                    <a:pt x="7835" y="29845"/>
                  </a:lnTo>
                  <a:lnTo>
                    <a:pt x="8153" y="29946"/>
                  </a:lnTo>
                  <a:lnTo>
                    <a:pt x="9347" y="29451"/>
                  </a:lnTo>
                  <a:close/>
                </a:path>
                <a:path w="106680" h="38100">
                  <a:moveTo>
                    <a:pt x="10591" y="32029"/>
                  </a:moveTo>
                  <a:lnTo>
                    <a:pt x="10274" y="31991"/>
                  </a:lnTo>
                  <a:lnTo>
                    <a:pt x="8953" y="31826"/>
                  </a:lnTo>
                  <a:lnTo>
                    <a:pt x="7683" y="32105"/>
                  </a:lnTo>
                  <a:lnTo>
                    <a:pt x="6527" y="32753"/>
                  </a:lnTo>
                  <a:lnTo>
                    <a:pt x="6273" y="32905"/>
                  </a:lnTo>
                  <a:lnTo>
                    <a:pt x="6426" y="32994"/>
                  </a:lnTo>
                  <a:lnTo>
                    <a:pt x="6883" y="33121"/>
                  </a:lnTo>
                  <a:lnTo>
                    <a:pt x="7315" y="32931"/>
                  </a:lnTo>
                  <a:lnTo>
                    <a:pt x="7543" y="32791"/>
                  </a:lnTo>
                  <a:lnTo>
                    <a:pt x="8077" y="32499"/>
                  </a:lnTo>
                  <a:lnTo>
                    <a:pt x="8597" y="32435"/>
                  </a:lnTo>
                  <a:lnTo>
                    <a:pt x="9486" y="32550"/>
                  </a:lnTo>
                  <a:lnTo>
                    <a:pt x="9842" y="32486"/>
                  </a:lnTo>
                  <a:lnTo>
                    <a:pt x="10109" y="32334"/>
                  </a:lnTo>
                  <a:lnTo>
                    <a:pt x="10591" y="32029"/>
                  </a:lnTo>
                  <a:close/>
                </a:path>
                <a:path w="106680" h="38100">
                  <a:moveTo>
                    <a:pt x="11226" y="35382"/>
                  </a:moveTo>
                  <a:lnTo>
                    <a:pt x="10477" y="34874"/>
                  </a:lnTo>
                  <a:lnTo>
                    <a:pt x="9855" y="35153"/>
                  </a:lnTo>
                  <a:lnTo>
                    <a:pt x="9042" y="35521"/>
                  </a:lnTo>
                  <a:lnTo>
                    <a:pt x="8483" y="36080"/>
                  </a:lnTo>
                  <a:lnTo>
                    <a:pt x="8140" y="36893"/>
                  </a:lnTo>
                  <a:lnTo>
                    <a:pt x="7950" y="37363"/>
                  </a:lnTo>
                  <a:lnTo>
                    <a:pt x="9283" y="37211"/>
                  </a:lnTo>
                  <a:lnTo>
                    <a:pt x="9474" y="36753"/>
                  </a:lnTo>
                  <a:lnTo>
                    <a:pt x="9652" y="36309"/>
                  </a:lnTo>
                  <a:lnTo>
                    <a:pt x="9956" y="35953"/>
                  </a:lnTo>
                  <a:lnTo>
                    <a:pt x="10388" y="35763"/>
                  </a:lnTo>
                  <a:lnTo>
                    <a:pt x="11226" y="35382"/>
                  </a:lnTo>
                  <a:close/>
                </a:path>
                <a:path w="106680" h="38100">
                  <a:moveTo>
                    <a:pt x="15951" y="17272"/>
                  </a:moveTo>
                  <a:lnTo>
                    <a:pt x="14147" y="16992"/>
                  </a:lnTo>
                  <a:lnTo>
                    <a:pt x="12649" y="17259"/>
                  </a:lnTo>
                  <a:lnTo>
                    <a:pt x="10541" y="18376"/>
                  </a:lnTo>
                  <a:lnTo>
                    <a:pt x="11760" y="18313"/>
                  </a:lnTo>
                  <a:lnTo>
                    <a:pt x="12077" y="18148"/>
                  </a:lnTo>
                  <a:lnTo>
                    <a:pt x="12877" y="17729"/>
                  </a:lnTo>
                  <a:lnTo>
                    <a:pt x="13652" y="17602"/>
                  </a:lnTo>
                  <a:lnTo>
                    <a:pt x="14846" y="17780"/>
                  </a:lnTo>
                  <a:lnTo>
                    <a:pt x="15214" y="17716"/>
                  </a:lnTo>
                  <a:lnTo>
                    <a:pt x="15570" y="17526"/>
                  </a:lnTo>
                  <a:lnTo>
                    <a:pt x="15951" y="17272"/>
                  </a:lnTo>
                  <a:close/>
                </a:path>
                <a:path w="106680" h="38100">
                  <a:moveTo>
                    <a:pt x="16230" y="21069"/>
                  </a:moveTo>
                  <a:lnTo>
                    <a:pt x="14592" y="20815"/>
                  </a:lnTo>
                  <a:lnTo>
                    <a:pt x="13258" y="21107"/>
                  </a:lnTo>
                  <a:lnTo>
                    <a:pt x="11404" y="22352"/>
                  </a:lnTo>
                  <a:lnTo>
                    <a:pt x="12560" y="22466"/>
                  </a:lnTo>
                  <a:lnTo>
                    <a:pt x="12954" y="22199"/>
                  </a:lnTo>
                  <a:lnTo>
                    <a:pt x="13627" y="21742"/>
                  </a:lnTo>
                  <a:lnTo>
                    <a:pt x="14287" y="21577"/>
                  </a:lnTo>
                  <a:lnTo>
                    <a:pt x="15367" y="21742"/>
                  </a:lnTo>
                  <a:lnTo>
                    <a:pt x="15849" y="21678"/>
                  </a:lnTo>
                  <a:lnTo>
                    <a:pt x="16192" y="21259"/>
                  </a:lnTo>
                  <a:lnTo>
                    <a:pt x="16230" y="21069"/>
                  </a:lnTo>
                  <a:close/>
                </a:path>
                <a:path w="106680" h="38100">
                  <a:moveTo>
                    <a:pt x="16891" y="24117"/>
                  </a:moveTo>
                  <a:lnTo>
                    <a:pt x="15468" y="23850"/>
                  </a:lnTo>
                  <a:lnTo>
                    <a:pt x="14376" y="24231"/>
                  </a:lnTo>
                  <a:lnTo>
                    <a:pt x="13411" y="25768"/>
                  </a:lnTo>
                  <a:lnTo>
                    <a:pt x="14744" y="25717"/>
                  </a:lnTo>
                  <a:lnTo>
                    <a:pt x="15024" y="25285"/>
                  </a:lnTo>
                  <a:lnTo>
                    <a:pt x="15201" y="25019"/>
                  </a:lnTo>
                  <a:lnTo>
                    <a:pt x="15430" y="24803"/>
                  </a:lnTo>
                  <a:lnTo>
                    <a:pt x="15773" y="24866"/>
                  </a:lnTo>
                  <a:lnTo>
                    <a:pt x="16078" y="24930"/>
                  </a:lnTo>
                  <a:lnTo>
                    <a:pt x="16510" y="24879"/>
                  </a:lnTo>
                  <a:lnTo>
                    <a:pt x="16878" y="24422"/>
                  </a:lnTo>
                  <a:lnTo>
                    <a:pt x="16891" y="24117"/>
                  </a:lnTo>
                  <a:close/>
                </a:path>
                <a:path w="106680" h="38100">
                  <a:moveTo>
                    <a:pt x="18084" y="27152"/>
                  </a:moveTo>
                  <a:lnTo>
                    <a:pt x="16217" y="27305"/>
                  </a:lnTo>
                  <a:lnTo>
                    <a:pt x="15405" y="27660"/>
                  </a:lnTo>
                  <a:lnTo>
                    <a:pt x="14439" y="28511"/>
                  </a:lnTo>
                  <a:lnTo>
                    <a:pt x="14592" y="28790"/>
                  </a:lnTo>
                  <a:lnTo>
                    <a:pt x="15151" y="29019"/>
                  </a:lnTo>
                  <a:lnTo>
                    <a:pt x="15532" y="28841"/>
                  </a:lnTo>
                  <a:lnTo>
                    <a:pt x="15773" y="28638"/>
                  </a:lnTo>
                  <a:lnTo>
                    <a:pt x="16154" y="28308"/>
                  </a:lnTo>
                  <a:lnTo>
                    <a:pt x="16548" y="28168"/>
                  </a:lnTo>
                  <a:lnTo>
                    <a:pt x="17043" y="28117"/>
                  </a:lnTo>
                  <a:lnTo>
                    <a:pt x="17767" y="28067"/>
                  </a:lnTo>
                  <a:lnTo>
                    <a:pt x="18084" y="27152"/>
                  </a:lnTo>
                  <a:close/>
                </a:path>
                <a:path w="106680" h="38100">
                  <a:moveTo>
                    <a:pt x="19050" y="30975"/>
                  </a:moveTo>
                  <a:lnTo>
                    <a:pt x="18732" y="30924"/>
                  </a:lnTo>
                  <a:lnTo>
                    <a:pt x="17602" y="30772"/>
                  </a:lnTo>
                  <a:lnTo>
                    <a:pt x="16573" y="30975"/>
                  </a:lnTo>
                  <a:lnTo>
                    <a:pt x="15608" y="31597"/>
                  </a:lnTo>
                  <a:lnTo>
                    <a:pt x="14998" y="31991"/>
                  </a:lnTo>
                  <a:lnTo>
                    <a:pt x="14084" y="30073"/>
                  </a:lnTo>
                  <a:lnTo>
                    <a:pt x="10655" y="23291"/>
                  </a:lnTo>
                  <a:lnTo>
                    <a:pt x="6807" y="16103"/>
                  </a:lnTo>
                  <a:lnTo>
                    <a:pt x="5524" y="16522"/>
                  </a:lnTo>
                  <a:lnTo>
                    <a:pt x="5740" y="16941"/>
                  </a:lnTo>
                  <a:lnTo>
                    <a:pt x="9321" y="23647"/>
                  </a:lnTo>
                  <a:lnTo>
                    <a:pt x="12763" y="30429"/>
                  </a:lnTo>
                  <a:lnTo>
                    <a:pt x="16294" y="37782"/>
                  </a:lnTo>
                  <a:lnTo>
                    <a:pt x="17589" y="37376"/>
                  </a:lnTo>
                  <a:lnTo>
                    <a:pt x="15062" y="32118"/>
                  </a:lnTo>
                  <a:lnTo>
                    <a:pt x="15989" y="32321"/>
                  </a:lnTo>
                  <a:lnTo>
                    <a:pt x="16446" y="32029"/>
                  </a:lnTo>
                  <a:lnTo>
                    <a:pt x="16916" y="31724"/>
                  </a:lnTo>
                  <a:lnTo>
                    <a:pt x="17373" y="31610"/>
                  </a:lnTo>
                  <a:lnTo>
                    <a:pt x="18224" y="31724"/>
                  </a:lnTo>
                  <a:lnTo>
                    <a:pt x="18656" y="31686"/>
                  </a:lnTo>
                  <a:lnTo>
                    <a:pt x="18859" y="31432"/>
                  </a:lnTo>
                  <a:lnTo>
                    <a:pt x="19024" y="31242"/>
                  </a:lnTo>
                  <a:lnTo>
                    <a:pt x="19050" y="30975"/>
                  </a:lnTo>
                  <a:close/>
                </a:path>
                <a:path w="106680" h="38100">
                  <a:moveTo>
                    <a:pt x="22148" y="33997"/>
                  </a:moveTo>
                  <a:lnTo>
                    <a:pt x="21501" y="33642"/>
                  </a:lnTo>
                  <a:lnTo>
                    <a:pt x="20218" y="32918"/>
                  </a:lnTo>
                  <a:lnTo>
                    <a:pt x="18491" y="33223"/>
                  </a:lnTo>
                  <a:lnTo>
                    <a:pt x="17119" y="35140"/>
                  </a:lnTo>
                  <a:lnTo>
                    <a:pt x="18364" y="35344"/>
                  </a:lnTo>
                  <a:lnTo>
                    <a:pt x="18719" y="34848"/>
                  </a:lnTo>
                  <a:lnTo>
                    <a:pt x="19138" y="34251"/>
                  </a:lnTo>
                  <a:lnTo>
                    <a:pt x="19824" y="34036"/>
                  </a:lnTo>
                  <a:lnTo>
                    <a:pt x="20993" y="34696"/>
                  </a:lnTo>
                  <a:lnTo>
                    <a:pt x="22148" y="33997"/>
                  </a:lnTo>
                  <a:close/>
                </a:path>
                <a:path w="106680" h="38100">
                  <a:moveTo>
                    <a:pt x="26377" y="12242"/>
                  </a:moveTo>
                  <a:lnTo>
                    <a:pt x="26060" y="12192"/>
                  </a:lnTo>
                  <a:lnTo>
                    <a:pt x="24650" y="11925"/>
                  </a:lnTo>
                  <a:lnTo>
                    <a:pt x="23266" y="12179"/>
                  </a:lnTo>
                  <a:lnTo>
                    <a:pt x="22009" y="12877"/>
                  </a:lnTo>
                  <a:lnTo>
                    <a:pt x="21767" y="13004"/>
                  </a:lnTo>
                  <a:lnTo>
                    <a:pt x="21678" y="13220"/>
                  </a:lnTo>
                  <a:lnTo>
                    <a:pt x="22123" y="13589"/>
                  </a:lnTo>
                  <a:lnTo>
                    <a:pt x="22631" y="13398"/>
                  </a:lnTo>
                  <a:lnTo>
                    <a:pt x="22834" y="13284"/>
                  </a:lnTo>
                  <a:lnTo>
                    <a:pt x="23596" y="12865"/>
                  </a:lnTo>
                  <a:lnTo>
                    <a:pt x="24409" y="12763"/>
                  </a:lnTo>
                  <a:lnTo>
                    <a:pt x="25539" y="12979"/>
                  </a:lnTo>
                  <a:lnTo>
                    <a:pt x="25996" y="12903"/>
                  </a:lnTo>
                  <a:lnTo>
                    <a:pt x="26200" y="12674"/>
                  </a:lnTo>
                  <a:lnTo>
                    <a:pt x="26365" y="12471"/>
                  </a:lnTo>
                  <a:lnTo>
                    <a:pt x="26377" y="12242"/>
                  </a:lnTo>
                  <a:close/>
                </a:path>
                <a:path w="106680" h="38100">
                  <a:moveTo>
                    <a:pt x="27165" y="16014"/>
                  </a:moveTo>
                  <a:lnTo>
                    <a:pt x="26860" y="15951"/>
                  </a:lnTo>
                  <a:lnTo>
                    <a:pt x="25184" y="15671"/>
                  </a:lnTo>
                  <a:lnTo>
                    <a:pt x="23482" y="16027"/>
                  </a:lnTo>
                  <a:lnTo>
                    <a:pt x="21374" y="17526"/>
                  </a:lnTo>
                  <a:lnTo>
                    <a:pt x="22504" y="17716"/>
                  </a:lnTo>
                  <a:lnTo>
                    <a:pt x="22923" y="17411"/>
                  </a:lnTo>
                  <a:lnTo>
                    <a:pt x="23863" y="16738"/>
                  </a:lnTo>
                  <a:lnTo>
                    <a:pt x="24904" y="16484"/>
                  </a:lnTo>
                  <a:lnTo>
                    <a:pt x="26339" y="16725"/>
                  </a:lnTo>
                  <a:lnTo>
                    <a:pt x="26784" y="16662"/>
                  </a:lnTo>
                  <a:lnTo>
                    <a:pt x="26987" y="16433"/>
                  </a:lnTo>
                  <a:lnTo>
                    <a:pt x="27152" y="16230"/>
                  </a:lnTo>
                  <a:lnTo>
                    <a:pt x="27165" y="16014"/>
                  </a:lnTo>
                  <a:close/>
                </a:path>
                <a:path w="106680" h="38100">
                  <a:moveTo>
                    <a:pt x="28105" y="19469"/>
                  </a:moveTo>
                  <a:lnTo>
                    <a:pt x="25679" y="18846"/>
                  </a:lnTo>
                  <a:lnTo>
                    <a:pt x="23901" y="19151"/>
                  </a:lnTo>
                  <a:lnTo>
                    <a:pt x="21653" y="20535"/>
                  </a:lnTo>
                  <a:lnTo>
                    <a:pt x="22821" y="20675"/>
                  </a:lnTo>
                  <a:lnTo>
                    <a:pt x="23228" y="20421"/>
                  </a:lnTo>
                  <a:lnTo>
                    <a:pt x="24269" y="19773"/>
                  </a:lnTo>
                  <a:lnTo>
                    <a:pt x="25374" y="19659"/>
                  </a:lnTo>
                  <a:lnTo>
                    <a:pt x="26949" y="20066"/>
                  </a:lnTo>
                  <a:lnTo>
                    <a:pt x="28105" y="19469"/>
                  </a:lnTo>
                  <a:close/>
                </a:path>
                <a:path w="106680" h="38100">
                  <a:moveTo>
                    <a:pt x="28981" y="22796"/>
                  </a:moveTo>
                  <a:lnTo>
                    <a:pt x="28092" y="22682"/>
                  </a:lnTo>
                  <a:lnTo>
                    <a:pt x="26466" y="22453"/>
                  </a:lnTo>
                  <a:lnTo>
                    <a:pt x="24892" y="22872"/>
                  </a:lnTo>
                  <a:lnTo>
                    <a:pt x="22860" y="24384"/>
                  </a:lnTo>
                  <a:lnTo>
                    <a:pt x="23926" y="24866"/>
                  </a:lnTo>
                  <a:lnTo>
                    <a:pt x="24460" y="24472"/>
                  </a:lnTo>
                  <a:lnTo>
                    <a:pt x="25400" y="23774"/>
                  </a:lnTo>
                  <a:lnTo>
                    <a:pt x="26479" y="23507"/>
                  </a:lnTo>
                  <a:lnTo>
                    <a:pt x="28308" y="23749"/>
                  </a:lnTo>
                  <a:lnTo>
                    <a:pt x="28981" y="22796"/>
                  </a:lnTo>
                  <a:close/>
                </a:path>
                <a:path w="106680" h="38100">
                  <a:moveTo>
                    <a:pt x="29705" y="26136"/>
                  </a:moveTo>
                  <a:lnTo>
                    <a:pt x="27228" y="25882"/>
                  </a:lnTo>
                  <a:lnTo>
                    <a:pt x="25679" y="26149"/>
                  </a:lnTo>
                  <a:lnTo>
                    <a:pt x="23418" y="27216"/>
                  </a:lnTo>
                  <a:lnTo>
                    <a:pt x="24155" y="27851"/>
                  </a:lnTo>
                  <a:lnTo>
                    <a:pt x="24815" y="27546"/>
                  </a:lnTo>
                  <a:lnTo>
                    <a:pt x="25933" y="27012"/>
                  </a:lnTo>
                  <a:lnTo>
                    <a:pt x="27101" y="26822"/>
                  </a:lnTo>
                  <a:lnTo>
                    <a:pt x="28956" y="27012"/>
                  </a:lnTo>
                  <a:lnTo>
                    <a:pt x="29705" y="26136"/>
                  </a:lnTo>
                  <a:close/>
                </a:path>
                <a:path w="106680" h="38100">
                  <a:moveTo>
                    <a:pt x="29819" y="29222"/>
                  </a:moveTo>
                  <a:lnTo>
                    <a:pt x="27533" y="28994"/>
                  </a:lnTo>
                  <a:lnTo>
                    <a:pt x="26187" y="29298"/>
                  </a:lnTo>
                  <a:lnTo>
                    <a:pt x="24701" y="30073"/>
                  </a:lnTo>
                  <a:lnTo>
                    <a:pt x="24612" y="30289"/>
                  </a:lnTo>
                  <a:lnTo>
                    <a:pt x="25057" y="30657"/>
                  </a:lnTo>
                  <a:lnTo>
                    <a:pt x="25552" y="30454"/>
                  </a:lnTo>
                  <a:lnTo>
                    <a:pt x="25768" y="30340"/>
                  </a:lnTo>
                  <a:lnTo>
                    <a:pt x="26606" y="29908"/>
                  </a:lnTo>
                  <a:lnTo>
                    <a:pt x="27495" y="29794"/>
                  </a:lnTo>
                  <a:lnTo>
                    <a:pt x="28930" y="29933"/>
                  </a:lnTo>
                  <a:lnTo>
                    <a:pt x="29819" y="29222"/>
                  </a:lnTo>
                  <a:close/>
                </a:path>
                <a:path w="106680" h="38100">
                  <a:moveTo>
                    <a:pt x="30619" y="33248"/>
                  </a:moveTo>
                  <a:lnTo>
                    <a:pt x="29159" y="33096"/>
                  </a:lnTo>
                  <a:lnTo>
                    <a:pt x="28067" y="33185"/>
                  </a:lnTo>
                  <a:lnTo>
                    <a:pt x="26187" y="33731"/>
                  </a:lnTo>
                  <a:lnTo>
                    <a:pt x="26339" y="34366"/>
                  </a:lnTo>
                  <a:lnTo>
                    <a:pt x="27139" y="34137"/>
                  </a:lnTo>
                  <a:lnTo>
                    <a:pt x="27914" y="33909"/>
                  </a:lnTo>
                  <a:lnTo>
                    <a:pt x="28676" y="33832"/>
                  </a:lnTo>
                  <a:lnTo>
                    <a:pt x="29476" y="33909"/>
                  </a:lnTo>
                  <a:lnTo>
                    <a:pt x="29756" y="33947"/>
                  </a:lnTo>
                  <a:lnTo>
                    <a:pt x="30213" y="33909"/>
                  </a:lnTo>
                  <a:lnTo>
                    <a:pt x="30416" y="33667"/>
                  </a:lnTo>
                  <a:lnTo>
                    <a:pt x="30556" y="33477"/>
                  </a:lnTo>
                  <a:lnTo>
                    <a:pt x="30619" y="33248"/>
                  </a:lnTo>
                  <a:close/>
                </a:path>
                <a:path w="106680" h="38100">
                  <a:moveTo>
                    <a:pt x="33997" y="35521"/>
                  </a:moveTo>
                  <a:lnTo>
                    <a:pt x="33083" y="28536"/>
                  </a:lnTo>
                  <a:lnTo>
                    <a:pt x="31902" y="22225"/>
                  </a:lnTo>
                  <a:lnTo>
                    <a:pt x="30403" y="15989"/>
                  </a:lnTo>
                  <a:lnTo>
                    <a:pt x="28384" y="9220"/>
                  </a:lnTo>
                  <a:lnTo>
                    <a:pt x="27063" y="9588"/>
                  </a:lnTo>
                  <a:lnTo>
                    <a:pt x="27254" y="10160"/>
                  </a:lnTo>
                  <a:lnTo>
                    <a:pt x="29083" y="16344"/>
                  </a:lnTo>
                  <a:lnTo>
                    <a:pt x="30581" y="22580"/>
                  </a:lnTo>
                  <a:lnTo>
                    <a:pt x="31750" y="28892"/>
                  </a:lnTo>
                  <a:lnTo>
                    <a:pt x="32664" y="35839"/>
                  </a:lnTo>
                  <a:lnTo>
                    <a:pt x="33997" y="35521"/>
                  </a:lnTo>
                  <a:close/>
                </a:path>
                <a:path w="106680" h="38100">
                  <a:moveTo>
                    <a:pt x="36893" y="13652"/>
                  </a:moveTo>
                  <a:lnTo>
                    <a:pt x="34772" y="12712"/>
                  </a:lnTo>
                  <a:lnTo>
                    <a:pt x="33312" y="12763"/>
                  </a:lnTo>
                  <a:lnTo>
                    <a:pt x="31178" y="13754"/>
                  </a:lnTo>
                  <a:lnTo>
                    <a:pt x="31902" y="14541"/>
                  </a:lnTo>
                  <a:lnTo>
                    <a:pt x="32600" y="14224"/>
                  </a:lnTo>
                  <a:lnTo>
                    <a:pt x="33515" y="13804"/>
                  </a:lnTo>
                  <a:lnTo>
                    <a:pt x="34455" y="13843"/>
                  </a:lnTo>
                  <a:lnTo>
                    <a:pt x="35953" y="14516"/>
                  </a:lnTo>
                  <a:lnTo>
                    <a:pt x="36893" y="13652"/>
                  </a:lnTo>
                  <a:close/>
                </a:path>
                <a:path w="106680" h="38100">
                  <a:moveTo>
                    <a:pt x="36918" y="10998"/>
                  </a:moveTo>
                  <a:lnTo>
                    <a:pt x="34353" y="10121"/>
                  </a:lnTo>
                  <a:lnTo>
                    <a:pt x="32169" y="10401"/>
                  </a:lnTo>
                  <a:lnTo>
                    <a:pt x="29641" y="12090"/>
                  </a:lnTo>
                  <a:lnTo>
                    <a:pt x="30784" y="12255"/>
                  </a:lnTo>
                  <a:lnTo>
                    <a:pt x="31203" y="11976"/>
                  </a:lnTo>
                  <a:lnTo>
                    <a:pt x="32461" y="11137"/>
                  </a:lnTo>
                  <a:lnTo>
                    <a:pt x="33896" y="10960"/>
                  </a:lnTo>
                  <a:lnTo>
                    <a:pt x="35725" y="11595"/>
                  </a:lnTo>
                  <a:lnTo>
                    <a:pt x="36918" y="10998"/>
                  </a:lnTo>
                  <a:close/>
                </a:path>
                <a:path w="106680" h="38100">
                  <a:moveTo>
                    <a:pt x="37947" y="17462"/>
                  </a:moveTo>
                  <a:lnTo>
                    <a:pt x="35598" y="16713"/>
                  </a:lnTo>
                  <a:lnTo>
                    <a:pt x="34048" y="16789"/>
                  </a:lnTo>
                  <a:lnTo>
                    <a:pt x="32258" y="17462"/>
                  </a:lnTo>
                  <a:lnTo>
                    <a:pt x="32054" y="17792"/>
                  </a:lnTo>
                  <a:lnTo>
                    <a:pt x="32410" y="18351"/>
                  </a:lnTo>
                  <a:lnTo>
                    <a:pt x="32867" y="18262"/>
                  </a:lnTo>
                  <a:lnTo>
                    <a:pt x="33121" y="18161"/>
                  </a:lnTo>
                  <a:lnTo>
                    <a:pt x="34188" y="17767"/>
                  </a:lnTo>
                  <a:lnTo>
                    <a:pt x="35306" y="17767"/>
                  </a:lnTo>
                  <a:lnTo>
                    <a:pt x="36957" y="18288"/>
                  </a:lnTo>
                  <a:lnTo>
                    <a:pt x="37947" y="17462"/>
                  </a:lnTo>
                  <a:close/>
                </a:path>
                <a:path w="106680" h="38100">
                  <a:moveTo>
                    <a:pt x="38087" y="20650"/>
                  </a:moveTo>
                  <a:lnTo>
                    <a:pt x="36398" y="20307"/>
                  </a:lnTo>
                  <a:lnTo>
                    <a:pt x="35013" y="20320"/>
                  </a:lnTo>
                  <a:lnTo>
                    <a:pt x="33477" y="20650"/>
                  </a:lnTo>
                  <a:lnTo>
                    <a:pt x="32867" y="20764"/>
                  </a:lnTo>
                  <a:lnTo>
                    <a:pt x="32842" y="21209"/>
                  </a:lnTo>
                  <a:lnTo>
                    <a:pt x="33388" y="21120"/>
                  </a:lnTo>
                  <a:lnTo>
                    <a:pt x="34493" y="20878"/>
                  </a:lnTo>
                  <a:lnTo>
                    <a:pt x="35585" y="20878"/>
                  </a:lnTo>
                  <a:lnTo>
                    <a:pt x="36982" y="21170"/>
                  </a:lnTo>
                  <a:lnTo>
                    <a:pt x="37363" y="21082"/>
                  </a:lnTo>
                  <a:lnTo>
                    <a:pt x="37719" y="20878"/>
                  </a:lnTo>
                  <a:lnTo>
                    <a:pt x="38087" y="20650"/>
                  </a:lnTo>
                  <a:close/>
                </a:path>
                <a:path w="106680" h="38100">
                  <a:moveTo>
                    <a:pt x="38874" y="24168"/>
                  </a:moveTo>
                  <a:lnTo>
                    <a:pt x="37261" y="23456"/>
                  </a:lnTo>
                  <a:lnTo>
                    <a:pt x="35890" y="23469"/>
                  </a:lnTo>
                  <a:lnTo>
                    <a:pt x="33794" y="24498"/>
                  </a:lnTo>
                  <a:lnTo>
                    <a:pt x="34531" y="25107"/>
                  </a:lnTo>
                  <a:lnTo>
                    <a:pt x="35179" y="24790"/>
                  </a:lnTo>
                  <a:lnTo>
                    <a:pt x="35941" y="24422"/>
                  </a:lnTo>
                  <a:lnTo>
                    <a:pt x="36741" y="24396"/>
                  </a:lnTo>
                  <a:lnTo>
                    <a:pt x="37820" y="24879"/>
                  </a:lnTo>
                  <a:lnTo>
                    <a:pt x="38201" y="24853"/>
                  </a:lnTo>
                  <a:lnTo>
                    <a:pt x="38633" y="24523"/>
                  </a:lnTo>
                  <a:lnTo>
                    <a:pt x="38874" y="24168"/>
                  </a:lnTo>
                  <a:close/>
                </a:path>
                <a:path w="106680" h="38100">
                  <a:moveTo>
                    <a:pt x="39281" y="27343"/>
                  </a:moveTo>
                  <a:lnTo>
                    <a:pt x="37617" y="26847"/>
                  </a:lnTo>
                  <a:lnTo>
                    <a:pt x="36118" y="27152"/>
                  </a:lnTo>
                  <a:lnTo>
                    <a:pt x="34658" y="28054"/>
                  </a:lnTo>
                  <a:lnTo>
                    <a:pt x="34798" y="28117"/>
                  </a:lnTo>
                  <a:lnTo>
                    <a:pt x="35242" y="28257"/>
                  </a:lnTo>
                  <a:lnTo>
                    <a:pt x="35725" y="28054"/>
                  </a:lnTo>
                  <a:lnTo>
                    <a:pt x="35928" y="27927"/>
                  </a:lnTo>
                  <a:lnTo>
                    <a:pt x="36563" y="27533"/>
                  </a:lnTo>
                  <a:lnTo>
                    <a:pt x="37211" y="27559"/>
                  </a:lnTo>
                  <a:lnTo>
                    <a:pt x="37909" y="27762"/>
                  </a:lnTo>
                  <a:lnTo>
                    <a:pt x="38176" y="27851"/>
                  </a:lnTo>
                  <a:lnTo>
                    <a:pt x="38582" y="27724"/>
                  </a:lnTo>
                  <a:lnTo>
                    <a:pt x="38950" y="27533"/>
                  </a:lnTo>
                  <a:lnTo>
                    <a:pt x="39281" y="27343"/>
                  </a:lnTo>
                  <a:close/>
                </a:path>
                <a:path w="106680" h="38100">
                  <a:moveTo>
                    <a:pt x="39941" y="31127"/>
                  </a:moveTo>
                  <a:lnTo>
                    <a:pt x="37731" y="30568"/>
                  </a:lnTo>
                  <a:lnTo>
                    <a:pt x="36398" y="30721"/>
                  </a:lnTo>
                  <a:lnTo>
                    <a:pt x="34290" y="31559"/>
                  </a:lnTo>
                  <a:lnTo>
                    <a:pt x="35026" y="32346"/>
                  </a:lnTo>
                  <a:lnTo>
                    <a:pt x="35725" y="32067"/>
                  </a:lnTo>
                  <a:lnTo>
                    <a:pt x="36677" y="31686"/>
                  </a:lnTo>
                  <a:lnTo>
                    <a:pt x="37655" y="31673"/>
                  </a:lnTo>
                  <a:lnTo>
                    <a:pt x="38633" y="31927"/>
                  </a:lnTo>
                  <a:lnTo>
                    <a:pt x="39319" y="32092"/>
                  </a:lnTo>
                  <a:lnTo>
                    <a:pt x="39941" y="31127"/>
                  </a:lnTo>
                  <a:close/>
                </a:path>
                <a:path w="106680" h="38100">
                  <a:moveTo>
                    <a:pt x="49390" y="7861"/>
                  </a:moveTo>
                  <a:lnTo>
                    <a:pt x="49072" y="7810"/>
                  </a:lnTo>
                  <a:lnTo>
                    <a:pt x="47663" y="7543"/>
                  </a:lnTo>
                  <a:lnTo>
                    <a:pt x="46278" y="7797"/>
                  </a:lnTo>
                  <a:lnTo>
                    <a:pt x="45021" y="8496"/>
                  </a:lnTo>
                  <a:lnTo>
                    <a:pt x="44780" y="8623"/>
                  </a:lnTo>
                  <a:lnTo>
                    <a:pt x="44691" y="8839"/>
                  </a:lnTo>
                  <a:lnTo>
                    <a:pt x="45135" y="9207"/>
                  </a:lnTo>
                  <a:lnTo>
                    <a:pt x="45643" y="9017"/>
                  </a:lnTo>
                  <a:lnTo>
                    <a:pt x="45847" y="8902"/>
                  </a:lnTo>
                  <a:lnTo>
                    <a:pt x="46609" y="8483"/>
                  </a:lnTo>
                  <a:lnTo>
                    <a:pt x="47421" y="8382"/>
                  </a:lnTo>
                  <a:lnTo>
                    <a:pt x="48552" y="8597"/>
                  </a:lnTo>
                  <a:lnTo>
                    <a:pt x="49009" y="8521"/>
                  </a:lnTo>
                  <a:lnTo>
                    <a:pt x="49212" y="8293"/>
                  </a:lnTo>
                  <a:lnTo>
                    <a:pt x="49377" y="8089"/>
                  </a:lnTo>
                  <a:lnTo>
                    <a:pt x="49390" y="7861"/>
                  </a:lnTo>
                  <a:close/>
                </a:path>
                <a:path w="106680" h="38100">
                  <a:moveTo>
                    <a:pt x="50177" y="11633"/>
                  </a:moveTo>
                  <a:lnTo>
                    <a:pt x="49872" y="11569"/>
                  </a:lnTo>
                  <a:lnTo>
                    <a:pt x="48196" y="11290"/>
                  </a:lnTo>
                  <a:lnTo>
                    <a:pt x="46494" y="11645"/>
                  </a:lnTo>
                  <a:lnTo>
                    <a:pt x="44386" y="13144"/>
                  </a:lnTo>
                  <a:lnTo>
                    <a:pt x="45516" y="13335"/>
                  </a:lnTo>
                  <a:lnTo>
                    <a:pt x="45935" y="13030"/>
                  </a:lnTo>
                  <a:lnTo>
                    <a:pt x="46875" y="12357"/>
                  </a:lnTo>
                  <a:lnTo>
                    <a:pt x="47917" y="12103"/>
                  </a:lnTo>
                  <a:lnTo>
                    <a:pt x="49352" y="12344"/>
                  </a:lnTo>
                  <a:lnTo>
                    <a:pt x="49796" y="12280"/>
                  </a:lnTo>
                  <a:lnTo>
                    <a:pt x="49999" y="12052"/>
                  </a:lnTo>
                  <a:lnTo>
                    <a:pt x="50165" y="11849"/>
                  </a:lnTo>
                  <a:lnTo>
                    <a:pt x="50177" y="11633"/>
                  </a:lnTo>
                  <a:close/>
                </a:path>
                <a:path w="106680" h="38100">
                  <a:moveTo>
                    <a:pt x="51117" y="15087"/>
                  </a:moveTo>
                  <a:lnTo>
                    <a:pt x="48691" y="14465"/>
                  </a:lnTo>
                  <a:lnTo>
                    <a:pt x="46913" y="14770"/>
                  </a:lnTo>
                  <a:lnTo>
                    <a:pt x="44665" y="16154"/>
                  </a:lnTo>
                  <a:lnTo>
                    <a:pt x="45834" y="16294"/>
                  </a:lnTo>
                  <a:lnTo>
                    <a:pt x="46240" y="16040"/>
                  </a:lnTo>
                  <a:lnTo>
                    <a:pt x="47282" y="15392"/>
                  </a:lnTo>
                  <a:lnTo>
                    <a:pt x="48387" y="15278"/>
                  </a:lnTo>
                  <a:lnTo>
                    <a:pt x="49961" y="15684"/>
                  </a:lnTo>
                  <a:lnTo>
                    <a:pt x="51117" y="15087"/>
                  </a:lnTo>
                  <a:close/>
                </a:path>
                <a:path w="106680" h="38100">
                  <a:moveTo>
                    <a:pt x="51993" y="18415"/>
                  </a:moveTo>
                  <a:lnTo>
                    <a:pt x="51104" y="18300"/>
                  </a:lnTo>
                  <a:lnTo>
                    <a:pt x="49479" y="18072"/>
                  </a:lnTo>
                  <a:lnTo>
                    <a:pt x="47904" y="18491"/>
                  </a:lnTo>
                  <a:lnTo>
                    <a:pt x="45872" y="20002"/>
                  </a:lnTo>
                  <a:lnTo>
                    <a:pt x="46939" y="20485"/>
                  </a:lnTo>
                  <a:lnTo>
                    <a:pt x="47472" y="20091"/>
                  </a:lnTo>
                  <a:lnTo>
                    <a:pt x="48412" y="19392"/>
                  </a:lnTo>
                  <a:lnTo>
                    <a:pt x="49491" y="19126"/>
                  </a:lnTo>
                  <a:lnTo>
                    <a:pt x="51308" y="19367"/>
                  </a:lnTo>
                  <a:lnTo>
                    <a:pt x="51993" y="18415"/>
                  </a:lnTo>
                  <a:close/>
                </a:path>
                <a:path w="106680" h="38100">
                  <a:moveTo>
                    <a:pt x="52717" y="21742"/>
                  </a:moveTo>
                  <a:lnTo>
                    <a:pt x="50241" y="21488"/>
                  </a:lnTo>
                  <a:lnTo>
                    <a:pt x="48691" y="21755"/>
                  </a:lnTo>
                  <a:lnTo>
                    <a:pt x="46431" y="22821"/>
                  </a:lnTo>
                  <a:lnTo>
                    <a:pt x="47167" y="23456"/>
                  </a:lnTo>
                  <a:lnTo>
                    <a:pt x="47828" y="23152"/>
                  </a:lnTo>
                  <a:lnTo>
                    <a:pt x="48945" y="22631"/>
                  </a:lnTo>
                  <a:lnTo>
                    <a:pt x="50114" y="22428"/>
                  </a:lnTo>
                  <a:lnTo>
                    <a:pt x="51968" y="22618"/>
                  </a:lnTo>
                  <a:lnTo>
                    <a:pt x="52717" y="21742"/>
                  </a:lnTo>
                  <a:close/>
                </a:path>
                <a:path w="106680" h="38100">
                  <a:moveTo>
                    <a:pt x="52832" y="24828"/>
                  </a:moveTo>
                  <a:lnTo>
                    <a:pt x="50546" y="24587"/>
                  </a:lnTo>
                  <a:lnTo>
                    <a:pt x="49199" y="24904"/>
                  </a:lnTo>
                  <a:lnTo>
                    <a:pt x="47713" y="25679"/>
                  </a:lnTo>
                  <a:lnTo>
                    <a:pt x="47625" y="25895"/>
                  </a:lnTo>
                  <a:lnTo>
                    <a:pt x="48069" y="26263"/>
                  </a:lnTo>
                  <a:lnTo>
                    <a:pt x="48564" y="26060"/>
                  </a:lnTo>
                  <a:lnTo>
                    <a:pt x="48780" y="25946"/>
                  </a:lnTo>
                  <a:lnTo>
                    <a:pt x="49618" y="25514"/>
                  </a:lnTo>
                  <a:lnTo>
                    <a:pt x="50507" y="25400"/>
                  </a:lnTo>
                  <a:lnTo>
                    <a:pt x="51943" y="25539"/>
                  </a:lnTo>
                  <a:lnTo>
                    <a:pt x="52832" y="24828"/>
                  </a:lnTo>
                  <a:close/>
                </a:path>
                <a:path w="106680" h="38100">
                  <a:moveTo>
                    <a:pt x="53632" y="28867"/>
                  </a:moveTo>
                  <a:lnTo>
                    <a:pt x="52171" y="28714"/>
                  </a:lnTo>
                  <a:lnTo>
                    <a:pt x="51079" y="28803"/>
                  </a:lnTo>
                  <a:lnTo>
                    <a:pt x="49199" y="29349"/>
                  </a:lnTo>
                  <a:lnTo>
                    <a:pt x="49352" y="29984"/>
                  </a:lnTo>
                  <a:lnTo>
                    <a:pt x="50152" y="29756"/>
                  </a:lnTo>
                  <a:lnTo>
                    <a:pt x="50927" y="29527"/>
                  </a:lnTo>
                  <a:lnTo>
                    <a:pt x="51689" y="29451"/>
                  </a:lnTo>
                  <a:lnTo>
                    <a:pt x="52489" y="29527"/>
                  </a:lnTo>
                  <a:lnTo>
                    <a:pt x="52768" y="29565"/>
                  </a:lnTo>
                  <a:lnTo>
                    <a:pt x="53225" y="29527"/>
                  </a:lnTo>
                  <a:lnTo>
                    <a:pt x="53428" y="29286"/>
                  </a:lnTo>
                  <a:lnTo>
                    <a:pt x="53568" y="29095"/>
                  </a:lnTo>
                  <a:lnTo>
                    <a:pt x="53632" y="28867"/>
                  </a:lnTo>
                  <a:close/>
                </a:path>
                <a:path w="106680" h="38100">
                  <a:moveTo>
                    <a:pt x="56934" y="31546"/>
                  </a:moveTo>
                  <a:lnTo>
                    <a:pt x="53327" y="7442"/>
                  </a:lnTo>
                  <a:lnTo>
                    <a:pt x="51993" y="7747"/>
                  </a:lnTo>
                  <a:lnTo>
                    <a:pt x="52057" y="8191"/>
                  </a:lnTo>
                  <a:lnTo>
                    <a:pt x="55600" y="31851"/>
                  </a:lnTo>
                  <a:lnTo>
                    <a:pt x="56934" y="31546"/>
                  </a:lnTo>
                  <a:close/>
                </a:path>
                <a:path w="106680" h="38100">
                  <a:moveTo>
                    <a:pt x="59905" y="9271"/>
                  </a:moveTo>
                  <a:lnTo>
                    <a:pt x="57785" y="8331"/>
                  </a:lnTo>
                  <a:lnTo>
                    <a:pt x="56324" y="8382"/>
                  </a:lnTo>
                  <a:lnTo>
                    <a:pt x="54190" y="9372"/>
                  </a:lnTo>
                  <a:lnTo>
                    <a:pt x="54914" y="10160"/>
                  </a:lnTo>
                  <a:lnTo>
                    <a:pt x="55613" y="9842"/>
                  </a:lnTo>
                  <a:lnTo>
                    <a:pt x="56527" y="9423"/>
                  </a:lnTo>
                  <a:lnTo>
                    <a:pt x="57467" y="9461"/>
                  </a:lnTo>
                  <a:lnTo>
                    <a:pt x="58966" y="10134"/>
                  </a:lnTo>
                  <a:lnTo>
                    <a:pt x="59905" y="9271"/>
                  </a:lnTo>
                  <a:close/>
                </a:path>
                <a:path w="106680" h="38100">
                  <a:moveTo>
                    <a:pt x="60629" y="6299"/>
                  </a:moveTo>
                  <a:lnTo>
                    <a:pt x="58064" y="5422"/>
                  </a:lnTo>
                  <a:lnTo>
                    <a:pt x="55880" y="5702"/>
                  </a:lnTo>
                  <a:lnTo>
                    <a:pt x="53352" y="7391"/>
                  </a:lnTo>
                  <a:lnTo>
                    <a:pt x="54495" y="7556"/>
                  </a:lnTo>
                  <a:lnTo>
                    <a:pt x="54914" y="7277"/>
                  </a:lnTo>
                  <a:lnTo>
                    <a:pt x="56172" y="6438"/>
                  </a:lnTo>
                  <a:lnTo>
                    <a:pt x="57607" y="6261"/>
                  </a:lnTo>
                  <a:lnTo>
                    <a:pt x="59436" y="6896"/>
                  </a:lnTo>
                  <a:lnTo>
                    <a:pt x="60629" y="6299"/>
                  </a:lnTo>
                  <a:close/>
                </a:path>
                <a:path w="106680" h="38100">
                  <a:moveTo>
                    <a:pt x="60960" y="13081"/>
                  </a:moveTo>
                  <a:lnTo>
                    <a:pt x="58610" y="12331"/>
                  </a:lnTo>
                  <a:lnTo>
                    <a:pt x="57061" y="12407"/>
                  </a:lnTo>
                  <a:lnTo>
                    <a:pt x="55270" y="13081"/>
                  </a:lnTo>
                  <a:lnTo>
                    <a:pt x="55067" y="13411"/>
                  </a:lnTo>
                  <a:lnTo>
                    <a:pt x="55422" y="13970"/>
                  </a:lnTo>
                  <a:lnTo>
                    <a:pt x="55880" y="13881"/>
                  </a:lnTo>
                  <a:lnTo>
                    <a:pt x="56134" y="13779"/>
                  </a:lnTo>
                  <a:lnTo>
                    <a:pt x="57200" y="13385"/>
                  </a:lnTo>
                  <a:lnTo>
                    <a:pt x="58318" y="13385"/>
                  </a:lnTo>
                  <a:lnTo>
                    <a:pt x="59969" y="13906"/>
                  </a:lnTo>
                  <a:lnTo>
                    <a:pt x="60960" y="13081"/>
                  </a:lnTo>
                  <a:close/>
                </a:path>
                <a:path w="106680" h="38100">
                  <a:moveTo>
                    <a:pt x="61099" y="16268"/>
                  </a:moveTo>
                  <a:lnTo>
                    <a:pt x="59410" y="15925"/>
                  </a:lnTo>
                  <a:lnTo>
                    <a:pt x="58026" y="15938"/>
                  </a:lnTo>
                  <a:lnTo>
                    <a:pt x="56489" y="16268"/>
                  </a:lnTo>
                  <a:lnTo>
                    <a:pt x="55880" y="16383"/>
                  </a:lnTo>
                  <a:lnTo>
                    <a:pt x="55854" y="16827"/>
                  </a:lnTo>
                  <a:lnTo>
                    <a:pt x="56400" y="16738"/>
                  </a:lnTo>
                  <a:lnTo>
                    <a:pt x="57505" y="16497"/>
                  </a:lnTo>
                  <a:lnTo>
                    <a:pt x="58597" y="16497"/>
                  </a:lnTo>
                  <a:lnTo>
                    <a:pt x="59994" y="16789"/>
                  </a:lnTo>
                  <a:lnTo>
                    <a:pt x="60375" y="16700"/>
                  </a:lnTo>
                  <a:lnTo>
                    <a:pt x="60731" y="16497"/>
                  </a:lnTo>
                  <a:lnTo>
                    <a:pt x="61099" y="16268"/>
                  </a:lnTo>
                  <a:close/>
                </a:path>
                <a:path w="106680" h="38100">
                  <a:moveTo>
                    <a:pt x="61887" y="19786"/>
                  </a:moveTo>
                  <a:lnTo>
                    <a:pt x="60274" y="19075"/>
                  </a:lnTo>
                  <a:lnTo>
                    <a:pt x="58902" y="19088"/>
                  </a:lnTo>
                  <a:lnTo>
                    <a:pt x="56807" y="20116"/>
                  </a:lnTo>
                  <a:lnTo>
                    <a:pt x="57543" y="20726"/>
                  </a:lnTo>
                  <a:lnTo>
                    <a:pt x="58191" y="20408"/>
                  </a:lnTo>
                  <a:lnTo>
                    <a:pt x="58953" y="20040"/>
                  </a:lnTo>
                  <a:lnTo>
                    <a:pt x="59753" y="20015"/>
                  </a:lnTo>
                  <a:lnTo>
                    <a:pt x="60833" y="20497"/>
                  </a:lnTo>
                  <a:lnTo>
                    <a:pt x="61214" y="20472"/>
                  </a:lnTo>
                  <a:lnTo>
                    <a:pt x="61645" y="20142"/>
                  </a:lnTo>
                  <a:lnTo>
                    <a:pt x="61887" y="19786"/>
                  </a:lnTo>
                  <a:close/>
                </a:path>
                <a:path w="106680" h="38100">
                  <a:moveTo>
                    <a:pt x="62293" y="22948"/>
                  </a:moveTo>
                  <a:lnTo>
                    <a:pt x="60629" y="22453"/>
                  </a:lnTo>
                  <a:lnTo>
                    <a:pt x="59131" y="22758"/>
                  </a:lnTo>
                  <a:lnTo>
                    <a:pt x="57670" y="23660"/>
                  </a:lnTo>
                  <a:lnTo>
                    <a:pt x="57810" y="23723"/>
                  </a:lnTo>
                  <a:lnTo>
                    <a:pt x="58254" y="23863"/>
                  </a:lnTo>
                  <a:lnTo>
                    <a:pt x="58724" y="23660"/>
                  </a:lnTo>
                  <a:lnTo>
                    <a:pt x="58940" y="23533"/>
                  </a:lnTo>
                  <a:lnTo>
                    <a:pt x="59575" y="23139"/>
                  </a:lnTo>
                  <a:lnTo>
                    <a:pt x="60223" y="23164"/>
                  </a:lnTo>
                  <a:lnTo>
                    <a:pt x="60921" y="23368"/>
                  </a:lnTo>
                  <a:lnTo>
                    <a:pt x="61188" y="23456"/>
                  </a:lnTo>
                  <a:lnTo>
                    <a:pt x="61595" y="23329"/>
                  </a:lnTo>
                  <a:lnTo>
                    <a:pt x="61963" y="23139"/>
                  </a:lnTo>
                  <a:lnTo>
                    <a:pt x="62293" y="22948"/>
                  </a:lnTo>
                  <a:close/>
                </a:path>
                <a:path w="106680" h="38100">
                  <a:moveTo>
                    <a:pt x="62953" y="26733"/>
                  </a:moveTo>
                  <a:lnTo>
                    <a:pt x="60744" y="26174"/>
                  </a:lnTo>
                  <a:lnTo>
                    <a:pt x="59410" y="26327"/>
                  </a:lnTo>
                  <a:lnTo>
                    <a:pt x="57302" y="27165"/>
                  </a:lnTo>
                  <a:lnTo>
                    <a:pt x="58039" y="27952"/>
                  </a:lnTo>
                  <a:lnTo>
                    <a:pt x="58737" y="27673"/>
                  </a:lnTo>
                  <a:lnTo>
                    <a:pt x="59690" y="27292"/>
                  </a:lnTo>
                  <a:lnTo>
                    <a:pt x="60667" y="27279"/>
                  </a:lnTo>
                  <a:lnTo>
                    <a:pt x="61645" y="27533"/>
                  </a:lnTo>
                  <a:lnTo>
                    <a:pt x="62331" y="27698"/>
                  </a:lnTo>
                  <a:lnTo>
                    <a:pt x="62953" y="26733"/>
                  </a:lnTo>
                  <a:close/>
                </a:path>
                <a:path w="106680" h="38100">
                  <a:moveTo>
                    <a:pt x="74510" y="3086"/>
                  </a:moveTo>
                  <a:lnTo>
                    <a:pt x="72821" y="2578"/>
                  </a:lnTo>
                  <a:lnTo>
                    <a:pt x="71424" y="2692"/>
                  </a:lnTo>
                  <a:lnTo>
                    <a:pt x="70104" y="3251"/>
                  </a:lnTo>
                  <a:lnTo>
                    <a:pt x="69850" y="3365"/>
                  </a:lnTo>
                  <a:lnTo>
                    <a:pt x="69735" y="3568"/>
                  </a:lnTo>
                  <a:lnTo>
                    <a:pt x="69926" y="3771"/>
                  </a:lnTo>
                  <a:lnTo>
                    <a:pt x="70142" y="3975"/>
                  </a:lnTo>
                  <a:lnTo>
                    <a:pt x="70662" y="3835"/>
                  </a:lnTo>
                  <a:lnTo>
                    <a:pt x="70878" y="3746"/>
                  </a:lnTo>
                  <a:lnTo>
                    <a:pt x="71678" y="3403"/>
                  </a:lnTo>
                  <a:lnTo>
                    <a:pt x="72491" y="3390"/>
                  </a:lnTo>
                  <a:lnTo>
                    <a:pt x="73329" y="3644"/>
                  </a:lnTo>
                  <a:lnTo>
                    <a:pt x="73609" y="3721"/>
                  </a:lnTo>
                  <a:lnTo>
                    <a:pt x="74066" y="3695"/>
                  </a:lnTo>
                  <a:lnTo>
                    <a:pt x="74472" y="3302"/>
                  </a:lnTo>
                  <a:lnTo>
                    <a:pt x="74510" y="3086"/>
                  </a:lnTo>
                  <a:close/>
                </a:path>
                <a:path w="106680" h="38100">
                  <a:moveTo>
                    <a:pt x="74917" y="6908"/>
                  </a:moveTo>
                  <a:lnTo>
                    <a:pt x="72986" y="6362"/>
                  </a:lnTo>
                  <a:lnTo>
                    <a:pt x="71247" y="6540"/>
                  </a:lnTo>
                  <a:lnTo>
                    <a:pt x="68986" y="7823"/>
                  </a:lnTo>
                  <a:lnTo>
                    <a:pt x="70104" y="8115"/>
                  </a:lnTo>
                  <a:lnTo>
                    <a:pt x="70548" y="7861"/>
                  </a:lnTo>
                  <a:lnTo>
                    <a:pt x="71551" y="7289"/>
                  </a:lnTo>
                  <a:lnTo>
                    <a:pt x="72605" y="7137"/>
                  </a:lnTo>
                  <a:lnTo>
                    <a:pt x="74015" y="7531"/>
                  </a:lnTo>
                  <a:lnTo>
                    <a:pt x="74460" y="7518"/>
                  </a:lnTo>
                  <a:lnTo>
                    <a:pt x="74879" y="7124"/>
                  </a:lnTo>
                  <a:lnTo>
                    <a:pt x="74917" y="6908"/>
                  </a:lnTo>
                  <a:close/>
                </a:path>
                <a:path w="106680" h="38100">
                  <a:moveTo>
                    <a:pt x="75476" y="10452"/>
                  </a:moveTo>
                  <a:lnTo>
                    <a:pt x="74777" y="10198"/>
                  </a:lnTo>
                  <a:lnTo>
                    <a:pt x="73139" y="9575"/>
                  </a:lnTo>
                  <a:lnTo>
                    <a:pt x="71335" y="9702"/>
                  </a:lnTo>
                  <a:lnTo>
                    <a:pt x="68961" y="10845"/>
                  </a:lnTo>
                  <a:lnTo>
                    <a:pt x="70104" y="11099"/>
                  </a:lnTo>
                  <a:lnTo>
                    <a:pt x="70535" y="10896"/>
                  </a:lnTo>
                  <a:lnTo>
                    <a:pt x="71640" y="10363"/>
                  </a:lnTo>
                  <a:lnTo>
                    <a:pt x="72745" y="10363"/>
                  </a:lnTo>
                  <a:lnTo>
                    <a:pt x="74269" y="10934"/>
                  </a:lnTo>
                  <a:lnTo>
                    <a:pt x="75476" y="10452"/>
                  </a:lnTo>
                  <a:close/>
                </a:path>
                <a:path w="106680" h="38100">
                  <a:moveTo>
                    <a:pt x="76009" y="13855"/>
                  </a:moveTo>
                  <a:lnTo>
                    <a:pt x="73545" y="13258"/>
                  </a:lnTo>
                  <a:lnTo>
                    <a:pt x="71932" y="13500"/>
                  </a:lnTo>
                  <a:lnTo>
                    <a:pt x="69748" y="14795"/>
                  </a:lnTo>
                  <a:lnTo>
                    <a:pt x="70764" y="15392"/>
                  </a:lnTo>
                  <a:lnTo>
                    <a:pt x="71335" y="15049"/>
                  </a:lnTo>
                  <a:lnTo>
                    <a:pt x="72339" y="14452"/>
                  </a:lnTo>
                  <a:lnTo>
                    <a:pt x="73444" y="14300"/>
                  </a:lnTo>
                  <a:lnTo>
                    <a:pt x="75234" y="14732"/>
                  </a:lnTo>
                  <a:lnTo>
                    <a:pt x="76009" y="13855"/>
                  </a:lnTo>
                  <a:close/>
                </a:path>
                <a:path w="106680" h="38100">
                  <a:moveTo>
                    <a:pt x="76174" y="20307"/>
                  </a:moveTo>
                  <a:lnTo>
                    <a:pt x="73914" y="19850"/>
                  </a:lnTo>
                  <a:lnTo>
                    <a:pt x="72555" y="20015"/>
                  </a:lnTo>
                  <a:lnTo>
                    <a:pt x="70993" y="20624"/>
                  </a:lnTo>
                  <a:lnTo>
                    <a:pt x="70878" y="20840"/>
                  </a:lnTo>
                  <a:lnTo>
                    <a:pt x="71081" y="21031"/>
                  </a:lnTo>
                  <a:lnTo>
                    <a:pt x="71285" y="21247"/>
                  </a:lnTo>
                  <a:lnTo>
                    <a:pt x="71805" y="21094"/>
                  </a:lnTo>
                  <a:lnTo>
                    <a:pt x="72021" y="21005"/>
                  </a:lnTo>
                  <a:lnTo>
                    <a:pt x="72898" y="20662"/>
                  </a:lnTo>
                  <a:lnTo>
                    <a:pt x="73799" y="20637"/>
                  </a:lnTo>
                  <a:lnTo>
                    <a:pt x="75209" y="20929"/>
                  </a:lnTo>
                  <a:lnTo>
                    <a:pt x="76174" y="20307"/>
                  </a:lnTo>
                  <a:close/>
                </a:path>
                <a:path w="106680" h="38100">
                  <a:moveTo>
                    <a:pt x="76377" y="17233"/>
                  </a:moveTo>
                  <a:lnTo>
                    <a:pt x="73952" y="16725"/>
                  </a:lnTo>
                  <a:lnTo>
                    <a:pt x="72377" y="16840"/>
                  </a:lnTo>
                  <a:lnTo>
                    <a:pt x="70027" y="17653"/>
                  </a:lnTo>
                  <a:lnTo>
                    <a:pt x="70688" y="18376"/>
                  </a:lnTo>
                  <a:lnTo>
                    <a:pt x="71374" y="18135"/>
                  </a:lnTo>
                  <a:lnTo>
                    <a:pt x="72542" y="17729"/>
                  </a:lnTo>
                  <a:lnTo>
                    <a:pt x="73723" y="17653"/>
                  </a:lnTo>
                  <a:lnTo>
                    <a:pt x="75539" y="18034"/>
                  </a:lnTo>
                  <a:lnTo>
                    <a:pt x="76377" y="17233"/>
                  </a:lnTo>
                  <a:close/>
                </a:path>
                <a:path w="106680" h="38100">
                  <a:moveTo>
                    <a:pt x="76542" y="24409"/>
                  </a:moveTo>
                  <a:lnTo>
                    <a:pt x="75107" y="24104"/>
                  </a:lnTo>
                  <a:lnTo>
                    <a:pt x="74002" y="24079"/>
                  </a:lnTo>
                  <a:lnTo>
                    <a:pt x="72085" y="24434"/>
                  </a:lnTo>
                  <a:lnTo>
                    <a:pt x="72174" y="25082"/>
                  </a:lnTo>
                  <a:lnTo>
                    <a:pt x="72986" y="24930"/>
                  </a:lnTo>
                  <a:lnTo>
                    <a:pt x="73787" y="24790"/>
                  </a:lnTo>
                  <a:lnTo>
                    <a:pt x="74549" y="24777"/>
                  </a:lnTo>
                  <a:lnTo>
                    <a:pt x="75336" y="24955"/>
                  </a:lnTo>
                  <a:lnTo>
                    <a:pt x="75615" y="25006"/>
                  </a:lnTo>
                  <a:lnTo>
                    <a:pt x="76073" y="25019"/>
                  </a:lnTo>
                  <a:lnTo>
                    <a:pt x="76454" y="24638"/>
                  </a:lnTo>
                  <a:lnTo>
                    <a:pt x="76542" y="24409"/>
                  </a:lnTo>
                  <a:close/>
                </a:path>
                <a:path w="106680" h="38100">
                  <a:moveTo>
                    <a:pt x="78270" y="18999"/>
                  </a:moveTo>
                  <a:lnTo>
                    <a:pt x="77800" y="10718"/>
                  </a:lnTo>
                  <a:lnTo>
                    <a:pt x="76631" y="1854"/>
                  </a:lnTo>
                  <a:lnTo>
                    <a:pt x="75311" y="2184"/>
                  </a:lnTo>
                  <a:lnTo>
                    <a:pt x="75387" y="2794"/>
                  </a:lnTo>
                  <a:lnTo>
                    <a:pt x="76466" y="10985"/>
                  </a:lnTo>
                  <a:lnTo>
                    <a:pt x="76923" y="19202"/>
                  </a:lnTo>
                  <a:lnTo>
                    <a:pt x="76758" y="28130"/>
                  </a:lnTo>
                  <a:lnTo>
                    <a:pt x="78105" y="27927"/>
                  </a:lnTo>
                  <a:lnTo>
                    <a:pt x="78270" y="18999"/>
                  </a:lnTo>
                  <a:close/>
                </a:path>
                <a:path w="106680" h="38100">
                  <a:moveTo>
                    <a:pt x="84823" y="5575"/>
                  </a:moveTo>
                  <a:lnTo>
                    <a:pt x="82816" y="4419"/>
                  </a:lnTo>
                  <a:lnTo>
                    <a:pt x="81368" y="4330"/>
                  </a:lnTo>
                  <a:lnTo>
                    <a:pt x="79997" y="4800"/>
                  </a:lnTo>
                  <a:lnTo>
                    <a:pt x="79133" y="5080"/>
                  </a:lnTo>
                  <a:lnTo>
                    <a:pt x="79781" y="5956"/>
                  </a:lnTo>
                  <a:lnTo>
                    <a:pt x="80505" y="5702"/>
                  </a:lnTo>
                  <a:lnTo>
                    <a:pt x="81457" y="5384"/>
                  </a:lnTo>
                  <a:lnTo>
                    <a:pt x="82384" y="5511"/>
                  </a:lnTo>
                  <a:lnTo>
                    <a:pt x="83807" y="6337"/>
                  </a:lnTo>
                  <a:lnTo>
                    <a:pt x="84823" y="5575"/>
                  </a:lnTo>
                  <a:close/>
                </a:path>
                <a:path w="106680" h="38100">
                  <a:moveTo>
                    <a:pt x="85128" y="2933"/>
                  </a:moveTo>
                  <a:lnTo>
                    <a:pt x="82664" y="1790"/>
                  </a:lnTo>
                  <a:lnTo>
                    <a:pt x="80454" y="1854"/>
                  </a:lnTo>
                  <a:lnTo>
                    <a:pt x="77774" y="3263"/>
                  </a:lnTo>
                  <a:lnTo>
                    <a:pt x="78892" y="3543"/>
                  </a:lnTo>
                  <a:lnTo>
                    <a:pt x="79336" y="3314"/>
                  </a:lnTo>
                  <a:lnTo>
                    <a:pt x="80670" y="2616"/>
                  </a:lnTo>
                  <a:lnTo>
                    <a:pt x="82118" y="2578"/>
                  </a:lnTo>
                  <a:lnTo>
                    <a:pt x="83870" y="3403"/>
                  </a:lnTo>
                  <a:lnTo>
                    <a:pt x="85128" y="2933"/>
                  </a:lnTo>
                  <a:close/>
                </a:path>
                <a:path w="106680" h="38100">
                  <a:moveTo>
                    <a:pt x="85293" y="12649"/>
                  </a:moveTo>
                  <a:lnTo>
                    <a:pt x="83642" y="12141"/>
                  </a:lnTo>
                  <a:lnTo>
                    <a:pt x="82270" y="12001"/>
                  </a:lnTo>
                  <a:lnTo>
                    <a:pt x="80860" y="12153"/>
                  </a:lnTo>
                  <a:lnTo>
                    <a:pt x="80708" y="12179"/>
                  </a:lnTo>
                  <a:lnTo>
                    <a:pt x="80086" y="12230"/>
                  </a:lnTo>
                  <a:lnTo>
                    <a:pt x="80010" y="12674"/>
                  </a:lnTo>
                  <a:lnTo>
                    <a:pt x="80568" y="12636"/>
                  </a:lnTo>
                  <a:lnTo>
                    <a:pt x="81699" y="12509"/>
                  </a:lnTo>
                  <a:lnTo>
                    <a:pt x="82778" y="12623"/>
                  </a:lnTo>
                  <a:lnTo>
                    <a:pt x="84137" y="13055"/>
                  </a:lnTo>
                  <a:lnTo>
                    <a:pt x="84518" y="13017"/>
                  </a:lnTo>
                  <a:lnTo>
                    <a:pt x="84797" y="12903"/>
                  </a:lnTo>
                  <a:lnTo>
                    <a:pt x="85293" y="12649"/>
                  </a:lnTo>
                  <a:close/>
                </a:path>
                <a:path w="106680" h="38100">
                  <a:moveTo>
                    <a:pt x="85458" y="9461"/>
                  </a:moveTo>
                  <a:lnTo>
                    <a:pt x="83210" y="8483"/>
                  </a:lnTo>
                  <a:lnTo>
                    <a:pt x="81661" y="8407"/>
                  </a:lnTo>
                  <a:lnTo>
                    <a:pt x="79806" y="8890"/>
                  </a:lnTo>
                  <a:lnTo>
                    <a:pt x="79565" y="9182"/>
                  </a:lnTo>
                  <a:lnTo>
                    <a:pt x="79857" y="9779"/>
                  </a:lnTo>
                  <a:lnTo>
                    <a:pt x="80327" y="9728"/>
                  </a:lnTo>
                  <a:lnTo>
                    <a:pt x="80594" y="9664"/>
                  </a:lnTo>
                  <a:lnTo>
                    <a:pt x="81686" y="9372"/>
                  </a:lnTo>
                  <a:lnTo>
                    <a:pt x="82816" y="9499"/>
                  </a:lnTo>
                  <a:lnTo>
                    <a:pt x="84404" y="10198"/>
                  </a:lnTo>
                  <a:lnTo>
                    <a:pt x="85458" y="9461"/>
                  </a:lnTo>
                  <a:close/>
                </a:path>
                <a:path w="106680" h="38100">
                  <a:moveTo>
                    <a:pt x="85699" y="16230"/>
                  </a:moveTo>
                  <a:lnTo>
                    <a:pt x="84175" y="15354"/>
                  </a:lnTo>
                  <a:lnTo>
                    <a:pt x="82804" y="15240"/>
                  </a:lnTo>
                  <a:lnTo>
                    <a:pt x="80619" y="16040"/>
                  </a:lnTo>
                  <a:lnTo>
                    <a:pt x="81292" y="16713"/>
                  </a:lnTo>
                  <a:lnTo>
                    <a:pt x="81965" y="16471"/>
                  </a:lnTo>
                  <a:lnTo>
                    <a:pt x="82765" y="16179"/>
                  </a:lnTo>
                  <a:lnTo>
                    <a:pt x="83566" y="16243"/>
                  </a:lnTo>
                  <a:lnTo>
                    <a:pt x="84582" y="16840"/>
                  </a:lnTo>
                  <a:lnTo>
                    <a:pt x="84963" y="16852"/>
                  </a:lnTo>
                  <a:lnTo>
                    <a:pt x="85432" y="16560"/>
                  </a:lnTo>
                  <a:lnTo>
                    <a:pt x="85699" y="16230"/>
                  </a:lnTo>
                  <a:close/>
                </a:path>
                <a:path w="106680" h="38100">
                  <a:moveTo>
                    <a:pt x="85775" y="19431"/>
                  </a:moveTo>
                  <a:lnTo>
                    <a:pt x="84175" y="18770"/>
                  </a:lnTo>
                  <a:lnTo>
                    <a:pt x="82664" y="18910"/>
                  </a:lnTo>
                  <a:lnTo>
                    <a:pt x="81381" y="19519"/>
                  </a:lnTo>
                  <a:lnTo>
                    <a:pt x="81102" y="19659"/>
                  </a:lnTo>
                  <a:lnTo>
                    <a:pt x="81241" y="19735"/>
                  </a:lnTo>
                  <a:lnTo>
                    <a:pt x="81661" y="19913"/>
                  </a:lnTo>
                  <a:lnTo>
                    <a:pt x="82169" y="19761"/>
                  </a:lnTo>
                  <a:lnTo>
                    <a:pt x="82384" y="19659"/>
                  </a:lnTo>
                  <a:lnTo>
                    <a:pt x="83058" y="19342"/>
                  </a:lnTo>
                  <a:lnTo>
                    <a:pt x="83693" y="19431"/>
                  </a:lnTo>
                  <a:lnTo>
                    <a:pt x="84366" y="19697"/>
                  </a:lnTo>
                  <a:lnTo>
                    <a:pt x="84632" y="19812"/>
                  </a:lnTo>
                  <a:lnTo>
                    <a:pt x="85051" y="19735"/>
                  </a:lnTo>
                  <a:lnTo>
                    <a:pt x="85432" y="19583"/>
                  </a:lnTo>
                  <a:lnTo>
                    <a:pt x="85775" y="19431"/>
                  </a:lnTo>
                  <a:close/>
                </a:path>
                <a:path w="106680" h="38100">
                  <a:moveTo>
                    <a:pt x="86042" y="23266"/>
                  </a:moveTo>
                  <a:lnTo>
                    <a:pt x="83896" y="22479"/>
                  </a:lnTo>
                  <a:lnTo>
                    <a:pt x="82562" y="22491"/>
                  </a:lnTo>
                  <a:lnTo>
                    <a:pt x="80365" y="23114"/>
                  </a:lnTo>
                  <a:lnTo>
                    <a:pt x="81026" y="23964"/>
                  </a:lnTo>
                  <a:lnTo>
                    <a:pt x="81749" y="23761"/>
                  </a:lnTo>
                  <a:lnTo>
                    <a:pt x="82727" y="23482"/>
                  </a:lnTo>
                  <a:lnTo>
                    <a:pt x="83705" y="23571"/>
                  </a:lnTo>
                  <a:lnTo>
                    <a:pt x="85318" y="24168"/>
                  </a:lnTo>
                  <a:lnTo>
                    <a:pt x="86042" y="23266"/>
                  </a:lnTo>
                  <a:close/>
                </a:path>
                <a:path w="106680" h="38100">
                  <a:moveTo>
                    <a:pt x="94424" y="22809"/>
                  </a:moveTo>
                  <a:lnTo>
                    <a:pt x="93052" y="22288"/>
                  </a:lnTo>
                  <a:lnTo>
                    <a:pt x="91973" y="22085"/>
                  </a:lnTo>
                  <a:lnTo>
                    <a:pt x="90830" y="22123"/>
                  </a:lnTo>
                  <a:lnTo>
                    <a:pt x="90017" y="22136"/>
                  </a:lnTo>
                  <a:lnTo>
                    <a:pt x="90004" y="22796"/>
                  </a:lnTo>
                  <a:lnTo>
                    <a:pt x="90830" y="22771"/>
                  </a:lnTo>
                  <a:lnTo>
                    <a:pt x="91643" y="22745"/>
                  </a:lnTo>
                  <a:lnTo>
                    <a:pt x="92392" y="22872"/>
                  </a:lnTo>
                  <a:lnTo>
                    <a:pt x="93408" y="23253"/>
                  </a:lnTo>
                  <a:lnTo>
                    <a:pt x="93865" y="23342"/>
                  </a:lnTo>
                  <a:lnTo>
                    <a:pt x="94119" y="23152"/>
                  </a:lnTo>
                  <a:lnTo>
                    <a:pt x="94310" y="23025"/>
                  </a:lnTo>
                  <a:lnTo>
                    <a:pt x="94424" y="22809"/>
                  </a:lnTo>
                  <a:close/>
                </a:path>
                <a:path w="106680" h="38100">
                  <a:moveTo>
                    <a:pt x="94691" y="18707"/>
                  </a:moveTo>
                  <a:lnTo>
                    <a:pt x="92544" y="17894"/>
                  </a:lnTo>
                  <a:lnTo>
                    <a:pt x="91160" y="17843"/>
                  </a:lnTo>
                  <a:lnTo>
                    <a:pt x="89789" y="18148"/>
                  </a:lnTo>
                  <a:lnTo>
                    <a:pt x="89535" y="18211"/>
                  </a:lnTo>
                  <a:lnTo>
                    <a:pt x="89395" y="18402"/>
                  </a:lnTo>
                  <a:lnTo>
                    <a:pt x="89725" y="18859"/>
                  </a:lnTo>
                  <a:lnTo>
                    <a:pt x="90258" y="18796"/>
                  </a:lnTo>
                  <a:lnTo>
                    <a:pt x="90487" y="18745"/>
                  </a:lnTo>
                  <a:lnTo>
                    <a:pt x="91401" y="18542"/>
                  </a:lnTo>
                  <a:lnTo>
                    <a:pt x="92290" y="18656"/>
                  </a:lnTo>
                  <a:lnTo>
                    <a:pt x="93649" y="19177"/>
                  </a:lnTo>
                  <a:lnTo>
                    <a:pt x="94691" y="18707"/>
                  </a:lnTo>
                  <a:close/>
                </a:path>
                <a:path w="106680" h="38100">
                  <a:moveTo>
                    <a:pt x="95377" y="15697"/>
                  </a:moveTo>
                  <a:lnTo>
                    <a:pt x="93040" y="14808"/>
                  </a:lnTo>
                  <a:lnTo>
                    <a:pt x="91478" y="14668"/>
                  </a:lnTo>
                  <a:lnTo>
                    <a:pt x="89916" y="14960"/>
                  </a:lnTo>
                  <a:lnTo>
                    <a:pt x="89027" y="15113"/>
                  </a:lnTo>
                  <a:lnTo>
                    <a:pt x="89573" y="15925"/>
                  </a:lnTo>
                  <a:lnTo>
                    <a:pt x="90284" y="15798"/>
                  </a:lnTo>
                  <a:lnTo>
                    <a:pt x="91503" y="15582"/>
                  </a:lnTo>
                  <a:lnTo>
                    <a:pt x="92684" y="15697"/>
                  </a:lnTo>
                  <a:lnTo>
                    <a:pt x="93840" y="16129"/>
                  </a:lnTo>
                  <a:lnTo>
                    <a:pt x="94424" y="16357"/>
                  </a:lnTo>
                  <a:lnTo>
                    <a:pt x="95377" y="15697"/>
                  </a:lnTo>
                  <a:close/>
                </a:path>
                <a:path w="106680" h="38100">
                  <a:moveTo>
                    <a:pt x="95529" y="5270"/>
                  </a:moveTo>
                  <a:lnTo>
                    <a:pt x="95250" y="5130"/>
                  </a:lnTo>
                  <a:lnTo>
                    <a:pt x="93713" y="4419"/>
                  </a:lnTo>
                  <a:lnTo>
                    <a:pt x="91973" y="4330"/>
                  </a:lnTo>
                  <a:lnTo>
                    <a:pt x="89547" y="5245"/>
                  </a:lnTo>
                  <a:lnTo>
                    <a:pt x="90589" y="5702"/>
                  </a:lnTo>
                  <a:lnTo>
                    <a:pt x="91071" y="5524"/>
                  </a:lnTo>
                  <a:lnTo>
                    <a:pt x="92151" y="5118"/>
                  </a:lnTo>
                  <a:lnTo>
                    <a:pt x="93218" y="5130"/>
                  </a:lnTo>
                  <a:lnTo>
                    <a:pt x="94538" y="5740"/>
                  </a:lnTo>
                  <a:lnTo>
                    <a:pt x="94996" y="5803"/>
                  </a:lnTo>
                  <a:lnTo>
                    <a:pt x="95453" y="5473"/>
                  </a:lnTo>
                  <a:lnTo>
                    <a:pt x="95529" y="5270"/>
                  </a:lnTo>
                  <a:close/>
                </a:path>
                <a:path w="106680" h="38100">
                  <a:moveTo>
                    <a:pt x="95542" y="12293"/>
                  </a:moveTo>
                  <a:lnTo>
                    <a:pt x="93205" y="11328"/>
                  </a:lnTo>
                  <a:lnTo>
                    <a:pt x="91567" y="11315"/>
                  </a:lnTo>
                  <a:lnTo>
                    <a:pt x="89217" y="12242"/>
                  </a:lnTo>
                  <a:lnTo>
                    <a:pt x="90119" y="12992"/>
                  </a:lnTo>
                  <a:lnTo>
                    <a:pt x="90741" y="12750"/>
                  </a:lnTo>
                  <a:lnTo>
                    <a:pt x="91833" y="12319"/>
                  </a:lnTo>
                  <a:lnTo>
                    <a:pt x="92938" y="12331"/>
                  </a:lnTo>
                  <a:lnTo>
                    <a:pt x="94640" y="13042"/>
                  </a:lnTo>
                  <a:lnTo>
                    <a:pt x="95542" y="12293"/>
                  </a:lnTo>
                  <a:close/>
                </a:path>
                <a:path w="106680" h="38100">
                  <a:moveTo>
                    <a:pt x="95542" y="8864"/>
                  </a:moveTo>
                  <a:lnTo>
                    <a:pt x="93370" y="7632"/>
                  </a:lnTo>
                  <a:lnTo>
                    <a:pt x="91567" y="7467"/>
                  </a:lnTo>
                  <a:lnTo>
                    <a:pt x="89039" y="8229"/>
                  </a:lnTo>
                  <a:lnTo>
                    <a:pt x="90131" y="8661"/>
                  </a:lnTo>
                  <a:lnTo>
                    <a:pt x="90589" y="8521"/>
                  </a:lnTo>
                  <a:lnTo>
                    <a:pt x="91757" y="8166"/>
                  </a:lnTo>
                  <a:lnTo>
                    <a:pt x="92862" y="8343"/>
                  </a:lnTo>
                  <a:lnTo>
                    <a:pt x="94272" y="9144"/>
                  </a:lnTo>
                  <a:lnTo>
                    <a:pt x="95542" y="8864"/>
                  </a:lnTo>
                  <a:close/>
                </a:path>
                <a:path w="106680" h="38100">
                  <a:moveTo>
                    <a:pt x="95732" y="1422"/>
                  </a:moveTo>
                  <a:lnTo>
                    <a:pt x="95453" y="1282"/>
                  </a:lnTo>
                  <a:lnTo>
                    <a:pt x="94145" y="660"/>
                  </a:lnTo>
                  <a:lnTo>
                    <a:pt x="92748" y="546"/>
                  </a:lnTo>
                  <a:lnTo>
                    <a:pt x="91097" y="965"/>
                  </a:lnTo>
                  <a:lnTo>
                    <a:pt x="90944" y="1155"/>
                  </a:lnTo>
                  <a:lnTo>
                    <a:pt x="91287" y="1625"/>
                  </a:lnTo>
                  <a:lnTo>
                    <a:pt x="91821" y="1574"/>
                  </a:lnTo>
                  <a:lnTo>
                    <a:pt x="92049" y="1511"/>
                  </a:lnTo>
                  <a:lnTo>
                    <a:pt x="92900" y="1295"/>
                  </a:lnTo>
                  <a:lnTo>
                    <a:pt x="93700" y="1409"/>
                  </a:lnTo>
                  <a:lnTo>
                    <a:pt x="94742" y="1917"/>
                  </a:lnTo>
                  <a:lnTo>
                    <a:pt x="95199" y="1968"/>
                  </a:lnTo>
                  <a:lnTo>
                    <a:pt x="95669" y="1638"/>
                  </a:lnTo>
                  <a:lnTo>
                    <a:pt x="95732" y="1422"/>
                  </a:lnTo>
                  <a:close/>
                </a:path>
                <a:path w="106680" h="38100">
                  <a:moveTo>
                    <a:pt x="98831" y="0"/>
                  </a:moveTo>
                  <a:lnTo>
                    <a:pt x="97497" y="215"/>
                  </a:lnTo>
                  <a:lnTo>
                    <a:pt x="97409" y="685"/>
                  </a:lnTo>
                  <a:lnTo>
                    <a:pt x="95973" y="8394"/>
                  </a:lnTo>
                  <a:lnTo>
                    <a:pt x="95478" y="16129"/>
                  </a:lnTo>
                  <a:lnTo>
                    <a:pt x="95923" y="24409"/>
                  </a:lnTo>
                  <a:lnTo>
                    <a:pt x="97256" y="24130"/>
                  </a:lnTo>
                  <a:lnTo>
                    <a:pt x="96812" y="15824"/>
                  </a:lnTo>
                  <a:lnTo>
                    <a:pt x="97320" y="8178"/>
                  </a:lnTo>
                  <a:lnTo>
                    <a:pt x="98831" y="0"/>
                  </a:lnTo>
                  <a:close/>
                </a:path>
                <a:path w="106680" h="38100">
                  <a:moveTo>
                    <a:pt x="104736" y="16167"/>
                  </a:moveTo>
                  <a:lnTo>
                    <a:pt x="103378" y="15062"/>
                  </a:lnTo>
                  <a:lnTo>
                    <a:pt x="102044" y="14732"/>
                  </a:lnTo>
                  <a:lnTo>
                    <a:pt x="100647" y="15011"/>
                  </a:lnTo>
                  <a:lnTo>
                    <a:pt x="99758" y="15176"/>
                  </a:lnTo>
                  <a:lnTo>
                    <a:pt x="100304" y="15963"/>
                  </a:lnTo>
                  <a:lnTo>
                    <a:pt x="101015" y="15824"/>
                  </a:lnTo>
                  <a:lnTo>
                    <a:pt x="101854" y="15659"/>
                  </a:lnTo>
                  <a:lnTo>
                    <a:pt x="102628" y="15849"/>
                  </a:lnTo>
                  <a:lnTo>
                    <a:pt x="103543" y="16586"/>
                  </a:lnTo>
                  <a:lnTo>
                    <a:pt x="103924" y="16662"/>
                  </a:lnTo>
                  <a:lnTo>
                    <a:pt x="104432" y="16459"/>
                  </a:lnTo>
                  <a:lnTo>
                    <a:pt x="104736" y="16167"/>
                  </a:lnTo>
                  <a:close/>
                </a:path>
                <a:path w="106680" h="38100">
                  <a:moveTo>
                    <a:pt x="104889" y="12560"/>
                  </a:moveTo>
                  <a:lnTo>
                    <a:pt x="103339" y="11798"/>
                  </a:lnTo>
                  <a:lnTo>
                    <a:pt x="102006" y="11455"/>
                  </a:lnTo>
                  <a:lnTo>
                    <a:pt x="100596" y="11379"/>
                  </a:lnTo>
                  <a:lnTo>
                    <a:pt x="100431" y="11379"/>
                  </a:lnTo>
                  <a:lnTo>
                    <a:pt x="99822" y="11328"/>
                  </a:lnTo>
                  <a:lnTo>
                    <a:pt x="99745" y="11544"/>
                  </a:lnTo>
                  <a:lnTo>
                    <a:pt x="99682" y="11760"/>
                  </a:lnTo>
                  <a:lnTo>
                    <a:pt x="100228" y="11811"/>
                  </a:lnTo>
                  <a:lnTo>
                    <a:pt x="101358" y="11861"/>
                  </a:lnTo>
                  <a:lnTo>
                    <a:pt x="102412" y="12141"/>
                  </a:lnTo>
                  <a:lnTo>
                    <a:pt x="103695" y="12788"/>
                  </a:lnTo>
                  <a:lnTo>
                    <a:pt x="104076" y="12801"/>
                  </a:lnTo>
                  <a:lnTo>
                    <a:pt x="104470" y="12700"/>
                  </a:lnTo>
                  <a:lnTo>
                    <a:pt x="104889" y="12560"/>
                  </a:lnTo>
                  <a:close/>
                </a:path>
                <a:path w="106680" h="38100">
                  <a:moveTo>
                    <a:pt x="105537" y="5499"/>
                  </a:moveTo>
                  <a:lnTo>
                    <a:pt x="103733" y="4051"/>
                  </a:lnTo>
                  <a:lnTo>
                    <a:pt x="102311" y="3733"/>
                  </a:lnTo>
                  <a:lnTo>
                    <a:pt x="99987" y="4127"/>
                  </a:lnTo>
                  <a:lnTo>
                    <a:pt x="100482" y="5080"/>
                  </a:lnTo>
                  <a:lnTo>
                    <a:pt x="101244" y="4953"/>
                  </a:lnTo>
                  <a:lnTo>
                    <a:pt x="102235" y="4787"/>
                  </a:lnTo>
                  <a:lnTo>
                    <a:pt x="103124" y="5067"/>
                  </a:lnTo>
                  <a:lnTo>
                    <a:pt x="104406" y="6096"/>
                  </a:lnTo>
                  <a:lnTo>
                    <a:pt x="105537" y="5499"/>
                  </a:lnTo>
                  <a:close/>
                </a:path>
                <a:path w="106680" h="38100">
                  <a:moveTo>
                    <a:pt x="105562" y="9436"/>
                  </a:moveTo>
                  <a:lnTo>
                    <a:pt x="103492" y="8115"/>
                  </a:lnTo>
                  <a:lnTo>
                    <a:pt x="101968" y="7797"/>
                  </a:lnTo>
                  <a:lnTo>
                    <a:pt x="100076" y="7988"/>
                  </a:lnTo>
                  <a:lnTo>
                    <a:pt x="99783" y="8242"/>
                  </a:lnTo>
                  <a:lnTo>
                    <a:pt x="99987" y="8877"/>
                  </a:lnTo>
                  <a:lnTo>
                    <a:pt x="100457" y="8902"/>
                  </a:lnTo>
                  <a:lnTo>
                    <a:pt x="100723" y="8877"/>
                  </a:lnTo>
                  <a:lnTo>
                    <a:pt x="101854" y="8763"/>
                  </a:lnTo>
                  <a:lnTo>
                    <a:pt x="102933" y="9067"/>
                  </a:lnTo>
                  <a:lnTo>
                    <a:pt x="103886" y="9664"/>
                  </a:lnTo>
                  <a:lnTo>
                    <a:pt x="104394" y="9994"/>
                  </a:lnTo>
                  <a:lnTo>
                    <a:pt x="105562" y="9436"/>
                  </a:lnTo>
                  <a:close/>
                </a:path>
                <a:path w="106680" h="38100">
                  <a:moveTo>
                    <a:pt x="106324" y="1993"/>
                  </a:moveTo>
                  <a:lnTo>
                    <a:pt x="104076" y="482"/>
                  </a:lnTo>
                  <a:lnTo>
                    <a:pt x="101879" y="190"/>
                  </a:lnTo>
                  <a:lnTo>
                    <a:pt x="99009" y="1168"/>
                  </a:lnTo>
                  <a:lnTo>
                    <a:pt x="100063" y="1625"/>
                  </a:lnTo>
                  <a:lnTo>
                    <a:pt x="100545" y="1460"/>
                  </a:lnTo>
                  <a:lnTo>
                    <a:pt x="101981" y="977"/>
                  </a:lnTo>
                  <a:lnTo>
                    <a:pt x="103403" y="1168"/>
                  </a:lnTo>
                  <a:lnTo>
                    <a:pt x="104660" y="2019"/>
                  </a:lnTo>
                  <a:lnTo>
                    <a:pt x="105016" y="2247"/>
                  </a:lnTo>
                  <a:lnTo>
                    <a:pt x="106324" y="1993"/>
                  </a:lnTo>
                  <a:close/>
                </a:path>
              </a:pathLst>
            </a:custGeom>
            <a:solidFill>
              <a:srgbClr val="7236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2" name="object 2662" descr=""/>
            <p:cNvSpPr/>
            <p:nvPr/>
          </p:nvSpPr>
          <p:spPr>
            <a:xfrm>
              <a:off x="1904885" y="2589301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5575" y="8432"/>
                  </a:moveTo>
                  <a:lnTo>
                    <a:pt x="3581" y="7327"/>
                  </a:lnTo>
                  <a:lnTo>
                    <a:pt x="2260" y="7124"/>
                  </a:lnTo>
                  <a:lnTo>
                    <a:pt x="0" y="7391"/>
                  </a:lnTo>
                  <a:lnTo>
                    <a:pt x="508" y="8343"/>
                  </a:lnTo>
                  <a:lnTo>
                    <a:pt x="1257" y="8255"/>
                  </a:lnTo>
                  <a:lnTo>
                    <a:pt x="2273" y="8140"/>
                  </a:lnTo>
                  <a:lnTo>
                    <a:pt x="3213" y="8382"/>
                  </a:lnTo>
                  <a:lnTo>
                    <a:pt x="4102" y="8864"/>
                  </a:lnTo>
                  <a:lnTo>
                    <a:pt x="4711" y="9207"/>
                  </a:lnTo>
                  <a:lnTo>
                    <a:pt x="5575" y="8432"/>
                  </a:lnTo>
                  <a:close/>
                </a:path>
                <a:path w="6350" h="9525">
                  <a:moveTo>
                    <a:pt x="5905" y="4597"/>
                  </a:moveTo>
                  <a:lnTo>
                    <a:pt x="4419" y="3695"/>
                  </a:lnTo>
                  <a:lnTo>
                    <a:pt x="2908" y="3606"/>
                  </a:lnTo>
                  <a:lnTo>
                    <a:pt x="1257" y="4102"/>
                  </a:lnTo>
                  <a:lnTo>
                    <a:pt x="1765" y="4445"/>
                  </a:lnTo>
                  <a:lnTo>
                    <a:pt x="2273" y="4381"/>
                  </a:lnTo>
                  <a:lnTo>
                    <a:pt x="2514" y="4305"/>
                  </a:lnTo>
                  <a:lnTo>
                    <a:pt x="3225" y="4089"/>
                  </a:lnTo>
                  <a:lnTo>
                    <a:pt x="3848" y="4279"/>
                  </a:lnTo>
                  <a:lnTo>
                    <a:pt x="4470" y="4660"/>
                  </a:lnTo>
                  <a:lnTo>
                    <a:pt x="4711" y="4800"/>
                  </a:lnTo>
                  <a:lnTo>
                    <a:pt x="5130" y="4787"/>
                  </a:lnTo>
                  <a:lnTo>
                    <a:pt x="5397" y="4737"/>
                  </a:lnTo>
                  <a:lnTo>
                    <a:pt x="5905" y="4597"/>
                  </a:lnTo>
                  <a:close/>
                </a:path>
                <a:path w="6350" h="9525">
                  <a:moveTo>
                    <a:pt x="6324" y="1435"/>
                  </a:moveTo>
                  <a:lnTo>
                    <a:pt x="4965" y="330"/>
                  </a:lnTo>
                  <a:lnTo>
                    <a:pt x="3632" y="0"/>
                  </a:lnTo>
                  <a:lnTo>
                    <a:pt x="2235" y="279"/>
                  </a:lnTo>
                  <a:lnTo>
                    <a:pt x="1346" y="444"/>
                  </a:lnTo>
                  <a:lnTo>
                    <a:pt x="1892" y="1231"/>
                  </a:lnTo>
                  <a:lnTo>
                    <a:pt x="2603" y="1092"/>
                  </a:lnTo>
                  <a:lnTo>
                    <a:pt x="3441" y="927"/>
                  </a:lnTo>
                  <a:lnTo>
                    <a:pt x="4216" y="1117"/>
                  </a:lnTo>
                  <a:lnTo>
                    <a:pt x="5130" y="1854"/>
                  </a:lnTo>
                  <a:lnTo>
                    <a:pt x="5511" y="1930"/>
                  </a:lnTo>
                  <a:lnTo>
                    <a:pt x="6019" y="1727"/>
                  </a:lnTo>
                  <a:lnTo>
                    <a:pt x="6324" y="1435"/>
                  </a:lnTo>
                  <a:close/>
                </a:path>
              </a:pathLst>
            </a:custGeom>
            <a:solidFill>
              <a:srgbClr val="7236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63" name="object 2663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810791" y="2596185"/>
              <a:ext cx="107378" cy="39789"/>
            </a:xfrm>
            <a:prstGeom prst="rect">
              <a:avLst/>
            </a:prstGeom>
          </p:spPr>
        </p:pic>
        <p:sp>
          <p:nvSpPr>
            <p:cNvPr id="2664" name="object 2664" descr=""/>
            <p:cNvSpPr/>
            <p:nvPr/>
          </p:nvSpPr>
          <p:spPr>
            <a:xfrm>
              <a:off x="1819478" y="2599182"/>
              <a:ext cx="91440" cy="32384"/>
            </a:xfrm>
            <a:custGeom>
              <a:avLst/>
              <a:gdLst/>
              <a:ahLst/>
              <a:cxnLst/>
              <a:rect l="l" t="t" r="r" b="b"/>
              <a:pathLst>
                <a:path w="91439" h="32385">
                  <a:moveTo>
                    <a:pt x="4470" y="16700"/>
                  </a:moveTo>
                  <a:lnTo>
                    <a:pt x="3543" y="16840"/>
                  </a:lnTo>
                  <a:lnTo>
                    <a:pt x="2222" y="17030"/>
                  </a:lnTo>
                  <a:lnTo>
                    <a:pt x="1016" y="17665"/>
                  </a:lnTo>
                  <a:lnTo>
                    <a:pt x="292" y="18821"/>
                  </a:lnTo>
                  <a:lnTo>
                    <a:pt x="0" y="19265"/>
                  </a:lnTo>
                  <a:lnTo>
                    <a:pt x="1308" y="19088"/>
                  </a:lnTo>
                  <a:lnTo>
                    <a:pt x="1930" y="18097"/>
                  </a:lnTo>
                  <a:lnTo>
                    <a:pt x="2514" y="17576"/>
                  </a:lnTo>
                  <a:lnTo>
                    <a:pt x="3911" y="17360"/>
                  </a:lnTo>
                  <a:lnTo>
                    <a:pt x="4470" y="16700"/>
                  </a:lnTo>
                  <a:close/>
                </a:path>
                <a:path w="91439" h="32385">
                  <a:moveTo>
                    <a:pt x="7594" y="18846"/>
                  </a:moveTo>
                  <a:lnTo>
                    <a:pt x="6959" y="18808"/>
                  </a:lnTo>
                  <a:lnTo>
                    <a:pt x="5422" y="18707"/>
                  </a:lnTo>
                  <a:lnTo>
                    <a:pt x="3771" y="19342"/>
                  </a:lnTo>
                  <a:lnTo>
                    <a:pt x="2781" y="20828"/>
                  </a:lnTo>
                  <a:lnTo>
                    <a:pt x="3378" y="20739"/>
                  </a:lnTo>
                  <a:lnTo>
                    <a:pt x="3657" y="20701"/>
                  </a:lnTo>
                  <a:lnTo>
                    <a:pt x="4064" y="20612"/>
                  </a:lnTo>
                  <a:lnTo>
                    <a:pt x="4660" y="19723"/>
                  </a:lnTo>
                  <a:lnTo>
                    <a:pt x="5232" y="19253"/>
                  </a:lnTo>
                  <a:lnTo>
                    <a:pt x="6350" y="19329"/>
                  </a:lnTo>
                  <a:lnTo>
                    <a:pt x="7594" y="18846"/>
                  </a:lnTo>
                  <a:close/>
                </a:path>
                <a:path w="91439" h="32385">
                  <a:moveTo>
                    <a:pt x="9309" y="21170"/>
                  </a:moveTo>
                  <a:lnTo>
                    <a:pt x="8432" y="21183"/>
                  </a:lnTo>
                  <a:lnTo>
                    <a:pt x="7277" y="21196"/>
                  </a:lnTo>
                  <a:lnTo>
                    <a:pt x="6108" y="21666"/>
                  </a:lnTo>
                  <a:lnTo>
                    <a:pt x="5397" y="22593"/>
                  </a:lnTo>
                  <a:lnTo>
                    <a:pt x="5130" y="22961"/>
                  </a:lnTo>
                  <a:lnTo>
                    <a:pt x="6400" y="22783"/>
                  </a:lnTo>
                  <a:lnTo>
                    <a:pt x="6934" y="22085"/>
                  </a:lnTo>
                  <a:lnTo>
                    <a:pt x="7315" y="21755"/>
                  </a:lnTo>
                  <a:lnTo>
                    <a:pt x="7874" y="21755"/>
                  </a:lnTo>
                  <a:lnTo>
                    <a:pt x="8255" y="21742"/>
                  </a:lnTo>
                  <a:lnTo>
                    <a:pt x="9309" y="21170"/>
                  </a:lnTo>
                  <a:close/>
                </a:path>
                <a:path w="91439" h="32385">
                  <a:moveTo>
                    <a:pt x="11099" y="23241"/>
                  </a:moveTo>
                  <a:lnTo>
                    <a:pt x="10718" y="23215"/>
                  </a:lnTo>
                  <a:lnTo>
                    <a:pt x="10515" y="23253"/>
                  </a:lnTo>
                  <a:lnTo>
                    <a:pt x="9436" y="23444"/>
                  </a:lnTo>
                  <a:lnTo>
                    <a:pt x="8458" y="23964"/>
                  </a:lnTo>
                  <a:lnTo>
                    <a:pt x="7924" y="24955"/>
                  </a:lnTo>
                  <a:lnTo>
                    <a:pt x="7645" y="25501"/>
                  </a:lnTo>
                  <a:lnTo>
                    <a:pt x="8966" y="25349"/>
                  </a:lnTo>
                  <a:lnTo>
                    <a:pt x="9410" y="24498"/>
                  </a:lnTo>
                  <a:lnTo>
                    <a:pt x="9766" y="24066"/>
                  </a:lnTo>
                  <a:lnTo>
                    <a:pt x="10541" y="23926"/>
                  </a:lnTo>
                  <a:lnTo>
                    <a:pt x="11074" y="23799"/>
                  </a:lnTo>
                  <a:lnTo>
                    <a:pt x="11099" y="23241"/>
                  </a:lnTo>
                  <a:close/>
                </a:path>
                <a:path w="91439" h="32385">
                  <a:moveTo>
                    <a:pt x="12928" y="13703"/>
                  </a:moveTo>
                  <a:lnTo>
                    <a:pt x="12611" y="13677"/>
                  </a:lnTo>
                  <a:lnTo>
                    <a:pt x="11176" y="13563"/>
                  </a:lnTo>
                  <a:lnTo>
                    <a:pt x="9486" y="14312"/>
                  </a:lnTo>
                  <a:lnTo>
                    <a:pt x="9080" y="16078"/>
                  </a:lnTo>
                  <a:lnTo>
                    <a:pt x="10375" y="15900"/>
                  </a:lnTo>
                  <a:lnTo>
                    <a:pt x="10439" y="15570"/>
                  </a:lnTo>
                  <a:lnTo>
                    <a:pt x="10591" y="14960"/>
                  </a:lnTo>
                  <a:lnTo>
                    <a:pt x="11010" y="14147"/>
                  </a:lnTo>
                  <a:lnTo>
                    <a:pt x="11747" y="14198"/>
                  </a:lnTo>
                  <a:lnTo>
                    <a:pt x="11988" y="14224"/>
                  </a:lnTo>
                  <a:lnTo>
                    <a:pt x="12509" y="14147"/>
                  </a:lnTo>
                  <a:lnTo>
                    <a:pt x="12827" y="13792"/>
                  </a:lnTo>
                  <a:close/>
                </a:path>
                <a:path w="91439" h="32385">
                  <a:moveTo>
                    <a:pt x="13957" y="24980"/>
                  </a:moveTo>
                  <a:lnTo>
                    <a:pt x="13779" y="24904"/>
                  </a:lnTo>
                  <a:lnTo>
                    <a:pt x="13525" y="24930"/>
                  </a:lnTo>
                  <a:lnTo>
                    <a:pt x="12166" y="25031"/>
                  </a:lnTo>
                  <a:lnTo>
                    <a:pt x="10934" y="25514"/>
                  </a:lnTo>
                  <a:lnTo>
                    <a:pt x="9944" y="26466"/>
                  </a:lnTo>
                  <a:lnTo>
                    <a:pt x="9715" y="26695"/>
                  </a:lnTo>
                  <a:lnTo>
                    <a:pt x="10287" y="26758"/>
                  </a:lnTo>
                  <a:lnTo>
                    <a:pt x="10579" y="26758"/>
                  </a:lnTo>
                  <a:lnTo>
                    <a:pt x="10947" y="26631"/>
                  </a:lnTo>
                  <a:lnTo>
                    <a:pt x="11163" y="26416"/>
                  </a:lnTo>
                  <a:lnTo>
                    <a:pt x="11671" y="25933"/>
                  </a:lnTo>
                  <a:lnTo>
                    <a:pt x="12255" y="25603"/>
                  </a:lnTo>
                  <a:lnTo>
                    <a:pt x="13195" y="25539"/>
                  </a:lnTo>
                  <a:lnTo>
                    <a:pt x="13754" y="25463"/>
                  </a:lnTo>
                  <a:lnTo>
                    <a:pt x="13957" y="24980"/>
                  </a:lnTo>
                  <a:close/>
                </a:path>
                <a:path w="91439" h="32385">
                  <a:moveTo>
                    <a:pt x="14897" y="15976"/>
                  </a:moveTo>
                  <a:lnTo>
                    <a:pt x="14719" y="15925"/>
                  </a:lnTo>
                  <a:lnTo>
                    <a:pt x="14478" y="15951"/>
                  </a:lnTo>
                  <a:lnTo>
                    <a:pt x="13296" y="16052"/>
                  </a:lnTo>
                  <a:lnTo>
                    <a:pt x="12166" y="16510"/>
                  </a:lnTo>
                  <a:lnTo>
                    <a:pt x="11430" y="17462"/>
                  </a:lnTo>
                  <a:lnTo>
                    <a:pt x="11137" y="17818"/>
                  </a:lnTo>
                  <a:lnTo>
                    <a:pt x="12420" y="17665"/>
                  </a:lnTo>
                  <a:lnTo>
                    <a:pt x="12954" y="16967"/>
                  </a:lnTo>
                  <a:lnTo>
                    <a:pt x="13360" y="16586"/>
                  </a:lnTo>
                  <a:lnTo>
                    <a:pt x="13919" y="16535"/>
                  </a:lnTo>
                  <a:lnTo>
                    <a:pt x="14706" y="16446"/>
                  </a:lnTo>
                  <a:lnTo>
                    <a:pt x="14795" y="16205"/>
                  </a:lnTo>
                  <a:lnTo>
                    <a:pt x="14897" y="15976"/>
                  </a:lnTo>
                  <a:close/>
                </a:path>
                <a:path w="91439" h="32385">
                  <a:moveTo>
                    <a:pt x="15697" y="26962"/>
                  </a:moveTo>
                  <a:lnTo>
                    <a:pt x="15519" y="26949"/>
                  </a:lnTo>
                  <a:lnTo>
                    <a:pt x="15278" y="26962"/>
                  </a:lnTo>
                  <a:lnTo>
                    <a:pt x="14249" y="27038"/>
                  </a:lnTo>
                  <a:lnTo>
                    <a:pt x="13284" y="27393"/>
                  </a:lnTo>
                  <a:lnTo>
                    <a:pt x="12293" y="28321"/>
                  </a:lnTo>
                  <a:lnTo>
                    <a:pt x="12712" y="28346"/>
                  </a:lnTo>
                  <a:lnTo>
                    <a:pt x="13119" y="28333"/>
                  </a:lnTo>
                  <a:lnTo>
                    <a:pt x="13500" y="28219"/>
                  </a:lnTo>
                  <a:lnTo>
                    <a:pt x="14008" y="27749"/>
                  </a:lnTo>
                  <a:lnTo>
                    <a:pt x="14287" y="27546"/>
                  </a:lnTo>
                  <a:lnTo>
                    <a:pt x="14706" y="27520"/>
                  </a:lnTo>
                  <a:lnTo>
                    <a:pt x="15494" y="27419"/>
                  </a:lnTo>
                  <a:lnTo>
                    <a:pt x="15697" y="26962"/>
                  </a:lnTo>
                  <a:close/>
                </a:path>
                <a:path w="91439" h="32385">
                  <a:moveTo>
                    <a:pt x="17983" y="28841"/>
                  </a:moveTo>
                  <a:lnTo>
                    <a:pt x="17805" y="28765"/>
                  </a:lnTo>
                  <a:lnTo>
                    <a:pt x="17551" y="28778"/>
                  </a:lnTo>
                  <a:lnTo>
                    <a:pt x="16510" y="28816"/>
                  </a:lnTo>
                  <a:lnTo>
                    <a:pt x="15519" y="29146"/>
                  </a:lnTo>
                  <a:lnTo>
                    <a:pt x="14224" y="30378"/>
                  </a:lnTo>
                  <a:lnTo>
                    <a:pt x="15519" y="30276"/>
                  </a:lnTo>
                  <a:lnTo>
                    <a:pt x="16154" y="29679"/>
                  </a:lnTo>
                  <a:lnTo>
                    <a:pt x="16497" y="29451"/>
                  </a:lnTo>
                  <a:lnTo>
                    <a:pt x="17018" y="29438"/>
                  </a:lnTo>
                  <a:lnTo>
                    <a:pt x="17233" y="29425"/>
                  </a:lnTo>
                  <a:lnTo>
                    <a:pt x="17792" y="29349"/>
                  </a:lnTo>
                  <a:lnTo>
                    <a:pt x="17894" y="29095"/>
                  </a:lnTo>
                  <a:lnTo>
                    <a:pt x="17983" y="28841"/>
                  </a:lnTo>
                  <a:close/>
                </a:path>
                <a:path w="91439" h="32385">
                  <a:moveTo>
                    <a:pt x="18275" y="18211"/>
                  </a:moveTo>
                  <a:lnTo>
                    <a:pt x="17957" y="18173"/>
                  </a:lnTo>
                  <a:lnTo>
                    <a:pt x="16649" y="18034"/>
                  </a:lnTo>
                  <a:lnTo>
                    <a:pt x="15392" y="18453"/>
                  </a:lnTo>
                  <a:lnTo>
                    <a:pt x="14287" y="19685"/>
                  </a:lnTo>
                  <a:lnTo>
                    <a:pt x="14693" y="19786"/>
                  </a:lnTo>
                  <a:lnTo>
                    <a:pt x="15163" y="19812"/>
                  </a:lnTo>
                  <a:lnTo>
                    <a:pt x="15519" y="19672"/>
                  </a:lnTo>
                  <a:lnTo>
                    <a:pt x="16116" y="19024"/>
                  </a:lnTo>
                  <a:lnTo>
                    <a:pt x="16560" y="18796"/>
                  </a:lnTo>
                  <a:lnTo>
                    <a:pt x="17411" y="18884"/>
                  </a:lnTo>
                  <a:lnTo>
                    <a:pt x="17881" y="18846"/>
                  </a:lnTo>
                  <a:lnTo>
                    <a:pt x="18072" y="18605"/>
                  </a:lnTo>
                  <a:lnTo>
                    <a:pt x="18224" y="18427"/>
                  </a:lnTo>
                  <a:lnTo>
                    <a:pt x="18275" y="18211"/>
                  </a:lnTo>
                  <a:close/>
                </a:path>
                <a:path w="91439" h="32385">
                  <a:moveTo>
                    <a:pt x="20205" y="31394"/>
                  </a:moveTo>
                  <a:lnTo>
                    <a:pt x="19913" y="30975"/>
                  </a:lnTo>
                  <a:lnTo>
                    <a:pt x="19342" y="31140"/>
                  </a:lnTo>
                  <a:lnTo>
                    <a:pt x="19189" y="31203"/>
                  </a:lnTo>
                  <a:lnTo>
                    <a:pt x="18834" y="31343"/>
                  </a:lnTo>
                  <a:lnTo>
                    <a:pt x="18478" y="31470"/>
                  </a:lnTo>
                  <a:lnTo>
                    <a:pt x="17945" y="31673"/>
                  </a:lnTo>
                  <a:lnTo>
                    <a:pt x="17589" y="31838"/>
                  </a:lnTo>
                  <a:lnTo>
                    <a:pt x="17881" y="32258"/>
                  </a:lnTo>
                  <a:lnTo>
                    <a:pt x="18453" y="32092"/>
                  </a:lnTo>
                  <a:lnTo>
                    <a:pt x="18961" y="31889"/>
                  </a:lnTo>
                  <a:lnTo>
                    <a:pt x="19316" y="31762"/>
                  </a:lnTo>
                  <a:lnTo>
                    <a:pt x="19850" y="31559"/>
                  </a:lnTo>
                  <a:lnTo>
                    <a:pt x="20205" y="31394"/>
                  </a:lnTo>
                  <a:close/>
                </a:path>
                <a:path w="91439" h="32385">
                  <a:moveTo>
                    <a:pt x="20713" y="20650"/>
                  </a:moveTo>
                  <a:lnTo>
                    <a:pt x="20396" y="20650"/>
                  </a:lnTo>
                  <a:lnTo>
                    <a:pt x="19037" y="20637"/>
                  </a:lnTo>
                  <a:lnTo>
                    <a:pt x="17716" y="21132"/>
                  </a:lnTo>
                  <a:lnTo>
                    <a:pt x="16738" y="22453"/>
                  </a:lnTo>
                  <a:lnTo>
                    <a:pt x="17386" y="22415"/>
                  </a:lnTo>
                  <a:lnTo>
                    <a:pt x="17703" y="22364"/>
                  </a:lnTo>
                  <a:lnTo>
                    <a:pt x="18034" y="22263"/>
                  </a:lnTo>
                  <a:lnTo>
                    <a:pt x="18529" y="21590"/>
                  </a:lnTo>
                  <a:lnTo>
                    <a:pt x="18961" y="21209"/>
                  </a:lnTo>
                  <a:lnTo>
                    <a:pt x="19545" y="21221"/>
                  </a:lnTo>
                  <a:lnTo>
                    <a:pt x="19812" y="21221"/>
                  </a:lnTo>
                  <a:lnTo>
                    <a:pt x="20281" y="21183"/>
                  </a:lnTo>
                  <a:lnTo>
                    <a:pt x="20624" y="20815"/>
                  </a:lnTo>
                  <a:lnTo>
                    <a:pt x="20713" y="20650"/>
                  </a:lnTo>
                  <a:close/>
                </a:path>
                <a:path w="91439" h="32385">
                  <a:moveTo>
                    <a:pt x="23253" y="23825"/>
                  </a:moveTo>
                  <a:lnTo>
                    <a:pt x="23228" y="23482"/>
                  </a:lnTo>
                  <a:lnTo>
                    <a:pt x="22910" y="23406"/>
                  </a:lnTo>
                  <a:lnTo>
                    <a:pt x="21551" y="23075"/>
                  </a:lnTo>
                  <a:lnTo>
                    <a:pt x="20205" y="23444"/>
                  </a:lnTo>
                  <a:lnTo>
                    <a:pt x="18694" y="25095"/>
                  </a:lnTo>
                  <a:lnTo>
                    <a:pt x="19951" y="25323"/>
                  </a:lnTo>
                  <a:lnTo>
                    <a:pt x="20828" y="24371"/>
                  </a:lnTo>
                  <a:lnTo>
                    <a:pt x="21463" y="24130"/>
                  </a:lnTo>
                  <a:lnTo>
                    <a:pt x="22466" y="24384"/>
                  </a:lnTo>
                  <a:lnTo>
                    <a:pt x="22872" y="24333"/>
                  </a:lnTo>
                  <a:lnTo>
                    <a:pt x="23088" y="24053"/>
                  </a:lnTo>
                  <a:lnTo>
                    <a:pt x="23253" y="23825"/>
                  </a:lnTo>
                  <a:close/>
                </a:path>
                <a:path w="91439" h="32385">
                  <a:moveTo>
                    <a:pt x="23355" y="30619"/>
                  </a:moveTo>
                  <a:lnTo>
                    <a:pt x="17322" y="24358"/>
                  </a:lnTo>
                  <a:lnTo>
                    <a:pt x="11442" y="18897"/>
                  </a:lnTo>
                  <a:lnTo>
                    <a:pt x="4826" y="13360"/>
                  </a:lnTo>
                  <a:lnTo>
                    <a:pt x="3670" y="14008"/>
                  </a:lnTo>
                  <a:lnTo>
                    <a:pt x="4254" y="14490"/>
                  </a:lnTo>
                  <a:lnTo>
                    <a:pt x="10350" y="19596"/>
                  </a:lnTo>
                  <a:lnTo>
                    <a:pt x="16167" y="25006"/>
                  </a:lnTo>
                  <a:lnTo>
                    <a:pt x="22098" y="31153"/>
                  </a:lnTo>
                  <a:lnTo>
                    <a:pt x="23355" y="30619"/>
                  </a:lnTo>
                  <a:close/>
                </a:path>
                <a:path w="91439" h="32385">
                  <a:moveTo>
                    <a:pt x="24726" y="26797"/>
                  </a:moveTo>
                  <a:lnTo>
                    <a:pt x="24409" y="26758"/>
                  </a:lnTo>
                  <a:lnTo>
                    <a:pt x="23406" y="26644"/>
                  </a:lnTo>
                  <a:lnTo>
                    <a:pt x="22402" y="26898"/>
                  </a:lnTo>
                  <a:lnTo>
                    <a:pt x="21729" y="27673"/>
                  </a:lnTo>
                  <a:lnTo>
                    <a:pt x="21209" y="28257"/>
                  </a:lnTo>
                  <a:lnTo>
                    <a:pt x="22491" y="28257"/>
                  </a:lnTo>
                  <a:lnTo>
                    <a:pt x="22796" y="27914"/>
                  </a:lnTo>
                  <a:lnTo>
                    <a:pt x="23012" y="27660"/>
                  </a:lnTo>
                  <a:lnTo>
                    <a:pt x="23215" y="27444"/>
                  </a:lnTo>
                  <a:lnTo>
                    <a:pt x="23901" y="27533"/>
                  </a:lnTo>
                  <a:lnTo>
                    <a:pt x="24333" y="27495"/>
                  </a:lnTo>
                  <a:lnTo>
                    <a:pt x="24536" y="27241"/>
                  </a:lnTo>
                  <a:lnTo>
                    <a:pt x="24688" y="27063"/>
                  </a:lnTo>
                  <a:lnTo>
                    <a:pt x="24726" y="26797"/>
                  </a:lnTo>
                  <a:close/>
                </a:path>
                <a:path w="91439" h="32385">
                  <a:moveTo>
                    <a:pt x="28092" y="28003"/>
                  </a:moveTo>
                  <a:lnTo>
                    <a:pt x="27774" y="28003"/>
                  </a:lnTo>
                  <a:lnTo>
                    <a:pt x="26416" y="27990"/>
                  </a:lnTo>
                  <a:lnTo>
                    <a:pt x="25095" y="28486"/>
                  </a:lnTo>
                  <a:lnTo>
                    <a:pt x="24117" y="29806"/>
                  </a:lnTo>
                  <a:lnTo>
                    <a:pt x="24765" y="29768"/>
                  </a:lnTo>
                  <a:lnTo>
                    <a:pt x="25082" y="29718"/>
                  </a:lnTo>
                  <a:lnTo>
                    <a:pt x="25412" y="29616"/>
                  </a:lnTo>
                  <a:lnTo>
                    <a:pt x="25908" y="28943"/>
                  </a:lnTo>
                  <a:lnTo>
                    <a:pt x="26339" y="28562"/>
                  </a:lnTo>
                  <a:lnTo>
                    <a:pt x="26924" y="28575"/>
                  </a:lnTo>
                  <a:lnTo>
                    <a:pt x="27190" y="28575"/>
                  </a:lnTo>
                  <a:lnTo>
                    <a:pt x="27660" y="28536"/>
                  </a:lnTo>
                  <a:lnTo>
                    <a:pt x="28003" y="28168"/>
                  </a:lnTo>
                  <a:lnTo>
                    <a:pt x="28092" y="28003"/>
                  </a:lnTo>
                  <a:close/>
                </a:path>
                <a:path w="91439" h="32385">
                  <a:moveTo>
                    <a:pt x="30873" y="11950"/>
                  </a:moveTo>
                  <a:lnTo>
                    <a:pt x="30619" y="11036"/>
                  </a:lnTo>
                  <a:lnTo>
                    <a:pt x="29794" y="11188"/>
                  </a:lnTo>
                  <a:lnTo>
                    <a:pt x="28257" y="11480"/>
                  </a:lnTo>
                  <a:lnTo>
                    <a:pt x="26987" y="12395"/>
                  </a:lnTo>
                  <a:lnTo>
                    <a:pt x="26187" y="13728"/>
                  </a:lnTo>
                  <a:lnTo>
                    <a:pt x="25819" y="14363"/>
                  </a:lnTo>
                  <a:lnTo>
                    <a:pt x="27165" y="14401"/>
                  </a:lnTo>
                  <a:lnTo>
                    <a:pt x="27457" y="13893"/>
                  </a:lnTo>
                  <a:lnTo>
                    <a:pt x="28041" y="12915"/>
                  </a:lnTo>
                  <a:lnTo>
                    <a:pt x="28930" y="12319"/>
                  </a:lnTo>
                  <a:lnTo>
                    <a:pt x="30035" y="12103"/>
                  </a:lnTo>
                  <a:lnTo>
                    <a:pt x="30873" y="11950"/>
                  </a:lnTo>
                  <a:close/>
                </a:path>
                <a:path w="91439" h="32385">
                  <a:moveTo>
                    <a:pt x="32804" y="14071"/>
                  </a:moveTo>
                  <a:lnTo>
                    <a:pt x="31915" y="14033"/>
                  </a:lnTo>
                  <a:lnTo>
                    <a:pt x="30378" y="13970"/>
                  </a:lnTo>
                  <a:lnTo>
                    <a:pt x="28943" y="14757"/>
                  </a:lnTo>
                  <a:lnTo>
                    <a:pt x="28321" y="16192"/>
                  </a:lnTo>
                  <a:lnTo>
                    <a:pt x="28130" y="16611"/>
                  </a:lnTo>
                  <a:lnTo>
                    <a:pt x="29451" y="16471"/>
                  </a:lnTo>
                  <a:lnTo>
                    <a:pt x="29959" y="15303"/>
                  </a:lnTo>
                  <a:lnTo>
                    <a:pt x="30581" y="14770"/>
                  </a:lnTo>
                  <a:lnTo>
                    <a:pt x="31407" y="14808"/>
                  </a:lnTo>
                  <a:lnTo>
                    <a:pt x="31927" y="14820"/>
                  </a:lnTo>
                  <a:lnTo>
                    <a:pt x="32804" y="14071"/>
                  </a:lnTo>
                  <a:close/>
                </a:path>
                <a:path w="91439" h="32385">
                  <a:moveTo>
                    <a:pt x="34759" y="17983"/>
                  </a:moveTo>
                  <a:lnTo>
                    <a:pt x="34467" y="17907"/>
                  </a:lnTo>
                  <a:lnTo>
                    <a:pt x="33007" y="17538"/>
                  </a:lnTo>
                  <a:lnTo>
                    <a:pt x="31330" y="18072"/>
                  </a:lnTo>
                  <a:lnTo>
                    <a:pt x="30251" y="19469"/>
                  </a:lnTo>
                  <a:lnTo>
                    <a:pt x="30937" y="19405"/>
                  </a:lnTo>
                  <a:lnTo>
                    <a:pt x="31203" y="19367"/>
                  </a:lnTo>
                  <a:lnTo>
                    <a:pt x="31546" y="19265"/>
                  </a:lnTo>
                  <a:lnTo>
                    <a:pt x="31711" y="19037"/>
                  </a:lnTo>
                  <a:lnTo>
                    <a:pt x="32156" y="18465"/>
                  </a:lnTo>
                  <a:lnTo>
                    <a:pt x="32689" y="18249"/>
                  </a:lnTo>
                  <a:lnTo>
                    <a:pt x="33667" y="18503"/>
                  </a:lnTo>
                  <a:lnTo>
                    <a:pt x="34061" y="18402"/>
                  </a:lnTo>
                  <a:lnTo>
                    <a:pt x="34417" y="18199"/>
                  </a:lnTo>
                  <a:lnTo>
                    <a:pt x="34759" y="17983"/>
                  </a:lnTo>
                  <a:close/>
                </a:path>
                <a:path w="91439" h="32385">
                  <a:moveTo>
                    <a:pt x="37630" y="21450"/>
                  </a:moveTo>
                  <a:lnTo>
                    <a:pt x="36741" y="21361"/>
                  </a:lnTo>
                  <a:lnTo>
                    <a:pt x="35128" y="21196"/>
                  </a:lnTo>
                  <a:lnTo>
                    <a:pt x="33464" y="21805"/>
                  </a:lnTo>
                  <a:lnTo>
                    <a:pt x="32410" y="23050"/>
                  </a:lnTo>
                  <a:lnTo>
                    <a:pt x="31889" y="23647"/>
                  </a:lnTo>
                  <a:lnTo>
                    <a:pt x="33172" y="23672"/>
                  </a:lnTo>
                  <a:lnTo>
                    <a:pt x="34201" y="22453"/>
                  </a:lnTo>
                  <a:lnTo>
                    <a:pt x="35128" y="22047"/>
                  </a:lnTo>
                  <a:lnTo>
                    <a:pt x="36779" y="22212"/>
                  </a:lnTo>
                  <a:lnTo>
                    <a:pt x="37630" y="21450"/>
                  </a:lnTo>
                  <a:close/>
                </a:path>
                <a:path w="91439" h="32385">
                  <a:moveTo>
                    <a:pt x="38417" y="24574"/>
                  </a:moveTo>
                  <a:lnTo>
                    <a:pt x="37528" y="24472"/>
                  </a:lnTo>
                  <a:lnTo>
                    <a:pt x="36385" y="24345"/>
                  </a:lnTo>
                  <a:lnTo>
                    <a:pt x="35356" y="24625"/>
                  </a:lnTo>
                  <a:lnTo>
                    <a:pt x="33705" y="25831"/>
                  </a:lnTo>
                  <a:lnTo>
                    <a:pt x="34772" y="26377"/>
                  </a:lnTo>
                  <a:lnTo>
                    <a:pt x="35852" y="25565"/>
                  </a:lnTo>
                  <a:lnTo>
                    <a:pt x="36423" y="25412"/>
                  </a:lnTo>
                  <a:lnTo>
                    <a:pt x="37769" y="25565"/>
                  </a:lnTo>
                  <a:lnTo>
                    <a:pt x="38417" y="24574"/>
                  </a:lnTo>
                  <a:close/>
                </a:path>
                <a:path w="91439" h="32385">
                  <a:moveTo>
                    <a:pt x="40424" y="28308"/>
                  </a:moveTo>
                  <a:lnTo>
                    <a:pt x="40119" y="28219"/>
                  </a:lnTo>
                  <a:lnTo>
                    <a:pt x="38620" y="27813"/>
                  </a:lnTo>
                  <a:lnTo>
                    <a:pt x="36880" y="28397"/>
                  </a:lnTo>
                  <a:lnTo>
                    <a:pt x="36055" y="29743"/>
                  </a:lnTo>
                  <a:lnTo>
                    <a:pt x="35902" y="29972"/>
                  </a:lnTo>
                  <a:lnTo>
                    <a:pt x="36525" y="29933"/>
                  </a:lnTo>
                  <a:lnTo>
                    <a:pt x="36868" y="29883"/>
                  </a:lnTo>
                  <a:lnTo>
                    <a:pt x="37211" y="29768"/>
                  </a:lnTo>
                  <a:lnTo>
                    <a:pt x="37744" y="28905"/>
                  </a:lnTo>
                  <a:lnTo>
                    <a:pt x="38303" y="28575"/>
                  </a:lnTo>
                  <a:lnTo>
                    <a:pt x="39331" y="28854"/>
                  </a:lnTo>
                  <a:lnTo>
                    <a:pt x="39712" y="28778"/>
                  </a:lnTo>
                  <a:lnTo>
                    <a:pt x="40093" y="28549"/>
                  </a:lnTo>
                  <a:lnTo>
                    <a:pt x="40424" y="28308"/>
                  </a:lnTo>
                  <a:close/>
                </a:path>
                <a:path w="91439" h="32385">
                  <a:moveTo>
                    <a:pt x="41249" y="9271"/>
                  </a:moveTo>
                  <a:lnTo>
                    <a:pt x="41059" y="9207"/>
                  </a:lnTo>
                  <a:lnTo>
                    <a:pt x="38912" y="9309"/>
                  </a:lnTo>
                  <a:lnTo>
                    <a:pt x="37147" y="9880"/>
                  </a:lnTo>
                  <a:lnTo>
                    <a:pt x="35293" y="11061"/>
                  </a:lnTo>
                  <a:lnTo>
                    <a:pt x="35458" y="11188"/>
                  </a:lnTo>
                  <a:lnTo>
                    <a:pt x="35928" y="11366"/>
                  </a:lnTo>
                  <a:lnTo>
                    <a:pt x="36360" y="11150"/>
                  </a:lnTo>
                  <a:lnTo>
                    <a:pt x="36588" y="11010"/>
                  </a:lnTo>
                  <a:lnTo>
                    <a:pt x="37706" y="10299"/>
                  </a:lnTo>
                  <a:lnTo>
                    <a:pt x="38938" y="9918"/>
                  </a:lnTo>
                  <a:lnTo>
                    <a:pt x="40487" y="9842"/>
                  </a:lnTo>
                  <a:lnTo>
                    <a:pt x="41046" y="9766"/>
                  </a:lnTo>
                  <a:lnTo>
                    <a:pt x="41249" y="9271"/>
                  </a:lnTo>
                  <a:close/>
                </a:path>
                <a:path w="91439" h="32385">
                  <a:moveTo>
                    <a:pt x="41351" y="30911"/>
                  </a:moveTo>
                  <a:lnTo>
                    <a:pt x="40614" y="30391"/>
                  </a:lnTo>
                  <a:lnTo>
                    <a:pt x="39992" y="30695"/>
                  </a:lnTo>
                  <a:lnTo>
                    <a:pt x="39547" y="30924"/>
                  </a:lnTo>
                  <a:lnTo>
                    <a:pt x="39090" y="31140"/>
                  </a:lnTo>
                  <a:lnTo>
                    <a:pt x="38646" y="31369"/>
                  </a:lnTo>
                  <a:lnTo>
                    <a:pt x="37833" y="31775"/>
                  </a:lnTo>
                  <a:lnTo>
                    <a:pt x="38569" y="32308"/>
                  </a:lnTo>
                  <a:lnTo>
                    <a:pt x="39192" y="31991"/>
                  </a:lnTo>
                  <a:lnTo>
                    <a:pt x="40538" y="31330"/>
                  </a:lnTo>
                  <a:lnTo>
                    <a:pt x="41351" y="30911"/>
                  </a:lnTo>
                  <a:close/>
                </a:path>
                <a:path w="91439" h="32385">
                  <a:moveTo>
                    <a:pt x="43116" y="13017"/>
                  </a:moveTo>
                  <a:lnTo>
                    <a:pt x="41262" y="12687"/>
                  </a:lnTo>
                  <a:lnTo>
                    <a:pt x="39573" y="13258"/>
                  </a:lnTo>
                  <a:lnTo>
                    <a:pt x="38519" y="14452"/>
                  </a:lnTo>
                  <a:lnTo>
                    <a:pt x="38315" y="14693"/>
                  </a:lnTo>
                  <a:lnTo>
                    <a:pt x="38696" y="14770"/>
                  </a:lnTo>
                  <a:lnTo>
                    <a:pt x="39154" y="14770"/>
                  </a:lnTo>
                  <a:lnTo>
                    <a:pt x="39535" y="14655"/>
                  </a:lnTo>
                  <a:lnTo>
                    <a:pt x="39738" y="14427"/>
                  </a:lnTo>
                  <a:lnTo>
                    <a:pt x="40347" y="13741"/>
                  </a:lnTo>
                  <a:lnTo>
                    <a:pt x="41084" y="13449"/>
                  </a:lnTo>
                  <a:lnTo>
                    <a:pt x="42278" y="13665"/>
                  </a:lnTo>
                  <a:lnTo>
                    <a:pt x="42722" y="13563"/>
                  </a:lnTo>
                  <a:lnTo>
                    <a:pt x="43116" y="13182"/>
                  </a:lnTo>
                  <a:lnTo>
                    <a:pt x="43116" y="13017"/>
                  </a:lnTo>
                  <a:close/>
                </a:path>
                <a:path w="91439" h="32385">
                  <a:moveTo>
                    <a:pt x="44818" y="32004"/>
                  </a:moveTo>
                  <a:lnTo>
                    <a:pt x="42329" y="25374"/>
                  </a:lnTo>
                  <a:lnTo>
                    <a:pt x="39509" y="19304"/>
                  </a:lnTo>
                  <a:lnTo>
                    <a:pt x="36245" y="13462"/>
                  </a:lnTo>
                  <a:lnTo>
                    <a:pt x="32334" y="7569"/>
                  </a:lnTo>
                  <a:lnTo>
                    <a:pt x="31064" y="7988"/>
                  </a:lnTo>
                  <a:lnTo>
                    <a:pt x="31292" y="8318"/>
                  </a:lnTo>
                  <a:lnTo>
                    <a:pt x="34975" y="13906"/>
                  </a:lnTo>
                  <a:lnTo>
                    <a:pt x="38214" y="19723"/>
                  </a:lnTo>
                  <a:lnTo>
                    <a:pt x="41021" y="25768"/>
                  </a:lnTo>
                  <a:lnTo>
                    <a:pt x="43510" y="32385"/>
                  </a:lnTo>
                  <a:lnTo>
                    <a:pt x="44818" y="32004"/>
                  </a:lnTo>
                  <a:close/>
                </a:path>
                <a:path w="91439" h="32385">
                  <a:moveTo>
                    <a:pt x="45008" y="20904"/>
                  </a:moveTo>
                  <a:lnTo>
                    <a:pt x="43459" y="20650"/>
                  </a:lnTo>
                  <a:lnTo>
                    <a:pt x="42227" y="21082"/>
                  </a:lnTo>
                  <a:lnTo>
                    <a:pt x="41503" y="22110"/>
                  </a:lnTo>
                  <a:lnTo>
                    <a:pt x="41135" y="22606"/>
                  </a:lnTo>
                  <a:lnTo>
                    <a:pt x="42468" y="22517"/>
                  </a:lnTo>
                  <a:lnTo>
                    <a:pt x="42735" y="22148"/>
                  </a:lnTo>
                  <a:lnTo>
                    <a:pt x="43027" y="21742"/>
                  </a:lnTo>
                  <a:lnTo>
                    <a:pt x="43370" y="21513"/>
                  </a:lnTo>
                  <a:lnTo>
                    <a:pt x="43878" y="21590"/>
                  </a:lnTo>
                  <a:lnTo>
                    <a:pt x="44170" y="21640"/>
                  </a:lnTo>
                  <a:lnTo>
                    <a:pt x="44615" y="21590"/>
                  </a:lnTo>
                  <a:lnTo>
                    <a:pt x="44983" y="21145"/>
                  </a:lnTo>
                  <a:lnTo>
                    <a:pt x="45008" y="20904"/>
                  </a:lnTo>
                  <a:close/>
                </a:path>
                <a:path w="91439" h="32385">
                  <a:moveTo>
                    <a:pt x="45389" y="16471"/>
                  </a:moveTo>
                  <a:lnTo>
                    <a:pt x="43218" y="15989"/>
                  </a:lnTo>
                  <a:lnTo>
                    <a:pt x="41884" y="16217"/>
                  </a:lnTo>
                  <a:lnTo>
                    <a:pt x="39992" y="17360"/>
                  </a:lnTo>
                  <a:lnTo>
                    <a:pt x="40690" y="18097"/>
                  </a:lnTo>
                  <a:lnTo>
                    <a:pt x="41351" y="17703"/>
                  </a:lnTo>
                  <a:lnTo>
                    <a:pt x="42214" y="17183"/>
                  </a:lnTo>
                  <a:lnTo>
                    <a:pt x="43078" y="17043"/>
                  </a:lnTo>
                  <a:lnTo>
                    <a:pt x="44729" y="17411"/>
                  </a:lnTo>
                  <a:lnTo>
                    <a:pt x="45389" y="16471"/>
                  </a:lnTo>
                  <a:close/>
                </a:path>
                <a:path w="91439" h="32385">
                  <a:moveTo>
                    <a:pt x="46939" y="24587"/>
                  </a:moveTo>
                  <a:lnTo>
                    <a:pt x="45326" y="24574"/>
                  </a:lnTo>
                  <a:lnTo>
                    <a:pt x="44081" y="24955"/>
                  </a:lnTo>
                  <a:lnTo>
                    <a:pt x="42786" y="25882"/>
                  </a:lnTo>
                  <a:lnTo>
                    <a:pt x="43332" y="25882"/>
                  </a:lnTo>
                  <a:lnTo>
                    <a:pt x="43637" y="25869"/>
                  </a:lnTo>
                  <a:lnTo>
                    <a:pt x="43980" y="25755"/>
                  </a:lnTo>
                  <a:lnTo>
                    <a:pt x="44221" y="25577"/>
                  </a:lnTo>
                  <a:lnTo>
                    <a:pt x="44704" y="25234"/>
                  </a:lnTo>
                  <a:lnTo>
                    <a:pt x="45148" y="25082"/>
                  </a:lnTo>
                  <a:lnTo>
                    <a:pt x="45745" y="25082"/>
                  </a:lnTo>
                  <a:lnTo>
                    <a:pt x="45999" y="25095"/>
                  </a:lnTo>
                  <a:lnTo>
                    <a:pt x="46507" y="25031"/>
                  </a:lnTo>
                  <a:lnTo>
                    <a:pt x="46685" y="24841"/>
                  </a:lnTo>
                  <a:lnTo>
                    <a:pt x="46812" y="24688"/>
                  </a:lnTo>
                  <a:lnTo>
                    <a:pt x="46939" y="24587"/>
                  </a:lnTo>
                  <a:close/>
                </a:path>
                <a:path w="91439" h="32385">
                  <a:moveTo>
                    <a:pt x="48361" y="27520"/>
                  </a:moveTo>
                  <a:lnTo>
                    <a:pt x="47485" y="27355"/>
                  </a:lnTo>
                  <a:lnTo>
                    <a:pt x="46494" y="27178"/>
                  </a:lnTo>
                  <a:lnTo>
                    <a:pt x="45478" y="27533"/>
                  </a:lnTo>
                  <a:lnTo>
                    <a:pt x="44831" y="28308"/>
                  </a:lnTo>
                  <a:lnTo>
                    <a:pt x="44297" y="28930"/>
                  </a:lnTo>
                  <a:lnTo>
                    <a:pt x="45567" y="29057"/>
                  </a:lnTo>
                  <a:lnTo>
                    <a:pt x="45923" y="28638"/>
                  </a:lnTo>
                  <a:lnTo>
                    <a:pt x="46240" y="28270"/>
                  </a:lnTo>
                  <a:lnTo>
                    <a:pt x="46532" y="28168"/>
                  </a:lnTo>
                  <a:lnTo>
                    <a:pt x="47002" y="28257"/>
                  </a:lnTo>
                  <a:lnTo>
                    <a:pt x="47612" y="28359"/>
                  </a:lnTo>
                  <a:lnTo>
                    <a:pt x="48361" y="27520"/>
                  </a:lnTo>
                  <a:close/>
                </a:path>
                <a:path w="91439" h="32385">
                  <a:moveTo>
                    <a:pt x="56553" y="6438"/>
                  </a:moveTo>
                  <a:lnTo>
                    <a:pt x="56337" y="6337"/>
                  </a:lnTo>
                  <a:lnTo>
                    <a:pt x="54851" y="5626"/>
                  </a:lnTo>
                  <a:lnTo>
                    <a:pt x="52768" y="6096"/>
                  </a:lnTo>
                  <a:lnTo>
                    <a:pt x="51485" y="7747"/>
                  </a:lnTo>
                  <a:lnTo>
                    <a:pt x="52743" y="7569"/>
                  </a:lnTo>
                  <a:lnTo>
                    <a:pt x="53517" y="6578"/>
                  </a:lnTo>
                  <a:lnTo>
                    <a:pt x="54241" y="6388"/>
                  </a:lnTo>
                  <a:lnTo>
                    <a:pt x="55333" y="6908"/>
                  </a:lnTo>
                  <a:lnTo>
                    <a:pt x="55702" y="6819"/>
                  </a:lnTo>
                  <a:lnTo>
                    <a:pt x="55943" y="6718"/>
                  </a:lnTo>
                  <a:lnTo>
                    <a:pt x="56553" y="6438"/>
                  </a:lnTo>
                  <a:close/>
                </a:path>
                <a:path w="91439" h="32385">
                  <a:moveTo>
                    <a:pt x="57277" y="10655"/>
                  </a:moveTo>
                  <a:lnTo>
                    <a:pt x="56527" y="10490"/>
                  </a:lnTo>
                  <a:lnTo>
                    <a:pt x="54851" y="10121"/>
                  </a:lnTo>
                  <a:lnTo>
                    <a:pt x="53060" y="10629"/>
                  </a:lnTo>
                  <a:lnTo>
                    <a:pt x="51282" y="12357"/>
                  </a:lnTo>
                  <a:lnTo>
                    <a:pt x="52578" y="12344"/>
                  </a:lnTo>
                  <a:lnTo>
                    <a:pt x="53682" y="11264"/>
                  </a:lnTo>
                  <a:lnTo>
                    <a:pt x="54622" y="10972"/>
                  </a:lnTo>
                  <a:lnTo>
                    <a:pt x="56134" y="11290"/>
                  </a:lnTo>
                  <a:lnTo>
                    <a:pt x="57277" y="10655"/>
                  </a:lnTo>
                  <a:close/>
                </a:path>
                <a:path w="91439" h="32385">
                  <a:moveTo>
                    <a:pt x="57454" y="14554"/>
                  </a:moveTo>
                  <a:lnTo>
                    <a:pt x="57238" y="14478"/>
                  </a:lnTo>
                  <a:lnTo>
                    <a:pt x="55499" y="13804"/>
                  </a:lnTo>
                  <a:lnTo>
                    <a:pt x="53619" y="14084"/>
                  </a:lnTo>
                  <a:lnTo>
                    <a:pt x="51752" y="15151"/>
                  </a:lnTo>
                  <a:lnTo>
                    <a:pt x="51904" y="15214"/>
                  </a:lnTo>
                  <a:lnTo>
                    <a:pt x="52349" y="15367"/>
                  </a:lnTo>
                  <a:lnTo>
                    <a:pt x="52819" y="15151"/>
                  </a:lnTo>
                  <a:lnTo>
                    <a:pt x="53962" y="14490"/>
                  </a:lnTo>
                  <a:lnTo>
                    <a:pt x="55016" y="14554"/>
                  </a:lnTo>
                  <a:lnTo>
                    <a:pt x="56248" y="15024"/>
                  </a:lnTo>
                  <a:lnTo>
                    <a:pt x="56591" y="14947"/>
                  </a:lnTo>
                  <a:lnTo>
                    <a:pt x="56883" y="14833"/>
                  </a:lnTo>
                  <a:lnTo>
                    <a:pt x="57454" y="14554"/>
                  </a:lnTo>
                  <a:close/>
                </a:path>
                <a:path w="91439" h="32385">
                  <a:moveTo>
                    <a:pt x="58610" y="17602"/>
                  </a:moveTo>
                  <a:lnTo>
                    <a:pt x="57823" y="17284"/>
                  </a:lnTo>
                  <a:lnTo>
                    <a:pt x="56400" y="16700"/>
                  </a:lnTo>
                  <a:lnTo>
                    <a:pt x="54686" y="17170"/>
                  </a:lnTo>
                  <a:lnTo>
                    <a:pt x="53289" y="19126"/>
                  </a:lnTo>
                  <a:lnTo>
                    <a:pt x="54533" y="19367"/>
                  </a:lnTo>
                  <a:lnTo>
                    <a:pt x="55422" y="18110"/>
                  </a:lnTo>
                  <a:lnTo>
                    <a:pt x="56222" y="17856"/>
                  </a:lnTo>
                  <a:lnTo>
                    <a:pt x="57645" y="18440"/>
                  </a:lnTo>
                  <a:lnTo>
                    <a:pt x="58610" y="17602"/>
                  </a:lnTo>
                  <a:close/>
                </a:path>
                <a:path w="91439" h="32385">
                  <a:moveTo>
                    <a:pt x="59563" y="21424"/>
                  </a:moveTo>
                  <a:lnTo>
                    <a:pt x="58788" y="21247"/>
                  </a:lnTo>
                  <a:lnTo>
                    <a:pt x="57277" y="20904"/>
                  </a:lnTo>
                  <a:lnTo>
                    <a:pt x="55727" y="21323"/>
                  </a:lnTo>
                  <a:lnTo>
                    <a:pt x="54610" y="22390"/>
                  </a:lnTo>
                  <a:lnTo>
                    <a:pt x="54038" y="22948"/>
                  </a:lnTo>
                  <a:lnTo>
                    <a:pt x="55333" y="23025"/>
                  </a:lnTo>
                  <a:lnTo>
                    <a:pt x="55702" y="22682"/>
                  </a:lnTo>
                  <a:lnTo>
                    <a:pt x="56337" y="22059"/>
                  </a:lnTo>
                  <a:lnTo>
                    <a:pt x="57124" y="21831"/>
                  </a:lnTo>
                  <a:lnTo>
                    <a:pt x="58470" y="22148"/>
                  </a:lnTo>
                  <a:lnTo>
                    <a:pt x="59563" y="21424"/>
                  </a:lnTo>
                  <a:close/>
                </a:path>
                <a:path w="91439" h="32385">
                  <a:moveTo>
                    <a:pt x="59651" y="24917"/>
                  </a:moveTo>
                  <a:lnTo>
                    <a:pt x="59347" y="24866"/>
                  </a:lnTo>
                  <a:lnTo>
                    <a:pt x="57975" y="24650"/>
                  </a:lnTo>
                  <a:lnTo>
                    <a:pt x="56476" y="25069"/>
                  </a:lnTo>
                  <a:lnTo>
                    <a:pt x="55295" y="26289"/>
                  </a:lnTo>
                  <a:lnTo>
                    <a:pt x="55816" y="26289"/>
                  </a:lnTo>
                  <a:lnTo>
                    <a:pt x="56083" y="26276"/>
                  </a:lnTo>
                  <a:lnTo>
                    <a:pt x="56502" y="26174"/>
                  </a:lnTo>
                  <a:lnTo>
                    <a:pt x="57150" y="25514"/>
                  </a:lnTo>
                  <a:lnTo>
                    <a:pt x="57594" y="25273"/>
                  </a:lnTo>
                  <a:lnTo>
                    <a:pt x="58559" y="25425"/>
                  </a:lnTo>
                  <a:lnTo>
                    <a:pt x="58915" y="25349"/>
                  </a:lnTo>
                  <a:lnTo>
                    <a:pt x="59270" y="25158"/>
                  </a:lnTo>
                  <a:lnTo>
                    <a:pt x="59651" y="24917"/>
                  </a:lnTo>
                  <a:close/>
                </a:path>
                <a:path w="91439" h="32385">
                  <a:moveTo>
                    <a:pt x="62941" y="28575"/>
                  </a:moveTo>
                  <a:lnTo>
                    <a:pt x="62026" y="19786"/>
                  </a:lnTo>
                  <a:lnTo>
                    <a:pt x="60756" y="11518"/>
                  </a:lnTo>
                  <a:lnTo>
                    <a:pt x="58991" y="2908"/>
                  </a:lnTo>
                  <a:lnTo>
                    <a:pt x="57658" y="3238"/>
                  </a:lnTo>
                  <a:lnTo>
                    <a:pt x="57746" y="3644"/>
                  </a:lnTo>
                  <a:lnTo>
                    <a:pt x="59423" y="11874"/>
                  </a:lnTo>
                  <a:lnTo>
                    <a:pt x="60706" y="20142"/>
                  </a:lnTo>
                  <a:lnTo>
                    <a:pt x="61607" y="28854"/>
                  </a:lnTo>
                  <a:lnTo>
                    <a:pt x="62941" y="28575"/>
                  </a:lnTo>
                  <a:close/>
                </a:path>
                <a:path w="91439" h="32385">
                  <a:moveTo>
                    <a:pt x="66738" y="20523"/>
                  </a:moveTo>
                  <a:lnTo>
                    <a:pt x="66548" y="20459"/>
                  </a:lnTo>
                  <a:lnTo>
                    <a:pt x="65430" y="20053"/>
                  </a:lnTo>
                  <a:lnTo>
                    <a:pt x="64084" y="20358"/>
                  </a:lnTo>
                  <a:lnTo>
                    <a:pt x="62941" y="21310"/>
                  </a:lnTo>
                  <a:lnTo>
                    <a:pt x="63373" y="21310"/>
                  </a:lnTo>
                  <a:lnTo>
                    <a:pt x="63754" y="21285"/>
                  </a:lnTo>
                  <a:lnTo>
                    <a:pt x="64135" y="21183"/>
                  </a:lnTo>
                  <a:lnTo>
                    <a:pt x="64363" y="20993"/>
                  </a:lnTo>
                  <a:lnTo>
                    <a:pt x="64668" y="20751"/>
                  </a:lnTo>
                  <a:lnTo>
                    <a:pt x="64985" y="20726"/>
                  </a:lnTo>
                  <a:lnTo>
                    <a:pt x="65303" y="20891"/>
                  </a:lnTo>
                  <a:lnTo>
                    <a:pt x="65557" y="20993"/>
                  </a:lnTo>
                  <a:lnTo>
                    <a:pt x="65900" y="20891"/>
                  </a:lnTo>
                  <a:lnTo>
                    <a:pt x="66192" y="20789"/>
                  </a:lnTo>
                  <a:lnTo>
                    <a:pt x="66738" y="20523"/>
                  </a:lnTo>
                  <a:close/>
                </a:path>
                <a:path w="91439" h="32385">
                  <a:moveTo>
                    <a:pt x="66929" y="17005"/>
                  </a:moveTo>
                  <a:lnTo>
                    <a:pt x="66903" y="16675"/>
                  </a:lnTo>
                  <a:lnTo>
                    <a:pt x="66586" y="16586"/>
                  </a:lnTo>
                  <a:lnTo>
                    <a:pt x="65290" y="16268"/>
                  </a:lnTo>
                  <a:lnTo>
                    <a:pt x="64033" y="16370"/>
                  </a:lnTo>
                  <a:lnTo>
                    <a:pt x="61988" y="17284"/>
                  </a:lnTo>
                  <a:lnTo>
                    <a:pt x="62725" y="17995"/>
                  </a:lnTo>
                  <a:lnTo>
                    <a:pt x="63398" y="17691"/>
                  </a:lnTo>
                  <a:lnTo>
                    <a:pt x="64173" y="17348"/>
                  </a:lnTo>
                  <a:lnTo>
                    <a:pt x="64985" y="17272"/>
                  </a:lnTo>
                  <a:lnTo>
                    <a:pt x="65824" y="17475"/>
                  </a:lnTo>
                  <a:lnTo>
                    <a:pt x="66128" y="17564"/>
                  </a:lnTo>
                  <a:lnTo>
                    <a:pt x="66548" y="17500"/>
                  </a:lnTo>
                  <a:lnTo>
                    <a:pt x="66929" y="17005"/>
                  </a:lnTo>
                  <a:close/>
                </a:path>
                <a:path w="91439" h="32385">
                  <a:moveTo>
                    <a:pt x="67208" y="8496"/>
                  </a:moveTo>
                  <a:lnTo>
                    <a:pt x="66700" y="8305"/>
                  </a:lnTo>
                  <a:lnTo>
                    <a:pt x="65163" y="7696"/>
                  </a:lnTo>
                  <a:lnTo>
                    <a:pt x="63296" y="8077"/>
                  </a:lnTo>
                  <a:lnTo>
                    <a:pt x="61556" y="9728"/>
                  </a:lnTo>
                  <a:lnTo>
                    <a:pt x="62852" y="9652"/>
                  </a:lnTo>
                  <a:lnTo>
                    <a:pt x="63144" y="9385"/>
                  </a:lnTo>
                  <a:lnTo>
                    <a:pt x="63868" y="8699"/>
                  </a:lnTo>
                  <a:lnTo>
                    <a:pt x="64719" y="8547"/>
                  </a:lnTo>
                  <a:lnTo>
                    <a:pt x="65646" y="8902"/>
                  </a:lnTo>
                  <a:lnTo>
                    <a:pt x="66001" y="9055"/>
                  </a:lnTo>
                  <a:lnTo>
                    <a:pt x="67208" y="8496"/>
                  </a:lnTo>
                  <a:close/>
                </a:path>
                <a:path w="91439" h="32385">
                  <a:moveTo>
                    <a:pt x="67449" y="4876"/>
                  </a:moveTo>
                  <a:lnTo>
                    <a:pt x="65087" y="4051"/>
                  </a:lnTo>
                  <a:lnTo>
                    <a:pt x="62915" y="4445"/>
                  </a:lnTo>
                  <a:lnTo>
                    <a:pt x="60972" y="5969"/>
                  </a:lnTo>
                  <a:lnTo>
                    <a:pt x="61137" y="6146"/>
                  </a:lnTo>
                  <a:lnTo>
                    <a:pt x="61353" y="6248"/>
                  </a:lnTo>
                  <a:lnTo>
                    <a:pt x="61645" y="6362"/>
                  </a:lnTo>
                  <a:lnTo>
                    <a:pt x="62077" y="6159"/>
                  </a:lnTo>
                  <a:lnTo>
                    <a:pt x="62293" y="5994"/>
                  </a:lnTo>
                  <a:lnTo>
                    <a:pt x="63385" y="5130"/>
                  </a:lnTo>
                  <a:lnTo>
                    <a:pt x="64770" y="4953"/>
                  </a:lnTo>
                  <a:lnTo>
                    <a:pt x="66357" y="5511"/>
                  </a:lnTo>
                  <a:lnTo>
                    <a:pt x="66763" y="5486"/>
                  </a:lnTo>
                  <a:lnTo>
                    <a:pt x="67144" y="5194"/>
                  </a:lnTo>
                  <a:lnTo>
                    <a:pt x="67449" y="4876"/>
                  </a:lnTo>
                  <a:close/>
                </a:path>
                <a:path w="91439" h="32385">
                  <a:moveTo>
                    <a:pt x="67602" y="13563"/>
                  </a:moveTo>
                  <a:lnTo>
                    <a:pt x="67360" y="13423"/>
                  </a:lnTo>
                  <a:lnTo>
                    <a:pt x="65849" y="12496"/>
                  </a:lnTo>
                  <a:lnTo>
                    <a:pt x="63931" y="12623"/>
                  </a:lnTo>
                  <a:lnTo>
                    <a:pt x="61671" y="13970"/>
                  </a:lnTo>
                  <a:lnTo>
                    <a:pt x="62865" y="13970"/>
                  </a:lnTo>
                  <a:lnTo>
                    <a:pt x="63207" y="13766"/>
                  </a:lnTo>
                  <a:lnTo>
                    <a:pt x="64147" y="13195"/>
                  </a:lnTo>
                  <a:lnTo>
                    <a:pt x="65201" y="13335"/>
                  </a:lnTo>
                  <a:lnTo>
                    <a:pt x="66471" y="14109"/>
                  </a:lnTo>
                  <a:lnTo>
                    <a:pt x="67602" y="13563"/>
                  </a:lnTo>
                  <a:close/>
                </a:path>
                <a:path w="91439" h="32385">
                  <a:moveTo>
                    <a:pt x="67716" y="24930"/>
                  </a:moveTo>
                  <a:lnTo>
                    <a:pt x="65887" y="23990"/>
                  </a:lnTo>
                  <a:lnTo>
                    <a:pt x="64287" y="24295"/>
                  </a:lnTo>
                  <a:lnTo>
                    <a:pt x="62852" y="25971"/>
                  </a:lnTo>
                  <a:lnTo>
                    <a:pt x="64122" y="26022"/>
                  </a:lnTo>
                  <a:lnTo>
                    <a:pt x="64452" y="25641"/>
                  </a:lnTo>
                  <a:lnTo>
                    <a:pt x="64909" y="25107"/>
                  </a:lnTo>
                  <a:lnTo>
                    <a:pt x="65443" y="24993"/>
                  </a:lnTo>
                  <a:lnTo>
                    <a:pt x="66509" y="25527"/>
                  </a:lnTo>
                  <a:lnTo>
                    <a:pt x="67716" y="24930"/>
                  </a:lnTo>
                  <a:close/>
                </a:path>
                <a:path w="91439" h="32385">
                  <a:moveTo>
                    <a:pt x="78752" y="20396"/>
                  </a:moveTo>
                  <a:lnTo>
                    <a:pt x="78486" y="20027"/>
                  </a:lnTo>
                  <a:lnTo>
                    <a:pt x="77749" y="19024"/>
                  </a:lnTo>
                  <a:lnTo>
                    <a:pt x="76225" y="19240"/>
                  </a:lnTo>
                  <a:lnTo>
                    <a:pt x="75095" y="20091"/>
                  </a:lnTo>
                  <a:lnTo>
                    <a:pt x="75234" y="20218"/>
                  </a:lnTo>
                  <a:lnTo>
                    <a:pt x="75450" y="20307"/>
                  </a:lnTo>
                  <a:lnTo>
                    <a:pt x="75704" y="20396"/>
                  </a:lnTo>
                  <a:lnTo>
                    <a:pt x="76174" y="20205"/>
                  </a:lnTo>
                  <a:lnTo>
                    <a:pt x="76669" y="19837"/>
                  </a:lnTo>
                  <a:lnTo>
                    <a:pt x="77101" y="20320"/>
                  </a:lnTo>
                  <a:lnTo>
                    <a:pt x="77254" y="20523"/>
                  </a:lnTo>
                  <a:lnTo>
                    <a:pt x="77470" y="20828"/>
                  </a:lnTo>
                  <a:lnTo>
                    <a:pt x="78752" y="20396"/>
                  </a:lnTo>
                  <a:close/>
                </a:path>
                <a:path w="91439" h="32385">
                  <a:moveTo>
                    <a:pt x="79425" y="16814"/>
                  </a:moveTo>
                  <a:lnTo>
                    <a:pt x="79133" y="16408"/>
                  </a:lnTo>
                  <a:lnTo>
                    <a:pt x="78409" y="15417"/>
                  </a:lnTo>
                  <a:lnTo>
                    <a:pt x="76733" y="15760"/>
                  </a:lnTo>
                  <a:lnTo>
                    <a:pt x="75717" y="17081"/>
                  </a:lnTo>
                  <a:lnTo>
                    <a:pt x="77038" y="16967"/>
                  </a:lnTo>
                  <a:lnTo>
                    <a:pt x="77482" y="16383"/>
                  </a:lnTo>
                  <a:lnTo>
                    <a:pt x="77774" y="16738"/>
                  </a:lnTo>
                  <a:lnTo>
                    <a:pt x="78155" y="17259"/>
                  </a:lnTo>
                  <a:lnTo>
                    <a:pt x="79425" y="16814"/>
                  </a:lnTo>
                  <a:close/>
                </a:path>
                <a:path w="91439" h="32385">
                  <a:moveTo>
                    <a:pt x="79679" y="12788"/>
                  </a:moveTo>
                  <a:lnTo>
                    <a:pt x="79222" y="12611"/>
                  </a:lnTo>
                  <a:lnTo>
                    <a:pt x="78066" y="12166"/>
                  </a:lnTo>
                  <a:lnTo>
                    <a:pt x="76708" y="12446"/>
                  </a:lnTo>
                  <a:lnTo>
                    <a:pt x="75742" y="13208"/>
                  </a:lnTo>
                  <a:lnTo>
                    <a:pt x="75196" y="13652"/>
                  </a:lnTo>
                  <a:lnTo>
                    <a:pt x="76504" y="13538"/>
                  </a:lnTo>
                  <a:lnTo>
                    <a:pt x="77216" y="12966"/>
                  </a:lnTo>
                  <a:lnTo>
                    <a:pt x="77660" y="12992"/>
                  </a:lnTo>
                  <a:lnTo>
                    <a:pt x="78473" y="13296"/>
                  </a:lnTo>
                  <a:lnTo>
                    <a:pt x="79679" y="12788"/>
                  </a:lnTo>
                  <a:close/>
                </a:path>
                <a:path w="91439" h="32385">
                  <a:moveTo>
                    <a:pt x="79971" y="9664"/>
                  </a:moveTo>
                  <a:lnTo>
                    <a:pt x="79590" y="9080"/>
                  </a:lnTo>
                  <a:lnTo>
                    <a:pt x="78651" y="7607"/>
                  </a:lnTo>
                  <a:lnTo>
                    <a:pt x="76619" y="7950"/>
                  </a:lnTo>
                  <a:lnTo>
                    <a:pt x="75780" y="9309"/>
                  </a:lnTo>
                  <a:lnTo>
                    <a:pt x="75387" y="9931"/>
                  </a:lnTo>
                  <a:lnTo>
                    <a:pt x="76733" y="9956"/>
                  </a:lnTo>
                  <a:lnTo>
                    <a:pt x="77050" y="9461"/>
                  </a:lnTo>
                  <a:lnTo>
                    <a:pt x="77444" y="8826"/>
                  </a:lnTo>
                  <a:lnTo>
                    <a:pt x="78079" y="9194"/>
                  </a:lnTo>
                  <a:lnTo>
                    <a:pt x="78384" y="9664"/>
                  </a:lnTo>
                  <a:lnTo>
                    <a:pt x="78701" y="10185"/>
                  </a:lnTo>
                  <a:lnTo>
                    <a:pt x="79971" y="9664"/>
                  </a:lnTo>
                  <a:close/>
                </a:path>
                <a:path w="91439" h="32385">
                  <a:moveTo>
                    <a:pt x="81737" y="6045"/>
                  </a:moveTo>
                  <a:lnTo>
                    <a:pt x="81610" y="5854"/>
                  </a:lnTo>
                  <a:lnTo>
                    <a:pt x="80492" y="4178"/>
                  </a:lnTo>
                  <a:lnTo>
                    <a:pt x="78079" y="4191"/>
                  </a:lnTo>
                  <a:lnTo>
                    <a:pt x="76301" y="5448"/>
                  </a:lnTo>
                  <a:lnTo>
                    <a:pt x="76631" y="5600"/>
                  </a:lnTo>
                  <a:lnTo>
                    <a:pt x="76885" y="5676"/>
                  </a:lnTo>
                  <a:lnTo>
                    <a:pt x="77368" y="5486"/>
                  </a:lnTo>
                  <a:lnTo>
                    <a:pt x="78473" y="4699"/>
                  </a:lnTo>
                  <a:lnTo>
                    <a:pt x="79743" y="5397"/>
                  </a:lnTo>
                  <a:lnTo>
                    <a:pt x="80518" y="6553"/>
                  </a:lnTo>
                  <a:lnTo>
                    <a:pt x="81737" y="6045"/>
                  </a:lnTo>
                  <a:close/>
                </a:path>
                <a:path w="91439" h="32385">
                  <a:moveTo>
                    <a:pt x="85661" y="22123"/>
                  </a:moveTo>
                  <a:lnTo>
                    <a:pt x="84645" y="20840"/>
                  </a:lnTo>
                  <a:lnTo>
                    <a:pt x="83350" y="20789"/>
                  </a:lnTo>
                  <a:lnTo>
                    <a:pt x="81508" y="21653"/>
                  </a:lnTo>
                  <a:lnTo>
                    <a:pt x="82283" y="21996"/>
                  </a:lnTo>
                  <a:lnTo>
                    <a:pt x="82854" y="21729"/>
                  </a:lnTo>
                  <a:lnTo>
                    <a:pt x="83350" y="21501"/>
                  </a:lnTo>
                  <a:lnTo>
                    <a:pt x="83845" y="21882"/>
                  </a:lnTo>
                  <a:lnTo>
                    <a:pt x="84391" y="22567"/>
                  </a:lnTo>
                  <a:lnTo>
                    <a:pt x="85661" y="22123"/>
                  </a:lnTo>
                  <a:close/>
                </a:path>
                <a:path w="91439" h="32385">
                  <a:moveTo>
                    <a:pt x="86106" y="17805"/>
                  </a:moveTo>
                  <a:lnTo>
                    <a:pt x="85775" y="17297"/>
                  </a:lnTo>
                  <a:lnTo>
                    <a:pt x="85051" y="16141"/>
                  </a:lnTo>
                  <a:lnTo>
                    <a:pt x="83159" y="16497"/>
                  </a:lnTo>
                  <a:lnTo>
                    <a:pt x="82651" y="17678"/>
                  </a:lnTo>
                  <a:lnTo>
                    <a:pt x="82384" y="18313"/>
                  </a:lnTo>
                  <a:lnTo>
                    <a:pt x="83705" y="18199"/>
                  </a:lnTo>
                  <a:lnTo>
                    <a:pt x="83896" y="17754"/>
                  </a:lnTo>
                  <a:lnTo>
                    <a:pt x="84086" y="17297"/>
                  </a:lnTo>
                  <a:lnTo>
                    <a:pt x="84353" y="17513"/>
                  </a:lnTo>
                  <a:lnTo>
                    <a:pt x="84823" y="18249"/>
                  </a:lnTo>
                  <a:lnTo>
                    <a:pt x="86106" y="17805"/>
                  </a:lnTo>
                  <a:close/>
                </a:path>
                <a:path w="91439" h="32385">
                  <a:moveTo>
                    <a:pt x="87820" y="14262"/>
                  </a:moveTo>
                  <a:lnTo>
                    <a:pt x="86626" y="12471"/>
                  </a:lnTo>
                  <a:lnTo>
                    <a:pt x="84734" y="12598"/>
                  </a:lnTo>
                  <a:lnTo>
                    <a:pt x="83362" y="13614"/>
                  </a:lnTo>
                  <a:lnTo>
                    <a:pt x="84429" y="8902"/>
                  </a:lnTo>
                  <a:lnTo>
                    <a:pt x="85394" y="0"/>
                  </a:lnTo>
                  <a:lnTo>
                    <a:pt x="84048" y="228"/>
                  </a:lnTo>
                  <a:lnTo>
                    <a:pt x="83997" y="723"/>
                  </a:lnTo>
                  <a:lnTo>
                    <a:pt x="83096" y="9042"/>
                  </a:lnTo>
                  <a:lnTo>
                    <a:pt x="81267" y="17106"/>
                  </a:lnTo>
                  <a:lnTo>
                    <a:pt x="78320" y="25514"/>
                  </a:lnTo>
                  <a:lnTo>
                    <a:pt x="79654" y="25349"/>
                  </a:lnTo>
                  <a:lnTo>
                    <a:pt x="82600" y="16967"/>
                  </a:lnTo>
                  <a:lnTo>
                    <a:pt x="83337" y="13690"/>
                  </a:lnTo>
                  <a:lnTo>
                    <a:pt x="83464" y="13843"/>
                  </a:lnTo>
                  <a:lnTo>
                    <a:pt x="83680" y="13931"/>
                  </a:lnTo>
                  <a:lnTo>
                    <a:pt x="83985" y="14033"/>
                  </a:lnTo>
                  <a:lnTo>
                    <a:pt x="84391" y="13855"/>
                  </a:lnTo>
                  <a:lnTo>
                    <a:pt x="84620" y="13677"/>
                  </a:lnTo>
                  <a:lnTo>
                    <a:pt x="85204" y="13246"/>
                  </a:lnTo>
                  <a:lnTo>
                    <a:pt x="85966" y="13855"/>
                  </a:lnTo>
                  <a:lnTo>
                    <a:pt x="86525" y="14693"/>
                  </a:lnTo>
                  <a:lnTo>
                    <a:pt x="87820" y="14262"/>
                  </a:lnTo>
                  <a:close/>
                </a:path>
                <a:path w="91439" h="32385">
                  <a:moveTo>
                    <a:pt x="89966" y="9804"/>
                  </a:moveTo>
                  <a:lnTo>
                    <a:pt x="88506" y="8140"/>
                  </a:lnTo>
                  <a:lnTo>
                    <a:pt x="86144" y="8470"/>
                  </a:lnTo>
                  <a:lnTo>
                    <a:pt x="84747" y="9931"/>
                  </a:lnTo>
                  <a:lnTo>
                    <a:pt x="85153" y="9982"/>
                  </a:lnTo>
                  <a:lnTo>
                    <a:pt x="85585" y="9994"/>
                  </a:lnTo>
                  <a:lnTo>
                    <a:pt x="85979" y="9867"/>
                  </a:lnTo>
                  <a:lnTo>
                    <a:pt x="86182" y="9652"/>
                  </a:lnTo>
                  <a:lnTo>
                    <a:pt x="86880" y="8928"/>
                  </a:lnTo>
                  <a:lnTo>
                    <a:pt x="87884" y="9321"/>
                  </a:lnTo>
                  <a:lnTo>
                    <a:pt x="88468" y="9982"/>
                  </a:lnTo>
                  <a:lnTo>
                    <a:pt x="88709" y="10274"/>
                  </a:lnTo>
                  <a:lnTo>
                    <a:pt x="89966" y="9804"/>
                  </a:lnTo>
                  <a:close/>
                </a:path>
                <a:path w="91439" h="32385">
                  <a:moveTo>
                    <a:pt x="91160" y="6197"/>
                  </a:moveTo>
                  <a:lnTo>
                    <a:pt x="89738" y="4445"/>
                  </a:lnTo>
                  <a:lnTo>
                    <a:pt x="87668" y="4419"/>
                  </a:lnTo>
                  <a:lnTo>
                    <a:pt x="85598" y="5905"/>
                  </a:lnTo>
                  <a:lnTo>
                    <a:pt x="86728" y="6096"/>
                  </a:lnTo>
                  <a:lnTo>
                    <a:pt x="87147" y="5791"/>
                  </a:lnTo>
                  <a:lnTo>
                    <a:pt x="87985" y="5194"/>
                  </a:lnTo>
                  <a:lnTo>
                    <a:pt x="89001" y="5562"/>
                  </a:lnTo>
                  <a:lnTo>
                    <a:pt x="89890" y="6667"/>
                  </a:lnTo>
                  <a:lnTo>
                    <a:pt x="91160" y="6197"/>
                  </a:lnTo>
                  <a:close/>
                </a:path>
              </a:pathLst>
            </a:custGeom>
            <a:solidFill>
              <a:srgbClr val="7236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65" name="object 2665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828520" y="2618690"/>
              <a:ext cx="67208" cy="17195"/>
            </a:xfrm>
            <a:prstGeom prst="rect">
              <a:avLst/>
            </a:prstGeom>
          </p:spPr>
        </p:pic>
        <p:pic>
          <p:nvPicPr>
            <p:cNvPr id="2666" name="object 2666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880546" y="2439137"/>
              <a:ext cx="179851" cy="126593"/>
            </a:xfrm>
            <a:prstGeom prst="rect">
              <a:avLst/>
            </a:prstGeom>
          </p:spPr>
        </p:pic>
        <p:pic>
          <p:nvPicPr>
            <p:cNvPr id="2667" name="object 2667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516649" y="2789356"/>
              <a:ext cx="169240" cy="131838"/>
            </a:xfrm>
            <a:prstGeom prst="rect">
              <a:avLst/>
            </a:prstGeom>
          </p:spPr>
        </p:pic>
        <p:pic>
          <p:nvPicPr>
            <p:cNvPr id="2668" name="object 2668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568473" y="2810739"/>
              <a:ext cx="68681" cy="83070"/>
            </a:xfrm>
            <a:prstGeom prst="rect">
              <a:avLst/>
            </a:prstGeom>
          </p:spPr>
        </p:pic>
        <p:sp>
          <p:nvSpPr>
            <p:cNvPr id="2669" name="object 2669" descr=""/>
            <p:cNvSpPr/>
            <p:nvPr/>
          </p:nvSpPr>
          <p:spPr>
            <a:xfrm>
              <a:off x="2574417" y="2816225"/>
              <a:ext cx="55244" cy="71120"/>
            </a:xfrm>
            <a:custGeom>
              <a:avLst/>
              <a:gdLst/>
              <a:ahLst/>
              <a:cxnLst/>
              <a:rect l="l" t="t" r="r" b="b"/>
              <a:pathLst>
                <a:path w="55244" h="71119">
                  <a:moveTo>
                    <a:pt x="2679" y="62242"/>
                  </a:moveTo>
                  <a:lnTo>
                    <a:pt x="2425" y="60998"/>
                  </a:lnTo>
                  <a:lnTo>
                    <a:pt x="2260" y="60198"/>
                  </a:lnTo>
                  <a:lnTo>
                    <a:pt x="1219" y="60210"/>
                  </a:lnTo>
                  <a:lnTo>
                    <a:pt x="635" y="60655"/>
                  </a:lnTo>
                  <a:lnTo>
                    <a:pt x="279" y="60807"/>
                  </a:lnTo>
                  <a:lnTo>
                    <a:pt x="0" y="61099"/>
                  </a:lnTo>
                  <a:lnTo>
                    <a:pt x="101" y="61468"/>
                  </a:lnTo>
                  <a:lnTo>
                    <a:pt x="406" y="62699"/>
                  </a:lnTo>
                  <a:lnTo>
                    <a:pt x="2679" y="62242"/>
                  </a:lnTo>
                  <a:close/>
                </a:path>
                <a:path w="55244" h="71119">
                  <a:moveTo>
                    <a:pt x="6311" y="52222"/>
                  </a:moveTo>
                  <a:lnTo>
                    <a:pt x="6057" y="50977"/>
                  </a:lnTo>
                  <a:lnTo>
                    <a:pt x="5892" y="50177"/>
                  </a:lnTo>
                  <a:lnTo>
                    <a:pt x="4851" y="50190"/>
                  </a:lnTo>
                  <a:lnTo>
                    <a:pt x="4267" y="50634"/>
                  </a:lnTo>
                  <a:lnTo>
                    <a:pt x="3911" y="50787"/>
                  </a:lnTo>
                  <a:lnTo>
                    <a:pt x="3632" y="51079"/>
                  </a:lnTo>
                  <a:lnTo>
                    <a:pt x="3733" y="51447"/>
                  </a:lnTo>
                  <a:lnTo>
                    <a:pt x="4038" y="52679"/>
                  </a:lnTo>
                  <a:lnTo>
                    <a:pt x="6311" y="52222"/>
                  </a:lnTo>
                  <a:close/>
                </a:path>
                <a:path w="55244" h="71119">
                  <a:moveTo>
                    <a:pt x="14592" y="70472"/>
                  </a:moveTo>
                  <a:lnTo>
                    <a:pt x="14338" y="69227"/>
                  </a:lnTo>
                  <a:lnTo>
                    <a:pt x="14173" y="68427"/>
                  </a:lnTo>
                  <a:lnTo>
                    <a:pt x="13131" y="68440"/>
                  </a:lnTo>
                  <a:lnTo>
                    <a:pt x="12547" y="68884"/>
                  </a:lnTo>
                  <a:lnTo>
                    <a:pt x="12192" y="69037"/>
                  </a:lnTo>
                  <a:lnTo>
                    <a:pt x="11912" y="69329"/>
                  </a:lnTo>
                  <a:lnTo>
                    <a:pt x="12014" y="69697"/>
                  </a:lnTo>
                  <a:lnTo>
                    <a:pt x="12319" y="70929"/>
                  </a:lnTo>
                  <a:lnTo>
                    <a:pt x="14592" y="70472"/>
                  </a:lnTo>
                  <a:close/>
                </a:path>
                <a:path w="55244" h="71119">
                  <a:moveTo>
                    <a:pt x="17399" y="50825"/>
                  </a:moveTo>
                  <a:lnTo>
                    <a:pt x="17145" y="49580"/>
                  </a:lnTo>
                  <a:lnTo>
                    <a:pt x="16979" y="48780"/>
                  </a:lnTo>
                  <a:lnTo>
                    <a:pt x="15938" y="48793"/>
                  </a:lnTo>
                  <a:lnTo>
                    <a:pt x="15354" y="49237"/>
                  </a:lnTo>
                  <a:lnTo>
                    <a:pt x="14998" y="49390"/>
                  </a:lnTo>
                  <a:lnTo>
                    <a:pt x="14732" y="49682"/>
                  </a:lnTo>
                  <a:lnTo>
                    <a:pt x="15125" y="51282"/>
                  </a:lnTo>
                  <a:lnTo>
                    <a:pt x="17399" y="50825"/>
                  </a:lnTo>
                  <a:close/>
                </a:path>
                <a:path w="55244" h="71119">
                  <a:moveTo>
                    <a:pt x="18592" y="34188"/>
                  </a:moveTo>
                  <a:lnTo>
                    <a:pt x="18338" y="32943"/>
                  </a:lnTo>
                  <a:lnTo>
                    <a:pt x="18173" y="32143"/>
                  </a:lnTo>
                  <a:lnTo>
                    <a:pt x="17132" y="32156"/>
                  </a:lnTo>
                  <a:lnTo>
                    <a:pt x="16548" y="32600"/>
                  </a:lnTo>
                  <a:lnTo>
                    <a:pt x="16192" y="32753"/>
                  </a:lnTo>
                  <a:lnTo>
                    <a:pt x="15913" y="33045"/>
                  </a:lnTo>
                  <a:lnTo>
                    <a:pt x="16014" y="33413"/>
                  </a:lnTo>
                  <a:lnTo>
                    <a:pt x="16319" y="34645"/>
                  </a:lnTo>
                  <a:lnTo>
                    <a:pt x="18592" y="34188"/>
                  </a:lnTo>
                  <a:close/>
                </a:path>
                <a:path w="55244" h="71119">
                  <a:moveTo>
                    <a:pt x="21170" y="42379"/>
                  </a:moveTo>
                  <a:lnTo>
                    <a:pt x="20916" y="41135"/>
                  </a:lnTo>
                  <a:lnTo>
                    <a:pt x="20751" y="40335"/>
                  </a:lnTo>
                  <a:lnTo>
                    <a:pt x="19710" y="40347"/>
                  </a:lnTo>
                  <a:lnTo>
                    <a:pt x="19126" y="40792"/>
                  </a:lnTo>
                  <a:lnTo>
                    <a:pt x="18770" y="40944"/>
                  </a:lnTo>
                  <a:lnTo>
                    <a:pt x="18491" y="41236"/>
                  </a:lnTo>
                  <a:lnTo>
                    <a:pt x="18592" y="41605"/>
                  </a:lnTo>
                  <a:lnTo>
                    <a:pt x="18897" y="42837"/>
                  </a:lnTo>
                  <a:lnTo>
                    <a:pt x="21170" y="42379"/>
                  </a:lnTo>
                  <a:close/>
                </a:path>
                <a:path w="55244" h="71119">
                  <a:moveTo>
                    <a:pt x="23444" y="66408"/>
                  </a:moveTo>
                  <a:lnTo>
                    <a:pt x="23190" y="65163"/>
                  </a:lnTo>
                  <a:lnTo>
                    <a:pt x="23025" y="64363"/>
                  </a:lnTo>
                  <a:lnTo>
                    <a:pt x="21983" y="64376"/>
                  </a:lnTo>
                  <a:lnTo>
                    <a:pt x="21399" y="64820"/>
                  </a:lnTo>
                  <a:lnTo>
                    <a:pt x="21043" y="64973"/>
                  </a:lnTo>
                  <a:lnTo>
                    <a:pt x="20764" y="65265"/>
                  </a:lnTo>
                  <a:lnTo>
                    <a:pt x="20866" y="65633"/>
                  </a:lnTo>
                  <a:lnTo>
                    <a:pt x="21170" y="66865"/>
                  </a:lnTo>
                  <a:lnTo>
                    <a:pt x="23444" y="66408"/>
                  </a:lnTo>
                  <a:close/>
                </a:path>
                <a:path w="55244" h="71119">
                  <a:moveTo>
                    <a:pt x="26974" y="17868"/>
                  </a:moveTo>
                  <a:lnTo>
                    <a:pt x="26720" y="16624"/>
                  </a:lnTo>
                  <a:lnTo>
                    <a:pt x="26555" y="15824"/>
                  </a:lnTo>
                  <a:lnTo>
                    <a:pt x="25514" y="15836"/>
                  </a:lnTo>
                  <a:lnTo>
                    <a:pt x="24930" y="16281"/>
                  </a:lnTo>
                  <a:lnTo>
                    <a:pt x="24574" y="16433"/>
                  </a:lnTo>
                  <a:lnTo>
                    <a:pt x="24295" y="16725"/>
                  </a:lnTo>
                  <a:lnTo>
                    <a:pt x="24396" y="17094"/>
                  </a:lnTo>
                  <a:lnTo>
                    <a:pt x="24701" y="18326"/>
                  </a:lnTo>
                  <a:lnTo>
                    <a:pt x="26974" y="17868"/>
                  </a:lnTo>
                  <a:close/>
                </a:path>
                <a:path w="55244" h="71119">
                  <a:moveTo>
                    <a:pt x="31762" y="46202"/>
                  </a:moveTo>
                  <a:lnTo>
                    <a:pt x="31508" y="44958"/>
                  </a:lnTo>
                  <a:lnTo>
                    <a:pt x="31343" y="44145"/>
                  </a:lnTo>
                  <a:lnTo>
                    <a:pt x="30302" y="44170"/>
                  </a:lnTo>
                  <a:lnTo>
                    <a:pt x="29718" y="44615"/>
                  </a:lnTo>
                  <a:lnTo>
                    <a:pt x="29362" y="44767"/>
                  </a:lnTo>
                  <a:lnTo>
                    <a:pt x="29083" y="45059"/>
                  </a:lnTo>
                  <a:lnTo>
                    <a:pt x="29184" y="45427"/>
                  </a:lnTo>
                  <a:lnTo>
                    <a:pt x="29489" y="46659"/>
                  </a:lnTo>
                  <a:lnTo>
                    <a:pt x="31762" y="46202"/>
                  </a:lnTo>
                  <a:close/>
                </a:path>
                <a:path w="55244" h="71119">
                  <a:moveTo>
                    <a:pt x="31965" y="25857"/>
                  </a:moveTo>
                  <a:lnTo>
                    <a:pt x="31711" y="24612"/>
                  </a:lnTo>
                  <a:lnTo>
                    <a:pt x="31546" y="23812"/>
                  </a:lnTo>
                  <a:lnTo>
                    <a:pt x="30505" y="23825"/>
                  </a:lnTo>
                  <a:lnTo>
                    <a:pt x="29921" y="24269"/>
                  </a:lnTo>
                  <a:lnTo>
                    <a:pt x="29565" y="24422"/>
                  </a:lnTo>
                  <a:lnTo>
                    <a:pt x="29286" y="24714"/>
                  </a:lnTo>
                  <a:lnTo>
                    <a:pt x="29387" y="25082"/>
                  </a:lnTo>
                  <a:lnTo>
                    <a:pt x="29692" y="26314"/>
                  </a:lnTo>
                  <a:lnTo>
                    <a:pt x="31965" y="25857"/>
                  </a:lnTo>
                  <a:close/>
                </a:path>
                <a:path w="55244" h="71119">
                  <a:moveTo>
                    <a:pt x="36004" y="2044"/>
                  </a:moveTo>
                  <a:lnTo>
                    <a:pt x="35750" y="800"/>
                  </a:lnTo>
                  <a:lnTo>
                    <a:pt x="35585" y="0"/>
                  </a:lnTo>
                  <a:lnTo>
                    <a:pt x="34544" y="12"/>
                  </a:lnTo>
                  <a:lnTo>
                    <a:pt x="33959" y="457"/>
                  </a:lnTo>
                  <a:lnTo>
                    <a:pt x="33604" y="609"/>
                  </a:lnTo>
                  <a:lnTo>
                    <a:pt x="33337" y="901"/>
                  </a:lnTo>
                  <a:lnTo>
                    <a:pt x="33731" y="2501"/>
                  </a:lnTo>
                  <a:lnTo>
                    <a:pt x="36004" y="2044"/>
                  </a:lnTo>
                  <a:close/>
                </a:path>
                <a:path w="55244" h="71119">
                  <a:moveTo>
                    <a:pt x="37452" y="34709"/>
                  </a:moveTo>
                  <a:lnTo>
                    <a:pt x="37198" y="33464"/>
                  </a:lnTo>
                  <a:lnTo>
                    <a:pt x="37033" y="32664"/>
                  </a:lnTo>
                  <a:lnTo>
                    <a:pt x="35991" y="32677"/>
                  </a:lnTo>
                  <a:lnTo>
                    <a:pt x="35407" y="33121"/>
                  </a:lnTo>
                  <a:lnTo>
                    <a:pt x="35052" y="33274"/>
                  </a:lnTo>
                  <a:lnTo>
                    <a:pt x="34772" y="33566"/>
                  </a:lnTo>
                  <a:lnTo>
                    <a:pt x="34874" y="33934"/>
                  </a:lnTo>
                  <a:lnTo>
                    <a:pt x="35179" y="35166"/>
                  </a:lnTo>
                  <a:lnTo>
                    <a:pt x="37452" y="34709"/>
                  </a:lnTo>
                  <a:close/>
                </a:path>
                <a:path w="55244" h="71119">
                  <a:moveTo>
                    <a:pt x="39649" y="8801"/>
                  </a:moveTo>
                  <a:lnTo>
                    <a:pt x="39395" y="7556"/>
                  </a:lnTo>
                  <a:lnTo>
                    <a:pt x="39230" y="6756"/>
                  </a:lnTo>
                  <a:lnTo>
                    <a:pt x="38188" y="6769"/>
                  </a:lnTo>
                  <a:lnTo>
                    <a:pt x="37604" y="7213"/>
                  </a:lnTo>
                  <a:lnTo>
                    <a:pt x="37249" y="7366"/>
                  </a:lnTo>
                  <a:lnTo>
                    <a:pt x="36982" y="7658"/>
                  </a:lnTo>
                  <a:lnTo>
                    <a:pt x="37376" y="9258"/>
                  </a:lnTo>
                  <a:lnTo>
                    <a:pt x="39649" y="8801"/>
                  </a:lnTo>
                  <a:close/>
                </a:path>
                <a:path w="55244" h="71119">
                  <a:moveTo>
                    <a:pt x="55003" y="2044"/>
                  </a:moveTo>
                  <a:lnTo>
                    <a:pt x="54749" y="800"/>
                  </a:lnTo>
                  <a:lnTo>
                    <a:pt x="54584" y="0"/>
                  </a:lnTo>
                  <a:lnTo>
                    <a:pt x="53543" y="12"/>
                  </a:lnTo>
                  <a:lnTo>
                    <a:pt x="52959" y="457"/>
                  </a:lnTo>
                  <a:lnTo>
                    <a:pt x="52603" y="609"/>
                  </a:lnTo>
                  <a:lnTo>
                    <a:pt x="52324" y="901"/>
                  </a:lnTo>
                  <a:lnTo>
                    <a:pt x="52425" y="1270"/>
                  </a:lnTo>
                  <a:lnTo>
                    <a:pt x="52730" y="2501"/>
                  </a:lnTo>
                  <a:lnTo>
                    <a:pt x="55003" y="2044"/>
                  </a:lnTo>
                  <a:close/>
                </a:path>
              </a:pathLst>
            </a:custGeom>
            <a:solidFill>
              <a:srgbClr val="8D6C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0" name="object 2670" descr=""/>
            <p:cNvSpPr/>
            <p:nvPr/>
          </p:nvSpPr>
          <p:spPr>
            <a:xfrm>
              <a:off x="2607763" y="2831433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247" y="0"/>
                  </a:moveTo>
                  <a:lnTo>
                    <a:pt x="1206" y="12"/>
                  </a:lnTo>
                  <a:lnTo>
                    <a:pt x="622" y="457"/>
                  </a:lnTo>
                  <a:lnTo>
                    <a:pt x="266" y="609"/>
                  </a:lnTo>
                  <a:lnTo>
                    <a:pt x="0" y="901"/>
                  </a:lnTo>
                  <a:lnTo>
                    <a:pt x="393" y="2501"/>
                  </a:lnTo>
                  <a:lnTo>
                    <a:pt x="2666" y="2044"/>
                  </a:lnTo>
                  <a:lnTo>
                    <a:pt x="2412" y="800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805B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1" name="object 2671" descr=""/>
            <p:cNvSpPr/>
            <p:nvPr/>
          </p:nvSpPr>
          <p:spPr>
            <a:xfrm>
              <a:off x="2600086" y="284836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260" y="0"/>
                  </a:moveTo>
                  <a:lnTo>
                    <a:pt x="1219" y="12"/>
                  </a:lnTo>
                  <a:lnTo>
                    <a:pt x="635" y="457"/>
                  </a:lnTo>
                  <a:lnTo>
                    <a:pt x="279" y="609"/>
                  </a:lnTo>
                  <a:lnTo>
                    <a:pt x="0" y="901"/>
                  </a:lnTo>
                  <a:lnTo>
                    <a:pt x="101" y="1269"/>
                  </a:lnTo>
                  <a:lnTo>
                    <a:pt x="406" y="2501"/>
                  </a:lnTo>
                  <a:lnTo>
                    <a:pt x="2679" y="2044"/>
                  </a:lnTo>
                  <a:lnTo>
                    <a:pt x="2425" y="8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6F3A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2" name="object 2672" descr=""/>
            <p:cNvSpPr/>
            <p:nvPr/>
          </p:nvSpPr>
          <p:spPr>
            <a:xfrm>
              <a:off x="2584386" y="2815386"/>
              <a:ext cx="36195" cy="60960"/>
            </a:xfrm>
            <a:custGeom>
              <a:avLst/>
              <a:gdLst/>
              <a:ahLst/>
              <a:cxnLst/>
              <a:rect l="l" t="t" r="r" b="b"/>
              <a:pathLst>
                <a:path w="36194" h="60960">
                  <a:moveTo>
                    <a:pt x="2679" y="43459"/>
                  </a:moveTo>
                  <a:lnTo>
                    <a:pt x="2425" y="42214"/>
                  </a:lnTo>
                  <a:lnTo>
                    <a:pt x="2260" y="41414"/>
                  </a:lnTo>
                  <a:lnTo>
                    <a:pt x="1219" y="41427"/>
                  </a:lnTo>
                  <a:lnTo>
                    <a:pt x="635" y="41871"/>
                  </a:lnTo>
                  <a:lnTo>
                    <a:pt x="279" y="42024"/>
                  </a:lnTo>
                  <a:lnTo>
                    <a:pt x="0" y="42316"/>
                  </a:lnTo>
                  <a:lnTo>
                    <a:pt x="101" y="42684"/>
                  </a:lnTo>
                  <a:lnTo>
                    <a:pt x="406" y="43916"/>
                  </a:lnTo>
                  <a:lnTo>
                    <a:pt x="2679" y="43459"/>
                  </a:lnTo>
                  <a:close/>
                </a:path>
                <a:path w="36194" h="60960">
                  <a:moveTo>
                    <a:pt x="4660" y="60350"/>
                  </a:moveTo>
                  <a:lnTo>
                    <a:pt x="4406" y="59105"/>
                  </a:lnTo>
                  <a:lnTo>
                    <a:pt x="4241" y="58305"/>
                  </a:lnTo>
                  <a:lnTo>
                    <a:pt x="3200" y="58318"/>
                  </a:lnTo>
                  <a:lnTo>
                    <a:pt x="2616" y="58762"/>
                  </a:lnTo>
                  <a:lnTo>
                    <a:pt x="2260" y="58915"/>
                  </a:lnTo>
                  <a:lnTo>
                    <a:pt x="1981" y="59207"/>
                  </a:lnTo>
                  <a:lnTo>
                    <a:pt x="2082" y="59575"/>
                  </a:lnTo>
                  <a:lnTo>
                    <a:pt x="2387" y="60807"/>
                  </a:lnTo>
                  <a:lnTo>
                    <a:pt x="4660" y="60350"/>
                  </a:lnTo>
                  <a:close/>
                </a:path>
                <a:path w="36194" h="60960">
                  <a:moveTo>
                    <a:pt x="12636" y="24777"/>
                  </a:moveTo>
                  <a:lnTo>
                    <a:pt x="12382" y="23533"/>
                  </a:lnTo>
                  <a:lnTo>
                    <a:pt x="12217" y="22720"/>
                  </a:lnTo>
                  <a:lnTo>
                    <a:pt x="11176" y="22745"/>
                  </a:lnTo>
                  <a:lnTo>
                    <a:pt x="10591" y="23190"/>
                  </a:lnTo>
                  <a:lnTo>
                    <a:pt x="10236" y="23342"/>
                  </a:lnTo>
                  <a:lnTo>
                    <a:pt x="9956" y="23634"/>
                  </a:lnTo>
                  <a:lnTo>
                    <a:pt x="10058" y="24003"/>
                  </a:lnTo>
                  <a:lnTo>
                    <a:pt x="10363" y="25234"/>
                  </a:lnTo>
                  <a:lnTo>
                    <a:pt x="12636" y="24777"/>
                  </a:lnTo>
                  <a:close/>
                </a:path>
                <a:path w="36194" h="60960">
                  <a:moveTo>
                    <a:pt x="14655" y="57543"/>
                  </a:moveTo>
                  <a:lnTo>
                    <a:pt x="14401" y="56299"/>
                  </a:lnTo>
                  <a:lnTo>
                    <a:pt x="14236" y="55486"/>
                  </a:lnTo>
                  <a:lnTo>
                    <a:pt x="13195" y="55511"/>
                  </a:lnTo>
                  <a:lnTo>
                    <a:pt x="12611" y="55956"/>
                  </a:lnTo>
                  <a:lnTo>
                    <a:pt x="12255" y="56108"/>
                  </a:lnTo>
                  <a:lnTo>
                    <a:pt x="11976" y="56400"/>
                  </a:lnTo>
                  <a:lnTo>
                    <a:pt x="12077" y="56769"/>
                  </a:lnTo>
                  <a:lnTo>
                    <a:pt x="12382" y="58000"/>
                  </a:lnTo>
                  <a:lnTo>
                    <a:pt x="14655" y="57543"/>
                  </a:lnTo>
                  <a:close/>
                </a:path>
                <a:path w="36194" h="60960">
                  <a:moveTo>
                    <a:pt x="21996" y="11823"/>
                  </a:moveTo>
                  <a:lnTo>
                    <a:pt x="21742" y="10579"/>
                  </a:lnTo>
                  <a:lnTo>
                    <a:pt x="21577" y="9779"/>
                  </a:lnTo>
                  <a:lnTo>
                    <a:pt x="20535" y="9791"/>
                  </a:lnTo>
                  <a:lnTo>
                    <a:pt x="19951" y="10236"/>
                  </a:lnTo>
                  <a:lnTo>
                    <a:pt x="19596" y="10388"/>
                  </a:lnTo>
                  <a:lnTo>
                    <a:pt x="19316" y="10680"/>
                  </a:lnTo>
                  <a:lnTo>
                    <a:pt x="19418" y="11049"/>
                  </a:lnTo>
                  <a:lnTo>
                    <a:pt x="19723" y="12280"/>
                  </a:lnTo>
                  <a:lnTo>
                    <a:pt x="21996" y="11823"/>
                  </a:lnTo>
                  <a:close/>
                </a:path>
                <a:path w="36194" h="60960">
                  <a:moveTo>
                    <a:pt x="36144" y="2044"/>
                  </a:moveTo>
                  <a:lnTo>
                    <a:pt x="35890" y="800"/>
                  </a:lnTo>
                  <a:lnTo>
                    <a:pt x="35725" y="0"/>
                  </a:lnTo>
                  <a:lnTo>
                    <a:pt x="34683" y="12"/>
                  </a:lnTo>
                  <a:lnTo>
                    <a:pt x="34099" y="457"/>
                  </a:lnTo>
                  <a:lnTo>
                    <a:pt x="33743" y="609"/>
                  </a:lnTo>
                  <a:lnTo>
                    <a:pt x="33477" y="901"/>
                  </a:lnTo>
                  <a:lnTo>
                    <a:pt x="33870" y="2501"/>
                  </a:lnTo>
                  <a:lnTo>
                    <a:pt x="36144" y="2044"/>
                  </a:lnTo>
                  <a:close/>
                </a:path>
              </a:pathLst>
            </a:custGeom>
            <a:solidFill>
              <a:srgbClr val="805B3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73" name="object 2673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601375" y="2817940"/>
              <a:ext cx="66138" cy="76339"/>
            </a:xfrm>
            <a:prstGeom prst="rect">
              <a:avLst/>
            </a:prstGeom>
          </p:spPr>
        </p:pic>
        <p:sp>
          <p:nvSpPr>
            <p:cNvPr id="2674" name="object 2674" descr=""/>
            <p:cNvSpPr/>
            <p:nvPr/>
          </p:nvSpPr>
          <p:spPr>
            <a:xfrm>
              <a:off x="2615069" y="2820492"/>
              <a:ext cx="51435" cy="37465"/>
            </a:xfrm>
            <a:custGeom>
              <a:avLst/>
              <a:gdLst/>
              <a:ahLst/>
              <a:cxnLst/>
              <a:rect l="l" t="t" r="r" b="b"/>
              <a:pathLst>
                <a:path w="51435" h="37464">
                  <a:moveTo>
                    <a:pt x="16281" y="20370"/>
                  </a:moveTo>
                  <a:lnTo>
                    <a:pt x="14033" y="20675"/>
                  </a:lnTo>
                  <a:lnTo>
                    <a:pt x="10464" y="23050"/>
                  </a:lnTo>
                  <a:lnTo>
                    <a:pt x="7112" y="24790"/>
                  </a:lnTo>
                  <a:lnTo>
                    <a:pt x="2019" y="26682"/>
                  </a:lnTo>
                  <a:lnTo>
                    <a:pt x="3454" y="26911"/>
                  </a:lnTo>
                  <a:lnTo>
                    <a:pt x="4305" y="26593"/>
                  </a:lnTo>
                  <a:lnTo>
                    <a:pt x="8204" y="25146"/>
                  </a:lnTo>
                  <a:lnTo>
                    <a:pt x="11899" y="23291"/>
                  </a:lnTo>
                  <a:lnTo>
                    <a:pt x="16281" y="20370"/>
                  </a:lnTo>
                  <a:close/>
                </a:path>
                <a:path w="51435" h="37464">
                  <a:moveTo>
                    <a:pt x="17005" y="17462"/>
                  </a:moveTo>
                  <a:lnTo>
                    <a:pt x="11188" y="16814"/>
                  </a:lnTo>
                  <a:lnTo>
                    <a:pt x="6908" y="16129"/>
                  </a:lnTo>
                  <a:lnTo>
                    <a:pt x="1917" y="15087"/>
                  </a:lnTo>
                  <a:lnTo>
                    <a:pt x="0" y="16243"/>
                  </a:lnTo>
                  <a:lnTo>
                    <a:pt x="1295" y="16510"/>
                  </a:lnTo>
                  <a:lnTo>
                    <a:pt x="5702" y="17424"/>
                  </a:lnTo>
                  <a:lnTo>
                    <a:pt x="10147" y="18122"/>
                  </a:lnTo>
                  <a:lnTo>
                    <a:pt x="15519" y="18719"/>
                  </a:lnTo>
                  <a:lnTo>
                    <a:pt x="17005" y="17462"/>
                  </a:lnTo>
                  <a:close/>
                </a:path>
                <a:path w="51435" h="37464">
                  <a:moveTo>
                    <a:pt x="18783" y="14643"/>
                  </a:moveTo>
                  <a:lnTo>
                    <a:pt x="13931" y="11595"/>
                  </a:lnTo>
                  <a:lnTo>
                    <a:pt x="10198" y="9105"/>
                  </a:lnTo>
                  <a:lnTo>
                    <a:pt x="5765" y="5956"/>
                  </a:lnTo>
                  <a:lnTo>
                    <a:pt x="3759" y="7035"/>
                  </a:lnTo>
                  <a:lnTo>
                    <a:pt x="4775" y="7759"/>
                  </a:lnTo>
                  <a:lnTo>
                    <a:pt x="8445" y="10363"/>
                  </a:lnTo>
                  <a:lnTo>
                    <a:pt x="12179" y="12852"/>
                  </a:lnTo>
                  <a:lnTo>
                    <a:pt x="16776" y="15748"/>
                  </a:lnTo>
                  <a:lnTo>
                    <a:pt x="18783" y="14643"/>
                  </a:lnTo>
                  <a:close/>
                </a:path>
                <a:path w="51435" h="37464">
                  <a:moveTo>
                    <a:pt x="19951" y="20421"/>
                  </a:moveTo>
                  <a:lnTo>
                    <a:pt x="17665" y="20574"/>
                  </a:lnTo>
                  <a:lnTo>
                    <a:pt x="17221" y="21209"/>
                  </a:lnTo>
                  <a:lnTo>
                    <a:pt x="14681" y="24828"/>
                  </a:lnTo>
                  <a:lnTo>
                    <a:pt x="11849" y="28181"/>
                  </a:lnTo>
                  <a:lnTo>
                    <a:pt x="7772" y="32245"/>
                  </a:lnTo>
                  <a:lnTo>
                    <a:pt x="9982" y="32283"/>
                  </a:lnTo>
                  <a:lnTo>
                    <a:pt x="13779" y="28498"/>
                  </a:lnTo>
                  <a:lnTo>
                    <a:pt x="16713" y="25031"/>
                  </a:lnTo>
                  <a:lnTo>
                    <a:pt x="19951" y="20421"/>
                  </a:lnTo>
                  <a:close/>
                </a:path>
                <a:path w="51435" h="37464">
                  <a:moveTo>
                    <a:pt x="22199" y="13411"/>
                  </a:moveTo>
                  <a:lnTo>
                    <a:pt x="20853" y="8420"/>
                  </a:lnTo>
                  <a:lnTo>
                    <a:pt x="18491" y="4483"/>
                  </a:lnTo>
                  <a:lnTo>
                    <a:pt x="14681" y="863"/>
                  </a:lnTo>
                  <a:lnTo>
                    <a:pt x="12649" y="1727"/>
                  </a:lnTo>
                  <a:lnTo>
                    <a:pt x="12966" y="2019"/>
                  </a:lnTo>
                  <a:lnTo>
                    <a:pt x="16306" y="5194"/>
                  </a:lnTo>
                  <a:lnTo>
                    <a:pt x="18618" y="9093"/>
                  </a:lnTo>
                  <a:lnTo>
                    <a:pt x="19939" y="14020"/>
                  </a:lnTo>
                  <a:lnTo>
                    <a:pt x="22199" y="13411"/>
                  </a:lnTo>
                  <a:close/>
                </a:path>
                <a:path w="51435" h="37464">
                  <a:moveTo>
                    <a:pt x="23177" y="20840"/>
                  </a:moveTo>
                  <a:lnTo>
                    <a:pt x="20891" y="21196"/>
                  </a:lnTo>
                  <a:lnTo>
                    <a:pt x="20751" y="22085"/>
                  </a:lnTo>
                  <a:lnTo>
                    <a:pt x="20040" y="26746"/>
                  </a:lnTo>
                  <a:lnTo>
                    <a:pt x="19088" y="31356"/>
                  </a:lnTo>
                  <a:lnTo>
                    <a:pt x="17627" y="36868"/>
                  </a:lnTo>
                  <a:lnTo>
                    <a:pt x="19926" y="36563"/>
                  </a:lnTo>
                  <a:lnTo>
                    <a:pt x="21361" y="31127"/>
                  </a:lnTo>
                  <a:lnTo>
                    <a:pt x="22326" y="26517"/>
                  </a:lnTo>
                  <a:lnTo>
                    <a:pt x="23177" y="20840"/>
                  </a:lnTo>
                  <a:close/>
                </a:path>
                <a:path w="51435" h="37464">
                  <a:moveTo>
                    <a:pt x="25425" y="13284"/>
                  </a:moveTo>
                  <a:lnTo>
                    <a:pt x="25209" y="8559"/>
                  </a:lnTo>
                  <a:lnTo>
                    <a:pt x="25209" y="4432"/>
                  </a:lnTo>
                  <a:lnTo>
                    <a:pt x="25412" y="0"/>
                  </a:lnTo>
                  <a:lnTo>
                    <a:pt x="23164" y="254"/>
                  </a:lnTo>
                  <a:lnTo>
                    <a:pt x="23139" y="901"/>
                  </a:lnTo>
                  <a:lnTo>
                    <a:pt x="22948" y="5029"/>
                  </a:lnTo>
                  <a:lnTo>
                    <a:pt x="22948" y="9156"/>
                  </a:lnTo>
                  <a:lnTo>
                    <a:pt x="23152" y="13652"/>
                  </a:lnTo>
                  <a:lnTo>
                    <a:pt x="25425" y="13284"/>
                  </a:lnTo>
                  <a:close/>
                </a:path>
                <a:path w="51435" h="37464">
                  <a:moveTo>
                    <a:pt x="34848" y="36461"/>
                  </a:moveTo>
                  <a:lnTo>
                    <a:pt x="31343" y="31064"/>
                  </a:lnTo>
                  <a:lnTo>
                    <a:pt x="28765" y="26441"/>
                  </a:lnTo>
                  <a:lnTo>
                    <a:pt x="26073" y="20675"/>
                  </a:lnTo>
                  <a:lnTo>
                    <a:pt x="23837" y="21336"/>
                  </a:lnTo>
                  <a:lnTo>
                    <a:pt x="24257" y="22237"/>
                  </a:lnTo>
                  <a:lnTo>
                    <a:pt x="26568" y="27165"/>
                  </a:lnTo>
                  <a:lnTo>
                    <a:pt x="29197" y="31915"/>
                  </a:lnTo>
                  <a:lnTo>
                    <a:pt x="32689" y="37299"/>
                  </a:lnTo>
                  <a:lnTo>
                    <a:pt x="34848" y="36461"/>
                  </a:lnTo>
                  <a:close/>
                </a:path>
                <a:path w="51435" h="37464">
                  <a:moveTo>
                    <a:pt x="35306" y="2197"/>
                  </a:moveTo>
                  <a:lnTo>
                    <a:pt x="33020" y="2311"/>
                  </a:lnTo>
                  <a:lnTo>
                    <a:pt x="32550" y="2997"/>
                  </a:lnTo>
                  <a:lnTo>
                    <a:pt x="25882" y="12877"/>
                  </a:lnTo>
                  <a:lnTo>
                    <a:pt x="28168" y="12776"/>
                  </a:lnTo>
                  <a:lnTo>
                    <a:pt x="35306" y="2197"/>
                  </a:lnTo>
                  <a:close/>
                </a:path>
                <a:path w="51435" h="37464">
                  <a:moveTo>
                    <a:pt x="44348" y="9398"/>
                  </a:moveTo>
                  <a:lnTo>
                    <a:pt x="43065" y="8204"/>
                  </a:lnTo>
                  <a:lnTo>
                    <a:pt x="37376" y="10312"/>
                  </a:lnTo>
                  <a:lnTo>
                    <a:pt x="32905" y="12115"/>
                  </a:lnTo>
                  <a:lnTo>
                    <a:pt x="27076" y="14706"/>
                  </a:lnTo>
                  <a:lnTo>
                    <a:pt x="28333" y="15887"/>
                  </a:lnTo>
                  <a:lnTo>
                    <a:pt x="29489" y="15379"/>
                  </a:lnTo>
                  <a:lnTo>
                    <a:pt x="33896" y="13423"/>
                  </a:lnTo>
                  <a:lnTo>
                    <a:pt x="38366" y="11607"/>
                  </a:lnTo>
                  <a:lnTo>
                    <a:pt x="44348" y="9398"/>
                  </a:lnTo>
                  <a:close/>
                </a:path>
                <a:path w="51435" h="37464">
                  <a:moveTo>
                    <a:pt x="46951" y="29362"/>
                  </a:moveTo>
                  <a:lnTo>
                    <a:pt x="30429" y="19126"/>
                  </a:lnTo>
                  <a:lnTo>
                    <a:pt x="28448" y="20294"/>
                  </a:lnTo>
                  <a:lnTo>
                    <a:pt x="29540" y="20967"/>
                  </a:lnTo>
                  <a:lnTo>
                    <a:pt x="44983" y="30530"/>
                  </a:lnTo>
                  <a:lnTo>
                    <a:pt x="46951" y="29362"/>
                  </a:lnTo>
                  <a:close/>
                </a:path>
                <a:path w="51435" h="37464">
                  <a:moveTo>
                    <a:pt x="51003" y="20916"/>
                  </a:moveTo>
                  <a:lnTo>
                    <a:pt x="31889" y="16548"/>
                  </a:lnTo>
                  <a:lnTo>
                    <a:pt x="29883" y="17475"/>
                  </a:lnTo>
                  <a:lnTo>
                    <a:pt x="30645" y="17653"/>
                  </a:lnTo>
                  <a:lnTo>
                    <a:pt x="49009" y="21856"/>
                  </a:lnTo>
                  <a:lnTo>
                    <a:pt x="51003" y="20916"/>
                  </a:lnTo>
                  <a:close/>
                </a:path>
              </a:pathLst>
            </a:custGeom>
            <a:solidFill>
              <a:srgbClr val="835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5" name="object 2675" descr=""/>
            <p:cNvSpPr/>
            <p:nvPr/>
          </p:nvSpPr>
          <p:spPr>
            <a:xfrm>
              <a:off x="2606637" y="2820060"/>
              <a:ext cx="56515" cy="61594"/>
            </a:xfrm>
            <a:custGeom>
              <a:avLst/>
              <a:gdLst/>
              <a:ahLst/>
              <a:cxnLst/>
              <a:rect l="l" t="t" r="r" b="b"/>
              <a:pathLst>
                <a:path w="56514" h="61594">
                  <a:moveTo>
                    <a:pt x="2362" y="59601"/>
                  </a:moveTo>
                  <a:lnTo>
                    <a:pt x="1828" y="59207"/>
                  </a:lnTo>
                  <a:lnTo>
                    <a:pt x="1397" y="58877"/>
                  </a:lnTo>
                  <a:lnTo>
                    <a:pt x="1206" y="58420"/>
                  </a:lnTo>
                  <a:lnTo>
                    <a:pt x="1308" y="57289"/>
                  </a:lnTo>
                  <a:lnTo>
                    <a:pt x="101" y="57467"/>
                  </a:lnTo>
                  <a:lnTo>
                    <a:pt x="63" y="57975"/>
                  </a:lnTo>
                  <a:lnTo>
                    <a:pt x="0" y="58750"/>
                  </a:lnTo>
                  <a:lnTo>
                    <a:pt x="292" y="59397"/>
                  </a:lnTo>
                  <a:lnTo>
                    <a:pt x="914" y="59855"/>
                  </a:lnTo>
                  <a:lnTo>
                    <a:pt x="1308" y="60159"/>
                  </a:lnTo>
                  <a:lnTo>
                    <a:pt x="2362" y="59601"/>
                  </a:lnTo>
                  <a:close/>
                </a:path>
                <a:path w="56514" h="61594">
                  <a:moveTo>
                    <a:pt x="2755" y="54241"/>
                  </a:moveTo>
                  <a:lnTo>
                    <a:pt x="1562" y="54394"/>
                  </a:lnTo>
                  <a:lnTo>
                    <a:pt x="1498" y="54927"/>
                  </a:lnTo>
                  <a:lnTo>
                    <a:pt x="1435" y="55460"/>
                  </a:lnTo>
                  <a:lnTo>
                    <a:pt x="1384" y="56007"/>
                  </a:lnTo>
                  <a:lnTo>
                    <a:pt x="1320" y="56540"/>
                  </a:lnTo>
                  <a:lnTo>
                    <a:pt x="1257" y="57137"/>
                  </a:lnTo>
                  <a:lnTo>
                    <a:pt x="2451" y="56984"/>
                  </a:lnTo>
                  <a:lnTo>
                    <a:pt x="2514" y="56451"/>
                  </a:lnTo>
                  <a:lnTo>
                    <a:pt x="2755" y="54241"/>
                  </a:lnTo>
                  <a:close/>
                </a:path>
                <a:path w="56514" h="61594">
                  <a:moveTo>
                    <a:pt x="4813" y="52387"/>
                  </a:moveTo>
                  <a:lnTo>
                    <a:pt x="4610" y="52171"/>
                  </a:lnTo>
                  <a:lnTo>
                    <a:pt x="4076" y="51638"/>
                  </a:lnTo>
                  <a:lnTo>
                    <a:pt x="3530" y="51104"/>
                  </a:lnTo>
                  <a:lnTo>
                    <a:pt x="2768" y="50342"/>
                  </a:lnTo>
                  <a:lnTo>
                    <a:pt x="1689" y="50774"/>
                  </a:lnTo>
                  <a:lnTo>
                    <a:pt x="1892" y="50977"/>
                  </a:lnTo>
                  <a:lnTo>
                    <a:pt x="3733" y="52819"/>
                  </a:lnTo>
                  <a:lnTo>
                    <a:pt x="4813" y="52387"/>
                  </a:lnTo>
                  <a:close/>
                </a:path>
                <a:path w="56514" h="61594">
                  <a:moveTo>
                    <a:pt x="6438" y="48831"/>
                  </a:moveTo>
                  <a:lnTo>
                    <a:pt x="5969" y="48501"/>
                  </a:lnTo>
                  <a:lnTo>
                    <a:pt x="5384" y="48107"/>
                  </a:lnTo>
                  <a:lnTo>
                    <a:pt x="5016" y="47536"/>
                  </a:lnTo>
                  <a:lnTo>
                    <a:pt x="4851" y="46850"/>
                  </a:lnTo>
                  <a:lnTo>
                    <a:pt x="4737" y="46431"/>
                  </a:lnTo>
                  <a:lnTo>
                    <a:pt x="3556" y="46736"/>
                  </a:lnTo>
                  <a:lnTo>
                    <a:pt x="3670" y="47167"/>
                  </a:lnTo>
                  <a:lnTo>
                    <a:pt x="3873" y="47980"/>
                  </a:lnTo>
                  <a:lnTo>
                    <a:pt x="4343" y="48615"/>
                  </a:lnTo>
                  <a:lnTo>
                    <a:pt x="5359" y="49314"/>
                  </a:lnTo>
                  <a:lnTo>
                    <a:pt x="6438" y="48831"/>
                  </a:lnTo>
                  <a:close/>
                </a:path>
                <a:path w="56514" h="61594">
                  <a:moveTo>
                    <a:pt x="8902" y="58610"/>
                  </a:moveTo>
                  <a:lnTo>
                    <a:pt x="8534" y="58559"/>
                  </a:lnTo>
                  <a:lnTo>
                    <a:pt x="8153" y="58547"/>
                  </a:lnTo>
                  <a:lnTo>
                    <a:pt x="7823" y="58661"/>
                  </a:lnTo>
                  <a:lnTo>
                    <a:pt x="7632" y="58851"/>
                  </a:lnTo>
                  <a:lnTo>
                    <a:pt x="6540" y="59944"/>
                  </a:lnTo>
                  <a:lnTo>
                    <a:pt x="6908" y="59994"/>
                  </a:lnTo>
                  <a:lnTo>
                    <a:pt x="7035" y="60007"/>
                  </a:lnTo>
                  <a:lnTo>
                    <a:pt x="7289" y="60007"/>
                  </a:lnTo>
                  <a:lnTo>
                    <a:pt x="7632" y="59893"/>
                  </a:lnTo>
                  <a:lnTo>
                    <a:pt x="7810" y="59702"/>
                  </a:lnTo>
                  <a:lnTo>
                    <a:pt x="8115" y="59410"/>
                  </a:lnTo>
                  <a:lnTo>
                    <a:pt x="8407" y="59105"/>
                  </a:lnTo>
                  <a:lnTo>
                    <a:pt x="8712" y="58813"/>
                  </a:lnTo>
                  <a:lnTo>
                    <a:pt x="8902" y="58610"/>
                  </a:lnTo>
                  <a:close/>
                </a:path>
                <a:path w="56514" h="61594">
                  <a:moveTo>
                    <a:pt x="9131" y="54838"/>
                  </a:moveTo>
                  <a:lnTo>
                    <a:pt x="8509" y="54241"/>
                  </a:lnTo>
                  <a:lnTo>
                    <a:pt x="7924" y="54559"/>
                  </a:lnTo>
                  <a:lnTo>
                    <a:pt x="6311" y="55448"/>
                  </a:lnTo>
                  <a:lnTo>
                    <a:pt x="5613" y="55841"/>
                  </a:lnTo>
                  <a:lnTo>
                    <a:pt x="6248" y="56438"/>
                  </a:lnTo>
                  <a:lnTo>
                    <a:pt x="6832" y="56121"/>
                  </a:lnTo>
                  <a:lnTo>
                    <a:pt x="7366" y="55816"/>
                  </a:lnTo>
                  <a:lnTo>
                    <a:pt x="7899" y="55524"/>
                  </a:lnTo>
                  <a:lnTo>
                    <a:pt x="8432" y="55219"/>
                  </a:lnTo>
                  <a:lnTo>
                    <a:pt x="9131" y="54838"/>
                  </a:lnTo>
                  <a:close/>
                </a:path>
                <a:path w="56514" h="61594">
                  <a:moveTo>
                    <a:pt x="9258" y="14998"/>
                  </a:moveTo>
                  <a:lnTo>
                    <a:pt x="8585" y="13195"/>
                  </a:lnTo>
                  <a:lnTo>
                    <a:pt x="8432" y="12801"/>
                  </a:lnTo>
                  <a:lnTo>
                    <a:pt x="7264" y="13144"/>
                  </a:lnTo>
                  <a:lnTo>
                    <a:pt x="7404" y="13512"/>
                  </a:lnTo>
                  <a:lnTo>
                    <a:pt x="7937" y="14947"/>
                  </a:lnTo>
                  <a:lnTo>
                    <a:pt x="8089" y="15341"/>
                  </a:lnTo>
                  <a:lnTo>
                    <a:pt x="9258" y="14998"/>
                  </a:lnTo>
                  <a:close/>
                </a:path>
                <a:path w="56514" h="61594">
                  <a:moveTo>
                    <a:pt x="9486" y="44970"/>
                  </a:moveTo>
                  <a:lnTo>
                    <a:pt x="8305" y="45161"/>
                  </a:lnTo>
                  <a:lnTo>
                    <a:pt x="8305" y="45554"/>
                  </a:lnTo>
                  <a:lnTo>
                    <a:pt x="8305" y="47625"/>
                  </a:lnTo>
                  <a:lnTo>
                    <a:pt x="9486" y="47421"/>
                  </a:lnTo>
                  <a:lnTo>
                    <a:pt x="9486" y="44970"/>
                  </a:lnTo>
                  <a:close/>
                </a:path>
                <a:path w="56514" h="61594">
                  <a:moveTo>
                    <a:pt x="9486" y="18440"/>
                  </a:moveTo>
                  <a:lnTo>
                    <a:pt x="8293" y="18630"/>
                  </a:lnTo>
                  <a:lnTo>
                    <a:pt x="8293" y="19138"/>
                  </a:lnTo>
                  <a:lnTo>
                    <a:pt x="8293" y="21704"/>
                  </a:lnTo>
                  <a:lnTo>
                    <a:pt x="9486" y="21513"/>
                  </a:lnTo>
                  <a:lnTo>
                    <a:pt x="9486" y="18440"/>
                  </a:lnTo>
                  <a:close/>
                </a:path>
                <a:path w="56514" h="61594">
                  <a:moveTo>
                    <a:pt x="11760" y="48704"/>
                  </a:moveTo>
                  <a:lnTo>
                    <a:pt x="10566" y="48717"/>
                  </a:lnTo>
                  <a:lnTo>
                    <a:pt x="10299" y="49110"/>
                  </a:lnTo>
                  <a:lnTo>
                    <a:pt x="9817" y="49822"/>
                  </a:lnTo>
                  <a:lnTo>
                    <a:pt x="9588" y="50190"/>
                  </a:lnTo>
                  <a:lnTo>
                    <a:pt x="9245" y="50698"/>
                  </a:lnTo>
                  <a:lnTo>
                    <a:pt x="10439" y="50685"/>
                  </a:lnTo>
                  <a:lnTo>
                    <a:pt x="10706" y="50292"/>
                  </a:lnTo>
                  <a:lnTo>
                    <a:pt x="11417" y="49212"/>
                  </a:lnTo>
                  <a:lnTo>
                    <a:pt x="11760" y="48704"/>
                  </a:lnTo>
                  <a:close/>
                </a:path>
                <a:path w="56514" h="61594">
                  <a:moveTo>
                    <a:pt x="12344" y="57340"/>
                  </a:moveTo>
                  <a:lnTo>
                    <a:pt x="11163" y="57531"/>
                  </a:lnTo>
                  <a:lnTo>
                    <a:pt x="11163" y="57912"/>
                  </a:lnTo>
                  <a:lnTo>
                    <a:pt x="11163" y="59423"/>
                  </a:lnTo>
                  <a:lnTo>
                    <a:pt x="12344" y="59232"/>
                  </a:lnTo>
                  <a:lnTo>
                    <a:pt x="12344" y="57340"/>
                  </a:lnTo>
                  <a:close/>
                </a:path>
                <a:path w="56514" h="61594">
                  <a:moveTo>
                    <a:pt x="13106" y="45986"/>
                  </a:moveTo>
                  <a:lnTo>
                    <a:pt x="12839" y="45516"/>
                  </a:lnTo>
                  <a:lnTo>
                    <a:pt x="11950" y="43903"/>
                  </a:lnTo>
                  <a:lnTo>
                    <a:pt x="11734" y="43522"/>
                  </a:lnTo>
                  <a:lnTo>
                    <a:pt x="10591" y="43903"/>
                  </a:lnTo>
                  <a:lnTo>
                    <a:pt x="10858" y="44386"/>
                  </a:lnTo>
                  <a:lnTo>
                    <a:pt x="11747" y="45999"/>
                  </a:lnTo>
                  <a:lnTo>
                    <a:pt x="11963" y="46380"/>
                  </a:lnTo>
                  <a:lnTo>
                    <a:pt x="13106" y="45986"/>
                  </a:lnTo>
                  <a:close/>
                </a:path>
                <a:path w="56514" h="61594">
                  <a:moveTo>
                    <a:pt x="13335" y="10414"/>
                  </a:moveTo>
                  <a:lnTo>
                    <a:pt x="13208" y="10248"/>
                  </a:lnTo>
                  <a:lnTo>
                    <a:pt x="13017" y="10172"/>
                  </a:lnTo>
                  <a:lnTo>
                    <a:pt x="12750" y="10083"/>
                  </a:lnTo>
                  <a:lnTo>
                    <a:pt x="12382" y="10248"/>
                  </a:lnTo>
                  <a:lnTo>
                    <a:pt x="12179" y="10401"/>
                  </a:lnTo>
                  <a:lnTo>
                    <a:pt x="11544" y="10883"/>
                  </a:lnTo>
                  <a:lnTo>
                    <a:pt x="11226" y="11112"/>
                  </a:lnTo>
                  <a:lnTo>
                    <a:pt x="11010" y="11277"/>
                  </a:lnTo>
                  <a:lnTo>
                    <a:pt x="11125" y="11455"/>
                  </a:lnTo>
                  <a:lnTo>
                    <a:pt x="11595" y="11607"/>
                  </a:lnTo>
                  <a:lnTo>
                    <a:pt x="11963" y="11455"/>
                  </a:lnTo>
                  <a:lnTo>
                    <a:pt x="13335" y="10414"/>
                  </a:lnTo>
                  <a:close/>
                </a:path>
                <a:path w="56514" h="61594">
                  <a:moveTo>
                    <a:pt x="14592" y="53873"/>
                  </a:moveTo>
                  <a:lnTo>
                    <a:pt x="14173" y="53530"/>
                  </a:lnTo>
                  <a:lnTo>
                    <a:pt x="13754" y="53670"/>
                  </a:lnTo>
                  <a:lnTo>
                    <a:pt x="13550" y="53797"/>
                  </a:lnTo>
                  <a:lnTo>
                    <a:pt x="13068" y="54089"/>
                  </a:lnTo>
                  <a:lnTo>
                    <a:pt x="12598" y="54394"/>
                  </a:lnTo>
                  <a:lnTo>
                    <a:pt x="12115" y="54686"/>
                  </a:lnTo>
                  <a:lnTo>
                    <a:pt x="11899" y="54825"/>
                  </a:lnTo>
                  <a:lnTo>
                    <a:pt x="11836" y="55067"/>
                  </a:lnTo>
                  <a:lnTo>
                    <a:pt x="12255" y="55410"/>
                  </a:lnTo>
                  <a:lnTo>
                    <a:pt x="12674" y="55270"/>
                  </a:lnTo>
                  <a:lnTo>
                    <a:pt x="12877" y="55143"/>
                  </a:lnTo>
                  <a:lnTo>
                    <a:pt x="13347" y="54838"/>
                  </a:lnTo>
                  <a:lnTo>
                    <a:pt x="14312" y="54254"/>
                  </a:lnTo>
                  <a:lnTo>
                    <a:pt x="14528" y="54114"/>
                  </a:lnTo>
                  <a:lnTo>
                    <a:pt x="14592" y="53873"/>
                  </a:lnTo>
                  <a:close/>
                </a:path>
                <a:path w="56514" h="61594">
                  <a:moveTo>
                    <a:pt x="14820" y="19367"/>
                  </a:moveTo>
                  <a:lnTo>
                    <a:pt x="14668" y="18923"/>
                  </a:lnTo>
                  <a:lnTo>
                    <a:pt x="14198" y="17487"/>
                  </a:lnTo>
                  <a:lnTo>
                    <a:pt x="14033" y="17030"/>
                  </a:lnTo>
                  <a:lnTo>
                    <a:pt x="12865" y="17360"/>
                  </a:lnTo>
                  <a:lnTo>
                    <a:pt x="13017" y="17805"/>
                  </a:lnTo>
                  <a:lnTo>
                    <a:pt x="13182" y="18288"/>
                  </a:lnTo>
                  <a:lnTo>
                    <a:pt x="13335" y="18757"/>
                  </a:lnTo>
                  <a:lnTo>
                    <a:pt x="13652" y="19697"/>
                  </a:lnTo>
                  <a:lnTo>
                    <a:pt x="14820" y="19367"/>
                  </a:lnTo>
                  <a:close/>
                </a:path>
                <a:path w="56514" h="61594">
                  <a:moveTo>
                    <a:pt x="15024" y="51663"/>
                  </a:moveTo>
                  <a:lnTo>
                    <a:pt x="14668" y="50609"/>
                  </a:lnTo>
                  <a:lnTo>
                    <a:pt x="14135" y="48996"/>
                  </a:lnTo>
                  <a:lnTo>
                    <a:pt x="12954" y="49326"/>
                  </a:lnTo>
                  <a:lnTo>
                    <a:pt x="13131" y="49847"/>
                  </a:lnTo>
                  <a:lnTo>
                    <a:pt x="13843" y="51993"/>
                  </a:lnTo>
                  <a:lnTo>
                    <a:pt x="15024" y="51663"/>
                  </a:lnTo>
                  <a:close/>
                </a:path>
                <a:path w="56514" h="61594">
                  <a:moveTo>
                    <a:pt x="15481" y="22491"/>
                  </a:moveTo>
                  <a:lnTo>
                    <a:pt x="14300" y="22694"/>
                  </a:lnTo>
                  <a:lnTo>
                    <a:pt x="14236" y="23101"/>
                  </a:lnTo>
                  <a:lnTo>
                    <a:pt x="14173" y="23520"/>
                  </a:lnTo>
                  <a:lnTo>
                    <a:pt x="14122" y="23939"/>
                  </a:lnTo>
                  <a:lnTo>
                    <a:pt x="14058" y="24358"/>
                  </a:lnTo>
                  <a:lnTo>
                    <a:pt x="13995" y="24815"/>
                  </a:lnTo>
                  <a:lnTo>
                    <a:pt x="15176" y="24612"/>
                  </a:lnTo>
                  <a:lnTo>
                    <a:pt x="15227" y="24206"/>
                  </a:lnTo>
                  <a:lnTo>
                    <a:pt x="15417" y="22948"/>
                  </a:lnTo>
                  <a:lnTo>
                    <a:pt x="15481" y="22491"/>
                  </a:lnTo>
                  <a:close/>
                </a:path>
                <a:path w="56514" h="61594">
                  <a:moveTo>
                    <a:pt x="16471" y="58889"/>
                  </a:moveTo>
                  <a:lnTo>
                    <a:pt x="15290" y="59042"/>
                  </a:lnTo>
                  <a:lnTo>
                    <a:pt x="15290" y="59347"/>
                  </a:lnTo>
                  <a:lnTo>
                    <a:pt x="15290" y="59944"/>
                  </a:lnTo>
                  <a:lnTo>
                    <a:pt x="15113" y="60439"/>
                  </a:lnTo>
                  <a:lnTo>
                    <a:pt x="14643" y="61061"/>
                  </a:lnTo>
                  <a:lnTo>
                    <a:pt x="15189" y="60998"/>
                  </a:lnTo>
                  <a:lnTo>
                    <a:pt x="15443" y="60960"/>
                  </a:lnTo>
                  <a:lnTo>
                    <a:pt x="15786" y="60883"/>
                  </a:lnTo>
                  <a:lnTo>
                    <a:pt x="16294" y="60185"/>
                  </a:lnTo>
                  <a:lnTo>
                    <a:pt x="16459" y="59651"/>
                  </a:lnTo>
                  <a:lnTo>
                    <a:pt x="16471" y="59029"/>
                  </a:lnTo>
                  <a:lnTo>
                    <a:pt x="16471" y="58889"/>
                  </a:lnTo>
                  <a:close/>
                </a:path>
                <a:path w="56514" h="61594">
                  <a:moveTo>
                    <a:pt x="16649" y="4965"/>
                  </a:moveTo>
                  <a:lnTo>
                    <a:pt x="15455" y="5118"/>
                  </a:lnTo>
                  <a:lnTo>
                    <a:pt x="15455" y="5689"/>
                  </a:lnTo>
                  <a:lnTo>
                    <a:pt x="15455" y="6870"/>
                  </a:lnTo>
                  <a:lnTo>
                    <a:pt x="16649" y="6718"/>
                  </a:lnTo>
                  <a:lnTo>
                    <a:pt x="16649" y="4965"/>
                  </a:lnTo>
                  <a:close/>
                </a:path>
                <a:path w="56514" h="61594">
                  <a:moveTo>
                    <a:pt x="17272" y="45618"/>
                  </a:moveTo>
                  <a:lnTo>
                    <a:pt x="15608" y="43141"/>
                  </a:lnTo>
                  <a:lnTo>
                    <a:pt x="14478" y="43561"/>
                  </a:lnTo>
                  <a:lnTo>
                    <a:pt x="14795" y="44030"/>
                  </a:lnTo>
                  <a:lnTo>
                    <a:pt x="15151" y="44564"/>
                  </a:lnTo>
                  <a:lnTo>
                    <a:pt x="15506" y="45110"/>
                  </a:lnTo>
                  <a:lnTo>
                    <a:pt x="15875" y="45643"/>
                  </a:lnTo>
                  <a:lnTo>
                    <a:pt x="16129" y="46037"/>
                  </a:lnTo>
                  <a:lnTo>
                    <a:pt x="17272" y="45618"/>
                  </a:lnTo>
                  <a:close/>
                </a:path>
                <a:path w="56514" h="61594">
                  <a:moveTo>
                    <a:pt x="17513" y="29286"/>
                  </a:moveTo>
                  <a:lnTo>
                    <a:pt x="15925" y="28702"/>
                  </a:lnTo>
                  <a:lnTo>
                    <a:pt x="15265" y="28473"/>
                  </a:lnTo>
                  <a:lnTo>
                    <a:pt x="14998" y="28371"/>
                  </a:lnTo>
                  <a:lnTo>
                    <a:pt x="14655" y="28422"/>
                  </a:lnTo>
                  <a:lnTo>
                    <a:pt x="14300" y="28663"/>
                  </a:lnTo>
                  <a:lnTo>
                    <a:pt x="14046" y="28930"/>
                  </a:lnTo>
                  <a:lnTo>
                    <a:pt x="14325" y="29032"/>
                  </a:lnTo>
                  <a:lnTo>
                    <a:pt x="15633" y="29514"/>
                  </a:lnTo>
                  <a:lnTo>
                    <a:pt x="16294" y="29743"/>
                  </a:lnTo>
                  <a:lnTo>
                    <a:pt x="16548" y="29845"/>
                  </a:lnTo>
                  <a:lnTo>
                    <a:pt x="16903" y="29794"/>
                  </a:lnTo>
                  <a:lnTo>
                    <a:pt x="17259" y="29552"/>
                  </a:lnTo>
                  <a:lnTo>
                    <a:pt x="17513" y="29286"/>
                  </a:lnTo>
                  <a:close/>
                </a:path>
                <a:path w="56514" h="61594">
                  <a:moveTo>
                    <a:pt x="18224" y="54610"/>
                  </a:moveTo>
                  <a:lnTo>
                    <a:pt x="17030" y="54622"/>
                  </a:lnTo>
                  <a:lnTo>
                    <a:pt x="16776" y="55029"/>
                  </a:lnTo>
                  <a:lnTo>
                    <a:pt x="15875" y="56464"/>
                  </a:lnTo>
                  <a:lnTo>
                    <a:pt x="15544" y="56997"/>
                  </a:lnTo>
                  <a:lnTo>
                    <a:pt x="16738" y="56984"/>
                  </a:lnTo>
                  <a:lnTo>
                    <a:pt x="16992" y="56565"/>
                  </a:lnTo>
                  <a:lnTo>
                    <a:pt x="17297" y="56095"/>
                  </a:lnTo>
                  <a:lnTo>
                    <a:pt x="17589" y="55613"/>
                  </a:lnTo>
                  <a:lnTo>
                    <a:pt x="17894" y="55143"/>
                  </a:lnTo>
                  <a:lnTo>
                    <a:pt x="18224" y="54610"/>
                  </a:lnTo>
                  <a:close/>
                </a:path>
                <a:path w="56514" h="61594">
                  <a:moveTo>
                    <a:pt x="18491" y="14935"/>
                  </a:moveTo>
                  <a:lnTo>
                    <a:pt x="18211" y="14554"/>
                  </a:lnTo>
                  <a:lnTo>
                    <a:pt x="17843" y="14084"/>
                  </a:lnTo>
                  <a:lnTo>
                    <a:pt x="17487" y="13601"/>
                  </a:lnTo>
                  <a:lnTo>
                    <a:pt x="16891" y="12814"/>
                  </a:lnTo>
                  <a:lnTo>
                    <a:pt x="15760" y="13208"/>
                  </a:lnTo>
                  <a:lnTo>
                    <a:pt x="16040" y="13589"/>
                  </a:lnTo>
                  <a:lnTo>
                    <a:pt x="16395" y="14071"/>
                  </a:lnTo>
                  <a:lnTo>
                    <a:pt x="17119" y="15024"/>
                  </a:lnTo>
                  <a:lnTo>
                    <a:pt x="17348" y="15341"/>
                  </a:lnTo>
                  <a:lnTo>
                    <a:pt x="18491" y="14935"/>
                  </a:lnTo>
                  <a:close/>
                </a:path>
                <a:path w="56514" h="61594">
                  <a:moveTo>
                    <a:pt x="19126" y="51117"/>
                  </a:moveTo>
                  <a:lnTo>
                    <a:pt x="16929" y="48920"/>
                  </a:lnTo>
                  <a:lnTo>
                    <a:pt x="15849" y="49352"/>
                  </a:lnTo>
                  <a:lnTo>
                    <a:pt x="16040" y="49542"/>
                  </a:lnTo>
                  <a:lnTo>
                    <a:pt x="18046" y="51549"/>
                  </a:lnTo>
                  <a:lnTo>
                    <a:pt x="19126" y="51117"/>
                  </a:lnTo>
                  <a:close/>
                </a:path>
                <a:path w="56514" h="61594">
                  <a:moveTo>
                    <a:pt x="19151" y="39357"/>
                  </a:moveTo>
                  <a:lnTo>
                    <a:pt x="17957" y="39509"/>
                  </a:lnTo>
                  <a:lnTo>
                    <a:pt x="17957" y="40068"/>
                  </a:lnTo>
                  <a:lnTo>
                    <a:pt x="17957" y="41783"/>
                  </a:lnTo>
                  <a:lnTo>
                    <a:pt x="19151" y="41630"/>
                  </a:lnTo>
                  <a:lnTo>
                    <a:pt x="19151" y="39357"/>
                  </a:lnTo>
                  <a:close/>
                </a:path>
                <a:path w="56514" h="61594">
                  <a:moveTo>
                    <a:pt x="19583" y="44234"/>
                  </a:moveTo>
                  <a:lnTo>
                    <a:pt x="18415" y="44411"/>
                  </a:lnTo>
                  <a:lnTo>
                    <a:pt x="18326" y="44767"/>
                  </a:lnTo>
                  <a:lnTo>
                    <a:pt x="17881" y="46558"/>
                  </a:lnTo>
                  <a:lnTo>
                    <a:pt x="19050" y="46393"/>
                  </a:lnTo>
                  <a:lnTo>
                    <a:pt x="19253" y="45554"/>
                  </a:lnTo>
                  <a:lnTo>
                    <a:pt x="19380" y="45072"/>
                  </a:lnTo>
                  <a:lnTo>
                    <a:pt x="19583" y="44234"/>
                  </a:lnTo>
                  <a:close/>
                </a:path>
                <a:path w="56514" h="61594">
                  <a:moveTo>
                    <a:pt x="19964" y="7086"/>
                  </a:moveTo>
                  <a:lnTo>
                    <a:pt x="18834" y="7213"/>
                  </a:lnTo>
                  <a:lnTo>
                    <a:pt x="18757" y="7493"/>
                  </a:lnTo>
                  <a:lnTo>
                    <a:pt x="18592" y="8051"/>
                  </a:lnTo>
                  <a:lnTo>
                    <a:pt x="18440" y="8610"/>
                  </a:lnTo>
                  <a:lnTo>
                    <a:pt x="18224" y="9347"/>
                  </a:lnTo>
                  <a:lnTo>
                    <a:pt x="19354" y="9220"/>
                  </a:lnTo>
                  <a:lnTo>
                    <a:pt x="19431" y="8940"/>
                  </a:lnTo>
                  <a:lnTo>
                    <a:pt x="19761" y="7835"/>
                  </a:lnTo>
                  <a:lnTo>
                    <a:pt x="19964" y="7086"/>
                  </a:lnTo>
                  <a:close/>
                </a:path>
                <a:path w="56514" h="61594">
                  <a:moveTo>
                    <a:pt x="20116" y="34137"/>
                  </a:moveTo>
                  <a:lnTo>
                    <a:pt x="19469" y="33604"/>
                  </a:lnTo>
                  <a:lnTo>
                    <a:pt x="19113" y="33299"/>
                  </a:lnTo>
                  <a:lnTo>
                    <a:pt x="18745" y="33007"/>
                  </a:lnTo>
                  <a:lnTo>
                    <a:pt x="18453" y="32753"/>
                  </a:lnTo>
                  <a:lnTo>
                    <a:pt x="17360" y="33210"/>
                  </a:lnTo>
                  <a:lnTo>
                    <a:pt x="17653" y="33451"/>
                  </a:lnTo>
                  <a:lnTo>
                    <a:pt x="18008" y="33743"/>
                  </a:lnTo>
                  <a:lnTo>
                    <a:pt x="18364" y="34048"/>
                  </a:lnTo>
                  <a:lnTo>
                    <a:pt x="18732" y="34340"/>
                  </a:lnTo>
                  <a:lnTo>
                    <a:pt x="19024" y="34594"/>
                  </a:lnTo>
                  <a:lnTo>
                    <a:pt x="20116" y="34137"/>
                  </a:lnTo>
                  <a:close/>
                </a:path>
                <a:path w="56514" h="61594">
                  <a:moveTo>
                    <a:pt x="20866" y="59448"/>
                  </a:moveTo>
                  <a:lnTo>
                    <a:pt x="20320" y="59524"/>
                  </a:lnTo>
                  <a:lnTo>
                    <a:pt x="20066" y="59563"/>
                  </a:lnTo>
                  <a:lnTo>
                    <a:pt x="19735" y="59639"/>
                  </a:lnTo>
                  <a:lnTo>
                    <a:pt x="19596" y="59829"/>
                  </a:lnTo>
                  <a:lnTo>
                    <a:pt x="19240" y="60312"/>
                  </a:lnTo>
                  <a:lnTo>
                    <a:pt x="18402" y="61417"/>
                  </a:lnTo>
                  <a:lnTo>
                    <a:pt x="18948" y="61353"/>
                  </a:lnTo>
                  <a:lnTo>
                    <a:pt x="19202" y="61315"/>
                  </a:lnTo>
                  <a:lnTo>
                    <a:pt x="19532" y="61226"/>
                  </a:lnTo>
                  <a:lnTo>
                    <a:pt x="19685" y="61048"/>
                  </a:lnTo>
                  <a:lnTo>
                    <a:pt x="20396" y="60083"/>
                  </a:lnTo>
                  <a:lnTo>
                    <a:pt x="20751" y="59613"/>
                  </a:lnTo>
                  <a:lnTo>
                    <a:pt x="20866" y="59448"/>
                  </a:lnTo>
                  <a:close/>
                </a:path>
                <a:path w="56514" h="61594">
                  <a:moveTo>
                    <a:pt x="21336" y="22225"/>
                  </a:moveTo>
                  <a:lnTo>
                    <a:pt x="21272" y="21983"/>
                  </a:lnTo>
                  <a:lnTo>
                    <a:pt x="21145" y="21564"/>
                  </a:lnTo>
                  <a:lnTo>
                    <a:pt x="20916" y="20726"/>
                  </a:lnTo>
                  <a:lnTo>
                    <a:pt x="20840" y="20485"/>
                  </a:lnTo>
                  <a:lnTo>
                    <a:pt x="19672" y="20802"/>
                  </a:lnTo>
                  <a:lnTo>
                    <a:pt x="19735" y="21043"/>
                  </a:lnTo>
                  <a:lnTo>
                    <a:pt x="19850" y="21463"/>
                  </a:lnTo>
                  <a:lnTo>
                    <a:pt x="19977" y="21882"/>
                  </a:lnTo>
                  <a:lnTo>
                    <a:pt x="20154" y="22542"/>
                  </a:lnTo>
                  <a:lnTo>
                    <a:pt x="21336" y="22225"/>
                  </a:lnTo>
                  <a:close/>
                </a:path>
                <a:path w="56514" h="61594">
                  <a:moveTo>
                    <a:pt x="21729" y="49530"/>
                  </a:moveTo>
                  <a:lnTo>
                    <a:pt x="21513" y="47561"/>
                  </a:lnTo>
                  <a:lnTo>
                    <a:pt x="21475" y="47282"/>
                  </a:lnTo>
                  <a:lnTo>
                    <a:pt x="20294" y="47523"/>
                  </a:lnTo>
                  <a:lnTo>
                    <a:pt x="20332" y="47879"/>
                  </a:lnTo>
                  <a:lnTo>
                    <a:pt x="20396" y="48412"/>
                  </a:lnTo>
                  <a:lnTo>
                    <a:pt x="20447" y="48958"/>
                  </a:lnTo>
                  <a:lnTo>
                    <a:pt x="20510" y="49491"/>
                  </a:lnTo>
                  <a:lnTo>
                    <a:pt x="20548" y="49771"/>
                  </a:lnTo>
                  <a:lnTo>
                    <a:pt x="21729" y="49530"/>
                  </a:lnTo>
                  <a:close/>
                </a:path>
                <a:path w="56514" h="61594">
                  <a:moveTo>
                    <a:pt x="21831" y="12496"/>
                  </a:moveTo>
                  <a:lnTo>
                    <a:pt x="20650" y="12712"/>
                  </a:lnTo>
                  <a:lnTo>
                    <a:pt x="20650" y="13169"/>
                  </a:lnTo>
                  <a:lnTo>
                    <a:pt x="20650" y="14909"/>
                  </a:lnTo>
                  <a:lnTo>
                    <a:pt x="21831" y="14693"/>
                  </a:lnTo>
                  <a:lnTo>
                    <a:pt x="21831" y="12496"/>
                  </a:lnTo>
                  <a:close/>
                </a:path>
                <a:path w="56514" h="61594">
                  <a:moveTo>
                    <a:pt x="22733" y="26517"/>
                  </a:moveTo>
                  <a:lnTo>
                    <a:pt x="22694" y="26085"/>
                  </a:lnTo>
                  <a:lnTo>
                    <a:pt x="22567" y="25006"/>
                  </a:lnTo>
                  <a:lnTo>
                    <a:pt x="22517" y="24472"/>
                  </a:lnTo>
                  <a:lnTo>
                    <a:pt x="22466" y="24104"/>
                  </a:lnTo>
                  <a:lnTo>
                    <a:pt x="21285" y="24358"/>
                  </a:lnTo>
                  <a:lnTo>
                    <a:pt x="21336" y="24790"/>
                  </a:lnTo>
                  <a:lnTo>
                    <a:pt x="21399" y="25323"/>
                  </a:lnTo>
                  <a:lnTo>
                    <a:pt x="21450" y="25869"/>
                  </a:lnTo>
                  <a:lnTo>
                    <a:pt x="21513" y="26403"/>
                  </a:lnTo>
                  <a:lnTo>
                    <a:pt x="21551" y="26771"/>
                  </a:lnTo>
                  <a:lnTo>
                    <a:pt x="22733" y="26517"/>
                  </a:lnTo>
                  <a:close/>
                </a:path>
                <a:path w="56514" h="61594">
                  <a:moveTo>
                    <a:pt x="22872" y="55943"/>
                  </a:moveTo>
                  <a:lnTo>
                    <a:pt x="22733" y="55613"/>
                  </a:lnTo>
                  <a:lnTo>
                    <a:pt x="22415" y="54952"/>
                  </a:lnTo>
                  <a:lnTo>
                    <a:pt x="22288" y="54279"/>
                  </a:lnTo>
                  <a:lnTo>
                    <a:pt x="22364" y="53543"/>
                  </a:lnTo>
                  <a:lnTo>
                    <a:pt x="22415" y="53111"/>
                  </a:lnTo>
                  <a:lnTo>
                    <a:pt x="21234" y="53340"/>
                  </a:lnTo>
                  <a:lnTo>
                    <a:pt x="21196" y="53708"/>
                  </a:lnTo>
                  <a:lnTo>
                    <a:pt x="21120" y="54495"/>
                  </a:lnTo>
                  <a:lnTo>
                    <a:pt x="21221" y="55219"/>
                  </a:lnTo>
                  <a:lnTo>
                    <a:pt x="21729" y="56311"/>
                  </a:lnTo>
                  <a:lnTo>
                    <a:pt x="22872" y="55943"/>
                  </a:lnTo>
                  <a:close/>
                </a:path>
                <a:path w="56514" h="61594">
                  <a:moveTo>
                    <a:pt x="23266" y="5143"/>
                  </a:moveTo>
                  <a:lnTo>
                    <a:pt x="22085" y="5308"/>
                  </a:lnTo>
                  <a:lnTo>
                    <a:pt x="22085" y="5638"/>
                  </a:lnTo>
                  <a:lnTo>
                    <a:pt x="22085" y="6540"/>
                  </a:lnTo>
                  <a:lnTo>
                    <a:pt x="23266" y="6375"/>
                  </a:lnTo>
                  <a:lnTo>
                    <a:pt x="23266" y="5143"/>
                  </a:lnTo>
                  <a:close/>
                </a:path>
                <a:path w="56514" h="61594">
                  <a:moveTo>
                    <a:pt x="23444" y="41046"/>
                  </a:moveTo>
                  <a:lnTo>
                    <a:pt x="22263" y="41287"/>
                  </a:lnTo>
                  <a:lnTo>
                    <a:pt x="22263" y="41706"/>
                  </a:lnTo>
                  <a:lnTo>
                    <a:pt x="22263" y="43662"/>
                  </a:lnTo>
                  <a:lnTo>
                    <a:pt x="23444" y="43421"/>
                  </a:lnTo>
                  <a:lnTo>
                    <a:pt x="23444" y="41046"/>
                  </a:lnTo>
                  <a:close/>
                </a:path>
                <a:path w="56514" h="61594">
                  <a:moveTo>
                    <a:pt x="25438" y="9804"/>
                  </a:moveTo>
                  <a:lnTo>
                    <a:pt x="25349" y="9652"/>
                  </a:lnTo>
                  <a:lnTo>
                    <a:pt x="24612" y="8470"/>
                  </a:lnTo>
                  <a:lnTo>
                    <a:pt x="24422" y="8191"/>
                  </a:lnTo>
                  <a:lnTo>
                    <a:pt x="23342" y="8636"/>
                  </a:lnTo>
                  <a:lnTo>
                    <a:pt x="23431" y="8788"/>
                  </a:lnTo>
                  <a:lnTo>
                    <a:pt x="23672" y="9182"/>
                  </a:lnTo>
                  <a:lnTo>
                    <a:pt x="23926" y="9575"/>
                  </a:lnTo>
                  <a:lnTo>
                    <a:pt x="24168" y="9969"/>
                  </a:lnTo>
                  <a:lnTo>
                    <a:pt x="24345" y="10248"/>
                  </a:lnTo>
                  <a:lnTo>
                    <a:pt x="25438" y="9804"/>
                  </a:lnTo>
                  <a:close/>
                </a:path>
                <a:path w="56514" h="61594">
                  <a:moveTo>
                    <a:pt x="25654" y="33769"/>
                  </a:moveTo>
                  <a:lnTo>
                    <a:pt x="24561" y="32677"/>
                  </a:lnTo>
                  <a:lnTo>
                    <a:pt x="24155" y="32258"/>
                  </a:lnTo>
                  <a:lnTo>
                    <a:pt x="23901" y="32004"/>
                  </a:lnTo>
                  <a:lnTo>
                    <a:pt x="22796" y="32435"/>
                  </a:lnTo>
                  <a:lnTo>
                    <a:pt x="23050" y="32689"/>
                  </a:lnTo>
                  <a:lnTo>
                    <a:pt x="24561" y="34201"/>
                  </a:lnTo>
                  <a:lnTo>
                    <a:pt x="25654" y="33769"/>
                  </a:lnTo>
                  <a:close/>
                </a:path>
                <a:path w="56514" h="61594">
                  <a:moveTo>
                    <a:pt x="26568" y="53047"/>
                  </a:moveTo>
                  <a:lnTo>
                    <a:pt x="25374" y="53238"/>
                  </a:lnTo>
                  <a:lnTo>
                    <a:pt x="25336" y="53695"/>
                  </a:lnTo>
                  <a:lnTo>
                    <a:pt x="25285" y="54292"/>
                  </a:lnTo>
                  <a:lnTo>
                    <a:pt x="25222" y="54889"/>
                  </a:lnTo>
                  <a:lnTo>
                    <a:pt x="25120" y="56019"/>
                  </a:lnTo>
                  <a:lnTo>
                    <a:pt x="26314" y="55816"/>
                  </a:lnTo>
                  <a:lnTo>
                    <a:pt x="26403" y="54762"/>
                  </a:lnTo>
                  <a:lnTo>
                    <a:pt x="26466" y="54165"/>
                  </a:lnTo>
                  <a:lnTo>
                    <a:pt x="26517" y="53568"/>
                  </a:lnTo>
                  <a:lnTo>
                    <a:pt x="26568" y="53047"/>
                  </a:lnTo>
                  <a:close/>
                </a:path>
                <a:path w="56514" h="61594">
                  <a:moveTo>
                    <a:pt x="27127" y="0"/>
                  </a:moveTo>
                  <a:lnTo>
                    <a:pt x="25958" y="165"/>
                  </a:lnTo>
                  <a:lnTo>
                    <a:pt x="25844" y="546"/>
                  </a:lnTo>
                  <a:lnTo>
                    <a:pt x="25730" y="965"/>
                  </a:lnTo>
                  <a:lnTo>
                    <a:pt x="25603" y="1384"/>
                  </a:lnTo>
                  <a:lnTo>
                    <a:pt x="25488" y="1803"/>
                  </a:lnTo>
                  <a:lnTo>
                    <a:pt x="25374" y="2184"/>
                  </a:lnTo>
                  <a:lnTo>
                    <a:pt x="26555" y="2019"/>
                  </a:lnTo>
                  <a:lnTo>
                    <a:pt x="26657" y="1638"/>
                  </a:lnTo>
                  <a:lnTo>
                    <a:pt x="26784" y="1219"/>
                  </a:lnTo>
                  <a:lnTo>
                    <a:pt x="27012" y="381"/>
                  </a:lnTo>
                  <a:lnTo>
                    <a:pt x="27127" y="0"/>
                  </a:lnTo>
                  <a:close/>
                </a:path>
                <a:path w="56514" h="61594">
                  <a:moveTo>
                    <a:pt x="27381" y="22237"/>
                  </a:moveTo>
                  <a:lnTo>
                    <a:pt x="26644" y="21501"/>
                  </a:lnTo>
                  <a:lnTo>
                    <a:pt x="26276" y="21145"/>
                  </a:lnTo>
                  <a:lnTo>
                    <a:pt x="25920" y="20789"/>
                  </a:lnTo>
                  <a:lnTo>
                    <a:pt x="25577" y="20434"/>
                  </a:lnTo>
                  <a:lnTo>
                    <a:pt x="24460" y="20904"/>
                  </a:lnTo>
                  <a:lnTo>
                    <a:pt x="24841" y="21285"/>
                  </a:lnTo>
                  <a:lnTo>
                    <a:pt x="26263" y="22707"/>
                  </a:lnTo>
                  <a:lnTo>
                    <a:pt x="27381" y="22237"/>
                  </a:lnTo>
                  <a:close/>
                </a:path>
                <a:path w="56514" h="61594">
                  <a:moveTo>
                    <a:pt x="28244" y="15786"/>
                  </a:moveTo>
                  <a:lnTo>
                    <a:pt x="27698" y="15836"/>
                  </a:lnTo>
                  <a:lnTo>
                    <a:pt x="27432" y="15887"/>
                  </a:lnTo>
                  <a:lnTo>
                    <a:pt x="27089" y="15963"/>
                  </a:lnTo>
                  <a:lnTo>
                    <a:pt x="26962" y="16167"/>
                  </a:lnTo>
                  <a:lnTo>
                    <a:pt x="26479" y="16878"/>
                  </a:lnTo>
                  <a:lnTo>
                    <a:pt x="26250" y="17246"/>
                  </a:lnTo>
                  <a:lnTo>
                    <a:pt x="26123" y="17411"/>
                  </a:lnTo>
                  <a:lnTo>
                    <a:pt x="26670" y="17360"/>
                  </a:lnTo>
                  <a:lnTo>
                    <a:pt x="26936" y="17310"/>
                  </a:lnTo>
                  <a:lnTo>
                    <a:pt x="27266" y="17233"/>
                  </a:lnTo>
                  <a:lnTo>
                    <a:pt x="27889" y="16319"/>
                  </a:lnTo>
                  <a:lnTo>
                    <a:pt x="28117" y="15951"/>
                  </a:lnTo>
                  <a:lnTo>
                    <a:pt x="28244" y="15786"/>
                  </a:lnTo>
                  <a:close/>
                </a:path>
                <a:path w="56514" h="61594">
                  <a:moveTo>
                    <a:pt x="28702" y="49060"/>
                  </a:moveTo>
                  <a:lnTo>
                    <a:pt x="28524" y="48920"/>
                  </a:lnTo>
                  <a:lnTo>
                    <a:pt x="28359" y="48780"/>
                  </a:lnTo>
                  <a:lnTo>
                    <a:pt x="27851" y="48983"/>
                  </a:lnTo>
                  <a:lnTo>
                    <a:pt x="27698" y="49060"/>
                  </a:lnTo>
                  <a:lnTo>
                    <a:pt x="26263" y="49771"/>
                  </a:lnTo>
                  <a:lnTo>
                    <a:pt x="25552" y="50139"/>
                  </a:lnTo>
                  <a:lnTo>
                    <a:pt x="25361" y="50228"/>
                  </a:lnTo>
                  <a:lnTo>
                    <a:pt x="25234" y="50342"/>
                  </a:lnTo>
                  <a:lnTo>
                    <a:pt x="25412" y="50482"/>
                  </a:lnTo>
                  <a:lnTo>
                    <a:pt x="25590" y="50609"/>
                  </a:lnTo>
                  <a:lnTo>
                    <a:pt x="26085" y="50419"/>
                  </a:lnTo>
                  <a:lnTo>
                    <a:pt x="27673" y="49631"/>
                  </a:lnTo>
                  <a:lnTo>
                    <a:pt x="28384" y="49263"/>
                  </a:lnTo>
                  <a:lnTo>
                    <a:pt x="28575" y="49174"/>
                  </a:lnTo>
                  <a:lnTo>
                    <a:pt x="28702" y="49060"/>
                  </a:lnTo>
                  <a:close/>
                </a:path>
                <a:path w="56514" h="61594">
                  <a:moveTo>
                    <a:pt x="28867" y="24714"/>
                  </a:moveTo>
                  <a:lnTo>
                    <a:pt x="28714" y="24574"/>
                  </a:lnTo>
                  <a:lnTo>
                    <a:pt x="28549" y="24460"/>
                  </a:lnTo>
                  <a:lnTo>
                    <a:pt x="27889" y="24726"/>
                  </a:lnTo>
                  <a:lnTo>
                    <a:pt x="25552" y="25704"/>
                  </a:lnTo>
                  <a:lnTo>
                    <a:pt x="25425" y="25806"/>
                  </a:lnTo>
                  <a:lnTo>
                    <a:pt x="25755" y="26060"/>
                  </a:lnTo>
                  <a:lnTo>
                    <a:pt x="26416" y="25781"/>
                  </a:lnTo>
                  <a:lnTo>
                    <a:pt x="28562" y="24892"/>
                  </a:lnTo>
                  <a:lnTo>
                    <a:pt x="28752" y="24803"/>
                  </a:lnTo>
                  <a:close/>
                </a:path>
                <a:path w="56514" h="61594">
                  <a:moveTo>
                    <a:pt x="28956" y="30314"/>
                  </a:moveTo>
                  <a:lnTo>
                    <a:pt x="28587" y="29933"/>
                  </a:lnTo>
                  <a:lnTo>
                    <a:pt x="28282" y="29641"/>
                  </a:lnTo>
                  <a:lnTo>
                    <a:pt x="27990" y="29337"/>
                  </a:lnTo>
                  <a:lnTo>
                    <a:pt x="27686" y="29044"/>
                  </a:lnTo>
                  <a:lnTo>
                    <a:pt x="27343" y="28702"/>
                  </a:lnTo>
                  <a:lnTo>
                    <a:pt x="26225" y="29159"/>
                  </a:lnTo>
                  <a:lnTo>
                    <a:pt x="26606" y="29540"/>
                  </a:lnTo>
                  <a:lnTo>
                    <a:pt x="26911" y="29832"/>
                  </a:lnTo>
                  <a:lnTo>
                    <a:pt x="27203" y="30137"/>
                  </a:lnTo>
                  <a:lnTo>
                    <a:pt x="27851" y="30784"/>
                  </a:lnTo>
                  <a:lnTo>
                    <a:pt x="28956" y="30314"/>
                  </a:lnTo>
                  <a:close/>
                </a:path>
                <a:path w="56514" h="61594">
                  <a:moveTo>
                    <a:pt x="30657" y="7010"/>
                  </a:moveTo>
                  <a:lnTo>
                    <a:pt x="30378" y="6680"/>
                  </a:lnTo>
                  <a:lnTo>
                    <a:pt x="29895" y="6134"/>
                  </a:lnTo>
                  <a:lnTo>
                    <a:pt x="29425" y="5575"/>
                  </a:lnTo>
                  <a:lnTo>
                    <a:pt x="28943" y="5016"/>
                  </a:lnTo>
                  <a:lnTo>
                    <a:pt x="28702" y="4724"/>
                  </a:lnTo>
                  <a:lnTo>
                    <a:pt x="27571" y="5143"/>
                  </a:lnTo>
                  <a:lnTo>
                    <a:pt x="27851" y="5461"/>
                  </a:lnTo>
                  <a:lnTo>
                    <a:pt x="28333" y="6019"/>
                  </a:lnTo>
                  <a:lnTo>
                    <a:pt x="28803" y="6578"/>
                  </a:lnTo>
                  <a:lnTo>
                    <a:pt x="29527" y="7416"/>
                  </a:lnTo>
                  <a:lnTo>
                    <a:pt x="30657" y="7010"/>
                  </a:lnTo>
                  <a:close/>
                </a:path>
                <a:path w="56514" h="61594">
                  <a:moveTo>
                    <a:pt x="32054" y="14185"/>
                  </a:moveTo>
                  <a:lnTo>
                    <a:pt x="31851" y="13677"/>
                  </a:lnTo>
                  <a:lnTo>
                    <a:pt x="31699" y="13284"/>
                  </a:lnTo>
                  <a:lnTo>
                    <a:pt x="31534" y="12890"/>
                  </a:lnTo>
                  <a:lnTo>
                    <a:pt x="31381" y="12484"/>
                  </a:lnTo>
                  <a:lnTo>
                    <a:pt x="31165" y="11963"/>
                  </a:lnTo>
                  <a:lnTo>
                    <a:pt x="29997" y="12306"/>
                  </a:lnTo>
                  <a:lnTo>
                    <a:pt x="30200" y="12801"/>
                  </a:lnTo>
                  <a:lnTo>
                    <a:pt x="30365" y="13195"/>
                  </a:lnTo>
                  <a:lnTo>
                    <a:pt x="30518" y="13601"/>
                  </a:lnTo>
                  <a:lnTo>
                    <a:pt x="30683" y="13995"/>
                  </a:lnTo>
                  <a:lnTo>
                    <a:pt x="30886" y="14516"/>
                  </a:lnTo>
                  <a:lnTo>
                    <a:pt x="32054" y="14185"/>
                  </a:lnTo>
                  <a:close/>
                </a:path>
                <a:path w="56514" h="61594">
                  <a:moveTo>
                    <a:pt x="32118" y="35725"/>
                  </a:moveTo>
                  <a:lnTo>
                    <a:pt x="29705" y="34213"/>
                  </a:lnTo>
                  <a:lnTo>
                    <a:pt x="28676" y="34798"/>
                  </a:lnTo>
                  <a:lnTo>
                    <a:pt x="29222" y="35140"/>
                  </a:lnTo>
                  <a:lnTo>
                    <a:pt x="30657" y="36042"/>
                  </a:lnTo>
                  <a:lnTo>
                    <a:pt x="31076" y="36296"/>
                  </a:lnTo>
                  <a:lnTo>
                    <a:pt x="32118" y="35725"/>
                  </a:lnTo>
                  <a:close/>
                </a:path>
                <a:path w="56514" h="61594">
                  <a:moveTo>
                    <a:pt x="33058" y="21170"/>
                  </a:moveTo>
                  <a:lnTo>
                    <a:pt x="31635" y="19964"/>
                  </a:lnTo>
                  <a:lnTo>
                    <a:pt x="31407" y="19761"/>
                  </a:lnTo>
                  <a:lnTo>
                    <a:pt x="30365" y="20218"/>
                  </a:lnTo>
                  <a:lnTo>
                    <a:pt x="30530" y="20358"/>
                  </a:lnTo>
                  <a:lnTo>
                    <a:pt x="31369" y="21069"/>
                  </a:lnTo>
                  <a:lnTo>
                    <a:pt x="31788" y="21437"/>
                  </a:lnTo>
                  <a:lnTo>
                    <a:pt x="32016" y="21628"/>
                  </a:lnTo>
                  <a:lnTo>
                    <a:pt x="33058" y="21170"/>
                  </a:lnTo>
                  <a:close/>
                </a:path>
                <a:path w="56514" h="61594">
                  <a:moveTo>
                    <a:pt x="34759" y="25806"/>
                  </a:moveTo>
                  <a:lnTo>
                    <a:pt x="33820" y="25438"/>
                  </a:lnTo>
                  <a:lnTo>
                    <a:pt x="32969" y="26162"/>
                  </a:lnTo>
                  <a:lnTo>
                    <a:pt x="32550" y="26530"/>
                  </a:lnTo>
                  <a:lnTo>
                    <a:pt x="32131" y="26885"/>
                  </a:lnTo>
                  <a:lnTo>
                    <a:pt x="31534" y="27406"/>
                  </a:lnTo>
                  <a:lnTo>
                    <a:pt x="32473" y="27762"/>
                  </a:lnTo>
                  <a:lnTo>
                    <a:pt x="32905" y="27393"/>
                  </a:lnTo>
                  <a:lnTo>
                    <a:pt x="33743" y="26682"/>
                  </a:lnTo>
                  <a:lnTo>
                    <a:pt x="34163" y="26314"/>
                  </a:lnTo>
                  <a:lnTo>
                    <a:pt x="34759" y="25806"/>
                  </a:lnTo>
                  <a:close/>
                </a:path>
                <a:path w="56514" h="61594">
                  <a:moveTo>
                    <a:pt x="34836" y="16040"/>
                  </a:moveTo>
                  <a:lnTo>
                    <a:pt x="33655" y="16040"/>
                  </a:lnTo>
                  <a:lnTo>
                    <a:pt x="33439" y="16522"/>
                  </a:lnTo>
                  <a:lnTo>
                    <a:pt x="32715" y="18135"/>
                  </a:lnTo>
                  <a:lnTo>
                    <a:pt x="32448" y="18745"/>
                  </a:lnTo>
                  <a:lnTo>
                    <a:pt x="33629" y="18745"/>
                  </a:lnTo>
                  <a:lnTo>
                    <a:pt x="33845" y="18275"/>
                  </a:lnTo>
                  <a:lnTo>
                    <a:pt x="34569" y="16662"/>
                  </a:lnTo>
                  <a:lnTo>
                    <a:pt x="34836" y="16040"/>
                  </a:lnTo>
                  <a:close/>
                </a:path>
                <a:path w="56514" h="61594">
                  <a:moveTo>
                    <a:pt x="36118" y="31026"/>
                  </a:moveTo>
                  <a:lnTo>
                    <a:pt x="35750" y="30988"/>
                  </a:lnTo>
                  <a:lnTo>
                    <a:pt x="35382" y="30988"/>
                  </a:lnTo>
                  <a:lnTo>
                    <a:pt x="35039" y="31102"/>
                  </a:lnTo>
                  <a:lnTo>
                    <a:pt x="34848" y="31280"/>
                  </a:lnTo>
                  <a:lnTo>
                    <a:pt x="34556" y="31584"/>
                  </a:lnTo>
                  <a:lnTo>
                    <a:pt x="34251" y="31877"/>
                  </a:lnTo>
                  <a:lnTo>
                    <a:pt x="33959" y="32181"/>
                  </a:lnTo>
                  <a:lnTo>
                    <a:pt x="33756" y="32372"/>
                  </a:lnTo>
                  <a:lnTo>
                    <a:pt x="34124" y="32410"/>
                  </a:lnTo>
                  <a:lnTo>
                    <a:pt x="34493" y="32410"/>
                  </a:lnTo>
                  <a:lnTo>
                    <a:pt x="34836" y="32308"/>
                  </a:lnTo>
                  <a:lnTo>
                    <a:pt x="35026" y="32118"/>
                  </a:lnTo>
                  <a:lnTo>
                    <a:pt x="36118" y="31026"/>
                  </a:lnTo>
                  <a:close/>
                </a:path>
                <a:path w="56514" h="61594">
                  <a:moveTo>
                    <a:pt x="37376" y="5511"/>
                  </a:moveTo>
                  <a:lnTo>
                    <a:pt x="36918" y="5232"/>
                  </a:lnTo>
                  <a:lnTo>
                    <a:pt x="36614" y="5054"/>
                  </a:lnTo>
                  <a:lnTo>
                    <a:pt x="36322" y="4876"/>
                  </a:lnTo>
                  <a:lnTo>
                    <a:pt x="36017" y="4699"/>
                  </a:lnTo>
                  <a:lnTo>
                    <a:pt x="35712" y="4508"/>
                  </a:lnTo>
                  <a:lnTo>
                    <a:pt x="34620" y="4965"/>
                  </a:lnTo>
                  <a:lnTo>
                    <a:pt x="35077" y="5245"/>
                  </a:lnTo>
                  <a:lnTo>
                    <a:pt x="35382" y="5422"/>
                  </a:lnTo>
                  <a:lnTo>
                    <a:pt x="35674" y="5600"/>
                  </a:lnTo>
                  <a:lnTo>
                    <a:pt x="35979" y="5778"/>
                  </a:lnTo>
                  <a:lnTo>
                    <a:pt x="36283" y="5969"/>
                  </a:lnTo>
                  <a:lnTo>
                    <a:pt x="37376" y="5511"/>
                  </a:lnTo>
                  <a:close/>
                </a:path>
                <a:path w="56514" h="61594">
                  <a:moveTo>
                    <a:pt x="38354" y="8483"/>
                  </a:moveTo>
                  <a:lnTo>
                    <a:pt x="38239" y="8229"/>
                  </a:lnTo>
                  <a:lnTo>
                    <a:pt x="38011" y="8128"/>
                  </a:lnTo>
                  <a:lnTo>
                    <a:pt x="37731" y="8013"/>
                  </a:lnTo>
                  <a:lnTo>
                    <a:pt x="37376" y="8153"/>
                  </a:lnTo>
                  <a:lnTo>
                    <a:pt x="37172" y="8356"/>
                  </a:lnTo>
                  <a:lnTo>
                    <a:pt x="35775" y="9753"/>
                  </a:lnTo>
                  <a:lnTo>
                    <a:pt x="35890" y="10007"/>
                  </a:lnTo>
                  <a:lnTo>
                    <a:pt x="36398" y="10223"/>
                  </a:lnTo>
                  <a:lnTo>
                    <a:pt x="36766" y="10083"/>
                  </a:lnTo>
                  <a:lnTo>
                    <a:pt x="36957" y="9880"/>
                  </a:lnTo>
                  <a:lnTo>
                    <a:pt x="37363" y="9486"/>
                  </a:lnTo>
                  <a:lnTo>
                    <a:pt x="37757" y="9080"/>
                  </a:lnTo>
                  <a:lnTo>
                    <a:pt x="38354" y="8483"/>
                  </a:lnTo>
                  <a:close/>
                </a:path>
                <a:path w="56514" h="61594">
                  <a:moveTo>
                    <a:pt x="39433" y="19431"/>
                  </a:moveTo>
                  <a:lnTo>
                    <a:pt x="38404" y="18884"/>
                  </a:lnTo>
                  <a:lnTo>
                    <a:pt x="38125" y="18542"/>
                  </a:lnTo>
                  <a:lnTo>
                    <a:pt x="37985" y="18021"/>
                  </a:lnTo>
                  <a:lnTo>
                    <a:pt x="37846" y="17526"/>
                  </a:lnTo>
                  <a:lnTo>
                    <a:pt x="36664" y="17843"/>
                  </a:lnTo>
                  <a:lnTo>
                    <a:pt x="36804" y="18338"/>
                  </a:lnTo>
                  <a:lnTo>
                    <a:pt x="36982" y="18986"/>
                  </a:lnTo>
                  <a:lnTo>
                    <a:pt x="37376" y="19469"/>
                  </a:lnTo>
                  <a:lnTo>
                    <a:pt x="38379" y="20015"/>
                  </a:lnTo>
                  <a:lnTo>
                    <a:pt x="39433" y="19431"/>
                  </a:lnTo>
                  <a:close/>
                </a:path>
                <a:path w="56514" h="61594">
                  <a:moveTo>
                    <a:pt x="39636" y="33464"/>
                  </a:moveTo>
                  <a:lnTo>
                    <a:pt x="38519" y="33566"/>
                  </a:lnTo>
                  <a:lnTo>
                    <a:pt x="38392" y="33870"/>
                  </a:lnTo>
                  <a:lnTo>
                    <a:pt x="37909" y="35064"/>
                  </a:lnTo>
                  <a:lnTo>
                    <a:pt x="37680" y="35661"/>
                  </a:lnTo>
                  <a:lnTo>
                    <a:pt x="37592" y="35864"/>
                  </a:lnTo>
                  <a:lnTo>
                    <a:pt x="38709" y="35750"/>
                  </a:lnTo>
                  <a:lnTo>
                    <a:pt x="38836" y="35458"/>
                  </a:lnTo>
                  <a:lnTo>
                    <a:pt x="39547" y="33667"/>
                  </a:lnTo>
                  <a:lnTo>
                    <a:pt x="39636" y="33464"/>
                  </a:lnTo>
                  <a:close/>
                </a:path>
                <a:path w="56514" h="61594">
                  <a:moveTo>
                    <a:pt x="40259" y="22110"/>
                  </a:moveTo>
                  <a:lnTo>
                    <a:pt x="39890" y="22072"/>
                  </a:lnTo>
                  <a:lnTo>
                    <a:pt x="39522" y="22072"/>
                  </a:lnTo>
                  <a:lnTo>
                    <a:pt x="39166" y="22186"/>
                  </a:lnTo>
                  <a:lnTo>
                    <a:pt x="38989" y="22364"/>
                  </a:lnTo>
                  <a:lnTo>
                    <a:pt x="37541" y="23812"/>
                  </a:lnTo>
                  <a:lnTo>
                    <a:pt x="37909" y="23850"/>
                  </a:lnTo>
                  <a:lnTo>
                    <a:pt x="38277" y="23837"/>
                  </a:lnTo>
                  <a:lnTo>
                    <a:pt x="38620" y="23736"/>
                  </a:lnTo>
                  <a:lnTo>
                    <a:pt x="38811" y="23558"/>
                  </a:lnTo>
                  <a:lnTo>
                    <a:pt x="39230" y="23139"/>
                  </a:lnTo>
                  <a:lnTo>
                    <a:pt x="39636" y="22720"/>
                  </a:lnTo>
                  <a:lnTo>
                    <a:pt x="40055" y="22301"/>
                  </a:lnTo>
                  <a:lnTo>
                    <a:pt x="40259" y="22110"/>
                  </a:lnTo>
                  <a:close/>
                </a:path>
                <a:path w="56514" h="61594">
                  <a:moveTo>
                    <a:pt x="40640" y="11823"/>
                  </a:moveTo>
                  <a:lnTo>
                    <a:pt x="39446" y="12014"/>
                  </a:lnTo>
                  <a:lnTo>
                    <a:pt x="39446" y="12509"/>
                  </a:lnTo>
                  <a:lnTo>
                    <a:pt x="39446" y="14351"/>
                  </a:lnTo>
                  <a:lnTo>
                    <a:pt x="40640" y="14147"/>
                  </a:lnTo>
                  <a:lnTo>
                    <a:pt x="40640" y="11823"/>
                  </a:lnTo>
                  <a:close/>
                </a:path>
                <a:path w="56514" h="61594">
                  <a:moveTo>
                    <a:pt x="40703" y="27825"/>
                  </a:moveTo>
                  <a:lnTo>
                    <a:pt x="40627" y="27698"/>
                  </a:lnTo>
                  <a:lnTo>
                    <a:pt x="40335" y="27241"/>
                  </a:lnTo>
                  <a:lnTo>
                    <a:pt x="40220" y="26809"/>
                  </a:lnTo>
                  <a:lnTo>
                    <a:pt x="40271" y="26263"/>
                  </a:lnTo>
                  <a:lnTo>
                    <a:pt x="40271" y="26123"/>
                  </a:lnTo>
                  <a:lnTo>
                    <a:pt x="39116" y="26238"/>
                  </a:lnTo>
                  <a:lnTo>
                    <a:pt x="39090" y="26581"/>
                  </a:lnTo>
                  <a:lnTo>
                    <a:pt x="39052" y="27114"/>
                  </a:lnTo>
                  <a:lnTo>
                    <a:pt x="39154" y="27559"/>
                  </a:lnTo>
                  <a:lnTo>
                    <a:pt x="39624" y="28295"/>
                  </a:lnTo>
                  <a:lnTo>
                    <a:pt x="40703" y="27825"/>
                  </a:lnTo>
                  <a:close/>
                </a:path>
                <a:path w="56514" h="61594">
                  <a:moveTo>
                    <a:pt x="44259" y="33197"/>
                  </a:moveTo>
                  <a:lnTo>
                    <a:pt x="44030" y="31102"/>
                  </a:lnTo>
                  <a:lnTo>
                    <a:pt x="43980" y="30670"/>
                  </a:lnTo>
                  <a:lnTo>
                    <a:pt x="42799" y="30937"/>
                  </a:lnTo>
                  <a:lnTo>
                    <a:pt x="42849" y="31419"/>
                  </a:lnTo>
                  <a:lnTo>
                    <a:pt x="42913" y="31953"/>
                  </a:lnTo>
                  <a:lnTo>
                    <a:pt x="42964" y="32499"/>
                  </a:lnTo>
                  <a:lnTo>
                    <a:pt x="43078" y="33464"/>
                  </a:lnTo>
                  <a:lnTo>
                    <a:pt x="44259" y="33197"/>
                  </a:lnTo>
                  <a:close/>
                </a:path>
                <a:path w="56514" h="61594">
                  <a:moveTo>
                    <a:pt x="44513" y="11671"/>
                  </a:moveTo>
                  <a:lnTo>
                    <a:pt x="44157" y="11328"/>
                  </a:lnTo>
                  <a:lnTo>
                    <a:pt x="43865" y="11023"/>
                  </a:lnTo>
                  <a:lnTo>
                    <a:pt x="43561" y="10731"/>
                  </a:lnTo>
                  <a:lnTo>
                    <a:pt x="43268" y="10426"/>
                  </a:lnTo>
                  <a:lnTo>
                    <a:pt x="42938" y="10109"/>
                  </a:lnTo>
                  <a:lnTo>
                    <a:pt x="41821" y="10553"/>
                  </a:lnTo>
                  <a:lnTo>
                    <a:pt x="42176" y="10909"/>
                  </a:lnTo>
                  <a:lnTo>
                    <a:pt x="43395" y="12128"/>
                  </a:lnTo>
                  <a:lnTo>
                    <a:pt x="44513" y="11671"/>
                  </a:lnTo>
                  <a:close/>
                </a:path>
                <a:path w="56514" h="61594">
                  <a:moveTo>
                    <a:pt x="45034" y="37350"/>
                  </a:moveTo>
                  <a:lnTo>
                    <a:pt x="44907" y="37147"/>
                  </a:lnTo>
                  <a:lnTo>
                    <a:pt x="44780" y="36969"/>
                  </a:lnTo>
                  <a:lnTo>
                    <a:pt x="44132" y="37172"/>
                  </a:lnTo>
                  <a:lnTo>
                    <a:pt x="42164" y="37896"/>
                  </a:lnTo>
                  <a:lnTo>
                    <a:pt x="42011" y="37960"/>
                  </a:lnTo>
                  <a:lnTo>
                    <a:pt x="41706" y="38112"/>
                  </a:lnTo>
                  <a:lnTo>
                    <a:pt x="41833" y="38315"/>
                  </a:lnTo>
                  <a:lnTo>
                    <a:pt x="41960" y="38493"/>
                  </a:lnTo>
                  <a:lnTo>
                    <a:pt x="42468" y="38341"/>
                  </a:lnTo>
                  <a:lnTo>
                    <a:pt x="42608" y="38290"/>
                  </a:lnTo>
                  <a:lnTo>
                    <a:pt x="44577" y="37566"/>
                  </a:lnTo>
                  <a:lnTo>
                    <a:pt x="44729" y="37503"/>
                  </a:lnTo>
                  <a:lnTo>
                    <a:pt x="45034" y="37350"/>
                  </a:lnTo>
                  <a:close/>
                </a:path>
                <a:path w="56514" h="61594">
                  <a:moveTo>
                    <a:pt x="45593" y="20904"/>
                  </a:moveTo>
                  <a:lnTo>
                    <a:pt x="44399" y="20853"/>
                  </a:lnTo>
                  <a:lnTo>
                    <a:pt x="44132" y="21336"/>
                  </a:lnTo>
                  <a:lnTo>
                    <a:pt x="43243" y="22948"/>
                  </a:lnTo>
                  <a:lnTo>
                    <a:pt x="42913" y="23533"/>
                  </a:lnTo>
                  <a:lnTo>
                    <a:pt x="44107" y="23583"/>
                  </a:lnTo>
                  <a:lnTo>
                    <a:pt x="44665" y="22567"/>
                  </a:lnTo>
                  <a:lnTo>
                    <a:pt x="44970" y="22034"/>
                  </a:lnTo>
                  <a:lnTo>
                    <a:pt x="45262" y="21488"/>
                  </a:lnTo>
                  <a:lnTo>
                    <a:pt x="45593" y="20904"/>
                  </a:lnTo>
                  <a:close/>
                </a:path>
                <a:path w="56514" h="61594">
                  <a:moveTo>
                    <a:pt x="46888" y="17970"/>
                  </a:moveTo>
                  <a:lnTo>
                    <a:pt x="44881" y="15963"/>
                  </a:lnTo>
                  <a:lnTo>
                    <a:pt x="43764" y="16433"/>
                  </a:lnTo>
                  <a:lnTo>
                    <a:pt x="44157" y="16827"/>
                  </a:lnTo>
                  <a:lnTo>
                    <a:pt x="45770" y="18440"/>
                  </a:lnTo>
                  <a:lnTo>
                    <a:pt x="46888" y="17970"/>
                  </a:lnTo>
                  <a:close/>
                </a:path>
                <a:path w="56514" h="61594">
                  <a:moveTo>
                    <a:pt x="47561" y="26530"/>
                  </a:moveTo>
                  <a:lnTo>
                    <a:pt x="46355" y="26657"/>
                  </a:lnTo>
                  <a:lnTo>
                    <a:pt x="46215" y="27178"/>
                  </a:lnTo>
                  <a:lnTo>
                    <a:pt x="45720" y="28994"/>
                  </a:lnTo>
                  <a:lnTo>
                    <a:pt x="46913" y="28867"/>
                  </a:lnTo>
                  <a:lnTo>
                    <a:pt x="47066" y="28346"/>
                  </a:lnTo>
                  <a:lnTo>
                    <a:pt x="47561" y="26530"/>
                  </a:lnTo>
                  <a:close/>
                </a:path>
                <a:path w="56514" h="61594">
                  <a:moveTo>
                    <a:pt x="48780" y="10883"/>
                  </a:moveTo>
                  <a:lnTo>
                    <a:pt x="47650" y="10985"/>
                  </a:lnTo>
                  <a:lnTo>
                    <a:pt x="47510" y="11303"/>
                  </a:lnTo>
                  <a:lnTo>
                    <a:pt x="47269" y="11836"/>
                  </a:lnTo>
                  <a:lnTo>
                    <a:pt x="47028" y="12382"/>
                  </a:lnTo>
                  <a:lnTo>
                    <a:pt x="46799" y="12915"/>
                  </a:lnTo>
                  <a:lnTo>
                    <a:pt x="46685" y="13144"/>
                  </a:lnTo>
                  <a:lnTo>
                    <a:pt x="47815" y="13042"/>
                  </a:lnTo>
                  <a:lnTo>
                    <a:pt x="48196" y="12179"/>
                  </a:lnTo>
                  <a:lnTo>
                    <a:pt x="48780" y="10883"/>
                  </a:lnTo>
                  <a:close/>
                </a:path>
                <a:path w="56514" h="61594">
                  <a:moveTo>
                    <a:pt x="50838" y="22783"/>
                  </a:moveTo>
                  <a:lnTo>
                    <a:pt x="49657" y="23025"/>
                  </a:lnTo>
                  <a:lnTo>
                    <a:pt x="49657" y="23444"/>
                  </a:lnTo>
                  <a:lnTo>
                    <a:pt x="49657" y="25577"/>
                  </a:lnTo>
                  <a:lnTo>
                    <a:pt x="50838" y="25336"/>
                  </a:lnTo>
                  <a:lnTo>
                    <a:pt x="50838" y="22783"/>
                  </a:lnTo>
                  <a:close/>
                </a:path>
                <a:path w="56514" h="61594">
                  <a:moveTo>
                    <a:pt x="51142" y="15621"/>
                  </a:moveTo>
                  <a:lnTo>
                    <a:pt x="50787" y="15595"/>
                  </a:lnTo>
                  <a:lnTo>
                    <a:pt x="50419" y="15595"/>
                  </a:lnTo>
                  <a:lnTo>
                    <a:pt x="50063" y="15697"/>
                  </a:lnTo>
                  <a:lnTo>
                    <a:pt x="49885" y="15887"/>
                  </a:lnTo>
                  <a:lnTo>
                    <a:pt x="49364" y="16421"/>
                  </a:lnTo>
                  <a:lnTo>
                    <a:pt x="49161" y="17081"/>
                  </a:lnTo>
                  <a:lnTo>
                    <a:pt x="49314" y="17805"/>
                  </a:lnTo>
                  <a:lnTo>
                    <a:pt x="49377" y="18084"/>
                  </a:lnTo>
                  <a:lnTo>
                    <a:pt x="50558" y="17792"/>
                  </a:lnTo>
                  <a:lnTo>
                    <a:pt x="50355" y="16852"/>
                  </a:lnTo>
                  <a:lnTo>
                    <a:pt x="50495" y="16281"/>
                  </a:lnTo>
                  <a:lnTo>
                    <a:pt x="50952" y="15824"/>
                  </a:lnTo>
                  <a:lnTo>
                    <a:pt x="51142" y="15621"/>
                  </a:lnTo>
                  <a:close/>
                </a:path>
                <a:path w="56514" h="61594">
                  <a:moveTo>
                    <a:pt x="52870" y="32854"/>
                  </a:moveTo>
                  <a:lnTo>
                    <a:pt x="52311" y="32537"/>
                  </a:lnTo>
                  <a:lnTo>
                    <a:pt x="51904" y="32296"/>
                  </a:lnTo>
                  <a:lnTo>
                    <a:pt x="51485" y="32067"/>
                  </a:lnTo>
                  <a:lnTo>
                    <a:pt x="50634" y="31584"/>
                  </a:lnTo>
                  <a:lnTo>
                    <a:pt x="49593" y="32169"/>
                  </a:lnTo>
                  <a:lnTo>
                    <a:pt x="50152" y="32486"/>
                  </a:lnTo>
                  <a:lnTo>
                    <a:pt x="50990" y="32969"/>
                  </a:lnTo>
                  <a:lnTo>
                    <a:pt x="51409" y="33197"/>
                  </a:lnTo>
                  <a:lnTo>
                    <a:pt x="51828" y="33451"/>
                  </a:lnTo>
                  <a:lnTo>
                    <a:pt x="52870" y="32854"/>
                  </a:lnTo>
                  <a:close/>
                </a:path>
                <a:path w="56514" h="61594">
                  <a:moveTo>
                    <a:pt x="54978" y="16090"/>
                  </a:moveTo>
                  <a:lnTo>
                    <a:pt x="53809" y="16217"/>
                  </a:lnTo>
                  <a:lnTo>
                    <a:pt x="53632" y="16560"/>
                  </a:lnTo>
                  <a:lnTo>
                    <a:pt x="53517" y="16802"/>
                  </a:lnTo>
                  <a:lnTo>
                    <a:pt x="53390" y="17043"/>
                  </a:lnTo>
                  <a:lnTo>
                    <a:pt x="53022" y="17780"/>
                  </a:lnTo>
                  <a:lnTo>
                    <a:pt x="54190" y="17653"/>
                  </a:lnTo>
                  <a:lnTo>
                    <a:pt x="54483" y="17068"/>
                  </a:lnTo>
                  <a:lnTo>
                    <a:pt x="54610" y="16827"/>
                  </a:lnTo>
                  <a:lnTo>
                    <a:pt x="54724" y="16586"/>
                  </a:lnTo>
                  <a:lnTo>
                    <a:pt x="54978" y="16090"/>
                  </a:lnTo>
                  <a:close/>
                </a:path>
                <a:path w="56514" h="61594">
                  <a:moveTo>
                    <a:pt x="56489" y="24790"/>
                  </a:moveTo>
                  <a:lnTo>
                    <a:pt x="56362" y="24511"/>
                  </a:lnTo>
                  <a:lnTo>
                    <a:pt x="56134" y="24409"/>
                  </a:lnTo>
                  <a:lnTo>
                    <a:pt x="55841" y="24295"/>
                  </a:lnTo>
                  <a:lnTo>
                    <a:pt x="55499" y="24434"/>
                  </a:lnTo>
                  <a:lnTo>
                    <a:pt x="55295" y="24638"/>
                  </a:lnTo>
                  <a:lnTo>
                    <a:pt x="53835" y="26098"/>
                  </a:lnTo>
                  <a:lnTo>
                    <a:pt x="53962" y="26365"/>
                  </a:lnTo>
                  <a:lnTo>
                    <a:pt x="54203" y="26466"/>
                  </a:lnTo>
                  <a:lnTo>
                    <a:pt x="54483" y="26593"/>
                  </a:lnTo>
                  <a:lnTo>
                    <a:pt x="54825" y="26454"/>
                  </a:lnTo>
                  <a:lnTo>
                    <a:pt x="56489" y="24790"/>
                  </a:lnTo>
                  <a:close/>
                </a:path>
              </a:pathLst>
            </a:custGeom>
            <a:solidFill>
              <a:srgbClr val="C49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6" name="object 2676" descr=""/>
            <p:cNvSpPr/>
            <p:nvPr/>
          </p:nvSpPr>
          <p:spPr>
            <a:xfrm>
              <a:off x="2574582" y="2814713"/>
              <a:ext cx="57785" cy="65405"/>
            </a:xfrm>
            <a:custGeom>
              <a:avLst/>
              <a:gdLst/>
              <a:ahLst/>
              <a:cxnLst/>
              <a:rect l="l" t="t" r="r" b="b"/>
              <a:pathLst>
                <a:path w="57785" h="65405">
                  <a:moveTo>
                    <a:pt x="4191" y="57035"/>
                  </a:moveTo>
                  <a:lnTo>
                    <a:pt x="3619" y="56654"/>
                  </a:lnTo>
                  <a:lnTo>
                    <a:pt x="2781" y="56108"/>
                  </a:lnTo>
                  <a:lnTo>
                    <a:pt x="1892" y="55854"/>
                  </a:lnTo>
                  <a:lnTo>
                    <a:pt x="203" y="55829"/>
                  </a:lnTo>
                  <a:lnTo>
                    <a:pt x="0" y="56730"/>
                  </a:lnTo>
                  <a:lnTo>
                    <a:pt x="800" y="56743"/>
                  </a:lnTo>
                  <a:lnTo>
                    <a:pt x="1511" y="56756"/>
                  </a:lnTo>
                  <a:lnTo>
                    <a:pt x="2133" y="56972"/>
                  </a:lnTo>
                  <a:lnTo>
                    <a:pt x="3187" y="57658"/>
                  </a:lnTo>
                  <a:lnTo>
                    <a:pt x="4191" y="57035"/>
                  </a:lnTo>
                  <a:close/>
                </a:path>
                <a:path w="57785" h="65405">
                  <a:moveTo>
                    <a:pt x="8191" y="48780"/>
                  </a:moveTo>
                  <a:lnTo>
                    <a:pt x="7670" y="48260"/>
                  </a:lnTo>
                  <a:lnTo>
                    <a:pt x="7581" y="47866"/>
                  </a:lnTo>
                  <a:lnTo>
                    <a:pt x="7797" y="47205"/>
                  </a:lnTo>
                  <a:lnTo>
                    <a:pt x="6667" y="47332"/>
                  </a:lnTo>
                  <a:lnTo>
                    <a:pt x="6565" y="47637"/>
                  </a:lnTo>
                  <a:lnTo>
                    <a:pt x="6400" y="48158"/>
                  </a:lnTo>
                  <a:lnTo>
                    <a:pt x="6502" y="48615"/>
                  </a:lnTo>
                  <a:lnTo>
                    <a:pt x="6896" y="48996"/>
                  </a:lnTo>
                  <a:lnTo>
                    <a:pt x="7112" y="49212"/>
                  </a:lnTo>
                  <a:lnTo>
                    <a:pt x="8191" y="48780"/>
                  </a:lnTo>
                  <a:close/>
                </a:path>
                <a:path w="57785" h="65405">
                  <a:moveTo>
                    <a:pt x="9194" y="60566"/>
                  </a:moveTo>
                  <a:lnTo>
                    <a:pt x="8585" y="57924"/>
                  </a:lnTo>
                  <a:lnTo>
                    <a:pt x="8509" y="57645"/>
                  </a:lnTo>
                  <a:lnTo>
                    <a:pt x="7327" y="57937"/>
                  </a:lnTo>
                  <a:lnTo>
                    <a:pt x="7404" y="58242"/>
                  </a:lnTo>
                  <a:lnTo>
                    <a:pt x="7937" y="60566"/>
                  </a:lnTo>
                  <a:lnTo>
                    <a:pt x="8013" y="60858"/>
                  </a:lnTo>
                  <a:lnTo>
                    <a:pt x="9194" y="60566"/>
                  </a:lnTo>
                  <a:close/>
                </a:path>
                <a:path w="57785" h="65405">
                  <a:moveTo>
                    <a:pt x="12750" y="46012"/>
                  </a:moveTo>
                  <a:lnTo>
                    <a:pt x="11582" y="46228"/>
                  </a:lnTo>
                  <a:lnTo>
                    <a:pt x="11544" y="46545"/>
                  </a:lnTo>
                  <a:lnTo>
                    <a:pt x="11480" y="47078"/>
                  </a:lnTo>
                  <a:lnTo>
                    <a:pt x="11430" y="47625"/>
                  </a:lnTo>
                  <a:lnTo>
                    <a:pt x="11328" y="48501"/>
                  </a:lnTo>
                  <a:lnTo>
                    <a:pt x="12496" y="48285"/>
                  </a:lnTo>
                  <a:lnTo>
                    <a:pt x="12534" y="47967"/>
                  </a:lnTo>
                  <a:lnTo>
                    <a:pt x="12585" y="47434"/>
                  </a:lnTo>
                  <a:lnTo>
                    <a:pt x="12750" y="46012"/>
                  </a:lnTo>
                  <a:close/>
                </a:path>
                <a:path w="57785" h="65405">
                  <a:moveTo>
                    <a:pt x="12865" y="50825"/>
                  </a:moveTo>
                  <a:lnTo>
                    <a:pt x="11696" y="50965"/>
                  </a:lnTo>
                  <a:lnTo>
                    <a:pt x="11531" y="51358"/>
                  </a:lnTo>
                  <a:lnTo>
                    <a:pt x="11049" y="52552"/>
                  </a:lnTo>
                  <a:lnTo>
                    <a:pt x="10820" y="53149"/>
                  </a:lnTo>
                  <a:lnTo>
                    <a:pt x="10655" y="53543"/>
                  </a:lnTo>
                  <a:lnTo>
                    <a:pt x="11836" y="53403"/>
                  </a:lnTo>
                  <a:lnTo>
                    <a:pt x="11988" y="53009"/>
                  </a:lnTo>
                  <a:lnTo>
                    <a:pt x="12712" y="51219"/>
                  </a:lnTo>
                  <a:lnTo>
                    <a:pt x="12865" y="50825"/>
                  </a:lnTo>
                  <a:close/>
                </a:path>
                <a:path w="57785" h="65405">
                  <a:moveTo>
                    <a:pt x="14312" y="39382"/>
                  </a:moveTo>
                  <a:lnTo>
                    <a:pt x="14071" y="39103"/>
                  </a:lnTo>
                  <a:lnTo>
                    <a:pt x="13233" y="38163"/>
                  </a:lnTo>
                  <a:lnTo>
                    <a:pt x="12814" y="37680"/>
                  </a:lnTo>
                  <a:lnTo>
                    <a:pt x="12585" y="37426"/>
                  </a:lnTo>
                  <a:lnTo>
                    <a:pt x="11468" y="37846"/>
                  </a:lnTo>
                  <a:lnTo>
                    <a:pt x="11709" y="38112"/>
                  </a:lnTo>
                  <a:lnTo>
                    <a:pt x="12128" y="38582"/>
                  </a:lnTo>
                  <a:lnTo>
                    <a:pt x="12547" y="39065"/>
                  </a:lnTo>
                  <a:lnTo>
                    <a:pt x="13195" y="39789"/>
                  </a:lnTo>
                  <a:lnTo>
                    <a:pt x="14312" y="39382"/>
                  </a:lnTo>
                  <a:close/>
                </a:path>
                <a:path w="57785" h="65405">
                  <a:moveTo>
                    <a:pt x="14503" y="62953"/>
                  </a:moveTo>
                  <a:lnTo>
                    <a:pt x="13322" y="63119"/>
                  </a:lnTo>
                  <a:lnTo>
                    <a:pt x="13322" y="63436"/>
                  </a:lnTo>
                  <a:lnTo>
                    <a:pt x="13322" y="64846"/>
                  </a:lnTo>
                  <a:lnTo>
                    <a:pt x="14503" y="64693"/>
                  </a:lnTo>
                  <a:lnTo>
                    <a:pt x="14503" y="62953"/>
                  </a:lnTo>
                  <a:close/>
                </a:path>
                <a:path w="57785" h="65405">
                  <a:moveTo>
                    <a:pt x="15760" y="28841"/>
                  </a:moveTo>
                  <a:lnTo>
                    <a:pt x="14579" y="29032"/>
                  </a:lnTo>
                  <a:lnTo>
                    <a:pt x="14579" y="29425"/>
                  </a:lnTo>
                  <a:lnTo>
                    <a:pt x="14579" y="31673"/>
                  </a:lnTo>
                  <a:lnTo>
                    <a:pt x="15760" y="31470"/>
                  </a:lnTo>
                  <a:lnTo>
                    <a:pt x="15760" y="28841"/>
                  </a:lnTo>
                  <a:close/>
                </a:path>
                <a:path w="57785" h="65405">
                  <a:moveTo>
                    <a:pt x="18135" y="39128"/>
                  </a:moveTo>
                  <a:lnTo>
                    <a:pt x="17957" y="37934"/>
                  </a:lnTo>
                  <a:lnTo>
                    <a:pt x="17907" y="37515"/>
                  </a:lnTo>
                  <a:lnTo>
                    <a:pt x="17856" y="37223"/>
                  </a:lnTo>
                  <a:lnTo>
                    <a:pt x="16675" y="37477"/>
                  </a:lnTo>
                  <a:lnTo>
                    <a:pt x="16725" y="37833"/>
                  </a:lnTo>
                  <a:lnTo>
                    <a:pt x="16789" y="38252"/>
                  </a:lnTo>
                  <a:lnTo>
                    <a:pt x="16840" y="38671"/>
                  </a:lnTo>
                  <a:lnTo>
                    <a:pt x="16903" y="39090"/>
                  </a:lnTo>
                  <a:lnTo>
                    <a:pt x="16941" y="39370"/>
                  </a:lnTo>
                  <a:lnTo>
                    <a:pt x="18135" y="39128"/>
                  </a:lnTo>
                  <a:close/>
                </a:path>
                <a:path w="57785" h="65405">
                  <a:moveTo>
                    <a:pt x="18262" y="55003"/>
                  </a:moveTo>
                  <a:lnTo>
                    <a:pt x="17081" y="55232"/>
                  </a:lnTo>
                  <a:lnTo>
                    <a:pt x="17081" y="55651"/>
                  </a:lnTo>
                  <a:lnTo>
                    <a:pt x="17081" y="58674"/>
                  </a:lnTo>
                  <a:lnTo>
                    <a:pt x="18262" y="58445"/>
                  </a:lnTo>
                  <a:lnTo>
                    <a:pt x="18262" y="55003"/>
                  </a:lnTo>
                  <a:close/>
                </a:path>
                <a:path w="57785" h="65405">
                  <a:moveTo>
                    <a:pt x="20624" y="46088"/>
                  </a:moveTo>
                  <a:lnTo>
                    <a:pt x="19481" y="46215"/>
                  </a:lnTo>
                  <a:lnTo>
                    <a:pt x="19265" y="46456"/>
                  </a:lnTo>
                  <a:lnTo>
                    <a:pt x="18846" y="46939"/>
                  </a:lnTo>
                  <a:lnTo>
                    <a:pt x="18427" y="47409"/>
                  </a:lnTo>
                  <a:lnTo>
                    <a:pt x="18021" y="47891"/>
                  </a:lnTo>
                  <a:lnTo>
                    <a:pt x="17741" y="48209"/>
                  </a:lnTo>
                  <a:lnTo>
                    <a:pt x="18884" y="48094"/>
                  </a:lnTo>
                  <a:lnTo>
                    <a:pt x="19100" y="47853"/>
                  </a:lnTo>
                  <a:lnTo>
                    <a:pt x="19507" y="47371"/>
                  </a:lnTo>
                  <a:lnTo>
                    <a:pt x="19926" y="46888"/>
                  </a:lnTo>
                  <a:lnTo>
                    <a:pt x="20345" y="46418"/>
                  </a:lnTo>
                  <a:lnTo>
                    <a:pt x="20624" y="46088"/>
                  </a:lnTo>
                  <a:close/>
                </a:path>
                <a:path w="57785" h="65405">
                  <a:moveTo>
                    <a:pt x="20942" y="30416"/>
                  </a:moveTo>
                  <a:lnTo>
                    <a:pt x="20891" y="29819"/>
                  </a:lnTo>
                  <a:lnTo>
                    <a:pt x="20739" y="28206"/>
                  </a:lnTo>
                  <a:lnTo>
                    <a:pt x="20675" y="27635"/>
                  </a:lnTo>
                  <a:lnTo>
                    <a:pt x="19494" y="27927"/>
                  </a:lnTo>
                  <a:lnTo>
                    <a:pt x="19558" y="28524"/>
                  </a:lnTo>
                  <a:lnTo>
                    <a:pt x="19710" y="30137"/>
                  </a:lnTo>
                  <a:lnTo>
                    <a:pt x="19773" y="30708"/>
                  </a:lnTo>
                  <a:lnTo>
                    <a:pt x="20942" y="30416"/>
                  </a:lnTo>
                  <a:close/>
                </a:path>
                <a:path w="57785" h="65405">
                  <a:moveTo>
                    <a:pt x="21132" y="33045"/>
                  </a:moveTo>
                  <a:lnTo>
                    <a:pt x="19951" y="33261"/>
                  </a:lnTo>
                  <a:lnTo>
                    <a:pt x="19951" y="33718"/>
                  </a:lnTo>
                  <a:lnTo>
                    <a:pt x="19951" y="35509"/>
                  </a:lnTo>
                  <a:lnTo>
                    <a:pt x="21132" y="35280"/>
                  </a:lnTo>
                  <a:lnTo>
                    <a:pt x="21132" y="33045"/>
                  </a:lnTo>
                  <a:close/>
                </a:path>
                <a:path w="57785" h="65405">
                  <a:moveTo>
                    <a:pt x="21793" y="42087"/>
                  </a:moveTo>
                  <a:lnTo>
                    <a:pt x="21628" y="41960"/>
                  </a:lnTo>
                  <a:lnTo>
                    <a:pt x="20980" y="41414"/>
                  </a:lnTo>
                  <a:lnTo>
                    <a:pt x="19659" y="40347"/>
                  </a:lnTo>
                  <a:lnTo>
                    <a:pt x="19418" y="40144"/>
                  </a:lnTo>
                  <a:lnTo>
                    <a:pt x="18389" y="40614"/>
                  </a:lnTo>
                  <a:lnTo>
                    <a:pt x="18554" y="40741"/>
                  </a:lnTo>
                  <a:lnTo>
                    <a:pt x="19215" y="41275"/>
                  </a:lnTo>
                  <a:lnTo>
                    <a:pt x="19862" y="41821"/>
                  </a:lnTo>
                  <a:lnTo>
                    <a:pt x="20764" y="42545"/>
                  </a:lnTo>
                  <a:lnTo>
                    <a:pt x="21793" y="42087"/>
                  </a:lnTo>
                  <a:close/>
                </a:path>
                <a:path w="57785" h="65405">
                  <a:moveTo>
                    <a:pt x="21831" y="21793"/>
                  </a:moveTo>
                  <a:lnTo>
                    <a:pt x="20637" y="21932"/>
                  </a:lnTo>
                  <a:lnTo>
                    <a:pt x="20485" y="22352"/>
                  </a:lnTo>
                  <a:lnTo>
                    <a:pt x="19951" y="23787"/>
                  </a:lnTo>
                  <a:lnTo>
                    <a:pt x="19786" y="24218"/>
                  </a:lnTo>
                  <a:lnTo>
                    <a:pt x="20967" y="24079"/>
                  </a:lnTo>
                  <a:lnTo>
                    <a:pt x="21132" y="23660"/>
                  </a:lnTo>
                  <a:lnTo>
                    <a:pt x="21488" y="22694"/>
                  </a:lnTo>
                  <a:lnTo>
                    <a:pt x="21831" y="21793"/>
                  </a:lnTo>
                  <a:close/>
                </a:path>
                <a:path w="57785" h="65405">
                  <a:moveTo>
                    <a:pt x="23329" y="49949"/>
                  </a:moveTo>
                  <a:lnTo>
                    <a:pt x="22377" y="49618"/>
                  </a:lnTo>
                  <a:lnTo>
                    <a:pt x="21945" y="49961"/>
                  </a:lnTo>
                  <a:lnTo>
                    <a:pt x="21653" y="50203"/>
                  </a:lnTo>
                  <a:lnTo>
                    <a:pt x="21056" y="50673"/>
                  </a:lnTo>
                  <a:lnTo>
                    <a:pt x="20434" y="51181"/>
                  </a:lnTo>
                  <a:lnTo>
                    <a:pt x="21386" y="51511"/>
                  </a:lnTo>
                  <a:lnTo>
                    <a:pt x="21818" y="51155"/>
                  </a:lnTo>
                  <a:lnTo>
                    <a:pt x="22415" y="50685"/>
                  </a:lnTo>
                  <a:lnTo>
                    <a:pt x="22707" y="50444"/>
                  </a:lnTo>
                  <a:lnTo>
                    <a:pt x="23329" y="49949"/>
                  </a:lnTo>
                  <a:close/>
                </a:path>
                <a:path w="57785" h="65405">
                  <a:moveTo>
                    <a:pt x="24790" y="37033"/>
                  </a:moveTo>
                  <a:lnTo>
                    <a:pt x="24231" y="37096"/>
                  </a:lnTo>
                  <a:lnTo>
                    <a:pt x="23977" y="37134"/>
                  </a:lnTo>
                  <a:lnTo>
                    <a:pt x="23660" y="37211"/>
                  </a:lnTo>
                  <a:lnTo>
                    <a:pt x="23507" y="37401"/>
                  </a:lnTo>
                  <a:lnTo>
                    <a:pt x="22440" y="38658"/>
                  </a:lnTo>
                  <a:lnTo>
                    <a:pt x="22313" y="38798"/>
                  </a:lnTo>
                  <a:lnTo>
                    <a:pt x="22872" y="38747"/>
                  </a:lnTo>
                  <a:lnTo>
                    <a:pt x="23126" y="38696"/>
                  </a:lnTo>
                  <a:lnTo>
                    <a:pt x="23431" y="38620"/>
                  </a:lnTo>
                  <a:lnTo>
                    <a:pt x="23596" y="38442"/>
                  </a:lnTo>
                  <a:lnTo>
                    <a:pt x="24790" y="37033"/>
                  </a:lnTo>
                  <a:close/>
                </a:path>
                <a:path w="57785" h="65405">
                  <a:moveTo>
                    <a:pt x="26212" y="29451"/>
                  </a:moveTo>
                  <a:lnTo>
                    <a:pt x="25552" y="29311"/>
                  </a:lnTo>
                  <a:lnTo>
                    <a:pt x="25006" y="29184"/>
                  </a:lnTo>
                  <a:lnTo>
                    <a:pt x="24472" y="29070"/>
                  </a:lnTo>
                  <a:lnTo>
                    <a:pt x="23939" y="28943"/>
                  </a:lnTo>
                  <a:lnTo>
                    <a:pt x="23571" y="28867"/>
                  </a:lnTo>
                  <a:lnTo>
                    <a:pt x="22555" y="29425"/>
                  </a:lnTo>
                  <a:lnTo>
                    <a:pt x="23215" y="29578"/>
                  </a:lnTo>
                  <a:lnTo>
                    <a:pt x="23749" y="29692"/>
                  </a:lnTo>
                  <a:lnTo>
                    <a:pt x="24295" y="29819"/>
                  </a:lnTo>
                  <a:lnTo>
                    <a:pt x="24828" y="29933"/>
                  </a:lnTo>
                  <a:lnTo>
                    <a:pt x="25196" y="30022"/>
                  </a:lnTo>
                  <a:lnTo>
                    <a:pt x="26212" y="29451"/>
                  </a:lnTo>
                  <a:close/>
                </a:path>
                <a:path w="57785" h="65405">
                  <a:moveTo>
                    <a:pt x="26212" y="19088"/>
                  </a:moveTo>
                  <a:lnTo>
                    <a:pt x="22466" y="18859"/>
                  </a:lnTo>
                  <a:lnTo>
                    <a:pt x="21666" y="19494"/>
                  </a:lnTo>
                  <a:lnTo>
                    <a:pt x="22453" y="19545"/>
                  </a:lnTo>
                  <a:lnTo>
                    <a:pt x="24955" y="19697"/>
                  </a:lnTo>
                  <a:lnTo>
                    <a:pt x="25412" y="19735"/>
                  </a:lnTo>
                  <a:lnTo>
                    <a:pt x="26212" y="19088"/>
                  </a:lnTo>
                  <a:close/>
                </a:path>
                <a:path w="57785" h="65405">
                  <a:moveTo>
                    <a:pt x="26606" y="22186"/>
                  </a:moveTo>
                  <a:lnTo>
                    <a:pt x="25400" y="22313"/>
                  </a:lnTo>
                  <a:lnTo>
                    <a:pt x="25273" y="22847"/>
                  </a:lnTo>
                  <a:lnTo>
                    <a:pt x="25044" y="23799"/>
                  </a:lnTo>
                  <a:lnTo>
                    <a:pt x="24917" y="24282"/>
                  </a:lnTo>
                  <a:lnTo>
                    <a:pt x="24777" y="24853"/>
                  </a:lnTo>
                  <a:lnTo>
                    <a:pt x="25984" y="24726"/>
                  </a:lnTo>
                  <a:lnTo>
                    <a:pt x="26225" y="23723"/>
                  </a:lnTo>
                  <a:lnTo>
                    <a:pt x="26352" y="23241"/>
                  </a:lnTo>
                  <a:lnTo>
                    <a:pt x="26606" y="22186"/>
                  </a:lnTo>
                  <a:close/>
                </a:path>
                <a:path w="57785" h="65405">
                  <a:moveTo>
                    <a:pt x="27279" y="46151"/>
                  </a:moveTo>
                  <a:lnTo>
                    <a:pt x="26098" y="46253"/>
                  </a:lnTo>
                  <a:lnTo>
                    <a:pt x="25895" y="46609"/>
                  </a:lnTo>
                  <a:lnTo>
                    <a:pt x="25412" y="47447"/>
                  </a:lnTo>
                  <a:lnTo>
                    <a:pt x="25184" y="47866"/>
                  </a:lnTo>
                  <a:lnTo>
                    <a:pt x="24892" y="48361"/>
                  </a:lnTo>
                  <a:lnTo>
                    <a:pt x="26073" y="48260"/>
                  </a:lnTo>
                  <a:lnTo>
                    <a:pt x="26758" y="47066"/>
                  </a:lnTo>
                  <a:lnTo>
                    <a:pt x="27000" y="46659"/>
                  </a:lnTo>
                  <a:lnTo>
                    <a:pt x="27279" y="46151"/>
                  </a:lnTo>
                  <a:close/>
                </a:path>
                <a:path w="57785" h="65405">
                  <a:moveTo>
                    <a:pt x="27978" y="42532"/>
                  </a:moveTo>
                  <a:lnTo>
                    <a:pt x="27927" y="41998"/>
                  </a:lnTo>
                  <a:lnTo>
                    <a:pt x="27800" y="40805"/>
                  </a:lnTo>
                  <a:lnTo>
                    <a:pt x="27749" y="40208"/>
                  </a:lnTo>
                  <a:lnTo>
                    <a:pt x="27698" y="39712"/>
                  </a:lnTo>
                  <a:lnTo>
                    <a:pt x="26517" y="39992"/>
                  </a:lnTo>
                  <a:lnTo>
                    <a:pt x="26568" y="40525"/>
                  </a:lnTo>
                  <a:lnTo>
                    <a:pt x="26797" y="42811"/>
                  </a:lnTo>
                  <a:lnTo>
                    <a:pt x="27978" y="42532"/>
                  </a:lnTo>
                  <a:close/>
                </a:path>
                <a:path w="57785" h="65405">
                  <a:moveTo>
                    <a:pt x="28105" y="9309"/>
                  </a:moveTo>
                  <a:lnTo>
                    <a:pt x="26924" y="9525"/>
                  </a:lnTo>
                  <a:lnTo>
                    <a:pt x="26924" y="9982"/>
                  </a:lnTo>
                  <a:lnTo>
                    <a:pt x="26924" y="12331"/>
                  </a:lnTo>
                  <a:lnTo>
                    <a:pt x="28105" y="12115"/>
                  </a:lnTo>
                  <a:lnTo>
                    <a:pt x="28105" y="9309"/>
                  </a:lnTo>
                  <a:close/>
                </a:path>
                <a:path w="57785" h="65405">
                  <a:moveTo>
                    <a:pt x="29997" y="29006"/>
                  </a:moveTo>
                  <a:lnTo>
                    <a:pt x="28829" y="29210"/>
                  </a:lnTo>
                  <a:lnTo>
                    <a:pt x="28765" y="29540"/>
                  </a:lnTo>
                  <a:lnTo>
                    <a:pt x="28714" y="29845"/>
                  </a:lnTo>
                  <a:lnTo>
                    <a:pt x="28651" y="30137"/>
                  </a:lnTo>
                  <a:lnTo>
                    <a:pt x="28600" y="30441"/>
                  </a:lnTo>
                  <a:lnTo>
                    <a:pt x="28536" y="30784"/>
                  </a:lnTo>
                  <a:lnTo>
                    <a:pt x="29705" y="30594"/>
                  </a:lnTo>
                  <a:lnTo>
                    <a:pt x="29933" y="29362"/>
                  </a:lnTo>
                  <a:lnTo>
                    <a:pt x="29997" y="29006"/>
                  </a:lnTo>
                  <a:close/>
                </a:path>
                <a:path w="57785" h="65405">
                  <a:moveTo>
                    <a:pt x="30975" y="15913"/>
                  </a:moveTo>
                  <a:lnTo>
                    <a:pt x="29819" y="16027"/>
                  </a:lnTo>
                  <a:lnTo>
                    <a:pt x="29794" y="16357"/>
                  </a:lnTo>
                  <a:lnTo>
                    <a:pt x="29730" y="17068"/>
                  </a:lnTo>
                  <a:lnTo>
                    <a:pt x="29679" y="17792"/>
                  </a:lnTo>
                  <a:lnTo>
                    <a:pt x="29603" y="18643"/>
                  </a:lnTo>
                  <a:lnTo>
                    <a:pt x="30759" y="18529"/>
                  </a:lnTo>
                  <a:lnTo>
                    <a:pt x="30797" y="18186"/>
                  </a:lnTo>
                  <a:lnTo>
                    <a:pt x="30848" y="17475"/>
                  </a:lnTo>
                  <a:lnTo>
                    <a:pt x="30975" y="16040"/>
                  </a:lnTo>
                  <a:lnTo>
                    <a:pt x="30975" y="15913"/>
                  </a:lnTo>
                  <a:close/>
                </a:path>
                <a:path w="57785" h="65405">
                  <a:moveTo>
                    <a:pt x="31826" y="47028"/>
                  </a:moveTo>
                  <a:lnTo>
                    <a:pt x="30645" y="47167"/>
                  </a:lnTo>
                  <a:lnTo>
                    <a:pt x="30505" y="47586"/>
                  </a:lnTo>
                  <a:lnTo>
                    <a:pt x="30276" y="48247"/>
                  </a:lnTo>
                  <a:lnTo>
                    <a:pt x="29883" y="48755"/>
                  </a:lnTo>
                  <a:lnTo>
                    <a:pt x="28625" y="49542"/>
                  </a:lnTo>
                  <a:lnTo>
                    <a:pt x="29641" y="49758"/>
                  </a:lnTo>
                  <a:lnTo>
                    <a:pt x="30035" y="49504"/>
                  </a:lnTo>
                  <a:lnTo>
                    <a:pt x="30835" y="49009"/>
                  </a:lnTo>
                  <a:lnTo>
                    <a:pt x="31381" y="48336"/>
                  </a:lnTo>
                  <a:lnTo>
                    <a:pt x="31826" y="47028"/>
                  </a:lnTo>
                  <a:close/>
                </a:path>
                <a:path w="57785" h="65405">
                  <a:moveTo>
                    <a:pt x="32766" y="37795"/>
                  </a:moveTo>
                  <a:lnTo>
                    <a:pt x="32270" y="37338"/>
                  </a:lnTo>
                  <a:lnTo>
                    <a:pt x="31076" y="36271"/>
                  </a:lnTo>
                  <a:lnTo>
                    <a:pt x="30480" y="35725"/>
                  </a:lnTo>
                  <a:lnTo>
                    <a:pt x="30099" y="35394"/>
                  </a:lnTo>
                  <a:lnTo>
                    <a:pt x="29070" y="35953"/>
                  </a:lnTo>
                  <a:lnTo>
                    <a:pt x="29565" y="36398"/>
                  </a:lnTo>
                  <a:lnTo>
                    <a:pt x="30162" y="36931"/>
                  </a:lnTo>
                  <a:lnTo>
                    <a:pt x="30759" y="37477"/>
                  </a:lnTo>
                  <a:lnTo>
                    <a:pt x="31737" y="38354"/>
                  </a:lnTo>
                  <a:lnTo>
                    <a:pt x="32766" y="37795"/>
                  </a:lnTo>
                  <a:close/>
                </a:path>
                <a:path w="57785" h="65405">
                  <a:moveTo>
                    <a:pt x="33337" y="19646"/>
                  </a:moveTo>
                  <a:lnTo>
                    <a:pt x="32156" y="19888"/>
                  </a:lnTo>
                  <a:lnTo>
                    <a:pt x="32131" y="20218"/>
                  </a:lnTo>
                  <a:lnTo>
                    <a:pt x="32067" y="20878"/>
                  </a:lnTo>
                  <a:lnTo>
                    <a:pt x="32016" y="21526"/>
                  </a:lnTo>
                  <a:lnTo>
                    <a:pt x="31915" y="22580"/>
                  </a:lnTo>
                  <a:lnTo>
                    <a:pt x="33096" y="22352"/>
                  </a:lnTo>
                  <a:lnTo>
                    <a:pt x="33121" y="22009"/>
                  </a:lnTo>
                  <a:lnTo>
                    <a:pt x="33185" y="21348"/>
                  </a:lnTo>
                  <a:lnTo>
                    <a:pt x="33235" y="20701"/>
                  </a:lnTo>
                  <a:lnTo>
                    <a:pt x="33337" y="19646"/>
                  </a:lnTo>
                  <a:close/>
                </a:path>
                <a:path w="57785" h="65405">
                  <a:moveTo>
                    <a:pt x="34975" y="40220"/>
                  </a:moveTo>
                  <a:lnTo>
                    <a:pt x="33794" y="40297"/>
                  </a:lnTo>
                  <a:lnTo>
                    <a:pt x="33591" y="40690"/>
                  </a:lnTo>
                  <a:lnTo>
                    <a:pt x="33286" y="41287"/>
                  </a:lnTo>
                  <a:lnTo>
                    <a:pt x="32702" y="42481"/>
                  </a:lnTo>
                  <a:lnTo>
                    <a:pt x="32423" y="43027"/>
                  </a:lnTo>
                  <a:lnTo>
                    <a:pt x="33604" y="42951"/>
                  </a:lnTo>
                  <a:lnTo>
                    <a:pt x="34099" y="41948"/>
                  </a:lnTo>
                  <a:lnTo>
                    <a:pt x="34975" y="40220"/>
                  </a:lnTo>
                  <a:close/>
                </a:path>
                <a:path w="57785" h="65405">
                  <a:moveTo>
                    <a:pt x="35547" y="28473"/>
                  </a:moveTo>
                  <a:lnTo>
                    <a:pt x="35420" y="28282"/>
                  </a:lnTo>
                  <a:lnTo>
                    <a:pt x="34950" y="28105"/>
                  </a:lnTo>
                  <a:lnTo>
                    <a:pt x="34582" y="28270"/>
                  </a:lnTo>
                  <a:lnTo>
                    <a:pt x="33782" y="28905"/>
                  </a:lnTo>
                  <a:lnTo>
                    <a:pt x="32588" y="29870"/>
                  </a:lnTo>
                  <a:lnTo>
                    <a:pt x="32372" y="30035"/>
                  </a:lnTo>
                  <a:lnTo>
                    <a:pt x="32499" y="30226"/>
                  </a:lnTo>
                  <a:lnTo>
                    <a:pt x="32702" y="30314"/>
                  </a:lnTo>
                  <a:lnTo>
                    <a:pt x="32969" y="30403"/>
                  </a:lnTo>
                  <a:lnTo>
                    <a:pt x="33337" y="30251"/>
                  </a:lnTo>
                  <a:lnTo>
                    <a:pt x="33540" y="30086"/>
                  </a:lnTo>
                  <a:lnTo>
                    <a:pt x="34137" y="29603"/>
                  </a:lnTo>
                  <a:lnTo>
                    <a:pt x="34734" y="29133"/>
                  </a:lnTo>
                  <a:lnTo>
                    <a:pt x="35547" y="28473"/>
                  </a:lnTo>
                  <a:close/>
                </a:path>
                <a:path w="57785" h="65405">
                  <a:moveTo>
                    <a:pt x="35991" y="11074"/>
                  </a:moveTo>
                  <a:lnTo>
                    <a:pt x="34810" y="11277"/>
                  </a:lnTo>
                  <a:lnTo>
                    <a:pt x="34810" y="11696"/>
                  </a:lnTo>
                  <a:lnTo>
                    <a:pt x="34810" y="13792"/>
                  </a:lnTo>
                  <a:lnTo>
                    <a:pt x="35991" y="13589"/>
                  </a:lnTo>
                  <a:lnTo>
                    <a:pt x="35991" y="11074"/>
                  </a:lnTo>
                  <a:close/>
                </a:path>
                <a:path w="57785" h="65405">
                  <a:moveTo>
                    <a:pt x="35991" y="8343"/>
                  </a:moveTo>
                  <a:lnTo>
                    <a:pt x="35496" y="8039"/>
                  </a:lnTo>
                  <a:lnTo>
                    <a:pt x="34709" y="7569"/>
                  </a:lnTo>
                  <a:lnTo>
                    <a:pt x="33159" y="6604"/>
                  </a:lnTo>
                  <a:lnTo>
                    <a:pt x="32816" y="6400"/>
                  </a:lnTo>
                  <a:lnTo>
                    <a:pt x="31737" y="6896"/>
                  </a:lnTo>
                  <a:lnTo>
                    <a:pt x="32232" y="7200"/>
                  </a:lnTo>
                  <a:lnTo>
                    <a:pt x="34556" y="8636"/>
                  </a:lnTo>
                  <a:lnTo>
                    <a:pt x="34912" y="8839"/>
                  </a:lnTo>
                  <a:lnTo>
                    <a:pt x="35991" y="8343"/>
                  </a:lnTo>
                  <a:close/>
                </a:path>
                <a:path w="57785" h="65405">
                  <a:moveTo>
                    <a:pt x="38138" y="5867"/>
                  </a:moveTo>
                  <a:lnTo>
                    <a:pt x="37884" y="5422"/>
                  </a:lnTo>
                  <a:lnTo>
                    <a:pt x="37579" y="4876"/>
                  </a:lnTo>
                  <a:lnTo>
                    <a:pt x="37274" y="4343"/>
                  </a:lnTo>
                  <a:lnTo>
                    <a:pt x="36982" y="3810"/>
                  </a:lnTo>
                  <a:lnTo>
                    <a:pt x="36779" y="3454"/>
                  </a:lnTo>
                  <a:lnTo>
                    <a:pt x="35636" y="3822"/>
                  </a:lnTo>
                  <a:lnTo>
                    <a:pt x="35890" y="4279"/>
                  </a:lnTo>
                  <a:lnTo>
                    <a:pt x="36195" y="4813"/>
                  </a:lnTo>
                  <a:lnTo>
                    <a:pt x="36791" y="5892"/>
                  </a:lnTo>
                  <a:lnTo>
                    <a:pt x="36982" y="6248"/>
                  </a:lnTo>
                  <a:lnTo>
                    <a:pt x="38138" y="5867"/>
                  </a:lnTo>
                  <a:close/>
                </a:path>
                <a:path w="57785" h="65405">
                  <a:moveTo>
                    <a:pt x="40703" y="2387"/>
                  </a:moveTo>
                  <a:lnTo>
                    <a:pt x="40513" y="1473"/>
                  </a:lnTo>
                  <a:lnTo>
                    <a:pt x="40284" y="279"/>
                  </a:lnTo>
                  <a:lnTo>
                    <a:pt x="40220" y="0"/>
                  </a:lnTo>
                  <a:lnTo>
                    <a:pt x="39039" y="279"/>
                  </a:lnTo>
                  <a:lnTo>
                    <a:pt x="39103" y="596"/>
                  </a:lnTo>
                  <a:lnTo>
                    <a:pt x="39458" y="2387"/>
                  </a:lnTo>
                  <a:lnTo>
                    <a:pt x="39522" y="2667"/>
                  </a:lnTo>
                  <a:lnTo>
                    <a:pt x="40703" y="2387"/>
                  </a:lnTo>
                  <a:close/>
                </a:path>
                <a:path w="57785" h="65405">
                  <a:moveTo>
                    <a:pt x="40970" y="57340"/>
                  </a:moveTo>
                  <a:lnTo>
                    <a:pt x="40690" y="57226"/>
                  </a:lnTo>
                  <a:lnTo>
                    <a:pt x="40182" y="56997"/>
                  </a:lnTo>
                  <a:lnTo>
                    <a:pt x="39878" y="56667"/>
                  </a:lnTo>
                  <a:lnTo>
                    <a:pt x="39738" y="56134"/>
                  </a:lnTo>
                  <a:lnTo>
                    <a:pt x="39598" y="55651"/>
                  </a:lnTo>
                  <a:lnTo>
                    <a:pt x="38417" y="55968"/>
                  </a:lnTo>
                  <a:lnTo>
                    <a:pt x="38557" y="56451"/>
                  </a:lnTo>
                  <a:lnTo>
                    <a:pt x="38735" y="57099"/>
                  </a:lnTo>
                  <a:lnTo>
                    <a:pt x="39154" y="57581"/>
                  </a:lnTo>
                  <a:lnTo>
                    <a:pt x="39763" y="57861"/>
                  </a:lnTo>
                  <a:lnTo>
                    <a:pt x="40030" y="57975"/>
                  </a:lnTo>
                  <a:lnTo>
                    <a:pt x="40373" y="57950"/>
                  </a:lnTo>
                  <a:lnTo>
                    <a:pt x="40754" y="57658"/>
                  </a:lnTo>
                  <a:lnTo>
                    <a:pt x="40970" y="57340"/>
                  </a:lnTo>
                  <a:close/>
                </a:path>
                <a:path w="57785" h="65405">
                  <a:moveTo>
                    <a:pt x="42354" y="8458"/>
                  </a:moveTo>
                  <a:lnTo>
                    <a:pt x="41173" y="8547"/>
                  </a:lnTo>
                  <a:lnTo>
                    <a:pt x="40944" y="8851"/>
                  </a:lnTo>
                  <a:lnTo>
                    <a:pt x="40411" y="9563"/>
                  </a:lnTo>
                  <a:lnTo>
                    <a:pt x="40093" y="9994"/>
                  </a:lnTo>
                  <a:lnTo>
                    <a:pt x="41275" y="9906"/>
                  </a:lnTo>
                  <a:lnTo>
                    <a:pt x="42037" y="8877"/>
                  </a:lnTo>
                  <a:lnTo>
                    <a:pt x="42354" y="8458"/>
                  </a:lnTo>
                  <a:close/>
                </a:path>
                <a:path w="57785" h="65405">
                  <a:moveTo>
                    <a:pt x="44119" y="5168"/>
                  </a:moveTo>
                  <a:lnTo>
                    <a:pt x="43738" y="4851"/>
                  </a:lnTo>
                  <a:lnTo>
                    <a:pt x="43281" y="5041"/>
                  </a:lnTo>
                  <a:lnTo>
                    <a:pt x="42151" y="5613"/>
                  </a:lnTo>
                  <a:lnTo>
                    <a:pt x="40233" y="6553"/>
                  </a:lnTo>
                  <a:lnTo>
                    <a:pt x="40030" y="6667"/>
                  </a:lnTo>
                  <a:lnTo>
                    <a:pt x="39941" y="6832"/>
                  </a:lnTo>
                  <a:lnTo>
                    <a:pt x="40132" y="6985"/>
                  </a:lnTo>
                  <a:lnTo>
                    <a:pt x="40322" y="7150"/>
                  </a:lnTo>
                  <a:lnTo>
                    <a:pt x="40779" y="6959"/>
                  </a:lnTo>
                  <a:lnTo>
                    <a:pt x="40957" y="6870"/>
                  </a:lnTo>
                  <a:lnTo>
                    <a:pt x="44030" y="5346"/>
                  </a:lnTo>
                  <a:lnTo>
                    <a:pt x="44119" y="5168"/>
                  </a:lnTo>
                  <a:close/>
                </a:path>
                <a:path w="57785" h="65405">
                  <a:moveTo>
                    <a:pt x="46583" y="4483"/>
                  </a:moveTo>
                  <a:lnTo>
                    <a:pt x="46507" y="4229"/>
                  </a:lnTo>
                  <a:lnTo>
                    <a:pt x="45897" y="2349"/>
                  </a:lnTo>
                  <a:lnTo>
                    <a:pt x="44729" y="2692"/>
                  </a:lnTo>
                  <a:lnTo>
                    <a:pt x="44805" y="2933"/>
                  </a:lnTo>
                  <a:lnTo>
                    <a:pt x="44983" y="3467"/>
                  </a:lnTo>
                  <a:lnTo>
                    <a:pt x="45148" y="4013"/>
                  </a:lnTo>
                  <a:lnTo>
                    <a:pt x="45415" y="4813"/>
                  </a:lnTo>
                  <a:lnTo>
                    <a:pt x="46583" y="4483"/>
                  </a:lnTo>
                  <a:close/>
                </a:path>
                <a:path w="57785" h="65405">
                  <a:moveTo>
                    <a:pt x="46659" y="47078"/>
                  </a:moveTo>
                  <a:lnTo>
                    <a:pt x="46545" y="46837"/>
                  </a:lnTo>
                  <a:lnTo>
                    <a:pt x="46012" y="45758"/>
                  </a:lnTo>
                  <a:lnTo>
                    <a:pt x="45847" y="45440"/>
                  </a:lnTo>
                  <a:lnTo>
                    <a:pt x="44704" y="45834"/>
                  </a:lnTo>
                  <a:lnTo>
                    <a:pt x="44831" y="46075"/>
                  </a:lnTo>
                  <a:lnTo>
                    <a:pt x="45186" y="46786"/>
                  </a:lnTo>
                  <a:lnTo>
                    <a:pt x="45364" y="47155"/>
                  </a:lnTo>
                  <a:lnTo>
                    <a:pt x="45529" y="47472"/>
                  </a:lnTo>
                  <a:lnTo>
                    <a:pt x="46659" y="47078"/>
                  </a:lnTo>
                  <a:close/>
                </a:path>
                <a:path w="57785" h="65405">
                  <a:moveTo>
                    <a:pt x="49237" y="1473"/>
                  </a:moveTo>
                  <a:lnTo>
                    <a:pt x="48056" y="1663"/>
                  </a:lnTo>
                  <a:lnTo>
                    <a:pt x="48056" y="2032"/>
                  </a:lnTo>
                  <a:lnTo>
                    <a:pt x="48056" y="4064"/>
                  </a:lnTo>
                  <a:lnTo>
                    <a:pt x="49237" y="3873"/>
                  </a:lnTo>
                  <a:lnTo>
                    <a:pt x="49237" y="1473"/>
                  </a:lnTo>
                  <a:close/>
                </a:path>
                <a:path w="57785" h="65405">
                  <a:moveTo>
                    <a:pt x="53505" y="2108"/>
                  </a:moveTo>
                  <a:lnTo>
                    <a:pt x="52298" y="2235"/>
                  </a:lnTo>
                  <a:lnTo>
                    <a:pt x="52197" y="2806"/>
                  </a:lnTo>
                  <a:lnTo>
                    <a:pt x="52070" y="3517"/>
                  </a:lnTo>
                  <a:lnTo>
                    <a:pt x="52019" y="3886"/>
                  </a:lnTo>
                  <a:lnTo>
                    <a:pt x="51904" y="4495"/>
                  </a:lnTo>
                  <a:lnTo>
                    <a:pt x="53111" y="4368"/>
                  </a:lnTo>
                  <a:lnTo>
                    <a:pt x="53276" y="3454"/>
                  </a:lnTo>
                  <a:lnTo>
                    <a:pt x="53327" y="3086"/>
                  </a:lnTo>
                  <a:lnTo>
                    <a:pt x="53505" y="2108"/>
                  </a:lnTo>
                  <a:close/>
                </a:path>
                <a:path w="57785" h="65405">
                  <a:moveTo>
                    <a:pt x="54927" y="61290"/>
                  </a:moveTo>
                  <a:lnTo>
                    <a:pt x="54787" y="60960"/>
                  </a:lnTo>
                  <a:lnTo>
                    <a:pt x="54470" y="60299"/>
                  </a:lnTo>
                  <a:lnTo>
                    <a:pt x="54343" y="59626"/>
                  </a:lnTo>
                  <a:lnTo>
                    <a:pt x="54419" y="58889"/>
                  </a:lnTo>
                  <a:lnTo>
                    <a:pt x="54470" y="58458"/>
                  </a:lnTo>
                  <a:lnTo>
                    <a:pt x="53289" y="58686"/>
                  </a:lnTo>
                  <a:lnTo>
                    <a:pt x="53251" y="59055"/>
                  </a:lnTo>
                  <a:lnTo>
                    <a:pt x="53174" y="59842"/>
                  </a:lnTo>
                  <a:lnTo>
                    <a:pt x="53276" y="60566"/>
                  </a:lnTo>
                  <a:lnTo>
                    <a:pt x="53784" y="61658"/>
                  </a:lnTo>
                  <a:lnTo>
                    <a:pt x="54927" y="61290"/>
                  </a:lnTo>
                  <a:close/>
                </a:path>
                <a:path w="57785" h="65405">
                  <a:moveTo>
                    <a:pt x="57404" y="53225"/>
                  </a:moveTo>
                  <a:lnTo>
                    <a:pt x="57061" y="52819"/>
                  </a:lnTo>
                  <a:lnTo>
                    <a:pt x="56642" y="52349"/>
                  </a:lnTo>
                  <a:lnTo>
                    <a:pt x="56222" y="51866"/>
                  </a:lnTo>
                  <a:lnTo>
                    <a:pt x="55803" y="51396"/>
                  </a:lnTo>
                  <a:lnTo>
                    <a:pt x="55499" y="51041"/>
                  </a:lnTo>
                  <a:lnTo>
                    <a:pt x="54381" y="51485"/>
                  </a:lnTo>
                  <a:lnTo>
                    <a:pt x="54724" y="51879"/>
                  </a:lnTo>
                  <a:lnTo>
                    <a:pt x="55143" y="52362"/>
                  </a:lnTo>
                  <a:lnTo>
                    <a:pt x="55562" y="52832"/>
                  </a:lnTo>
                  <a:lnTo>
                    <a:pt x="55981" y="53314"/>
                  </a:lnTo>
                  <a:lnTo>
                    <a:pt x="56286" y="53657"/>
                  </a:lnTo>
                  <a:lnTo>
                    <a:pt x="57404" y="53225"/>
                  </a:lnTo>
                  <a:close/>
                </a:path>
              </a:pathLst>
            </a:custGeom>
            <a:solidFill>
              <a:srgbClr val="C49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7" name="object 2677" descr=""/>
            <p:cNvSpPr/>
            <p:nvPr/>
          </p:nvSpPr>
          <p:spPr>
            <a:xfrm>
              <a:off x="2537447" y="2799829"/>
              <a:ext cx="69215" cy="81280"/>
            </a:xfrm>
            <a:custGeom>
              <a:avLst/>
              <a:gdLst/>
              <a:ahLst/>
              <a:cxnLst/>
              <a:rect l="l" t="t" r="r" b="b"/>
              <a:pathLst>
                <a:path w="69214" h="81280">
                  <a:moveTo>
                    <a:pt x="3441" y="72364"/>
                  </a:moveTo>
                  <a:lnTo>
                    <a:pt x="2997" y="72174"/>
                  </a:lnTo>
                  <a:lnTo>
                    <a:pt x="1397" y="71450"/>
                  </a:lnTo>
                  <a:lnTo>
                    <a:pt x="1079" y="71323"/>
                  </a:lnTo>
                  <a:lnTo>
                    <a:pt x="0" y="71793"/>
                  </a:lnTo>
                  <a:lnTo>
                    <a:pt x="444" y="71983"/>
                  </a:lnTo>
                  <a:lnTo>
                    <a:pt x="1524" y="72466"/>
                  </a:lnTo>
                  <a:lnTo>
                    <a:pt x="2057" y="72694"/>
                  </a:lnTo>
                  <a:lnTo>
                    <a:pt x="2362" y="72834"/>
                  </a:lnTo>
                  <a:lnTo>
                    <a:pt x="3441" y="72364"/>
                  </a:lnTo>
                  <a:close/>
                </a:path>
                <a:path w="69214" h="81280">
                  <a:moveTo>
                    <a:pt x="4965" y="70167"/>
                  </a:moveTo>
                  <a:lnTo>
                    <a:pt x="4711" y="69862"/>
                  </a:lnTo>
                  <a:lnTo>
                    <a:pt x="4191" y="69265"/>
                  </a:lnTo>
                  <a:lnTo>
                    <a:pt x="3149" y="68046"/>
                  </a:lnTo>
                  <a:lnTo>
                    <a:pt x="2908" y="67779"/>
                  </a:lnTo>
                  <a:lnTo>
                    <a:pt x="1790" y="68186"/>
                  </a:lnTo>
                  <a:lnTo>
                    <a:pt x="2044" y="68478"/>
                  </a:lnTo>
                  <a:lnTo>
                    <a:pt x="3086" y="69697"/>
                  </a:lnTo>
                  <a:lnTo>
                    <a:pt x="3848" y="70573"/>
                  </a:lnTo>
                  <a:lnTo>
                    <a:pt x="4965" y="70167"/>
                  </a:lnTo>
                  <a:close/>
                </a:path>
                <a:path w="69214" h="81280">
                  <a:moveTo>
                    <a:pt x="5295" y="64655"/>
                  </a:moveTo>
                  <a:lnTo>
                    <a:pt x="5118" y="63144"/>
                  </a:lnTo>
                  <a:lnTo>
                    <a:pt x="5067" y="62611"/>
                  </a:lnTo>
                  <a:lnTo>
                    <a:pt x="5016" y="62230"/>
                  </a:lnTo>
                  <a:lnTo>
                    <a:pt x="3835" y="62496"/>
                  </a:lnTo>
                  <a:lnTo>
                    <a:pt x="3886" y="62928"/>
                  </a:lnTo>
                  <a:lnTo>
                    <a:pt x="3949" y="63461"/>
                  </a:lnTo>
                  <a:lnTo>
                    <a:pt x="4000" y="64008"/>
                  </a:lnTo>
                  <a:lnTo>
                    <a:pt x="4064" y="64541"/>
                  </a:lnTo>
                  <a:lnTo>
                    <a:pt x="4102" y="64922"/>
                  </a:lnTo>
                  <a:lnTo>
                    <a:pt x="5295" y="64655"/>
                  </a:lnTo>
                  <a:close/>
                </a:path>
                <a:path w="69214" h="81280">
                  <a:moveTo>
                    <a:pt x="6946" y="75742"/>
                  </a:moveTo>
                  <a:lnTo>
                    <a:pt x="5969" y="75501"/>
                  </a:lnTo>
                  <a:lnTo>
                    <a:pt x="5562" y="75806"/>
                  </a:lnTo>
                  <a:lnTo>
                    <a:pt x="5080" y="76161"/>
                  </a:lnTo>
                  <a:lnTo>
                    <a:pt x="4127" y="76885"/>
                  </a:lnTo>
                  <a:lnTo>
                    <a:pt x="3492" y="77355"/>
                  </a:lnTo>
                  <a:lnTo>
                    <a:pt x="4470" y="77597"/>
                  </a:lnTo>
                  <a:lnTo>
                    <a:pt x="6311" y="76225"/>
                  </a:lnTo>
                  <a:lnTo>
                    <a:pt x="6946" y="75742"/>
                  </a:lnTo>
                  <a:close/>
                </a:path>
                <a:path w="69214" h="81280">
                  <a:moveTo>
                    <a:pt x="8750" y="65874"/>
                  </a:moveTo>
                  <a:lnTo>
                    <a:pt x="8674" y="65646"/>
                  </a:lnTo>
                  <a:lnTo>
                    <a:pt x="8382" y="64820"/>
                  </a:lnTo>
                  <a:lnTo>
                    <a:pt x="8077" y="63982"/>
                  </a:lnTo>
                  <a:lnTo>
                    <a:pt x="7785" y="63144"/>
                  </a:lnTo>
                  <a:lnTo>
                    <a:pt x="7683" y="62890"/>
                  </a:lnTo>
                  <a:lnTo>
                    <a:pt x="6527" y="63246"/>
                  </a:lnTo>
                  <a:lnTo>
                    <a:pt x="6604" y="63461"/>
                  </a:lnTo>
                  <a:lnTo>
                    <a:pt x="6896" y="64300"/>
                  </a:lnTo>
                  <a:lnTo>
                    <a:pt x="7200" y="65138"/>
                  </a:lnTo>
                  <a:lnTo>
                    <a:pt x="7493" y="65963"/>
                  </a:lnTo>
                  <a:lnTo>
                    <a:pt x="7594" y="66230"/>
                  </a:lnTo>
                  <a:lnTo>
                    <a:pt x="8750" y="65874"/>
                  </a:lnTo>
                  <a:close/>
                </a:path>
                <a:path w="69214" h="81280">
                  <a:moveTo>
                    <a:pt x="10083" y="70993"/>
                  </a:moveTo>
                  <a:lnTo>
                    <a:pt x="9258" y="71094"/>
                  </a:lnTo>
                  <a:lnTo>
                    <a:pt x="8356" y="71208"/>
                  </a:lnTo>
                  <a:lnTo>
                    <a:pt x="7518" y="71666"/>
                  </a:lnTo>
                  <a:lnTo>
                    <a:pt x="7162" y="72529"/>
                  </a:lnTo>
                  <a:lnTo>
                    <a:pt x="7048" y="72796"/>
                  </a:lnTo>
                  <a:lnTo>
                    <a:pt x="8191" y="72682"/>
                  </a:lnTo>
                  <a:lnTo>
                    <a:pt x="8318" y="72351"/>
                  </a:lnTo>
                  <a:lnTo>
                    <a:pt x="8458" y="72021"/>
                  </a:lnTo>
                  <a:lnTo>
                    <a:pt x="8661" y="71653"/>
                  </a:lnTo>
                  <a:lnTo>
                    <a:pt x="9575" y="71539"/>
                  </a:lnTo>
                  <a:lnTo>
                    <a:pt x="10083" y="70993"/>
                  </a:lnTo>
                  <a:close/>
                </a:path>
                <a:path w="69214" h="81280">
                  <a:moveTo>
                    <a:pt x="10718" y="68554"/>
                  </a:moveTo>
                  <a:lnTo>
                    <a:pt x="10033" y="68326"/>
                  </a:lnTo>
                  <a:lnTo>
                    <a:pt x="9309" y="68097"/>
                  </a:lnTo>
                  <a:lnTo>
                    <a:pt x="8597" y="67856"/>
                  </a:lnTo>
                  <a:lnTo>
                    <a:pt x="7404" y="67475"/>
                  </a:lnTo>
                  <a:lnTo>
                    <a:pt x="6489" y="68148"/>
                  </a:lnTo>
                  <a:lnTo>
                    <a:pt x="7188" y="68376"/>
                  </a:lnTo>
                  <a:lnTo>
                    <a:pt x="8623" y="68846"/>
                  </a:lnTo>
                  <a:lnTo>
                    <a:pt x="9804" y="69240"/>
                  </a:lnTo>
                  <a:lnTo>
                    <a:pt x="10718" y="68554"/>
                  </a:lnTo>
                  <a:close/>
                </a:path>
                <a:path w="69214" h="81280">
                  <a:moveTo>
                    <a:pt x="11823" y="75184"/>
                  </a:moveTo>
                  <a:lnTo>
                    <a:pt x="11684" y="75107"/>
                  </a:lnTo>
                  <a:lnTo>
                    <a:pt x="11506" y="75044"/>
                  </a:lnTo>
                  <a:lnTo>
                    <a:pt x="11277" y="74980"/>
                  </a:lnTo>
                  <a:lnTo>
                    <a:pt x="10883" y="75158"/>
                  </a:lnTo>
                  <a:lnTo>
                    <a:pt x="10680" y="75272"/>
                  </a:lnTo>
                  <a:lnTo>
                    <a:pt x="9486" y="75984"/>
                  </a:lnTo>
                  <a:lnTo>
                    <a:pt x="8661" y="76492"/>
                  </a:lnTo>
                  <a:lnTo>
                    <a:pt x="8788" y="76568"/>
                  </a:lnTo>
                  <a:lnTo>
                    <a:pt x="8966" y="76619"/>
                  </a:lnTo>
                  <a:lnTo>
                    <a:pt x="9194" y="76695"/>
                  </a:lnTo>
                  <a:lnTo>
                    <a:pt x="9601" y="76517"/>
                  </a:lnTo>
                  <a:lnTo>
                    <a:pt x="10388" y="76034"/>
                  </a:lnTo>
                  <a:lnTo>
                    <a:pt x="11823" y="75184"/>
                  </a:lnTo>
                  <a:close/>
                </a:path>
                <a:path w="69214" h="81280">
                  <a:moveTo>
                    <a:pt x="12598" y="78308"/>
                  </a:moveTo>
                  <a:lnTo>
                    <a:pt x="12217" y="78219"/>
                  </a:lnTo>
                  <a:lnTo>
                    <a:pt x="12077" y="78219"/>
                  </a:lnTo>
                  <a:lnTo>
                    <a:pt x="11811" y="78206"/>
                  </a:lnTo>
                  <a:lnTo>
                    <a:pt x="11493" y="78333"/>
                  </a:lnTo>
                  <a:lnTo>
                    <a:pt x="11303" y="78524"/>
                  </a:lnTo>
                  <a:lnTo>
                    <a:pt x="10198" y="79629"/>
                  </a:lnTo>
                  <a:lnTo>
                    <a:pt x="10579" y="79705"/>
                  </a:lnTo>
                  <a:lnTo>
                    <a:pt x="10718" y="79717"/>
                  </a:lnTo>
                  <a:lnTo>
                    <a:pt x="10985" y="79730"/>
                  </a:lnTo>
                  <a:lnTo>
                    <a:pt x="11303" y="79603"/>
                  </a:lnTo>
                  <a:lnTo>
                    <a:pt x="11493" y="79400"/>
                  </a:lnTo>
                  <a:lnTo>
                    <a:pt x="12382" y="78511"/>
                  </a:lnTo>
                  <a:lnTo>
                    <a:pt x="12598" y="78308"/>
                  </a:lnTo>
                  <a:close/>
                </a:path>
                <a:path w="69214" h="81280">
                  <a:moveTo>
                    <a:pt x="13220" y="61798"/>
                  </a:moveTo>
                  <a:lnTo>
                    <a:pt x="12026" y="61963"/>
                  </a:lnTo>
                  <a:lnTo>
                    <a:pt x="11963" y="62458"/>
                  </a:lnTo>
                  <a:lnTo>
                    <a:pt x="11899" y="62941"/>
                  </a:lnTo>
                  <a:lnTo>
                    <a:pt x="11849" y="63411"/>
                  </a:lnTo>
                  <a:lnTo>
                    <a:pt x="11709" y="64452"/>
                  </a:lnTo>
                  <a:lnTo>
                    <a:pt x="12915" y="64274"/>
                  </a:lnTo>
                  <a:lnTo>
                    <a:pt x="12966" y="63779"/>
                  </a:lnTo>
                  <a:lnTo>
                    <a:pt x="13093" y="62826"/>
                  </a:lnTo>
                  <a:lnTo>
                    <a:pt x="13144" y="62357"/>
                  </a:lnTo>
                  <a:lnTo>
                    <a:pt x="13220" y="61798"/>
                  </a:lnTo>
                  <a:close/>
                </a:path>
                <a:path w="69214" h="81280">
                  <a:moveTo>
                    <a:pt x="14490" y="53949"/>
                  </a:moveTo>
                  <a:lnTo>
                    <a:pt x="14401" y="53479"/>
                  </a:lnTo>
                  <a:lnTo>
                    <a:pt x="13957" y="51244"/>
                  </a:lnTo>
                  <a:lnTo>
                    <a:pt x="12776" y="51536"/>
                  </a:lnTo>
                  <a:lnTo>
                    <a:pt x="12865" y="52006"/>
                  </a:lnTo>
                  <a:lnTo>
                    <a:pt x="12979" y="52603"/>
                  </a:lnTo>
                  <a:lnTo>
                    <a:pt x="13106" y="53200"/>
                  </a:lnTo>
                  <a:lnTo>
                    <a:pt x="13309" y="54241"/>
                  </a:lnTo>
                  <a:lnTo>
                    <a:pt x="14490" y="53949"/>
                  </a:lnTo>
                  <a:close/>
                </a:path>
                <a:path w="69214" h="81280">
                  <a:moveTo>
                    <a:pt x="15011" y="76276"/>
                  </a:moveTo>
                  <a:lnTo>
                    <a:pt x="13843" y="76492"/>
                  </a:lnTo>
                  <a:lnTo>
                    <a:pt x="13804" y="76822"/>
                  </a:lnTo>
                  <a:lnTo>
                    <a:pt x="13741" y="77304"/>
                  </a:lnTo>
                  <a:lnTo>
                    <a:pt x="13690" y="77774"/>
                  </a:lnTo>
                  <a:lnTo>
                    <a:pt x="13627" y="78257"/>
                  </a:lnTo>
                  <a:lnTo>
                    <a:pt x="13589" y="78625"/>
                  </a:lnTo>
                  <a:lnTo>
                    <a:pt x="14757" y="78397"/>
                  </a:lnTo>
                  <a:lnTo>
                    <a:pt x="14973" y="76644"/>
                  </a:lnTo>
                  <a:lnTo>
                    <a:pt x="15011" y="76276"/>
                  </a:lnTo>
                  <a:close/>
                </a:path>
                <a:path w="69214" h="81280">
                  <a:moveTo>
                    <a:pt x="18529" y="80518"/>
                  </a:moveTo>
                  <a:lnTo>
                    <a:pt x="17856" y="79667"/>
                  </a:lnTo>
                  <a:lnTo>
                    <a:pt x="17614" y="79375"/>
                  </a:lnTo>
                  <a:lnTo>
                    <a:pt x="17437" y="79133"/>
                  </a:lnTo>
                  <a:lnTo>
                    <a:pt x="16319" y="79540"/>
                  </a:lnTo>
                  <a:lnTo>
                    <a:pt x="16510" y="79781"/>
                  </a:lnTo>
                  <a:lnTo>
                    <a:pt x="16751" y="80073"/>
                  </a:lnTo>
                  <a:lnTo>
                    <a:pt x="16979" y="80378"/>
                  </a:lnTo>
                  <a:lnTo>
                    <a:pt x="17221" y="80683"/>
                  </a:lnTo>
                  <a:lnTo>
                    <a:pt x="17411" y="80911"/>
                  </a:lnTo>
                  <a:lnTo>
                    <a:pt x="18529" y="80518"/>
                  </a:lnTo>
                  <a:close/>
                </a:path>
                <a:path w="69214" h="81280">
                  <a:moveTo>
                    <a:pt x="19621" y="52565"/>
                  </a:moveTo>
                  <a:lnTo>
                    <a:pt x="19443" y="50736"/>
                  </a:lnTo>
                  <a:lnTo>
                    <a:pt x="19392" y="50076"/>
                  </a:lnTo>
                  <a:lnTo>
                    <a:pt x="19342" y="49606"/>
                  </a:lnTo>
                  <a:lnTo>
                    <a:pt x="18161" y="49872"/>
                  </a:lnTo>
                  <a:lnTo>
                    <a:pt x="18211" y="50393"/>
                  </a:lnTo>
                  <a:lnTo>
                    <a:pt x="18338" y="51701"/>
                  </a:lnTo>
                  <a:lnTo>
                    <a:pt x="18389" y="52362"/>
                  </a:lnTo>
                  <a:lnTo>
                    <a:pt x="18440" y="52844"/>
                  </a:lnTo>
                  <a:lnTo>
                    <a:pt x="19621" y="52565"/>
                  </a:lnTo>
                  <a:close/>
                </a:path>
                <a:path w="69214" h="81280">
                  <a:moveTo>
                    <a:pt x="20561" y="56261"/>
                  </a:moveTo>
                  <a:lnTo>
                    <a:pt x="20485" y="55981"/>
                  </a:lnTo>
                  <a:lnTo>
                    <a:pt x="20358" y="55562"/>
                  </a:lnTo>
                  <a:lnTo>
                    <a:pt x="20129" y="54724"/>
                  </a:lnTo>
                  <a:lnTo>
                    <a:pt x="20040" y="54444"/>
                  </a:lnTo>
                  <a:lnTo>
                    <a:pt x="18872" y="54762"/>
                  </a:lnTo>
                  <a:lnTo>
                    <a:pt x="18948" y="55041"/>
                  </a:lnTo>
                  <a:lnTo>
                    <a:pt x="19304" y="56299"/>
                  </a:lnTo>
                  <a:lnTo>
                    <a:pt x="19392" y="56578"/>
                  </a:lnTo>
                  <a:lnTo>
                    <a:pt x="20561" y="56261"/>
                  </a:lnTo>
                  <a:close/>
                </a:path>
                <a:path w="69214" h="81280">
                  <a:moveTo>
                    <a:pt x="24777" y="49822"/>
                  </a:moveTo>
                  <a:lnTo>
                    <a:pt x="23622" y="49822"/>
                  </a:lnTo>
                  <a:lnTo>
                    <a:pt x="23342" y="50101"/>
                  </a:lnTo>
                  <a:lnTo>
                    <a:pt x="21424" y="52031"/>
                  </a:lnTo>
                  <a:lnTo>
                    <a:pt x="22580" y="52031"/>
                  </a:lnTo>
                  <a:lnTo>
                    <a:pt x="22860" y="51739"/>
                  </a:lnTo>
                  <a:lnTo>
                    <a:pt x="23342" y="51269"/>
                  </a:lnTo>
                  <a:lnTo>
                    <a:pt x="23812" y="50787"/>
                  </a:lnTo>
                  <a:lnTo>
                    <a:pt x="24777" y="49822"/>
                  </a:lnTo>
                  <a:close/>
                </a:path>
                <a:path w="69214" h="81280">
                  <a:moveTo>
                    <a:pt x="25793" y="41871"/>
                  </a:moveTo>
                  <a:lnTo>
                    <a:pt x="24599" y="41897"/>
                  </a:lnTo>
                  <a:lnTo>
                    <a:pt x="24358" y="42303"/>
                  </a:lnTo>
                  <a:lnTo>
                    <a:pt x="23495" y="43738"/>
                  </a:lnTo>
                  <a:lnTo>
                    <a:pt x="24688" y="43713"/>
                  </a:lnTo>
                  <a:lnTo>
                    <a:pt x="25793" y="41871"/>
                  </a:lnTo>
                  <a:close/>
                </a:path>
                <a:path w="69214" h="81280">
                  <a:moveTo>
                    <a:pt x="26263" y="37553"/>
                  </a:moveTo>
                  <a:lnTo>
                    <a:pt x="26187" y="37007"/>
                  </a:lnTo>
                  <a:lnTo>
                    <a:pt x="25933" y="35344"/>
                  </a:lnTo>
                  <a:lnTo>
                    <a:pt x="25819" y="34505"/>
                  </a:lnTo>
                  <a:lnTo>
                    <a:pt x="25742" y="33997"/>
                  </a:lnTo>
                  <a:lnTo>
                    <a:pt x="24561" y="34290"/>
                  </a:lnTo>
                  <a:lnTo>
                    <a:pt x="24638" y="34823"/>
                  </a:lnTo>
                  <a:lnTo>
                    <a:pt x="24765" y="35661"/>
                  </a:lnTo>
                  <a:lnTo>
                    <a:pt x="24879" y="36487"/>
                  </a:lnTo>
                  <a:lnTo>
                    <a:pt x="25082" y="37833"/>
                  </a:lnTo>
                  <a:lnTo>
                    <a:pt x="26263" y="37553"/>
                  </a:lnTo>
                  <a:close/>
                </a:path>
                <a:path w="69214" h="81280">
                  <a:moveTo>
                    <a:pt x="28016" y="55232"/>
                  </a:moveTo>
                  <a:lnTo>
                    <a:pt x="26835" y="55410"/>
                  </a:lnTo>
                  <a:lnTo>
                    <a:pt x="26835" y="55765"/>
                  </a:lnTo>
                  <a:lnTo>
                    <a:pt x="26835" y="57772"/>
                  </a:lnTo>
                  <a:lnTo>
                    <a:pt x="28016" y="57594"/>
                  </a:lnTo>
                  <a:lnTo>
                    <a:pt x="28016" y="55232"/>
                  </a:lnTo>
                  <a:close/>
                </a:path>
                <a:path w="69214" h="81280">
                  <a:moveTo>
                    <a:pt x="29641" y="62992"/>
                  </a:moveTo>
                  <a:lnTo>
                    <a:pt x="28473" y="63131"/>
                  </a:lnTo>
                  <a:lnTo>
                    <a:pt x="28308" y="63474"/>
                  </a:lnTo>
                  <a:lnTo>
                    <a:pt x="28028" y="64071"/>
                  </a:lnTo>
                  <a:lnTo>
                    <a:pt x="27978" y="64643"/>
                  </a:lnTo>
                  <a:lnTo>
                    <a:pt x="28460" y="65659"/>
                  </a:lnTo>
                  <a:lnTo>
                    <a:pt x="29603" y="65290"/>
                  </a:lnTo>
                  <a:lnTo>
                    <a:pt x="29222" y="64465"/>
                  </a:lnTo>
                  <a:lnTo>
                    <a:pt x="29171" y="63982"/>
                  </a:lnTo>
                  <a:lnTo>
                    <a:pt x="29641" y="62992"/>
                  </a:lnTo>
                  <a:close/>
                </a:path>
                <a:path w="69214" h="81280">
                  <a:moveTo>
                    <a:pt x="29806" y="50368"/>
                  </a:moveTo>
                  <a:lnTo>
                    <a:pt x="28702" y="50126"/>
                  </a:lnTo>
                  <a:lnTo>
                    <a:pt x="28359" y="50584"/>
                  </a:lnTo>
                  <a:lnTo>
                    <a:pt x="28003" y="51066"/>
                  </a:lnTo>
                  <a:lnTo>
                    <a:pt x="27279" y="52019"/>
                  </a:lnTo>
                  <a:lnTo>
                    <a:pt x="26835" y="52616"/>
                  </a:lnTo>
                  <a:lnTo>
                    <a:pt x="27940" y="52857"/>
                  </a:lnTo>
                  <a:lnTo>
                    <a:pt x="28638" y="51917"/>
                  </a:lnTo>
                  <a:lnTo>
                    <a:pt x="28994" y="51447"/>
                  </a:lnTo>
                  <a:lnTo>
                    <a:pt x="29349" y="50965"/>
                  </a:lnTo>
                  <a:lnTo>
                    <a:pt x="29806" y="50368"/>
                  </a:lnTo>
                  <a:close/>
                </a:path>
                <a:path w="69214" h="81280">
                  <a:moveTo>
                    <a:pt x="29806" y="41694"/>
                  </a:moveTo>
                  <a:lnTo>
                    <a:pt x="28613" y="41859"/>
                  </a:lnTo>
                  <a:lnTo>
                    <a:pt x="28613" y="42405"/>
                  </a:lnTo>
                  <a:lnTo>
                    <a:pt x="28613" y="44107"/>
                  </a:lnTo>
                  <a:lnTo>
                    <a:pt x="29806" y="43942"/>
                  </a:lnTo>
                  <a:lnTo>
                    <a:pt x="29806" y="41694"/>
                  </a:lnTo>
                  <a:close/>
                </a:path>
                <a:path w="69214" h="81280">
                  <a:moveTo>
                    <a:pt x="30568" y="60464"/>
                  </a:moveTo>
                  <a:lnTo>
                    <a:pt x="30010" y="60109"/>
                  </a:lnTo>
                  <a:lnTo>
                    <a:pt x="29476" y="59740"/>
                  </a:lnTo>
                  <a:lnTo>
                    <a:pt x="28409" y="59029"/>
                  </a:lnTo>
                  <a:lnTo>
                    <a:pt x="27978" y="58750"/>
                  </a:lnTo>
                  <a:lnTo>
                    <a:pt x="26949" y="59334"/>
                  </a:lnTo>
                  <a:lnTo>
                    <a:pt x="27495" y="59702"/>
                  </a:lnTo>
                  <a:lnTo>
                    <a:pt x="28575" y="60413"/>
                  </a:lnTo>
                  <a:lnTo>
                    <a:pt x="29108" y="60782"/>
                  </a:lnTo>
                  <a:lnTo>
                    <a:pt x="29527" y="61061"/>
                  </a:lnTo>
                  <a:lnTo>
                    <a:pt x="30568" y="60464"/>
                  </a:lnTo>
                  <a:close/>
                </a:path>
                <a:path w="69214" h="81280">
                  <a:moveTo>
                    <a:pt x="31775" y="30975"/>
                  </a:moveTo>
                  <a:lnTo>
                    <a:pt x="30594" y="31178"/>
                  </a:lnTo>
                  <a:lnTo>
                    <a:pt x="30594" y="31597"/>
                  </a:lnTo>
                  <a:lnTo>
                    <a:pt x="30594" y="33515"/>
                  </a:lnTo>
                  <a:lnTo>
                    <a:pt x="31775" y="33312"/>
                  </a:lnTo>
                  <a:lnTo>
                    <a:pt x="31775" y="30975"/>
                  </a:lnTo>
                  <a:close/>
                </a:path>
                <a:path w="69214" h="81280">
                  <a:moveTo>
                    <a:pt x="32042" y="36677"/>
                  </a:moveTo>
                  <a:lnTo>
                    <a:pt x="31750" y="36563"/>
                  </a:lnTo>
                  <a:lnTo>
                    <a:pt x="31521" y="36499"/>
                  </a:lnTo>
                  <a:lnTo>
                    <a:pt x="31102" y="36677"/>
                  </a:lnTo>
                  <a:lnTo>
                    <a:pt x="30911" y="36791"/>
                  </a:lnTo>
                  <a:lnTo>
                    <a:pt x="30314" y="37160"/>
                  </a:lnTo>
                  <a:lnTo>
                    <a:pt x="29895" y="37655"/>
                  </a:lnTo>
                  <a:lnTo>
                    <a:pt x="29641" y="38569"/>
                  </a:lnTo>
                  <a:lnTo>
                    <a:pt x="30784" y="38430"/>
                  </a:lnTo>
                  <a:lnTo>
                    <a:pt x="30873" y="38138"/>
                  </a:lnTo>
                  <a:lnTo>
                    <a:pt x="31026" y="37579"/>
                  </a:lnTo>
                  <a:lnTo>
                    <a:pt x="31305" y="37134"/>
                  </a:lnTo>
                  <a:lnTo>
                    <a:pt x="32042" y="36677"/>
                  </a:lnTo>
                  <a:close/>
                </a:path>
                <a:path w="69214" h="81280">
                  <a:moveTo>
                    <a:pt x="32219" y="27089"/>
                  </a:moveTo>
                  <a:lnTo>
                    <a:pt x="31508" y="24701"/>
                  </a:lnTo>
                  <a:lnTo>
                    <a:pt x="30327" y="25031"/>
                  </a:lnTo>
                  <a:lnTo>
                    <a:pt x="30416" y="25323"/>
                  </a:lnTo>
                  <a:lnTo>
                    <a:pt x="31038" y="27419"/>
                  </a:lnTo>
                  <a:lnTo>
                    <a:pt x="32219" y="27089"/>
                  </a:lnTo>
                  <a:close/>
                </a:path>
                <a:path w="69214" h="81280">
                  <a:moveTo>
                    <a:pt x="33464" y="54965"/>
                  </a:moveTo>
                  <a:lnTo>
                    <a:pt x="33337" y="54825"/>
                  </a:lnTo>
                  <a:lnTo>
                    <a:pt x="33147" y="54737"/>
                  </a:lnTo>
                  <a:lnTo>
                    <a:pt x="32905" y="54648"/>
                  </a:lnTo>
                  <a:lnTo>
                    <a:pt x="32499" y="54813"/>
                  </a:lnTo>
                  <a:lnTo>
                    <a:pt x="32308" y="54965"/>
                  </a:lnTo>
                  <a:lnTo>
                    <a:pt x="32016" y="55206"/>
                  </a:lnTo>
                  <a:lnTo>
                    <a:pt x="31191" y="55854"/>
                  </a:lnTo>
                  <a:lnTo>
                    <a:pt x="31318" y="55994"/>
                  </a:lnTo>
                  <a:lnTo>
                    <a:pt x="31762" y="56184"/>
                  </a:lnTo>
                  <a:lnTo>
                    <a:pt x="32169" y="56007"/>
                  </a:lnTo>
                  <a:lnTo>
                    <a:pt x="32346" y="55854"/>
                  </a:lnTo>
                  <a:lnTo>
                    <a:pt x="33248" y="55143"/>
                  </a:lnTo>
                  <a:lnTo>
                    <a:pt x="33464" y="54965"/>
                  </a:lnTo>
                  <a:close/>
                </a:path>
                <a:path w="69214" h="81280">
                  <a:moveTo>
                    <a:pt x="33616" y="60871"/>
                  </a:moveTo>
                  <a:lnTo>
                    <a:pt x="32448" y="60985"/>
                  </a:lnTo>
                  <a:lnTo>
                    <a:pt x="32245" y="61315"/>
                  </a:lnTo>
                  <a:lnTo>
                    <a:pt x="31432" y="62674"/>
                  </a:lnTo>
                  <a:lnTo>
                    <a:pt x="32600" y="62572"/>
                  </a:lnTo>
                  <a:lnTo>
                    <a:pt x="32804" y="62242"/>
                  </a:lnTo>
                  <a:lnTo>
                    <a:pt x="32981" y="61937"/>
                  </a:lnTo>
                  <a:lnTo>
                    <a:pt x="33159" y="61645"/>
                  </a:lnTo>
                  <a:lnTo>
                    <a:pt x="33616" y="60871"/>
                  </a:lnTo>
                  <a:close/>
                </a:path>
                <a:path w="69214" h="81280">
                  <a:moveTo>
                    <a:pt x="34632" y="21793"/>
                  </a:moveTo>
                  <a:lnTo>
                    <a:pt x="33451" y="22009"/>
                  </a:lnTo>
                  <a:lnTo>
                    <a:pt x="33451" y="22466"/>
                  </a:lnTo>
                  <a:lnTo>
                    <a:pt x="33451" y="23901"/>
                  </a:lnTo>
                  <a:lnTo>
                    <a:pt x="34632" y="23685"/>
                  </a:lnTo>
                  <a:lnTo>
                    <a:pt x="34632" y="21793"/>
                  </a:lnTo>
                  <a:close/>
                </a:path>
                <a:path w="69214" h="81280">
                  <a:moveTo>
                    <a:pt x="36106" y="45046"/>
                  </a:moveTo>
                  <a:lnTo>
                    <a:pt x="35090" y="44424"/>
                  </a:lnTo>
                  <a:lnTo>
                    <a:pt x="34620" y="44119"/>
                  </a:lnTo>
                  <a:lnTo>
                    <a:pt x="34137" y="43827"/>
                  </a:lnTo>
                  <a:lnTo>
                    <a:pt x="33743" y="43573"/>
                  </a:lnTo>
                  <a:lnTo>
                    <a:pt x="32689" y="44132"/>
                  </a:lnTo>
                  <a:lnTo>
                    <a:pt x="33223" y="44462"/>
                  </a:lnTo>
                  <a:lnTo>
                    <a:pt x="33705" y="44754"/>
                  </a:lnTo>
                  <a:lnTo>
                    <a:pt x="34175" y="45059"/>
                  </a:lnTo>
                  <a:lnTo>
                    <a:pt x="34658" y="45351"/>
                  </a:lnTo>
                  <a:lnTo>
                    <a:pt x="35052" y="45605"/>
                  </a:lnTo>
                  <a:lnTo>
                    <a:pt x="36106" y="45046"/>
                  </a:lnTo>
                  <a:close/>
                </a:path>
                <a:path w="69214" h="81280">
                  <a:moveTo>
                    <a:pt x="37414" y="35991"/>
                  </a:moveTo>
                  <a:lnTo>
                    <a:pt x="36855" y="36055"/>
                  </a:lnTo>
                  <a:lnTo>
                    <a:pt x="36601" y="36093"/>
                  </a:lnTo>
                  <a:lnTo>
                    <a:pt x="36271" y="36182"/>
                  </a:lnTo>
                  <a:lnTo>
                    <a:pt x="36131" y="36372"/>
                  </a:lnTo>
                  <a:lnTo>
                    <a:pt x="35775" y="36855"/>
                  </a:lnTo>
                  <a:lnTo>
                    <a:pt x="35471" y="37249"/>
                  </a:lnTo>
                  <a:lnTo>
                    <a:pt x="36029" y="37185"/>
                  </a:lnTo>
                  <a:lnTo>
                    <a:pt x="36283" y="37147"/>
                  </a:lnTo>
                  <a:lnTo>
                    <a:pt x="36601" y="37071"/>
                  </a:lnTo>
                  <a:lnTo>
                    <a:pt x="37287" y="36156"/>
                  </a:lnTo>
                  <a:lnTo>
                    <a:pt x="37414" y="35991"/>
                  </a:lnTo>
                  <a:close/>
                </a:path>
                <a:path w="69214" h="81280">
                  <a:moveTo>
                    <a:pt x="37655" y="56819"/>
                  </a:moveTo>
                  <a:lnTo>
                    <a:pt x="37261" y="56769"/>
                  </a:lnTo>
                  <a:lnTo>
                    <a:pt x="36880" y="56769"/>
                  </a:lnTo>
                  <a:lnTo>
                    <a:pt x="36576" y="56883"/>
                  </a:lnTo>
                  <a:lnTo>
                    <a:pt x="36372" y="57061"/>
                  </a:lnTo>
                  <a:lnTo>
                    <a:pt x="35890" y="57480"/>
                  </a:lnTo>
                  <a:lnTo>
                    <a:pt x="35420" y="57899"/>
                  </a:lnTo>
                  <a:lnTo>
                    <a:pt x="34937" y="58318"/>
                  </a:lnTo>
                  <a:lnTo>
                    <a:pt x="34721" y="58496"/>
                  </a:lnTo>
                  <a:lnTo>
                    <a:pt x="35128" y="58547"/>
                  </a:lnTo>
                  <a:lnTo>
                    <a:pt x="35496" y="58547"/>
                  </a:lnTo>
                  <a:lnTo>
                    <a:pt x="35814" y="58432"/>
                  </a:lnTo>
                  <a:lnTo>
                    <a:pt x="36487" y="57835"/>
                  </a:lnTo>
                  <a:lnTo>
                    <a:pt x="36969" y="57429"/>
                  </a:lnTo>
                  <a:lnTo>
                    <a:pt x="37452" y="57010"/>
                  </a:lnTo>
                  <a:lnTo>
                    <a:pt x="37655" y="56819"/>
                  </a:lnTo>
                  <a:close/>
                </a:path>
                <a:path w="69214" h="81280">
                  <a:moveTo>
                    <a:pt x="37884" y="39319"/>
                  </a:moveTo>
                  <a:lnTo>
                    <a:pt x="36741" y="39458"/>
                  </a:lnTo>
                  <a:lnTo>
                    <a:pt x="36550" y="39700"/>
                  </a:lnTo>
                  <a:lnTo>
                    <a:pt x="36068" y="40297"/>
                  </a:lnTo>
                  <a:lnTo>
                    <a:pt x="35598" y="40894"/>
                  </a:lnTo>
                  <a:lnTo>
                    <a:pt x="35115" y="41490"/>
                  </a:lnTo>
                  <a:lnTo>
                    <a:pt x="34861" y="41821"/>
                  </a:lnTo>
                  <a:lnTo>
                    <a:pt x="35991" y="41681"/>
                  </a:lnTo>
                  <a:lnTo>
                    <a:pt x="36195" y="41440"/>
                  </a:lnTo>
                  <a:lnTo>
                    <a:pt x="36664" y="40843"/>
                  </a:lnTo>
                  <a:lnTo>
                    <a:pt x="37630" y="39649"/>
                  </a:lnTo>
                  <a:lnTo>
                    <a:pt x="37884" y="39319"/>
                  </a:lnTo>
                  <a:close/>
                </a:path>
                <a:path w="69214" h="81280">
                  <a:moveTo>
                    <a:pt x="38252" y="28778"/>
                  </a:moveTo>
                  <a:lnTo>
                    <a:pt x="37084" y="28892"/>
                  </a:lnTo>
                  <a:lnTo>
                    <a:pt x="36918" y="29273"/>
                  </a:lnTo>
                  <a:lnTo>
                    <a:pt x="36156" y="31076"/>
                  </a:lnTo>
                  <a:lnTo>
                    <a:pt x="37325" y="30962"/>
                  </a:lnTo>
                  <a:lnTo>
                    <a:pt x="38023" y="29324"/>
                  </a:lnTo>
                  <a:lnTo>
                    <a:pt x="38252" y="28778"/>
                  </a:lnTo>
                  <a:close/>
                </a:path>
                <a:path w="69214" h="81280">
                  <a:moveTo>
                    <a:pt x="38252" y="25971"/>
                  </a:moveTo>
                  <a:lnTo>
                    <a:pt x="37261" y="25793"/>
                  </a:lnTo>
                  <a:lnTo>
                    <a:pt x="35826" y="25565"/>
                  </a:lnTo>
                  <a:lnTo>
                    <a:pt x="35572" y="25514"/>
                  </a:lnTo>
                  <a:lnTo>
                    <a:pt x="35179" y="25565"/>
                  </a:lnTo>
                  <a:lnTo>
                    <a:pt x="34848" y="25958"/>
                  </a:lnTo>
                  <a:lnTo>
                    <a:pt x="34836" y="26174"/>
                  </a:lnTo>
                  <a:lnTo>
                    <a:pt x="35115" y="26225"/>
                  </a:lnTo>
                  <a:lnTo>
                    <a:pt x="37261" y="26581"/>
                  </a:lnTo>
                  <a:lnTo>
                    <a:pt x="37528" y="26631"/>
                  </a:lnTo>
                  <a:lnTo>
                    <a:pt x="37909" y="26581"/>
                  </a:lnTo>
                  <a:lnTo>
                    <a:pt x="38100" y="26365"/>
                  </a:lnTo>
                  <a:lnTo>
                    <a:pt x="38239" y="26187"/>
                  </a:lnTo>
                  <a:lnTo>
                    <a:pt x="38252" y="25971"/>
                  </a:lnTo>
                  <a:close/>
                </a:path>
                <a:path w="69214" h="81280">
                  <a:moveTo>
                    <a:pt x="38811" y="20764"/>
                  </a:moveTo>
                  <a:lnTo>
                    <a:pt x="38163" y="19672"/>
                  </a:lnTo>
                  <a:lnTo>
                    <a:pt x="37795" y="19075"/>
                  </a:lnTo>
                  <a:lnTo>
                    <a:pt x="37439" y="18478"/>
                  </a:lnTo>
                  <a:lnTo>
                    <a:pt x="37198" y="18059"/>
                  </a:lnTo>
                  <a:lnTo>
                    <a:pt x="36055" y="18478"/>
                  </a:lnTo>
                  <a:lnTo>
                    <a:pt x="36360" y="18973"/>
                  </a:lnTo>
                  <a:lnTo>
                    <a:pt x="37071" y="20167"/>
                  </a:lnTo>
                  <a:lnTo>
                    <a:pt x="37439" y="20764"/>
                  </a:lnTo>
                  <a:lnTo>
                    <a:pt x="37680" y="21183"/>
                  </a:lnTo>
                  <a:lnTo>
                    <a:pt x="38811" y="20764"/>
                  </a:lnTo>
                  <a:close/>
                </a:path>
                <a:path w="69214" h="81280">
                  <a:moveTo>
                    <a:pt x="39331" y="16713"/>
                  </a:moveTo>
                  <a:lnTo>
                    <a:pt x="39166" y="15468"/>
                  </a:lnTo>
                  <a:lnTo>
                    <a:pt x="39090" y="14770"/>
                  </a:lnTo>
                  <a:lnTo>
                    <a:pt x="37896" y="15011"/>
                  </a:lnTo>
                  <a:lnTo>
                    <a:pt x="37934" y="15303"/>
                  </a:lnTo>
                  <a:lnTo>
                    <a:pt x="38138" y="16954"/>
                  </a:lnTo>
                  <a:lnTo>
                    <a:pt x="39331" y="16713"/>
                  </a:lnTo>
                  <a:close/>
                </a:path>
                <a:path w="69214" h="81280">
                  <a:moveTo>
                    <a:pt x="39560" y="22225"/>
                  </a:moveTo>
                  <a:lnTo>
                    <a:pt x="38379" y="22301"/>
                  </a:lnTo>
                  <a:lnTo>
                    <a:pt x="38150" y="22644"/>
                  </a:lnTo>
                  <a:lnTo>
                    <a:pt x="37668" y="23355"/>
                  </a:lnTo>
                  <a:lnTo>
                    <a:pt x="37439" y="23723"/>
                  </a:lnTo>
                  <a:lnTo>
                    <a:pt x="37122" y="24180"/>
                  </a:lnTo>
                  <a:lnTo>
                    <a:pt x="38315" y="24091"/>
                  </a:lnTo>
                  <a:lnTo>
                    <a:pt x="38531" y="23761"/>
                  </a:lnTo>
                  <a:lnTo>
                    <a:pt x="38773" y="23406"/>
                  </a:lnTo>
                  <a:lnTo>
                    <a:pt x="39014" y="23037"/>
                  </a:lnTo>
                  <a:lnTo>
                    <a:pt x="39560" y="22225"/>
                  </a:lnTo>
                  <a:close/>
                </a:path>
                <a:path w="69214" h="81280">
                  <a:moveTo>
                    <a:pt x="42075" y="30568"/>
                  </a:moveTo>
                  <a:lnTo>
                    <a:pt x="41744" y="30111"/>
                  </a:lnTo>
                  <a:lnTo>
                    <a:pt x="40665" y="28689"/>
                  </a:lnTo>
                  <a:lnTo>
                    <a:pt x="40373" y="28295"/>
                  </a:lnTo>
                  <a:lnTo>
                    <a:pt x="39243" y="28727"/>
                  </a:lnTo>
                  <a:lnTo>
                    <a:pt x="39585" y="29184"/>
                  </a:lnTo>
                  <a:lnTo>
                    <a:pt x="39941" y="29667"/>
                  </a:lnTo>
                  <a:lnTo>
                    <a:pt x="40957" y="31000"/>
                  </a:lnTo>
                  <a:lnTo>
                    <a:pt x="42075" y="30568"/>
                  </a:lnTo>
                  <a:close/>
                </a:path>
                <a:path w="69214" h="81280">
                  <a:moveTo>
                    <a:pt x="42189" y="16941"/>
                  </a:moveTo>
                  <a:lnTo>
                    <a:pt x="42024" y="15519"/>
                  </a:lnTo>
                  <a:lnTo>
                    <a:pt x="41973" y="14986"/>
                  </a:lnTo>
                  <a:lnTo>
                    <a:pt x="41935" y="14719"/>
                  </a:lnTo>
                  <a:lnTo>
                    <a:pt x="40754" y="14960"/>
                  </a:lnTo>
                  <a:lnTo>
                    <a:pt x="40792" y="15303"/>
                  </a:lnTo>
                  <a:lnTo>
                    <a:pt x="40855" y="15836"/>
                  </a:lnTo>
                  <a:lnTo>
                    <a:pt x="40906" y="16383"/>
                  </a:lnTo>
                  <a:lnTo>
                    <a:pt x="40970" y="16916"/>
                  </a:lnTo>
                  <a:lnTo>
                    <a:pt x="40995" y="17183"/>
                  </a:lnTo>
                  <a:lnTo>
                    <a:pt x="42189" y="16941"/>
                  </a:lnTo>
                  <a:close/>
                </a:path>
                <a:path w="69214" h="81280">
                  <a:moveTo>
                    <a:pt x="43472" y="35077"/>
                  </a:moveTo>
                  <a:lnTo>
                    <a:pt x="43180" y="34785"/>
                  </a:lnTo>
                  <a:lnTo>
                    <a:pt x="42697" y="34315"/>
                  </a:lnTo>
                  <a:lnTo>
                    <a:pt x="42227" y="33832"/>
                  </a:lnTo>
                  <a:lnTo>
                    <a:pt x="41744" y="33362"/>
                  </a:lnTo>
                  <a:lnTo>
                    <a:pt x="41465" y="33083"/>
                  </a:lnTo>
                  <a:lnTo>
                    <a:pt x="40360" y="33515"/>
                  </a:lnTo>
                  <a:lnTo>
                    <a:pt x="40652" y="33807"/>
                  </a:lnTo>
                  <a:lnTo>
                    <a:pt x="42367" y="35521"/>
                  </a:lnTo>
                  <a:lnTo>
                    <a:pt x="43472" y="35077"/>
                  </a:lnTo>
                  <a:close/>
                </a:path>
                <a:path w="69214" h="81280">
                  <a:moveTo>
                    <a:pt x="43738" y="41440"/>
                  </a:moveTo>
                  <a:lnTo>
                    <a:pt x="43395" y="41287"/>
                  </a:lnTo>
                  <a:lnTo>
                    <a:pt x="43218" y="41275"/>
                  </a:lnTo>
                  <a:lnTo>
                    <a:pt x="42926" y="41236"/>
                  </a:lnTo>
                  <a:lnTo>
                    <a:pt x="42621" y="41376"/>
                  </a:lnTo>
                  <a:lnTo>
                    <a:pt x="42443" y="41605"/>
                  </a:lnTo>
                  <a:lnTo>
                    <a:pt x="42202" y="41897"/>
                  </a:lnTo>
                  <a:lnTo>
                    <a:pt x="41541" y="42735"/>
                  </a:lnTo>
                  <a:lnTo>
                    <a:pt x="41884" y="42887"/>
                  </a:lnTo>
                  <a:lnTo>
                    <a:pt x="42062" y="42900"/>
                  </a:lnTo>
                  <a:lnTo>
                    <a:pt x="42354" y="42938"/>
                  </a:lnTo>
                  <a:lnTo>
                    <a:pt x="42659" y="42786"/>
                  </a:lnTo>
                  <a:lnTo>
                    <a:pt x="42837" y="42570"/>
                  </a:lnTo>
                  <a:lnTo>
                    <a:pt x="43548" y="41668"/>
                  </a:lnTo>
                  <a:lnTo>
                    <a:pt x="43738" y="41440"/>
                  </a:lnTo>
                  <a:close/>
                </a:path>
                <a:path w="69214" h="81280">
                  <a:moveTo>
                    <a:pt x="44030" y="23583"/>
                  </a:moveTo>
                  <a:lnTo>
                    <a:pt x="43434" y="22745"/>
                  </a:lnTo>
                  <a:lnTo>
                    <a:pt x="43345" y="22364"/>
                  </a:lnTo>
                  <a:lnTo>
                    <a:pt x="43408" y="21894"/>
                  </a:lnTo>
                  <a:lnTo>
                    <a:pt x="43497" y="21361"/>
                  </a:lnTo>
                  <a:lnTo>
                    <a:pt x="42303" y="21539"/>
                  </a:lnTo>
                  <a:lnTo>
                    <a:pt x="42227" y="22009"/>
                  </a:lnTo>
                  <a:lnTo>
                    <a:pt x="42138" y="22618"/>
                  </a:lnTo>
                  <a:lnTo>
                    <a:pt x="42265" y="23139"/>
                  </a:lnTo>
                  <a:lnTo>
                    <a:pt x="42621" y="23634"/>
                  </a:lnTo>
                  <a:lnTo>
                    <a:pt x="42900" y="24015"/>
                  </a:lnTo>
                  <a:lnTo>
                    <a:pt x="44030" y="23583"/>
                  </a:lnTo>
                  <a:close/>
                </a:path>
                <a:path w="69214" h="81280">
                  <a:moveTo>
                    <a:pt x="45554" y="26733"/>
                  </a:moveTo>
                  <a:lnTo>
                    <a:pt x="44424" y="26631"/>
                  </a:lnTo>
                  <a:lnTo>
                    <a:pt x="44119" y="27000"/>
                  </a:lnTo>
                  <a:lnTo>
                    <a:pt x="43827" y="27355"/>
                  </a:lnTo>
                  <a:lnTo>
                    <a:pt x="43522" y="27711"/>
                  </a:lnTo>
                  <a:lnTo>
                    <a:pt x="43230" y="28079"/>
                  </a:lnTo>
                  <a:lnTo>
                    <a:pt x="42760" y="28638"/>
                  </a:lnTo>
                  <a:lnTo>
                    <a:pt x="43878" y="28740"/>
                  </a:lnTo>
                  <a:lnTo>
                    <a:pt x="44488" y="28003"/>
                  </a:lnTo>
                  <a:lnTo>
                    <a:pt x="44792" y="27647"/>
                  </a:lnTo>
                  <a:lnTo>
                    <a:pt x="45085" y="27292"/>
                  </a:lnTo>
                  <a:lnTo>
                    <a:pt x="45554" y="26733"/>
                  </a:lnTo>
                  <a:close/>
                </a:path>
                <a:path w="69214" h="81280">
                  <a:moveTo>
                    <a:pt x="46469" y="17094"/>
                  </a:moveTo>
                  <a:lnTo>
                    <a:pt x="45326" y="16979"/>
                  </a:lnTo>
                  <a:lnTo>
                    <a:pt x="44996" y="17310"/>
                  </a:lnTo>
                  <a:lnTo>
                    <a:pt x="44754" y="17551"/>
                  </a:lnTo>
                  <a:lnTo>
                    <a:pt x="44513" y="17780"/>
                  </a:lnTo>
                  <a:lnTo>
                    <a:pt x="43764" y="18529"/>
                  </a:lnTo>
                  <a:lnTo>
                    <a:pt x="44907" y="18643"/>
                  </a:lnTo>
                  <a:lnTo>
                    <a:pt x="45720" y="17830"/>
                  </a:lnTo>
                  <a:lnTo>
                    <a:pt x="45961" y="17602"/>
                  </a:lnTo>
                  <a:lnTo>
                    <a:pt x="46469" y="17094"/>
                  </a:lnTo>
                  <a:close/>
                </a:path>
                <a:path w="69214" h="81280">
                  <a:moveTo>
                    <a:pt x="47561" y="33591"/>
                  </a:moveTo>
                  <a:lnTo>
                    <a:pt x="47485" y="33261"/>
                  </a:lnTo>
                  <a:lnTo>
                    <a:pt x="47371" y="32727"/>
                  </a:lnTo>
                  <a:lnTo>
                    <a:pt x="47244" y="32181"/>
                  </a:lnTo>
                  <a:lnTo>
                    <a:pt x="47129" y="31648"/>
                  </a:lnTo>
                  <a:lnTo>
                    <a:pt x="47053" y="31356"/>
                  </a:lnTo>
                  <a:lnTo>
                    <a:pt x="45872" y="31635"/>
                  </a:lnTo>
                  <a:lnTo>
                    <a:pt x="45948" y="31965"/>
                  </a:lnTo>
                  <a:lnTo>
                    <a:pt x="46062" y="32499"/>
                  </a:lnTo>
                  <a:lnTo>
                    <a:pt x="46189" y="33045"/>
                  </a:lnTo>
                  <a:lnTo>
                    <a:pt x="46304" y="33578"/>
                  </a:lnTo>
                  <a:lnTo>
                    <a:pt x="46380" y="33883"/>
                  </a:lnTo>
                  <a:lnTo>
                    <a:pt x="47561" y="33591"/>
                  </a:lnTo>
                  <a:close/>
                </a:path>
                <a:path w="69214" h="81280">
                  <a:moveTo>
                    <a:pt x="48107" y="13144"/>
                  </a:moveTo>
                  <a:lnTo>
                    <a:pt x="47942" y="12992"/>
                  </a:lnTo>
                  <a:lnTo>
                    <a:pt x="47688" y="12992"/>
                  </a:lnTo>
                  <a:lnTo>
                    <a:pt x="45669" y="12992"/>
                  </a:lnTo>
                  <a:lnTo>
                    <a:pt x="45224" y="13068"/>
                  </a:lnTo>
                  <a:lnTo>
                    <a:pt x="45123" y="13322"/>
                  </a:lnTo>
                  <a:lnTo>
                    <a:pt x="45034" y="13563"/>
                  </a:lnTo>
                  <a:lnTo>
                    <a:pt x="45199" y="13716"/>
                  </a:lnTo>
                  <a:lnTo>
                    <a:pt x="47472" y="13716"/>
                  </a:lnTo>
                  <a:lnTo>
                    <a:pt x="47917" y="13639"/>
                  </a:lnTo>
                  <a:lnTo>
                    <a:pt x="48018" y="13385"/>
                  </a:lnTo>
                  <a:lnTo>
                    <a:pt x="48107" y="13144"/>
                  </a:lnTo>
                  <a:close/>
                </a:path>
                <a:path w="69214" h="81280">
                  <a:moveTo>
                    <a:pt x="48412" y="24752"/>
                  </a:moveTo>
                  <a:lnTo>
                    <a:pt x="47231" y="24980"/>
                  </a:lnTo>
                  <a:lnTo>
                    <a:pt x="47231" y="25412"/>
                  </a:lnTo>
                  <a:lnTo>
                    <a:pt x="47231" y="27381"/>
                  </a:lnTo>
                  <a:lnTo>
                    <a:pt x="48412" y="27152"/>
                  </a:lnTo>
                  <a:lnTo>
                    <a:pt x="48412" y="24752"/>
                  </a:lnTo>
                  <a:close/>
                </a:path>
                <a:path w="69214" h="81280">
                  <a:moveTo>
                    <a:pt x="49110" y="11480"/>
                  </a:moveTo>
                  <a:lnTo>
                    <a:pt x="48729" y="11125"/>
                  </a:lnTo>
                  <a:lnTo>
                    <a:pt x="48158" y="10629"/>
                  </a:lnTo>
                  <a:lnTo>
                    <a:pt x="47815" y="10020"/>
                  </a:lnTo>
                  <a:lnTo>
                    <a:pt x="47688" y="9258"/>
                  </a:lnTo>
                  <a:lnTo>
                    <a:pt x="47599" y="8775"/>
                  </a:lnTo>
                  <a:lnTo>
                    <a:pt x="46418" y="9067"/>
                  </a:lnTo>
                  <a:lnTo>
                    <a:pt x="46507" y="9575"/>
                  </a:lnTo>
                  <a:lnTo>
                    <a:pt x="46647" y="10388"/>
                  </a:lnTo>
                  <a:lnTo>
                    <a:pt x="47028" y="11087"/>
                  </a:lnTo>
                  <a:lnTo>
                    <a:pt x="48006" y="11950"/>
                  </a:lnTo>
                  <a:lnTo>
                    <a:pt x="49110" y="11480"/>
                  </a:lnTo>
                  <a:close/>
                </a:path>
                <a:path w="69214" h="81280">
                  <a:moveTo>
                    <a:pt x="50038" y="6045"/>
                  </a:moveTo>
                  <a:lnTo>
                    <a:pt x="48856" y="6248"/>
                  </a:lnTo>
                  <a:lnTo>
                    <a:pt x="48793" y="6629"/>
                  </a:lnTo>
                  <a:lnTo>
                    <a:pt x="48564" y="8140"/>
                  </a:lnTo>
                  <a:lnTo>
                    <a:pt x="49745" y="7924"/>
                  </a:lnTo>
                  <a:lnTo>
                    <a:pt x="49809" y="7543"/>
                  </a:lnTo>
                  <a:lnTo>
                    <a:pt x="49961" y="6477"/>
                  </a:lnTo>
                  <a:lnTo>
                    <a:pt x="50038" y="6045"/>
                  </a:lnTo>
                  <a:close/>
                </a:path>
                <a:path w="69214" h="81280">
                  <a:moveTo>
                    <a:pt x="50101" y="20370"/>
                  </a:moveTo>
                  <a:lnTo>
                    <a:pt x="49669" y="20015"/>
                  </a:lnTo>
                  <a:lnTo>
                    <a:pt x="49263" y="20180"/>
                  </a:lnTo>
                  <a:lnTo>
                    <a:pt x="49060" y="20294"/>
                  </a:lnTo>
                  <a:lnTo>
                    <a:pt x="47447" y="21183"/>
                  </a:lnTo>
                  <a:lnTo>
                    <a:pt x="47231" y="21310"/>
                  </a:lnTo>
                  <a:lnTo>
                    <a:pt x="47167" y="21564"/>
                  </a:lnTo>
                  <a:lnTo>
                    <a:pt x="47371" y="21717"/>
                  </a:lnTo>
                  <a:lnTo>
                    <a:pt x="47586" y="21907"/>
                  </a:lnTo>
                  <a:lnTo>
                    <a:pt x="47993" y="21742"/>
                  </a:lnTo>
                  <a:lnTo>
                    <a:pt x="48742" y="21336"/>
                  </a:lnTo>
                  <a:lnTo>
                    <a:pt x="49276" y="21031"/>
                  </a:lnTo>
                  <a:lnTo>
                    <a:pt x="50038" y="20612"/>
                  </a:lnTo>
                  <a:lnTo>
                    <a:pt x="50101" y="20370"/>
                  </a:lnTo>
                  <a:close/>
                </a:path>
                <a:path w="69214" h="81280">
                  <a:moveTo>
                    <a:pt x="52044" y="23571"/>
                  </a:moveTo>
                  <a:lnTo>
                    <a:pt x="51955" y="23418"/>
                  </a:lnTo>
                  <a:lnTo>
                    <a:pt x="51714" y="22936"/>
                  </a:lnTo>
                  <a:lnTo>
                    <a:pt x="51485" y="22466"/>
                  </a:lnTo>
                  <a:lnTo>
                    <a:pt x="51244" y="21983"/>
                  </a:lnTo>
                  <a:lnTo>
                    <a:pt x="51104" y="21729"/>
                  </a:lnTo>
                  <a:lnTo>
                    <a:pt x="49987" y="22148"/>
                  </a:lnTo>
                  <a:lnTo>
                    <a:pt x="50063" y="22301"/>
                  </a:lnTo>
                  <a:lnTo>
                    <a:pt x="50304" y="22783"/>
                  </a:lnTo>
                  <a:lnTo>
                    <a:pt x="50546" y="23253"/>
                  </a:lnTo>
                  <a:lnTo>
                    <a:pt x="50914" y="23990"/>
                  </a:lnTo>
                  <a:lnTo>
                    <a:pt x="52044" y="23571"/>
                  </a:lnTo>
                  <a:close/>
                </a:path>
                <a:path w="69214" h="81280">
                  <a:moveTo>
                    <a:pt x="52070" y="26492"/>
                  </a:moveTo>
                  <a:lnTo>
                    <a:pt x="50114" y="28498"/>
                  </a:lnTo>
                  <a:lnTo>
                    <a:pt x="50025" y="28676"/>
                  </a:lnTo>
                  <a:lnTo>
                    <a:pt x="51130" y="28587"/>
                  </a:lnTo>
                  <a:lnTo>
                    <a:pt x="51752" y="27216"/>
                  </a:lnTo>
                  <a:lnTo>
                    <a:pt x="51981" y="26682"/>
                  </a:lnTo>
                  <a:lnTo>
                    <a:pt x="52070" y="26492"/>
                  </a:lnTo>
                  <a:close/>
                </a:path>
                <a:path w="69214" h="81280">
                  <a:moveTo>
                    <a:pt x="52324" y="2108"/>
                  </a:moveTo>
                  <a:lnTo>
                    <a:pt x="52146" y="1879"/>
                  </a:lnTo>
                  <a:lnTo>
                    <a:pt x="51422" y="977"/>
                  </a:lnTo>
                  <a:lnTo>
                    <a:pt x="51244" y="762"/>
                  </a:lnTo>
                  <a:lnTo>
                    <a:pt x="50126" y="1155"/>
                  </a:lnTo>
                  <a:lnTo>
                    <a:pt x="50317" y="1384"/>
                  </a:lnTo>
                  <a:lnTo>
                    <a:pt x="50558" y="1676"/>
                  </a:lnTo>
                  <a:lnTo>
                    <a:pt x="51206" y="2501"/>
                  </a:lnTo>
                  <a:lnTo>
                    <a:pt x="52324" y="2108"/>
                  </a:lnTo>
                  <a:close/>
                </a:path>
                <a:path w="69214" h="81280">
                  <a:moveTo>
                    <a:pt x="52603" y="11099"/>
                  </a:moveTo>
                  <a:lnTo>
                    <a:pt x="52412" y="9436"/>
                  </a:lnTo>
                  <a:lnTo>
                    <a:pt x="52362" y="8902"/>
                  </a:lnTo>
                  <a:lnTo>
                    <a:pt x="52298" y="8343"/>
                  </a:lnTo>
                  <a:lnTo>
                    <a:pt x="51117" y="8636"/>
                  </a:lnTo>
                  <a:lnTo>
                    <a:pt x="51181" y="9220"/>
                  </a:lnTo>
                  <a:lnTo>
                    <a:pt x="51244" y="9753"/>
                  </a:lnTo>
                  <a:lnTo>
                    <a:pt x="51295" y="10299"/>
                  </a:lnTo>
                  <a:lnTo>
                    <a:pt x="51422" y="11391"/>
                  </a:lnTo>
                  <a:lnTo>
                    <a:pt x="52603" y="11099"/>
                  </a:lnTo>
                  <a:close/>
                </a:path>
                <a:path w="69214" h="81280">
                  <a:moveTo>
                    <a:pt x="54178" y="14122"/>
                  </a:moveTo>
                  <a:lnTo>
                    <a:pt x="53047" y="14236"/>
                  </a:lnTo>
                  <a:lnTo>
                    <a:pt x="52844" y="14465"/>
                  </a:lnTo>
                  <a:lnTo>
                    <a:pt x="52552" y="14770"/>
                  </a:lnTo>
                  <a:lnTo>
                    <a:pt x="52463" y="15074"/>
                  </a:lnTo>
                  <a:lnTo>
                    <a:pt x="52603" y="15481"/>
                  </a:lnTo>
                  <a:lnTo>
                    <a:pt x="52717" y="15786"/>
                  </a:lnTo>
                  <a:lnTo>
                    <a:pt x="53873" y="15443"/>
                  </a:lnTo>
                  <a:lnTo>
                    <a:pt x="53784" y="15163"/>
                  </a:lnTo>
                  <a:lnTo>
                    <a:pt x="53682" y="14884"/>
                  </a:lnTo>
                  <a:lnTo>
                    <a:pt x="53695" y="14643"/>
                  </a:lnTo>
                  <a:lnTo>
                    <a:pt x="53911" y="14401"/>
                  </a:lnTo>
                  <a:lnTo>
                    <a:pt x="54178" y="14122"/>
                  </a:lnTo>
                  <a:close/>
                </a:path>
                <a:path w="69214" h="81280">
                  <a:moveTo>
                    <a:pt x="55956" y="23418"/>
                  </a:moveTo>
                  <a:lnTo>
                    <a:pt x="55905" y="23050"/>
                  </a:lnTo>
                  <a:lnTo>
                    <a:pt x="55778" y="22212"/>
                  </a:lnTo>
                  <a:lnTo>
                    <a:pt x="55727" y="21793"/>
                  </a:lnTo>
                  <a:lnTo>
                    <a:pt x="55676" y="21488"/>
                  </a:lnTo>
                  <a:lnTo>
                    <a:pt x="54495" y="21742"/>
                  </a:lnTo>
                  <a:lnTo>
                    <a:pt x="54546" y="22110"/>
                  </a:lnTo>
                  <a:lnTo>
                    <a:pt x="54673" y="22948"/>
                  </a:lnTo>
                  <a:lnTo>
                    <a:pt x="54724" y="23368"/>
                  </a:lnTo>
                  <a:lnTo>
                    <a:pt x="54775" y="23672"/>
                  </a:lnTo>
                  <a:lnTo>
                    <a:pt x="55956" y="23418"/>
                  </a:lnTo>
                  <a:close/>
                </a:path>
                <a:path w="69214" h="81280">
                  <a:moveTo>
                    <a:pt x="56489" y="3721"/>
                  </a:moveTo>
                  <a:lnTo>
                    <a:pt x="54940" y="2171"/>
                  </a:lnTo>
                  <a:lnTo>
                    <a:pt x="53835" y="2603"/>
                  </a:lnTo>
                  <a:lnTo>
                    <a:pt x="54076" y="2832"/>
                  </a:lnTo>
                  <a:lnTo>
                    <a:pt x="55397" y="4152"/>
                  </a:lnTo>
                  <a:lnTo>
                    <a:pt x="56489" y="3721"/>
                  </a:lnTo>
                  <a:close/>
                </a:path>
                <a:path w="69214" h="81280">
                  <a:moveTo>
                    <a:pt x="58178" y="7137"/>
                  </a:moveTo>
                  <a:lnTo>
                    <a:pt x="56984" y="7137"/>
                  </a:lnTo>
                  <a:lnTo>
                    <a:pt x="56730" y="7556"/>
                  </a:lnTo>
                  <a:lnTo>
                    <a:pt x="56438" y="8039"/>
                  </a:lnTo>
                  <a:lnTo>
                    <a:pt x="56134" y="8509"/>
                  </a:lnTo>
                  <a:lnTo>
                    <a:pt x="55829" y="8991"/>
                  </a:lnTo>
                  <a:lnTo>
                    <a:pt x="55499" y="9525"/>
                  </a:lnTo>
                  <a:lnTo>
                    <a:pt x="56692" y="9512"/>
                  </a:lnTo>
                  <a:lnTo>
                    <a:pt x="56959" y="9105"/>
                  </a:lnTo>
                  <a:lnTo>
                    <a:pt x="57251" y="8623"/>
                  </a:lnTo>
                  <a:lnTo>
                    <a:pt x="57556" y="8153"/>
                  </a:lnTo>
                  <a:lnTo>
                    <a:pt x="57848" y="7670"/>
                  </a:lnTo>
                  <a:lnTo>
                    <a:pt x="58178" y="7137"/>
                  </a:lnTo>
                  <a:close/>
                </a:path>
                <a:path w="69214" h="81280">
                  <a:moveTo>
                    <a:pt x="58458" y="1968"/>
                  </a:moveTo>
                  <a:lnTo>
                    <a:pt x="57150" y="431"/>
                  </a:lnTo>
                  <a:lnTo>
                    <a:pt x="56921" y="177"/>
                  </a:lnTo>
                  <a:lnTo>
                    <a:pt x="55803" y="584"/>
                  </a:lnTo>
                  <a:lnTo>
                    <a:pt x="56045" y="863"/>
                  </a:lnTo>
                  <a:lnTo>
                    <a:pt x="56756" y="1701"/>
                  </a:lnTo>
                  <a:lnTo>
                    <a:pt x="57124" y="2120"/>
                  </a:lnTo>
                  <a:lnTo>
                    <a:pt x="57340" y="2374"/>
                  </a:lnTo>
                  <a:lnTo>
                    <a:pt x="58458" y="1968"/>
                  </a:lnTo>
                  <a:close/>
                </a:path>
                <a:path w="69214" h="81280">
                  <a:moveTo>
                    <a:pt x="58483" y="18211"/>
                  </a:moveTo>
                  <a:lnTo>
                    <a:pt x="58280" y="16840"/>
                  </a:lnTo>
                  <a:lnTo>
                    <a:pt x="58229" y="16421"/>
                  </a:lnTo>
                  <a:lnTo>
                    <a:pt x="58153" y="15913"/>
                  </a:lnTo>
                  <a:lnTo>
                    <a:pt x="56972" y="16205"/>
                  </a:lnTo>
                  <a:lnTo>
                    <a:pt x="57048" y="16738"/>
                  </a:lnTo>
                  <a:lnTo>
                    <a:pt x="57111" y="17157"/>
                  </a:lnTo>
                  <a:lnTo>
                    <a:pt x="57162" y="17576"/>
                  </a:lnTo>
                  <a:lnTo>
                    <a:pt x="57302" y="18491"/>
                  </a:lnTo>
                  <a:lnTo>
                    <a:pt x="58483" y="18211"/>
                  </a:lnTo>
                  <a:close/>
                </a:path>
                <a:path w="69214" h="81280">
                  <a:moveTo>
                    <a:pt x="58508" y="12890"/>
                  </a:moveTo>
                  <a:lnTo>
                    <a:pt x="58153" y="12763"/>
                  </a:lnTo>
                  <a:lnTo>
                    <a:pt x="56261" y="12141"/>
                  </a:lnTo>
                  <a:lnTo>
                    <a:pt x="55219" y="12585"/>
                  </a:lnTo>
                  <a:lnTo>
                    <a:pt x="55575" y="12700"/>
                  </a:lnTo>
                  <a:lnTo>
                    <a:pt x="57454" y="13322"/>
                  </a:lnTo>
                  <a:lnTo>
                    <a:pt x="58508" y="12890"/>
                  </a:lnTo>
                  <a:close/>
                </a:path>
                <a:path w="69214" h="81280">
                  <a:moveTo>
                    <a:pt x="60007" y="4533"/>
                  </a:moveTo>
                  <a:lnTo>
                    <a:pt x="59829" y="4394"/>
                  </a:lnTo>
                  <a:lnTo>
                    <a:pt x="59105" y="3860"/>
                  </a:lnTo>
                  <a:lnTo>
                    <a:pt x="58839" y="3657"/>
                  </a:lnTo>
                  <a:lnTo>
                    <a:pt x="57810" y="4127"/>
                  </a:lnTo>
                  <a:lnTo>
                    <a:pt x="58000" y="4267"/>
                  </a:lnTo>
                  <a:lnTo>
                    <a:pt x="58483" y="4622"/>
                  </a:lnTo>
                  <a:lnTo>
                    <a:pt x="58978" y="5003"/>
                  </a:lnTo>
                  <a:lnTo>
                    <a:pt x="60007" y="4533"/>
                  </a:lnTo>
                  <a:close/>
                </a:path>
                <a:path w="69214" h="81280">
                  <a:moveTo>
                    <a:pt x="61125" y="0"/>
                  </a:moveTo>
                  <a:lnTo>
                    <a:pt x="59944" y="165"/>
                  </a:lnTo>
                  <a:lnTo>
                    <a:pt x="59829" y="558"/>
                  </a:lnTo>
                  <a:lnTo>
                    <a:pt x="59702" y="977"/>
                  </a:lnTo>
                  <a:lnTo>
                    <a:pt x="59588" y="1397"/>
                  </a:lnTo>
                  <a:lnTo>
                    <a:pt x="59334" y="2222"/>
                  </a:lnTo>
                  <a:lnTo>
                    <a:pt x="60515" y="2057"/>
                  </a:lnTo>
                  <a:lnTo>
                    <a:pt x="60642" y="1663"/>
                  </a:lnTo>
                  <a:lnTo>
                    <a:pt x="60756" y="1244"/>
                  </a:lnTo>
                  <a:lnTo>
                    <a:pt x="61010" y="406"/>
                  </a:lnTo>
                  <a:lnTo>
                    <a:pt x="61125" y="0"/>
                  </a:lnTo>
                  <a:close/>
                </a:path>
                <a:path w="69214" h="81280">
                  <a:moveTo>
                    <a:pt x="62471" y="10706"/>
                  </a:moveTo>
                  <a:lnTo>
                    <a:pt x="61010" y="10845"/>
                  </a:lnTo>
                  <a:lnTo>
                    <a:pt x="60350" y="10896"/>
                  </a:lnTo>
                  <a:lnTo>
                    <a:pt x="59042" y="11023"/>
                  </a:lnTo>
                  <a:lnTo>
                    <a:pt x="58788" y="11887"/>
                  </a:lnTo>
                  <a:lnTo>
                    <a:pt x="59588" y="11811"/>
                  </a:lnTo>
                  <a:lnTo>
                    <a:pt x="60248" y="11747"/>
                  </a:lnTo>
                  <a:lnTo>
                    <a:pt x="60896" y="11696"/>
                  </a:lnTo>
                  <a:lnTo>
                    <a:pt x="62217" y="11569"/>
                  </a:lnTo>
                  <a:lnTo>
                    <a:pt x="62471" y="10706"/>
                  </a:lnTo>
                  <a:close/>
                </a:path>
                <a:path w="69214" h="81280">
                  <a:moveTo>
                    <a:pt x="62992" y="2057"/>
                  </a:moveTo>
                  <a:lnTo>
                    <a:pt x="62877" y="1879"/>
                  </a:lnTo>
                  <a:lnTo>
                    <a:pt x="62763" y="1714"/>
                  </a:lnTo>
                  <a:lnTo>
                    <a:pt x="62242" y="1892"/>
                  </a:lnTo>
                  <a:lnTo>
                    <a:pt x="62115" y="1930"/>
                  </a:lnTo>
                  <a:lnTo>
                    <a:pt x="60502" y="2463"/>
                  </a:lnTo>
                  <a:lnTo>
                    <a:pt x="60045" y="2654"/>
                  </a:lnTo>
                  <a:lnTo>
                    <a:pt x="60159" y="2832"/>
                  </a:lnTo>
                  <a:lnTo>
                    <a:pt x="60274" y="2997"/>
                  </a:lnTo>
                  <a:lnTo>
                    <a:pt x="60807" y="2819"/>
                  </a:lnTo>
                  <a:lnTo>
                    <a:pt x="62534" y="2235"/>
                  </a:lnTo>
                  <a:lnTo>
                    <a:pt x="62661" y="2197"/>
                  </a:lnTo>
                  <a:lnTo>
                    <a:pt x="62992" y="2057"/>
                  </a:lnTo>
                  <a:close/>
                </a:path>
                <a:path w="69214" h="81280">
                  <a:moveTo>
                    <a:pt x="63106" y="4127"/>
                  </a:moveTo>
                  <a:lnTo>
                    <a:pt x="61937" y="4330"/>
                  </a:lnTo>
                  <a:lnTo>
                    <a:pt x="61874" y="4660"/>
                  </a:lnTo>
                  <a:lnTo>
                    <a:pt x="61823" y="4965"/>
                  </a:lnTo>
                  <a:lnTo>
                    <a:pt x="61760" y="5257"/>
                  </a:lnTo>
                  <a:lnTo>
                    <a:pt x="61709" y="5562"/>
                  </a:lnTo>
                  <a:lnTo>
                    <a:pt x="61645" y="5905"/>
                  </a:lnTo>
                  <a:lnTo>
                    <a:pt x="62814" y="5715"/>
                  </a:lnTo>
                  <a:lnTo>
                    <a:pt x="63042" y="4483"/>
                  </a:lnTo>
                  <a:lnTo>
                    <a:pt x="63106" y="4127"/>
                  </a:lnTo>
                  <a:close/>
                </a:path>
                <a:path w="69214" h="81280">
                  <a:moveTo>
                    <a:pt x="63715" y="15976"/>
                  </a:moveTo>
                  <a:lnTo>
                    <a:pt x="59740" y="15976"/>
                  </a:lnTo>
                  <a:lnTo>
                    <a:pt x="59499" y="16827"/>
                  </a:lnTo>
                  <a:lnTo>
                    <a:pt x="60299" y="16827"/>
                  </a:lnTo>
                  <a:lnTo>
                    <a:pt x="63474" y="16827"/>
                  </a:lnTo>
                  <a:lnTo>
                    <a:pt x="63715" y="15976"/>
                  </a:lnTo>
                  <a:close/>
                </a:path>
                <a:path w="69214" h="81280">
                  <a:moveTo>
                    <a:pt x="65862" y="14033"/>
                  </a:moveTo>
                  <a:lnTo>
                    <a:pt x="65201" y="13893"/>
                  </a:lnTo>
                  <a:lnTo>
                    <a:pt x="64604" y="13779"/>
                  </a:lnTo>
                  <a:lnTo>
                    <a:pt x="64008" y="13652"/>
                  </a:lnTo>
                  <a:lnTo>
                    <a:pt x="63030" y="13462"/>
                  </a:lnTo>
                  <a:lnTo>
                    <a:pt x="62026" y="14033"/>
                  </a:lnTo>
                  <a:lnTo>
                    <a:pt x="62687" y="14173"/>
                  </a:lnTo>
                  <a:lnTo>
                    <a:pt x="63284" y="14300"/>
                  </a:lnTo>
                  <a:lnTo>
                    <a:pt x="63881" y="14414"/>
                  </a:lnTo>
                  <a:lnTo>
                    <a:pt x="64846" y="14617"/>
                  </a:lnTo>
                  <a:lnTo>
                    <a:pt x="65862" y="14033"/>
                  </a:lnTo>
                  <a:close/>
                </a:path>
                <a:path w="69214" h="81280">
                  <a:moveTo>
                    <a:pt x="67081" y="3543"/>
                  </a:moveTo>
                  <a:lnTo>
                    <a:pt x="66040" y="3479"/>
                  </a:lnTo>
                  <a:lnTo>
                    <a:pt x="65709" y="3695"/>
                  </a:lnTo>
                  <a:lnTo>
                    <a:pt x="64757" y="4292"/>
                  </a:lnTo>
                  <a:lnTo>
                    <a:pt x="64287" y="4597"/>
                  </a:lnTo>
                  <a:lnTo>
                    <a:pt x="63614" y="5016"/>
                  </a:lnTo>
                  <a:lnTo>
                    <a:pt x="64655" y="5080"/>
                  </a:lnTo>
                  <a:lnTo>
                    <a:pt x="64985" y="4864"/>
                  </a:lnTo>
                  <a:lnTo>
                    <a:pt x="67081" y="3543"/>
                  </a:lnTo>
                  <a:close/>
                </a:path>
                <a:path w="69214" h="81280">
                  <a:moveTo>
                    <a:pt x="68694" y="6692"/>
                  </a:moveTo>
                  <a:lnTo>
                    <a:pt x="68529" y="6565"/>
                  </a:lnTo>
                  <a:lnTo>
                    <a:pt x="66090" y="6565"/>
                  </a:lnTo>
                  <a:lnTo>
                    <a:pt x="65633" y="6642"/>
                  </a:lnTo>
                  <a:lnTo>
                    <a:pt x="65544" y="6883"/>
                  </a:lnTo>
                  <a:lnTo>
                    <a:pt x="65443" y="7124"/>
                  </a:lnTo>
                  <a:lnTo>
                    <a:pt x="65620" y="7251"/>
                  </a:lnTo>
                  <a:lnTo>
                    <a:pt x="65862" y="7251"/>
                  </a:lnTo>
                  <a:lnTo>
                    <a:pt x="68059" y="7251"/>
                  </a:lnTo>
                  <a:lnTo>
                    <a:pt x="68516" y="7175"/>
                  </a:lnTo>
                  <a:lnTo>
                    <a:pt x="68605" y="6921"/>
                  </a:lnTo>
                  <a:lnTo>
                    <a:pt x="68694" y="6692"/>
                  </a:lnTo>
                  <a:close/>
                </a:path>
              </a:pathLst>
            </a:custGeom>
            <a:solidFill>
              <a:srgbClr val="CEAB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8" name="object 2678" descr=""/>
            <p:cNvSpPr/>
            <p:nvPr/>
          </p:nvSpPr>
          <p:spPr>
            <a:xfrm>
              <a:off x="2532227" y="2861640"/>
              <a:ext cx="28575" cy="20955"/>
            </a:xfrm>
            <a:custGeom>
              <a:avLst/>
              <a:gdLst/>
              <a:ahLst/>
              <a:cxnLst/>
              <a:rect l="l" t="t" r="r" b="b"/>
              <a:pathLst>
                <a:path w="28575" h="20955">
                  <a:moveTo>
                    <a:pt x="2882" y="8813"/>
                  </a:moveTo>
                  <a:lnTo>
                    <a:pt x="1841" y="8242"/>
                  </a:lnTo>
                  <a:lnTo>
                    <a:pt x="1536" y="7912"/>
                  </a:lnTo>
                  <a:lnTo>
                    <a:pt x="1371" y="7416"/>
                  </a:lnTo>
                  <a:lnTo>
                    <a:pt x="1181" y="6870"/>
                  </a:lnTo>
                  <a:lnTo>
                    <a:pt x="0" y="7188"/>
                  </a:lnTo>
                  <a:lnTo>
                    <a:pt x="190" y="7734"/>
                  </a:lnTo>
                  <a:lnTo>
                    <a:pt x="406" y="8369"/>
                  </a:lnTo>
                  <a:lnTo>
                    <a:pt x="800" y="8851"/>
                  </a:lnTo>
                  <a:lnTo>
                    <a:pt x="1854" y="9436"/>
                  </a:lnTo>
                  <a:lnTo>
                    <a:pt x="2882" y="8813"/>
                  </a:lnTo>
                  <a:close/>
                </a:path>
                <a:path w="28575" h="20955">
                  <a:moveTo>
                    <a:pt x="3860" y="4546"/>
                  </a:moveTo>
                  <a:lnTo>
                    <a:pt x="3708" y="4445"/>
                  </a:lnTo>
                  <a:lnTo>
                    <a:pt x="2260" y="3403"/>
                  </a:lnTo>
                  <a:lnTo>
                    <a:pt x="1524" y="2882"/>
                  </a:lnTo>
                  <a:lnTo>
                    <a:pt x="1270" y="2692"/>
                  </a:lnTo>
                  <a:lnTo>
                    <a:pt x="279" y="3175"/>
                  </a:lnTo>
                  <a:lnTo>
                    <a:pt x="419" y="3276"/>
                  </a:lnTo>
                  <a:lnTo>
                    <a:pt x="1143" y="3797"/>
                  </a:lnTo>
                  <a:lnTo>
                    <a:pt x="1879" y="4318"/>
                  </a:lnTo>
                  <a:lnTo>
                    <a:pt x="2603" y="4838"/>
                  </a:lnTo>
                  <a:lnTo>
                    <a:pt x="2857" y="5029"/>
                  </a:lnTo>
                  <a:lnTo>
                    <a:pt x="3860" y="4546"/>
                  </a:lnTo>
                  <a:close/>
                </a:path>
                <a:path w="28575" h="20955">
                  <a:moveTo>
                    <a:pt x="6350" y="1028"/>
                  </a:moveTo>
                  <a:lnTo>
                    <a:pt x="3810" y="0"/>
                  </a:lnTo>
                  <a:lnTo>
                    <a:pt x="2743" y="469"/>
                  </a:lnTo>
                  <a:lnTo>
                    <a:pt x="3175" y="647"/>
                  </a:lnTo>
                  <a:lnTo>
                    <a:pt x="5270" y="1498"/>
                  </a:lnTo>
                  <a:lnTo>
                    <a:pt x="6350" y="1028"/>
                  </a:lnTo>
                  <a:close/>
                </a:path>
                <a:path w="28575" h="20955">
                  <a:moveTo>
                    <a:pt x="6985" y="14109"/>
                  </a:moveTo>
                  <a:lnTo>
                    <a:pt x="3860" y="14109"/>
                  </a:lnTo>
                  <a:lnTo>
                    <a:pt x="2959" y="14668"/>
                  </a:lnTo>
                  <a:lnTo>
                    <a:pt x="3746" y="14668"/>
                  </a:lnTo>
                  <a:lnTo>
                    <a:pt x="6096" y="14668"/>
                  </a:lnTo>
                  <a:lnTo>
                    <a:pt x="6985" y="14109"/>
                  </a:lnTo>
                  <a:close/>
                </a:path>
                <a:path w="28575" h="20955">
                  <a:moveTo>
                    <a:pt x="19875" y="18808"/>
                  </a:moveTo>
                  <a:lnTo>
                    <a:pt x="18935" y="18389"/>
                  </a:lnTo>
                  <a:lnTo>
                    <a:pt x="18465" y="18757"/>
                  </a:lnTo>
                  <a:lnTo>
                    <a:pt x="18173" y="18999"/>
                  </a:lnTo>
                  <a:lnTo>
                    <a:pt x="17576" y="19469"/>
                  </a:lnTo>
                  <a:lnTo>
                    <a:pt x="16941" y="19977"/>
                  </a:lnTo>
                  <a:lnTo>
                    <a:pt x="17894" y="20396"/>
                  </a:lnTo>
                  <a:lnTo>
                    <a:pt x="18656" y="19786"/>
                  </a:lnTo>
                  <a:lnTo>
                    <a:pt x="18948" y="19545"/>
                  </a:lnTo>
                  <a:lnTo>
                    <a:pt x="19875" y="18808"/>
                  </a:lnTo>
                  <a:close/>
                </a:path>
                <a:path w="28575" h="20955">
                  <a:moveTo>
                    <a:pt x="21018" y="6972"/>
                  </a:moveTo>
                  <a:lnTo>
                    <a:pt x="19824" y="7112"/>
                  </a:lnTo>
                  <a:lnTo>
                    <a:pt x="19685" y="7620"/>
                  </a:lnTo>
                  <a:lnTo>
                    <a:pt x="19456" y="8585"/>
                  </a:lnTo>
                  <a:lnTo>
                    <a:pt x="19329" y="9055"/>
                  </a:lnTo>
                  <a:lnTo>
                    <a:pt x="19189" y="9613"/>
                  </a:lnTo>
                  <a:lnTo>
                    <a:pt x="20396" y="9486"/>
                  </a:lnTo>
                  <a:lnTo>
                    <a:pt x="20523" y="8966"/>
                  </a:lnTo>
                  <a:lnTo>
                    <a:pt x="20637" y="8483"/>
                  </a:lnTo>
                  <a:lnTo>
                    <a:pt x="20764" y="8013"/>
                  </a:lnTo>
                  <a:lnTo>
                    <a:pt x="20878" y="7531"/>
                  </a:lnTo>
                  <a:lnTo>
                    <a:pt x="21018" y="6972"/>
                  </a:lnTo>
                  <a:close/>
                </a:path>
                <a:path w="28575" h="20955">
                  <a:moveTo>
                    <a:pt x="21348" y="2692"/>
                  </a:moveTo>
                  <a:lnTo>
                    <a:pt x="21005" y="2692"/>
                  </a:lnTo>
                  <a:lnTo>
                    <a:pt x="20662" y="2717"/>
                  </a:lnTo>
                  <a:lnTo>
                    <a:pt x="20281" y="2806"/>
                  </a:lnTo>
                  <a:lnTo>
                    <a:pt x="19151" y="3937"/>
                  </a:lnTo>
                  <a:lnTo>
                    <a:pt x="18669" y="4406"/>
                  </a:lnTo>
                  <a:lnTo>
                    <a:pt x="18491" y="4597"/>
                  </a:lnTo>
                  <a:lnTo>
                    <a:pt x="18948" y="4584"/>
                  </a:lnTo>
                  <a:lnTo>
                    <a:pt x="19177" y="4572"/>
                  </a:lnTo>
                  <a:lnTo>
                    <a:pt x="19558" y="4483"/>
                  </a:lnTo>
                  <a:lnTo>
                    <a:pt x="19735" y="4305"/>
                  </a:lnTo>
                  <a:lnTo>
                    <a:pt x="21348" y="2692"/>
                  </a:lnTo>
                  <a:close/>
                </a:path>
                <a:path w="28575" h="20955">
                  <a:moveTo>
                    <a:pt x="23749" y="18707"/>
                  </a:moveTo>
                  <a:lnTo>
                    <a:pt x="23075" y="17856"/>
                  </a:lnTo>
                  <a:lnTo>
                    <a:pt x="22834" y="17564"/>
                  </a:lnTo>
                  <a:lnTo>
                    <a:pt x="22656" y="17322"/>
                  </a:lnTo>
                  <a:lnTo>
                    <a:pt x="21539" y="17729"/>
                  </a:lnTo>
                  <a:lnTo>
                    <a:pt x="21729" y="17970"/>
                  </a:lnTo>
                  <a:lnTo>
                    <a:pt x="21971" y="18262"/>
                  </a:lnTo>
                  <a:lnTo>
                    <a:pt x="22199" y="18567"/>
                  </a:lnTo>
                  <a:lnTo>
                    <a:pt x="22440" y="18872"/>
                  </a:lnTo>
                  <a:lnTo>
                    <a:pt x="22631" y="19100"/>
                  </a:lnTo>
                  <a:lnTo>
                    <a:pt x="23749" y="18707"/>
                  </a:lnTo>
                  <a:close/>
                </a:path>
                <a:path w="28575" h="20955">
                  <a:moveTo>
                    <a:pt x="25082" y="11569"/>
                  </a:moveTo>
                  <a:lnTo>
                    <a:pt x="24269" y="11620"/>
                  </a:lnTo>
                  <a:lnTo>
                    <a:pt x="23329" y="11671"/>
                  </a:lnTo>
                  <a:lnTo>
                    <a:pt x="22466" y="11976"/>
                  </a:lnTo>
                  <a:lnTo>
                    <a:pt x="21678" y="12496"/>
                  </a:lnTo>
                  <a:lnTo>
                    <a:pt x="21463" y="12649"/>
                  </a:lnTo>
                  <a:lnTo>
                    <a:pt x="21412" y="12928"/>
                  </a:lnTo>
                  <a:lnTo>
                    <a:pt x="21628" y="13106"/>
                  </a:lnTo>
                  <a:lnTo>
                    <a:pt x="21856" y="13309"/>
                  </a:lnTo>
                  <a:lnTo>
                    <a:pt x="22250" y="13182"/>
                  </a:lnTo>
                  <a:lnTo>
                    <a:pt x="22466" y="13042"/>
                  </a:lnTo>
                  <a:lnTo>
                    <a:pt x="22999" y="12687"/>
                  </a:lnTo>
                  <a:lnTo>
                    <a:pt x="23545" y="12522"/>
                  </a:lnTo>
                  <a:lnTo>
                    <a:pt x="24841" y="12446"/>
                  </a:lnTo>
                  <a:lnTo>
                    <a:pt x="25082" y="11569"/>
                  </a:lnTo>
                  <a:close/>
                </a:path>
                <a:path w="28575" h="20955">
                  <a:moveTo>
                    <a:pt x="25768" y="6896"/>
                  </a:moveTo>
                  <a:lnTo>
                    <a:pt x="25641" y="6515"/>
                  </a:lnTo>
                  <a:lnTo>
                    <a:pt x="25184" y="6629"/>
                  </a:lnTo>
                  <a:lnTo>
                    <a:pt x="25057" y="6654"/>
                  </a:lnTo>
                  <a:lnTo>
                    <a:pt x="22910" y="7188"/>
                  </a:lnTo>
                  <a:lnTo>
                    <a:pt x="22313" y="7366"/>
                  </a:lnTo>
                  <a:lnTo>
                    <a:pt x="22377" y="7556"/>
                  </a:lnTo>
                  <a:lnTo>
                    <a:pt x="22453" y="7747"/>
                  </a:lnTo>
                  <a:lnTo>
                    <a:pt x="23025" y="7607"/>
                  </a:lnTo>
                  <a:lnTo>
                    <a:pt x="25285" y="7048"/>
                  </a:lnTo>
                  <a:lnTo>
                    <a:pt x="25768" y="6896"/>
                  </a:lnTo>
                  <a:close/>
                </a:path>
                <a:path w="28575" h="20955">
                  <a:moveTo>
                    <a:pt x="26835" y="8547"/>
                  </a:moveTo>
                  <a:lnTo>
                    <a:pt x="26682" y="8432"/>
                  </a:lnTo>
                  <a:lnTo>
                    <a:pt x="26530" y="8305"/>
                  </a:lnTo>
                  <a:lnTo>
                    <a:pt x="25996" y="8521"/>
                  </a:lnTo>
                  <a:lnTo>
                    <a:pt x="25857" y="8585"/>
                  </a:lnTo>
                  <a:lnTo>
                    <a:pt x="24422" y="9194"/>
                  </a:lnTo>
                  <a:lnTo>
                    <a:pt x="24295" y="9283"/>
                  </a:lnTo>
                  <a:lnTo>
                    <a:pt x="24447" y="9410"/>
                  </a:lnTo>
                  <a:lnTo>
                    <a:pt x="24612" y="9525"/>
                  </a:lnTo>
                  <a:lnTo>
                    <a:pt x="25133" y="9309"/>
                  </a:lnTo>
                  <a:lnTo>
                    <a:pt x="25273" y="9245"/>
                  </a:lnTo>
                  <a:lnTo>
                    <a:pt x="26708" y="8636"/>
                  </a:lnTo>
                  <a:lnTo>
                    <a:pt x="26835" y="8547"/>
                  </a:lnTo>
                  <a:close/>
                </a:path>
                <a:path w="28575" h="20955">
                  <a:moveTo>
                    <a:pt x="28117" y="12725"/>
                  </a:moveTo>
                  <a:lnTo>
                    <a:pt x="27317" y="12827"/>
                  </a:lnTo>
                  <a:lnTo>
                    <a:pt x="26200" y="12966"/>
                  </a:lnTo>
                  <a:lnTo>
                    <a:pt x="25260" y="13423"/>
                  </a:lnTo>
                  <a:lnTo>
                    <a:pt x="24269" y="14427"/>
                  </a:lnTo>
                  <a:lnTo>
                    <a:pt x="24396" y="14706"/>
                  </a:lnTo>
                  <a:lnTo>
                    <a:pt x="24917" y="14935"/>
                  </a:lnTo>
                  <a:lnTo>
                    <a:pt x="25260" y="14782"/>
                  </a:lnTo>
                  <a:lnTo>
                    <a:pt x="25946" y="14097"/>
                  </a:lnTo>
                  <a:lnTo>
                    <a:pt x="26543" y="13792"/>
                  </a:lnTo>
                  <a:lnTo>
                    <a:pt x="27216" y="13703"/>
                  </a:lnTo>
                  <a:lnTo>
                    <a:pt x="27876" y="13627"/>
                  </a:lnTo>
                  <a:lnTo>
                    <a:pt x="28117" y="12725"/>
                  </a:lnTo>
                  <a:close/>
                </a:path>
                <a:path w="28575" h="20955">
                  <a:moveTo>
                    <a:pt x="28511" y="17526"/>
                  </a:moveTo>
                  <a:lnTo>
                    <a:pt x="28105" y="17360"/>
                  </a:lnTo>
                  <a:lnTo>
                    <a:pt x="27038" y="16878"/>
                  </a:lnTo>
                  <a:lnTo>
                    <a:pt x="26212" y="16510"/>
                  </a:lnTo>
                  <a:lnTo>
                    <a:pt x="25146" y="16954"/>
                  </a:lnTo>
                  <a:lnTo>
                    <a:pt x="25539" y="17132"/>
                  </a:lnTo>
                  <a:lnTo>
                    <a:pt x="26619" y="17614"/>
                  </a:lnTo>
                  <a:lnTo>
                    <a:pt x="27152" y="17843"/>
                  </a:lnTo>
                  <a:lnTo>
                    <a:pt x="27432" y="17970"/>
                  </a:lnTo>
                  <a:lnTo>
                    <a:pt x="28511" y="17526"/>
                  </a:lnTo>
                  <a:close/>
                </a:path>
              </a:pathLst>
            </a:custGeom>
            <a:solidFill>
              <a:srgbClr val="CEAB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9" name="object 2679" descr=""/>
            <p:cNvSpPr/>
            <p:nvPr/>
          </p:nvSpPr>
          <p:spPr>
            <a:xfrm>
              <a:off x="2533294" y="2799232"/>
              <a:ext cx="72390" cy="81280"/>
            </a:xfrm>
            <a:custGeom>
              <a:avLst/>
              <a:gdLst/>
              <a:ahLst/>
              <a:cxnLst/>
              <a:rect l="l" t="t" r="r" b="b"/>
              <a:pathLst>
                <a:path w="72389" h="81280">
                  <a:moveTo>
                    <a:pt x="2463" y="74663"/>
                  </a:moveTo>
                  <a:lnTo>
                    <a:pt x="1333" y="74803"/>
                  </a:lnTo>
                  <a:lnTo>
                    <a:pt x="1143" y="75031"/>
                  </a:lnTo>
                  <a:lnTo>
                    <a:pt x="850" y="75387"/>
                  </a:lnTo>
                  <a:lnTo>
                    <a:pt x="546" y="75742"/>
                  </a:lnTo>
                  <a:lnTo>
                    <a:pt x="254" y="76111"/>
                  </a:lnTo>
                  <a:lnTo>
                    <a:pt x="0" y="76403"/>
                  </a:lnTo>
                  <a:lnTo>
                    <a:pt x="1130" y="76263"/>
                  </a:lnTo>
                  <a:lnTo>
                    <a:pt x="1612" y="75679"/>
                  </a:lnTo>
                  <a:lnTo>
                    <a:pt x="1917" y="75323"/>
                  </a:lnTo>
                  <a:lnTo>
                    <a:pt x="2209" y="74955"/>
                  </a:lnTo>
                  <a:lnTo>
                    <a:pt x="2463" y="74663"/>
                  </a:lnTo>
                  <a:close/>
                </a:path>
                <a:path w="72389" h="81280">
                  <a:moveTo>
                    <a:pt x="4787" y="69659"/>
                  </a:moveTo>
                  <a:lnTo>
                    <a:pt x="4470" y="69545"/>
                  </a:lnTo>
                  <a:lnTo>
                    <a:pt x="4241" y="69583"/>
                  </a:lnTo>
                  <a:lnTo>
                    <a:pt x="3352" y="69735"/>
                  </a:lnTo>
                  <a:lnTo>
                    <a:pt x="2603" y="70167"/>
                  </a:lnTo>
                  <a:lnTo>
                    <a:pt x="1917" y="71577"/>
                  </a:lnTo>
                  <a:lnTo>
                    <a:pt x="3098" y="71526"/>
                  </a:lnTo>
                  <a:lnTo>
                    <a:pt x="3302" y="71107"/>
                  </a:lnTo>
                  <a:lnTo>
                    <a:pt x="3479" y="70764"/>
                  </a:lnTo>
                  <a:lnTo>
                    <a:pt x="3708" y="70446"/>
                  </a:lnTo>
                  <a:lnTo>
                    <a:pt x="4114" y="70370"/>
                  </a:lnTo>
                  <a:lnTo>
                    <a:pt x="4343" y="70332"/>
                  </a:lnTo>
                  <a:lnTo>
                    <a:pt x="4762" y="70218"/>
                  </a:lnTo>
                  <a:lnTo>
                    <a:pt x="4787" y="69659"/>
                  </a:lnTo>
                  <a:close/>
                </a:path>
                <a:path w="72389" h="81280">
                  <a:moveTo>
                    <a:pt x="8699" y="74053"/>
                  </a:moveTo>
                  <a:lnTo>
                    <a:pt x="7556" y="74028"/>
                  </a:lnTo>
                  <a:lnTo>
                    <a:pt x="7251" y="74320"/>
                  </a:lnTo>
                  <a:lnTo>
                    <a:pt x="5689" y="75882"/>
                  </a:lnTo>
                  <a:lnTo>
                    <a:pt x="6832" y="75920"/>
                  </a:lnTo>
                  <a:lnTo>
                    <a:pt x="8699" y="74053"/>
                  </a:lnTo>
                  <a:close/>
                </a:path>
                <a:path w="72389" h="81280">
                  <a:moveTo>
                    <a:pt x="10706" y="80772"/>
                  </a:moveTo>
                  <a:lnTo>
                    <a:pt x="10452" y="80505"/>
                  </a:lnTo>
                  <a:lnTo>
                    <a:pt x="9131" y="79184"/>
                  </a:lnTo>
                  <a:lnTo>
                    <a:pt x="8026" y="79616"/>
                  </a:lnTo>
                  <a:lnTo>
                    <a:pt x="8280" y="79870"/>
                  </a:lnTo>
                  <a:lnTo>
                    <a:pt x="9613" y="81203"/>
                  </a:lnTo>
                  <a:lnTo>
                    <a:pt x="10706" y="80772"/>
                  </a:lnTo>
                  <a:close/>
                </a:path>
                <a:path w="72389" h="81280">
                  <a:moveTo>
                    <a:pt x="13449" y="63893"/>
                  </a:moveTo>
                  <a:lnTo>
                    <a:pt x="12877" y="62903"/>
                  </a:lnTo>
                  <a:lnTo>
                    <a:pt x="12649" y="62484"/>
                  </a:lnTo>
                  <a:lnTo>
                    <a:pt x="12484" y="62204"/>
                  </a:lnTo>
                  <a:lnTo>
                    <a:pt x="11379" y="62636"/>
                  </a:lnTo>
                  <a:lnTo>
                    <a:pt x="11468" y="62801"/>
                  </a:lnTo>
                  <a:lnTo>
                    <a:pt x="11950" y="63639"/>
                  </a:lnTo>
                  <a:lnTo>
                    <a:pt x="12179" y="64058"/>
                  </a:lnTo>
                  <a:lnTo>
                    <a:pt x="12344" y="64338"/>
                  </a:lnTo>
                  <a:lnTo>
                    <a:pt x="13449" y="63893"/>
                  </a:lnTo>
                  <a:close/>
                </a:path>
                <a:path w="72389" h="81280">
                  <a:moveTo>
                    <a:pt x="14541" y="73494"/>
                  </a:moveTo>
                  <a:lnTo>
                    <a:pt x="14401" y="73317"/>
                  </a:lnTo>
                  <a:lnTo>
                    <a:pt x="14211" y="73240"/>
                  </a:lnTo>
                  <a:lnTo>
                    <a:pt x="13944" y="73152"/>
                  </a:lnTo>
                  <a:lnTo>
                    <a:pt x="13576" y="73317"/>
                  </a:lnTo>
                  <a:lnTo>
                    <a:pt x="13373" y="73469"/>
                  </a:lnTo>
                  <a:lnTo>
                    <a:pt x="12890" y="73825"/>
                  </a:lnTo>
                  <a:lnTo>
                    <a:pt x="11722" y="74714"/>
                  </a:lnTo>
                  <a:lnTo>
                    <a:pt x="11849" y="74879"/>
                  </a:lnTo>
                  <a:lnTo>
                    <a:pt x="12052" y="74955"/>
                  </a:lnTo>
                  <a:lnTo>
                    <a:pt x="12319" y="75044"/>
                  </a:lnTo>
                  <a:lnTo>
                    <a:pt x="12674" y="74891"/>
                  </a:lnTo>
                  <a:lnTo>
                    <a:pt x="12877" y="74726"/>
                  </a:lnTo>
                  <a:lnTo>
                    <a:pt x="13843" y="74015"/>
                  </a:lnTo>
                  <a:lnTo>
                    <a:pt x="14312" y="73660"/>
                  </a:lnTo>
                  <a:lnTo>
                    <a:pt x="14541" y="73494"/>
                  </a:lnTo>
                  <a:close/>
                </a:path>
                <a:path w="72389" h="81280">
                  <a:moveTo>
                    <a:pt x="15735" y="77787"/>
                  </a:moveTo>
                  <a:lnTo>
                    <a:pt x="15049" y="77393"/>
                  </a:lnTo>
                  <a:lnTo>
                    <a:pt x="14516" y="77622"/>
                  </a:lnTo>
                  <a:lnTo>
                    <a:pt x="13258" y="78155"/>
                  </a:lnTo>
                  <a:lnTo>
                    <a:pt x="12509" y="78486"/>
                  </a:lnTo>
                  <a:lnTo>
                    <a:pt x="13195" y="78879"/>
                  </a:lnTo>
                  <a:lnTo>
                    <a:pt x="14147" y="78473"/>
                  </a:lnTo>
                  <a:lnTo>
                    <a:pt x="14566" y="78282"/>
                  </a:lnTo>
                  <a:lnTo>
                    <a:pt x="15735" y="77787"/>
                  </a:lnTo>
                  <a:close/>
                </a:path>
                <a:path w="72389" h="81280">
                  <a:moveTo>
                    <a:pt x="18135" y="69342"/>
                  </a:moveTo>
                  <a:lnTo>
                    <a:pt x="17792" y="68834"/>
                  </a:lnTo>
                  <a:lnTo>
                    <a:pt x="17437" y="68287"/>
                  </a:lnTo>
                  <a:lnTo>
                    <a:pt x="17145" y="67856"/>
                  </a:lnTo>
                  <a:lnTo>
                    <a:pt x="16014" y="68300"/>
                  </a:lnTo>
                  <a:lnTo>
                    <a:pt x="16357" y="68808"/>
                  </a:lnTo>
                  <a:lnTo>
                    <a:pt x="16471" y="68986"/>
                  </a:lnTo>
                  <a:lnTo>
                    <a:pt x="16598" y="69164"/>
                  </a:lnTo>
                  <a:lnTo>
                    <a:pt x="17005" y="69786"/>
                  </a:lnTo>
                  <a:lnTo>
                    <a:pt x="18135" y="69342"/>
                  </a:lnTo>
                  <a:close/>
                </a:path>
                <a:path w="72389" h="81280">
                  <a:moveTo>
                    <a:pt x="20599" y="71589"/>
                  </a:moveTo>
                  <a:lnTo>
                    <a:pt x="19418" y="71780"/>
                  </a:lnTo>
                  <a:lnTo>
                    <a:pt x="19342" y="72199"/>
                  </a:lnTo>
                  <a:lnTo>
                    <a:pt x="19278" y="72555"/>
                  </a:lnTo>
                  <a:lnTo>
                    <a:pt x="19227" y="72910"/>
                  </a:lnTo>
                  <a:lnTo>
                    <a:pt x="19088" y="73748"/>
                  </a:lnTo>
                  <a:lnTo>
                    <a:pt x="20269" y="73558"/>
                  </a:lnTo>
                  <a:lnTo>
                    <a:pt x="20345" y="73139"/>
                  </a:lnTo>
                  <a:lnTo>
                    <a:pt x="20396" y="72771"/>
                  </a:lnTo>
                  <a:lnTo>
                    <a:pt x="20523" y="72059"/>
                  </a:lnTo>
                  <a:lnTo>
                    <a:pt x="20599" y="71589"/>
                  </a:lnTo>
                  <a:close/>
                </a:path>
                <a:path w="72389" h="81280">
                  <a:moveTo>
                    <a:pt x="21272" y="53225"/>
                  </a:moveTo>
                  <a:lnTo>
                    <a:pt x="21018" y="52946"/>
                  </a:lnTo>
                  <a:lnTo>
                    <a:pt x="19545" y="51244"/>
                  </a:lnTo>
                  <a:lnTo>
                    <a:pt x="18415" y="51663"/>
                  </a:lnTo>
                  <a:lnTo>
                    <a:pt x="18669" y="51943"/>
                  </a:lnTo>
                  <a:lnTo>
                    <a:pt x="19088" y="52425"/>
                  </a:lnTo>
                  <a:lnTo>
                    <a:pt x="19507" y="52895"/>
                  </a:lnTo>
                  <a:lnTo>
                    <a:pt x="19926" y="53378"/>
                  </a:lnTo>
                  <a:lnTo>
                    <a:pt x="20154" y="53632"/>
                  </a:lnTo>
                  <a:lnTo>
                    <a:pt x="21272" y="53225"/>
                  </a:lnTo>
                  <a:close/>
                </a:path>
                <a:path w="72389" h="81280">
                  <a:moveTo>
                    <a:pt x="21704" y="64046"/>
                  </a:moveTo>
                  <a:lnTo>
                    <a:pt x="20015" y="62064"/>
                  </a:lnTo>
                  <a:lnTo>
                    <a:pt x="18884" y="62496"/>
                  </a:lnTo>
                  <a:lnTo>
                    <a:pt x="19215" y="62890"/>
                  </a:lnTo>
                  <a:lnTo>
                    <a:pt x="19926" y="63728"/>
                  </a:lnTo>
                  <a:lnTo>
                    <a:pt x="20586" y="64477"/>
                  </a:lnTo>
                  <a:lnTo>
                    <a:pt x="21704" y="64046"/>
                  </a:lnTo>
                  <a:close/>
                </a:path>
                <a:path w="72389" h="81280">
                  <a:moveTo>
                    <a:pt x="22212" y="78105"/>
                  </a:moveTo>
                  <a:lnTo>
                    <a:pt x="21907" y="77609"/>
                  </a:lnTo>
                  <a:lnTo>
                    <a:pt x="20739" y="75755"/>
                  </a:lnTo>
                  <a:lnTo>
                    <a:pt x="19608" y="76187"/>
                  </a:lnTo>
                  <a:lnTo>
                    <a:pt x="19926" y="76682"/>
                  </a:lnTo>
                  <a:lnTo>
                    <a:pt x="20218" y="77165"/>
                  </a:lnTo>
                  <a:lnTo>
                    <a:pt x="20523" y="77635"/>
                  </a:lnTo>
                  <a:lnTo>
                    <a:pt x="20815" y="78117"/>
                  </a:lnTo>
                  <a:lnTo>
                    <a:pt x="21082" y="78536"/>
                  </a:lnTo>
                  <a:lnTo>
                    <a:pt x="22212" y="78105"/>
                  </a:lnTo>
                  <a:close/>
                </a:path>
                <a:path w="72389" h="81280">
                  <a:moveTo>
                    <a:pt x="24485" y="64350"/>
                  </a:moveTo>
                  <a:lnTo>
                    <a:pt x="24447" y="63233"/>
                  </a:lnTo>
                  <a:lnTo>
                    <a:pt x="23266" y="63449"/>
                  </a:lnTo>
                  <a:lnTo>
                    <a:pt x="23279" y="63881"/>
                  </a:lnTo>
                  <a:lnTo>
                    <a:pt x="23304" y="64541"/>
                  </a:lnTo>
                  <a:lnTo>
                    <a:pt x="23139" y="65138"/>
                  </a:lnTo>
                  <a:lnTo>
                    <a:pt x="22783" y="65697"/>
                  </a:lnTo>
                  <a:lnTo>
                    <a:pt x="22517" y="66128"/>
                  </a:lnTo>
                  <a:lnTo>
                    <a:pt x="23685" y="66001"/>
                  </a:lnTo>
                  <a:lnTo>
                    <a:pt x="24295" y="65024"/>
                  </a:lnTo>
                  <a:lnTo>
                    <a:pt x="24485" y="64350"/>
                  </a:lnTo>
                  <a:close/>
                </a:path>
                <a:path w="72389" h="81280">
                  <a:moveTo>
                    <a:pt x="25082" y="38252"/>
                  </a:moveTo>
                  <a:lnTo>
                    <a:pt x="23926" y="38404"/>
                  </a:lnTo>
                  <a:lnTo>
                    <a:pt x="23825" y="38747"/>
                  </a:lnTo>
                  <a:lnTo>
                    <a:pt x="23291" y="40538"/>
                  </a:lnTo>
                  <a:lnTo>
                    <a:pt x="23190" y="40843"/>
                  </a:lnTo>
                  <a:lnTo>
                    <a:pt x="24358" y="40690"/>
                  </a:lnTo>
                  <a:lnTo>
                    <a:pt x="24993" y="38569"/>
                  </a:lnTo>
                  <a:lnTo>
                    <a:pt x="25082" y="38252"/>
                  </a:lnTo>
                  <a:close/>
                </a:path>
                <a:path w="72389" h="81280">
                  <a:moveTo>
                    <a:pt x="25425" y="43205"/>
                  </a:moveTo>
                  <a:lnTo>
                    <a:pt x="25069" y="42926"/>
                  </a:lnTo>
                  <a:lnTo>
                    <a:pt x="24574" y="43129"/>
                  </a:lnTo>
                  <a:lnTo>
                    <a:pt x="23723" y="43548"/>
                  </a:lnTo>
                  <a:lnTo>
                    <a:pt x="23050" y="43662"/>
                  </a:lnTo>
                  <a:lnTo>
                    <a:pt x="22034" y="43561"/>
                  </a:lnTo>
                  <a:lnTo>
                    <a:pt x="21602" y="43611"/>
                  </a:lnTo>
                  <a:lnTo>
                    <a:pt x="21310" y="43954"/>
                  </a:lnTo>
                  <a:lnTo>
                    <a:pt x="21247" y="44094"/>
                  </a:lnTo>
                  <a:lnTo>
                    <a:pt x="21526" y="44119"/>
                  </a:lnTo>
                  <a:lnTo>
                    <a:pt x="22783" y="44246"/>
                  </a:lnTo>
                  <a:lnTo>
                    <a:pt x="23990" y="43992"/>
                  </a:lnTo>
                  <a:lnTo>
                    <a:pt x="25107" y="43421"/>
                  </a:lnTo>
                  <a:lnTo>
                    <a:pt x="25311" y="43332"/>
                  </a:lnTo>
                  <a:lnTo>
                    <a:pt x="25425" y="43205"/>
                  </a:lnTo>
                  <a:close/>
                </a:path>
                <a:path w="72389" h="81280">
                  <a:moveTo>
                    <a:pt x="26428" y="66535"/>
                  </a:moveTo>
                  <a:lnTo>
                    <a:pt x="25323" y="66294"/>
                  </a:lnTo>
                  <a:lnTo>
                    <a:pt x="24980" y="66751"/>
                  </a:lnTo>
                  <a:lnTo>
                    <a:pt x="24625" y="67233"/>
                  </a:lnTo>
                  <a:lnTo>
                    <a:pt x="23901" y="68186"/>
                  </a:lnTo>
                  <a:lnTo>
                    <a:pt x="23456" y="68783"/>
                  </a:lnTo>
                  <a:lnTo>
                    <a:pt x="24561" y="69024"/>
                  </a:lnTo>
                  <a:lnTo>
                    <a:pt x="25260" y="68097"/>
                  </a:lnTo>
                  <a:lnTo>
                    <a:pt x="25971" y="67132"/>
                  </a:lnTo>
                  <a:lnTo>
                    <a:pt x="26428" y="66535"/>
                  </a:lnTo>
                  <a:close/>
                </a:path>
                <a:path w="72389" h="81280">
                  <a:moveTo>
                    <a:pt x="27559" y="40297"/>
                  </a:moveTo>
                  <a:lnTo>
                    <a:pt x="27038" y="39039"/>
                  </a:lnTo>
                  <a:lnTo>
                    <a:pt x="26733" y="38328"/>
                  </a:lnTo>
                  <a:lnTo>
                    <a:pt x="26441" y="37604"/>
                  </a:lnTo>
                  <a:lnTo>
                    <a:pt x="26200" y="37045"/>
                  </a:lnTo>
                  <a:lnTo>
                    <a:pt x="25031" y="37376"/>
                  </a:lnTo>
                  <a:lnTo>
                    <a:pt x="25260" y="37922"/>
                  </a:lnTo>
                  <a:lnTo>
                    <a:pt x="26149" y="40068"/>
                  </a:lnTo>
                  <a:lnTo>
                    <a:pt x="26390" y="40627"/>
                  </a:lnTo>
                  <a:lnTo>
                    <a:pt x="27559" y="40297"/>
                  </a:lnTo>
                  <a:close/>
                </a:path>
                <a:path w="72389" h="81280">
                  <a:moveTo>
                    <a:pt x="28943" y="56235"/>
                  </a:moveTo>
                  <a:lnTo>
                    <a:pt x="27762" y="56400"/>
                  </a:lnTo>
                  <a:lnTo>
                    <a:pt x="27762" y="56718"/>
                  </a:lnTo>
                  <a:lnTo>
                    <a:pt x="27762" y="58674"/>
                  </a:lnTo>
                  <a:lnTo>
                    <a:pt x="28943" y="58508"/>
                  </a:lnTo>
                  <a:lnTo>
                    <a:pt x="28943" y="56235"/>
                  </a:lnTo>
                  <a:close/>
                </a:path>
                <a:path w="72389" h="81280">
                  <a:moveTo>
                    <a:pt x="29832" y="73748"/>
                  </a:moveTo>
                  <a:lnTo>
                    <a:pt x="28702" y="73901"/>
                  </a:lnTo>
                  <a:lnTo>
                    <a:pt x="28524" y="74142"/>
                  </a:lnTo>
                  <a:lnTo>
                    <a:pt x="28168" y="74625"/>
                  </a:lnTo>
                  <a:lnTo>
                    <a:pt x="27203" y="75895"/>
                  </a:lnTo>
                  <a:lnTo>
                    <a:pt x="28346" y="75742"/>
                  </a:lnTo>
                  <a:lnTo>
                    <a:pt x="28879" y="75031"/>
                  </a:lnTo>
                  <a:lnTo>
                    <a:pt x="29235" y="74549"/>
                  </a:lnTo>
                  <a:lnTo>
                    <a:pt x="29591" y="74079"/>
                  </a:lnTo>
                  <a:lnTo>
                    <a:pt x="29832" y="73748"/>
                  </a:lnTo>
                  <a:close/>
                </a:path>
                <a:path w="72389" h="81280">
                  <a:moveTo>
                    <a:pt x="30441" y="53848"/>
                  </a:moveTo>
                  <a:lnTo>
                    <a:pt x="30010" y="53060"/>
                  </a:lnTo>
                  <a:lnTo>
                    <a:pt x="29298" y="51739"/>
                  </a:lnTo>
                  <a:lnTo>
                    <a:pt x="29146" y="51485"/>
                  </a:lnTo>
                  <a:lnTo>
                    <a:pt x="28041" y="51917"/>
                  </a:lnTo>
                  <a:lnTo>
                    <a:pt x="28117" y="52057"/>
                  </a:lnTo>
                  <a:lnTo>
                    <a:pt x="28473" y="52717"/>
                  </a:lnTo>
                  <a:lnTo>
                    <a:pt x="29197" y="54025"/>
                  </a:lnTo>
                  <a:lnTo>
                    <a:pt x="29337" y="54292"/>
                  </a:lnTo>
                  <a:lnTo>
                    <a:pt x="30441" y="53848"/>
                  </a:lnTo>
                  <a:close/>
                </a:path>
                <a:path w="72389" h="81280">
                  <a:moveTo>
                    <a:pt x="30708" y="60604"/>
                  </a:moveTo>
                  <a:lnTo>
                    <a:pt x="29578" y="60566"/>
                  </a:lnTo>
                  <a:lnTo>
                    <a:pt x="29298" y="60909"/>
                  </a:lnTo>
                  <a:lnTo>
                    <a:pt x="29006" y="61264"/>
                  </a:lnTo>
                  <a:lnTo>
                    <a:pt x="28702" y="61620"/>
                  </a:lnTo>
                  <a:lnTo>
                    <a:pt x="28409" y="61988"/>
                  </a:lnTo>
                  <a:lnTo>
                    <a:pt x="27952" y="62534"/>
                  </a:lnTo>
                  <a:lnTo>
                    <a:pt x="29083" y="62560"/>
                  </a:lnTo>
                  <a:lnTo>
                    <a:pt x="29362" y="62230"/>
                  </a:lnTo>
                  <a:lnTo>
                    <a:pt x="30251" y="61150"/>
                  </a:lnTo>
                  <a:lnTo>
                    <a:pt x="30708" y="60604"/>
                  </a:lnTo>
                  <a:close/>
                </a:path>
                <a:path w="72389" h="81280">
                  <a:moveTo>
                    <a:pt x="31991" y="44437"/>
                  </a:moveTo>
                  <a:lnTo>
                    <a:pt x="30797" y="44615"/>
                  </a:lnTo>
                  <a:lnTo>
                    <a:pt x="30797" y="45148"/>
                  </a:lnTo>
                  <a:lnTo>
                    <a:pt x="30797" y="46672"/>
                  </a:lnTo>
                  <a:lnTo>
                    <a:pt x="31991" y="46494"/>
                  </a:lnTo>
                  <a:lnTo>
                    <a:pt x="31991" y="44437"/>
                  </a:lnTo>
                  <a:close/>
                </a:path>
                <a:path w="72389" h="81280">
                  <a:moveTo>
                    <a:pt x="32842" y="42189"/>
                  </a:moveTo>
                  <a:lnTo>
                    <a:pt x="32385" y="40894"/>
                  </a:lnTo>
                  <a:lnTo>
                    <a:pt x="32080" y="40055"/>
                  </a:lnTo>
                  <a:lnTo>
                    <a:pt x="31788" y="39217"/>
                  </a:lnTo>
                  <a:lnTo>
                    <a:pt x="31610" y="38747"/>
                  </a:lnTo>
                  <a:lnTo>
                    <a:pt x="30441" y="39077"/>
                  </a:lnTo>
                  <a:lnTo>
                    <a:pt x="30607" y="39535"/>
                  </a:lnTo>
                  <a:lnTo>
                    <a:pt x="30911" y="40373"/>
                  </a:lnTo>
                  <a:lnTo>
                    <a:pt x="31203" y="41198"/>
                  </a:lnTo>
                  <a:lnTo>
                    <a:pt x="31508" y="42037"/>
                  </a:lnTo>
                  <a:lnTo>
                    <a:pt x="31673" y="42519"/>
                  </a:lnTo>
                  <a:lnTo>
                    <a:pt x="32842" y="42189"/>
                  </a:lnTo>
                  <a:close/>
                </a:path>
                <a:path w="72389" h="81280">
                  <a:moveTo>
                    <a:pt x="33629" y="25247"/>
                  </a:moveTo>
                  <a:lnTo>
                    <a:pt x="32435" y="25273"/>
                  </a:lnTo>
                  <a:lnTo>
                    <a:pt x="32207" y="25692"/>
                  </a:lnTo>
                  <a:lnTo>
                    <a:pt x="31978" y="26111"/>
                  </a:lnTo>
                  <a:lnTo>
                    <a:pt x="31737" y="26530"/>
                  </a:lnTo>
                  <a:lnTo>
                    <a:pt x="31508" y="26949"/>
                  </a:lnTo>
                  <a:lnTo>
                    <a:pt x="31191" y="27508"/>
                  </a:lnTo>
                  <a:lnTo>
                    <a:pt x="32385" y="27470"/>
                  </a:lnTo>
                  <a:lnTo>
                    <a:pt x="32613" y="27051"/>
                  </a:lnTo>
                  <a:lnTo>
                    <a:pt x="32854" y="26631"/>
                  </a:lnTo>
                  <a:lnTo>
                    <a:pt x="33083" y="26212"/>
                  </a:lnTo>
                  <a:lnTo>
                    <a:pt x="33324" y="25793"/>
                  </a:lnTo>
                  <a:lnTo>
                    <a:pt x="33629" y="25247"/>
                  </a:lnTo>
                  <a:close/>
                </a:path>
                <a:path w="72389" h="81280">
                  <a:moveTo>
                    <a:pt x="33807" y="35928"/>
                  </a:moveTo>
                  <a:lnTo>
                    <a:pt x="33731" y="35648"/>
                  </a:lnTo>
                  <a:lnTo>
                    <a:pt x="33007" y="33147"/>
                  </a:lnTo>
                  <a:lnTo>
                    <a:pt x="32918" y="32867"/>
                  </a:lnTo>
                  <a:lnTo>
                    <a:pt x="31750" y="33185"/>
                  </a:lnTo>
                  <a:lnTo>
                    <a:pt x="31826" y="33464"/>
                  </a:lnTo>
                  <a:lnTo>
                    <a:pt x="32550" y="35966"/>
                  </a:lnTo>
                  <a:lnTo>
                    <a:pt x="32626" y="36258"/>
                  </a:lnTo>
                  <a:lnTo>
                    <a:pt x="33807" y="35928"/>
                  </a:lnTo>
                  <a:close/>
                </a:path>
                <a:path w="72389" h="81280">
                  <a:moveTo>
                    <a:pt x="35039" y="23431"/>
                  </a:moveTo>
                  <a:lnTo>
                    <a:pt x="34544" y="23139"/>
                  </a:lnTo>
                  <a:lnTo>
                    <a:pt x="33870" y="22733"/>
                  </a:lnTo>
                  <a:lnTo>
                    <a:pt x="33134" y="22631"/>
                  </a:lnTo>
                  <a:lnTo>
                    <a:pt x="32359" y="22758"/>
                  </a:lnTo>
                  <a:lnTo>
                    <a:pt x="32169" y="22796"/>
                  </a:lnTo>
                  <a:lnTo>
                    <a:pt x="31711" y="22910"/>
                  </a:lnTo>
                  <a:lnTo>
                    <a:pt x="31686" y="23418"/>
                  </a:lnTo>
                  <a:lnTo>
                    <a:pt x="32016" y="23469"/>
                  </a:lnTo>
                  <a:lnTo>
                    <a:pt x="32207" y="23431"/>
                  </a:lnTo>
                  <a:lnTo>
                    <a:pt x="32740" y="23342"/>
                  </a:lnTo>
                  <a:lnTo>
                    <a:pt x="33159" y="23456"/>
                  </a:lnTo>
                  <a:lnTo>
                    <a:pt x="33616" y="23723"/>
                  </a:lnTo>
                  <a:lnTo>
                    <a:pt x="33959" y="23914"/>
                  </a:lnTo>
                  <a:lnTo>
                    <a:pt x="35039" y="23431"/>
                  </a:lnTo>
                  <a:close/>
                </a:path>
                <a:path w="72389" h="81280">
                  <a:moveTo>
                    <a:pt x="36347" y="58648"/>
                  </a:moveTo>
                  <a:lnTo>
                    <a:pt x="34518" y="57340"/>
                  </a:lnTo>
                  <a:lnTo>
                    <a:pt x="33464" y="57810"/>
                  </a:lnTo>
                  <a:lnTo>
                    <a:pt x="33731" y="58000"/>
                  </a:lnTo>
                  <a:lnTo>
                    <a:pt x="35293" y="59118"/>
                  </a:lnTo>
                  <a:lnTo>
                    <a:pt x="36347" y="58648"/>
                  </a:lnTo>
                  <a:close/>
                </a:path>
                <a:path w="72389" h="81280">
                  <a:moveTo>
                    <a:pt x="36461" y="40144"/>
                  </a:moveTo>
                  <a:lnTo>
                    <a:pt x="35267" y="40322"/>
                  </a:lnTo>
                  <a:lnTo>
                    <a:pt x="35267" y="40855"/>
                  </a:lnTo>
                  <a:lnTo>
                    <a:pt x="35267" y="42913"/>
                  </a:lnTo>
                  <a:lnTo>
                    <a:pt x="36461" y="42735"/>
                  </a:lnTo>
                  <a:lnTo>
                    <a:pt x="36461" y="40144"/>
                  </a:lnTo>
                  <a:close/>
                </a:path>
                <a:path w="72389" h="81280">
                  <a:moveTo>
                    <a:pt x="36728" y="46456"/>
                  </a:moveTo>
                  <a:lnTo>
                    <a:pt x="35623" y="46532"/>
                  </a:lnTo>
                  <a:lnTo>
                    <a:pt x="35356" y="46647"/>
                  </a:lnTo>
                  <a:lnTo>
                    <a:pt x="34277" y="47129"/>
                  </a:lnTo>
                  <a:lnTo>
                    <a:pt x="33743" y="47358"/>
                  </a:lnTo>
                  <a:lnTo>
                    <a:pt x="33045" y="47675"/>
                  </a:lnTo>
                  <a:lnTo>
                    <a:pt x="34150" y="47612"/>
                  </a:lnTo>
                  <a:lnTo>
                    <a:pt x="34417" y="47485"/>
                  </a:lnTo>
                  <a:lnTo>
                    <a:pt x="34950" y="47244"/>
                  </a:lnTo>
                  <a:lnTo>
                    <a:pt x="36029" y="46774"/>
                  </a:lnTo>
                  <a:lnTo>
                    <a:pt x="36728" y="46456"/>
                  </a:lnTo>
                  <a:close/>
                </a:path>
                <a:path w="72389" h="81280">
                  <a:moveTo>
                    <a:pt x="36753" y="65278"/>
                  </a:moveTo>
                  <a:lnTo>
                    <a:pt x="35648" y="65354"/>
                  </a:lnTo>
                  <a:lnTo>
                    <a:pt x="35534" y="65646"/>
                  </a:lnTo>
                  <a:lnTo>
                    <a:pt x="35026" y="66941"/>
                  </a:lnTo>
                  <a:lnTo>
                    <a:pt x="34772" y="67602"/>
                  </a:lnTo>
                  <a:lnTo>
                    <a:pt x="34709" y="67741"/>
                  </a:lnTo>
                  <a:lnTo>
                    <a:pt x="35814" y="67665"/>
                  </a:lnTo>
                  <a:lnTo>
                    <a:pt x="36690" y="65430"/>
                  </a:lnTo>
                  <a:lnTo>
                    <a:pt x="36753" y="65278"/>
                  </a:lnTo>
                  <a:close/>
                </a:path>
                <a:path w="72389" h="81280">
                  <a:moveTo>
                    <a:pt x="37439" y="52641"/>
                  </a:moveTo>
                  <a:lnTo>
                    <a:pt x="36766" y="52222"/>
                  </a:lnTo>
                  <a:lnTo>
                    <a:pt x="36220" y="52463"/>
                  </a:lnTo>
                  <a:lnTo>
                    <a:pt x="34036" y="53454"/>
                  </a:lnTo>
                  <a:lnTo>
                    <a:pt x="33299" y="53797"/>
                  </a:lnTo>
                  <a:lnTo>
                    <a:pt x="33972" y="54216"/>
                  </a:lnTo>
                  <a:lnTo>
                    <a:pt x="37439" y="52641"/>
                  </a:lnTo>
                  <a:close/>
                </a:path>
                <a:path w="72389" h="81280">
                  <a:moveTo>
                    <a:pt x="38671" y="21361"/>
                  </a:moveTo>
                  <a:lnTo>
                    <a:pt x="38366" y="20866"/>
                  </a:lnTo>
                  <a:lnTo>
                    <a:pt x="38188" y="20561"/>
                  </a:lnTo>
                  <a:lnTo>
                    <a:pt x="38011" y="20269"/>
                  </a:lnTo>
                  <a:lnTo>
                    <a:pt x="37833" y="19964"/>
                  </a:lnTo>
                  <a:lnTo>
                    <a:pt x="37579" y="19545"/>
                  </a:lnTo>
                  <a:lnTo>
                    <a:pt x="36449" y="19964"/>
                  </a:lnTo>
                  <a:lnTo>
                    <a:pt x="36753" y="20472"/>
                  </a:lnTo>
                  <a:lnTo>
                    <a:pt x="36931" y="20777"/>
                  </a:lnTo>
                  <a:lnTo>
                    <a:pt x="37287" y="21361"/>
                  </a:lnTo>
                  <a:lnTo>
                    <a:pt x="37541" y="21793"/>
                  </a:lnTo>
                  <a:lnTo>
                    <a:pt x="38671" y="21361"/>
                  </a:lnTo>
                  <a:close/>
                </a:path>
                <a:path w="72389" h="81280">
                  <a:moveTo>
                    <a:pt x="39204" y="28511"/>
                  </a:moveTo>
                  <a:lnTo>
                    <a:pt x="38100" y="28600"/>
                  </a:lnTo>
                  <a:lnTo>
                    <a:pt x="37947" y="28905"/>
                  </a:lnTo>
                  <a:lnTo>
                    <a:pt x="37414" y="29984"/>
                  </a:lnTo>
                  <a:lnTo>
                    <a:pt x="37312" y="30175"/>
                  </a:lnTo>
                  <a:lnTo>
                    <a:pt x="38417" y="30086"/>
                  </a:lnTo>
                  <a:lnTo>
                    <a:pt x="39116" y="28702"/>
                  </a:lnTo>
                  <a:lnTo>
                    <a:pt x="39204" y="28511"/>
                  </a:lnTo>
                  <a:close/>
                </a:path>
                <a:path w="72389" h="81280">
                  <a:moveTo>
                    <a:pt x="40119" y="35864"/>
                  </a:moveTo>
                  <a:lnTo>
                    <a:pt x="39573" y="35928"/>
                  </a:lnTo>
                  <a:lnTo>
                    <a:pt x="39319" y="35966"/>
                  </a:lnTo>
                  <a:lnTo>
                    <a:pt x="38989" y="36055"/>
                  </a:lnTo>
                  <a:lnTo>
                    <a:pt x="38849" y="36245"/>
                  </a:lnTo>
                  <a:lnTo>
                    <a:pt x="38379" y="36918"/>
                  </a:lnTo>
                  <a:lnTo>
                    <a:pt x="38150" y="37642"/>
                  </a:lnTo>
                  <a:lnTo>
                    <a:pt x="38150" y="38620"/>
                  </a:lnTo>
                  <a:lnTo>
                    <a:pt x="39319" y="38468"/>
                  </a:lnTo>
                  <a:lnTo>
                    <a:pt x="39331" y="38138"/>
                  </a:lnTo>
                  <a:lnTo>
                    <a:pt x="39331" y="37363"/>
                  </a:lnTo>
                  <a:lnTo>
                    <a:pt x="39560" y="36664"/>
                  </a:lnTo>
                  <a:lnTo>
                    <a:pt x="40119" y="35864"/>
                  </a:lnTo>
                  <a:close/>
                </a:path>
                <a:path w="72389" h="81280">
                  <a:moveTo>
                    <a:pt x="40182" y="55651"/>
                  </a:moveTo>
                  <a:lnTo>
                    <a:pt x="39839" y="55486"/>
                  </a:lnTo>
                  <a:lnTo>
                    <a:pt x="39370" y="55422"/>
                  </a:lnTo>
                  <a:lnTo>
                    <a:pt x="39065" y="55575"/>
                  </a:lnTo>
                  <a:lnTo>
                    <a:pt x="38887" y="55803"/>
                  </a:lnTo>
                  <a:lnTo>
                    <a:pt x="38531" y="56286"/>
                  </a:lnTo>
                  <a:lnTo>
                    <a:pt x="37807" y="57238"/>
                  </a:lnTo>
                  <a:lnTo>
                    <a:pt x="37630" y="57480"/>
                  </a:lnTo>
                  <a:lnTo>
                    <a:pt x="37973" y="57632"/>
                  </a:lnTo>
                  <a:lnTo>
                    <a:pt x="38442" y="57696"/>
                  </a:lnTo>
                  <a:lnTo>
                    <a:pt x="38747" y="57556"/>
                  </a:lnTo>
                  <a:lnTo>
                    <a:pt x="39281" y="56845"/>
                  </a:lnTo>
                  <a:lnTo>
                    <a:pt x="39636" y="56362"/>
                  </a:lnTo>
                  <a:lnTo>
                    <a:pt x="40005" y="55892"/>
                  </a:lnTo>
                  <a:lnTo>
                    <a:pt x="40182" y="55651"/>
                  </a:lnTo>
                  <a:close/>
                </a:path>
                <a:path w="72389" h="81280">
                  <a:moveTo>
                    <a:pt x="40525" y="14947"/>
                  </a:moveTo>
                  <a:lnTo>
                    <a:pt x="39319" y="15074"/>
                  </a:lnTo>
                  <a:lnTo>
                    <a:pt x="39179" y="15595"/>
                  </a:lnTo>
                  <a:lnTo>
                    <a:pt x="38950" y="16433"/>
                  </a:lnTo>
                  <a:lnTo>
                    <a:pt x="38823" y="16852"/>
                  </a:lnTo>
                  <a:lnTo>
                    <a:pt x="38671" y="17411"/>
                  </a:lnTo>
                  <a:lnTo>
                    <a:pt x="39878" y="17284"/>
                  </a:lnTo>
                  <a:lnTo>
                    <a:pt x="40132" y="16344"/>
                  </a:lnTo>
                  <a:lnTo>
                    <a:pt x="40259" y="15925"/>
                  </a:lnTo>
                  <a:lnTo>
                    <a:pt x="40525" y="14947"/>
                  </a:lnTo>
                  <a:close/>
                </a:path>
                <a:path w="72389" h="81280">
                  <a:moveTo>
                    <a:pt x="41452" y="63093"/>
                  </a:moveTo>
                  <a:lnTo>
                    <a:pt x="41059" y="62763"/>
                  </a:lnTo>
                  <a:lnTo>
                    <a:pt x="40640" y="62395"/>
                  </a:lnTo>
                  <a:lnTo>
                    <a:pt x="39433" y="61366"/>
                  </a:lnTo>
                  <a:lnTo>
                    <a:pt x="38328" y="61849"/>
                  </a:lnTo>
                  <a:lnTo>
                    <a:pt x="38722" y="62179"/>
                  </a:lnTo>
                  <a:lnTo>
                    <a:pt x="39560" y="62890"/>
                  </a:lnTo>
                  <a:lnTo>
                    <a:pt x="39979" y="63258"/>
                  </a:lnTo>
                  <a:lnTo>
                    <a:pt x="40335" y="63563"/>
                  </a:lnTo>
                  <a:lnTo>
                    <a:pt x="41452" y="63093"/>
                  </a:lnTo>
                  <a:close/>
                </a:path>
                <a:path w="72389" h="81280">
                  <a:moveTo>
                    <a:pt x="42735" y="47117"/>
                  </a:moveTo>
                  <a:lnTo>
                    <a:pt x="42392" y="47117"/>
                  </a:lnTo>
                  <a:lnTo>
                    <a:pt x="42227" y="47155"/>
                  </a:lnTo>
                  <a:lnTo>
                    <a:pt x="39535" y="47688"/>
                  </a:lnTo>
                  <a:lnTo>
                    <a:pt x="39370" y="47713"/>
                  </a:lnTo>
                  <a:lnTo>
                    <a:pt x="38874" y="47828"/>
                  </a:lnTo>
                  <a:lnTo>
                    <a:pt x="38849" y="48298"/>
                  </a:lnTo>
                  <a:lnTo>
                    <a:pt x="39192" y="48298"/>
                  </a:lnTo>
                  <a:lnTo>
                    <a:pt x="39357" y="48260"/>
                  </a:lnTo>
                  <a:lnTo>
                    <a:pt x="42710" y="47586"/>
                  </a:lnTo>
                  <a:lnTo>
                    <a:pt x="42735" y="47117"/>
                  </a:lnTo>
                  <a:close/>
                </a:path>
                <a:path w="72389" h="81280">
                  <a:moveTo>
                    <a:pt x="43345" y="31407"/>
                  </a:moveTo>
                  <a:lnTo>
                    <a:pt x="42151" y="31559"/>
                  </a:lnTo>
                  <a:lnTo>
                    <a:pt x="42075" y="32080"/>
                  </a:lnTo>
                  <a:lnTo>
                    <a:pt x="41897" y="33337"/>
                  </a:lnTo>
                  <a:lnTo>
                    <a:pt x="41808" y="33921"/>
                  </a:lnTo>
                  <a:lnTo>
                    <a:pt x="43014" y="33756"/>
                  </a:lnTo>
                  <a:lnTo>
                    <a:pt x="43091" y="33235"/>
                  </a:lnTo>
                  <a:lnTo>
                    <a:pt x="43141" y="32816"/>
                  </a:lnTo>
                  <a:lnTo>
                    <a:pt x="43268" y="31991"/>
                  </a:lnTo>
                  <a:lnTo>
                    <a:pt x="43345" y="31407"/>
                  </a:lnTo>
                  <a:close/>
                </a:path>
                <a:path w="72389" h="81280">
                  <a:moveTo>
                    <a:pt x="43853" y="37960"/>
                  </a:moveTo>
                  <a:lnTo>
                    <a:pt x="42672" y="38176"/>
                  </a:lnTo>
                  <a:lnTo>
                    <a:pt x="42621" y="38557"/>
                  </a:lnTo>
                  <a:lnTo>
                    <a:pt x="42557" y="39039"/>
                  </a:lnTo>
                  <a:lnTo>
                    <a:pt x="42506" y="39509"/>
                  </a:lnTo>
                  <a:lnTo>
                    <a:pt x="42443" y="39992"/>
                  </a:lnTo>
                  <a:lnTo>
                    <a:pt x="42392" y="40424"/>
                  </a:lnTo>
                  <a:lnTo>
                    <a:pt x="43573" y="40208"/>
                  </a:lnTo>
                  <a:lnTo>
                    <a:pt x="43611" y="39827"/>
                  </a:lnTo>
                  <a:lnTo>
                    <a:pt x="43789" y="38392"/>
                  </a:lnTo>
                  <a:lnTo>
                    <a:pt x="43853" y="37960"/>
                  </a:lnTo>
                  <a:close/>
                </a:path>
                <a:path w="72389" h="81280">
                  <a:moveTo>
                    <a:pt x="44792" y="43027"/>
                  </a:moveTo>
                  <a:lnTo>
                    <a:pt x="44653" y="42938"/>
                  </a:lnTo>
                  <a:lnTo>
                    <a:pt x="44246" y="42824"/>
                  </a:lnTo>
                  <a:lnTo>
                    <a:pt x="43853" y="43002"/>
                  </a:lnTo>
                  <a:lnTo>
                    <a:pt x="43649" y="43116"/>
                  </a:lnTo>
                  <a:lnTo>
                    <a:pt x="42811" y="43599"/>
                  </a:lnTo>
                  <a:lnTo>
                    <a:pt x="42392" y="43827"/>
                  </a:lnTo>
                  <a:lnTo>
                    <a:pt x="42164" y="43967"/>
                  </a:lnTo>
                  <a:lnTo>
                    <a:pt x="42303" y="44043"/>
                  </a:lnTo>
                  <a:lnTo>
                    <a:pt x="42710" y="44170"/>
                  </a:lnTo>
                  <a:lnTo>
                    <a:pt x="43103" y="43992"/>
                  </a:lnTo>
                  <a:lnTo>
                    <a:pt x="43294" y="43878"/>
                  </a:lnTo>
                  <a:lnTo>
                    <a:pt x="44551" y="43154"/>
                  </a:lnTo>
                  <a:lnTo>
                    <a:pt x="44792" y="43027"/>
                  </a:lnTo>
                  <a:close/>
                </a:path>
                <a:path w="72389" h="81280">
                  <a:moveTo>
                    <a:pt x="45847" y="26606"/>
                  </a:moveTo>
                  <a:lnTo>
                    <a:pt x="45554" y="26250"/>
                  </a:lnTo>
                  <a:lnTo>
                    <a:pt x="45186" y="25844"/>
                  </a:lnTo>
                  <a:lnTo>
                    <a:pt x="44475" y="25006"/>
                  </a:lnTo>
                  <a:lnTo>
                    <a:pt x="44208" y="24701"/>
                  </a:lnTo>
                  <a:lnTo>
                    <a:pt x="43091" y="25120"/>
                  </a:lnTo>
                  <a:lnTo>
                    <a:pt x="43383" y="25463"/>
                  </a:lnTo>
                  <a:lnTo>
                    <a:pt x="44094" y="26301"/>
                  </a:lnTo>
                  <a:lnTo>
                    <a:pt x="44462" y="26720"/>
                  </a:lnTo>
                  <a:lnTo>
                    <a:pt x="44716" y="27025"/>
                  </a:lnTo>
                  <a:lnTo>
                    <a:pt x="45847" y="26606"/>
                  </a:lnTo>
                  <a:close/>
                </a:path>
                <a:path w="72389" h="81280">
                  <a:moveTo>
                    <a:pt x="47929" y="20929"/>
                  </a:moveTo>
                  <a:lnTo>
                    <a:pt x="47434" y="20637"/>
                  </a:lnTo>
                  <a:lnTo>
                    <a:pt x="47015" y="20408"/>
                  </a:lnTo>
                  <a:lnTo>
                    <a:pt x="46177" y="19926"/>
                  </a:lnTo>
                  <a:lnTo>
                    <a:pt x="45834" y="19723"/>
                  </a:lnTo>
                  <a:lnTo>
                    <a:pt x="44754" y="20231"/>
                  </a:lnTo>
                  <a:lnTo>
                    <a:pt x="45250" y="20510"/>
                  </a:lnTo>
                  <a:lnTo>
                    <a:pt x="46088" y="20993"/>
                  </a:lnTo>
                  <a:lnTo>
                    <a:pt x="46507" y="21221"/>
                  </a:lnTo>
                  <a:lnTo>
                    <a:pt x="46850" y="21424"/>
                  </a:lnTo>
                  <a:lnTo>
                    <a:pt x="47929" y="20929"/>
                  </a:lnTo>
                  <a:close/>
                </a:path>
                <a:path w="72389" h="81280">
                  <a:moveTo>
                    <a:pt x="48285" y="30683"/>
                  </a:moveTo>
                  <a:lnTo>
                    <a:pt x="47091" y="30873"/>
                  </a:lnTo>
                  <a:lnTo>
                    <a:pt x="47091" y="31369"/>
                  </a:lnTo>
                  <a:lnTo>
                    <a:pt x="47091" y="33388"/>
                  </a:lnTo>
                  <a:lnTo>
                    <a:pt x="48285" y="33185"/>
                  </a:lnTo>
                  <a:lnTo>
                    <a:pt x="48285" y="30683"/>
                  </a:lnTo>
                  <a:close/>
                </a:path>
                <a:path w="72389" h="81280">
                  <a:moveTo>
                    <a:pt x="48856" y="45580"/>
                  </a:moveTo>
                  <a:lnTo>
                    <a:pt x="48691" y="45504"/>
                  </a:lnTo>
                  <a:lnTo>
                    <a:pt x="45923" y="45504"/>
                  </a:lnTo>
                  <a:lnTo>
                    <a:pt x="45440" y="45593"/>
                  </a:lnTo>
                  <a:lnTo>
                    <a:pt x="45351" y="45821"/>
                  </a:lnTo>
                  <a:lnTo>
                    <a:pt x="45250" y="46050"/>
                  </a:lnTo>
                  <a:lnTo>
                    <a:pt x="45427" y="46126"/>
                  </a:lnTo>
                  <a:lnTo>
                    <a:pt x="45656" y="46126"/>
                  </a:lnTo>
                  <a:lnTo>
                    <a:pt x="48196" y="46126"/>
                  </a:lnTo>
                  <a:lnTo>
                    <a:pt x="48666" y="46050"/>
                  </a:lnTo>
                  <a:lnTo>
                    <a:pt x="48768" y="45821"/>
                  </a:lnTo>
                  <a:lnTo>
                    <a:pt x="48856" y="45580"/>
                  </a:lnTo>
                  <a:close/>
                </a:path>
                <a:path w="72389" h="81280">
                  <a:moveTo>
                    <a:pt x="48996" y="7734"/>
                  </a:moveTo>
                  <a:lnTo>
                    <a:pt x="47802" y="7886"/>
                  </a:lnTo>
                  <a:lnTo>
                    <a:pt x="47802" y="8445"/>
                  </a:lnTo>
                  <a:lnTo>
                    <a:pt x="47802" y="10515"/>
                  </a:lnTo>
                  <a:lnTo>
                    <a:pt x="48996" y="10363"/>
                  </a:lnTo>
                  <a:lnTo>
                    <a:pt x="48996" y="7734"/>
                  </a:lnTo>
                  <a:close/>
                </a:path>
                <a:path w="72389" h="81280">
                  <a:moveTo>
                    <a:pt x="49225" y="61582"/>
                  </a:moveTo>
                  <a:lnTo>
                    <a:pt x="48971" y="61341"/>
                  </a:lnTo>
                  <a:lnTo>
                    <a:pt x="48260" y="60629"/>
                  </a:lnTo>
                  <a:lnTo>
                    <a:pt x="47904" y="60261"/>
                  </a:lnTo>
                  <a:lnTo>
                    <a:pt x="47650" y="60020"/>
                  </a:lnTo>
                  <a:lnTo>
                    <a:pt x="46558" y="60452"/>
                  </a:lnTo>
                  <a:lnTo>
                    <a:pt x="46799" y="60693"/>
                  </a:lnTo>
                  <a:lnTo>
                    <a:pt x="47510" y="61404"/>
                  </a:lnTo>
                  <a:lnTo>
                    <a:pt x="47879" y="61760"/>
                  </a:lnTo>
                  <a:lnTo>
                    <a:pt x="48120" y="62014"/>
                  </a:lnTo>
                  <a:lnTo>
                    <a:pt x="49225" y="61582"/>
                  </a:lnTo>
                  <a:close/>
                </a:path>
                <a:path w="72389" h="81280">
                  <a:moveTo>
                    <a:pt x="51384" y="30327"/>
                  </a:moveTo>
                  <a:lnTo>
                    <a:pt x="51193" y="29603"/>
                  </a:lnTo>
                  <a:lnTo>
                    <a:pt x="50965" y="28651"/>
                  </a:lnTo>
                  <a:lnTo>
                    <a:pt x="50901" y="28422"/>
                  </a:lnTo>
                  <a:lnTo>
                    <a:pt x="49720" y="28727"/>
                  </a:lnTo>
                  <a:lnTo>
                    <a:pt x="49784" y="28968"/>
                  </a:lnTo>
                  <a:lnTo>
                    <a:pt x="49898" y="29451"/>
                  </a:lnTo>
                  <a:lnTo>
                    <a:pt x="50025" y="29921"/>
                  </a:lnTo>
                  <a:lnTo>
                    <a:pt x="50139" y="30403"/>
                  </a:lnTo>
                  <a:lnTo>
                    <a:pt x="50203" y="30632"/>
                  </a:lnTo>
                  <a:lnTo>
                    <a:pt x="51384" y="30327"/>
                  </a:lnTo>
                  <a:close/>
                </a:path>
                <a:path w="72389" h="81280">
                  <a:moveTo>
                    <a:pt x="52070" y="24320"/>
                  </a:moveTo>
                  <a:lnTo>
                    <a:pt x="51536" y="24028"/>
                  </a:lnTo>
                  <a:lnTo>
                    <a:pt x="50292" y="23304"/>
                  </a:lnTo>
                  <a:lnTo>
                    <a:pt x="49911" y="23088"/>
                  </a:lnTo>
                  <a:lnTo>
                    <a:pt x="48844" y="23622"/>
                  </a:lnTo>
                  <a:lnTo>
                    <a:pt x="49364" y="23926"/>
                  </a:lnTo>
                  <a:lnTo>
                    <a:pt x="50203" y="24409"/>
                  </a:lnTo>
                  <a:lnTo>
                    <a:pt x="50622" y="24638"/>
                  </a:lnTo>
                  <a:lnTo>
                    <a:pt x="51003" y="24866"/>
                  </a:lnTo>
                  <a:lnTo>
                    <a:pt x="52070" y="24320"/>
                  </a:lnTo>
                  <a:close/>
                </a:path>
                <a:path w="72389" h="81280">
                  <a:moveTo>
                    <a:pt x="52527" y="18745"/>
                  </a:moveTo>
                  <a:lnTo>
                    <a:pt x="52197" y="18643"/>
                  </a:lnTo>
                  <a:lnTo>
                    <a:pt x="51765" y="18605"/>
                  </a:lnTo>
                  <a:lnTo>
                    <a:pt x="51422" y="18732"/>
                  </a:lnTo>
                  <a:lnTo>
                    <a:pt x="51257" y="18948"/>
                  </a:lnTo>
                  <a:lnTo>
                    <a:pt x="51015" y="19240"/>
                  </a:lnTo>
                  <a:lnTo>
                    <a:pt x="50546" y="19837"/>
                  </a:lnTo>
                  <a:lnTo>
                    <a:pt x="50355" y="20066"/>
                  </a:lnTo>
                  <a:lnTo>
                    <a:pt x="50698" y="20167"/>
                  </a:lnTo>
                  <a:lnTo>
                    <a:pt x="50863" y="20193"/>
                  </a:lnTo>
                  <a:lnTo>
                    <a:pt x="51130" y="20205"/>
                  </a:lnTo>
                  <a:lnTo>
                    <a:pt x="51460" y="20078"/>
                  </a:lnTo>
                  <a:lnTo>
                    <a:pt x="51879" y="19570"/>
                  </a:lnTo>
                  <a:lnTo>
                    <a:pt x="52108" y="19265"/>
                  </a:lnTo>
                  <a:lnTo>
                    <a:pt x="52349" y="18973"/>
                  </a:lnTo>
                  <a:lnTo>
                    <a:pt x="52527" y="18745"/>
                  </a:lnTo>
                  <a:close/>
                </a:path>
                <a:path w="72389" h="81280">
                  <a:moveTo>
                    <a:pt x="53378" y="56667"/>
                  </a:moveTo>
                  <a:lnTo>
                    <a:pt x="53022" y="56134"/>
                  </a:lnTo>
                  <a:lnTo>
                    <a:pt x="52654" y="55600"/>
                  </a:lnTo>
                  <a:lnTo>
                    <a:pt x="52298" y="55067"/>
                  </a:lnTo>
                  <a:lnTo>
                    <a:pt x="51612" y="54063"/>
                  </a:lnTo>
                  <a:lnTo>
                    <a:pt x="50507" y="54533"/>
                  </a:lnTo>
                  <a:lnTo>
                    <a:pt x="50863" y="55067"/>
                  </a:lnTo>
                  <a:lnTo>
                    <a:pt x="51219" y="55600"/>
                  </a:lnTo>
                  <a:lnTo>
                    <a:pt x="51587" y="56134"/>
                  </a:lnTo>
                  <a:lnTo>
                    <a:pt x="52260" y="57137"/>
                  </a:lnTo>
                  <a:lnTo>
                    <a:pt x="53378" y="56667"/>
                  </a:lnTo>
                  <a:close/>
                </a:path>
                <a:path w="72389" h="81280">
                  <a:moveTo>
                    <a:pt x="54571" y="32651"/>
                  </a:moveTo>
                  <a:lnTo>
                    <a:pt x="54356" y="32232"/>
                  </a:lnTo>
                  <a:lnTo>
                    <a:pt x="54114" y="31750"/>
                  </a:lnTo>
                  <a:lnTo>
                    <a:pt x="53873" y="31280"/>
                  </a:lnTo>
                  <a:lnTo>
                    <a:pt x="53644" y="30797"/>
                  </a:lnTo>
                  <a:lnTo>
                    <a:pt x="53403" y="30340"/>
                  </a:lnTo>
                  <a:lnTo>
                    <a:pt x="52247" y="30695"/>
                  </a:lnTo>
                  <a:lnTo>
                    <a:pt x="52463" y="31115"/>
                  </a:lnTo>
                  <a:lnTo>
                    <a:pt x="53174" y="32550"/>
                  </a:lnTo>
                  <a:lnTo>
                    <a:pt x="53416" y="33007"/>
                  </a:lnTo>
                  <a:lnTo>
                    <a:pt x="54571" y="32651"/>
                  </a:lnTo>
                  <a:close/>
                </a:path>
                <a:path w="72389" h="81280">
                  <a:moveTo>
                    <a:pt x="56781" y="19926"/>
                  </a:moveTo>
                  <a:lnTo>
                    <a:pt x="56654" y="19837"/>
                  </a:lnTo>
                  <a:lnTo>
                    <a:pt x="56476" y="19773"/>
                  </a:lnTo>
                  <a:lnTo>
                    <a:pt x="56235" y="19697"/>
                  </a:lnTo>
                  <a:lnTo>
                    <a:pt x="55829" y="19875"/>
                  </a:lnTo>
                  <a:lnTo>
                    <a:pt x="55638" y="20002"/>
                  </a:lnTo>
                  <a:lnTo>
                    <a:pt x="54927" y="20485"/>
                  </a:lnTo>
                  <a:lnTo>
                    <a:pt x="54559" y="20713"/>
                  </a:lnTo>
                  <a:lnTo>
                    <a:pt x="54343" y="20866"/>
                  </a:lnTo>
                  <a:lnTo>
                    <a:pt x="54876" y="21094"/>
                  </a:lnTo>
                  <a:lnTo>
                    <a:pt x="55283" y="20916"/>
                  </a:lnTo>
                  <a:lnTo>
                    <a:pt x="55473" y="20789"/>
                  </a:lnTo>
                  <a:lnTo>
                    <a:pt x="56197" y="20320"/>
                  </a:lnTo>
                  <a:lnTo>
                    <a:pt x="56781" y="19926"/>
                  </a:lnTo>
                  <a:close/>
                </a:path>
                <a:path w="72389" h="81280">
                  <a:moveTo>
                    <a:pt x="56959" y="4432"/>
                  </a:moveTo>
                  <a:lnTo>
                    <a:pt x="55956" y="3949"/>
                  </a:lnTo>
                  <a:lnTo>
                    <a:pt x="55359" y="3644"/>
                  </a:lnTo>
                  <a:lnTo>
                    <a:pt x="54762" y="3352"/>
                  </a:lnTo>
                  <a:lnTo>
                    <a:pt x="54495" y="3213"/>
                  </a:lnTo>
                  <a:lnTo>
                    <a:pt x="53403" y="3644"/>
                  </a:lnTo>
                  <a:lnTo>
                    <a:pt x="53809" y="3848"/>
                  </a:lnTo>
                  <a:lnTo>
                    <a:pt x="54406" y="4140"/>
                  </a:lnTo>
                  <a:lnTo>
                    <a:pt x="55003" y="4445"/>
                  </a:lnTo>
                  <a:lnTo>
                    <a:pt x="55880" y="4876"/>
                  </a:lnTo>
                  <a:lnTo>
                    <a:pt x="56959" y="4432"/>
                  </a:lnTo>
                  <a:close/>
                </a:path>
                <a:path w="72389" h="81280">
                  <a:moveTo>
                    <a:pt x="57188" y="61607"/>
                  </a:moveTo>
                  <a:lnTo>
                    <a:pt x="57010" y="61074"/>
                  </a:lnTo>
                  <a:lnTo>
                    <a:pt x="56959" y="60883"/>
                  </a:lnTo>
                  <a:lnTo>
                    <a:pt x="56896" y="60706"/>
                  </a:lnTo>
                  <a:lnTo>
                    <a:pt x="56845" y="60528"/>
                  </a:lnTo>
                  <a:lnTo>
                    <a:pt x="56667" y="59982"/>
                  </a:lnTo>
                  <a:lnTo>
                    <a:pt x="55486" y="60312"/>
                  </a:lnTo>
                  <a:lnTo>
                    <a:pt x="55664" y="60845"/>
                  </a:lnTo>
                  <a:lnTo>
                    <a:pt x="55727" y="61023"/>
                  </a:lnTo>
                  <a:lnTo>
                    <a:pt x="55778" y="61201"/>
                  </a:lnTo>
                  <a:lnTo>
                    <a:pt x="55841" y="61379"/>
                  </a:lnTo>
                  <a:lnTo>
                    <a:pt x="56019" y="61925"/>
                  </a:lnTo>
                  <a:lnTo>
                    <a:pt x="57188" y="61607"/>
                  </a:lnTo>
                  <a:close/>
                </a:path>
                <a:path w="72389" h="81280">
                  <a:moveTo>
                    <a:pt x="57480" y="25298"/>
                  </a:moveTo>
                  <a:lnTo>
                    <a:pt x="54013" y="25298"/>
                  </a:lnTo>
                  <a:lnTo>
                    <a:pt x="53822" y="26225"/>
                  </a:lnTo>
                  <a:lnTo>
                    <a:pt x="54622" y="26225"/>
                  </a:lnTo>
                  <a:lnTo>
                    <a:pt x="57289" y="26225"/>
                  </a:lnTo>
                  <a:lnTo>
                    <a:pt x="57480" y="25298"/>
                  </a:lnTo>
                  <a:close/>
                </a:path>
                <a:path w="72389" h="81280">
                  <a:moveTo>
                    <a:pt x="57619" y="12865"/>
                  </a:moveTo>
                  <a:lnTo>
                    <a:pt x="57467" y="12814"/>
                  </a:lnTo>
                  <a:lnTo>
                    <a:pt x="56400" y="12877"/>
                  </a:lnTo>
                  <a:lnTo>
                    <a:pt x="55562" y="12941"/>
                  </a:lnTo>
                  <a:lnTo>
                    <a:pt x="54533" y="13004"/>
                  </a:lnTo>
                  <a:lnTo>
                    <a:pt x="54038" y="13068"/>
                  </a:lnTo>
                  <a:lnTo>
                    <a:pt x="53860" y="13500"/>
                  </a:lnTo>
                  <a:lnTo>
                    <a:pt x="54013" y="13550"/>
                  </a:lnTo>
                  <a:lnTo>
                    <a:pt x="54241" y="13538"/>
                  </a:lnTo>
                  <a:lnTo>
                    <a:pt x="55079" y="13487"/>
                  </a:lnTo>
                  <a:lnTo>
                    <a:pt x="55918" y="13423"/>
                  </a:lnTo>
                  <a:lnTo>
                    <a:pt x="56946" y="13360"/>
                  </a:lnTo>
                  <a:lnTo>
                    <a:pt x="57442" y="13296"/>
                  </a:lnTo>
                  <a:lnTo>
                    <a:pt x="57619" y="12865"/>
                  </a:lnTo>
                  <a:close/>
                </a:path>
                <a:path w="72389" h="81280">
                  <a:moveTo>
                    <a:pt x="58877" y="9309"/>
                  </a:moveTo>
                  <a:lnTo>
                    <a:pt x="58635" y="7353"/>
                  </a:lnTo>
                  <a:lnTo>
                    <a:pt x="58572" y="6870"/>
                  </a:lnTo>
                  <a:lnTo>
                    <a:pt x="57391" y="7150"/>
                  </a:lnTo>
                  <a:lnTo>
                    <a:pt x="57454" y="7670"/>
                  </a:lnTo>
                  <a:lnTo>
                    <a:pt x="57632" y="9105"/>
                  </a:lnTo>
                  <a:lnTo>
                    <a:pt x="57696" y="9588"/>
                  </a:lnTo>
                  <a:lnTo>
                    <a:pt x="58877" y="9309"/>
                  </a:lnTo>
                  <a:close/>
                </a:path>
                <a:path w="72389" h="81280">
                  <a:moveTo>
                    <a:pt x="59055" y="24269"/>
                  </a:moveTo>
                  <a:lnTo>
                    <a:pt x="58788" y="23939"/>
                  </a:lnTo>
                  <a:lnTo>
                    <a:pt x="58318" y="23342"/>
                  </a:lnTo>
                  <a:lnTo>
                    <a:pt x="57353" y="22148"/>
                  </a:lnTo>
                  <a:lnTo>
                    <a:pt x="57124" y="21856"/>
                  </a:lnTo>
                  <a:lnTo>
                    <a:pt x="55994" y="22263"/>
                  </a:lnTo>
                  <a:lnTo>
                    <a:pt x="56261" y="22593"/>
                  </a:lnTo>
                  <a:lnTo>
                    <a:pt x="56743" y="23190"/>
                  </a:lnTo>
                  <a:lnTo>
                    <a:pt x="57213" y="23787"/>
                  </a:lnTo>
                  <a:lnTo>
                    <a:pt x="57696" y="24384"/>
                  </a:lnTo>
                  <a:lnTo>
                    <a:pt x="57924" y="24676"/>
                  </a:lnTo>
                  <a:lnTo>
                    <a:pt x="59055" y="24269"/>
                  </a:lnTo>
                  <a:close/>
                </a:path>
                <a:path w="72389" h="81280">
                  <a:moveTo>
                    <a:pt x="59182" y="1562"/>
                  </a:moveTo>
                  <a:lnTo>
                    <a:pt x="58991" y="1397"/>
                  </a:lnTo>
                  <a:lnTo>
                    <a:pt x="58597" y="1079"/>
                  </a:lnTo>
                  <a:lnTo>
                    <a:pt x="58445" y="685"/>
                  </a:lnTo>
                  <a:lnTo>
                    <a:pt x="58496" y="0"/>
                  </a:lnTo>
                  <a:lnTo>
                    <a:pt x="57327" y="139"/>
                  </a:lnTo>
                  <a:lnTo>
                    <a:pt x="57302" y="508"/>
                  </a:lnTo>
                  <a:lnTo>
                    <a:pt x="57264" y="1054"/>
                  </a:lnTo>
                  <a:lnTo>
                    <a:pt x="57467" y="1460"/>
                  </a:lnTo>
                  <a:lnTo>
                    <a:pt x="58127" y="2019"/>
                  </a:lnTo>
                  <a:lnTo>
                    <a:pt x="59182" y="1562"/>
                  </a:lnTo>
                  <a:close/>
                </a:path>
                <a:path w="72389" h="81280">
                  <a:moveTo>
                    <a:pt x="59804" y="11226"/>
                  </a:moveTo>
                  <a:lnTo>
                    <a:pt x="59766" y="10922"/>
                  </a:lnTo>
                  <a:lnTo>
                    <a:pt x="59702" y="10566"/>
                  </a:lnTo>
                  <a:lnTo>
                    <a:pt x="59601" y="9842"/>
                  </a:lnTo>
                  <a:lnTo>
                    <a:pt x="59563" y="9601"/>
                  </a:lnTo>
                  <a:lnTo>
                    <a:pt x="58369" y="9842"/>
                  </a:lnTo>
                  <a:lnTo>
                    <a:pt x="58420" y="10160"/>
                  </a:lnTo>
                  <a:lnTo>
                    <a:pt x="58470" y="10515"/>
                  </a:lnTo>
                  <a:lnTo>
                    <a:pt x="58534" y="10871"/>
                  </a:lnTo>
                  <a:lnTo>
                    <a:pt x="58585" y="11239"/>
                  </a:lnTo>
                  <a:lnTo>
                    <a:pt x="58623" y="11480"/>
                  </a:lnTo>
                  <a:lnTo>
                    <a:pt x="59804" y="11226"/>
                  </a:lnTo>
                  <a:close/>
                </a:path>
                <a:path w="72389" h="81280">
                  <a:moveTo>
                    <a:pt x="60896" y="16471"/>
                  </a:moveTo>
                  <a:lnTo>
                    <a:pt x="59715" y="16446"/>
                  </a:lnTo>
                  <a:lnTo>
                    <a:pt x="59474" y="16929"/>
                  </a:lnTo>
                  <a:lnTo>
                    <a:pt x="59359" y="17170"/>
                  </a:lnTo>
                  <a:lnTo>
                    <a:pt x="59232" y="17411"/>
                  </a:lnTo>
                  <a:lnTo>
                    <a:pt x="58813" y="18249"/>
                  </a:lnTo>
                  <a:lnTo>
                    <a:pt x="60007" y="18262"/>
                  </a:lnTo>
                  <a:lnTo>
                    <a:pt x="60248" y="17792"/>
                  </a:lnTo>
                  <a:lnTo>
                    <a:pt x="60477" y="17310"/>
                  </a:lnTo>
                  <a:lnTo>
                    <a:pt x="60604" y="17068"/>
                  </a:lnTo>
                  <a:lnTo>
                    <a:pt x="60896" y="16471"/>
                  </a:lnTo>
                  <a:close/>
                </a:path>
                <a:path w="72389" h="81280">
                  <a:moveTo>
                    <a:pt x="62598" y="70662"/>
                  </a:moveTo>
                  <a:lnTo>
                    <a:pt x="61417" y="70904"/>
                  </a:lnTo>
                  <a:lnTo>
                    <a:pt x="61417" y="71310"/>
                  </a:lnTo>
                  <a:lnTo>
                    <a:pt x="61417" y="72898"/>
                  </a:lnTo>
                  <a:lnTo>
                    <a:pt x="62598" y="72656"/>
                  </a:lnTo>
                  <a:lnTo>
                    <a:pt x="62598" y="70662"/>
                  </a:lnTo>
                  <a:close/>
                </a:path>
                <a:path w="72389" h="81280">
                  <a:moveTo>
                    <a:pt x="63766" y="2247"/>
                  </a:moveTo>
                  <a:lnTo>
                    <a:pt x="62611" y="2374"/>
                  </a:lnTo>
                  <a:lnTo>
                    <a:pt x="62458" y="2743"/>
                  </a:lnTo>
                  <a:lnTo>
                    <a:pt x="61785" y="4330"/>
                  </a:lnTo>
                  <a:lnTo>
                    <a:pt x="62941" y="4203"/>
                  </a:lnTo>
                  <a:lnTo>
                    <a:pt x="63766" y="2247"/>
                  </a:lnTo>
                  <a:close/>
                </a:path>
                <a:path w="72389" h="81280">
                  <a:moveTo>
                    <a:pt x="65354" y="15125"/>
                  </a:moveTo>
                  <a:lnTo>
                    <a:pt x="64554" y="15062"/>
                  </a:lnTo>
                  <a:lnTo>
                    <a:pt x="63906" y="14998"/>
                  </a:lnTo>
                  <a:lnTo>
                    <a:pt x="63246" y="14947"/>
                  </a:lnTo>
                  <a:lnTo>
                    <a:pt x="62585" y="14884"/>
                  </a:lnTo>
                  <a:lnTo>
                    <a:pt x="62115" y="14846"/>
                  </a:lnTo>
                  <a:lnTo>
                    <a:pt x="61353" y="15532"/>
                  </a:lnTo>
                  <a:lnTo>
                    <a:pt x="62141" y="15595"/>
                  </a:lnTo>
                  <a:lnTo>
                    <a:pt x="64592" y="15798"/>
                  </a:lnTo>
                  <a:lnTo>
                    <a:pt x="65354" y="15125"/>
                  </a:lnTo>
                  <a:close/>
                </a:path>
                <a:path w="72389" h="81280">
                  <a:moveTo>
                    <a:pt x="66230" y="9359"/>
                  </a:moveTo>
                  <a:lnTo>
                    <a:pt x="66014" y="9080"/>
                  </a:lnTo>
                  <a:lnTo>
                    <a:pt x="65468" y="9258"/>
                  </a:lnTo>
                  <a:lnTo>
                    <a:pt x="63588" y="9867"/>
                  </a:lnTo>
                  <a:lnTo>
                    <a:pt x="63119" y="10020"/>
                  </a:lnTo>
                  <a:lnTo>
                    <a:pt x="63334" y="10299"/>
                  </a:lnTo>
                  <a:lnTo>
                    <a:pt x="63982" y="10083"/>
                  </a:lnTo>
                  <a:lnTo>
                    <a:pt x="65760" y="9512"/>
                  </a:lnTo>
                  <a:lnTo>
                    <a:pt x="66230" y="9359"/>
                  </a:lnTo>
                  <a:close/>
                </a:path>
                <a:path w="72389" h="81280">
                  <a:moveTo>
                    <a:pt x="66687" y="20612"/>
                  </a:moveTo>
                  <a:lnTo>
                    <a:pt x="66497" y="20370"/>
                  </a:lnTo>
                  <a:lnTo>
                    <a:pt x="66192" y="20015"/>
                  </a:lnTo>
                  <a:lnTo>
                    <a:pt x="65900" y="19659"/>
                  </a:lnTo>
                  <a:lnTo>
                    <a:pt x="65595" y="19304"/>
                  </a:lnTo>
                  <a:lnTo>
                    <a:pt x="65405" y="19062"/>
                  </a:lnTo>
                  <a:lnTo>
                    <a:pt x="64287" y="19469"/>
                  </a:lnTo>
                  <a:lnTo>
                    <a:pt x="64490" y="19710"/>
                  </a:lnTo>
                  <a:lnTo>
                    <a:pt x="64782" y="20066"/>
                  </a:lnTo>
                  <a:lnTo>
                    <a:pt x="65087" y="20421"/>
                  </a:lnTo>
                  <a:lnTo>
                    <a:pt x="65379" y="20789"/>
                  </a:lnTo>
                  <a:lnTo>
                    <a:pt x="65582" y="21018"/>
                  </a:lnTo>
                  <a:lnTo>
                    <a:pt x="66687" y="20612"/>
                  </a:lnTo>
                  <a:close/>
                </a:path>
                <a:path w="72389" h="81280">
                  <a:moveTo>
                    <a:pt x="67716" y="70459"/>
                  </a:moveTo>
                  <a:lnTo>
                    <a:pt x="67386" y="68453"/>
                  </a:lnTo>
                  <a:lnTo>
                    <a:pt x="67271" y="67678"/>
                  </a:lnTo>
                  <a:lnTo>
                    <a:pt x="67195" y="67259"/>
                  </a:lnTo>
                  <a:lnTo>
                    <a:pt x="66014" y="67538"/>
                  </a:lnTo>
                  <a:lnTo>
                    <a:pt x="66090" y="67995"/>
                  </a:lnTo>
                  <a:lnTo>
                    <a:pt x="66471" y="70319"/>
                  </a:lnTo>
                  <a:lnTo>
                    <a:pt x="66535" y="70739"/>
                  </a:lnTo>
                  <a:lnTo>
                    <a:pt x="67716" y="70459"/>
                  </a:lnTo>
                  <a:close/>
                </a:path>
                <a:path w="72389" h="81280">
                  <a:moveTo>
                    <a:pt x="69811" y="12496"/>
                  </a:moveTo>
                  <a:lnTo>
                    <a:pt x="69634" y="12319"/>
                  </a:lnTo>
                  <a:lnTo>
                    <a:pt x="67525" y="12319"/>
                  </a:lnTo>
                  <a:lnTo>
                    <a:pt x="67094" y="12395"/>
                  </a:lnTo>
                  <a:lnTo>
                    <a:pt x="66903" y="12903"/>
                  </a:lnTo>
                  <a:lnTo>
                    <a:pt x="67081" y="13081"/>
                  </a:lnTo>
                  <a:lnTo>
                    <a:pt x="67335" y="13081"/>
                  </a:lnTo>
                  <a:lnTo>
                    <a:pt x="69189" y="13081"/>
                  </a:lnTo>
                  <a:lnTo>
                    <a:pt x="69621" y="13004"/>
                  </a:lnTo>
                  <a:lnTo>
                    <a:pt x="69811" y="12496"/>
                  </a:lnTo>
                  <a:close/>
                </a:path>
                <a:path w="72389" h="81280">
                  <a:moveTo>
                    <a:pt x="69938" y="2260"/>
                  </a:moveTo>
                  <a:lnTo>
                    <a:pt x="68821" y="2159"/>
                  </a:lnTo>
                  <a:lnTo>
                    <a:pt x="68503" y="2527"/>
                  </a:lnTo>
                  <a:lnTo>
                    <a:pt x="67792" y="3365"/>
                  </a:lnTo>
                  <a:lnTo>
                    <a:pt x="67424" y="3784"/>
                  </a:lnTo>
                  <a:lnTo>
                    <a:pt x="66954" y="4330"/>
                  </a:lnTo>
                  <a:lnTo>
                    <a:pt x="68084" y="4432"/>
                  </a:lnTo>
                  <a:lnTo>
                    <a:pt x="69113" y="3225"/>
                  </a:lnTo>
                  <a:lnTo>
                    <a:pt x="69469" y="2819"/>
                  </a:lnTo>
                  <a:lnTo>
                    <a:pt x="69938" y="2260"/>
                  </a:lnTo>
                  <a:close/>
                </a:path>
                <a:path w="72389" h="81280">
                  <a:moveTo>
                    <a:pt x="72326" y="4648"/>
                  </a:moveTo>
                  <a:lnTo>
                    <a:pt x="72123" y="4470"/>
                  </a:lnTo>
                  <a:lnTo>
                    <a:pt x="71882" y="4267"/>
                  </a:lnTo>
                  <a:lnTo>
                    <a:pt x="71488" y="4381"/>
                  </a:lnTo>
                  <a:lnTo>
                    <a:pt x="71272" y="4533"/>
                  </a:lnTo>
                  <a:lnTo>
                    <a:pt x="70561" y="5016"/>
                  </a:lnTo>
                  <a:lnTo>
                    <a:pt x="70192" y="5245"/>
                  </a:lnTo>
                  <a:lnTo>
                    <a:pt x="69964" y="5410"/>
                  </a:lnTo>
                  <a:lnTo>
                    <a:pt x="69938" y="5702"/>
                  </a:lnTo>
                  <a:lnTo>
                    <a:pt x="70370" y="6083"/>
                  </a:lnTo>
                  <a:lnTo>
                    <a:pt x="70764" y="5969"/>
                  </a:lnTo>
                  <a:lnTo>
                    <a:pt x="70993" y="5816"/>
                  </a:lnTo>
                  <a:lnTo>
                    <a:pt x="71348" y="5588"/>
                  </a:lnTo>
                  <a:lnTo>
                    <a:pt x="72288" y="4953"/>
                  </a:lnTo>
                  <a:lnTo>
                    <a:pt x="72326" y="4648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0" name="object 2680" descr=""/>
            <p:cNvSpPr/>
            <p:nvPr/>
          </p:nvSpPr>
          <p:spPr>
            <a:xfrm>
              <a:off x="2576957" y="2813380"/>
              <a:ext cx="86995" cy="67945"/>
            </a:xfrm>
            <a:custGeom>
              <a:avLst/>
              <a:gdLst/>
              <a:ahLst/>
              <a:cxnLst/>
              <a:rect l="l" t="t" r="r" b="b"/>
              <a:pathLst>
                <a:path w="86994" h="67944">
                  <a:moveTo>
                    <a:pt x="2692" y="51777"/>
                  </a:moveTo>
                  <a:lnTo>
                    <a:pt x="2159" y="51371"/>
                  </a:lnTo>
                  <a:lnTo>
                    <a:pt x="1435" y="50838"/>
                  </a:lnTo>
                  <a:lnTo>
                    <a:pt x="1028" y="50520"/>
                  </a:lnTo>
                  <a:lnTo>
                    <a:pt x="0" y="51104"/>
                  </a:lnTo>
                  <a:lnTo>
                    <a:pt x="533" y="51511"/>
                  </a:lnTo>
                  <a:lnTo>
                    <a:pt x="1663" y="52362"/>
                  </a:lnTo>
                  <a:lnTo>
                    <a:pt x="2692" y="51777"/>
                  </a:lnTo>
                  <a:close/>
                </a:path>
                <a:path w="86994" h="67944">
                  <a:moveTo>
                    <a:pt x="4914" y="61645"/>
                  </a:moveTo>
                  <a:lnTo>
                    <a:pt x="4356" y="61696"/>
                  </a:lnTo>
                  <a:lnTo>
                    <a:pt x="4076" y="61734"/>
                  </a:lnTo>
                  <a:lnTo>
                    <a:pt x="3759" y="61823"/>
                  </a:lnTo>
                  <a:lnTo>
                    <a:pt x="3619" y="62026"/>
                  </a:lnTo>
                  <a:lnTo>
                    <a:pt x="3327" y="62445"/>
                  </a:lnTo>
                  <a:lnTo>
                    <a:pt x="3022" y="62865"/>
                  </a:lnTo>
                  <a:lnTo>
                    <a:pt x="2730" y="63284"/>
                  </a:lnTo>
                  <a:lnTo>
                    <a:pt x="2590" y="63461"/>
                  </a:lnTo>
                  <a:lnTo>
                    <a:pt x="3149" y="63411"/>
                  </a:lnTo>
                  <a:lnTo>
                    <a:pt x="3429" y="63373"/>
                  </a:lnTo>
                  <a:lnTo>
                    <a:pt x="3746" y="63284"/>
                  </a:lnTo>
                  <a:lnTo>
                    <a:pt x="4178" y="62661"/>
                  </a:lnTo>
                  <a:lnTo>
                    <a:pt x="4483" y="62242"/>
                  </a:lnTo>
                  <a:lnTo>
                    <a:pt x="4775" y="61823"/>
                  </a:lnTo>
                  <a:lnTo>
                    <a:pt x="4914" y="61645"/>
                  </a:lnTo>
                  <a:close/>
                </a:path>
                <a:path w="86994" h="67944">
                  <a:moveTo>
                    <a:pt x="5562" y="47434"/>
                  </a:moveTo>
                  <a:lnTo>
                    <a:pt x="5308" y="47193"/>
                  </a:lnTo>
                  <a:lnTo>
                    <a:pt x="4597" y="46482"/>
                  </a:lnTo>
                  <a:lnTo>
                    <a:pt x="4241" y="46113"/>
                  </a:lnTo>
                  <a:lnTo>
                    <a:pt x="3987" y="45872"/>
                  </a:lnTo>
                  <a:lnTo>
                    <a:pt x="2895" y="46304"/>
                  </a:lnTo>
                  <a:lnTo>
                    <a:pt x="3136" y="46545"/>
                  </a:lnTo>
                  <a:lnTo>
                    <a:pt x="3848" y="47256"/>
                  </a:lnTo>
                  <a:lnTo>
                    <a:pt x="4216" y="47612"/>
                  </a:lnTo>
                  <a:lnTo>
                    <a:pt x="4457" y="47866"/>
                  </a:lnTo>
                  <a:lnTo>
                    <a:pt x="5562" y="47434"/>
                  </a:lnTo>
                  <a:close/>
                </a:path>
                <a:path w="86994" h="67944">
                  <a:moveTo>
                    <a:pt x="10172" y="58229"/>
                  </a:moveTo>
                  <a:lnTo>
                    <a:pt x="9944" y="57937"/>
                  </a:lnTo>
                  <a:lnTo>
                    <a:pt x="9563" y="57480"/>
                  </a:lnTo>
                  <a:lnTo>
                    <a:pt x="9410" y="56984"/>
                  </a:lnTo>
                  <a:lnTo>
                    <a:pt x="9436" y="56388"/>
                  </a:lnTo>
                  <a:lnTo>
                    <a:pt x="9436" y="56134"/>
                  </a:lnTo>
                  <a:lnTo>
                    <a:pt x="8267" y="56311"/>
                  </a:lnTo>
                  <a:lnTo>
                    <a:pt x="8255" y="56705"/>
                  </a:lnTo>
                  <a:lnTo>
                    <a:pt x="8242" y="57340"/>
                  </a:lnTo>
                  <a:lnTo>
                    <a:pt x="8432" y="57873"/>
                  </a:lnTo>
                  <a:lnTo>
                    <a:pt x="8839" y="58369"/>
                  </a:lnTo>
                  <a:lnTo>
                    <a:pt x="9055" y="58623"/>
                  </a:lnTo>
                  <a:lnTo>
                    <a:pt x="10172" y="58229"/>
                  </a:lnTo>
                  <a:close/>
                </a:path>
                <a:path w="86994" h="67944">
                  <a:moveTo>
                    <a:pt x="11595" y="34594"/>
                  </a:moveTo>
                  <a:lnTo>
                    <a:pt x="10414" y="34798"/>
                  </a:lnTo>
                  <a:lnTo>
                    <a:pt x="10414" y="35229"/>
                  </a:lnTo>
                  <a:lnTo>
                    <a:pt x="10414" y="37160"/>
                  </a:lnTo>
                  <a:lnTo>
                    <a:pt x="11595" y="36957"/>
                  </a:lnTo>
                  <a:lnTo>
                    <a:pt x="11595" y="34594"/>
                  </a:lnTo>
                  <a:close/>
                </a:path>
                <a:path w="86994" h="67944">
                  <a:moveTo>
                    <a:pt x="15887" y="64185"/>
                  </a:moveTo>
                  <a:lnTo>
                    <a:pt x="14706" y="64401"/>
                  </a:lnTo>
                  <a:lnTo>
                    <a:pt x="14706" y="64846"/>
                  </a:lnTo>
                  <a:lnTo>
                    <a:pt x="14706" y="66992"/>
                  </a:lnTo>
                  <a:lnTo>
                    <a:pt x="15887" y="66776"/>
                  </a:lnTo>
                  <a:lnTo>
                    <a:pt x="15887" y="64185"/>
                  </a:lnTo>
                  <a:close/>
                </a:path>
                <a:path w="86994" h="67944">
                  <a:moveTo>
                    <a:pt x="20243" y="33426"/>
                  </a:moveTo>
                  <a:lnTo>
                    <a:pt x="20078" y="33286"/>
                  </a:lnTo>
                  <a:lnTo>
                    <a:pt x="16548" y="33286"/>
                  </a:lnTo>
                  <a:lnTo>
                    <a:pt x="16103" y="33362"/>
                  </a:lnTo>
                  <a:lnTo>
                    <a:pt x="15913" y="33858"/>
                  </a:lnTo>
                  <a:lnTo>
                    <a:pt x="16078" y="33997"/>
                  </a:lnTo>
                  <a:lnTo>
                    <a:pt x="16332" y="33997"/>
                  </a:lnTo>
                  <a:lnTo>
                    <a:pt x="19608" y="33997"/>
                  </a:lnTo>
                  <a:lnTo>
                    <a:pt x="20053" y="33921"/>
                  </a:lnTo>
                  <a:lnTo>
                    <a:pt x="20243" y="33426"/>
                  </a:lnTo>
                  <a:close/>
                </a:path>
                <a:path w="86994" h="67944">
                  <a:moveTo>
                    <a:pt x="20878" y="22529"/>
                  </a:moveTo>
                  <a:lnTo>
                    <a:pt x="18910" y="21793"/>
                  </a:lnTo>
                  <a:lnTo>
                    <a:pt x="18567" y="21844"/>
                  </a:lnTo>
                  <a:lnTo>
                    <a:pt x="18211" y="22098"/>
                  </a:lnTo>
                  <a:lnTo>
                    <a:pt x="17957" y="22364"/>
                  </a:lnTo>
                  <a:lnTo>
                    <a:pt x="18237" y="22466"/>
                  </a:lnTo>
                  <a:lnTo>
                    <a:pt x="19672" y="22999"/>
                  </a:lnTo>
                  <a:lnTo>
                    <a:pt x="19926" y="23101"/>
                  </a:lnTo>
                  <a:lnTo>
                    <a:pt x="20269" y="23050"/>
                  </a:lnTo>
                  <a:lnTo>
                    <a:pt x="20637" y="22809"/>
                  </a:lnTo>
                  <a:lnTo>
                    <a:pt x="20878" y="22529"/>
                  </a:lnTo>
                  <a:close/>
                </a:path>
                <a:path w="86994" h="67944">
                  <a:moveTo>
                    <a:pt x="21120" y="49136"/>
                  </a:moveTo>
                  <a:lnTo>
                    <a:pt x="20332" y="48996"/>
                  </a:lnTo>
                  <a:lnTo>
                    <a:pt x="19685" y="48869"/>
                  </a:lnTo>
                  <a:lnTo>
                    <a:pt x="18364" y="48641"/>
                  </a:lnTo>
                  <a:lnTo>
                    <a:pt x="17830" y="48539"/>
                  </a:lnTo>
                  <a:lnTo>
                    <a:pt x="17157" y="49288"/>
                  </a:lnTo>
                  <a:lnTo>
                    <a:pt x="17945" y="49428"/>
                  </a:lnTo>
                  <a:lnTo>
                    <a:pt x="19913" y="49784"/>
                  </a:lnTo>
                  <a:lnTo>
                    <a:pt x="20447" y="49885"/>
                  </a:lnTo>
                  <a:lnTo>
                    <a:pt x="21120" y="49136"/>
                  </a:lnTo>
                  <a:close/>
                </a:path>
                <a:path w="86994" h="67944">
                  <a:moveTo>
                    <a:pt x="21882" y="37858"/>
                  </a:moveTo>
                  <a:lnTo>
                    <a:pt x="20675" y="37998"/>
                  </a:lnTo>
                  <a:lnTo>
                    <a:pt x="20548" y="38506"/>
                  </a:lnTo>
                  <a:lnTo>
                    <a:pt x="20434" y="38989"/>
                  </a:lnTo>
                  <a:lnTo>
                    <a:pt x="20307" y="39458"/>
                  </a:lnTo>
                  <a:lnTo>
                    <a:pt x="20193" y="39941"/>
                  </a:lnTo>
                  <a:lnTo>
                    <a:pt x="20053" y="40500"/>
                  </a:lnTo>
                  <a:lnTo>
                    <a:pt x="21259" y="40360"/>
                  </a:lnTo>
                  <a:lnTo>
                    <a:pt x="21386" y="39852"/>
                  </a:lnTo>
                  <a:lnTo>
                    <a:pt x="21615" y="38887"/>
                  </a:lnTo>
                  <a:lnTo>
                    <a:pt x="21742" y="38417"/>
                  </a:lnTo>
                  <a:lnTo>
                    <a:pt x="21882" y="37858"/>
                  </a:lnTo>
                  <a:close/>
                </a:path>
                <a:path w="86994" h="67944">
                  <a:moveTo>
                    <a:pt x="21932" y="64173"/>
                  </a:moveTo>
                  <a:lnTo>
                    <a:pt x="21793" y="63728"/>
                  </a:lnTo>
                  <a:lnTo>
                    <a:pt x="21666" y="63373"/>
                  </a:lnTo>
                  <a:lnTo>
                    <a:pt x="21615" y="63195"/>
                  </a:lnTo>
                  <a:lnTo>
                    <a:pt x="21463" y="62750"/>
                  </a:lnTo>
                  <a:lnTo>
                    <a:pt x="20294" y="63080"/>
                  </a:lnTo>
                  <a:lnTo>
                    <a:pt x="20434" y="63512"/>
                  </a:lnTo>
                  <a:lnTo>
                    <a:pt x="20497" y="63690"/>
                  </a:lnTo>
                  <a:lnTo>
                    <a:pt x="20548" y="63868"/>
                  </a:lnTo>
                  <a:lnTo>
                    <a:pt x="20612" y="64046"/>
                  </a:lnTo>
                  <a:lnTo>
                    <a:pt x="20764" y="64503"/>
                  </a:lnTo>
                  <a:lnTo>
                    <a:pt x="21932" y="64173"/>
                  </a:lnTo>
                  <a:close/>
                </a:path>
                <a:path w="86994" h="67944">
                  <a:moveTo>
                    <a:pt x="22948" y="28016"/>
                  </a:moveTo>
                  <a:lnTo>
                    <a:pt x="20231" y="28016"/>
                  </a:lnTo>
                  <a:lnTo>
                    <a:pt x="20002" y="28892"/>
                  </a:lnTo>
                  <a:lnTo>
                    <a:pt x="20802" y="28892"/>
                  </a:lnTo>
                  <a:lnTo>
                    <a:pt x="22733" y="28892"/>
                  </a:lnTo>
                  <a:lnTo>
                    <a:pt x="22948" y="28016"/>
                  </a:lnTo>
                  <a:close/>
                </a:path>
                <a:path w="86994" h="67944">
                  <a:moveTo>
                    <a:pt x="24917" y="16357"/>
                  </a:moveTo>
                  <a:lnTo>
                    <a:pt x="22821" y="15570"/>
                  </a:lnTo>
                  <a:lnTo>
                    <a:pt x="22402" y="15405"/>
                  </a:lnTo>
                  <a:lnTo>
                    <a:pt x="21437" y="16002"/>
                  </a:lnTo>
                  <a:lnTo>
                    <a:pt x="22110" y="16256"/>
                  </a:lnTo>
                  <a:lnTo>
                    <a:pt x="23952" y="16941"/>
                  </a:lnTo>
                  <a:lnTo>
                    <a:pt x="24917" y="16357"/>
                  </a:lnTo>
                  <a:close/>
                </a:path>
                <a:path w="86994" h="67944">
                  <a:moveTo>
                    <a:pt x="25069" y="43281"/>
                  </a:moveTo>
                  <a:lnTo>
                    <a:pt x="24396" y="42760"/>
                  </a:lnTo>
                  <a:lnTo>
                    <a:pt x="23825" y="43002"/>
                  </a:lnTo>
                  <a:lnTo>
                    <a:pt x="23202" y="43268"/>
                  </a:lnTo>
                  <a:lnTo>
                    <a:pt x="22720" y="43700"/>
                  </a:lnTo>
                  <a:lnTo>
                    <a:pt x="22440" y="44335"/>
                  </a:lnTo>
                  <a:lnTo>
                    <a:pt x="22199" y="44907"/>
                  </a:lnTo>
                  <a:lnTo>
                    <a:pt x="23368" y="44843"/>
                  </a:lnTo>
                  <a:lnTo>
                    <a:pt x="23558" y="44424"/>
                  </a:lnTo>
                  <a:lnTo>
                    <a:pt x="23723" y="44030"/>
                  </a:lnTo>
                  <a:lnTo>
                    <a:pt x="23939" y="43764"/>
                  </a:lnTo>
                  <a:lnTo>
                    <a:pt x="25069" y="43281"/>
                  </a:lnTo>
                  <a:close/>
                </a:path>
                <a:path w="86994" h="67944">
                  <a:moveTo>
                    <a:pt x="26847" y="23063"/>
                  </a:moveTo>
                  <a:lnTo>
                    <a:pt x="25666" y="23088"/>
                  </a:lnTo>
                  <a:lnTo>
                    <a:pt x="25476" y="23558"/>
                  </a:lnTo>
                  <a:lnTo>
                    <a:pt x="25361" y="23850"/>
                  </a:lnTo>
                  <a:lnTo>
                    <a:pt x="25234" y="24155"/>
                  </a:lnTo>
                  <a:lnTo>
                    <a:pt x="25120" y="24447"/>
                  </a:lnTo>
                  <a:lnTo>
                    <a:pt x="24866" y="25069"/>
                  </a:lnTo>
                  <a:lnTo>
                    <a:pt x="26047" y="25057"/>
                  </a:lnTo>
                  <a:lnTo>
                    <a:pt x="26238" y="24574"/>
                  </a:lnTo>
                  <a:lnTo>
                    <a:pt x="26365" y="24282"/>
                  </a:lnTo>
                  <a:lnTo>
                    <a:pt x="26479" y="23977"/>
                  </a:lnTo>
                  <a:lnTo>
                    <a:pt x="26593" y="23685"/>
                  </a:lnTo>
                  <a:lnTo>
                    <a:pt x="26847" y="23063"/>
                  </a:lnTo>
                  <a:close/>
                </a:path>
                <a:path w="86994" h="67944">
                  <a:moveTo>
                    <a:pt x="29425" y="34391"/>
                  </a:moveTo>
                  <a:lnTo>
                    <a:pt x="28308" y="34493"/>
                  </a:lnTo>
                  <a:lnTo>
                    <a:pt x="28143" y="34810"/>
                  </a:lnTo>
                  <a:lnTo>
                    <a:pt x="28028" y="35052"/>
                  </a:lnTo>
                  <a:lnTo>
                    <a:pt x="27901" y="35293"/>
                  </a:lnTo>
                  <a:lnTo>
                    <a:pt x="27673" y="35750"/>
                  </a:lnTo>
                  <a:lnTo>
                    <a:pt x="28790" y="35661"/>
                  </a:lnTo>
                  <a:lnTo>
                    <a:pt x="28956" y="35344"/>
                  </a:lnTo>
                  <a:lnTo>
                    <a:pt x="29184" y="34861"/>
                  </a:lnTo>
                  <a:lnTo>
                    <a:pt x="29311" y="34620"/>
                  </a:lnTo>
                  <a:lnTo>
                    <a:pt x="29425" y="34391"/>
                  </a:lnTo>
                  <a:close/>
                </a:path>
                <a:path w="86994" h="67944">
                  <a:moveTo>
                    <a:pt x="30632" y="8267"/>
                  </a:moveTo>
                  <a:lnTo>
                    <a:pt x="30441" y="8102"/>
                  </a:lnTo>
                  <a:lnTo>
                    <a:pt x="30226" y="7924"/>
                  </a:lnTo>
                  <a:lnTo>
                    <a:pt x="29794" y="8102"/>
                  </a:lnTo>
                  <a:lnTo>
                    <a:pt x="29603" y="8204"/>
                  </a:lnTo>
                  <a:lnTo>
                    <a:pt x="28295" y="8915"/>
                  </a:lnTo>
                  <a:lnTo>
                    <a:pt x="27635" y="9283"/>
                  </a:lnTo>
                  <a:lnTo>
                    <a:pt x="27419" y="9398"/>
                  </a:lnTo>
                  <a:lnTo>
                    <a:pt x="27343" y="9613"/>
                  </a:lnTo>
                  <a:lnTo>
                    <a:pt x="27749" y="9944"/>
                  </a:lnTo>
                  <a:lnTo>
                    <a:pt x="28181" y="9779"/>
                  </a:lnTo>
                  <a:lnTo>
                    <a:pt x="29032" y="9309"/>
                  </a:lnTo>
                  <a:lnTo>
                    <a:pt x="30340" y="8597"/>
                  </a:lnTo>
                  <a:lnTo>
                    <a:pt x="30568" y="8483"/>
                  </a:lnTo>
                  <a:lnTo>
                    <a:pt x="30632" y="8267"/>
                  </a:lnTo>
                  <a:close/>
                </a:path>
                <a:path w="86994" h="67944">
                  <a:moveTo>
                    <a:pt x="32359" y="14833"/>
                  </a:moveTo>
                  <a:lnTo>
                    <a:pt x="32181" y="14325"/>
                  </a:lnTo>
                  <a:lnTo>
                    <a:pt x="31699" y="13017"/>
                  </a:lnTo>
                  <a:lnTo>
                    <a:pt x="31470" y="12357"/>
                  </a:lnTo>
                  <a:lnTo>
                    <a:pt x="31280" y="11836"/>
                  </a:lnTo>
                  <a:lnTo>
                    <a:pt x="30111" y="12166"/>
                  </a:lnTo>
                  <a:lnTo>
                    <a:pt x="30289" y="12674"/>
                  </a:lnTo>
                  <a:lnTo>
                    <a:pt x="30772" y="13982"/>
                  </a:lnTo>
                  <a:lnTo>
                    <a:pt x="31000" y="14643"/>
                  </a:lnTo>
                  <a:lnTo>
                    <a:pt x="31191" y="15163"/>
                  </a:lnTo>
                  <a:lnTo>
                    <a:pt x="32359" y="14833"/>
                  </a:lnTo>
                  <a:close/>
                </a:path>
                <a:path w="86994" h="67944">
                  <a:moveTo>
                    <a:pt x="33147" y="20193"/>
                  </a:moveTo>
                  <a:lnTo>
                    <a:pt x="33070" y="19697"/>
                  </a:lnTo>
                  <a:lnTo>
                    <a:pt x="32943" y="18973"/>
                  </a:lnTo>
                  <a:lnTo>
                    <a:pt x="32893" y="18618"/>
                  </a:lnTo>
                  <a:lnTo>
                    <a:pt x="32804" y="18148"/>
                  </a:lnTo>
                  <a:lnTo>
                    <a:pt x="31623" y="18440"/>
                  </a:lnTo>
                  <a:lnTo>
                    <a:pt x="31711" y="18935"/>
                  </a:lnTo>
                  <a:lnTo>
                    <a:pt x="31965" y="20485"/>
                  </a:lnTo>
                  <a:lnTo>
                    <a:pt x="33147" y="20193"/>
                  </a:lnTo>
                  <a:close/>
                </a:path>
                <a:path w="86994" h="67944">
                  <a:moveTo>
                    <a:pt x="33337" y="45097"/>
                  </a:moveTo>
                  <a:lnTo>
                    <a:pt x="32550" y="44513"/>
                  </a:lnTo>
                  <a:lnTo>
                    <a:pt x="31597" y="43789"/>
                  </a:lnTo>
                  <a:lnTo>
                    <a:pt x="31280" y="43561"/>
                  </a:lnTo>
                  <a:lnTo>
                    <a:pt x="30200" y="44018"/>
                  </a:lnTo>
                  <a:lnTo>
                    <a:pt x="30505" y="44246"/>
                  </a:lnTo>
                  <a:lnTo>
                    <a:pt x="30988" y="44602"/>
                  </a:lnTo>
                  <a:lnTo>
                    <a:pt x="31940" y="45326"/>
                  </a:lnTo>
                  <a:lnTo>
                    <a:pt x="32258" y="45554"/>
                  </a:lnTo>
                  <a:lnTo>
                    <a:pt x="33337" y="45097"/>
                  </a:lnTo>
                  <a:close/>
                </a:path>
                <a:path w="86994" h="67944">
                  <a:moveTo>
                    <a:pt x="34251" y="61887"/>
                  </a:moveTo>
                  <a:lnTo>
                    <a:pt x="31407" y="60667"/>
                  </a:lnTo>
                  <a:lnTo>
                    <a:pt x="30327" y="61125"/>
                  </a:lnTo>
                  <a:lnTo>
                    <a:pt x="30746" y="61302"/>
                  </a:lnTo>
                  <a:lnTo>
                    <a:pt x="33185" y="62344"/>
                  </a:lnTo>
                  <a:lnTo>
                    <a:pt x="34251" y="61887"/>
                  </a:lnTo>
                  <a:close/>
                </a:path>
                <a:path w="86994" h="67944">
                  <a:moveTo>
                    <a:pt x="35064" y="63423"/>
                  </a:moveTo>
                  <a:lnTo>
                    <a:pt x="33896" y="63550"/>
                  </a:lnTo>
                  <a:lnTo>
                    <a:pt x="33667" y="63715"/>
                  </a:lnTo>
                  <a:lnTo>
                    <a:pt x="32359" y="64681"/>
                  </a:lnTo>
                  <a:lnTo>
                    <a:pt x="31699" y="65151"/>
                  </a:lnTo>
                  <a:lnTo>
                    <a:pt x="31216" y="65506"/>
                  </a:lnTo>
                  <a:lnTo>
                    <a:pt x="32385" y="65392"/>
                  </a:lnTo>
                  <a:lnTo>
                    <a:pt x="33274" y="64744"/>
                  </a:lnTo>
                  <a:lnTo>
                    <a:pt x="35064" y="63423"/>
                  </a:lnTo>
                  <a:close/>
                </a:path>
                <a:path w="86994" h="67944">
                  <a:moveTo>
                    <a:pt x="36017" y="57848"/>
                  </a:moveTo>
                  <a:lnTo>
                    <a:pt x="35229" y="57162"/>
                  </a:lnTo>
                  <a:lnTo>
                    <a:pt x="34759" y="56743"/>
                  </a:lnTo>
                  <a:lnTo>
                    <a:pt x="33985" y="56070"/>
                  </a:lnTo>
                  <a:lnTo>
                    <a:pt x="32880" y="56515"/>
                  </a:lnTo>
                  <a:lnTo>
                    <a:pt x="33185" y="56781"/>
                  </a:lnTo>
                  <a:lnTo>
                    <a:pt x="33667" y="57200"/>
                  </a:lnTo>
                  <a:lnTo>
                    <a:pt x="34137" y="57619"/>
                  </a:lnTo>
                  <a:lnTo>
                    <a:pt x="34912" y="58293"/>
                  </a:lnTo>
                  <a:lnTo>
                    <a:pt x="36017" y="57848"/>
                  </a:lnTo>
                  <a:close/>
                </a:path>
                <a:path w="86994" h="67944">
                  <a:moveTo>
                    <a:pt x="36868" y="317"/>
                  </a:moveTo>
                  <a:lnTo>
                    <a:pt x="36830" y="152"/>
                  </a:lnTo>
                  <a:lnTo>
                    <a:pt x="36779" y="0"/>
                  </a:lnTo>
                  <a:lnTo>
                    <a:pt x="36258" y="127"/>
                  </a:lnTo>
                  <a:lnTo>
                    <a:pt x="35598" y="330"/>
                  </a:lnTo>
                  <a:lnTo>
                    <a:pt x="35001" y="520"/>
                  </a:lnTo>
                  <a:lnTo>
                    <a:pt x="34315" y="723"/>
                  </a:lnTo>
                  <a:lnTo>
                    <a:pt x="33820" y="850"/>
                  </a:lnTo>
                  <a:lnTo>
                    <a:pt x="33896" y="1168"/>
                  </a:lnTo>
                  <a:lnTo>
                    <a:pt x="34417" y="1028"/>
                  </a:lnTo>
                  <a:lnTo>
                    <a:pt x="35090" y="825"/>
                  </a:lnTo>
                  <a:lnTo>
                    <a:pt x="36283" y="469"/>
                  </a:lnTo>
                  <a:lnTo>
                    <a:pt x="36868" y="317"/>
                  </a:lnTo>
                  <a:close/>
                </a:path>
                <a:path w="86994" h="67944">
                  <a:moveTo>
                    <a:pt x="38455" y="3822"/>
                  </a:moveTo>
                  <a:lnTo>
                    <a:pt x="37795" y="3352"/>
                  </a:lnTo>
                  <a:lnTo>
                    <a:pt x="37236" y="3606"/>
                  </a:lnTo>
                  <a:lnTo>
                    <a:pt x="34886" y="4660"/>
                  </a:lnTo>
                  <a:lnTo>
                    <a:pt x="35560" y="5130"/>
                  </a:lnTo>
                  <a:lnTo>
                    <a:pt x="37719" y="4165"/>
                  </a:lnTo>
                  <a:lnTo>
                    <a:pt x="38455" y="3822"/>
                  </a:lnTo>
                  <a:close/>
                </a:path>
                <a:path w="86994" h="67944">
                  <a:moveTo>
                    <a:pt x="39611" y="54724"/>
                  </a:moveTo>
                  <a:lnTo>
                    <a:pt x="39039" y="54406"/>
                  </a:lnTo>
                  <a:lnTo>
                    <a:pt x="37985" y="53797"/>
                  </a:lnTo>
                  <a:lnTo>
                    <a:pt x="37096" y="53035"/>
                  </a:lnTo>
                  <a:lnTo>
                    <a:pt x="36029" y="51625"/>
                  </a:lnTo>
                  <a:lnTo>
                    <a:pt x="34912" y="52082"/>
                  </a:lnTo>
                  <a:lnTo>
                    <a:pt x="35280" y="52578"/>
                  </a:lnTo>
                  <a:lnTo>
                    <a:pt x="36055" y="53606"/>
                  </a:lnTo>
                  <a:lnTo>
                    <a:pt x="37007" y="54457"/>
                  </a:lnTo>
                  <a:lnTo>
                    <a:pt x="38595" y="55346"/>
                  </a:lnTo>
                  <a:lnTo>
                    <a:pt x="39611" y="54724"/>
                  </a:lnTo>
                  <a:close/>
                </a:path>
                <a:path w="86994" h="67944">
                  <a:moveTo>
                    <a:pt x="40246" y="52374"/>
                  </a:moveTo>
                  <a:lnTo>
                    <a:pt x="39839" y="51993"/>
                  </a:lnTo>
                  <a:lnTo>
                    <a:pt x="39281" y="51485"/>
                  </a:lnTo>
                  <a:lnTo>
                    <a:pt x="39001" y="50876"/>
                  </a:lnTo>
                  <a:lnTo>
                    <a:pt x="38912" y="49606"/>
                  </a:lnTo>
                  <a:lnTo>
                    <a:pt x="37731" y="49885"/>
                  </a:lnTo>
                  <a:lnTo>
                    <a:pt x="37769" y="50444"/>
                  </a:lnTo>
                  <a:lnTo>
                    <a:pt x="37820" y="51257"/>
                  </a:lnTo>
                  <a:lnTo>
                    <a:pt x="38163" y="51955"/>
                  </a:lnTo>
                  <a:lnTo>
                    <a:pt x="39141" y="52857"/>
                  </a:lnTo>
                  <a:lnTo>
                    <a:pt x="40246" y="52374"/>
                  </a:lnTo>
                  <a:close/>
                </a:path>
                <a:path w="86994" h="67944">
                  <a:moveTo>
                    <a:pt x="40284" y="18046"/>
                  </a:moveTo>
                  <a:lnTo>
                    <a:pt x="40068" y="17322"/>
                  </a:lnTo>
                  <a:lnTo>
                    <a:pt x="39839" y="16484"/>
                  </a:lnTo>
                  <a:lnTo>
                    <a:pt x="39751" y="16179"/>
                  </a:lnTo>
                  <a:lnTo>
                    <a:pt x="38569" y="16497"/>
                  </a:lnTo>
                  <a:lnTo>
                    <a:pt x="38658" y="16802"/>
                  </a:lnTo>
                  <a:lnTo>
                    <a:pt x="38773" y="17221"/>
                  </a:lnTo>
                  <a:lnTo>
                    <a:pt x="38900" y="17640"/>
                  </a:lnTo>
                  <a:lnTo>
                    <a:pt x="39014" y="18059"/>
                  </a:lnTo>
                  <a:lnTo>
                    <a:pt x="39103" y="18364"/>
                  </a:lnTo>
                  <a:lnTo>
                    <a:pt x="40284" y="18046"/>
                  </a:lnTo>
                  <a:close/>
                </a:path>
                <a:path w="86994" h="67944">
                  <a:moveTo>
                    <a:pt x="40309" y="58343"/>
                  </a:moveTo>
                  <a:lnTo>
                    <a:pt x="39255" y="57683"/>
                  </a:lnTo>
                  <a:lnTo>
                    <a:pt x="38773" y="57391"/>
                  </a:lnTo>
                  <a:lnTo>
                    <a:pt x="38303" y="57086"/>
                  </a:lnTo>
                  <a:lnTo>
                    <a:pt x="37833" y="56794"/>
                  </a:lnTo>
                  <a:lnTo>
                    <a:pt x="36817" y="57429"/>
                  </a:lnTo>
                  <a:lnTo>
                    <a:pt x="37401" y="57797"/>
                  </a:lnTo>
                  <a:lnTo>
                    <a:pt x="37884" y="58089"/>
                  </a:lnTo>
                  <a:lnTo>
                    <a:pt x="38354" y="58394"/>
                  </a:lnTo>
                  <a:lnTo>
                    <a:pt x="38836" y="58686"/>
                  </a:lnTo>
                  <a:lnTo>
                    <a:pt x="39306" y="58991"/>
                  </a:lnTo>
                  <a:lnTo>
                    <a:pt x="40309" y="58343"/>
                  </a:lnTo>
                  <a:close/>
                </a:path>
                <a:path w="86994" h="67944">
                  <a:moveTo>
                    <a:pt x="40373" y="66154"/>
                  </a:moveTo>
                  <a:lnTo>
                    <a:pt x="39204" y="66281"/>
                  </a:lnTo>
                  <a:lnTo>
                    <a:pt x="39052" y="66662"/>
                  </a:lnTo>
                  <a:lnTo>
                    <a:pt x="38887" y="66878"/>
                  </a:lnTo>
                  <a:lnTo>
                    <a:pt x="38582" y="66979"/>
                  </a:lnTo>
                  <a:lnTo>
                    <a:pt x="38112" y="67056"/>
                  </a:lnTo>
                  <a:lnTo>
                    <a:pt x="37934" y="67538"/>
                  </a:lnTo>
                  <a:lnTo>
                    <a:pt x="38100" y="67627"/>
                  </a:lnTo>
                  <a:lnTo>
                    <a:pt x="39141" y="67627"/>
                  </a:lnTo>
                  <a:lnTo>
                    <a:pt x="39916" y="67284"/>
                  </a:lnTo>
                  <a:lnTo>
                    <a:pt x="40220" y="66509"/>
                  </a:lnTo>
                  <a:lnTo>
                    <a:pt x="40373" y="66154"/>
                  </a:lnTo>
                  <a:close/>
                </a:path>
                <a:path w="86994" h="67944">
                  <a:moveTo>
                    <a:pt x="40551" y="7353"/>
                  </a:moveTo>
                  <a:lnTo>
                    <a:pt x="39776" y="6350"/>
                  </a:lnTo>
                  <a:lnTo>
                    <a:pt x="38620" y="4876"/>
                  </a:lnTo>
                  <a:lnTo>
                    <a:pt x="37503" y="5334"/>
                  </a:lnTo>
                  <a:lnTo>
                    <a:pt x="37858" y="5791"/>
                  </a:lnTo>
                  <a:lnTo>
                    <a:pt x="38277" y="6324"/>
                  </a:lnTo>
                  <a:lnTo>
                    <a:pt x="38696" y="6870"/>
                  </a:lnTo>
                  <a:lnTo>
                    <a:pt x="39433" y="7810"/>
                  </a:lnTo>
                  <a:lnTo>
                    <a:pt x="40551" y="7353"/>
                  </a:lnTo>
                  <a:close/>
                </a:path>
                <a:path w="86994" h="67944">
                  <a:moveTo>
                    <a:pt x="41148" y="61849"/>
                  </a:moveTo>
                  <a:lnTo>
                    <a:pt x="40386" y="61658"/>
                  </a:lnTo>
                  <a:lnTo>
                    <a:pt x="39903" y="61531"/>
                  </a:lnTo>
                  <a:lnTo>
                    <a:pt x="38950" y="61302"/>
                  </a:lnTo>
                  <a:lnTo>
                    <a:pt x="38341" y="61150"/>
                  </a:lnTo>
                  <a:lnTo>
                    <a:pt x="37782" y="62014"/>
                  </a:lnTo>
                  <a:lnTo>
                    <a:pt x="38557" y="62204"/>
                  </a:lnTo>
                  <a:lnTo>
                    <a:pt x="39039" y="62318"/>
                  </a:lnTo>
                  <a:lnTo>
                    <a:pt x="39509" y="62445"/>
                  </a:lnTo>
                  <a:lnTo>
                    <a:pt x="39992" y="62560"/>
                  </a:lnTo>
                  <a:lnTo>
                    <a:pt x="40601" y="62712"/>
                  </a:lnTo>
                  <a:lnTo>
                    <a:pt x="41148" y="61849"/>
                  </a:lnTo>
                  <a:close/>
                </a:path>
                <a:path w="86994" h="67944">
                  <a:moveTo>
                    <a:pt x="41617" y="32423"/>
                  </a:moveTo>
                  <a:lnTo>
                    <a:pt x="41452" y="32372"/>
                  </a:lnTo>
                  <a:lnTo>
                    <a:pt x="40982" y="32207"/>
                  </a:lnTo>
                  <a:lnTo>
                    <a:pt x="40652" y="31953"/>
                  </a:lnTo>
                  <a:lnTo>
                    <a:pt x="40411" y="31508"/>
                  </a:lnTo>
                  <a:lnTo>
                    <a:pt x="40259" y="31254"/>
                  </a:lnTo>
                  <a:lnTo>
                    <a:pt x="39154" y="31699"/>
                  </a:lnTo>
                  <a:lnTo>
                    <a:pt x="39230" y="31826"/>
                  </a:lnTo>
                  <a:lnTo>
                    <a:pt x="39484" y="32283"/>
                  </a:lnTo>
                  <a:lnTo>
                    <a:pt x="39839" y="32588"/>
                  </a:lnTo>
                  <a:lnTo>
                    <a:pt x="40335" y="32753"/>
                  </a:lnTo>
                  <a:lnTo>
                    <a:pt x="40563" y="32842"/>
                  </a:lnTo>
                  <a:lnTo>
                    <a:pt x="40868" y="32753"/>
                  </a:lnTo>
                  <a:lnTo>
                    <a:pt x="41122" y="32651"/>
                  </a:lnTo>
                  <a:lnTo>
                    <a:pt x="41617" y="32423"/>
                  </a:lnTo>
                  <a:close/>
                </a:path>
                <a:path w="86994" h="67944">
                  <a:moveTo>
                    <a:pt x="42278" y="47345"/>
                  </a:moveTo>
                  <a:lnTo>
                    <a:pt x="41097" y="47447"/>
                  </a:lnTo>
                  <a:lnTo>
                    <a:pt x="40881" y="47764"/>
                  </a:lnTo>
                  <a:lnTo>
                    <a:pt x="40500" y="48310"/>
                  </a:lnTo>
                  <a:lnTo>
                    <a:pt x="40373" y="48895"/>
                  </a:lnTo>
                  <a:lnTo>
                    <a:pt x="40576" y="49936"/>
                  </a:lnTo>
                  <a:lnTo>
                    <a:pt x="41770" y="49657"/>
                  </a:lnTo>
                  <a:lnTo>
                    <a:pt x="41681" y="49237"/>
                  </a:lnTo>
                  <a:lnTo>
                    <a:pt x="41579" y="48691"/>
                  </a:lnTo>
                  <a:lnTo>
                    <a:pt x="41656" y="48234"/>
                  </a:lnTo>
                  <a:lnTo>
                    <a:pt x="42278" y="47345"/>
                  </a:lnTo>
                  <a:close/>
                </a:path>
                <a:path w="86994" h="67944">
                  <a:moveTo>
                    <a:pt x="43561" y="50241"/>
                  </a:moveTo>
                  <a:lnTo>
                    <a:pt x="42367" y="50431"/>
                  </a:lnTo>
                  <a:lnTo>
                    <a:pt x="42303" y="50888"/>
                  </a:lnTo>
                  <a:lnTo>
                    <a:pt x="42240" y="51308"/>
                  </a:lnTo>
                  <a:lnTo>
                    <a:pt x="42189" y="51727"/>
                  </a:lnTo>
                  <a:lnTo>
                    <a:pt x="42049" y="52666"/>
                  </a:lnTo>
                  <a:lnTo>
                    <a:pt x="43243" y="52476"/>
                  </a:lnTo>
                  <a:lnTo>
                    <a:pt x="43307" y="52019"/>
                  </a:lnTo>
                  <a:lnTo>
                    <a:pt x="43370" y="51600"/>
                  </a:lnTo>
                  <a:lnTo>
                    <a:pt x="43421" y="51181"/>
                  </a:lnTo>
                  <a:lnTo>
                    <a:pt x="43561" y="50241"/>
                  </a:lnTo>
                  <a:close/>
                </a:path>
                <a:path w="86994" h="67944">
                  <a:moveTo>
                    <a:pt x="43878" y="56489"/>
                  </a:moveTo>
                  <a:lnTo>
                    <a:pt x="42697" y="56591"/>
                  </a:lnTo>
                  <a:lnTo>
                    <a:pt x="42494" y="56908"/>
                  </a:lnTo>
                  <a:lnTo>
                    <a:pt x="42138" y="57442"/>
                  </a:lnTo>
                  <a:lnTo>
                    <a:pt x="41783" y="57988"/>
                  </a:lnTo>
                  <a:lnTo>
                    <a:pt x="41414" y="58521"/>
                  </a:lnTo>
                  <a:lnTo>
                    <a:pt x="41122" y="58953"/>
                  </a:lnTo>
                  <a:lnTo>
                    <a:pt x="42303" y="58851"/>
                  </a:lnTo>
                  <a:lnTo>
                    <a:pt x="42506" y="58534"/>
                  </a:lnTo>
                  <a:lnTo>
                    <a:pt x="42875" y="58000"/>
                  </a:lnTo>
                  <a:lnTo>
                    <a:pt x="43230" y="57454"/>
                  </a:lnTo>
                  <a:lnTo>
                    <a:pt x="43878" y="56489"/>
                  </a:lnTo>
                  <a:close/>
                </a:path>
                <a:path w="86994" h="67944">
                  <a:moveTo>
                    <a:pt x="44742" y="18656"/>
                  </a:moveTo>
                  <a:lnTo>
                    <a:pt x="43548" y="18808"/>
                  </a:lnTo>
                  <a:lnTo>
                    <a:pt x="43484" y="19354"/>
                  </a:lnTo>
                  <a:lnTo>
                    <a:pt x="43421" y="19888"/>
                  </a:lnTo>
                  <a:lnTo>
                    <a:pt x="43370" y="20434"/>
                  </a:lnTo>
                  <a:lnTo>
                    <a:pt x="43307" y="20967"/>
                  </a:lnTo>
                  <a:lnTo>
                    <a:pt x="43243" y="21577"/>
                  </a:lnTo>
                  <a:lnTo>
                    <a:pt x="44437" y="21437"/>
                  </a:lnTo>
                  <a:lnTo>
                    <a:pt x="44564" y="20345"/>
                  </a:lnTo>
                  <a:lnTo>
                    <a:pt x="44615" y="19812"/>
                  </a:lnTo>
                  <a:lnTo>
                    <a:pt x="44678" y="19278"/>
                  </a:lnTo>
                  <a:lnTo>
                    <a:pt x="44742" y="18656"/>
                  </a:lnTo>
                  <a:close/>
                </a:path>
                <a:path w="86994" h="67944">
                  <a:moveTo>
                    <a:pt x="45605" y="63919"/>
                  </a:moveTo>
                  <a:lnTo>
                    <a:pt x="44424" y="64084"/>
                  </a:lnTo>
                  <a:lnTo>
                    <a:pt x="44424" y="64414"/>
                  </a:lnTo>
                  <a:lnTo>
                    <a:pt x="44424" y="66738"/>
                  </a:lnTo>
                  <a:lnTo>
                    <a:pt x="45605" y="66586"/>
                  </a:lnTo>
                  <a:lnTo>
                    <a:pt x="45605" y="63919"/>
                  </a:lnTo>
                  <a:close/>
                </a:path>
                <a:path w="86994" h="67944">
                  <a:moveTo>
                    <a:pt x="45631" y="47383"/>
                  </a:moveTo>
                  <a:lnTo>
                    <a:pt x="44437" y="47599"/>
                  </a:lnTo>
                  <a:lnTo>
                    <a:pt x="44399" y="48031"/>
                  </a:lnTo>
                  <a:lnTo>
                    <a:pt x="44335" y="48691"/>
                  </a:lnTo>
                  <a:lnTo>
                    <a:pt x="44284" y="49339"/>
                  </a:lnTo>
                  <a:lnTo>
                    <a:pt x="44170" y="50507"/>
                  </a:lnTo>
                  <a:lnTo>
                    <a:pt x="45364" y="50304"/>
                  </a:lnTo>
                  <a:lnTo>
                    <a:pt x="45466" y="49212"/>
                  </a:lnTo>
                  <a:lnTo>
                    <a:pt x="45516" y="48552"/>
                  </a:lnTo>
                  <a:lnTo>
                    <a:pt x="45631" y="47383"/>
                  </a:lnTo>
                  <a:close/>
                </a:path>
                <a:path w="86994" h="67944">
                  <a:moveTo>
                    <a:pt x="47256" y="53619"/>
                  </a:moveTo>
                  <a:lnTo>
                    <a:pt x="45821" y="53365"/>
                  </a:lnTo>
                  <a:lnTo>
                    <a:pt x="45161" y="53238"/>
                  </a:lnTo>
                  <a:lnTo>
                    <a:pt x="44500" y="53124"/>
                  </a:lnTo>
                  <a:lnTo>
                    <a:pt x="43967" y="53022"/>
                  </a:lnTo>
                  <a:lnTo>
                    <a:pt x="43294" y="53771"/>
                  </a:lnTo>
                  <a:lnTo>
                    <a:pt x="44081" y="53911"/>
                  </a:lnTo>
                  <a:lnTo>
                    <a:pt x="44742" y="54025"/>
                  </a:lnTo>
                  <a:lnTo>
                    <a:pt x="45389" y="54152"/>
                  </a:lnTo>
                  <a:lnTo>
                    <a:pt x="46050" y="54267"/>
                  </a:lnTo>
                  <a:lnTo>
                    <a:pt x="46583" y="54368"/>
                  </a:lnTo>
                  <a:lnTo>
                    <a:pt x="47256" y="53619"/>
                  </a:lnTo>
                  <a:close/>
                </a:path>
                <a:path w="86994" h="67944">
                  <a:moveTo>
                    <a:pt x="47561" y="3911"/>
                  </a:moveTo>
                  <a:lnTo>
                    <a:pt x="47358" y="3708"/>
                  </a:lnTo>
                  <a:lnTo>
                    <a:pt x="46990" y="3352"/>
                  </a:lnTo>
                  <a:lnTo>
                    <a:pt x="46050" y="2413"/>
                  </a:lnTo>
                  <a:lnTo>
                    <a:pt x="44970" y="2844"/>
                  </a:lnTo>
                  <a:lnTo>
                    <a:pt x="45173" y="3048"/>
                  </a:lnTo>
                  <a:lnTo>
                    <a:pt x="46469" y="4343"/>
                  </a:lnTo>
                  <a:lnTo>
                    <a:pt x="47561" y="3911"/>
                  </a:lnTo>
                  <a:close/>
                </a:path>
                <a:path w="86994" h="67944">
                  <a:moveTo>
                    <a:pt x="47752" y="30251"/>
                  </a:moveTo>
                  <a:lnTo>
                    <a:pt x="46570" y="30416"/>
                  </a:lnTo>
                  <a:lnTo>
                    <a:pt x="46570" y="30759"/>
                  </a:lnTo>
                  <a:lnTo>
                    <a:pt x="46570" y="32918"/>
                  </a:lnTo>
                  <a:lnTo>
                    <a:pt x="47752" y="32753"/>
                  </a:lnTo>
                  <a:lnTo>
                    <a:pt x="47752" y="30251"/>
                  </a:lnTo>
                  <a:close/>
                </a:path>
                <a:path w="86994" h="67944">
                  <a:moveTo>
                    <a:pt x="48666" y="10718"/>
                  </a:moveTo>
                  <a:lnTo>
                    <a:pt x="48425" y="10325"/>
                  </a:lnTo>
                  <a:lnTo>
                    <a:pt x="47891" y="9423"/>
                  </a:lnTo>
                  <a:lnTo>
                    <a:pt x="47701" y="9118"/>
                  </a:lnTo>
                  <a:lnTo>
                    <a:pt x="46558" y="9474"/>
                  </a:lnTo>
                  <a:lnTo>
                    <a:pt x="46799" y="9880"/>
                  </a:lnTo>
                  <a:lnTo>
                    <a:pt x="46977" y="10172"/>
                  </a:lnTo>
                  <a:lnTo>
                    <a:pt x="47155" y="10477"/>
                  </a:lnTo>
                  <a:lnTo>
                    <a:pt x="47523" y="11087"/>
                  </a:lnTo>
                  <a:lnTo>
                    <a:pt x="48666" y="10718"/>
                  </a:lnTo>
                  <a:close/>
                </a:path>
                <a:path w="86994" h="67944">
                  <a:moveTo>
                    <a:pt x="49403" y="57886"/>
                  </a:moveTo>
                  <a:lnTo>
                    <a:pt x="47167" y="57480"/>
                  </a:lnTo>
                  <a:lnTo>
                    <a:pt x="46913" y="57429"/>
                  </a:lnTo>
                  <a:lnTo>
                    <a:pt x="46507" y="57492"/>
                  </a:lnTo>
                  <a:lnTo>
                    <a:pt x="46329" y="57708"/>
                  </a:lnTo>
                  <a:lnTo>
                    <a:pt x="46177" y="57873"/>
                  </a:lnTo>
                  <a:lnTo>
                    <a:pt x="46164" y="58077"/>
                  </a:lnTo>
                  <a:lnTo>
                    <a:pt x="46443" y="58127"/>
                  </a:lnTo>
                  <a:lnTo>
                    <a:pt x="48412" y="58483"/>
                  </a:lnTo>
                  <a:lnTo>
                    <a:pt x="48666" y="58534"/>
                  </a:lnTo>
                  <a:lnTo>
                    <a:pt x="49072" y="58470"/>
                  </a:lnTo>
                  <a:lnTo>
                    <a:pt x="49250" y="58267"/>
                  </a:lnTo>
                  <a:lnTo>
                    <a:pt x="49390" y="58089"/>
                  </a:lnTo>
                  <a:lnTo>
                    <a:pt x="49403" y="57886"/>
                  </a:lnTo>
                  <a:close/>
                </a:path>
                <a:path w="86994" h="67944">
                  <a:moveTo>
                    <a:pt x="49682" y="48361"/>
                  </a:moveTo>
                  <a:lnTo>
                    <a:pt x="48488" y="48323"/>
                  </a:lnTo>
                  <a:lnTo>
                    <a:pt x="48209" y="48780"/>
                  </a:lnTo>
                  <a:lnTo>
                    <a:pt x="47498" y="49974"/>
                  </a:lnTo>
                  <a:lnTo>
                    <a:pt x="47129" y="50571"/>
                  </a:lnTo>
                  <a:lnTo>
                    <a:pt x="46786" y="51142"/>
                  </a:lnTo>
                  <a:lnTo>
                    <a:pt x="47993" y="51181"/>
                  </a:lnTo>
                  <a:lnTo>
                    <a:pt x="48260" y="50723"/>
                  </a:lnTo>
                  <a:lnTo>
                    <a:pt x="48628" y="50126"/>
                  </a:lnTo>
                  <a:lnTo>
                    <a:pt x="49682" y="48361"/>
                  </a:lnTo>
                  <a:close/>
                </a:path>
                <a:path w="86994" h="67944">
                  <a:moveTo>
                    <a:pt x="50634" y="26225"/>
                  </a:moveTo>
                  <a:lnTo>
                    <a:pt x="50114" y="23774"/>
                  </a:lnTo>
                  <a:lnTo>
                    <a:pt x="48933" y="24079"/>
                  </a:lnTo>
                  <a:lnTo>
                    <a:pt x="49022" y="24498"/>
                  </a:lnTo>
                  <a:lnTo>
                    <a:pt x="49453" y="26517"/>
                  </a:lnTo>
                  <a:lnTo>
                    <a:pt x="50634" y="26225"/>
                  </a:lnTo>
                  <a:close/>
                </a:path>
                <a:path w="86994" h="67944">
                  <a:moveTo>
                    <a:pt x="51054" y="54165"/>
                  </a:moveTo>
                  <a:lnTo>
                    <a:pt x="50939" y="53911"/>
                  </a:lnTo>
                  <a:lnTo>
                    <a:pt x="50711" y="53809"/>
                  </a:lnTo>
                  <a:lnTo>
                    <a:pt x="50431" y="53695"/>
                  </a:lnTo>
                  <a:lnTo>
                    <a:pt x="50076" y="53835"/>
                  </a:lnTo>
                  <a:lnTo>
                    <a:pt x="49872" y="54038"/>
                  </a:lnTo>
                  <a:lnTo>
                    <a:pt x="49403" y="54521"/>
                  </a:lnTo>
                  <a:lnTo>
                    <a:pt x="48920" y="54991"/>
                  </a:lnTo>
                  <a:lnTo>
                    <a:pt x="48247" y="55676"/>
                  </a:lnTo>
                  <a:lnTo>
                    <a:pt x="48361" y="55930"/>
                  </a:lnTo>
                  <a:lnTo>
                    <a:pt x="48590" y="56032"/>
                  </a:lnTo>
                  <a:lnTo>
                    <a:pt x="48869" y="56146"/>
                  </a:lnTo>
                  <a:lnTo>
                    <a:pt x="49225" y="56007"/>
                  </a:lnTo>
                  <a:lnTo>
                    <a:pt x="50380" y="54851"/>
                  </a:lnTo>
                  <a:lnTo>
                    <a:pt x="51054" y="54165"/>
                  </a:lnTo>
                  <a:close/>
                </a:path>
                <a:path w="86994" h="67944">
                  <a:moveTo>
                    <a:pt x="51663" y="63080"/>
                  </a:moveTo>
                  <a:lnTo>
                    <a:pt x="51282" y="62750"/>
                  </a:lnTo>
                  <a:lnTo>
                    <a:pt x="50812" y="62331"/>
                  </a:lnTo>
                  <a:lnTo>
                    <a:pt x="49847" y="61493"/>
                  </a:lnTo>
                  <a:lnTo>
                    <a:pt x="49491" y="61175"/>
                  </a:lnTo>
                  <a:lnTo>
                    <a:pt x="48387" y="61658"/>
                  </a:lnTo>
                  <a:lnTo>
                    <a:pt x="48768" y="61988"/>
                  </a:lnTo>
                  <a:lnTo>
                    <a:pt x="49250" y="62407"/>
                  </a:lnTo>
                  <a:lnTo>
                    <a:pt x="49720" y="62826"/>
                  </a:lnTo>
                  <a:lnTo>
                    <a:pt x="50558" y="63550"/>
                  </a:lnTo>
                  <a:lnTo>
                    <a:pt x="51663" y="63080"/>
                  </a:lnTo>
                  <a:close/>
                </a:path>
                <a:path w="86994" h="67944">
                  <a:moveTo>
                    <a:pt x="54838" y="36868"/>
                  </a:moveTo>
                  <a:lnTo>
                    <a:pt x="54241" y="36106"/>
                  </a:lnTo>
                  <a:lnTo>
                    <a:pt x="54152" y="35801"/>
                  </a:lnTo>
                  <a:lnTo>
                    <a:pt x="54267" y="34848"/>
                  </a:lnTo>
                  <a:lnTo>
                    <a:pt x="53073" y="35039"/>
                  </a:lnTo>
                  <a:lnTo>
                    <a:pt x="53022" y="35496"/>
                  </a:lnTo>
                  <a:lnTo>
                    <a:pt x="52959" y="36042"/>
                  </a:lnTo>
                  <a:lnTo>
                    <a:pt x="53086" y="36499"/>
                  </a:lnTo>
                  <a:lnTo>
                    <a:pt x="53708" y="37287"/>
                  </a:lnTo>
                  <a:lnTo>
                    <a:pt x="54838" y="36868"/>
                  </a:lnTo>
                  <a:close/>
                </a:path>
                <a:path w="86994" h="67944">
                  <a:moveTo>
                    <a:pt x="55168" y="43789"/>
                  </a:moveTo>
                  <a:lnTo>
                    <a:pt x="54800" y="43268"/>
                  </a:lnTo>
                  <a:lnTo>
                    <a:pt x="54495" y="42849"/>
                  </a:lnTo>
                  <a:lnTo>
                    <a:pt x="54203" y="42430"/>
                  </a:lnTo>
                  <a:lnTo>
                    <a:pt x="54000" y="42164"/>
                  </a:lnTo>
                  <a:lnTo>
                    <a:pt x="52946" y="42633"/>
                  </a:lnTo>
                  <a:lnTo>
                    <a:pt x="53314" y="43167"/>
                  </a:lnTo>
                  <a:lnTo>
                    <a:pt x="53619" y="43586"/>
                  </a:lnTo>
                  <a:lnTo>
                    <a:pt x="53911" y="44005"/>
                  </a:lnTo>
                  <a:lnTo>
                    <a:pt x="54114" y="44272"/>
                  </a:lnTo>
                  <a:lnTo>
                    <a:pt x="55168" y="43789"/>
                  </a:lnTo>
                  <a:close/>
                </a:path>
                <a:path w="86994" h="67944">
                  <a:moveTo>
                    <a:pt x="55308" y="21094"/>
                  </a:moveTo>
                  <a:lnTo>
                    <a:pt x="54127" y="21310"/>
                  </a:lnTo>
                  <a:lnTo>
                    <a:pt x="54089" y="21717"/>
                  </a:lnTo>
                  <a:lnTo>
                    <a:pt x="54025" y="22313"/>
                  </a:lnTo>
                  <a:lnTo>
                    <a:pt x="53975" y="22910"/>
                  </a:lnTo>
                  <a:lnTo>
                    <a:pt x="53860" y="23977"/>
                  </a:lnTo>
                  <a:lnTo>
                    <a:pt x="55041" y="23761"/>
                  </a:lnTo>
                  <a:lnTo>
                    <a:pt x="55092" y="23368"/>
                  </a:lnTo>
                  <a:lnTo>
                    <a:pt x="55143" y="22771"/>
                  </a:lnTo>
                  <a:lnTo>
                    <a:pt x="55270" y="21577"/>
                  </a:lnTo>
                  <a:lnTo>
                    <a:pt x="55308" y="21094"/>
                  </a:lnTo>
                  <a:close/>
                </a:path>
                <a:path w="86994" h="67944">
                  <a:moveTo>
                    <a:pt x="56718" y="57937"/>
                  </a:moveTo>
                  <a:lnTo>
                    <a:pt x="56083" y="57289"/>
                  </a:lnTo>
                  <a:lnTo>
                    <a:pt x="55499" y="57632"/>
                  </a:lnTo>
                  <a:lnTo>
                    <a:pt x="53352" y="58889"/>
                  </a:lnTo>
                  <a:lnTo>
                    <a:pt x="52666" y="59283"/>
                  </a:lnTo>
                  <a:lnTo>
                    <a:pt x="53289" y="59944"/>
                  </a:lnTo>
                  <a:lnTo>
                    <a:pt x="56718" y="57937"/>
                  </a:lnTo>
                  <a:close/>
                </a:path>
                <a:path w="86994" h="67944">
                  <a:moveTo>
                    <a:pt x="59093" y="16713"/>
                  </a:moveTo>
                  <a:lnTo>
                    <a:pt x="58750" y="16421"/>
                  </a:lnTo>
                  <a:lnTo>
                    <a:pt x="58242" y="16624"/>
                  </a:lnTo>
                  <a:lnTo>
                    <a:pt x="58089" y="16700"/>
                  </a:lnTo>
                  <a:lnTo>
                    <a:pt x="57429" y="17030"/>
                  </a:lnTo>
                  <a:lnTo>
                    <a:pt x="56934" y="17500"/>
                  </a:lnTo>
                  <a:lnTo>
                    <a:pt x="56489" y="18389"/>
                  </a:lnTo>
                  <a:lnTo>
                    <a:pt x="57607" y="18300"/>
                  </a:lnTo>
                  <a:lnTo>
                    <a:pt x="58000" y="17513"/>
                  </a:lnTo>
                  <a:lnTo>
                    <a:pt x="58318" y="17157"/>
                  </a:lnTo>
                  <a:lnTo>
                    <a:pt x="58788" y="16929"/>
                  </a:lnTo>
                  <a:lnTo>
                    <a:pt x="58978" y="16827"/>
                  </a:lnTo>
                  <a:close/>
                </a:path>
                <a:path w="86994" h="67944">
                  <a:moveTo>
                    <a:pt x="60134" y="35521"/>
                  </a:moveTo>
                  <a:lnTo>
                    <a:pt x="59855" y="35013"/>
                  </a:lnTo>
                  <a:lnTo>
                    <a:pt x="59613" y="34607"/>
                  </a:lnTo>
                  <a:lnTo>
                    <a:pt x="59131" y="33769"/>
                  </a:lnTo>
                  <a:lnTo>
                    <a:pt x="58902" y="33362"/>
                  </a:lnTo>
                  <a:lnTo>
                    <a:pt x="57772" y="33769"/>
                  </a:lnTo>
                  <a:lnTo>
                    <a:pt x="58051" y="34264"/>
                  </a:lnTo>
                  <a:lnTo>
                    <a:pt x="58775" y="35521"/>
                  </a:lnTo>
                  <a:lnTo>
                    <a:pt x="59004" y="35928"/>
                  </a:lnTo>
                  <a:lnTo>
                    <a:pt x="60134" y="35521"/>
                  </a:lnTo>
                  <a:close/>
                </a:path>
                <a:path w="86994" h="67944">
                  <a:moveTo>
                    <a:pt x="60528" y="24180"/>
                  </a:moveTo>
                  <a:lnTo>
                    <a:pt x="60337" y="24015"/>
                  </a:lnTo>
                  <a:lnTo>
                    <a:pt x="60134" y="23863"/>
                  </a:lnTo>
                  <a:lnTo>
                    <a:pt x="59677" y="24028"/>
                  </a:lnTo>
                  <a:lnTo>
                    <a:pt x="59499" y="24130"/>
                  </a:lnTo>
                  <a:lnTo>
                    <a:pt x="58597" y="24663"/>
                  </a:lnTo>
                  <a:lnTo>
                    <a:pt x="57937" y="25412"/>
                  </a:lnTo>
                  <a:lnTo>
                    <a:pt x="57378" y="26733"/>
                  </a:lnTo>
                  <a:lnTo>
                    <a:pt x="58547" y="26606"/>
                  </a:lnTo>
                  <a:lnTo>
                    <a:pt x="58699" y="26225"/>
                  </a:lnTo>
                  <a:lnTo>
                    <a:pt x="59016" y="25476"/>
                  </a:lnTo>
                  <a:lnTo>
                    <a:pt x="59524" y="24879"/>
                  </a:lnTo>
                  <a:lnTo>
                    <a:pt x="60223" y="24460"/>
                  </a:lnTo>
                  <a:lnTo>
                    <a:pt x="60426" y="24345"/>
                  </a:lnTo>
                  <a:lnTo>
                    <a:pt x="60528" y="24180"/>
                  </a:lnTo>
                  <a:close/>
                </a:path>
                <a:path w="86994" h="67944">
                  <a:moveTo>
                    <a:pt x="60718" y="8521"/>
                  </a:moveTo>
                  <a:lnTo>
                    <a:pt x="59740" y="8166"/>
                  </a:lnTo>
                  <a:lnTo>
                    <a:pt x="59283" y="8470"/>
                  </a:lnTo>
                  <a:lnTo>
                    <a:pt x="57861" y="9436"/>
                  </a:lnTo>
                  <a:lnTo>
                    <a:pt x="57137" y="9906"/>
                  </a:lnTo>
                  <a:lnTo>
                    <a:pt x="56476" y="10350"/>
                  </a:lnTo>
                  <a:lnTo>
                    <a:pt x="57454" y="10718"/>
                  </a:lnTo>
                  <a:lnTo>
                    <a:pt x="60718" y="8521"/>
                  </a:lnTo>
                  <a:close/>
                </a:path>
                <a:path w="86994" h="67944">
                  <a:moveTo>
                    <a:pt x="62344" y="30530"/>
                  </a:moveTo>
                  <a:lnTo>
                    <a:pt x="58191" y="30530"/>
                  </a:lnTo>
                  <a:lnTo>
                    <a:pt x="57950" y="31381"/>
                  </a:lnTo>
                  <a:lnTo>
                    <a:pt x="58750" y="31381"/>
                  </a:lnTo>
                  <a:lnTo>
                    <a:pt x="62103" y="31381"/>
                  </a:lnTo>
                  <a:lnTo>
                    <a:pt x="62344" y="30530"/>
                  </a:lnTo>
                  <a:close/>
                </a:path>
                <a:path w="86994" h="67944">
                  <a:moveTo>
                    <a:pt x="64439" y="36880"/>
                  </a:moveTo>
                  <a:lnTo>
                    <a:pt x="63258" y="37084"/>
                  </a:lnTo>
                  <a:lnTo>
                    <a:pt x="63182" y="37465"/>
                  </a:lnTo>
                  <a:lnTo>
                    <a:pt x="63131" y="37769"/>
                  </a:lnTo>
                  <a:lnTo>
                    <a:pt x="63068" y="38061"/>
                  </a:lnTo>
                  <a:lnTo>
                    <a:pt x="63017" y="38366"/>
                  </a:lnTo>
                  <a:lnTo>
                    <a:pt x="62928" y="38785"/>
                  </a:lnTo>
                  <a:lnTo>
                    <a:pt x="64109" y="38595"/>
                  </a:lnTo>
                  <a:lnTo>
                    <a:pt x="64185" y="38201"/>
                  </a:lnTo>
                  <a:lnTo>
                    <a:pt x="64249" y="37909"/>
                  </a:lnTo>
                  <a:lnTo>
                    <a:pt x="64350" y="37312"/>
                  </a:lnTo>
                  <a:lnTo>
                    <a:pt x="64439" y="36880"/>
                  </a:lnTo>
                  <a:close/>
                </a:path>
                <a:path w="86994" h="67944">
                  <a:moveTo>
                    <a:pt x="65303" y="41922"/>
                  </a:moveTo>
                  <a:lnTo>
                    <a:pt x="64109" y="42087"/>
                  </a:lnTo>
                  <a:lnTo>
                    <a:pt x="64109" y="42633"/>
                  </a:lnTo>
                  <a:lnTo>
                    <a:pt x="64109" y="44513"/>
                  </a:lnTo>
                  <a:lnTo>
                    <a:pt x="65303" y="44361"/>
                  </a:lnTo>
                  <a:lnTo>
                    <a:pt x="65303" y="41922"/>
                  </a:lnTo>
                  <a:close/>
                </a:path>
                <a:path w="86994" h="67944">
                  <a:moveTo>
                    <a:pt x="65303" y="20142"/>
                  </a:moveTo>
                  <a:lnTo>
                    <a:pt x="64122" y="20358"/>
                  </a:lnTo>
                  <a:lnTo>
                    <a:pt x="64122" y="20815"/>
                  </a:lnTo>
                  <a:lnTo>
                    <a:pt x="64122" y="22987"/>
                  </a:lnTo>
                  <a:lnTo>
                    <a:pt x="65303" y="22771"/>
                  </a:lnTo>
                  <a:lnTo>
                    <a:pt x="65303" y="20142"/>
                  </a:lnTo>
                  <a:close/>
                </a:path>
                <a:path w="86994" h="67944">
                  <a:moveTo>
                    <a:pt x="65468" y="25819"/>
                  </a:moveTo>
                  <a:lnTo>
                    <a:pt x="64287" y="25958"/>
                  </a:lnTo>
                  <a:lnTo>
                    <a:pt x="64122" y="26365"/>
                  </a:lnTo>
                  <a:lnTo>
                    <a:pt x="63639" y="27559"/>
                  </a:lnTo>
                  <a:lnTo>
                    <a:pt x="63411" y="28155"/>
                  </a:lnTo>
                  <a:lnTo>
                    <a:pt x="63246" y="28562"/>
                  </a:lnTo>
                  <a:lnTo>
                    <a:pt x="64427" y="28435"/>
                  </a:lnTo>
                  <a:lnTo>
                    <a:pt x="64579" y="28016"/>
                  </a:lnTo>
                  <a:lnTo>
                    <a:pt x="65468" y="25819"/>
                  </a:lnTo>
                  <a:close/>
                </a:path>
                <a:path w="86994" h="67944">
                  <a:moveTo>
                    <a:pt x="70358" y="34061"/>
                  </a:moveTo>
                  <a:lnTo>
                    <a:pt x="69164" y="34239"/>
                  </a:lnTo>
                  <a:lnTo>
                    <a:pt x="69126" y="34759"/>
                  </a:lnTo>
                  <a:lnTo>
                    <a:pt x="69062" y="35534"/>
                  </a:lnTo>
                  <a:lnTo>
                    <a:pt x="69011" y="36309"/>
                  </a:lnTo>
                  <a:lnTo>
                    <a:pt x="68897" y="37693"/>
                  </a:lnTo>
                  <a:lnTo>
                    <a:pt x="70091" y="37515"/>
                  </a:lnTo>
                  <a:lnTo>
                    <a:pt x="70142" y="36995"/>
                  </a:lnTo>
                  <a:lnTo>
                    <a:pt x="70192" y="36220"/>
                  </a:lnTo>
                  <a:lnTo>
                    <a:pt x="70319" y="34671"/>
                  </a:lnTo>
                  <a:lnTo>
                    <a:pt x="70358" y="34061"/>
                  </a:lnTo>
                  <a:close/>
                </a:path>
                <a:path w="86994" h="67944">
                  <a:moveTo>
                    <a:pt x="71945" y="22720"/>
                  </a:moveTo>
                  <a:lnTo>
                    <a:pt x="70764" y="22809"/>
                  </a:lnTo>
                  <a:lnTo>
                    <a:pt x="70599" y="23215"/>
                  </a:lnTo>
                  <a:lnTo>
                    <a:pt x="70307" y="23926"/>
                  </a:lnTo>
                  <a:lnTo>
                    <a:pt x="70002" y="24650"/>
                  </a:lnTo>
                  <a:lnTo>
                    <a:pt x="69710" y="25361"/>
                  </a:lnTo>
                  <a:lnTo>
                    <a:pt x="69469" y="25933"/>
                  </a:lnTo>
                  <a:lnTo>
                    <a:pt x="70637" y="25844"/>
                  </a:lnTo>
                  <a:lnTo>
                    <a:pt x="70815" y="25438"/>
                  </a:lnTo>
                  <a:lnTo>
                    <a:pt x="71107" y="24714"/>
                  </a:lnTo>
                  <a:lnTo>
                    <a:pt x="71412" y="24003"/>
                  </a:lnTo>
                  <a:lnTo>
                    <a:pt x="71704" y="23291"/>
                  </a:lnTo>
                  <a:lnTo>
                    <a:pt x="71945" y="22720"/>
                  </a:lnTo>
                  <a:close/>
                </a:path>
                <a:path w="86994" h="67944">
                  <a:moveTo>
                    <a:pt x="72339" y="12636"/>
                  </a:moveTo>
                  <a:lnTo>
                    <a:pt x="71310" y="12128"/>
                  </a:lnTo>
                  <a:lnTo>
                    <a:pt x="70954" y="11938"/>
                  </a:lnTo>
                  <a:lnTo>
                    <a:pt x="70586" y="11760"/>
                  </a:lnTo>
                  <a:lnTo>
                    <a:pt x="70104" y="11518"/>
                  </a:lnTo>
                  <a:lnTo>
                    <a:pt x="69240" y="12230"/>
                  </a:lnTo>
                  <a:lnTo>
                    <a:pt x="69913" y="12560"/>
                  </a:lnTo>
                  <a:lnTo>
                    <a:pt x="70624" y="12915"/>
                  </a:lnTo>
                  <a:lnTo>
                    <a:pt x="70993" y="13093"/>
                  </a:lnTo>
                  <a:lnTo>
                    <a:pt x="71475" y="13335"/>
                  </a:lnTo>
                  <a:lnTo>
                    <a:pt x="72339" y="12636"/>
                  </a:lnTo>
                  <a:close/>
                </a:path>
                <a:path w="86994" h="67944">
                  <a:moveTo>
                    <a:pt x="77546" y="27597"/>
                  </a:moveTo>
                  <a:lnTo>
                    <a:pt x="76365" y="27787"/>
                  </a:lnTo>
                  <a:lnTo>
                    <a:pt x="76288" y="28168"/>
                  </a:lnTo>
                  <a:lnTo>
                    <a:pt x="76174" y="28765"/>
                  </a:lnTo>
                  <a:lnTo>
                    <a:pt x="76047" y="29362"/>
                  </a:lnTo>
                  <a:lnTo>
                    <a:pt x="75933" y="29959"/>
                  </a:lnTo>
                  <a:lnTo>
                    <a:pt x="75844" y="30365"/>
                  </a:lnTo>
                  <a:lnTo>
                    <a:pt x="77025" y="30175"/>
                  </a:lnTo>
                  <a:lnTo>
                    <a:pt x="77101" y="29794"/>
                  </a:lnTo>
                  <a:lnTo>
                    <a:pt x="77228" y="29197"/>
                  </a:lnTo>
                  <a:lnTo>
                    <a:pt x="77457" y="28003"/>
                  </a:lnTo>
                  <a:lnTo>
                    <a:pt x="77546" y="27597"/>
                  </a:lnTo>
                  <a:close/>
                </a:path>
                <a:path w="86994" h="67944">
                  <a:moveTo>
                    <a:pt x="78435" y="39128"/>
                  </a:moveTo>
                  <a:lnTo>
                    <a:pt x="77368" y="39179"/>
                  </a:lnTo>
                  <a:lnTo>
                    <a:pt x="77203" y="39471"/>
                  </a:lnTo>
                  <a:lnTo>
                    <a:pt x="76873" y="40055"/>
                  </a:lnTo>
                  <a:lnTo>
                    <a:pt x="76758" y="40652"/>
                  </a:lnTo>
                  <a:lnTo>
                    <a:pt x="76860" y="41529"/>
                  </a:lnTo>
                  <a:lnTo>
                    <a:pt x="78041" y="41300"/>
                  </a:lnTo>
                  <a:lnTo>
                    <a:pt x="78016" y="40995"/>
                  </a:lnTo>
                  <a:lnTo>
                    <a:pt x="77939" y="40360"/>
                  </a:lnTo>
                  <a:lnTo>
                    <a:pt x="78054" y="39814"/>
                  </a:lnTo>
                  <a:lnTo>
                    <a:pt x="78359" y="39255"/>
                  </a:lnTo>
                  <a:lnTo>
                    <a:pt x="78435" y="39128"/>
                  </a:lnTo>
                  <a:close/>
                </a:path>
                <a:path w="86994" h="67944">
                  <a:moveTo>
                    <a:pt x="78879" y="17411"/>
                  </a:moveTo>
                  <a:lnTo>
                    <a:pt x="78663" y="17157"/>
                  </a:lnTo>
                  <a:lnTo>
                    <a:pt x="78435" y="16852"/>
                  </a:lnTo>
                  <a:lnTo>
                    <a:pt x="78193" y="16560"/>
                  </a:lnTo>
                  <a:lnTo>
                    <a:pt x="77952" y="16256"/>
                  </a:lnTo>
                  <a:lnTo>
                    <a:pt x="77762" y="16027"/>
                  </a:lnTo>
                  <a:lnTo>
                    <a:pt x="76644" y="16421"/>
                  </a:lnTo>
                  <a:lnTo>
                    <a:pt x="76847" y="16675"/>
                  </a:lnTo>
                  <a:lnTo>
                    <a:pt x="77089" y="16967"/>
                  </a:lnTo>
                  <a:lnTo>
                    <a:pt x="77558" y="17564"/>
                  </a:lnTo>
                  <a:lnTo>
                    <a:pt x="77762" y="17805"/>
                  </a:lnTo>
                  <a:lnTo>
                    <a:pt x="78879" y="17411"/>
                  </a:lnTo>
                  <a:close/>
                </a:path>
                <a:path w="86994" h="67944">
                  <a:moveTo>
                    <a:pt x="80238" y="43294"/>
                  </a:moveTo>
                  <a:lnTo>
                    <a:pt x="78295" y="42837"/>
                  </a:lnTo>
                  <a:lnTo>
                    <a:pt x="77050" y="42532"/>
                  </a:lnTo>
                  <a:lnTo>
                    <a:pt x="75793" y="42240"/>
                  </a:lnTo>
                  <a:lnTo>
                    <a:pt x="75349" y="42125"/>
                  </a:lnTo>
                  <a:lnTo>
                    <a:pt x="74409" y="42786"/>
                  </a:lnTo>
                  <a:lnTo>
                    <a:pt x="75095" y="42951"/>
                  </a:lnTo>
                  <a:lnTo>
                    <a:pt x="76352" y="43243"/>
                  </a:lnTo>
                  <a:lnTo>
                    <a:pt x="77597" y="43548"/>
                  </a:lnTo>
                  <a:lnTo>
                    <a:pt x="78854" y="43840"/>
                  </a:lnTo>
                  <a:lnTo>
                    <a:pt x="79298" y="43954"/>
                  </a:lnTo>
                  <a:lnTo>
                    <a:pt x="80238" y="43294"/>
                  </a:lnTo>
                  <a:close/>
                </a:path>
                <a:path w="86994" h="67944">
                  <a:moveTo>
                    <a:pt x="85610" y="21043"/>
                  </a:moveTo>
                  <a:lnTo>
                    <a:pt x="85280" y="20713"/>
                  </a:lnTo>
                  <a:lnTo>
                    <a:pt x="84861" y="20307"/>
                  </a:lnTo>
                  <a:lnTo>
                    <a:pt x="83718" y="19164"/>
                  </a:lnTo>
                  <a:lnTo>
                    <a:pt x="82600" y="19608"/>
                  </a:lnTo>
                  <a:lnTo>
                    <a:pt x="82931" y="19939"/>
                  </a:lnTo>
                  <a:lnTo>
                    <a:pt x="83769" y="20777"/>
                  </a:lnTo>
                  <a:lnTo>
                    <a:pt x="84188" y="21183"/>
                  </a:lnTo>
                  <a:lnTo>
                    <a:pt x="84493" y="21488"/>
                  </a:lnTo>
                  <a:lnTo>
                    <a:pt x="85610" y="21043"/>
                  </a:lnTo>
                  <a:close/>
                </a:path>
                <a:path w="86994" h="67944">
                  <a:moveTo>
                    <a:pt x="86194" y="26212"/>
                  </a:moveTo>
                  <a:lnTo>
                    <a:pt x="85026" y="26352"/>
                  </a:lnTo>
                  <a:lnTo>
                    <a:pt x="84886" y="26733"/>
                  </a:lnTo>
                  <a:lnTo>
                    <a:pt x="84213" y="28536"/>
                  </a:lnTo>
                  <a:lnTo>
                    <a:pt x="85382" y="28384"/>
                  </a:lnTo>
                  <a:lnTo>
                    <a:pt x="86194" y="26212"/>
                  </a:lnTo>
                  <a:close/>
                </a:path>
                <a:path w="86994" h="67944">
                  <a:moveTo>
                    <a:pt x="86817" y="36131"/>
                  </a:moveTo>
                  <a:lnTo>
                    <a:pt x="85674" y="36055"/>
                  </a:lnTo>
                  <a:lnTo>
                    <a:pt x="85356" y="36372"/>
                  </a:lnTo>
                  <a:lnTo>
                    <a:pt x="84137" y="37592"/>
                  </a:lnTo>
                  <a:lnTo>
                    <a:pt x="85280" y="37680"/>
                  </a:lnTo>
                  <a:lnTo>
                    <a:pt x="85598" y="37350"/>
                  </a:lnTo>
                  <a:lnTo>
                    <a:pt x="85839" y="37122"/>
                  </a:lnTo>
                  <a:lnTo>
                    <a:pt x="86321" y="36639"/>
                  </a:lnTo>
                  <a:lnTo>
                    <a:pt x="86817" y="36131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1" name="object 2681" descr=""/>
            <p:cNvSpPr/>
            <p:nvPr/>
          </p:nvSpPr>
          <p:spPr>
            <a:xfrm>
              <a:off x="2603144" y="2860763"/>
              <a:ext cx="31750" cy="24765"/>
            </a:xfrm>
            <a:custGeom>
              <a:avLst/>
              <a:gdLst/>
              <a:ahLst/>
              <a:cxnLst/>
              <a:rect l="l" t="t" r="r" b="b"/>
              <a:pathLst>
                <a:path w="31750" h="24764">
                  <a:moveTo>
                    <a:pt x="3467" y="14960"/>
                  </a:moveTo>
                  <a:lnTo>
                    <a:pt x="2641" y="15049"/>
                  </a:lnTo>
                  <a:lnTo>
                    <a:pt x="2095" y="15100"/>
                  </a:lnTo>
                  <a:lnTo>
                    <a:pt x="1028" y="15227"/>
                  </a:lnTo>
                  <a:lnTo>
                    <a:pt x="520" y="15278"/>
                  </a:lnTo>
                  <a:lnTo>
                    <a:pt x="0" y="15811"/>
                  </a:lnTo>
                  <a:lnTo>
                    <a:pt x="825" y="15722"/>
                  </a:lnTo>
                  <a:lnTo>
                    <a:pt x="1358" y="15659"/>
                  </a:lnTo>
                  <a:lnTo>
                    <a:pt x="1905" y="15608"/>
                  </a:lnTo>
                  <a:lnTo>
                    <a:pt x="2438" y="15544"/>
                  </a:lnTo>
                  <a:lnTo>
                    <a:pt x="2946" y="15494"/>
                  </a:lnTo>
                  <a:lnTo>
                    <a:pt x="3467" y="14960"/>
                  </a:lnTo>
                  <a:close/>
                </a:path>
                <a:path w="31750" h="24764">
                  <a:moveTo>
                    <a:pt x="8001" y="20739"/>
                  </a:moveTo>
                  <a:lnTo>
                    <a:pt x="7073" y="20332"/>
                  </a:lnTo>
                  <a:lnTo>
                    <a:pt x="6616" y="20713"/>
                  </a:lnTo>
                  <a:lnTo>
                    <a:pt x="6146" y="21132"/>
                  </a:lnTo>
                  <a:lnTo>
                    <a:pt x="4584" y="22491"/>
                  </a:lnTo>
                  <a:lnTo>
                    <a:pt x="5524" y="22910"/>
                  </a:lnTo>
                  <a:lnTo>
                    <a:pt x="5969" y="22517"/>
                  </a:lnTo>
                  <a:lnTo>
                    <a:pt x="6451" y="22098"/>
                  </a:lnTo>
                  <a:lnTo>
                    <a:pt x="6921" y="21678"/>
                  </a:lnTo>
                  <a:lnTo>
                    <a:pt x="8001" y="20739"/>
                  </a:lnTo>
                  <a:close/>
                </a:path>
                <a:path w="31750" h="24764">
                  <a:moveTo>
                    <a:pt x="12446" y="21501"/>
                  </a:moveTo>
                  <a:lnTo>
                    <a:pt x="11264" y="21704"/>
                  </a:lnTo>
                  <a:lnTo>
                    <a:pt x="11214" y="22123"/>
                  </a:lnTo>
                  <a:lnTo>
                    <a:pt x="11163" y="22606"/>
                  </a:lnTo>
                  <a:lnTo>
                    <a:pt x="11099" y="23075"/>
                  </a:lnTo>
                  <a:lnTo>
                    <a:pt x="11049" y="23558"/>
                  </a:lnTo>
                  <a:lnTo>
                    <a:pt x="10985" y="24041"/>
                  </a:lnTo>
                  <a:lnTo>
                    <a:pt x="12166" y="23837"/>
                  </a:lnTo>
                  <a:lnTo>
                    <a:pt x="12280" y="22936"/>
                  </a:lnTo>
                  <a:lnTo>
                    <a:pt x="12331" y="22466"/>
                  </a:lnTo>
                  <a:lnTo>
                    <a:pt x="12395" y="21983"/>
                  </a:lnTo>
                  <a:lnTo>
                    <a:pt x="12446" y="21501"/>
                  </a:lnTo>
                  <a:close/>
                </a:path>
                <a:path w="31750" h="24764">
                  <a:moveTo>
                    <a:pt x="16637" y="22428"/>
                  </a:moveTo>
                  <a:lnTo>
                    <a:pt x="16510" y="21920"/>
                  </a:lnTo>
                  <a:lnTo>
                    <a:pt x="16459" y="21678"/>
                  </a:lnTo>
                  <a:lnTo>
                    <a:pt x="16395" y="21437"/>
                  </a:lnTo>
                  <a:lnTo>
                    <a:pt x="16344" y="21196"/>
                  </a:lnTo>
                  <a:lnTo>
                    <a:pt x="16217" y="20701"/>
                  </a:lnTo>
                  <a:lnTo>
                    <a:pt x="15036" y="21005"/>
                  </a:lnTo>
                  <a:lnTo>
                    <a:pt x="15163" y="21513"/>
                  </a:lnTo>
                  <a:lnTo>
                    <a:pt x="15214" y="21755"/>
                  </a:lnTo>
                  <a:lnTo>
                    <a:pt x="15278" y="21996"/>
                  </a:lnTo>
                  <a:lnTo>
                    <a:pt x="15328" y="22237"/>
                  </a:lnTo>
                  <a:lnTo>
                    <a:pt x="15455" y="22733"/>
                  </a:lnTo>
                  <a:lnTo>
                    <a:pt x="16637" y="22428"/>
                  </a:lnTo>
                  <a:close/>
                </a:path>
                <a:path w="31750" h="24764">
                  <a:moveTo>
                    <a:pt x="19443" y="0"/>
                  </a:moveTo>
                  <a:lnTo>
                    <a:pt x="18249" y="215"/>
                  </a:lnTo>
                  <a:lnTo>
                    <a:pt x="18211" y="647"/>
                  </a:lnTo>
                  <a:lnTo>
                    <a:pt x="18148" y="1308"/>
                  </a:lnTo>
                  <a:lnTo>
                    <a:pt x="18097" y="1955"/>
                  </a:lnTo>
                  <a:lnTo>
                    <a:pt x="17983" y="3124"/>
                  </a:lnTo>
                  <a:lnTo>
                    <a:pt x="19177" y="2921"/>
                  </a:lnTo>
                  <a:lnTo>
                    <a:pt x="19278" y="1828"/>
                  </a:lnTo>
                  <a:lnTo>
                    <a:pt x="19329" y="1168"/>
                  </a:lnTo>
                  <a:lnTo>
                    <a:pt x="19443" y="0"/>
                  </a:lnTo>
                  <a:close/>
                </a:path>
                <a:path w="31750" h="24764">
                  <a:moveTo>
                    <a:pt x="21424" y="23863"/>
                  </a:moveTo>
                  <a:lnTo>
                    <a:pt x="21323" y="23342"/>
                  </a:lnTo>
                  <a:lnTo>
                    <a:pt x="21170" y="22440"/>
                  </a:lnTo>
                  <a:lnTo>
                    <a:pt x="21069" y="21932"/>
                  </a:lnTo>
                  <a:lnTo>
                    <a:pt x="19888" y="22225"/>
                  </a:lnTo>
                  <a:lnTo>
                    <a:pt x="19989" y="22758"/>
                  </a:lnTo>
                  <a:lnTo>
                    <a:pt x="20040" y="23063"/>
                  </a:lnTo>
                  <a:lnTo>
                    <a:pt x="20104" y="23355"/>
                  </a:lnTo>
                  <a:lnTo>
                    <a:pt x="20243" y="24168"/>
                  </a:lnTo>
                  <a:lnTo>
                    <a:pt x="21424" y="23863"/>
                  </a:lnTo>
                  <a:close/>
                </a:path>
                <a:path w="31750" h="24764">
                  <a:moveTo>
                    <a:pt x="24663" y="19824"/>
                  </a:moveTo>
                  <a:lnTo>
                    <a:pt x="24180" y="19215"/>
                  </a:lnTo>
                  <a:lnTo>
                    <a:pt x="23355" y="18135"/>
                  </a:lnTo>
                  <a:lnTo>
                    <a:pt x="23152" y="17881"/>
                  </a:lnTo>
                  <a:lnTo>
                    <a:pt x="22110" y="18376"/>
                  </a:lnTo>
                  <a:lnTo>
                    <a:pt x="22593" y="18986"/>
                  </a:lnTo>
                  <a:lnTo>
                    <a:pt x="23012" y="19532"/>
                  </a:lnTo>
                  <a:lnTo>
                    <a:pt x="23634" y="20320"/>
                  </a:lnTo>
                  <a:lnTo>
                    <a:pt x="24663" y="19824"/>
                  </a:lnTo>
                  <a:close/>
                </a:path>
                <a:path w="31750" h="24764">
                  <a:moveTo>
                    <a:pt x="27139" y="3886"/>
                  </a:moveTo>
                  <a:lnTo>
                    <a:pt x="24003" y="5384"/>
                  </a:lnTo>
                  <a:lnTo>
                    <a:pt x="25107" y="5232"/>
                  </a:lnTo>
                  <a:lnTo>
                    <a:pt x="25298" y="5029"/>
                  </a:lnTo>
                  <a:lnTo>
                    <a:pt x="25552" y="4724"/>
                  </a:lnTo>
                  <a:lnTo>
                    <a:pt x="25857" y="4406"/>
                  </a:lnTo>
                  <a:lnTo>
                    <a:pt x="26454" y="4330"/>
                  </a:lnTo>
                  <a:lnTo>
                    <a:pt x="26974" y="4279"/>
                  </a:lnTo>
                  <a:lnTo>
                    <a:pt x="27063" y="4076"/>
                  </a:lnTo>
                  <a:lnTo>
                    <a:pt x="27139" y="3886"/>
                  </a:lnTo>
                  <a:close/>
                </a:path>
                <a:path w="31750" h="24764">
                  <a:moveTo>
                    <a:pt x="29641" y="20434"/>
                  </a:moveTo>
                  <a:lnTo>
                    <a:pt x="29400" y="20040"/>
                  </a:lnTo>
                  <a:lnTo>
                    <a:pt x="29095" y="19570"/>
                  </a:lnTo>
                  <a:lnTo>
                    <a:pt x="28803" y="19088"/>
                  </a:lnTo>
                  <a:lnTo>
                    <a:pt x="28308" y="18300"/>
                  </a:lnTo>
                  <a:lnTo>
                    <a:pt x="27165" y="18669"/>
                  </a:lnTo>
                  <a:lnTo>
                    <a:pt x="27406" y="19062"/>
                  </a:lnTo>
                  <a:lnTo>
                    <a:pt x="27698" y="19545"/>
                  </a:lnTo>
                  <a:lnTo>
                    <a:pt x="28003" y="20015"/>
                  </a:lnTo>
                  <a:lnTo>
                    <a:pt x="28295" y="20497"/>
                  </a:lnTo>
                  <a:lnTo>
                    <a:pt x="28498" y="20802"/>
                  </a:lnTo>
                  <a:lnTo>
                    <a:pt x="29641" y="20434"/>
                  </a:lnTo>
                  <a:close/>
                </a:path>
                <a:path w="31750" h="24764">
                  <a:moveTo>
                    <a:pt x="29819" y="7137"/>
                  </a:moveTo>
                  <a:lnTo>
                    <a:pt x="29679" y="6616"/>
                  </a:lnTo>
                  <a:lnTo>
                    <a:pt x="28968" y="6769"/>
                  </a:lnTo>
                  <a:lnTo>
                    <a:pt x="28435" y="6883"/>
                  </a:lnTo>
                  <a:lnTo>
                    <a:pt x="27889" y="7010"/>
                  </a:lnTo>
                  <a:lnTo>
                    <a:pt x="27355" y="7124"/>
                  </a:lnTo>
                  <a:lnTo>
                    <a:pt x="26644" y="7289"/>
                  </a:lnTo>
                  <a:lnTo>
                    <a:pt x="26797" y="7797"/>
                  </a:lnTo>
                  <a:lnTo>
                    <a:pt x="28028" y="7531"/>
                  </a:lnTo>
                  <a:lnTo>
                    <a:pt x="28575" y="7404"/>
                  </a:lnTo>
                  <a:lnTo>
                    <a:pt x="29819" y="7137"/>
                  </a:lnTo>
                  <a:close/>
                </a:path>
                <a:path w="31750" h="24764">
                  <a:moveTo>
                    <a:pt x="31508" y="15074"/>
                  </a:moveTo>
                  <a:lnTo>
                    <a:pt x="29019" y="14338"/>
                  </a:lnTo>
                  <a:lnTo>
                    <a:pt x="28536" y="14185"/>
                  </a:lnTo>
                  <a:lnTo>
                    <a:pt x="27635" y="14884"/>
                  </a:lnTo>
                  <a:lnTo>
                    <a:pt x="28333" y="15100"/>
                  </a:lnTo>
                  <a:lnTo>
                    <a:pt x="30124" y="15633"/>
                  </a:lnTo>
                  <a:lnTo>
                    <a:pt x="30607" y="15786"/>
                  </a:lnTo>
                  <a:lnTo>
                    <a:pt x="31508" y="15074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2" name="object 2682" descr=""/>
            <p:cNvSpPr/>
            <p:nvPr/>
          </p:nvSpPr>
          <p:spPr>
            <a:xfrm>
              <a:off x="2632670" y="2886414"/>
              <a:ext cx="24130" cy="25400"/>
            </a:xfrm>
            <a:custGeom>
              <a:avLst/>
              <a:gdLst/>
              <a:ahLst/>
              <a:cxnLst/>
              <a:rect l="l" t="t" r="r" b="b"/>
              <a:pathLst>
                <a:path w="24130" h="25400">
                  <a:moveTo>
                    <a:pt x="13677" y="0"/>
                  </a:moveTo>
                  <a:lnTo>
                    <a:pt x="7556" y="3708"/>
                  </a:lnTo>
                  <a:lnTo>
                    <a:pt x="5587" y="7543"/>
                  </a:lnTo>
                  <a:lnTo>
                    <a:pt x="1574" y="12268"/>
                  </a:lnTo>
                  <a:lnTo>
                    <a:pt x="0" y="14998"/>
                  </a:lnTo>
                  <a:lnTo>
                    <a:pt x="927" y="17945"/>
                  </a:lnTo>
                  <a:lnTo>
                    <a:pt x="1498" y="23342"/>
                  </a:lnTo>
                  <a:lnTo>
                    <a:pt x="7226" y="25044"/>
                  </a:lnTo>
                  <a:lnTo>
                    <a:pt x="14655" y="22237"/>
                  </a:lnTo>
                  <a:lnTo>
                    <a:pt x="16789" y="20091"/>
                  </a:lnTo>
                  <a:lnTo>
                    <a:pt x="23710" y="9690"/>
                  </a:lnTo>
                  <a:lnTo>
                    <a:pt x="22517" y="6197"/>
                  </a:lnTo>
                  <a:lnTo>
                    <a:pt x="21170" y="2235"/>
                  </a:lnTo>
                  <a:lnTo>
                    <a:pt x="13677" y="0"/>
                  </a:lnTo>
                  <a:close/>
                </a:path>
              </a:pathLst>
            </a:custGeom>
            <a:solidFill>
              <a:srgbClr val="FFCC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3" name="object 2683" descr=""/>
            <p:cNvSpPr/>
            <p:nvPr/>
          </p:nvSpPr>
          <p:spPr>
            <a:xfrm>
              <a:off x="2508862" y="2876437"/>
              <a:ext cx="40005" cy="52069"/>
            </a:xfrm>
            <a:custGeom>
              <a:avLst/>
              <a:gdLst/>
              <a:ahLst/>
              <a:cxnLst/>
              <a:rect l="l" t="t" r="r" b="b"/>
              <a:pathLst>
                <a:path w="40005" h="52069">
                  <a:moveTo>
                    <a:pt x="36817" y="0"/>
                  </a:moveTo>
                  <a:lnTo>
                    <a:pt x="35801" y="647"/>
                  </a:lnTo>
                  <a:lnTo>
                    <a:pt x="0" y="49758"/>
                  </a:lnTo>
                  <a:lnTo>
                    <a:pt x="1016" y="49669"/>
                  </a:lnTo>
                  <a:lnTo>
                    <a:pt x="2222" y="49707"/>
                  </a:lnTo>
                  <a:lnTo>
                    <a:pt x="3429" y="50330"/>
                  </a:lnTo>
                  <a:lnTo>
                    <a:pt x="4203" y="51752"/>
                  </a:lnTo>
                  <a:lnTo>
                    <a:pt x="10934" y="42711"/>
                  </a:lnTo>
                  <a:lnTo>
                    <a:pt x="39865" y="1917"/>
                  </a:lnTo>
                  <a:lnTo>
                    <a:pt x="39560" y="609"/>
                  </a:lnTo>
                  <a:lnTo>
                    <a:pt x="38188" y="304"/>
                  </a:lnTo>
                  <a:lnTo>
                    <a:pt x="36817" y="0"/>
                  </a:lnTo>
                  <a:close/>
                </a:path>
              </a:pathLst>
            </a:custGeom>
            <a:solidFill>
              <a:srgbClr val="E9CB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4" name="object 2684" descr=""/>
            <p:cNvSpPr/>
            <p:nvPr/>
          </p:nvSpPr>
          <p:spPr>
            <a:xfrm>
              <a:off x="2506649" y="2926092"/>
              <a:ext cx="41275" cy="19050"/>
            </a:xfrm>
            <a:custGeom>
              <a:avLst/>
              <a:gdLst/>
              <a:ahLst/>
              <a:cxnLst/>
              <a:rect l="l" t="t" r="r" b="b"/>
              <a:pathLst>
                <a:path w="41275" h="19050">
                  <a:moveTo>
                    <a:pt x="6426" y="2095"/>
                  </a:moveTo>
                  <a:lnTo>
                    <a:pt x="6362" y="1968"/>
                  </a:lnTo>
                  <a:lnTo>
                    <a:pt x="6337" y="1828"/>
                  </a:lnTo>
                  <a:lnTo>
                    <a:pt x="5651" y="673"/>
                  </a:lnTo>
                  <a:lnTo>
                    <a:pt x="4432" y="50"/>
                  </a:lnTo>
                  <a:lnTo>
                    <a:pt x="3225" y="12"/>
                  </a:lnTo>
                  <a:lnTo>
                    <a:pt x="2882" y="0"/>
                  </a:lnTo>
                  <a:lnTo>
                    <a:pt x="2540" y="38"/>
                  </a:lnTo>
                  <a:lnTo>
                    <a:pt x="2209" y="114"/>
                  </a:lnTo>
                  <a:lnTo>
                    <a:pt x="1028" y="1714"/>
                  </a:lnTo>
                  <a:lnTo>
                    <a:pt x="0" y="3136"/>
                  </a:lnTo>
                  <a:lnTo>
                    <a:pt x="3949" y="4902"/>
                  </a:lnTo>
                  <a:lnTo>
                    <a:pt x="5257" y="3479"/>
                  </a:lnTo>
                  <a:lnTo>
                    <a:pt x="5562" y="3162"/>
                  </a:lnTo>
                  <a:lnTo>
                    <a:pt x="6426" y="2095"/>
                  </a:lnTo>
                  <a:close/>
                </a:path>
                <a:path w="41275" h="19050">
                  <a:moveTo>
                    <a:pt x="41211" y="15659"/>
                  </a:moveTo>
                  <a:lnTo>
                    <a:pt x="37719" y="13754"/>
                  </a:lnTo>
                  <a:lnTo>
                    <a:pt x="36741" y="14109"/>
                  </a:lnTo>
                  <a:lnTo>
                    <a:pt x="34671" y="17284"/>
                  </a:lnTo>
                  <a:lnTo>
                    <a:pt x="38709" y="18834"/>
                  </a:lnTo>
                  <a:lnTo>
                    <a:pt x="39941" y="17360"/>
                  </a:lnTo>
                  <a:lnTo>
                    <a:pt x="40246" y="16979"/>
                  </a:lnTo>
                  <a:lnTo>
                    <a:pt x="40690" y="16395"/>
                  </a:lnTo>
                  <a:lnTo>
                    <a:pt x="41211" y="15659"/>
                  </a:lnTo>
                  <a:close/>
                </a:path>
              </a:pathLst>
            </a:custGeom>
            <a:solidFill>
              <a:srgbClr val="DDAE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5" name="object 2685" descr=""/>
            <p:cNvSpPr/>
            <p:nvPr/>
          </p:nvSpPr>
          <p:spPr>
            <a:xfrm>
              <a:off x="2543387" y="2883841"/>
              <a:ext cx="40640" cy="58419"/>
            </a:xfrm>
            <a:custGeom>
              <a:avLst/>
              <a:gdLst/>
              <a:ahLst/>
              <a:cxnLst/>
              <a:rect l="l" t="t" r="r" b="b"/>
              <a:pathLst>
                <a:path w="40639" h="58419">
                  <a:moveTo>
                    <a:pt x="37274" y="0"/>
                  </a:moveTo>
                  <a:lnTo>
                    <a:pt x="36296" y="698"/>
                  </a:lnTo>
                  <a:lnTo>
                    <a:pt x="0" y="56349"/>
                  </a:lnTo>
                  <a:lnTo>
                    <a:pt x="977" y="56007"/>
                  </a:lnTo>
                  <a:lnTo>
                    <a:pt x="2082" y="56007"/>
                  </a:lnTo>
                  <a:lnTo>
                    <a:pt x="3632" y="56794"/>
                  </a:lnTo>
                  <a:lnTo>
                    <a:pt x="4127" y="57302"/>
                  </a:lnTo>
                  <a:lnTo>
                    <a:pt x="4470" y="57899"/>
                  </a:lnTo>
                  <a:lnTo>
                    <a:pt x="11415" y="47439"/>
                  </a:lnTo>
                  <a:lnTo>
                    <a:pt x="40424" y="1765"/>
                  </a:lnTo>
                  <a:lnTo>
                    <a:pt x="40068" y="482"/>
                  </a:lnTo>
                  <a:lnTo>
                    <a:pt x="38671" y="241"/>
                  </a:lnTo>
                  <a:lnTo>
                    <a:pt x="37274" y="0"/>
                  </a:lnTo>
                  <a:close/>
                </a:path>
              </a:pathLst>
            </a:custGeom>
            <a:solidFill>
              <a:srgbClr val="E9CB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6" name="object 2686" descr=""/>
            <p:cNvSpPr/>
            <p:nvPr/>
          </p:nvSpPr>
          <p:spPr>
            <a:xfrm>
              <a:off x="2568648" y="294061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441" y="0"/>
                  </a:moveTo>
                  <a:lnTo>
                    <a:pt x="2590" y="152"/>
                  </a:lnTo>
                  <a:lnTo>
                    <a:pt x="1549" y="1562"/>
                  </a:lnTo>
                  <a:lnTo>
                    <a:pt x="0" y="3695"/>
                  </a:lnTo>
                  <a:lnTo>
                    <a:pt x="3962" y="5460"/>
                  </a:lnTo>
                  <a:lnTo>
                    <a:pt x="5638" y="3632"/>
                  </a:lnTo>
                  <a:lnTo>
                    <a:pt x="6184" y="2959"/>
                  </a:lnTo>
                  <a:lnTo>
                    <a:pt x="6857" y="2095"/>
                  </a:lnTo>
                  <a:lnTo>
                    <a:pt x="6438" y="1396"/>
                  </a:lnTo>
                  <a:lnTo>
                    <a:pt x="5841" y="812"/>
                  </a:lnTo>
                  <a:lnTo>
                    <a:pt x="5105" y="457"/>
                  </a:lnTo>
                  <a:lnTo>
                    <a:pt x="4317" y="88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DDAE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7" name="object 2687" descr=""/>
            <p:cNvSpPr/>
            <p:nvPr/>
          </p:nvSpPr>
          <p:spPr>
            <a:xfrm>
              <a:off x="2571235" y="2886917"/>
              <a:ext cx="43180" cy="55880"/>
            </a:xfrm>
            <a:custGeom>
              <a:avLst/>
              <a:gdLst/>
              <a:ahLst/>
              <a:cxnLst/>
              <a:rect l="l" t="t" r="r" b="b"/>
              <a:pathLst>
                <a:path w="43180" h="55880">
                  <a:moveTo>
                    <a:pt x="39814" y="0"/>
                  </a:moveTo>
                  <a:lnTo>
                    <a:pt x="38798" y="635"/>
                  </a:lnTo>
                  <a:lnTo>
                    <a:pt x="0" y="53848"/>
                  </a:lnTo>
                  <a:lnTo>
                    <a:pt x="850" y="53708"/>
                  </a:lnTo>
                  <a:lnTo>
                    <a:pt x="1739" y="53784"/>
                  </a:lnTo>
                  <a:lnTo>
                    <a:pt x="3263" y="54508"/>
                  </a:lnTo>
                  <a:lnTo>
                    <a:pt x="3860" y="55092"/>
                  </a:lnTo>
                  <a:lnTo>
                    <a:pt x="4279" y="55803"/>
                  </a:lnTo>
                  <a:lnTo>
                    <a:pt x="11856" y="45554"/>
                  </a:lnTo>
                  <a:lnTo>
                    <a:pt x="42862" y="1917"/>
                  </a:lnTo>
                  <a:lnTo>
                    <a:pt x="42557" y="609"/>
                  </a:lnTo>
                  <a:lnTo>
                    <a:pt x="41186" y="304"/>
                  </a:lnTo>
                  <a:lnTo>
                    <a:pt x="39814" y="0"/>
                  </a:lnTo>
                  <a:close/>
                </a:path>
              </a:pathLst>
            </a:custGeom>
            <a:solidFill>
              <a:srgbClr val="E9CB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88" name="object 2688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512291" y="2628561"/>
              <a:ext cx="174015" cy="98771"/>
            </a:xfrm>
            <a:prstGeom prst="rect">
              <a:avLst/>
            </a:prstGeom>
          </p:spPr>
        </p:pic>
        <p:pic>
          <p:nvPicPr>
            <p:cNvPr id="2689" name="object 2689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570658" y="2653907"/>
              <a:ext cx="58293" cy="25184"/>
            </a:xfrm>
            <a:prstGeom prst="rect">
              <a:avLst/>
            </a:prstGeom>
          </p:spPr>
        </p:pic>
        <p:sp>
          <p:nvSpPr>
            <p:cNvPr id="2690" name="object 2690" descr=""/>
            <p:cNvSpPr/>
            <p:nvPr/>
          </p:nvSpPr>
          <p:spPr>
            <a:xfrm>
              <a:off x="2512302" y="2627179"/>
              <a:ext cx="174625" cy="100330"/>
            </a:xfrm>
            <a:custGeom>
              <a:avLst/>
              <a:gdLst/>
              <a:ahLst/>
              <a:cxnLst/>
              <a:rect l="l" t="t" r="r" b="b"/>
              <a:pathLst>
                <a:path w="174625" h="100330">
                  <a:moveTo>
                    <a:pt x="24091" y="0"/>
                  </a:moveTo>
                  <a:lnTo>
                    <a:pt x="838" y="28001"/>
                  </a:lnTo>
                  <a:lnTo>
                    <a:pt x="2146" y="37833"/>
                  </a:lnTo>
                  <a:lnTo>
                    <a:pt x="546" y="43865"/>
                  </a:lnTo>
                  <a:lnTo>
                    <a:pt x="0" y="46736"/>
                  </a:lnTo>
                  <a:lnTo>
                    <a:pt x="165" y="52120"/>
                  </a:lnTo>
                  <a:lnTo>
                    <a:pt x="673" y="57962"/>
                  </a:lnTo>
                  <a:lnTo>
                    <a:pt x="38171" y="92151"/>
                  </a:lnTo>
                  <a:lnTo>
                    <a:pt x="79108" y="100152"/>
                  </a:lnTo>
                  <a:lnTo>
                    <a:pt x="87738" y="99940"/>
                  </a:lnTo>
                  <a:lnTo>
                    <a:pt x="133284" y="93257"/>
                  </a:lnTo>
                  <a:lnTo>
                    <a:pt x="168033" y="71285"/>
                  </a:lnTo>
                  <a:lnTo>
                    <a:pt x="174066" y="61201"/>
                  </a:lnTo>
                  <a:lnTo>
                    <a:pt x="173812" y="55727"/>
                  </a:lnTo>
                  <a:lnTo>
                    <a:pt x="136518" y="17638"/>
                  </a:lnTo>
                  <a:lnTo>
                    <a:pt x="98241" y="7665"/>
                  </a:lnTo>
                  <a:lnTo>
                    <a:pt x="78117" y="6348"/>
                  </a:lnTo>
                  <a:lnTo>
                    <a:pt x="57812" y="8220"/>
                  </a:lnTo>
                  <a:lnTo>
                    <a:pt x="37312" y="13817"/>
                  </a:lnTo>
                  <a:lnTo>
                    <a:pt x="36944" y="15633"/>
                  </a:lnTo>
                  <a:lnTo>
                    <a:pt x="52922" y="11438"/>
                  </a:lnTo>
                  <a:lnTo>
                    <a:pt x="69151" y="9132"/>
                  </a:lnTo>
                  <a:lnTo>
                    <a:pt x="110799" y="11573"/>
                  </a:lnTo>
                  <a:lnTo>
                    <a:pt x="150310" y="26969"/>
                  </a:lnTo>
                  <a:lnTo>
                    <a:pt x="169493" y="51341"/>
                  </a:lnTo>
                  <a:lnTo>
                    <a:pt x="168346" y="59801"/>
                  </a:lnTo>
                  <a:lnTo>
                    <a:pt x="124209" y="90879"/>
                  </a:lnTo>
                  <a:lnTo>
                    <a:pt x="89650" y="95060"/>
                  </a:lnTo>
                  <a:lnTo>
                    <a:pt x="72339" y="94221"/>
                  </a:lnTo>
                  <a:lnTo>
                    <a:pt x="32994" y="84353"/>
                  </a:lnTo>
                  <a:lnTo>
                    <a:pt x="28308" y="82207"/>
                  </a:lnTo>
                  <a:lnTo>
                    <a:pt x="22758" y="80035"/>
                  </a:lnTo>
                  <a:lnTo>
                    <a:pt x="16941" y="75641"/>
                  </a:lnTo>
                  <a:lnTo>
                    <a:pt x="6842" y="64499"/>
                  </a:lnTo>
                  <a:lnTo>
                    <a:pt x="3119" y="53268"/>
                  </a:lnTo>
                  <a:lnTo>
                    <a:pt x="3456" y="43835"/>
                  </a:lnTo>
                  <a:lnTo>
                    <a:pt x="5537" y="38087"/>
                  </a:lnTo>
                  <a:lnTo>
                    <a:pt x="4268" y="32695"/>
                  </a:lnTo>
                  <a:lnTo>
                    <a:pt x="19138" y="2247"/>
                  </a:lnTo>
                  <a:lnTo>
                    <a:pt x="28740" y="2768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1" name="object 2691" descr=""/>
            <p:cNvSpPr/>
            <p:nvPr/>
          </p:nvSpPr>
          <p:spPr>
            <a:xfrm>
              <a:off x="2627506" y="2671838"/>
              <a:ext cx="29845" cy="23495"/>
            </a:xfrm>
            <a:custGeom>
              <a:avLst/>
              <a:gdLst/>
              <a:ahLst/>
              <a:cxnLst/>
              <a:rect l="l" t="t" r="r" b="b"/>
              <a:pathLst>
                <a:path w="29844" h="23494">
                  <a:moveTo>
                    <a:pt x="444" y="0"/>
                  </a:moveTo>
                  <a:lnTo>
                    <a:pt x="279" y="38"/>
                  </a:lnTo>
                  <a:lnTo>
                    <a:pt x="0" y="1663"/>
                  </a:lnTo>
                  <a:lnTo>
                    <a:pt x="5981" y="2984"/>
                  </a:lnTo>
                  <a:lnTo>
                    <a:pt x="11887" y="4978"/>
                  </a:lnTo>
                  <a:lnTo>
                    <a:pt x="21615" y="11760"/>
                  </a:lnTo>
                  <a:lnTo>
                    <a:pt x="26517" y="17589"/>
                  </a:lnTo>
                  <a:lnTo>
                    <a:pt x="28308" y="23304"/>
                  </a:lnTo>
                  <a:lnTo>
                    <a:pt x="29502" y="22910"/>
                  </a:lnTo>
                  <a:lnTo>
                    <a:pt x="29464" y="22618"/>
                  </a:lnTo>
                  <a:lnTo>
                    <a:pt x="24653" y="14122"/>
                  </a:lnTo>
                  <a:lnTo>
                    <a:pt x="18062" y="7548"/>
                  </a:lnTo>
                  <a:lnTo>
                    <a:pt x="9961" y="2868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92" name="object 2692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624632" y="2673503"/>
              <a:ext cx="31191" cy="25793"/>
            </a:xfrm>
            <a:prstGeom prst="rect">
              <a:avLst/>
            </a:prstGeom>
          </p:spPr>
        </p:pic>
        <p:sp>
          <p:nvSpPr>
            <p:cNvPr id="2693" name="object 2693" descr=""/>
            <p:cNvSpPr/>
            <p:nvPr/>
          </p:nvSpPr>
          <p:spPr>
            <a:xfrm>
              <a:off x="2613780" y="2658546"/>
              <a:ext cx="43815" cy="18415"/>
            </a:xfrm>
            <a:custGeom>
              <a:avLst/>
              <a:gdLst/>
              <a:ahLst/>
              <a:cxnLst/>
              <a:rect l="l" t="t" r="r" b="b"/>
              <a:pathLst>
                <a:path w="43814" h="18414">
                  <a:moveTo>
                    <a:pt x="19051" y="1650"/>
                  </a:moveTo>
                  <a:lnTo>
                    <a:pt x="7899" y="1650"/>
                  </a:lnTo>
                  <a:lnTo>
                    <a:pt x="15722" y="1968"/>
                  </a:lnTo>
                  <a:lnTo>
                    <a:pt x="29832" y="6692"/>
                  </a:lnTo>
                  <a:lnTo>
                    <a:pt x="37795" y="11976"/>
                  </a:lnTo>
                  <a:lnTo>
                    <a:pt x="41973" y="18224"/>
                  </a:lnTo>
                  <a:lnTo>
                    <a:pt x="43268" y="17322"/>
                  </a:lnTo>
                  <a:lnTo>
                    <a:pt x="43243" y="17157"/>
                  </a:lnTo>
                  <a:lnTo>
                    <a:pt x="43116" y="16992"/>
                  </a:lnTo>
                  <a:lnTo>
                    <a:pt x="34330" y="8459"/>
                  </a:lnTo>
                  <a:lnTo>
                    <a:pt x="24071" y="2871"/>
                  </a:lnTo>
                  <a:lnTo>
                    <a:pt x="19051" y="1650"/>
                  </a:lnTo>
                  <a:close/>
                </a:path>
                <a:path w="43814" h="18414">
                  <a:moveTo>
                    <a:pt x="406" y="0"/>
                  </a:moveTo>
                  <a:lnTo>
                    <a:pt x="177" y="12"/>
                  </a:lnTo>
                  <a:lnTo>
                    <a:pt x="0" y="101"/>
                  </a:lnTo>
                  <a:lnTo>
                    <a:pt x="228" y="2184"/>
                  </a:lnTo>
                  <a:lnTo>
                    <a:pt x="7899" y="1650"/>
                  </a:lnTo>
                  <a:lnTo>
                    <a:pt x="19051" y="1650"/>
                  </a:lnTo>
                  <a:lnTo>
                    <a:pt x="12657" y="95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94" name="object 2694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614003" y="2660497"/>
              <a:ext cx="41744" cy="25692"/>
            </a:xfrm>
            <a:prstGeom prst="rect">
              <a:avLst/>
            </a:prstGeom>
          </p:spPr>
        </p:pic>
        <p:sp>
          <p:nvSpPr>
            <p:cNvPr id="2695" name="object 2695" descr=""/>
            <p:cNvSpPr/>
            <p:nvPr/>
          </p:nvSpPr>
          <p:spPr>
            <a:xfrm>
              <a:off x="2586015" y="2667009"/>
              <a:ext cx="46355" cy="12700"/>
            </a:xfrm>
            <a:custGeom>
              <a:avLst/>
              <a:gdLst/>
              <a:ahLst/>
              <a:cxnLst/>
              <a:rect l="l" t="t" r="r" b="b"/>
              <a:pathLst>
                <a:path w="46355" h="12700">
                  <a:moveTo>
                    <a:pt x="33664" y="0"/>
                  </a:moveTo>
                  <a:lnTo>
                    <a:pt x="0" y="10706"/>
                  </a:lnTo>
                  <a:lnTo>
                    <a:pt x="1269" y="12344"/>
                  </a:lnTo>
                  <a:lnTo>
                    <a:pt x="7543" y="7912"/>
                  </a:lnTo>
                  <a:lnTo>
                    <a:pt x="14398" y="4112"/>
                  </a:lnTo>
                  <a:lnTo>
                    <a:pt x="28905" y="825"/>
                  </a:lnTo>
                  <a:lnTo>
                    <a:pt x="37291" y="825"/>
                  </a:lnTo>
                  <a:lnTo>
                    <a:pt x="33664" y="0"/>
                  </a:lnTo>
                  <a:close/>
                </a:path>
                <a:path w="46355" h="12700">
                  <a:moveTo>
                    <a:pt x="37291" y="825"/>
                  </a:moveTo>
                  <a:lnTo>
                    <a:pt x="28905" y="825"/>
                  </a:lnTo>
                  <a:lnTo>
                    <a:pt x="38455" y="1193"/>
                  </a:lnTo>
                  <a:lnTo>
                    <a:pt x="45275" y="4368"/>
                  </a:lnTo>
                  <a:lnTo>
                    <a:pt x="45910" y="2933"/>
                  </a:lnTo>
                  <a:lnTo>
                    <a:pt x="45808" y="2794"/>
                  </a:lnTo>
                  <a:lnTo>
                    <a:pt x="45605" y="2717"/>
                  </a:lnTo>
                  <a:lnTo>
                    <a:pt x="37291" y="825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96" name="object 2696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587281" y="2668511"/>
              <a:ext cx="44005" cy="27343"/>
            </a:xfrm>
            <a:prstGeom prst="rect">
              <a:avLst/>
            </a:prstGeom>
          </p:spPr>
        </p:pic>
        <p:sp>
          <p:nvSpPr>
            <p:cNvPr id="2697" name="object 2697" descr=""/>
            <p:cNvSpPr/>
            <p:nvPr/>
          </p:nvSpPr>
          <p:spPr>
            <a:xfrm>
              <a:off x="2610493" y="2673878"/>
              <a:ext cx="37465" cy="29845"/>
            </a:xfrm>
            <a:custGeom>
              <a:avLst/>
              <a:gdLst/>
              <a:ahLst/>
              <a:cxnLst/>
              <a:rect l="l" t="t" r="r" b="b"/>
              <a:pathLst>
                <a:path w="37464" h="29844">
                  <a:moveTo>
                    <a:pt x="558" y="0"/>
                  </a:moveTo>
                  <a:lnTo>
                    <a:pt x="353" y="50"/>
                  </a:lnTo>
                  <a:lnTo>
                    <a:pt x="0" y="2095"/>
                  </a:lnTo>
                  <a:lnTo>
                    <a:pt x="7505" y="3746"/>
                  </a:lnTo>
                  <a:lnTo>
                    <a:pt x="14922" y="6248"/>
                  </a:lnTo>
                  <a:lnTo>
                    <a:pt x="27127" y="14770"/>
                  </a:lnTo>
                  <a:lnTo>
                    <a:pt x="33286" y="22072"/>
                  </a:lnTo>
                  <a:lnTo>
                    <a:pt x="35534" y="29248"/>
                  </a:lnTo>
                  <a:lnTo>
                    <a:pt x="37033" y="28752"/>
                  </a:lnTo>
                  <a:lnTo>
                    <a:pt x="730" y="38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98" name="object 2698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606903" y="2675966"/>
              <a:ext cx="39128" cy="32385"/>
            </a:xfrm>
            <a:prstGeom prst="rect">
              <a:avLst/>
            </a:prstGeom>
          </p:spPr>
        </p:pic>
        <p:sp>
          <p:nvSpPr>
            <p:cNvPr id="2699" name="object 2699" descr=""/>
            <p:cNvSpPr/>
            <p:nvPr/>
          </p:nvSpPr>
          <p:spPr>
            <a:xfrm>
              <a:off x="2562484" y="2686368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80">
                  <a:moveTo>
                    <a:pt x="26600" y="0"/>
                  </a:moveTo>
                  <a:lnTo>
                    <a:pt x="18726" y="2882"/>
                  </a:lnTo>
                  <a:lnTo>
                    <a:pt x="15348" y="5435"/>
                  </a:lnTo>
                  <a:lnTo>
                    <a:pt x="9738" y="9168"/>
                  </a:lnTo>
                  <a:lnTo>
                    <a:pt x="3740" y="14435"/>
                  </a:lnTo>
                  <a:lnTo>
                    <a:pt x="0" y="20257"/>
                  </a:lnTo>
                  <a:lnTo>
                    <a:pt x="1162" y="25653"/>
                  </a:lnTo>
                  <a:lnTo>
                    <a:pt x="5569" y="30416"/>
                  </a:lnTo>
                  <a:lnTo>
                    <a:pt x="15843" y="25844"/>
                  </a:lnTo>
                  <a:lnTo>
                    <a:pt x="19907" y="22745"/>
                  </a:lnTo>
                  <a:lnTo>
                    <a:pt x="24740" y="18928"/>
                  </a:lnTo>
                  <a:lnTo>
                    <a:pt x="29299" y="14193"/>
                  </a:lnTo>
                  <a:lnTo>
                    <a:pt x="31505" y="8813"/>
                  </a:lnTo>
                  <a:lnTo>
                    <a:pt x="29280" y="3060"/>
                  </a:lnTo>
                  <a:lnTo>
                    <a:pt x="26600" y="0"/>
                  </a:lnTo>
                  <a:close/>
                </a:path>
              </a:pathLst>
            </a:custGeom>
            <a:solidFill>
              <a:srgbClr val="E4EF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0" name="object 2700" descr=""/>
            <p:cNvSpPr/>
            <p:nvPr/>
          </p:nvSpPr>
          <p:spPr>
            <a:xfrm>
              <a:off x="2561450" y="2690825"/>
              <a:ext cx="27305" cy="24130"/>
            </a:xfrm>
            <a:custGeom>
              <a:avLst/>
              <a:gdLst/>
              <a:ahLst/>
              <a:cxnLst/>
              <a:rect l="l" t="t" r="r" b="b"/>
              <a:pathLst>
                <a:path w="27305" h="24130">
                  <a:moveTo>
                    <a:pt x="1714" y="16649"/>
                  </a:moveTo>
                  <a:lnTo>
                    <a:pt x="0" y="20167"/>
                  </a:lnTo>
                  <a:lnTo>
                    <a:pt x="1549" y="20396"/>
                  </a:lnTo>
                  <a:lnTo>
                    <a:pt x="1714" y="16649"/>
                  </a:lnTo>
                  <a:close/>
                </a:path>
                <a:path w="27305" h="24130">
                  <a:moveTo>
                    <a:pt x="11645" y="21869"/>
                  </a:moveTo>
                  <a:lnTo>
                    <a:pt x="1549" y="20396"/>
                  </a:lnTo>
                  <a:lnTo>
                    <a:pt x="1397" y="23622"/>
                  </a:lnTo>
                  <a:lnTo>
                    <a:pt x="9906" y="22402"/>
                  </a:lnTo>
                  <a:lnTo>
                    <a:pt x="11645" y="21869"/>
                  </a:lnTo>
                  <a:close/>
                </a:path>
                <a:path w="27305" h="24130">
                  <a:moveTo>
                    <a:pt x="15722" y="20586"/>
                  </a:moveTo>
                  <a:lnTo>
                    <a:pt x="11645" y="21869"/>
                  </a:lnTo>
                  <a:lnTo>
                    <a:pt x="12915" y="22047"/>
                  </a:lnTo>
                  <a:lnTo>
                    <a:pt x="15722" y="20586"/>
                  </a:lnTo>
                  <a:close/>
                </a:path>
                <a:path w="27305" h="24130">
                  <a:moveTo>
                    <a:pt x="19481" y="6057"/>
                  </a:moveTo>
                  <a:lnTo>
                    <a:pt x="19405" y="5702"/>
                  </a:lnTo>
                  <a:lnTo>
                    <a:pt x="19151" y="5969"/>
                  </a:lnTo>
                  <a:lnTo>
                    <a:pt x="19418" y="6019"/>
                  </a:lnTo>
                  <a:close/>
                </a:path>
                <a:path w="27305" h="24130">
                  <a:moveTo>
                    <a:pt x="22682" y="406"/>
                  </a:moveTo>
                  <a:lnTo>
                    <a:pt x="21996" y="0"/>
                  </a:lnTo>
                  <a:lnTo>
                    <a:pt x="17043" y="2159"/>
                  </a:lnTo>
                  <a:lnTo>
                    <a:pt x="11963" y="5410"/>
                  </a:lnTo>
                  <a:lnTo>
                    <a:pt x="2019" y="10160"/>
                  </a:lnTo>
                  <a:lnTo>
                    <a:pt x="1714" y="16649"/>
                  </a:lnTo>
                  <a:lnTo>
                    <a:pt x="3238" y="13538"/>
                  </a:lnTo>
                  <a:lnTo>
                    <a:pt x="10299" y="7035"/>
                  </a:lnTo>
                  <a:lnTo>
                    <a:pt x="14084" y="4826"/>
                  </a:lnTo>
                  <a:lnTo>
                    <a:pt x="17716" y="2501"/>
                  </a:lnTo>
                  <a:lnTo>
                    <a:pt x="22682" y="406"/>
                  </a:lnTo>
                  <a:close/>
                </a:path>
                <a:path w="27305" h="24130">
                  <a:moveTo>
                    <a:pt x="23850" y="12674"/>
                  </a:moveTo>
                  <a:lnTo>
                    <a:pt x="23202" y="4356"/>
                  </a:lnTo>
                  <a:lnTo>
                    <a:pt x="23126" y="3327"/>
                  </a:lnTo>
                  <a:lnTo>
                    <a:pt x="22733" y="3390"/>
                  </a:lnTo>
                  <a:lnTo>
                    <a:pt x="22733" y="7442"/>
                  </a:lnTo>
                  <a:lnTo>
                    <a:pt x="22186" y="9944"/>
                  </a:lnTo>
                  <a:lnTo>
                    <a:pt x="20078" y="14490"/>
                  </a:lnTo>
                  <a:lnTo>
                    <a:pt x="15887" y="18313"/>
                  </a:lnTo>
                  <a:lnTo>
                    <a:pt x="11188" y="19469"/>
                  </a:lnTo>
                  <a:lnTo>
                    <a:pt x="9563" y="19621"/>
                  </a:lnTo>
                  <a:lnTo>
                    <a:pt x="8204" y="19075"/>
                  </a:lnTo>
                  <a:lnTo>
                    <a:pt x="11772" y="18694"/>
                  </a:lnTo>
                  <a:lnTo>
                    <a:pt x="12407" y="18338"/>
                  </a:lnTo>
                  <a:lnTo>
                    <a:pt x="15519" y="16598"/>
                  </a:lnTo>
                  <a:lnTo>
                    <a:pt x="17145" y="14859"/>
                  </a:lnTo>
                  <a:lnTo>
                    <a:pt x="19939" y="12369"/>
                  </a:lnTo>
                  <a:lnTo>
                    <a:pt x="20726" y="11176"/>
                  </a:lnTo>
                  <a:lnTo>
                    <a:pt x="21336" y="8343"/>
                  </a:lnTo>
                  <a:lnTo>
                    <a:pt x="21323" y="6845"/>
                  </a:lnTo>
                  <a:lnTo>
                    <a:pt x="19481" y="6057"/>
                  </a:lnTo>
                  <a:lnTo>
                    <a:pt x="20078" y="8737"/>
                  </a:lnTo>
                  <a:lnTo>
                    <a:pt x="19608" y="10795"/>
                  </a:lnTo>
                  <a:lnTo>
                    <a:pt x="19113" y="11772"/>
                  </a:lnTo>
                  <a:lnTo>
                    <a:pt x="14452" y="16522"/>
                  </a:lnTo>
                  <a:lnTo>
                    <a:pt x="12522" y="17310"/>
                  </a:lnTo>
                  <a:lnTo>
                    <a:pt x="10426" y="18338"/>
                  </a:lnTo>
                  <a:lnTo>
                    <a:pt x="9042" y="17792"/>
                  </a:lnTo>
                  <a:lnTo>
                    <a:pt x="8369" y="15659"/>
                  </a:lnTo>
                  <a:lnTo>
                    <a:pt x="8636" y="14871"/>
                  </a:lnTo>
                  <a:lnTo>
                    <a:pt x="10375" y="16662"/>
                  </a:lnTo>
                  <a:lnTo>
                    <a:pt x="12217" y="16230"/>
                  </a:lnTo>
                  <a:lnTo>
                    <a:pt x="13385" y="16002"/>
                  </a:lnTo>
                  <a:lnTo>
                    <a:pt x="13995" y="15595"/>
                  </a:lnTo>
                  <a:lnTo>
                    <a:pt x="15532" y="14033"/>
                  </a:lnTo>
                  <a:lnTo>
                    <a:pt x="15875" y="13652"/>
                  </a:lnTo>
                  <a:lnTo>
                    <a:pt x="17030" y="12763"/>
                  </a:lnTo>
                  <a:lnTo>
                    <a:pt x="17653" y="12484"/>
                  </a:lnTo>
                  <a:lnTo>
                    <a:pt x="18542" y="11341"/>
                  </a:lnTo>
                  <a:lnTo>
                    <a:pt x="18948" y="10502"/>
                  </a:lnTo>
                  <a:lnTo>
                    <a:pt x="18986" y="10083"/>
                  </a:lnTo>
                  <a:lnTo>
                    <a:pt x="18808" y="9728"/>
                  </a:lnTo>
                  <a:lnTo>
                    <a:pt x="17932" y="7975"/>
                  </a:lnTo>
                  <a:lnTo>
                    <a:pt x="17932" y="10083"/>
                  </a:lnTo>
                  <a:lnTo>
                    <a:pt x="17576" y="10998"/>
                  </a:lnTo>
                  <a:lnTo>
                    <a:pt x="16802" y="12255"/>
                  </a:lnTo>
                  <a:lnTo>
                    <a:pt x="16090" y="12560"/>
                  </a:lnTo>
                  <a:lnTo>
                    <a:pt x="14859" y="13538"/>
                  </a:lnTo>
                  <a:lnTo>
                    <a:pt x="14224" y="14236"/>
                  </a:lnTo>
                  <a:lnTo>
                    <a:pt x="13246" y="15214"/>
                  </a:lnTo>
                  <a:lnTo>
                    <a:pt x="12382" y="15925"/>
                  </a:lnTo>
                  <a:lnTo>
                    <a:pt x="10426" y="15392"/>
                  </a:lnTo>
                  <a:lnTo>
                    <a:pt x="12268" y="13538"/>
                  </a:lnTo>
                  <a:lnTo>
                    <a:pt x="13258" y="12560"/>
                  </a:lnTo>
                  <a:lnTo>
                    <a:pt x="14592" y="11811"/>
                  </a:lnTo>
                  <a:lnTo>
                    <a:pt x="15773" y="10502"/>
                  </a:lnTo>
                  <a:lnTo>
                    <a:pt x="16040" y="10248"/>
                  </a:lnTo>
                  <a:lnTo>
                    <a:pt x="16446" y="9728"/>
                  </a:lnTo>
                  <a:lnTo>
                    <a:pt x="17932" y="10083"/>
                  </a:lnTo>
                  <a:lnTo>
                    <a:pt x="17932" y="7975"/>
                  </a:lnTo>
                  <a:lnTo>
                    <a:pt x="17868" y="7848"/>
                  </a:lnTo>
                  <a:lnTo>
                    <a:pt x="15392" y="9779"/>
                  </a:lnTo>
                  <a:lnTo>
                    <a:pt x="14566" y="10579"/>
                  </a:lnTo>
                  <a:lnTo>
                    <a:pt x="13919" y="11341"/>
                  </a:lnTo>
                  <a:lnTo>
                    <a:pt x="8775" y="14655"/>
                  </a:lnTo>
                  <a:lnTo>
                    <a:pt x="9093" y="14173"/>
                  </a:lnTo>
                  <a:lnTo>
                    <a:pt x="9715" y="13627"/>
                  </a:lnTo>
                  <a:lnTo>
                    <a:pt x="10668" y="12547"/>
                  </a:lnTo>
                  <a:lnTo>
                    <a:pt x="11874" y="11607"/>
                  </a:lnTo>
                  <a:lnTo>
                    <a:pt x="14579" y="9385"/>
                  </a:lnTo>
                  <a:lnTo>
                    <a:pt x="16052" y="8343"/>
                  </a:lnTo>
                  <a:lnTo>
                    <a:pt x="17665" y="7264"/>
                  </a:lnTo>
                  <a:lnTo>
                    <a:pt x="17843" y="7239"/>
                  </a:lnTo>
                  <a:lnTo>
                    <a:pt x="18008" y="7188"/>
                  </a:lnTo>
                  <a:lnTo>
                    <a:pt x="19138" y="5969"/>
                  </a:lnTo>
                  <a:lnTo>
                    <a:pt x="18872" y="5956"/>
                  </a:lnTo>
                  <a:lnTo>
                    <a:pt x="18656" y="5842"/>
                  </a:lnTo>
                  <a:lnTo>
                    <a:pt x="18275" y="5829"/>
                  </a:lnTo>
                  <a:lnTo>
                    <a:pt x="15506" y="7594"/>
                  </a:lnTo>
                  <a:lnTo>
                    <a:pt x="12992" y="9461"/>
                  </a:lnTo>
                  <a:lnTo>
                    <a:pt x="9588" y="12446"/>
                  </a:lnTo>
                  <a:lnTo>
                    <a:pt x="7696" y="13766"/>
                  </a:lnTo>
                  <a:lnTo>
                    <a:pt x="6502" y="18300"/>
                  </a:lnTo>
                  <a:lnTo>
                    <a:pt x="6057" y="17614"/>
                  </a:lnTo>
                  <a:lnTo>
                    <a:pt x="6426" y="14008"/>
                  </a:lnTo>
                  <a:lnTo>
                    <a:pt x="8039" y="12623"/>
                  </a:lnTo>
                  <a:lnTo>
                    <a:pt x="11582" y="8826"/>
                  </a:lnTo>
                  <a:lnTo>
                    <a:pt x="13881" y="6921"/>
                  </a:lnTo>
                  <a:lnTo>
                    <a:pt x="16865" y="5461"/>
                  </a:lnTo>
                  <a:lnTo>
                    <a:pt x="18554" y="4864"/>
                  </a:lnTo>
                  <a:lnTo>
                    <a:pt x="20637" y="4356"/>
                  </a:lnTo>
                  <a:lnTo>
                    <a:pt x="22733" y="7442"/>
                  </a:lnTo>
                  <a:lnTo>
                    <a:pt x="22733" y="3390"/>
                  </a:lnTo>
                  <a:lnTo>
                    <a:pt x="19494" y="3873"/>
                  </a:lnTo>
                  <a:lnTo>
                    <a:pt x="16649" y="4800"/>
                  </a:lnTo>
                  <a:lnTo>
                    <a:pt x="16471" y="4826"/>
                  </a:lnTo>
                  <a:lnTo>
                    <a:pt x="16052" y="5003"/>
                  </a:lnTo>
                  <a:lnTo>
                    <a:pt x="15290" y="5270"/>
                  </a:lnTo>
                  <a:lnTo>
                    <a:pt x="15201" y="5499"/>
                  </a:lnTo>
                  <a:lnTo>
                    <a:pt x="13309" y="6515"/>
                  </a:lnTo>
                  <a:lnTo>
                    <a:pt x="11595" y="7696"/>
                  </a:lnTo>
                  <a:lnTo>
                    <a:pt x="8305" y="10922"/>
                  </a:lnTo>
                  <a:lnTo>
                    <a:pt x="5613" y="13220"/>
                  </a:lnTo>
                  <a:lnTo>
                    <a:pt x="3517" y="20624"/>
                  </a:lnTo>
                  <a:lnTo>
                    <a:pt x="10731" y="20840"/>
                  </a:lnTo>
                  <a:lnTo>
                    <a:pt x="13614" y="19621"/>
                  </a:lnTo>
                  <a:lnTo>
                    <a:pt x="18148" y="17703"/>
                  </a:lnTo>
                  <a:lnTo>
                    <a:pt x="23850" y="12674"/>
                  </a:lnTo>
                  <a:close/>
                </a:path>
                <a:path w="27305" h="24130">
                  <a:moveTo>
                    <a:pt x="27228" y="3086"/>
                  </a:moveTo>
                  <a:lnTo>
                    <a:pt x="22682" y="406"/>
                  </a:lnTo>
                  <a:lnTo>
                    <a:pt x="25641" y="5105"/>
                  </a:lnTo>
                  <a:lnTo>
                    <a:pt x="24841" y="11328"/>
                  </a:lnTo>
                  <a:lnTo>
                    <a:pt x="23393" y="13550"/>
                  </a:lnTo>
                  <a:lnTo>
                    <a:pt x="18592" y="19100"/>
                  </a:lnTo>
                  <a:lnTo>
                    <a:pt x="15722" y="20586"/>
                  </a:lnTo>
                  <a:lnTo>
                    <a:pt x="19278" y="19481"/>
                  </a:lnTo>
                  <a:lnTo>
                    <a:pt x="25387" y="14859"/>
                  </a:lnTo>
                  <a:lnTo>
                    <a:pt x="27228" y="3086"/>
                  </a:lnTo>
                  <a:close/>
                </a:path>
              </a:pathLst>
            </a:custGeom>
            <a:solidFill>
              <a:srgbClr val="CDE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01" name="object 2701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530665" y="2662745"/>
              <a:ext cx="52997" cy="27686"/>
            </a:xfrm>
            <a:prstGeom prst="rect">
              <a:avLst/>
            </a:prstGeom>
          </p:spPr>
        </p:pic>
        <p:sp>
          <p:nvSpPr>
            <p:cNvPr id="2702" name="object 2702" descr=""/>
            <p:cNvSpPr/>
            <p:nvPr/>
          </p:nvSpPr>
          <p:spPr>
            <a:xfrm>
              <a:off x="2612698" y="269168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0" y="0"/>
                  </a:moveTo>
                  <a:lnTo>
                    <a:pt x="11176" y="12293"/>
                  </a:lnTo>
                  <a:lnTo>
                    <a:pt x="19177" y="19138"/>
                  </a:lnTo>
                  <a:lnTo>
                    <a:pt x="19672" y="18859"/>
                  </a:lnTo>
                  <a:lnTo>
                    <a:pt x="14668" y="8661"/>
                  </a:lnTo>
                  <a:lnTo>
                    <a:pt x="5651" y="3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BD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3" name="object 2703" descr=""/>
            <p:cNvSpPr/>
            <p:nvPr/>
          </p:nvSpPr>
          <p:spPr>
            <a:xfrm>
              <a:off x="2627377" y="2700348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5" h="10794">
                  <a:moveTo>
                    <a:pt x="0" y="0"/>
                  </a:moveTo>
                  <a:lnTo>
                    <a:pt x="5003" y="10198"/>
                  </a:lnTo>
                  <a:lnTo>
                    <a:pt x="7912" y="8534"/>
                  </a:lnTo>
                  <a:lnTo>
                    <a:pt x="5562" y="4127"/>
                  </a:lnTo>
                  <a:lnTo>
                    <a:pt x="375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AF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4" name="object 2704" descr=""/>
            <p:cNvSpPr/>
            <p:nvPr/>
          </p:nvSpPr>
          <p:spPr>
            <a:xfrm>
              <a:off x="2612426" y="2690620"/>
              <a:ext cx="19050" cy="10795"/>
            </a:xfrm>
            <a:custGeom>
              <a:avLst/>
              <a:gdLst/>
              <a:ahLst/>
              <a:cxnLst/>
              <a:rect l="l" t="t" r="r" b="b"/>
              <a:pathLst>
                <a:path w="19050" h="10794">
                  <a:moveTo>
                    <a:pt x="927" y="0"/>
                  </a:moveTo>
                  <a:lnTo>
                    <a:pt x="0" y="761"/>
                  </a:lnTo>
                  <a:lnTo>
                    <a:pt x="266" y="1066"/>
                  </a:lnTo>
                  <a:lnTo>
                    <a:pt x="5918" y="4203"/>
                  </a:lnTo>
                  <a:lnTo>
                    <a:pt x="14935" y="9728"/>
                  </a:lnTo>
                  <a:lnTo>
                    <a:pt x="18707" y="10617"/>
                  </a:lnTo>
                  <a:lnTo>
                    <a:pt x="16764" y="7162"/>
                  </a:lnTo>
                  <a:lnTo>
                    <a:pt x="6007" y="2362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BA8A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5" name="object 2705" descr=""/>
            <p:cNvSpPr/>
            <p:nvPr/>
          </p:nvSpPr>
          <p:spPr>
            <a:xfrm>
              <a:off x="2600563" y="2700202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0" y="0"/>
                  </a:moveTo>
                  <a:lnTo>
                    <a:pt x="11176" y="12293"/>
                  </a:lnTo>
                  <a:lnTo>
                    <a:pt x="19177" y="19138"/>
                  </a:lnTo>
                  <a:lnTo>
                    <a:pt x="19672" y="18859"/>
                  </a:lnTo>
                  <a:lnTo>
                    <a:pt x="14668" y="8661"/>
                  </a:lnTo>
                  <a:lnTo>
                    <a:pt x="5651" y="3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9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6" name="object 2706" descr=""/>
            <p:cNvSpPr/>
            <p:nvPr/>
          </p:nvSpPr>
          <p:spPr>
            <a:xfrm>
              <a:off x="2615241" y="2708863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5" h="10794">
                  <a:moveTo>
                    <a:pt x="0" y="0"/>
                  </a:moveTo>
                  <a:lnTo>
                    <a:pt x="5003" y="10198"/>
                  </a:lnTo>
                  <a:lnTo>
                    <a:pt x="7912" y="8534"/>
                  </a:lnTo>
                  <a:lnTo>
                    <a:pt x="5562" y="4127"/>
                  </a:lnTo>
                  <a:lnTo>
                    <a:pt x="375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AF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7" name="object 2707" descr=""/>
            <p:cNvSpPr/>
            <p:nvPr/>
          </p:nvSpPr>
          <p:spPr>
            <a:xfrm>
              <a:off x="2600290" y="2699136"/>
              <a:ext cx="19050" cy="10795"/>
            </a:xfrm>
            <a:custGeom>
              <a:avLst/>
              <a:gdLst/>
              <a:ahLst/>
              <a:cxnLst/>
              <a:rect l="l" t="t" r="r" b="b"/>
              <a:pathLst>
                <a:path w="19050" h="10794">
                  <a:moveTo>
                    <a:pt x="927" y="0"/>
                  </a:moveTo>
                  <a:lnTo>
                    <a:pt x="0" y="761"/>
                  </a:lnTo>
                  <a:lnTo>
                    <a:pt x="266" y="1066"/>
                  </a:lnTo>
                  <a:lnTo>
                    <a:pt x="5918" y="4203"/>
                  </a:lnTo>
                  <a:lnTo>
                    <a:pt x="14935" y="9728"/>
                  </a:lnTo>
                  <a:lnTo>
                    <a:pt x="18707" y="10617"/>
                  </a:lnTo>
                  <a:lnTo>
                    <a:pt x="16764" y="7162"/>
                  </a:lnTo>
                  <a:lnTo>
                    <a:pt x="6007" y="2362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BA8A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8" name="object 2708" descr=""/>
            <p:cNvSpPr/>
            <p:nvPr/>
          </p:nvSpPr>
          <p:spPr>
            <a:xfrm>
              <a:off x="2613658" y="2692688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30">
                  <a:moveTo>
                    <a:pt x="571" y="0"/>
                  </a:moveTo>
                  <a:lnTo>
                    <a:pt x="0" y="139"/>
                  </a:lnTo>
                  <a:lnTo>
                    <a:pt x="2095" y="11315"/>
                  </a:lnTo>
                  <a:lnTo>
                    <a:pt x="9309" y="19049"/>
                  </a:lnTo>
                  <a:lnTo>
                    <a:pt x="13906" y="23583"/>
                  </a:lnTo>
                  <a:lnTo>
                    <a:pt x="6438" y="8737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D9BD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9" name="object 2709" descr=""/>
            <p:cNvSpPr/>
            <p:nvPr/>
          </p:nvSpPr>
          <p:spPr>
            <a:xfrm>
              <a:off x="2610364" y="2692832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30">
                  <a:moveTo>
                    <a:pt x="3302" y="0"/>
                  </a:moveTo>
                  <a:lnTo>
                    <a:pt x="50" y="812"/>
                  </a:lnTo>
                  <a:lnTo>
                    <a:pt x="1130" y="5689"/>
                  </a:lnTo>
                  <a:lnTo>
                    <a:pt x="2006" y="9296"/>
                  </a:lnTo>
                  <a:lnTo>
                    <a:pt x="5384" y="11150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D0AF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0" name="object 2710" descr=""/>
            <p:cNvSpPr/>
            <p:nvPr/>
          </p:nvSpPr>
          <p:spPr>
            <a:xfrm>
              <a:off x="2612370" y="2702127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0" y="0"/>
                  </a:moveTo>
                  <a:lnTo>
                    <a:pt x="507" y="2133"/>
                  </a:lnTo>
                  <a:lnTo>
                    <a:pt x="939" y="3848"/>
                  </a:lnTo>
                  <a:lnTo>
                    <a:pt x="10020" y="11366"/>
                  </a:lnTo>
                  <a:lnTo>
                    <a:pt x="14274" y="14998"/>
                  </a:lnTo>
                  <a:lnTo>
                    <a:pt x="15379" y="14503"/>
                  </a:lnTo>
                  <a:lnTo>
                    <a:pt x="15189" y="14147"/>
                  </a:lnTo>
                  <a:lnTo>
                    <a:pt x="10591" y="9601"/>
                  </a:lnTo>
                  <a:lnTo>
                    <a:pt x="3378" y="1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8A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1" name="object 2711" descr=""/>
            <p:cNvSpPr/>
            <p:nvPr/>
          </p:nvSpPr>
          <p:spPr>
            <a:xfrm>
              <a:off x="2601352" y="2690382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69">
                  <a:moveTo>
                    <a:pt x="8280" y="0"/>
                  </a:moveTo>
                  <a:lnTo>
                    <a:pt x="2438" y="15557"/>
                  </a:lnTo>
                  <a:lnTo>
                    <a:pt x="0" y="25793"/>
                  </a:lnTo>
                  <a:lnTo>
                    <a:pt x="482" y="26111"/>
                  </a:lnTo>
                  <a:lnTo>
                    <a:pt x="7277" y="17005"/>
                  </a:lnTo>
                  <a:lnTo>
                    <a:pt x="8064" y="6464"/>
                  </a:lnTo>
                  <a:lnTo>
                    <a:pt x="8280" y="0"/>
                  </a:lnTo>
                  <a:close/>
                </a:path>
              </a:pathLst>
            </a:custGeom>
            <a:solidFill>
              <a:srgbClr val="D9BD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2" name="object 2712" descr=""/>
            <p:cNvSpPr/>
            <p:nvPr/>
          </p:nvSpPr>
          <p:spPr>
            <a:xfrm>
              <a:off x="2601836" y="2707390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5" h="11430">
                  <a:moveTo>
                    <a:pt x="6781" y="0"/>
                  </a:moveTo>
                  <a:lnTo>
                    <a:pt x="0" y="9105"/>
                  </a:lnTo>
                  <a:lnTo>
                    <a:pt x="2806" y="10947"/>
                  </a:lnTo>
                  <a:lnTo>
                    <a:pt x="5651" y="6845"/>
                  </a:lnTo>
                  <a:lnTo>
                    <a:pt x="7708" y="3759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rgbClr val="D0AF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3" name="object 2713" descr=""/>
            <p:cNvSpPr/>
            <p:nvPr/>
          </p:nvSpPr>
          <p:spPr>
            <a:xfrm>
              <a:off x="2608630" y="2690000"/>
              <a:ext cx="3810" cy="21590"/>
            </a:xfrm>
            <a:custGeom>
              <a:avLst/>
              <a:gdLst/>
              <a:ahLst/>
              <a:cxnLst/>
              <a:rect l="l" t="t" r="r" b="b"/>
              <a:pathLst>
                <a:path w="3810" h="21589">
                  <a:moveTo>
                    <a:pt x="1142" y="0"/>
                  </a:moveTo>
                  <a:lnTo>
                    <a:pt x="1003" y="381"/>
                  </a:lnTo>
                  <a:lnTo>
                    <a:pt x="787" y="6845"/>
                  </a:lnTo>
                  <a:lnTo>
                    <a:pt x="0" y="17386"/>
                  </a:lnTo>
                  <a:lnTo>
                    <a:pt x="914" y="21145"/>
                  </a:lnTo>
                  <a:lnTo>
                    <a:pt x="3081" y="17868"/>
                  </a:lnTo>
                  <a:lnTo>
                    <a:pt x="2463" y="6070"/>
                  </a:lnTo>
                  <a:lnTo>
                    <a:pt x="2247" y="482"/>
                  </a:lnTo>
                  <a:lnTo>
                    <a:pt x="1142" y="0"/>
                  </a:lnTo>
                  <a:close/>
                </a:path>
                <a:path w="3810" h="21589">
                  <a:moveTo>
                    <a:pt x="3196" y="17805"/>
                  </a:moveTo>
                  <a:close/>
                </a:path>
              </a:pathLst>
            </a:custGeom>
            <a:solidFill>
              <a:srgbClr val="BA8A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4" name="object 2714" descr=""/>
            <p:cNvSpPr/>
            <p:nvPr/>
          </p:nvSpPr>
          <p:spPr>
            <a:xfrm>
              <a:off x="2573477" y="2659341"/>
              <a:ext cx="38735" cy="10160"/>
            </a:xfrm>
            <a:custGeom>
              <a:avLst/>
              <a:gdLst/>
              <a:ahLst/>
              <a:cxnLst/>
              <a:rect l="l" t="t" r="r" b="b"/>
              <a:pathLst>
                <a:path w="38735" h="10160">
                  <a:moveTo>
                    <a:pt x="7543" y="8470"/>
                  </a:moveTo>
                  <a:lnTo>
                    <a:pt x="5410" y="6248"/>
                  </a:lnTo>
                  <a:lnTo>
                    <a:pt x="4660" y="1993"/>
                  </a:lnTo>
                  <a:lnTo>
                    <a:pt x="520" y="6451"/>
                  </a:lnTo>
                  <a:lnTo>
                    <a:pt x="0" y="6997"/>
                  </a:lnTo>
                  <a:lnTo>
                    <a:pt x="0" y="7518"/>
                  </a:lnTo>
                  <a:lnTo>
                    <a:pt x="736" y="7264"/>
                  </a:lnTo>
                  <a:lnTo>
                    <a:pt x="2641" y="6616"/>
                  </a:lnTo>
                  <a:lnTo>
                    <a:pt x="4648" y="7124"/>
                  </a:lnTo>
                  <a:lnTo>
                    <a:pt x="6413" y="8953"/>
                  </a:lnTo>
                  <a:lnTo>
                    <a:pt x="7543" y="8470"/>
                  </a:lnTo>
                  <a:close/>
                </a:path>
                <a:path w="38735" h="10160">
                  <a:moveTo>
                    <a:pt x="25374" y="6007"/>
                  </a:moveTo>
                  <a:lnTo>
                    <a:pt x="20866" y="5892"/>
                  </a:lnTo>
                  <a:lnTo>
                    <a:pt x="16916" y="7874"/>
                  </a:lnTo>
                  <a:lnTo>
                    <a:pt x="10769" y="4762"/>
                  </a:lnTo>
                  <a:lnTo>
                    <a:pt x="8953" y="2070"/>
                  </a:lnTo>
                  <a:lnTo>
                    <a:pt x="6096" y="0"/>
                  </a:lnTo>
                  <a:lnTo>
                    <a:pt x="5054" y="596"/>
                  </a:lnTo>
                  <a:lnTo>
                    <a:pt x="5613" y="1003"/>
                  </a:lnTo>
                  <a:lnTo>
                    <a:pt x="8191" y="2870"/>
                  </a:lnTo>
                  <a:lnTo>
                    <a:pt x="10198" y="7162"/>
                  </a:lnTo>
                  <a:lnTo>
                    <a:pt x="16764" y="10109"/>
                  </a:lnTo>
                  <a:lnTo>
                    <a:pt x="20447" y="6769"/>
                  </a:lnTo>
                  <a:lnTo>
                    <a:pt x="24739" y="6883"/>
                  </a:lnTo>
                  <a:lnTo>
                    <a:pt x="25374" y="6007"/>
                  </a:lnTo>
                  <a:close/>
                </a:path>
                <a:path w="38735" h="10160">
                  <a:moveTo>
                    <a:pt x="33299" y="1066"/>
                  </a:moveTo>
                  <a:lnTo>
                    <a:pt x="32219" y="1168"/>
                  </a:lnTo>
                  <a:lnTo>
                    <a:pt x="31991" y="1333"/>
                  </a:lnTo>
                  <a:lnTo>
                    <a:pt x="29184" y="3352"/>
                  </a:lnTo>
                  <a:lnTo>
                    <a:pt x="25882" y="4013"/>
                  </a:lnTo>
                  <a:lnTo>
                    <a:pt x="22237" y="3302"/>
                  </a:lnTo>
                  <a:lnTo>
                    <a:pt x="21221" y="3721"/>
                  </a:lnTo>
                  <a:lnTo>
                    <a:pt x="28460" y="5854"/>
                  </a:lnTo>
                  <a:lnTo>
                    <a:pt x="29705" y="3644"/>
                  </a:lnTo>
                  <a:lnTo>
                    <a:pt x="33299" y="1066"/>
                  </a:lnTo>
                  <a:close/>
                </a:path>
                <a:path w="38735" h="10160">
                  <a:moveTo>
                    <a:pt x="38608" y="2311"/>
                  </a:moveTo>
                  <a:lnTo>
                    <a:pt x="35496" y="1663"/>
                  </a:lnTo>
                  <a:lnTo>
                    <a:pt x="34645" y="4737"/>
                  </a:lnTo>
                  <a:lnTo>
                    <a:pt x="34150" y="5511"/>
                  </a:lnTo>
                  <a:lnTo>
                    <a:pt x="33426" y="6096"/>
                  </a:lnTo>
                  <a:lnTo>
                    <a:pt x="31838" y="6616"/>
                  </a:lnTo>
                  <a:lnTo>
                    <a:pt x="32054" y="7467"/>
                  </a:lnTo>
                  <a:lnTo>
                    <a:pt x="34061" y="6794"/>
                  </a:lnTo>
                  <a:lnTo>
                    <a:pt x="37515" y="4013"/>
                  </a:lnTo>
                  <a:lnTo>
                    <a:pt x="38239" y="2870"/>
                  </a:lnTo>
                  <a:lnTo>
                    <a:pt x="38608" y="2311"/>
                  </a:lnTo>
                  <a:close/>
                </a:path>
              </a:pathLst>
            </a:custGeom>
            <a:solidFill>
              <a:srgbClr val="D9E3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5" name="object 2715" descr=""/>
            <p:cNvSpPr/>
            <p:nvPr/>
          </p:nvSpPr>
          <p:spPr>
            <a:xfrm>
              <a:off x="2562275" y="2664675"/>
              <a:ext cx="19050" cy="12700"/>
            </a:xfrm>
            <a:custGeom>
              <a:avLst/>
              <a:gdLst/>
              <a:ahLst/>
              <a:cxnLst/>
              <a:rect l="l" t="t" r="r" b="b"/>
              <a:pathLst>
                <a:path w="19050" h="12700">
                  <a:moveTo>
                    <a:pt x="2844" y="5270"/>
                  </a:moveTo>
                  <a:lnTo>
                    <a:pt x="2641" y="5118"/>
                  </a:lnTo>
                  <a:lnTo>
                    <a:pt x="2209" y="4813"/>
                  </a:lnTo>
                  <a:lnTo>
                    <a:pt x="1320" y="4203"/>
                  </a:lnTo>
                  <a:lnTo>
                    <a:pt x="1041" y="4000"/>
                  </a:lnTo>
                  <a:lnTo>
                    <a:pt x="0" y="4483"/>
                  </a:lnTo>
                  <a:lnTo>
                    <a:pt x="203" y="4622"/>
                  </a:lnTo>
                  <a:lnTo>
                    <a:pt x="647" y="4927"/>
                  </a:lnTo>
                  <a:lnTo>
                    <a:pt x="1079" y="5232"/>
                  </a:lnTo>
                  <a:lnTo>
                    <a:pt x="1524" y="5537"/>
                  </a:lnTo>
                  <a:lnTo>
                    <a:pt x="1803" y="5740"/>
                  </a:lnTo>
                  <a:lnTo>
                    <a:pt x="2844" y="5270"/>
                  </a:lnTo>
                  <a:close/>
                </a:path>
                <a:path w="19050" h="12700">
                  <a:moveTo>
                    <a:pt x="4051" y="1524"/>
                  </a:moveTo>
                  <a:lnTo>
                    <a:pt x="3251" y="1384"/>
                  </a:lnTo>
                  <a:lnTo>
                    <a:pt x="2857" y="1320"/>
                  </a:lnTo>
                  <a:lnTo>
                    <a:pt x="2705" y="965"/>
                  </a:lnTo>
                  <a:lnTo>
                    <a:pt x="2717" y="622"/>
                  </a:lnTo>
                  <a:lnTo>
                    <a:pt x="2755" y="0"/>
                  </a:lnTo>
                  <a:lnTo>
                    <a:pt x="1536" y="152"/>
                  </a:lnTo>
                  <a:lnTo>
                    <a:pt x="1511" y="711"/>
                  </a:lnTo>
                  <a:lnTo>
                    <a:pt x="1473" y="1562"/>
                  </a:lnTo>
                  <a:lnTo>
                    <a:pt x="2032" y="2133"/>
                  </a:lnTo>
                  <a:lnTo>
                    <a:pt x="3441" y="2374"/>
                  </a:lnTo>
                  <a:lnTo>
                    <a:pt x="4051" y="1524"/>
                  </a:lnTo>
                  <a:close/>
                </a:path>
                <a:path w="19050" h="12700">
                  <a:moveTo>
                    <a:pt x="5969" y="7429"/>
                  </a:moveTo>
                  <a:lnTo>
                    <a:pt x="5499" y="7251"/>
                  </a:lnTo>
                  <a:lnTo>
                    <a:pt x="5105" y="7112"/>
                  </a:lnTo>
                  <a:lnTo>
                    <a:pt x="4965" y="6845"/>
                  </a:lnTo>
                  <a:lnTo>
                    <a:pt x="4965" y="6108"/>
                  </a:lnTo>
                  <a:lnTo>
                    <a:pt x="3771" y="6324"/>
                  </a:lnTo>
                  <a:lnTo>
                    <a:pt x="3771" y="6769"/>
                  </a:lnTo>
                  <a:lnTo>
                    <a:pt x="3771" y="7289"/>
                  </a:lnTo>
                  <a:lnTo>
                    <a:pt x="4064" y="7632"/>
                  </a:lnTo>
                  <a:lnTo>
                    <a:pt x="4889" y="7937"/>
                  </a:lnTo>
                  <a:lnTo>
                    <a:pt x="5969" y="7429"/>
                  </a:lnTo>
                  <a:close/>
                </a:path>
                <a:path w="19050" h="12700">
                  <a:moveTo>
                    <a:pt x="6578" y="3606"/>
                  </a:moveTo>
                  <a:lnTo>
                    <a:pt x="6248" y="3327"/>
                  </a:lnTo>
                  <a:lnTo>
                    <a:pt x="6045" y="3200"/>
                  </a:lnTo>
                  <a:lnTo>
                    <a:pt x="5994" y="3022"/>
                  </a:lnTo>
                  <a:lnTo>
                    <a:pt x="6096" y="2794"/>
                  </a:lnTo>
                  <a:lnTo>
                    <a:pt x="6362" y="2286"/>
                  </a:lnTo>
                  <a:lnTo>
                    <a:pt x="5168" y="2387"/>
                  </a:lnTo>
                  <a:lnTo>
                    <a:pt x="4978" y="2755"/>
                  </a:lnTo>
                  <a:lnTo>
                    <a:pt x="4775" y="3136"/>
                  </a:lnTo>
                  <a:lnTo>
                    <a:pt x="4787" y="3505"/>
                  </a:lnTo>
                  <a:lnTo>
                    <a:pt x="5461" y="4076"/>
                  </a:lnTo>
                  <a:lnTo>
                    <a:pt x="6578" y="3606"/>
                  </a:lnTo>
                  <a:close/>
                </a:path>
                <a:path w="19050" h="12700">
                  <a:moveTo>
                    <a:pt x="9740" y="9423"/>
                  </a:moveTo>
                  <a:lnTo>
                    <a:pt x="8940" y="9410"/>
                  </a:lnTo>
                  <a:lnTo>
                    <a:pt x="8636" y="9410"/>
                  </a:lnTo>
                  <a:lnTo>
                    <a:pt x="8521" y="9042"/>
                  </a:lnTo>
                  <a:lnTo>
                    <a:pt x="8509" y="8813"/>
                  </a:lnTo>
                  <a:lnTo>
                    <a:pt x="8483" y="8496"/>
                  </a:lnTo>
                  <a:lnTo>
                    <a:pt x="7289" y="8724"/>
                  </a:lnTo>
                  <a:lnTo>
                    <a:pt x="7315" y="9131"/>
                  </a:lnTo>
                  <a:lnTo>
                    <a:pt x="7366" y="9766"/>
                  </a:lnTo>
                  <a:lnTo>
                    <a:pt x="7874" y="9994"/>
                  </a:lnTo>
                  <a:lnTo>
                    <a:pt x="8445" y="10007"/>
                  </a:lnTo>
                  <a:lnTo>
                    <a:pt x="8851" y="10007"/>
                  </a:lnTo>
                  <a:lnTo>
                    <a:pt x="9740" y="9423"/>
                  </a:lnTo>
                  <a:close/>
                </a:path>
                <a:path w="19050" h="12700">
                  <a:moveTo>
                    <a:pt x="10680" y="6083"/>
                  </a:moveTo>
                  <a:lnTo>
                    <a:pt x="10388" y="6032"/>
                  </a:lnTo>
                  <a:lnTo>
                    <a:pt x="10109" y="5930"/>
                  </a:lnTo>
                  <a:lnTo>
                    <a:pt x="10020" y="5740"/>
                  </a:lnTo>
                  <a:lnTo>
                    <a:pt x="10121" y="5486"/>
                  </a:lnTo>
                  <a:lnTo>
                    <a:pt x="10236" y="5067"/>
                  </a:lnTo>
                  <a:lnTo>
                    <a:pt x="9042" y="5232"/>
                  </a:lnTo>
                  <a:lnTo>
                    <a:pt x="8928" y="5638"/>
                  </a:lnTo>
                  <a:lnTo>
                    <a:pt x="8775" y="6197"/>
                  </a:lnTo>
                  <a:lnTo>
                    <a:pt x="9131" y="6591"/>
                  </a:lnTo>
                  <a:lnTo>
                    <a:pt x="9664" y="6680"/>
                  </a:lnTo>
                  <a:lnTo>
                    <a:pt x="9906" y="6731"/>
                  </a:lnTo>
                  <a:lnTo>
                    <a:pt x="10337" y="6667"/>
                  </a:lnTo>
                  <a:lnTo>
                    <a:pt x="10642" y="6273"/>
                  </a:lnTo>
                  <a:lnTo>
                    <a:pt x="10680" y="6083"/>
                  </a:lnTo>
                  <a:close/>
                </a:path>
                <a:path w="19050" h="12700">
                  <a:moveTo>
                    <a:pt x="14224" y="11785"/>
                  </a:moveTo>
                  <a:lnTo>
                    <a:pt x="13017" y="11785"/>
                  </a:lnTo>
                  <a:lnTo>
                    <a:pt x="12738" y="11531"/>
                  </a:lnTo>
                  <a:lnTo>
                    <a:pt x="12560" y="11201"/>
                  </a:lnTo>
                  <a:lnTo>
                    <a:pt x="12369" y="10820"/>
                  </a:lnTo>
                  <a:lnTo>
                    <a:pt x="11214" y="11214"/>
                  </a:lnTo>
                  <a:lnTo>
                    <a:pt x="11366" y="11518"/>
                  </a:lnTo>
                  <a:lnTo>
                    <a:pt x="11696" y="12153"/>
                  </a:lnTo>
                  <a:lnTo>
                    <a:pt x="12230" y="12420"/>
                  </a:lnTo>
                  <a:lnTo>
                    <a:pt x="13360" y="12420"/>
                  </a:lnTo>
                  <a:lnTo>
                    <a:pt x="14224" y="11785"/>
                  </a:lnTo>
                  <a:close/>
                </a:path>
                <a:path w="19050" h="12700">
                  <a:moveTo>
                    <a:pt x="15405" y="8915"/>
                  </a:moveTo>
                  <a:lnTo>
                    <a:pt x="15125" y="8826"/>
                  </a:lnTo>
                  <a:lnTo>
                    <a:pt x="14566" y="8661"/>
                  </a:lnTo>
                  <a:lnTo>
                    <a:pt x="14211" y="8318"/>
                  </a:lnTo>
                  <a:lnTo>
                    <a:pt x="13893" y="7404"/>
                  </a:lnTo>
                  <a:lnTo>
                    <a:pt x="12712" y="7759"/>
                  </a:lnTo>
                  <a:lnTo>
                    <a:pt x="12827" y="8089"/>
                  </a:lnTo>
                  <a:lnTo>
                    <a:pt x="13055" y="8737"/>
                  </a:lnTo>
                  <a:lnTo>
                    <a:pt x="13500" y="9156"/>
                  </a:lnTo>
                  <a:lnTo>
                    <a:pt x="14414" y="9436"/>
                  </a:lnTo>
                  <a:lnTo>
                    <a:pt x="14770" y="9385"/>
                  </a:lnTo>
                  <a:lnTo>
                    <a:pt x="15113" y="9156"/>
                  </a:lnTo>
                  <a:lnTo>
                    <a:pt x="15405" y="8915"/>
                  </a:lnTo>
                  <a:close/>
                </a:path>
                <a:path w="19050" h="12700">
                  <a:moveTo>
                    <a:pt x="19011" y="10947"/>
                  </a:moveTo>
                  <a:lnTo>
                    <a:pt x="18529" y="10655"/>
                  </a:lnTo>
                  <a:lnTo>
                    <a:pt x="18135" y="10401"/>
                  </a:lnTo>
                  <a:lnTo>
                    <a:pt x="17932" y="10045"/>
                  </a:lnTo>
                  <a:lnTo>
                    <a:pt x="17792" y="9207"/>
                  </a:lnTo>
                  <a:lnTo>
                    <a:pt x="16586" y="9486"/>
                  </a:lnTo>
                  <a:lnTo>
                    <a:pt x="16662" y="9918"/>
                  </a:lnTo>
                  <a:lnTo>
                    <a:pt x="16764" y="10502"/>
                  </a:lnTo>
                  <a:lnTo>
                    <a:pt x="17081" y="10909"/>
                  </a:lnTo>
                  <a:lnTo>
                    <a:pt x="17576" y="11226"/>
                  </a:lnTo>
                  <a:lnTo>
                    <a:pt x="17907" y="11430"/>
                  </a:lnTo>
                  <a:lnTo>
                    <a:pt x="19011" y="10947"/>
                  </a:lnTo>
                  <a:close/>
                </a:path>
              </a:pathLst>
            </a:custGeom>
            <a:solidFill>
              <a:srgbClr val="CBA82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16" name="object 2716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574213" y="2664980"/>
              <a:ext cx="27558" cy="14287"/>
            </a:xfrm>
            <a:prstGeom prst="rect">
              <a:avLst/>
            </a:prstGeom>
          </p:spPr>
        </p:pic>
        <p:sp>
          <p:nvSpPr>
            <p:cNvPr id="2717" name="object 2717" descr=""/>
            <p:cNvSpPr/>
            <p:nvPr/>
          </p:nvSpPr>
          <p:spPr>
            <a:xfrm>
              <a:off x="2534475" y="2666479"/>
              <a:ext cx="65405" cy="22225"/>
            </a:xfrm>
            <a:custGeom>
              <a:avLst/>
              <a:gdLst/>
              <a:ahLst/>
              <a:cxnLst/>
              <a:rect l="l" t="t" r="r" b="b"/>
              <a:pathLst>
                <a:path w="65405" h="22225">
                  <a:moveTo>
                    <a:pt x="2476" y="15481"/>
                  </a:moveTo>
                  <a:lnTo>
                    <a:pt x="2247" y="14630"/>
                  </a:lnTo>
                  <a:lnTo>
                    <a:pt x="1498" y="14795"/>
                  </a:lnTo>
                  <a:lnTo>
                    <a:pt x="1333" y="14706"/>
                  </a:lnTo>
                  <a:lnTo>
                    <a:pt x="1270" y="14566"/>
                  </a:lnTo>
                  <a:lnTo>
                    <a:pt x="1295" y="14363"/>
                  </a:lnTo>
                  <a:lnTo>
                    <a:pt x="1346" y="13741"/>
                  </a:lnTo>
                  <a:lnTo>
                    <a:pt x="127" y="13893"/>
                  </a:lnTo>
                  <a:lnTo>
                    <a:pt x="76" y="14452"/>
                  </a:lnTo>
                  <a:lnTo>
                    <a:pt x="0" y="15405"/>
                  </a:lnTo>
                  <a:lnTo>
                    <a:pt x="901" y="15824"/>
                  </a:lnTo>
                  <a:lnTo>
                    <a:pt x="2476" y="15481"/>
                  </a:lnTo>
                  <a:close/>
                </a:path>
                <a:path w="65405" h="22225">
                  <a:moveTo>
                    <a:pt x="4660" y="18757"/>
                  </a:moveTo>
                  <a:lnTo>
                    <a:pt x="4495" y="18122"/>
                  </a:lnTo>
                  <a:lnTo>
                    <a:pt x="3771" y="18326"/>
                  </a:lnTo>
                  <a:lnTo>
                    <a:pt x="3543" y="18389"/>
                  </a:lnTo>
                  <a:lnTo>
                    <a:pt x="3416" y="17932"/>
                  </a:lnTo>
                  <a:lnTo>
                    <a:pt x="3390" y="17805"/>
                  </a:lnTo>
                  <a:lnTo>
                    <a:pt x="3327" y="17386"/>
                  </a:lnTo>
                  <a:lnTo>
                    <a:pt x="2120" y="17665"/>
                  </a:lnTo>
                  <a:lnTo>
                    <a:pt x="2336" y="18973"/>
                  </a:lnTo>
                  <a:lnTo>
                    <a:pt x="3225" y="19164"/>
                  </a:lnTo>
                  <a:lnTo>
                    <a:pt x="4660" y="18757"/>
                  </a:lnTo>
                  <a:close/>
                </a:path>
                <a:path w="65405" h="22225">
                  <a:moveTo>
                    <a:pt x="6845" y="14757"/>
                  </a:moveTo>
                  <a:lnTo>
                    <a:pt x="6515" y="14643"/>
                  </a:lnTo>
                  <a:lnTo>
                    <a:pt x="6286" y="14681"/>
                  </a:lnTo>
                  <a:lnTo>
                    <a:pt x="5613" y="14795"/>
                  </a:lnTo>
                  <a:lnTo>
                    <a:pt x="5080" y="14554"/>
                  </a:lnTo>
                  <a:lnTo>
                    <a:pt x="4368" y="13627"/>
                  </a:lnTo>
                  <a:lnTo>
                    <a:pt x="3225" y="14084"/>
                  </a:lnTo>
                  <a:lnTo>
                    <a:pt x="4191" y="15328"/>
                  </a:lnTo>
                  <a:lnTo>
                    <a:pt x="5168" y="15659"/>
                  </a:lnTo>
                  <a:lnTo>
                    <a:pt x="6388" y="15443"/>
                  </a:lnTo>
                  <a:lnTo>
                    <a:pt x="6807" y="15328"/>
                  </a:lnTo>
                  <a:lnTo>
                    <a:pt x="6832" y="15024"/>
                  </a:lnTo>
                  <a:lnTo>
                    <a:pt x="6845" y="14757"/>
                  </a:lnTo>
                  <a:close/>
                </a:path>
                <a:path w="65405" h="22225">
                  <a:moveTo>
                    <a:pt x="8978" y="18084"/>
                  </a:moveTo>
                  <a:lnTo>
                    <a:pt x="8686" y="18034"/>
                  </a:lnTo>
                  <a:lnTo>
                    <a:pt x="8356" y="17970"/>
                  </a:lnTo>
                  <a:lnTo>
                    <a:pt x="8216" y="17678"/>
                  </a:lnTo>
                  <a:lnTo>
                    <a:pt x="8343" y="16903"/>
                  </a:lnTo>
                  <a:lnTo>
                    <a:pt x="7137" y="17106"/>
                  </a:lnTo>
                  <a:lnTo>
                    <a:pt x="6972" y="18135"/>
                  </a:lnTo>
                  <a:lnTo>
                    <a:pt x="7353" y="18580"/>
                  </a:lnTo>
                  <a:lnTo>
                    <a:pt x="7962" y="18694"/>
                  </a:lnTo>
                  <a:lnTo>
                    <a:pt x="8204" y="18732"/>
                  </a:lnTo>
                  <a:lnTo>
                    <a:pt x="8636" y="18681"/>
                  </a:lnTo>
                  <a:lnTo>
                    <a:pt x="8940" y="18288"/>
                  </a:lnTo>
                  <a:lnTo>
                    <a:pt x="8978" y="18084"/>
                  </a:lnTo>
                  <a:close/>
                </a:path>
                <a:path w="65405" h="22225">
                  <a:moveTo>
                    <a:pt x="11353" y="15125"/>
                  </a:moveTo>
                  <a:lnTo>
                    <a:pt x="11252" y="14757"/>
                  </a:lnTo>
                  <a:lnTo>
                    <a:pt x="10744" y="14884"/>
                  </a:lnTo>
                  <a:lnTo>
                    <a:pt x="10553" y="14782"/>
                  </a:lnTo>
                  <a:lnTo>
                    <a:pt x="10464" y="14655"/>
                  </a:lnTo>
                  <a:lnTo>
                    <a:pt x="10388" y="14516"/>
                  </a:lnTo>
                  <a:lnTo>
                    <a:pt x="10248" y="14224"/>
                  </a:lnTo>
                  <a:lnTo>
                    <a:pt x="9093" y="14630"/>
                  </a:lnTo>
                  <a:lnTo>
                    <a:pt x="9194" y="14833"/>
                  </a:lnTo>
                  <a:lnTo>
                    <a:pt x="9486" y="15481"/>
                  </a:lnTo>
                  <a:lnTo>
                    <a:pt x="10160" y="15455"/>
                  </a:lnTo>
                  <a:lnTo>
                    <a:pt x="10756" y="15290"/>
                  </a:lnTo>
                  <a:lnTo>
                    <a:pt x="11353" y="15125"/>
                  </a:lnTo>
                  <a:close/>
                </a:path>
                <a:path w="65405" h="22225">
                  <a:moveTo>
                    <a:pt x="14986" y="17818"/>
                  </a:moveTo>
                  <a:lnTo>
                    <a:pt x="14020" y="17437"/>
                  </a:lnTo>
                  <a:lnTo>
                    <a:pt x="13576" y="17818"/>
                  </a:lnTo>
                  <a:lnTo>
                    <a:pt x="13373" y="17932"/>
                  </a:lnTo>
                  <a:lnTo>
                    <a:pt x="13208" y="17894"/>
                  </a:lnTo>
                  <a:lnTo>
                    <a:pt x="13106" y="17691"/>
                  </a:lnTo>
                  <a:lnTo>
                    <a:pt x="12776" y="17284"/>
                  </a:lnTo>
                  <a:lnTo>
                    <a:pt x="11633" y="17754"/>
                  </a:lnTo>
                  <a:lnTo>
                    <a:pt x="12014" y="18211"/>
                  </a:lnTo>
                  <a:lnTo>
                    <a:pt x="12598" y="18935"/>
                  </a:lnTo>
                  <a:lnTo>
                    <a:pt x="13677" y="18923"/>
                  </a:lnTo>
                  <a:lnTo>
                    <a:pt x="14363" y="18338"/>
                  </a:lnTo>
                  <a:lnTo>
                    <a:pt x="14986" y="17818"/>
                  </a:lnTo>
                  <a:close/>
                </a:path>
                <a:path w="65405" h="22225">
                  <a:moveTo>
                    <a:pt x="16776" y="14820"/>
                  </a:moveTo>
                  <a:lnTo>
                    <a:pt x="15570" y="14909"/>
                  </a:lnTo>
                  <a:lnTo>
                    <a:pt x="15367" y="15290"/>
                  </a:lnTo>
                  <a:lnTo>
                    <a:pt x="15214" y="15316"/>
                  </a:lnTo>
                  <a:lnTo>
                    <a:pt x="15138" y="15036"/>
                  </a:lnTo>
                  <a:lnTo>
                    <a:pt x="14986" y="14579"/>
                  </a:lnTo>
                  <a:lnTo>
                    <a:pt x="13792" y="14909"/>
                  </a:lnTo>
                  <a:lnTo>
                    <a:pt x="13944" y="15354"/>
                  </a:lnTo>
                  <a:lnTo>
                    <a:pt x="14325" y="16522"/>
                  </a:lnTo>
                  <a:lnTo>
                    <a:pt x="15976" y="16294"/>
                  </a:lnTo>
                  <a:lnTo>
                    <a:pt x="16776" y="14820"/>
                  </a:lnTo>
                  <a:close/>
                </a:path>
                <a:path w="65405" h="22225">
                  <a:moveTo>
                    <a:pt x="20523" y="19075"/>
                  </a:moveTo>
                  <a:lnTo>
                    <a:pt x="19812" y="18681"/>
                  </a:lnTo>
                  <a:lnTo>
                    <a:pt x="19278" y="18910"/>
                  </a:lnTo>
                  <a:lnTo>
                    <a:pt x="19050" y="18999"/>
                  </a:lnTo>
                  <a:lnTo>
                    <a:pt x="18770" y="18796"/>
                  </a:lnTo>
                  <a:lnTo>
                    <a:pt x="18313" y="18364"/>
                  </a:lnTo>
                  <a:lnTo>
                    <a:pt x="17195" y="18821"/>
                  </a:lnTo>
                  <a:lnTo>
                    <a:pt x="18135" y="19710"/>
                  </a:lnTo>
                  <a:lnTo>
                    <a:pt x="18986" y="19710"/>
                  </a:lnTo>
                  <a:lnTo>
                    <a:pt x="20523" y="19075"/>
                  </a:lnTo>
                  <a:close/>
                </a:path>
                <a:path w="65405" h="22225">
                  <a:moveTo>
                    <a:pt x="21082" y="13843"/>
                  </a:moveTo>
                  <a:lnTo>
                    <a:pt x="20256" y="13957"/>
                  </a:lnTo>
                  <a:lnTo>
                    <a:pt x="20091" y="13919"/>
                  </a:lnTo>
                  <a:lnTo>
                    <a:pt x="19913" y="13677"/>
                  </a:lnTo>
                  <a:lnTo>
                    <a:pt x="19710" y="13360"/>
                  </a:lnTo>
                  <a:lnTo>
                    <a:pt x="18542" y="13741"/>
                  </a:lnTo>
                  <a:lnTo>
                    <a:pt x="18808" y="14135"/>
                  </a:lnTo>
                  <a:lnTo>
                    <a:pt x="19100" y="14592"/>
                  </a:lnTo>
                  <a:lnTo>
                    <a:pt x="19583" y="14655"/>
                  </a:lnTo>
                  <a:lnTo>
                    <a:pt x="20091" y="14592"/>
                  </a:lnTo>
                  <a:lnTo>
                    <a:pt x="20650" y="14516"/>
                  </a:lnTo>
                  <a:lnTo>
                    <a:pt x="21082" y="13843"/>
                  </a:lnTo>
                  <a:close/>
                </a:path>
                <a:path w="65405" h="22225">
                  <a:moveTo>
                    <a:pt x="24371" y="16167"/>
                  </a:moveTo>
                  <a:lnTo>
                    <a:pt x="23406" y="15735"/>
                  </a:lnTo>
                  <a:lnTo>
                    <a:pt x="22923" y="16090"/>
                  </a:lnTo>
                  <a:lnTo>
                    <a:pt x="22796" y="16090"/>
                  </a:lnTo>
                  <a:lnTo>
                    <a:pt x="22669" y="15875"/>
                  </a:lnTo>
                  <a:lnTo>
                    <a:pt x="22364" y="15417"/>
                  </a:lnTo>
                  <a:lnTo>
                    <a:pt x="21234" y="15875"/>
                  </a:lnTo>
                  <a:lnTo>
                    <a:pt x="21564" y="16408"/>
                  </a:lnTo>
                  <a:lnTo>
                    <a:pt x="22059" y="17157"/>
                  </a:lnTo>
                  <a:lnTo>
                    <a:pt x="23050" y="17132"/>
                  </a:lnTo>
                  <a:lnTo>
                    <a:pt x="23723" y="16649"/>
                  </a:lnTo>
                  <a:lnTo>
                    <a:pt x="24371" y="16167"/>
                  </a:lnTo>
                  <a:close/>
                </a:path>
                <a:path w="65405" h="22225">
                  <a:moveTo>
                    <a:pt x="26555" y="12280"/>
                  </a:moveTo>
                  <a:lnTo>
                    <a:pt x="25628" y="11798"/>
                  </a:lnTo>
                  <a:lnTo>
                    <a:pt x="25158" y="12230"/>
                  </a:lnTo>
                  <a:lnTo>
                    <a:pt x="24968" y="12319"/>
                  </a:lnTo>
                  <a:lnTo>
                    <a:pt x="24345" y="12230"/>
                  </a:lnTo>
                  <a:lnTo>
                    <a:pt x="23774" y="13131"/>
                  </a:lnTo>
                  <a:lnTo>
                    <a:pt x="24574" y="13246"/>
                  </a:lnTo>
                  <a:lnTo>
                    <a:pt x="25107" y="13322"/>
                  </a:lnTo>
                  <a:lnTo>
                    <a:pt x="25577" y="13208"/>
                  </a:lnTo>
                  <a:lnTo>
                    <a:pt x="25971" y="12839"/>
                  </a:lnTo>
                  <a:lnTo>
                    <a:pt x="26555" y="12280"/>
                  </a:lnTo>
                  <a:close/>
                </a:path>
                <a:path w="65405" h="22225">
                  <a:moveTo>
                    <a:pt x="26720" y="20053"/>
                  </a:moveTo>
                  <a:lnTo>
                    <a:pt x="25501" y="20205"/>
                  </a:lnTo>
                  <a:lnTo>
                    <a:pt x="25349" y="20662"/>
                  </a:lnTo>
                  <a:lnTo>
                    <a:pt x="25273" y="20980"/>
                  </a:lnTo>
                  <a:lnTo>
                    <a:pt x="25069" y="21120"/>
                  </a:lnTo>
                  <a:lnTo>
                    <a:pt x="24726" y="21056"/>
                  </a:lnTo>
                  <a:lnTo>
                    <a:pt x="24269" y="20929"/>
                  </a:lnTo>
                  <a:lnTo>
                    <a:pt x="23317" y="21602"/>
                  </a:lnTo>
                  <a:lnTo>
                    <a:pt x="24015" y="21805"/>
                  </a:lnTo>
                  <a:lnTo>
                    <a:pt x="25069" y="22098"/>
                  </a:lnTo>
                  <a:lnTo>
                    <a:pt x="26200" y="21590"/>
                  </a:lnTo>
                  <a:lnTo>
                    <a:pt x="26720" y="20053"/>
                  </a:lnTo>
                  <a:close/>
                </a:path>
                <a:path w="65405" h="22225">
                  <a:moveTo>
                    <a:pt x="27368" y="14503"/>
                  </a:moveTo>
                  <a:lnTo>
                    <a:pt x="26212" y="14643"/>
                  </a:lnTo>
                  <a:lnTo>
                    <a:pt x="26111" y="14947"/>
                  </a:lnTo>
                  <a:lnTo>
                    <a:pt x="26250" y="14960"/>
                  </a:lnTo>
                  <a:lnTo>
                    <a:pt x="25946" y="14998"/>
                  </a:lnTo>
                  <a:lnTo>
                    <a:pt x="25196" y="15328"/>
                  </a:lnTo>
                  <a:lnTo>
                    <a:pt x="25501" y="15430"/>
                  </a:lnTo>
                  <a:lnTo>
                    <a:pt x="26085" y="15633"/>
                  </a:lnTo>
                  <a:lnTo>
                    <a:pt x="27089" y="15379"/>
                  </a:lnTo>
                  <a:lnTo>
                    <a:pt x="27368" y="14503"/>
                  </a:lnTo>
                  <a:close/>
                </a:path>
                <a:path w="65405" h="22225">
                  <a:moveTo>
                    <a:pt x="28689" y="17195"/>
                  </a:moveTo>
                  <a:lnTo>
                    <a:pt x="27482" y="17246"/>
                  </a:lnTo>
                  <a:lnTo>
                    <a:pt x="27241" y="17653"/>
                  </a:lnTo>
                  <a:lnTo>
                    <a:pt x="27063" y="17767"/>
                  </a:lnTo>
                  <a:lnTo>
                    <a:pt x="26441" y="17767"/>
                  </a:lnTo>
                  <a:lnTo>
                    <a:pt x="25742" y="18529"/>
                  </a:lnTo>
                  <a:lnTo>
                    <a:pt x="27292" y="18707"/>
                  </a:lnTo>
                  <a:lnTo>
                    <a:pt x="27990" y="18402"/>
                  </a:lnTo>
                  <a:lnTo>
                    <a:pt x="28689" y="17195"/>
                  </a:lnTo>
                  <a:close/>
                </a:path>
                <a:path w="65405" h="22225">
                  <a:moveTo>
                    <a:pt x="30175" y="8267"/>
                  </a:moveTo>
                  <a:lnTo>
                    <a:pt x="29019" y="8420"/>
                  </a:lnTo>
                  <a:lnTo>
                    <a:pt x="28930" y="8724"/>
                  </a:lnTo>
                  <a:lnTo>
                    <a:pt x="28879" y="8940"/>
                  </a:lnTo>
                  <a:lnTo>
                    <a:pt x="28663" y="9055"/>
                  </a:lnTo>
                  <a:lnTo>
                    <a:pt x="28333" y="9182"/>
                  </a:lnTo>
                  <a:lnTo>
                    <a:pt x="28435" y="9359"/>
                  </a:lnTo>
                  <a:lnTo>
                    <a:pt x="28536" y="9525"/>
                  </a:lnTo>
                  <a:lnTo>
                    <a:pt x="29108" y="9334"/>
                  </a:lnTo>
                  <a:lnTo>
                    <a:pt x="29629" y="9156"/>
                  </a:lnTo>
                  <a:lnTo>
                    <a:pt x="29972" y="8966"/>
                  </a:lnTo>
                  <a:lnTo>
                    <a:pt x="30111" y="8521"/>
                  </a:lnTo>
                  <a:lnTo>
                    <a:pt x="30175" y="8267"/>
                  </a:lnTo>
                  <a:close/>
                </a:path>
                <a:path w="65405" h="22225">
                  <a:moveTo>
                    <a:pt x="31496" y="14947"/>
                  </a:moveTo>
                  <a:lnTo>
                    <a:pt x="30289" y="15087"/>
                  </a:lnTo>
                  <a:lnTo>
                    <a:pt x="30124" y="15532"/>
                  </a:lnTo>
                  <a:lnTo>
                    <a:pt x="30073" y="15760"/>
                  </a:lnTo>
                  <a:lnTo>
                    <a:pt x="29946" y="15913"/>
                  </a:lnTo>
                  <a:lnTo>
                    <a:pt x="29730" y="15989"/>
                  </a:lnTo>
                  <a:lnTo>
                    <a:pt x="29514" y="16027"/>
                  </a:lnTo>
                  <a:lnTo>
                    <a:pt x="29070" y="16141"/>
                  </a:lnTo>
                  <a:lnTo>
                    <a:pt x="29044" y="16700"/>
                  </a:lnTo>
                  <a:lnTo>
                    <a:pt x="29375" y="16776"/>
                  </a:lnTo>
                  <a:lnTo>
                    <a:pt x="29591" y="16738"/>
                  </a:lnTo>
                  <a:lnTo>
                    <a:pt x="30403" y="16586"/>
                  </a:lnTo>
                  <a:lnTo>
                    <a:pt x="31038" y="16205"/>
                  </a:lnTo>
                  <a:lnTo>
                    <a:pt x="31496" y="14947"/>
                  </a:lnTo>
                  <a:close/>
                </a:path>
                <a:path w="65405" h="22225">
                  <a:moveTo>
                    <a:pt x="31978" y="12458"/>
                  </a:moveTo>
                  <a:lnTo>
                    <a:pt x="30797" y="12573"/>
                  </a:lnTo>
                  <a:lnTo>
                    <a:pt x="30581" y="12865"/>
                  </a:lnTo>
                  <a:lnTo>
                    <a:pt x="30365" y="13169"/>
                  </a:lnTo>
                  <a:lnTo>
                    <a:pt x="30137" y="13462"/>
                  </a:lnTo>
                  <a:lnTo>
                    <a:pt x="29908" y="13766"/>
                  </a:lnTo>
                  <a:lnTo>
                    <a:pt x="29629" y="14160"/>
                  </a:lnTo>
                  <a:lnTo>
                    <a:pt x="30810" y="14033"/>
                  </a:lnTo>
                  <a:lnTo>
                    <a:pt x="31013" y="13754"/>
                  </a:lnTo>
                  <a:lnTo>
                    <a:pt x="31686" y="12839"/>
                  </a:lnTo>
                  <a:lnTo>
                    <a:pt x="31978" y="12458"/>
                  </a:lnTo>
                  <a:close/>
                </a:path>
                <a:path w="65405" h="22225">
                  <a:moveTo>
                    <a:pt x="32651" y="10782"/>
                  </a:moveTo>
                  <a:lnTo>
                    <a:pt x="32461" y="9740"/>
                  </a:lnTo>
                  <a:lnTo>
                    <a:pt x="32385" y="9347"/>
                  </a:lnTo>
                  <a:lnTo>
                    <a:pt x="31191" y="9639"/>
                  </a:lnTo>
                  <a:lnTo>
                    <a:pt x="31267" y="10071"/>
                  </a:lnTo>
                  <a:lnTo>
                    <a:pt x="31229" y="10236"/>
                  </a:lnTo>
                  <a:lnTo>
                    <a:pt x="31254" y="10375"/>
                  </a:lnTo>
                  <a:lnTo>
                    <a:pt x="31356" y="10515"/>
                  </a:lnTo>
                  <a:lnTo>
                    <a:pt x="31102" y="10477"/>
                  </a:lnTo>
                  <a:lnTo>
                    <a:pt x="30683" y="10515"/>
                  </a:lnTo>
                  <a:lnTo>
                    <a:pt x="30378" y="10909"/>
                  </a:lnTo>
                  <a:lnTo>
                    <a:pt x="30327" y="11112"/>
                  </a:lnTo>
                  <a:lnTo>
                    <a:pt x="30619" y="11150"/>
                  </a:lnTo>
                  <a:lnTo>
                    <a:pt x="31470" y="11252"/>
                  </a:lnTo>
                  <a:lnTo>
                    <a:pt x="32651" y="10782"/>
                  </a:lnTo>
                  <a:close/>
                </a:path>
                <a:path w="65405" h="22225">
                  <a:moveTo>
                    <a:pt x="34239" y="11036"/>
                  </a:moveTo>
                  <a:lnTo>
                    <a:pt x="33020" y="11074"/>
                  </a:lnTo>
                  <a:lnTo>
                    <a:pt x="32778" y="11480"/>
                  </a:lnTo>
                  <a:lnTo>
                    <a:pt x="32334" y="11430"/>
                  </a:lnTo>
                  <a:lnTo>
                    <a:pt x="31381" y="12103"/>
                  </a:lnTo>
                  <a:lnTo>
                    <a:pt x="32080" y="12268"/>
                  </a:lnTo>
                  <a:lnTo>
                    <a:pt x="32791" y="12433"/>
                  </a:lnTo>
                  <a:lnTo>
                    <a:pt x="33515" y="12204"/>
                  </a:lnTo>
                  <a:lnTo>
                    <a:pt x="33909" y="11557"/>
                  </a:lnTo>
                  <a:lnTo>
                    <a:pt x="34239" y="11036"/>
                  </a:lnTo>
                  <a:close/>
                </a:path>
                <a:path w="65405" h="22225">
                  <a:moveTo>
                    <a:pt x="47802" y="5003"/>
                  </a:moveTo>
                  <a:lnTo>
                    <a:pt x="46037" y="4432"/>
                  </a:lnTo>
                  <a:lnTo>
                    <a:pt x="45707" y="4330"/>
                  </a:lnTo>
                  <a:lnTo>
                    <a:pt x="44843" y="5092"/>
                  </a:lnTo>
                  <a:lnTo>
                    <a:pt x="45085" y="5168"/>
                  </a:lnTo>
                  <a:lnTo>
                    <a:pt x="46621" y="5664"/>
                  </a:lnTo>
                  <a:lnTo>
                    <a:pt x="46951" y="5765"/>
                  </a:lnTo>
                  <a:lnTo>
                    <a:pt x="47802" y="5003"/>
                  </a:lnTo>
                  <a:close/>
                </a:path>
                <a:path w="65405" h="22225">
                  <a:moveTo>
                    <a:pt x="47840" y="1079"/>
                  </a:moveTo>
                  <a:lnTo>
                    <a:pt x="46647" y="1231"/>
                  </a:lnTo>
                  <a:lnTo>
                    <a:pt x="46393" y="939"/>
                  </a:lnTo>
                  <a:lnTo>
                    <a:pt x="46304" y="609"/>
                  </a:lnTo>
                  <a:lnTo>
                    <a:pt x="46151" y="0"/>
                  </a:lnTo>
                  <a:lnTo>
                    <a:pt x="45034" y="520"/>
                  </a:lnTo>
                  <a:lnTo>
                    <a:pt x="45173" y="1054"/>
                  </a:lnTo>
                  <a:lnTo>
                    <a:pt x="45389" y="1879"/>
                  </a:lnTo>
                  <a:lnTo>
                    <a:pt x="46088" y="2260"/>
                  </a:lnTo>
                  <a:lnTo>
                    <a:pt x="46901" y="2146"/>
                  </a:lnTo>
                  <a:lnTo>
                    <a:pt x="47510" y="2070"/>
                  </a:lnTo>
                  <a:lnTo>
                    <a:pt x="47840" y="1079"/>
                  </a:lnTo>
                  <a:close/>
                </a:path>
                <a:path w="65405" h="22225">
                  <a:moveTo>
                    <a:pt x="50863" y="2311"/>
                  </a:moveTo>
                  <a:lnTo>
                    <a:pt x="50457" y="2133"/>
                  </a:lnTo>
                  <a:lnTo>
                    <a:pt x="50228" y="2082"/>
                  </a:lnTo>
                  <a:lnTo>
                    <a:pt x="50126" y="1917"/>
                  </a:lnTo>
                  <a:lnTo>
                    <a:pt x="50165" y="1676"/>
                  </a:lnTo>
                  <a:lnTo>
                    <a:pt x="50266" y="1104"/>
                  </a:lnTo>
                  <a:lnTo>
                    <a:pt x="49161" y="1562"/>
                  </a:lnTo>
                  <a:lnTo>
                    <a:pt x="49085" y="1968"/>
                  </a:lnTo>
                  <a:lnTo>
                    <a:pt x="49009" y="2400"/>
                  </a:lnTo>
                  <a:lnTo>
                    <a:pt x="49123" y="2730"/>
                  </a:lnTo>
                  <a:lnTo>
                    <a:pt x="49542" y="2921"/>
                  </a:lnTo>
                  <a:lnTo>
                    <a:pt x="49936" y="3086"/>
                  </a:lnTo>
                  <a:lnTo>
                    <a:pt x="50863" y="2311"/>
                  </a:lnTo>
                  <a:close/>
                </a:path>
                <a:path w="65405" h="22225">
                  <a:moveTo>
                    <a:pt x="51422" y="6134"/>
                  </a:moveTo>
                  <a:lnTo>
                    <a:pt x="50914" y="6108"/>
                  </a:lnTo>
                  <a:lnTo>
                    <a:pt x="50495" y="6096"/>
                  </a:lnTo>
                  <a:lnTo>
                    <a:pt x="50292" y="5880"/>
                  </a:lnTo>
                  <a:lnTo>
                    <a:pt x="50165" y="5499"/>
                  </a:lnTo>
                  <a:lnTo>
                    <a:pt x="50063" y="5168"/>
                  </a:lnTo>
                  <a:lnTo>
                    <a:pt x="48983" y="5740"/>
                  </a:lnTo>
                  <a:lnTo>
                    <a:pt x="49123" y="6159"/>
                  </a:lnTo>
                  <a:lnTo>
                    <a:pt x="49276" y="6654"/>
                  </a:lnTo>
                  <a:lnTo>
                    <a:pt x="49657" y="6908"/>
                  </a:lnTo>
                  <a:lnTo>
                    <a:pt x="50165" y="6934"/>
                  </a:lnTo>
                  <a:lnTo>
                    <a:pt x="50533" y="6946"/>
                  </a:lnTo>
                  <a:lnTo>
                    <a:pt x="51422" y="6134"/>
                  </a:lnTo>
                  <a:close/>
                </a:path>
                <a:path w="65405" h="22225">
                  <a:moveTo>
                    <a:pt x="55537" y="3657"/>
                  </a:moveTo>
                  <a:lnTo>
                    <a:pt x="55511" y="3467"/>
                  </a:lnTo>
                  <a:lnTo>
                    <a:pt x="55219" y="3505"/>
                  </a:lnTo>
                  <a:lnTo>
                    <a:pt x="54927" y="3479"/>
                  </a:lnTo>
                  <a:lnTo>
                    <a:pt x="54787" y="3327"/>
                  </a:lnTo>
                  <a:lnTo>
                    <a:pt x="54800" y="3060"/>
                  </a:lnTo>
                  <a:lnTo>
                    <a:pt x="54787" y="2616"/>
                  </a:lnTo>
                  <a:lnTo>
                    <a:pt x="53695" y="3136"/>
                  </a:lnTo>
                  <a:lnTo>
                    <a:pt x="53708" y="3556"/>
                  </a:lnTo>
                  <a:lnTo>
                    <a:pt x="53721" y="4127"/>
                  </a:lnTo>
                  <a:lnTo>
                    <a:pt x="54178" y="4406"/>
                  </a:lnTo>
                  <a:lnTo>
                    <a:pt x="54711" y="4330"/>
                  </a:lnTo>
                  <a:lnTo>
                    <a:pt x="54965" y="4305"/>
                  </a:lnTo>
                  <a:lnTo>
                    <a:pt x="55359" y="4127"/>
                  </a:lnTo>
                  <a:lnTo>
                    <a:pt x="55460" y="3873"/>
                  </a:lnTo>
                  <a:lnTo>
                    <a:pt x="55537" y="3657"/>
                  </a:lnTo>
                  <a:close/>
                </a:path>
                <a:path w="65405" h="22225">
                  <a:moveTo>
                    <a:pt x="55613" y="6946"/>
                  </a:moveTo>
                  <a:lnTo>
                    <a:pt x="54838" y="7162"/>
                  </a:lnTo>
                  <a:lnTo>
                    <a:pt x="54546" y="7251"/>
                  </a:lnTo>
                  <a:lnTo>
                    <a:pt x="54343" y="6934"/>
                  </a:lnTo>
                  <a:lnTo>
                    <a:pt x="54140" y="6426"/>
                  </a:lnTo>
                  <a:lnTo>
                    <a:pt x="53060" y="6997"/>
                  </a:lnTo>
                  <a:lnTo>
                    <a:pt x="53213" y="7378"/>
                  </a:lnTo>
                  <a:lnTo>
                    <a:pt x="53441" y="7975"/>
                  </a:lnTo>
                  <a:lnTo>
                    <a:pt x="54000" y="8039"/>
                  </a:lnTo>
                  <a:lnTo>
                    <a:pt x="54559" y="7886"/>
                  </a:lnTo>
                  <a:lnTo>
                    <a:pt x="54940" y="7772"/>
                  </a:lnTo>
                  <a:lnTo>
                    <a:pt x="55613" y="6946"/>
                  </a:lnTo>
                  <a:close/>
                </a:path>
                <a:path w="65405" h="22225">
                  <a:moveTo>
                    <a:pt x="60591" y="7874"/>
                  </a:moveTo>
                  <a:lnTo>
                    <a:pt x="59817" y="8102"/>
                  </a:lnTo>
                  <a:lnTo>
                    <a:pt x="59436" y="8229"/>
                  </a:lnTo>
                  <a:lnTo>
                    <a:pt x="59093" y="8077"/>
                  </a:lnTo>
                  <a:lnTo>
                    <a:pt x="58534" y="7493"/>
                  </a:lnTo>
                  <a:lnTo>
                    <a:pt x="57543" y="8204"/>
                  </a:lnTo>
                  <a:lnTo>
                    <a:pt x="57785" y="8458"/>
                  </a:lnTo>
                  <a:lnTo>
                    <a:pt x="58280" y="8966"/>
                  </a:lnTo>
                  <a:lnTo>
                    <a:pt x="58877" y="9055"/>
                  </a:lnTo>
                  <a:lnTo>
                    <a:pt x="59956" y="8724"/>
                  </a:lnTo>
                  <a:lnTo>
                    <a:pt x="60591" y="7874"/>
                  </a:lnTo>
                  <a:close/>
                </a:path>
                <a:path w="65405" h="22225">
                  <a:moveTo>
                    <a:pt x="60871" y="4775"/>
                  </a:moveTo>
                  <a:lnTo>
                    <a:pt x="60579" y="4775"/>
                  </a:lnTo>
                  <a:lnTo>
                    <a:pt x="59994" y="4787"/>
                  </a:lnTo>
                  <a:lnTo>
                    <a:pt x="59563" y="4559"/>
                  </a:lnTo>
                  <a:lnTo>
                    <a:pt x="59207" y="4089"/>
                  </a:lnTo>
                  <a:lnTo>
                    <a:pt x="58991" y="3784"/>
                  </a:lnTo>
                  <a:lnTo>
                    <a:pt x="57962" y="4470"/>
                  </a:lnTo>
                  <a:lnTo>
                    <a:pt x="58166" y="4749"/>
                  </a:lnTo>
                  <a:lnTo>
                    <a:pt x="58572" y="5295"/>
                  </a:lnTo>
                  <a:lnTo>
                    <a:pt x="59131" y="5575"/>
                  </a:lnTo>
                  <a:lnTo>
                    <a:pt x="60083" y="5575"/>
                  </a:lnTo>
                  <a:lnTo>
                    <a:pt x="60401" y="5410"/>
                  </a:lnTo>
                  <a:lnTo>
                    <a:pt x="60667" y="5092"/>
                  </a:lnTo>
                  <a:lnTo>
                    <a:pt x="60871" y="4775"/>
                  </a:lnTo>
                  <a:close/>
                </a:path>
                <a:path w="65405" h="22225">
                  <a:moveTo>
                    <a:pt x="64909" y="5664"/>
                  </a:moveTo>
                  <a:lnTo>
                    <a:pt x="63233" y="4356"/>
                  </a:lnTo>
                  <a:lnTo>
                    <a:pt x="62166" y="4978"/>
                  </a:lnTo>
                  <a:lnTo>
                    <a:pt x="62369" y="5372"/>
                  </a:lnTo>
                  <a:lnTo>
                    <a:pt x="62649" y="5905"/>
                  </a:lnTo>
                  <a:lnTo>
                    <a:pt x="63068" y="6197"/>
                  </a:lnTo>
                  <a:lnTo>
                    <a:pt x="63995" y="6451"/>
                  </a:lnTo>
                  <a:lnTo>
                    <a:pt x="64909" y="5664"/>
                  </a:lnTo>
                  <a:close/>
                </a:path>
              </a:pathLst>
            </a:custGeom>
            <a:solidFill>
              <a:srgbClr val="CBA82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18" name="object 2718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2550198" y="2672221"/>
              <a:ext cx="39560" cy="31812"/>
            </a:xfrm>
            <a:prstGeom prst="rect">
              <a:avLst/>
            </a:prstGeom>
          </p:spPr>
        </p:pic>
        <p:sp>
          <p:nvSpPr>
            <p:cNvPr id="2719" name="object 2719" descr=""/>
            <p:cNvSpPr/>
            <p:nvPr/>
          </p:nvSpPr>
          <p:spPr>
            <a:xfrm>
              <a:off x="2569230" y="2684121"/>
              <a:ext cx="33020" cy="30480"/>
            </a:xfrm>
            <a:custGeom>
              <a:avLst/>
              <a:gdLst/>
              <a:ahLst/>
              <a:cxnLst/>
              <a:rect l="l" t="t" r="r" b="b"/>
              <a:pathLst>
                <a:path w="33019" h="30480">
                  <a:moveTo>
                    <a:pt x="9396" y="0"/>
                  </a:moveTo>
                  <a:lnTo>
                    <a:pt x="4190" y="1822"/>
                  </a:lnTo>
                  <a:lnTo>
                    <a:pt x="0" y="6775"/>
                  </a:lnTo>
                  <a:lnTo>
                    <a:pt x="5803" y="16402"/>
                  </a:lnTo>
                  <a:lnTo>
                    <a:pt x="9372" y="20060"/>
                  </a:lnTo>
                  <a:lnTo>
                    <a:pt x="13757" y="24384"/>
                  </a:lnTo>
                  <a:lnTo>
                    <a:pt x="19016" y="28326"/>
                  </a:lnTo>
                  <a:lnTo>
                    <a:pt x="24626" y="29855"/>
                  </a:lnTo>
                  <a:lnTo>
                    <a:pt x="30060" y="26943"/>
                  </a:lnTo>
                  <a:lnTo>
                    <a:pt x="32765" y="23908"/>
                  </a:lnTo>
                  <a:lnTo>
                    <a:pt x="28930" y="16440"/>
                  </a:lnTo>
                  <a:lnTo>
                    <a:pt x="25996" y="13405"/>
                  </a:lnTo>
                  <a:lnTo>
                    <a:pt x="21598" y="8298"/>
                  </a:lnTo>
                  <a:lnTo>
                    <a:pt x="15632" y="2994"/>
                  </a:lnTo>
                  <a:lnTo>
                    <a:pt x="9396" y="0"/>
                  </a:lnTo>
                  <a:close/>
                </a:path>
              </a:pathLst>
            </a:custGeom>
            <a:solidFill>
              <a:srgbClr val="E4EF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0" name="object 2720" descr=""/>
            <p:cNvSpPr/>
            <p:nvPr/>
          </p:nvSpPr>
          <p:spPr>
            <a:xfrm>
              <a:off x="2570911" y="2683649"/>
              <a:ext cx="26034" cy="25400"/>
            </a:xfrm>
            <a:custGeom>
              <a:avLst/>
              <a:gdLst/>
              <a:ahLst/>
              <a:cxnLst/>
              <a:rect l="l" t="t" r="r" b="b"/>
              <a:pathLst>
                <a:path w="26035" h="25400">
                  <a:moveTo>
                    <a:pt x="3225" y="1549"/>
                  </a:moveTo>
                  <a:lnTo>
                    <a:pt x="0" y="1803"/>
                  </a:lnTo>
                  <a:lnTo>
                    <a:pt x="2260" y="10109"/>
                  </a:lnTo>
                  <a:lnTo>
                    <a:pt x="3009" y="11760"/>
                  </a:lnTo>
                  <a:lnTo>
                    <a:pt x="3225" y="1549"/>
                  </a:lnTo>
                  <a:close/>
                </a:path>
                <a:path w="26035" h="25400">
                  <a:moveTo>
                    <a:pt x="4787" y="15697"/>
                  </a:moveTo>
                  <a:lnTo>
                    <a:pt x="3009" y="11760"/>
                  </a:lnTo>
                  <a:lnTo>
                    <a:pt x="2984" y="13042"/>
                  </a:lnTo>
                  <a:lnTo>
                    <a:pt x="4787" y="15697"/>
                  </a:lnTo>
                  <a:close/>
                </a:path>
                <a:path w="26035" h="25400">
                  <a:moveTo>
                    <a:pt x="6972" y="1270"/>
                  </a:moveTo>
                  <a:lnTo>
                    <a:pt x="3263" y="0"/>
                  </a:lnTo>
                  <a:lnTo>
                    <a:pt x="3225" y="1549"/>
                  </a:lnTo>
                  <a:lnTo>
                    <a:pt x="6972" y="1270"/>
                  </a:lnTo>
                  <a:close/>
                </a:path>
                <a:path w="26035" h="25400">
                  <a:moveTo>
                    <a:pt x="19989" y="17475"/>
                  </a:moveTo>
                  <a:lnTo>
                    <a:pt x="19697" y="17259"/>
                  </a:lnTo>
                  <a:lnTo>
                    <a:pt x="19659" y="17602"/>
                  </a:lnTo>
                  <a:lnTo>
                    <a:pt x="19989" y="17475"/>
                  </a:lnTo>
                  <a:close/>
                </a:path>
                <a:path w="26035" h="25400">
                  <a:moveTo>
                    <a:pt x="22809" y="20878"/>
                  </a:moveTo>
                  <a:lnTo>
                    <a:pt x="21818" y="17335"/>
                  </a:lnTo>
                  <a:lnTo>
                    <a:pt x="21488" y="16637"/>
                  </a:lnTo>
                  <a:lnTo>
                    <a:pt x="21488" y="18529"/>
                  </a:lnTo>
                  <a:lnTo>
                    <a:pt x="18681" y="20993"/>
                  </a:lnTo>
                  <a:lnTo>
                    <a:pt x="4978" y="9423"/>
                  </a:lnTo>
                  <a:lnTo>
                    <a:pt x="5359" y="8039"/>
                  </a:lnTo>
                  <a:lnTo>
                    <a:pt x="6159" y="11493"/>
                  </a:lnTo>
                  <a:lnTo>
                    <a:pt x="8699" y="14960"/>
                  </a:lnTo>
                  <a:lnTo>
                    <a:pt x="10655" y="16370"/>
                  </a:lnTo>
                  <a:lnTo>
                    <a:pt x="13436" y="18821"/>
                  </a:lnTo>
                  <a:lnTo>
                    <a:pt x="14719" y="19456"/>
                  </a:lnTo>
                  <a:lnTo>
                    <a:pt x="18008" y="19761"/>
                  </a:lnTo>
                  <a:lnTo>
                    <a:pt x="19088" y="19507"/>
                  </a:lnTo>
                  <a:lnTo>
                    <a:pt x="19380" y="18516"/>
                  </a:lnTo>
                  <a:lnTo>
                    <a:pt x="19659" y="17602"/>
                  </a:lnTo>
                  <a:lnTo>
                    <a:pt x="17068" y="18516"/>
                  </a:lnTo>
                  <a:lnTo>
                    <a:pt x="14960" y="18300"/>
                  </a:lnTo>
                  <a:lnTo>
                    <a:pt x="13931" y="17932"/>
                  </a:lnTo>
                  <a:lnTo>
                    <a:pt x="8648" y="13881"/>
                  </a:lnTo>
                  <a:lnTo>
                    <a:pt x="7632" y="12077"/>
                  </a:lnTo>
                  <a:lnTo>
                    <a:pt x="6337" y="10109"/>
                  </a:lnTo>
                  <a:lnTo>
                    <a:pt x="6718" y="8674"/>
                  </a:lnTo>
                  <a:lnTo>
                    <a:pt x="8750" y="7747"/>
                  </a:lnTo>
                  <a:lnTo>
                    <a:pt x="9563" y="7924"/>
                  </a:lnTo>
                  <a:lnTo>
                    <a:pt x="8013" y="9855"/>
                  </a:lnTo>
                  <a:lnTo>
                    <a:pt x="8496" y="11112"/>
                  </a:lnTo>
                  <a:lnTo>
                    <a:pt x="9029" y="12763"/>
                  </a:lnTo>
                  <a:lnTo>
                    <a:pt x="9525" y="13335"/>
                  </a:lnTo>
                  <a:lnTo>
                    <a:pt x="11036" y="14503"/>
                  </a:lnTo>
                  <a:lnTo>
                    <a:pt x="11671" y="14935"/>
                  </a:lnTo>
                  <a:lnTo>
                    <a:pt x="12700" y="16002"/>
                  </a:lnTo>
                  <a:lnTo>
                    <a:pt x="13055" y="16560"/>
                  </a:lnTo>
                  <a:lnTo>
                    <a:pt x="14287" y="17310"/>
                  </a:lnTo>
                  <a:lnTo>
                    <a:pt x="15443" y="17703"/>
                  </a:lnTo>
                  <a:lnTo>
                    <a:pt x="17183" y="16535"/>
                  </a:lnTo>
                  <a:lnTo>
                    <a:pt x="17678" y="16205"/>
                  </a:lnTo>
                  <a:lnTo>
                    <a:pt x="15570" y="14109"/>
                  </a:lnTo>
                  <a:lnTo>
                    <a:pt x="15570" y="15684"/>
                  </a:lnTo>
                  <a:lnTo>
                    <a:pt x="15468" y="16535"/>
                  </a:lnTo>
                  <a:lnTo>
                    <a:pt x="14516" y="16294"/>
                  </a:lnTo>
                  <a:lnTo>
                    <a:pt x="13182" y="15684"/>
                  </a:lnTo>
                  <a:lnTo>
                    <a:pt x="12776" y="15024"/>
                  </a:lnTo>
                  <a:lnTo>
                    <a:pt x="11671" y="13919"/>
                  </a:lnTo>
                  <a:lnTo>
                    <a:pt x="10744" y="13258"/>
                  </a:lnTo>
                  <a:lnTo>
                    <a:pt x="9804" y="12522"/>
                  </a:lnTo>
                  <a:lnTo>
                    <a:pt x="8991" y="11747"/>
                  </a:lnTo>
                  <a:lnTo>
                    <a:pt x="9283" y="9753"/>
                  </a:lnTo>
                  <a:lnTo>
                    <a:pt x="12458" y="12242"/>
                  </a:lnTo>
                  <a:lnTo>
                    <a:pt x="13360" y="13449"/>
                  </a:lnTo>
                  <a:lnTo>
                    <a:pt x="14579" y="14287"/>
                  </a:lnTo>
                  <a:lnTo>
                    <a:pt x="15074" y="14693"/>
                  </a:lnTo>
                  <a:lnTo>
                    <a:pt x="15494" y="14935"/>
                  </a:lnTo>
                  <a:lnTo>
                    <a:pt x="15570" y="15684"/>
                  </a:lnTo>
                  <a:lnTo>
                    <a:pt x="15570" y="14109"/>
                  </a:lnTo>
                  <a:lnTo>
                    <a:pt x="15379" y="13919"/>
                  </a:lnTo>
                  <a:lnTo>
                    <a:pt x="14554" y="13258"/>
                  </a:lnTo>
                  <a:lnTo>
                    <a:pt x="13741" y="12725"/>
                  </a:lnTo>
                  <a:lnTo>
                    <a:pt x="11252" y="9753"/>
                  </a:lnTo>
                  <a:lnTo>
                    <a:pt x="9829" y="8051"/>
                  </a:lnTo>
                  <a:lnTo>
                    <a:pt x="10312" y="8280"/>
                  </a:lnTo>
                  <a:lnTo>
                    <a:pt x="10947" y="8826"/>
                  </a:lnTo>
                  <a:lnTo>
                    <a:pt x="12128" y="9639"/>
                  </a:lnTo>
                  <a:lnTo>
                    <a:pt x="13195" y="10718"/>
                  </a:lnTo>
                  <a:lnTo>
                    <a:pt x="15646" y="13042"/>
                  </a:lnTo>
                  <a:lnTo>
                    <a:pt x="16954" y="14465"/>
                  </a:lnTo>
                  <a:lnTo>
                    <a:pt x="18224" y="15938"/>
                  </a:lnTo>
                  <a:lnTo>
                    <a:pt x="18351" y="16268"/>
                  </a:lnTo>
                  <a:lnTo>
                    <a:pt x="19697" y="17259"/>
                  </a:lnTo>
                  <a:lnTo>
                    <a:pt x="19659" y="16268"/>
                  </a:lnTo>
                  <a:lnTo>
                    <a:pt x="17627" y="13830"/>
                  </a:lnTo>
                  <a:lnTo>
                    <a:pt x="15557" y="11658"/>
                  </a:lnTo>
                  <a:lnTo>
                    <a:pt x="12090" y="8559"/>
                  </a:lnTo>
                  <a:lnTo>
                    <a:pt x="11366" y="7747"/>
                  </a:lnTo>
                  <a:lnTo>
                    <a:pt x="10553" y="6845"/>
                  </a:lnTo>
                  <a:lnTo>
                    <a:pt x="5918" y="6235"/>
                  </a:lnTo>
                  <a:lnTo>
                    <a:pt x="6540" y="5702"/>
                  </a:lnTo>
                  <a:lnTo>
                    <a:pt x="10160" y="5626"/>
                  </a:lnTo>
                  <a:lnTo>
                    <a:pt x="11798" y="7099"/>
                  </a:lnTo>
                  <a:lnTo>
                    <a:pt x="15938" y="10096"/>
                  </a:lnTo>
                  <a:lnTo>
                    <a:pt x="18110" y="12141"/>
                  </a:lnTo>
                  <a:lnTo>
                    <a:pt x="19926" y="14922"/>
                  </a:lnTo>
                  <a:lnTo>
                    <a:pt x="20726" y="16535"/>
                  </a:lnTo>
                  <a:lnTo>
                    <a:pt x="21488" y="18529"/>
                  </a:lnTo>
                  <a:lnTo>
                    <a:pt x="21488" y="16637"/>
                  </a:lnTo>
                  <a:lnTo>
                    <a:pt x="20561" y="14630"/>
                  </a:lnTo>
                  <a:lnTo>
                    <a:pt x="20510" y="14465"/>
                  </a:lnTo>
                  <a:lnTo>
                    <a:pt x="20408" y="14312"/>
                  </a:lnTo>
                  <a:lnTo>
                    <a:pt x="19926" y="13335"/>
                  </a:lnTo>
                  <a:lnTo>
                    <a:pt x="19799" y="13258"/>
                  </a:lnTo>
                  <a:lnTo>
                    <a:pt x="18440" y="11531"/>
                  </a:lnTo>
                  <a:lnTo>
                    <a:pt x="17056" y="9969"/>
                  </a:lnTo>
                  <a:lnTo>
                    <a:pt x="13385" y="7048"/>
                  </a:lnTo>
                  <a:lnTo>
                    <a:pt x="11836" y="5626"/>
                  </a:lnTo>
                  <a:lnTo>
                    <a:pt x="10845" y="4711"/>
                  </a:lnTo>
                  <a:lnTo>
                    <a:pt x="3238" y="3530"/>
                  </a:lnTo>
                  <a:lnTo>
                    <a:pt x="3911" y="10718"/>
                  </a:lnTo>
                  <a:lnTo>
                    <a:pt x="7924" y="17703"/>
                  </a:lnTo>
                  <a:lnTo>
                    <a:pt x="13627" y="22733"/>
                  </a:lnTo>
                  <a:lnTo>
                    <a:pt x="22237" y="20993"/>
                  </a:lnTo>
                  <a:lnTo>
                    <a:pt x="22809" y="20878"/>
                  </a:lnTo>
                  <a:close/>
                </a:path>
                <a:path w="26035" h="25400">
                  <a:moveTo>
                    <a:pt x="25654" y="20078"/>
                  </a:moveTo>
                  <a:lnTo>
                    <a:pt x="21348" y="23583"/>
                  </a:lnTo>
                  <a:lnTo>
                    <a:pt x="15087" y="23558"/>
                  </a:lnTo>
                  <a:lnTo>
                    <a:pt x="12700" y="22402"/>
                  </a:lnTo>
                  <a:lnTo>
                    <a:pt x="6591" y="18326"/>
                  </a:lnTo>
                  <a:lnTo>
                    <a:pt x="4787" y="15697"/>
                  </a:lnTo>
                  <a:lnTo>
                    <a:pt x="6311" y="19037"/>
                  </a:lnTo>
                  <a:lnTo>
                    <a:pt x="11645" y="24536"/>
                  </a:lnTo>
                  <a:lnTo>
                    <a:pt x="23558" y="24917"/>
                  </a:lnTo>
                  <a:lnTo>
                    <a:pt x="24130" y="23583"/>
                  </a:lnTo>
                  <a:lnTo>
                    <a:pt x="25654" y="20078"/>
                  </a:lnTo>
                  <a:close/>
                </a:path>
                <a:path w="26035" h="25400">
                  <a:moveTo>
                    <a:pt x="25971" y="19342"/>
                  </a:moveTo>
                  <a:lnTo>
                    <a:pt x="23228" y="14706"/>
                  </a:lnTo>
                  <a:lnTo>
                    <a:pt x="19380" y="10058"/>
                  </a:lnTo>
                  <a:lnTo>
                    <a:pt x="13436" y="774"/>
                  </a:lnTo>
                  <a:lnTo>
                    <a:pt x="6972" y="1270"/>
                  </a:lnTo>
                  <a:lnTo>
                    <a:pt x="10236" y="2387"/>
                  </a:lnTo>
                  <a:lnTo>
                    <a:pt x="17551" y="8597"/>
                  </a:lnTo>
                  <a:lnTo>
                    <a:pt x="20218" y="12090"/>
                  </a:lnTo>
                  <a:lnTo>
                    <a:pt x="22961" y="15405"/>
                  </a:lnTo>
                  <a:lnTo>
                    <a:pt x="25654" y="20078"/>
                  </a:lnTo>
                  <a:lnTo>
                    <a:pt x="25971" y="19342"/>
                  </a:lnTo>
                  <a:close/>
                </a:path>
              </a:pathLst>
            </a:custGeom>
            <a:solidFill>
              <a:srgbClr val="CDE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21" name="object 2721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2580665" y="2678506"/>
              <a:ext cx="34823" cy="35420"/>
            </a:xfrm>
            <a:prstGeom prst="rect">
              <a:avLst/>
            </a:prstGeom>
          </p:spPr>
        </p:pic>
        <p:sp>
          <p:nvSpPr>
            <p:cNvPr id="2722" name="object 2722" descr=""/>
            <p:cNvSpPr/>
            <p:nvPr/>
          </p:nvSpPr>
          <p:spPr>
            <a:xfrm>
              <a:off x="2655665" y="2680288"/>
              <a:ext cx="25400" cy="33020"/>
            </a:xfrm>
            <a:custGeom>
              <a:avLst/>
              <a:gdLst/>
              <a:ahLst/>
              <a:cxnLst/>
              <a:rect l="l" t="t" r="r" b="b"/>
              <a:pathLst>
                <a:path w="25400" h="33019">
                  <a:moveTo>
                    <a:pt x="16789" y="0"/>
                  </a:moveTo>
                  <a:lnTo>
                    <a:pt x="8521" y="5016"/>
                  </a:lnTo>
                  <a:lnTo>
                    <a:pt x="3835" y="8610"/>
                  </a:lnTo>
                  <a:lnTo>
                    <a:pt x="304" y="18719"/>
                  </a:lnTo>
                  <a:lnTo>
                    <a:pt x="0" y="25095"/>
                  </a:lnTo>
                  <a:lnTo>
                    <a:pt x="596" y="30518"/>
                  </a:lnTo>
                  <a:lnTo>
                    <a:pt x="2324" y="31407"/>
                  </a:lnTo>
                  <a:lnTo>
                    <a:pt x="4229" y="32689"/>
                  </a:lnTo>
                  <a:lnTo>
                    <a:pt x="3813" y="27687"/>
                  </a:lnTo>
                  <a:lnTo>
                    <a:pt x="3683" y="21386"/>
                  </a:lnTo>
                  <a:lnTo>
                    <a:pt x="5057" y="14819"/>
                  </a:lnTo>
                  <a:lnTo>
                    <a:pt x="9156" y="9017"/>
                  </a:lnTo>
                  <a:lnTo>
                    <a:pt x="13474" y="5283"/>
                  </a:lnTo>
                  <a:lnTo>
                    <a:pt x="19735" y="2730"/>
                  </a:lnTo>
                  <a:lnTo>
                    <a:pt x="24954" y="2730"/>
                  </a:lnTo>
                  <a:lnTo>
                    <a:pt x="21856" y="12"/>
                  </a:lnTo>
                  <a:lnTo>
                    <a:pt x="16789" y="0"/>
                  </a:lnTo>
                  <a:close/>
                </a:path>
                <a:path w="25400" h="33019">
                  <a:moveTo>
                    <a:pt x="24954" y="2730"/>
                  </a:moveTo>
                  <a:lnTo>
                    <a:pt x="19735" y="2730"/>
                  </a:lnTo>
                  <a:lnTo>
                    <a:pt x="25171" y="2921"/>
                  </a:lnTo>
                  <a:lnTo>
                    <a:pt x="24954" y="273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3" name="object 2723" descr=""/>
            <p:cNvSpPr/>
            <p:nvPr/>
          </p:nvSpPr>
          <p:spPr>
            <a:xfrm>
              <a:off x="2510879" y="2617927"/>
              <a:ext cx="176530" cy="146685"/>
            </a:xfrm>
            <a:custGeom>
              <a:avLst/>
              <a:gdLst/>
              <a:ahLst/>
              <a:cxnLst/>
              <a:rect l="l" t="t" r="r" b="b"/>
              <a:pathLst>
                <a:path w="176530" h="146685">
                  <a:moveTo>
                    <a:pt x="175729" y="70358"/>
                  </a:moveTo>
                  <a:lnTo>
                    <a:pt x="175412" y="66344"/>
                  </a:lnTo>
                  <a:lnTo>
                    <a:pt x="175120" y="67983"/>
                  </a:lnTo>
                  <a:lnTo>
                    <a:pt x="173380" y="71831"/>
                  </a:lnTo>
                  <a:lnTo>
                    <a:pt x="172262" y="67970"/>
                  </a:lnTo>
                  <a:lnTo>
                    <a:pt x="171234" y="66421"/>
                  </a:lnTo>
                  <a:lnTo>
                    <a:pt x="169951" y="65290"/>
                  </a:lnTo>
                  <a:lnTo>
                    <a:pt x="164515" y="65087"/>
                  </a:lnTo>
                  <a:lnTo>
                    <a:pt x="158254" y="67640"/>
                  </a:lnTo>
                  <a:lnTo>
                    <a:pt x="153936" y="71374"/>
                  </a:lnTo>
                  <a:lnTo>
                    <a:pt x="149834" y="77177"/>
                  </a:lnTo>
                  <a:lnTo>
                    <a:pt x="148463" y="83756"/>
                  </a:lnTo>
                  <a:lnTo>
                    <a:pt x="148590" y="90055"/>
                  </a:lnTo>
                  <a:lnTo>
                    <a:pt x="149110" y="96316"/>
                  </a:lnTo>
                  <a:lnTo>
                    <a:pt x="143878" y="99136"/>
                  </a:lnTo>
                  <a:lnTo>
                    <a:pt x="102793" y="108165"/>
                  </a:lnTo>
                  <a:lnTo>
                    <a:pt x="92011" y="108775"/>
                  </a:lnTo>
                  <a:lnTo>
                    <a:pt x="81889" y="108661"/>
                  </a:lnTo>
                  <a:lnTo>
                    <a:pt x="32702" y="97040"/>
                  </a:lnTo>
                  <a:lnTo>
                    <a:pt x="2082" y="67221"/>
                  </a:lnTo>
                  <a:lnTo>
                    <a:pt x="1371" y="57581"/>
                  </a:lnTo>
                  <a:lnTo>
                    <a:pt x="1422" y="55981"/>
                  </a:lnTo>
                  <a:lnTo>
                    <a:pt x="0" y="70535"/>
                  </a:lnTo>
                  <a:lnTo>
                    <a:pt x="11671" y="107683"/>
                  </a:lnTo>
                  <a:lnTo>
                    <a:pt x="41224" y="135178"/>
                  </a:lnTo>
                  <a:lnTo>
                    <a:pt x="83248" y="146075"/>
                  </a:lnTo>
                  <a:lnTo>
                    <a:pt x="98247" y="145872"/>
                  </a:lnTo>
                  <a:lnTo>
                    <a:pt x="142887" y="131597"/>
                  </a:lnTo>
                  <a:lnTo>
                    <a:pt x="169938" y="101904"/>
                  </a:lnTo>
                  <a:lnTo>
                    <a:pt x="173990" y="87630"/>
                  </a:lnTo>
                  <a:lnTo>
                    <a:pt x="175729" y="70358"/>
                  </a:lnTo>
                  <a:close/>
                </a:path>
                <a:path w="176530" h="146685">
                  <a:moveTo>
                    <a:pt x="176098" y="48501"/>
                  </a:moveTo>
                  <a:lnTo>
                    <a:pt x="147662" y="10147"/>
                  </a:lnTo>
                  <a:lnTo>
                    <a:pt x="105333" y="190"/>
                  </a:lnTo>
                  <a:lnTo>
                    <a:pt x="90233" y="0"/>
                  </a:lnTo>
                  <a:lnTo>
                    <a:pt x="75196" y="1206"/>
                  </a:lnTo>
                  <a:lnTo>
                    <a:pt x="34645" y="13703"/>
                  </a:lnTo>
                  <a:lnTo>
                    <a:pt x="23228" y="20535"/>
                  </a:lnTo>
                  <a:lnTo>
                    <a:pt x="22479" y="20231"/>
                  </a:lnTo>
                  <a:lnTo>
                    <a:pt x="21488" y="19837"/>
                  </a:lnTo>
                  <a:lnTo>
                    <a:pt x="19977" y="19951"/>
                  </a:lnTo>
                  <a:lnTo>
                    <a:pt x="17830" y="21691"/>
                  </a:lnTo>
                  <a:lnTo>
                    <a:pt x="17322" y="22669"/>
                  </a:lnTo>
                  <a:lnTo>
                    <a:pt x="17284" y="25361"/>
                  </a:lnTo>
                  <a:lnTo>
                    <a:pt x="17589" y="26149"/>
                  </a:lnTo>
                  <a:lnTo>
                    <a:pt x="20840" y="27393"/>
                  </a:lnTo>
                  <a:lnTo>
                    <a:pt x="22860" y="26758"/>
                  </a:lnTo>
                  <a:lnTo>
                    <a:pt x="24015" y="25234"/>
                  </a:lnTo>
                  <a:lnTo>
                    <a:pt x="24841" y="24168"/>
                  </a:lnTo>
                  <a:lnTo>
                    <a:pt x="65582" y="5638"/>
                  </a:lnTo>
                  <a:lnTo>
                    <a:pt x="98742" y="3479"/>
                  </a:lnTo>
                  <a:lnTo>
                    <a:pt x="115316" y="4826"/>
                  </a:lnTo>
                  <a:lnTo>
                    <a:pt x="152806" y="18681"/>
                  </a:lnTo>
                  <a:lnTo>
                    <a:pt x="170980" y="43192"/>
                  </a:lnTo>
                  <a:lnTo>
                    <a:pt x="168732" y="56400"/>
                  </a:lnTo>
                  <a:lnTo>
                    <a:pt x="161442" y="58559"/>
                  </a:lnTo>
                  <a:lnTo>
                    <a:pt x="145516" y="64160"/>
                  </a:lnTo>
                  <a:lnTo>
                    <a:pt x="145821" y="70624"/>
                  </a:lnTo>
                  <a:lnTo>
                    <a:pt x="146773" y="72275"/>
                  </a:lnTo>
                  <a:lnTo>
                    <a:pt x="148209" y="73660"/>
                  </a:lnTo>
                  <a:lnTo>
                    <a:pt x="149783" y="71348"/>
                  </a:lnTo>
                  <a:lnTo>
                    <a:pt x="149263" y="67487"/>
                  </a:lnTo>
                  <a:lnTo>
                    <a:pt x="153936" y="64071"/>
                  </a:lnTo>
                  <a:lnTo>
                    <a:pt x="166585" y="58191"/>
                  </a:lnTo>
                  <a:lnTo>
                    <a:pt x="172935" y="54254"/>
                  </a:lnTo>
                  <a:lnTo>
                    <a:pt x="176098" y="4850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4" name="object 2724" descr=""/>
            <p:cNvSpPr/>
            <p:nvPr/>
          </p:nvSpPr>
          <p:spPr>
            <a:xfrm>
              <a:off x="2671813" y="2696939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2298" y="0"/>
                  </a:moveTo>
                  <a:lnTo>
                    <a:pt x="457" y="673"/>
                  </a:lnTo>
                  <a:lnTo>
                    <a:pt x="0" y="1536"/>
                  </a:lnTo>
                  <a:lnTo>
                    <a:pt x="1028" y="2489"/>
                  </a:lnTo>
                  <a:lnTo>
                    <a:pt x="4267" y="3568"/>
                  </a:lnTo>
                  <a:lnTo>
                    <a:pt x="3543" y="3492"/>
                  </a:lnTo>
                  <a:lnTo>
                    <a:pt x="10426" y="4445"/>
                  </a:lnTo>
                  <a:lnTo>
                    <a:pt x="11061" y="1866"/>
                  </a:lnTo>
                  <a:lnTo>
                    <a:pt x="8686" y="1701"/>
                  </a:lnTo>
                  <a:lnTo>
                    <a:pt x="6121" y="1524"/>
                  </a:lnTo>
                  <a:lnTo>
                    <a:pt x="6108" y="1384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25" name="object 2725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654752" y="2367712"/>
              <a:ext cx="305986" cy="162026"/>
            </a:xfrm>
            <a:prstGeom prst="rect">
              <a:avLst/>
            </a:prstGeom>
          </p:spPr>
        </p:pic>
        <p:sp>
          <p:nvSpPr>
            <p:cNvPr id="2726" name="object 2726" descr=""/>
            <p:cNvSpPr/>
            <p:nvPr/>
          </p:nvSpPr>
          <p:spPr>
            <a:xfrm>
              <a:off x="2821716" y="2620771"/>
              <a:ext cx="198755" cy="166370"/>
            </a:xfrm>
            <a:custGeom>
              <a:avLst/>
              <a:gdLst/>
              <a:ahLst/>
              <a:cxnLst/>
              <a:rect l="l" t="t" r="r" b="b"/>
              <a:pathLst>
                <a:path w="198755" h="166369">
                  <a:moveTo>
                    <a:pt x="117443" y="0"/>
                  </a:moveTo>
                  <a:lnTo>
                    <a:pt x="72909" y="886"/>
                  </a:lnTo>
                  <a:lnTo>
                    <a:pt x="33247" y="17985"/>
                  </a:lnTo>
                  <a:lnTo>
                    <a:pt x="6587" y="51761"/>
                  </a:lnTo>
                  <a:lnTo>
                    <a:pt x="0" y="82546"/>
                  </a:lnTo>
                  <a:lnTo>
                    <a:pt x="4991" y="111692"/>
                  </a:lnTo>
                  <a:lnTo>
                    <a:pt x="20658" y="136486"/>
                  </a:lnTo>
                  <a:lnTo>
                    <a:pt x="46096" y="154212"/>
                  </a:lnTo>
                  <a:lnTo>
                    <a:pt x="74087" y="162744"/>
                  </a:lnTo>
                  <a:lnTo>
                    <a:pt x="102927" y="165937"/>
                  </a:lnTo>
                  <a:lnTo>
                    <a:pt x="131555" y="162734"/>
                  </a:lnTo>
                  <a:lnTo>
                    <a:pt x="158910" y="152078"/>
                  </a:lnTo>
                  <a:lnTo>
                    <a:pt x="182374" y="131866"/>
                  </a:lnTo>
                  <a:lnTo>
                    <a:pt x="195902" y="104934"/>
                  </a:lnTo>
                  <a:lnTo>
                    <a:pt x="198358" y="74810"/>
                  </a:lnTo>
                  <a:lnTo>
                    <a:pt x="188603" y="45017"/>
                  </a:lnTo>
                  <a:lnTo>
                    <a:pt x="158718" y="14864"/>
                  </a:lnTo>
                  <a:lnTo>
                    <a:pt x="117443" y="0"/>
                  </a:lnTo>
                  <a:close/>
                </a:path>
              </a:pathLst>
            </a:custGeom>
            <a:solidFill>
              <a:srgbClr val="B1C2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7" name="object 2727" descr=""/>
            <p:cNvSpPr/>
            <p:nvPr/>
          </p:nvSpPr>
          <p:spPr>
            <a:xfrm>
              <a:off x="2822043" y="2617441"/>
              <a:ext cx="198755" cy="166370"/>
            </a:xfrm>
            <a:custGeom>
              <a:avLst/>
              <a:gdLst/>
              <a:ahLst/>
              <a:cxnLst/>
              <a:rect l="l" t="t" r="r" b="b"/>
              <a:pathLst>
                <a:path w="198755" h="166369">
                  <a:moveTo>
                    <a:pt x="117443" y="0"/>
                  </a:moveTo>
                  <a:lnTo>
                    <a:pt x="72909" y="884"/>
                  </a:lnTo>
                  <a:lnTo>
                    <a:pt x="33247" y="17984"/>
                  </a:lnTo>
                  <a:lnTo>
                    <a:pt x="6587" y="51765"/>
                  </a:lnTo>
                  <a:lnTo>
                    <a:pt x="0" y="82549"/>
                  </a:lnTo>
                  <a:lnTo>
                    <a:pt x="4991" y="111696"/>
                  </a:lnTo>
                  <a:lnTo>
                    <a:pt x="20658" y="136489"/>
                  </a:lnTo>
                  <a:lnTo>
                    <a:pt x="46096" y="154215"/>
                  </a:lnTo>
                  <a:lnTo>
                    <a:pt x="74087" y="162748"/>
                  </a:lnTo>
                  <a:lnTo>
                    <a:pt x="102927" y="165941"/>
                  </a:lnTo>
                  <a:lnTo>
                    <a:pt x="131555" y="162738"/>
                  </a:lnTo>
                  <a:lnTo>
                    <a:pt x="158910" y="152082"/>
                  </a:lnTo>
                  <a:lnTo>
                    <a:pt x="182374" y="131869"/>
                  </a:lnTo>
                  <a:lnTo>
                    <a:pt x="195902" y="104938"/>
                  </a:lnTo>
                  <a:lnTo>
                    <a:pt x="198358" y="74813"/>
                  </a:lnTo>
                  <a:lnTo>
                    <a:pt x="188603" y="45021"/>
                  </a:lnTo>
                  <a:lnTo>
                    <a:pt x="158718" y="14867"/>
                  </a:lnTo>
                  <a:lnTo>
                    <a:pt x="117443" y="0"/>
                  </a:lnTo>
                  <a:close/>
                </a:path>
              </a:pathLst>
            </a:custGeom>
            <a:solidFill>
              <a:srgbClr val="D3DB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8" name="object 2728" descr=""/>
            <p:cNvSpPr/>
            <p:nvPr/>
          </p:nvSpPr>
          <p:spPr>
            <a:xfrm>
              <a:off x="2863959" y="2653936"/>
              <a:ext cx="114935" cy="97155"/>
            </a:xfrm>
            <a:custGeom>
              <a:avLst/>
              <a:gdLst/>
              <a:ahLst/>
              <a:cxnLst/>
              <a:rect l="l" t="t" r="r" b="b"/>
              <a:pathLst>
                <a:path w="114935" h="97155">
                  <a:moveTo>
                    <a:pt x="54816" y="0"/>
                  </a:moveTo>
                  <a:lnTo>
                    <a:pt x="24366" y="7909"/>
                  </a:lnTo>
                  <a:lnTo>
                    <a:pt x="3794" y="30737"/>
                  </a:lnTo>
                  <a:lnTo>
                    <a:pt x="0" y="48485"/>
                  </a:lnTo>
                  <a:lnTo>
                    <a:pt x="2880" y="65290"/>
                  </a:lnTo>
                  <a:lnTo>
                    <a:pt x="11913" y="79586"/>
                  </a:lnTo>
                  <a:lnTo>
                    <a:pt x="26578" y="89804"/>
                  </a:lnTo>
                  <a:lnTo>
                    <a:pt x="42714" y="94720"/>
                  </a:lnTo>
                  <a:lnTo>
                    <a:pt x="59339" y="96561"/>
                  </a:lnTo>
                  <a:lnTo>
                    <a:pt x="75843" y="94716"/>
                  </a:lnTo>
                  <a:lnTo>
                    <a:pt x="91615" y="88572"/>
                  </a:lnTo>
                  <a:lnTo>
                    <a:pt x="105143" y="76919"/>
                  </a:lnTo>
                  <a:lnTo>
                    <a:pt x="112943" y="61393"/>
                  </a:lnTo>
                  <a:lnTo>
                    <a:pt x="114358" y="44026"/>
                  </a:lnTo>
                  <a:lnTo>
                    <a:pt x="108734" y="26850"/>
                  </a:lnTo>
                  <a:lnTo>
                    <a:pt x="85990" y="6487"/>
                  </a:lnTo>
                  <a:lnTo>
                    <a:pt x="54816" y="0"/>
                  </a:lnTo>
                  <a:close/>
                </a:path>
              </a:pathLst>
            </a:custGeom>
            <a:solidFill>
              <a:srgbClr val="B1C2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9" name="object 2729" descr=""/>
            <p:cNvSpPr/>
            <p:nvPr/>
          </p:nvSpPr>
          <p:spPr>
            <a:xfrm>
              <a:off x="2864147" y="2652019"/>
              <a:ext cx="114935" cy="97155"/>
            </a:xfrm>
            <a:custGeom>
              <a:avLst/>
              <a:gdLst/>
              <a:ahLst/>
              <a:cxnLst/>
              <a:rect l="l" t="t" r="r" b="b"/>
              <a:pathLst>
                <a:path w="114935" h="97155">
                  <a:moveTo>
                    <a:pt x="54816" y="0"/>
                  </a:moveTo>
                  <a:lnTo>
                    <a:pt x="24366" y="7909"/>
                  </a:lnTo>
                  <a:lnTo>
                    <a:pt x="3794" y="30737"/>
                  </a:lnTo>
                  <a:lnTo>
                    <a:pt x="0" y="48485"/>
                  </a:lnTo>
                  <a:lnTo>
                    <a:pt x="2880" y="65290"/>
                  </a:lnTo>
                  <a:lnTo>
                    <a:pt x="11913" y="79586"/>
                  </a:lnTo>
                  <a:lnTo>
                    <a:pt x="26578" y="89804"/>
                  </a:lnTo>
                  <a:lnTo>
                    <a:pt x="42714" y="94720"/>
                  </a:lnTo>
                  <a:lnTo>
                    <a:pt x="59339" y="96561"/>
                  </a:lnTo>
                  <a:lnTo>
                    <a:pt x="75843" y="94716"/>
                  </a:lnTo>
                  <a:lnTo>
                    <a:pt x="91615" y="88572"/>
                  </a:lnTo>
                  <a:lnTo>
                    <a:pt x="105143" y="76919"/>
                  </a:lnTo>
                  <a:lnTo>
                    <a:pt x="112943" y="61393"/>
                  </a:lnTo>
                  <a:lnTo>
                    <a:pt x="114358" y="44026"/>
                  </a:lnTo>
                  <a:lnTo>
                    <a:pt x="108734" y="26850"/>
                  </a:lnTo>
                  <a:lnTo>
                    <a:pt x="85990" y="6487"/>
                  </a:lnTo>
                  <a:lnTo>
                    <a:pt x="54816" y="0"/>
                  </a:lnTo>
                  <a:close/>
                </a:path>
              </a:pathLst>
            </a:custGeom>
            <a:solidFill>
              <a:srgbClr val="D3DB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0" name="object 2730" descr=""/>
            <p:cNvSpPr/>
            <p:nvPr/>
          </p:nvSpPr>
          <p:spPr>
            <a:xfrm>
              <a:off x="2863771" y="2645888"/>
              <a:ext cx="22860" cy="32384"/>
            </a:xfrm>
            <a:custGeom>
              <a:avLst/>
              <a:gdLst/>
              <a:ahLst/>
              <a:cxnLst/>
              <a:rect l="l" t="t" r="r" b="b"/>
              <a:pathLst>
                <a:path w="22860" h="32385">
                  <a:moveTo>
                    <a:pt x="690" y="0"/>
                  </a:moveTo>
                  <a:lnTo>
                    <a:pt x="652" y="749"/>
                  </a:lnTo>
                  <a:lnTo>
                    <a:pt x="336" y="6710"/>
                  </a:lnTo>
                  <a:lnTo>
                    <a:pt x="0" y="15155"/>
                  </a:lnTo>
                  <a:lnTo>
                    <a:pt x="47" y="23132"/>
                  </a:lnTo>
                  <a:lnTo>
                    <a:pt x="881" y="27685"/>
                  </a:lnTo>
                  <a:lnTo>
                    <a:pt x="3408" y="31127"/>
                  </a:lnTo>
                  <a:lnTo>
                    <a:pt x="12742" y="31826"/>
                  </a:lnTo>
                  <a:lnTo>
                    <a:pt x="16298" y="30848"/>
                  </a:lnTo>
                  <a:lnTo>
                    <a:pt x="18230" y="27152"/>
                  </a:lnTo>
                  <a:lnTo>
                    <a:pt x="20061" y="19170"/>
                  </a:lnTo>
                  <a:lnTo>
                    <a:pt x="21620" y="10017"/>
                  </a:lnTo>
                  <a:lnTo>
                    <a:pt x="22864" y="2031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001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1" name="object 2731" descr=""/>
            <p:cNvSpPr/>
            <p:nvPr/>
          </p:nvSpPr>
          <p:spPr>
            <a:xfrm>
              <a:off x="2864421" y="2641714"/>
              <a:ext cx="22860" cy="13335"/>
            </a:xfrm>
            <a:custGeom>
              <a:avLst/>
              <a:gdLst/>
              <a:ahLst/>
              <a:cxnLst/>
              <a:rect l="l" t="t" r="r" b="b"/>
              <a:pathLst>
                <a:path w="22860" h="13335">
                  <a:moveTo>
                    <a:pt x="7467" y="0"/>
                  </a:moveTo>
                  <a:lnTo>
                    <a:pt x="495" y="787"/>
                  </a:lnTo>
                  <a:lnTo>
                    <a:pt x="0" y="4927"/>
                  </a:lnTo>
                  <a:lnTo>
                    <a:pt x="469" y="10807"/>
                  </a:lnTo>
                  <a:lnTo>
                    <a:pt x="5765" y="12001"/>
                  </a:lnTo>
                  <a:lnTo>
                    <a:pt x="15849" y="12992"/>
                  </a:lnTo>
                  <a:lnTo>
                    <a:pt x="21907" y="11125"/>
                  </a:lnTo>
                  <a:lnTo>
                    <a:pt x="22275" y="2578"/>
                  </a:lnTo>
                  <a:lnTo>
                    <a:pt x="13766" y="266"/>
                  </a:lnTo>
                  <a:lnTo>
                    <a:pt x="10515" y="126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4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2" name="object 2732" descr=""/>
            <p:cNvSpPr/>
            <p:nvPr/>
          </p:nvSpPr>
          <p:spPr>
            <a:xfrm>
              <a:off x="2865551" y="2642655"/>
              <a:ext cx="19050" cy="10160"/>
            </a:xfrm>
            <a:custGeom>
              <a:avLst/>
              <a:gdLst/>
              <a:ahLst/>
              <a:cxnLst/>
              <a:rect l="l" t="t" r="r" b="b"/>
              <a:pathLst>
                <a:path w="19050" h="10160">
                  <a:moveTo>
                    <a:pt x="5270" y="0"/>
                  </a:moveTo>
                  <a:lnTo>
                    <a:pt x="838" y="1320"/>
                  </a:lnTo>
                  <a:lnTo>
                    <a:pt x="393" y="4457"/>
                  </a:lnTo>
                  <a:lnTo>
                    <a:pt x="0" y="8470"/>
                  </a:lnTo>
                  <a:lnTo>
                    <a:pt x="6769" y="10134"/>
                  </a:lnTo>
                  <a:lnTo>
                    <a:pt x="13474" y="9817"/>
                  </a:lnTo>
                  <a:lnTo>
                    <a:pt x="18732" y="9055"/>
                  </a:lnTo>
                  <a:lnTo>
                    <a:pt x="19037" y="1892"/>
                  </a:lnTo>
                  <a:lnTo>
                    <a:pt x="12115" y="533"/>
                  </a:lnTo>
                  <a:lnTo>
                    <a:pt x="9398" y="317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3" name="object 2733" descr=""/>
            <p:cNvSpPr/>
            <p:nvPr/>
          </p:nvSpPr>
          <p:spPr>
            <a:xfrm>
              <a:off x="2871833" y="264565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793" y="0"/>
                  </a:moveTo>
                  <a:lnTo>
                    <a:pt x="1155" y="368"/>
                  </a:lnTo>
                  <a:lnTo>
                    <a:pt x="0" y="2628"/>
                  </a:lnTo>
                  <a:lnTo>
                    <a:pt x="1257" y="3060"/>
                  </a:lnTo>
                  <a:lnTo>
                    <a:pt x="4102" y="3441"/>
                  </a:lnTo>
                  <a:lnTo>
                    <a:pt x="5257" y="3784"/>
                  </a:lnTo>
                  <a:lnTo>
                    <a:pt x="6108" y="2590"/>
                  </a:lnTo>
                  <a:lnTo>
                    <a:pt x="6718" y="1701"/>
                  </a:lnTo>
                  <a:lnTo>
                    <a:pt x="5054" y="495"/>
                  </a:lnTo>
                  <a:lnTo>
                    <a:pt x="4063" y="279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9E1F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4" name="object 2734" descr=""/>
            <p:cNvSpPr/>
            <p:nvPr/>
          </p:nvSpPr>
          <p:spPr>
            <a:xfrm>
              <a:off x="2866136" y="2642400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80" h="9525">
                  <a:moveTo>
                    <a:pt x="6946" y="2921"/>
                  </a:moveTo>
                  <a:lnTo>
                    <a:pt x="6896" y="2400"/>
                  </a:lnTo>
                  <a:lnTo>
                    <a:pt x="6832" y="1905"/>
                  </a:lnTo>
                  <a:lnTo>
                    <a:pt x="6146" y="1549"/>
                  </a:lnTo>
                  <a:lnTo>
                    <a:pt x="5715" y="1473"/>
                  </a:lnTo>
                  <a:lnTo>
                    <a:pt x="5041" y="1346"/>
                  </a:lnTo>
                  <a:lnTo>
                    <a:pt x="4305" y="1549"/>
                  </a:lnTo>
                  <a:lnTo>
                    <a:pt x="3810" y="2006"/>
                  </a:lnTo>
                  <a:lnTo>
                    <a:pt x="3695" y="1854"/>
                  </a:lnTo>
                  <a:lnTo>
                    <a:pt x="3530" y="1727"/>
                  </a:lnTo>
                  <a:lnTo>
                    <a:pt x="2197" y="1155"/>
                  </a:lnTo>
                  <a:lnTo>
                    <a:pt x="1104" y="1866"/>
                  </a:lnTo>
                  <a:lnTo>
                    <a:pt x="546" y="3187"/>
                  </a:lnTo>
                  <a:lnTo>
                    <a:pt x="1536" y="3149"/>
                  </a:lnTo>
                  <a:lnTo>
                    <a:pt x="2057" y="1930"/>
                  </a:lnTo>
                  <a:lnTo>
                    <a:pt x="3175" y="1892"/>
                  </a:lnTo>
                  <a:lnTo>
                    <a:pt x="2870" y="3429"/>
                  </a:lnTo>
                  <a:lnTo>
                    <a:pt x="2565" y="3683"/>
                  </a:lnTo>
                  <a:lnTo>
                    <a:pt x="2222" y="3898"/>
                  </a:lnTo>
                  <a:lnTo>
                    <a:pt x="1968" y="3873"/>
                  </a:lnTo>
                  <a:lnTo>
                    <a:pt x="1689" y="3898"/>
                  </a:lnTo>
                  <a:lnTo>
                    <a:pt x="0" y="4622"/>
                  </a:lnTo>
                  <a:lnTo>
                    <a:pt x="101" y="6527"/>
                  </a:lnTo>
                  <a:lnTo>
                    <a:pt x="1816" y="7150"/>
                  </a:lnTo>
                  <a:lnTo>
                    <a:pt x="2667" y="6705"/>
                  </a:lnTo>
                  <a:lnTo>
                    <a:pt x="1524" y="6286"/>
                  </a:lnTo>
                  <a:lnTo>
                    <a:pt x="1016" y="5334"/>
                  </a:lnTo>
                  <a:lnTo>
                    <a:pt x="1574" y="4787"/>
                  </a:lnTo>
                  <a:lnTo>
                    <a:pt x="2489" y="3924"/>
                  </a:lnTo>
                  <a:lnTo>
                    <a:pt x="2921" y="5702"/>
                  </a:lnTo>
                  <a:lnTo>
                    <a:pt x="2832" y="6642"/>
                  </a:lnTo>
                  <a:lnTo>
                    <a:pt x="3835" y="6553"/>
                  </a:lnTo>
                  <a:lnTo>
                    <a:pt x="3860" y="6184"/>
                  </a:lnTo>
                  <a:lnTo>
                    <a:pt x="3937" y="5397"/>
                  </a:lnTo>
                  <a:lnTo>
                    <a:pt x="3556" y="4572"/>
                  </a:lnTo>
                  <a:lnTo>
                    <a:pt x="2933" y="4152"/>
                  </a:lnTo>
                  <a:lnTo>
                    <a:pt x="3416" y="3797"/>
                  </a:lnTo>
                  <a:lnTo>
                    <a:pt x="3898" y="3263"/>
                  </a:lnTo>
                  <a:lnTo>
                    <a:pt x="4013" y="2743"/>
                  </a:lnTo>
                  <a:lnTo>
                    <a:pt x="4152" y="2717"/>
                  </a:lnTo>
                  <a:lnTo>
                    <a:pt x="4292" y="2667"/>
                  </a:lnTo>
                  <a:lnTo>
                    <a:pt x="4533" y="1993"/>
                  </a:lnTo>
                  <a:lnTo>
                    <a:pt x="5397" y="1600"/>
                  </a:lnTo>
                  <a:lnTo>
                    <a:pt x="5994" y="2882"/>
                  </a:lnTo>
                  <a:lnTo>
                    <a:pt x="4965" y="3492"/>
                  </a:lnTo>
                  <a:lnTo>
                    <a:pt x="5854" y="3492"/>
                  </a:lnTo>
                  <a:lnTo>
                    <a:pt x="6413" y="3175"/>
                  </a:lnTo>
                  <a:lnTo>
                    <a:pt x="6946" y="2921"/>
                  </a:lnTo>
                  <a:close/>
                </a:path>
                <a:path w="17780" h="9525">
                  <a:moveTo>
                    <a:pt x="11925" y="8788"/>
                  </a:moveTo>
                  <a:lnTo>
                    <a:pt x="11874" y="8267"/>
                  </a:lnTo>
                  <a:lnTo>
                    <a:pt x="11811" y="7772"/>
                  </a:lnTo>
                  <a:lnTo>
                    <a:pt x="11125" y="7416"/>
                  </a:lnTo>
                  <a:lnTo>
                    <a:pt x="10693" y="7340"/>
                  </a:lnTo>
                  <a:lnTo>
                    <a:pt x="9728" y="7150"/>
                  </a:lnTo>
                  <a:lnTo>
                    <a:pt x="8648" y="7607"/>
                  </a:lnTo>
                  <a:lnTo>
                    <a:pt x="8255" y="8724"/>
                  </a:lnTo>
                  <a:lnTo>
                    <a:pt x="9207" y="8686"/>
                  </a:lnTo>
                  <a:lnTo>
                    <a:pt x="9296" y="8458"/>
                  </a:lnTo>
                  <a:lnTo>
                    <a:pt x="9512" y="7861"/>
                  </a:lnTo>
                  <a:lnTo>
                    <a:pt x="10375" y="7467"/>
                  </a:lnTo>
                  <a:lnTo>
                    <a:pt x="10731" y="8216"/>
                  </a:lnTo>
                  <a:lnTo>
                    <a:pt x="10972" y="8750"/>
                  </a:lnTo>
                  <a:lnTo>
                    <a:pt x="10579" y="8991"/>
                  </a:lnTo>
                  <a:lnTo>
                    <a:pt x="9944" y="9359"/>
                  </a:lnTo>
                  <a:lnTo>
                    <a:pt x="10833" y="9359"/>
                  </a:lnTo>
                  <a:lnTo>
                    <a:pt x="11391" y="9042"/>
                  </a:lnTo>
                  <a:lnTo>
                    <a:pt x="11925" y="8788"/>
                  </a:lnTo>
                  <a:close/>
                </a:path>
                <a:path w="17780" h="9525">
                  <a:moveTo>
                    <a:pt x="14325" y="1206"/>
                  </a:moveTo>
                  <a:lnTo>
                    <a:pt x="12776" y="850"/>
                  </a:lnTo>
                  <a:lnTo>
                    <a:pt x="12230" y="723"/>
                  </a:lnTo>
                  <a:lnTo>
                    <a:pt x="11772" y="838"/>
                  </a:lnTo>
                  <a:lnTo>
                    <a:pt x="11404" y="1092"/>
                  </a:lnTo>
                  <a:lnTo>
                    <a:pt x="10731" y="0"/>
                  </a:lnTo>
                  <a:lnTo>
                    <a:pt x="8191" y="711"/>
                  </a:lnTo>
                  <a:lnTo>
                    <a:pt x="9017" y="2476"/>
                  </a:lnTo>
                  <a:lnTo>
                    <a:pt x="9956" y="2184"/>
                  </a:lnTo>
                  <a:lnTo>
                    <a:pt x="9728" y="1676"/>
                  </a:lnTo>
                  <a:lnTo>
                    <a:pt x="9601" y="1549"/>
                  </a:lnTo>
                  <a:lnTo>
                    <a:pt x="10604" y="1257"/>
                  </a:lnTo>
                  <a:lnTo>
                    <a:pt x="10566" y="1422"/>
                  </a:lnTo>
                  <a:lnTo>
                    <a:pt x="10566" y="1905"/>
                  </a:lnTo>
                  <a:lnTo>
                    <a:pt x="10464" y="2235"/>
                  </a:lnTo>
                  <a:lnTo>
                    <a:pt x="10325" y="2578"/>
                  </a:lnTo>
                  <a:lnTo>
                    <a:pt x="10109" y="3263"/>
                  </a:lnTo>
                  <a:lnTo>
                    <a:pt x="11099" y="3200"/>
                  </a:lnTo>
                  <a:lnTo>
                    <a:pt x="11315" y="2514"/>
                  </a:lnTo>
                  <a:lnTo>
                    <a:pt x="11734" y="901"/>
                  </a:lnTo>
                  <a:lnTo>
                    <a:pt x="12547" y="1574"/>
                  </a:lnTo>
                  <a:lnTo>
                    <a:pt x="12674" y="2400"/>
                  </a:lnTo>
                  <a:lnTo>
                    <a:pt x="12547" y="2768"/>
                  </a:lnTo>
                  <a:lnTo>
                    <a:pt x="12319" y="3073"/>
                  </a:lnTo>
                  <a:lnTo>
                    <a:pt x="11988" y="3289"/>
                  </a:lnTo>
                  <a:lnTo>
                    <a:pt x="11557" y="3644"/>
                  </a:lnTo>
                  <a:lnTo>
                    <a:pt x="12509" y="3708"/>
                  </a:lnTo>
                  <a:lnTo>
                    <a:pt x="13589" y="2844"/>
                  </a:lnTo>
                  <a:lnTo>
                    <a:pt x="14325" y="1206"/>
                  </a:lnTo>
                  <a:close/>
                </a:path>
                <a:path w="17780" h="9525">
                  <a:moveTo>
                    <a:pt x="17284" y="2616"/>
                  </a:moveTo>
                  <a:lnTo>
                    <a:pt x="14185" y="3149"/>
                  </a:lnTo>
                  <a:lnTo>
                    <a:pt x="14554" y="4711"/>
                  </a:lnTo>
                  <a:lnTo>
                    <a:pt x="13436" y="5041"/>
                  </a:lnTo>
                  <a:lnTo>
                    <a:pt x="13322" y="6350"/>
                  </a:lnTo>
                  <a:lnTo>
                    <a:pt x="13550" y="7442"/>
                  </a:lnTo>
                  <a:lnTo>
                    <a:pt x="13614" y="7785"/>
                  </a:lnTo>
                  <a:lnTo>
                    <a:pt x="14617" y="7607"/>
                  </a:lnTo>
                  <a:lnTo>
                    <a:pt x="14452" y="6794"/>
                  </a:lnTo>
                  <a:lnTo>
                    <a:pt x="14135" y="5626"/>
                  </a:lnTo>
                  <a:lnTo>
                    <a:pt x="14693" y="5295"/>
                  </a:lnTo>
                  <a:lnTo>
                    <a:pt x="15252" y="5384"/>
                  </a:lnTo>
                  <a:lnTo>
                    <a:pt x="15519" y="5664"/>
                  </a:lnTo>
                  <a:lnTo>
                    <a:pt x="15468" y="6438"/>
                  </a:lnTo>
                  <a:lnTo>
                    <a:pt x="15392" y="6731"/>
                  </a:lnTo>
                  <a:lnTo>
                    <a:pt x="15252" y="7010"/>
                  </a:lnTo>
                  <a:lnTo>
                    <a:pt x="15125" y="7327"/>
                  </a:lnTo>
                  <a:lnTo>
                    <a:pt x="16116" y="7289"/>
                  </a:lnTo>
                  <a:lnTo>
                    <a:pt x="16611" y="6070"/>
                  </a:lnTo>
                  <a:lnTo>
                    <a:pt x="16446" y="4978"/>
                  </a:lnTo>
                  <a:lnTo>
                    <a:pt x="15557" y="4699"/>
                  </a:lnTo>
                  <a:lnTo>
                    <a:pt x="15354" y="4254"/>
                  </a:lnTo>
                  <a:lnTo>
                    <a:pt x="15811" y="4127"/>
                  </a:lnTo>
                  <a:lnTo>
                    <a:pt x="16306" y="3987"/>
                  </a:lnTo>
                  <a:lnTo>
                    <a:pt x="16268" y="4152"/>
                  </a:lnTo>
                  <a:lnTo>
                    <a:pt x="16256" y="4749"/>
                  </a:lnTo>
                  <a:lnTo>
                    <a:pt x="17259" y="4686"/>
                  </a:lnTo>
                  <a:lnTo>
                    <a:pt x="17284" y="2616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5" name="object 2735" descr=""/>
            <p:cNvSpPr/>
            <p:nvPr/>
          </p:nvSpPr>
          <p:spPr>
            <a:xfrm>
              <a:off x="2842358" y="2653335"/>
              <a:ext cx="22860" cy="32384"/>
            </a:xfrm>
            <a:custGeom>
              <a:avLst/>
              <a:gdLst/>
              <a:ahLst/>
              <a:cxnLst/>
              <a:rect l="l" t="t" r="r" b="b"/>
              <a:pathLst>
                <a:path w="22860" h="32385">
                  <a:moveTo>
                    <a:pt x="690" y="0"/>
                  </a:moveTo>
                  <a:lnTo>
                    <a:pt x="652" y="749"/>
                  </a:lnTo>
                  <a:lnTo>
                    <a:pt x="336" y="6710"/>
                  </a:lnTo>
                  <a:lnTo>
                    <a:pt x="0" y="15155"/>
                  </a:lnTo>
                  <a:lnTo>
                    <a:pt x="47" y="23132"/>
                  </a:lnTo>
                  <a:lnTo>
                    <a:pt x="881" y="27685"/>
                  </a:lnTo>
                  <a:lnTo>
                    <a:pt x="3408" y="31127"/>
                  </a:lnTo>
                  <a:lnTo>
                    <a:pt x="12742" y="31826"/>
                  </a:lnTo>
                  <a:lnTo>
                    <a:pt x="16298" y="30848"/>
                  </a:lnTo>
                  <a:lnTo>
                    <a:pt x="18230" y="27152"/>
                  </a:lnTo>
                  <a:lnTo>
                    <a:pt x="20061" y="19170"/>
                  </a:lnTo>
                  <a:lnTo>
                    <a:pt x="21620" y="10017"/>
                  </a:lnTo>
                  <a:lnTo>
                    <a:pt x="22864" y="2031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001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6" name="object 2736" descr=""/>
            <p:cNvSpPr/>
            <p:nvPr/>
          </p:nvSpPr>
          <p:spPr>
            <a:xfrm>
              <a:off x="2843008" y="2649163"/>
              <a:ext cx="22860" cy="13335"/>
            </a:xfrm>
            <a:custGeom>
              <a:avLst/>
              <a:gdLst/>
              <a:ahLst/>
              <a:cxnLst/>
              <a:rect l="l" t="t" r="r" b="b"/>
              <a:pathLst>
                <a:path w="22860" h="13335">
                  <a:moveTo>
                    <a:pt x="7467" y="0"/>
                  </a:moveTo>
                  <a:lnTo>
                    <a:pt x="495" y="787"/>
                  </a:lnTo>
                  <a:lnTo>
                    <a:pt x="0" y="4927"/>
                  </a:lnTo>
                  <a:lnTo>
                    <a:pt x="469" y="10807"/>
                  </a:lnTo>
                  <a:lnTo>
                    <a:pt x="5765" y="12001"/>
                  </a:lnTo>
                  <a:lnTo>
                    <a:pt x="15849" y="12992"/>
                  </a:lnTo>
                  <a:lnTo>
                    <a:pt x="21907" y="11125"/>
                  </a:lnTo>
                  <a:lnTo>
                    <a:pt x="22275" y="2578"/>
                  </a:lnTo>
                  <a:lnTo>
                    <a:pt x="13766" y="266"/>
                  </a:lnTo>
                  <a:lnTo>
                    <a:pt x="10515" y="126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4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7" name="object 2737" descr=""/>
            <p:cNvSpPr/>
            <p:nvPr/>
          </p:nvSpPr>
          <p:spPr>
            <a:xfrm>
              <a:off x="2844138" y="2650103"/>
              <a:ext cx="19050" cy="10160"/>
            </a:xfrm>
            <a:custGeom>
              <a:avLst/>
              <a:gdLst/>
              <a:ahLst/>
              <a:cxnLst/>
              <a:rect l="l" t="t" r="r" b="b"/>
              <a:pathLst>
                <a:path w="19050" h="10160">
                  <a:moveTo>
                    <a:pt x="5270" y="0"/>
                  </a:moveTo>
                  <a:lnTo>
                    <a:pt x="838" y="1320"/>
                  </a:lnTo>
                  <a:lnTo>
                    <a:pt x="393" y="4457"/>
                  </a:lnTo>
                  <a:lnTo>
                    <a:pt x="0" y="8483"/>
                  </a:lnTo>
                  <a:lnTo>
                    <a:pt x="6756" y="10134"/>
                  </a:lnTo>
                  <a:lnTo>
                    <a:pt x="13474" y="9817"/>
                  </a:lnTo>
                  <a:lnTo>
                    <a:pt x="18732" y="9055"/>
                  </a:lnTo>
                  <a:lnTo>
                    <a:pt x="19037" y="1892"/>
                  </a:lnTo>
                  <a:lnTo>
                    <a:pt x="12115" y="533"/>
                  </a:lnTo>
                  <a:lnTo>
                    <a:pt x="9398" y="317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8" name="object 2738" descr=""/>
            <p:cNvSpPr/>
            <p:nvPr/>
          </p:nvSpPr>
          <p:spPr>
            <a:xfrm>
              <a:off x="2850419" y="265309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793" y="0"/>
                  </a:moveTo>
                  <a:lnTo>
                    <a:pt x="1155" y="368"/>
                  </a:lnTo>
                  <a:lnTo>
                    <a:pt x="0" y="2628"/>
                  </a:lnTo>
                  <a:lnTo>
                    <a:pt x="1257" y="3060"/>
                  </a:lnTo>
                  <a:lnTo>
                    <a:pt x="4102" y="3441"/>
                  </a:lnTo>
                  <a:lnTo>
                    <a:pt x="5257" y="3784"/>
                  </a:lnTo>
                  <a:lnTo>
                    <a:pt x="6108" y="2590"/>
                  </a:lnTo>
                  <a:lnTo>
                    <a:pt x="6718" y="1701"/>
                  </a:lnTo>
                  <a:lnTo>
                    <a:pt x="5054" y="495"/>
                  </a:lnTo>
                  <a:lnTo>
                    <a:pt x="4063" y="279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9" name="object 2739" descr=""/>
            <p:cNvSpPr/>
            <p:nvPr/>
          </p:nvSpPr>
          <p:spPr>
            <a:xfrm>
              <a:off x="2844723" y="2649842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80" h="9525">
                  <a:moveTo>
                    <a:pt x="6946" y="2921"/>
                  </a:moveTo>
                  <a:lnTo>
                    <a:pt x="6896" y="2400"/>
                  </a:lnTo>
                  <a:lnTo>
                    <a:pt x="6832" y="1905"/>
                  </a:lnTo>
                  <a:lnTo>
                    <a:pt x="6146" y="1549"/>
                  </a:lnTo>
                  <a:lnTo>
                    <a:pt x="5715" y="1473"/>
                  </a:lnTo>
                  <a:lnTo>
                    <a:pt x="5041" y="1346"/>
                  </a:lnTo>
                  <a:lnTo>
                    <a:pt x="4305" y="1549"/>
                  </a:lnTo>
                  <a:lnTo>
                    <a:pt x="3810" y="2006"/>
                  </a:lnTo>
                  <a:lnTo>
                    <a:pt x="3695" y="1854"/>
                  </a:lnTo>
                  <a:lnTo>
                    <a:pt x="3530" y="1727"/>
                  </a:lnTo>
                  <a:lnTo>
                    <a:pt x="2197" y="1155"/>
                  </a:lnTo>
                  <a:lnTo>
                    <a:pt x="1104" y="1866"/>
                  </a:lnTo>
                  <a:lnTo>
                    <a:pt x="546" y="3187"/>
                  </a:lnTo>
                  <a:lnTo>
                    <a:pt x="1536" y="3149"/>
                  </a:lnTo>
                  <a:lnTo>
                    <a:pt x="2057" y="1930"/>
                  </a:lnTo>
                  <a:lnTo>
                    <a:pt x="3175" y="1892"/>
                  </a:lnTo>
                  <a:lnTo>
                    <a:pt x="2870" y="3429"/>
                  </a:lnTo>
                  <a:lnTo>
                    <a:pt x="2565" y="3683"/>
                  </a:lnTo>
                  <a:lnTo>
                    <a:pt x="2222" y="3898"/>
                  </a:lnTo>
                  <a:lnTo>
                    <a:pt x="1968" y="3873"/>
                  </a:lnTo>
                  <a:lnTo>
                    <a:pt x="1689" y="3898"/>
                  </a:lnTo>
                  <a:lnTo>
                    <a:pt x="0" y="4622"/>
                  </a:lnTo>
                  <a:lnTo>
                    <a:pt x="101" y="6527"/>
                  </a:lnTo>
                  <a:lnTo>
                    <a:pt x="1816" y="7150"/>
                  </a:lnTo>
                  <a:lnTo>
                    <a:pt x="2667" y="6705"/>
                  </a:lnTo>
                  <a:lnTo>
                    <a:pt x="1524" y="6286"/>
                  </a:lnTo>
                  <a:lnTo>
                    <a:pt x="1016" y="5334"/>
                  </a:lnTo>
                  <a:lnTo>
                    <a:pt x="1574" y="4787"/>
                  </a:lnTo>
                  <a:lnTo>
                    <a:pt x="2489" y="3924"/>
                  </a:lnTo>
                  <a:lnTo>
                    <a:pt x="2921" y="5702"/>
                  </a:lnTo>
                  <a:lnTo>
                    <a:pt x="2832" y="6642"/>
                  </a:lnTo>
                  <a:lnTo>
                    <a:pt x="3835" y="6540"/>
                  </a:lnTo>
                  <a:lnTo>
                    <a:pt x="3937" y="5397"/>
                  </a:lnTo>
                  <a:lnTo>
                    <a:pt x="3556" y="4572"/>
                  </a:lnTo>
                  <a:lnTo>
                    <a:pt x="2933" y="4152"/>
                  </a:lnTo>
                  <a:lnTo>
                    <a:pt x="3416" y="3797"/>
                  </a:lnTo>
                  <a:lnTo>
                    <a:pt x="3898" y="3263"/>
                  </a:lnTo>
                  <a:lnTo>
                    <a:pt x="4013" y="2743"/>
                  </a:lnTo>
                  <a:lnTo>
                    <a:pt x="4152" y="2717"/>
                  </a:lnTo>
                  <a:lnTo>
                    <a:pt x="4292" y="2667"/>
                  </a:lnTo>
                  <a:lnTo>
                    <a:pt x="4533" y="1993"/>
                  </a:lnTo>
                  <a:lnTo>
                    <a:pt x="5397" y="1600"/>
                  </a:lnTo>
                  <a:lnTo>
                    <a:pt x="5994" y="2882"/>
                  </a:lnTo>
                  <a:lnTo>
                    <a:pt x="4965" y="3492"/>
                  </a:lnTo>
                  <a:lnTo>
                    <a:pt x="5854" y="3492"/>
                  </a:lnTo>
                  <a:lnTo>
                    <a:pt x="6413" y="3175"/>
                  </a:lnTo>
                  <a:lnTo>
                    <a:pt x="6946" y="2921"/>
                  </a:lnTo>
                  <a:close/>
                </a:path>
                <a:path w="17780" h="9525">
                  <a:moveTo>
                    <a:pt x="11925" y="8788"/>
                  </a:moveTo>
                  <a:lnTo>
                    <a:pt x="11874" y="8267"/>
                  </a:lnTo>
                  <a:lnTo>
                    <a:pt x="11811" y="7772"/>
                  </a:lnTo>
                  <a:lnTo>
                    <a:pt x="11125" y="7416"/>
                  </a:lnTo>
                  <a:lnTo>
                    <a:pt x="10693" y="7340"/>
                  </a:lnTo>
                  <a:lnTo>
                    <a:pt x="9728" y="7162"/>
                  </a:lnTo>
                  <a:lnTo>
                    <a:pt x="8648" y="7607"/>
                  </a:lnTo>
                  <a:lnTo>
                    <a:pt x="8255" y="8724"/>
                  </a:lnTo>
                  <a:lnTo>
                    <a:pt x="9207" y="8686"/>
                  </a:lnTo>
                  <a:lnTo>
                    <a:pt x="9296" y="8458"/>
                  </a:lnTo>
                  <a:lnTo>
                    <a:pt x="9512" y="7861"/>
                  </a:lnTo>
                  <a:lnTo>
                    <a:pt x="10375" y="7467"/>
                  </a:lnTo>
                  <a:lnTo>
                    <a:pt x="10731" y="8216"/>
                  </a:lnTo>
                  <a:lnTo>
                    <a:pt x="10972" y="8750"/>
                  </a:lnTo>
                  <a:lnTo>
                    <a:pt x="10579" y="8991"/>
                  </a:lnTo>
                  <a:lnTo>
                    <a:pt x="9944" y="9359"/>
                  </a:lnTo>
                  <a:lnTo>
                    <a:pt x="10833" y="9359"/>
                  </a:lnTo>
                  <a:lnTo>
                    <a:pt x="11391" y="9042"/>
                  </a:lnTo>
                  <a:lnTo>
                    <a:pt x="11925" y="8788"/>
                  </a:lnTo>
                  <a:close/>
                </a:path>
                <a:path w="17780" h="9525">
                  <a:moveTo>
                    <a:pt x="14325" y="1206"/>
                  </a:moveTo>
                  <a:lnTo>
                    <a:pt x="12776" y="850"/>
                  </a:lnTo>
                  <a:lnTo>
                    <a:pt x="12230" y="723"/>
                  </a:lnTo>
                  <a:lnTo>
                    <a:pt x="11772" y="838"/>
                  </a:lnTo>
                  <a:lnTo>
                    <a:pt x="11404" y="1092"/>
                  </a:lnTo>
                  <a:lnTo>
                    <a:pt x="10731" y="0"/>
                  </a:lnTo>
                  <a:lnTo>
                    <a:pt x="8191" y="711"/>
                  </a:lnTo>
                  <a:lnTo>
                    <a:pt x="9017" y="2476"/>
                  </a:lnTo>
                  <a:lnTo>
                    <a:pt x="9956" y="2184"/>
                  </a:lnTo>
                  <a:lnTo>
                    <a:pt x="9728" y="1676"/>
                  </a:lnTo>
                  <a:lnTo>
                    <a:pt x="9601" y="1549"/>
                  </a:lnTo>
                  <a:lnTo>
                    <a:pt x="10604" y="1257"/>
                  </a:lnTo>
                  <a:lnTo>
                    <a:pt x="10566" y="1422"/>
                  </a:lnTo>
                  <a:lnTo>
                    <a:pt x="10566" y="1905"/>
                  </a:lnTo>
                  <a:lnTo>
                    <a:pt x="10464" y="2235"/>
                  </a:lnTo>
                  <a:lnTo>
                    <a:pt x="10325" y="2578"/>
                  </a:lnTo>
                  <a:lnTo>
                    <a:pt x="10109" y="3263"/>
                  </a:lnTo>
                  <a:lnTo>
                    <a:pt x="11099" y="3200"/>
                  </a:lnTo>
                  <a:lnTo>
                    <a:pt x="11315" y="2514"/>
                  </a:lnTo>
                  <a:lnTo>
                    <a:pt x="11734" y="901"/>
                  </a:lnTo>
                  <a:lnTo>
                    <a:pt x="12547" y="1574"/>
                  </a:lnTo>
                  <a:lnTo>
                    <a:pt x="12674" y="2400"/>
                  </a:lnTo>
                  <a:lnTo>
                    <a:pt x="12547" y="2768"/>
                  </a:lnTo>
                  <a:lnTo>
                    <a:pt x="12319" y="3073"/>
                  </a:lnTo>
                  <a:lnTo>
                    <a:pt x="11988" y="3289"/>
                  </a:lnTo>
                  <a:lnTo>
                    <a:pt x="11557" y="3644"/>
                  </a:lnTo>
                  <a:lnTo>
                    <a:pt x="12509" y="3708"/>
                  </a:lnTo>
                  <a:lnTo>
                    <a:pt x="13589" y="2844"/>
                  </a:lnTo>
                  <a:lnTo>
                    <a:pt x="14325" y="1206"/>
                  </a:lnTo>
                  <a:close/>
                </a:path>
                <a:path w="17780" h="9525">
                  <a:moveTo>
                    <a:pt x="17284" y="2616"/>
                  </a:moveTo>
                  <a:lnTo>
                    <a:pt x="14185" y="3149"/>
                  </a:lnTo>
                  <a:lnTo>
                    <a:pt x="14554" y="4711"/>
                  </a:lnTo>
                  <a:lnTo>
                    <a:pt x="13436" y="5041"/>
                  </a:lnTo>
                  <a:lnTo>
                    <a:pt x="13322" y="6350"/>
                  </a:lnTo>
                  <a:lnTo>
                    <a:pt x="13550" y="7442"/>
                  </a:lnTo>
                  <a:lnTo>
                    <a:pt x="13614" y="7785"/>
                  </a:lnTo>
                  <a:lnTo>
                    <a:pt x="14617" y="7607"/>
                  </a:lnTo>
                  <a:lnTo>
                    <a:pt x="14452" y="6794"/>
                  </a:lnTo>
                  <a:lnTo>
                    <a:pt x="14135" y="5626"/>
                  </a:lnTo>
                  <a:lnTo>
                    <a:pt x="14693" y="5295"/>
                  </a:lnTo>
                  <a:lnTo>
                    <a:pt x="15252" y="5384"/>
                  </a:lnTo>
                  <a:lnTo>
                    <a:pt x="15519" y="5664"/>
                  </a:lnTo>
                  <a:lnTo>
                    <a:pt x="15468" y="6438"/>
                  </a:lnTo>
                  <a:lnTo>
                    <a:pt x="15392" y="6731"/>
                  </a:lnTo>
                  <a:lnTo>
                    <a:pt x="15252" y="7010"/>
                  </a:lnTo>
                  <a:lnTo>
                    <a:pt x="15125" y="7327"/>
                  </a:lnTo>
                  <a:lnTo>
                    <a:pt x="16116" y="7289"/>
                  </a:lnTo>
                  <a:lnTo>
                    <a:pt x="16611" y="6070"/>
                  </a:lnTo>
                  <a:lnTo>
                    <a:pt x="16446" y="4978"/>
                  </a:lnTo>
                  <a:lnTo>
                    <a:pt x="15557" y="4699"/>
                  </a:lnTo>
                  <a:lnTo>
                    <a:pt x="15354" y="4254"/>
                  </a:lnTo>
                  <a:lnTo>
                    <a:pt x="15811" y="4127"/>
                  </a:lnTo>
                  <a:lnTo>
                    <a:pt x="16306" y="3987"/>
                  </a:lnTo>
                  <a:lnTo>
                    <a:pt x="16268" y="4152"/>
                  </a:lnTo>
                  <a:lnTo>
                    <a:pt x="16256" y="4749"/>
                  </a:lnTo>
                  <a:lnTo>
                    <a:pt x="17259" y="4686"/>
                  </a:lnTo>
                  <a:lnTo>
                    <a:pt x="17284" y="2616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0" name="object 2740" descr=""/>
            <p:cNvSpPr/>
            <p:nvPr/>
          </p:nvSpPr>
          <p:spPr>
            <a:xfrm>
              <a:off x="2950329" y="2635474"/>
              <a:ext cx="22860" cy="32384"/>
            </a:xfrm>
            <a:custGeom>
              <a:avLst/>
              <a:gdLst/>
              <a:ahLst/>
              <a:cxnLst/>
              <a:rect l="l" t="t" r="r" b="b"/>
              <a:pathLst>
                <a:path w="22860" h="32385">
                  <a:moveTo>
                    <a:pt x="690" y="0"/>
                  </a:moveTo>
                  <a:lnTo>
                    <a:pt x="652" y="749"/>
                  </a:lnTo>
                  <a:lnTo>
                    <a:pt x="336" y="6710"/>
                  </a:lnTo>
                  <a:lnTo>
                    <a:pt x="0" y="15155"/>
                  </a:lnTo>
                  <a:lnTo>
                    <a:pt x="47" y="23132"/>
                  </a:lnTo>
                  <a:lnTo>
                    <a:pt x="881" y="27685"/>
                  </a:lnTo>
                  <a:lnTo>
                    <a:pt x="3408" y="31127"/>
                  </a:lnTo>
                  <a:lnTo>
                    <a:pt x="12742" y="31826"/>
                  </a:lnTo>
                  <a:lnTo>
                    <a:pt x="16298" y="30848"/>
                  </a:lnTo>
                  <a:lnTo>
                    <a:pt x="18230" y="27152"/>
                  </a:lnTo>
                  <a:lnTo>
                    <a:pt x="20061" y="19170"/>
                  </a:lnTo>
                  <a:lnTo>
                    <a:pt x="21620" y="10017"/>
                  </a:lnTo>
                  <a:lnTo>
                    <a:pt x="22864" y="2031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001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1" name="object 2741" descr=""/>
            <p:cNvSpPr/>
            <p:nvPr/>
          </p:nvSpPr>
          <p:spPr>
            <a:xfrm>
              <a:off x="2950979" y="2631301"/>
              <a:ext cx="22860" cy="13335"/>
            </a:xfrm>
            <a:custGeom>
              <a:avLst/>
              <a:gdLst/>
              <a:ahLst/>
              <a:cxnLst/>
              <a:rect l="l" t="t" r="r" b="b"/>
              <a:pathLst>
                <a:path w="22860" h="13335">
                  <a:moveTo>
                    <a:pt x="7467" y="0"/>
                  </a:moveTo>
                  <a:lnTo>
                    <a:pt x="495" y="787"/>
                  </a:lnTo>
                  <a:lnTo>
                    <a:pt x="0" y="4927"/>
                  </a:lnTo>
                  <a:lnTo>
                    <a:pt x="469" y="10807"/>
                  </a:lnTo>
                  <a:lnTo>
                    <a:pt x="5765" y="12001"/>
                  </a:lnTo>
                  <a:lnTo>
                    <a:pt x="15849" y="12992"/>
                  </a:lnTo>
                  <a:lnTo>
                    <a:pt x="21907" y="11125"/>
                  </a:lnTo>
                  <a:lnTo>
                    <a:pt x="22275" y="2578"/>
                  </a:lnTo>
                  <a:lnTo>
                    <a:pt x="13766" y="266"/>
                  </a:lnTo>
                  <a:lnTo>
                    <a:pt x="10515" y="126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4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2" name="object 2742" descr=""/>
            <p:cNvSpPr/>
            <p:nvPr/>
          </p:nvSpPr>
          <p:spPr>
            <a:xfrm>
              <a:off x="2952109" y="2632242"/>
              <a:ext cx="19050" cy="10160"/>
            </a:xfrm>
            <a:custGeom>
              <a:avLst/>
              <a:gdLst/>
              <a:ahLst/>
              <a:cxnLst/>
              <a:rect l="l" t="t" r="r" b="b"/>
              <a:pathLst>
                <a:path w="19050" h="10160">
                  <a:moveTo>
                    <a:pt x="5270" y="0"/>
                  </a:moveTo>
                  <a:lnTo>
                    <a:pt x="838" y="1320"/>
                  </a:lnTo>
                  <a:lnTo>
                    <a:pt x="393" y="4457"/>
                  </a:lnTo>
                  <a:lnTo>
                    <a:pt x="0" y="8470"/>
                  </a:lnTo>
                  <a:lnTo>
                    <a:pt x="6769" y="10134"/>
                  </a:lnTo>
                  <a:lnTo>
                    <a:pt x="13474" y="9817"/>
                  </a:lnTo>
                  <a:lnTo>
                    <a:pt x="18732" y="9055"/>
                  </a:lnTo>
                  <a:lnTo>
                    <a:pt x="19037" y="1892"/>
                  </a:lnTo>
                  <a:lnTo>
                    <a:pt x="12115" y="533"/>
                  </a:lnTo>
                  <a:lnTo>
                    <a:pt x="9398" y="317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3" name="object 2743" descr=""/>
            <p:cNvSpPr/>
            <p:nvPr/>
          </p:nvSpPr>
          <p:spPr>
            <a:xfrm>
              <a:off x="2958391" y="2635236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793" y="0"/>
                  </a:moveTo>
                  <a:lnTo>
                    <a:pt x="1155" y="368"/>
                  </a:lnTo>
                  <a:lnTo>
                    <a:pt x="0" y="2628"/>
                  </a:lnTo>
                  <a:lnTo>
                    <a:pt x="1257" y="3060"/>
                  </a:lnTo>
                  <a:lnTo>
                    <a:pt x="4102" y="3441"/>
                  </a:lnTo>
                  <a:lnTo>
                    <a:pt x="5257" y="3784"/>
                  </a:lnTo>
                  <a:lnTo>
                    <a:pt x="6108" y="2590"/>
                  </a:lnTo>
                  <a:lnTo>
                    <a:pt x="6718" y="1701"/>
                  </a:lnTo>
                  <a:lnTo>
                    <a:pt x="5054" y="495"/>
                  </a:lnTo>
                  <a:lnTo>
                    <a:pt x="4063" y="279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9E1F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4" name="object 2744" descr=""/>
            <p:cNvSpPr/>
            <p:nvPr/>
          </p:nvSpPr>
          <p:spPr>
            <a:xfrm>
              <a:off x="2952686" y="2631986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80" h="9525">
                  <a:moveTo>
                    <a:pt x="6946" y="2921"/>
                  </a:moveTo>
                  <a:lnTo>
                    <a:pt x="6896" y="2400"/>
                  </a:lnTo>
                  <a:lnTo>
                    <a:pt x="6832" y="1905"/>
                  </a:lnTo>
                  <a:lnTo>
                    <a:pt x="6146" y="1549"/>
                  </a:lnTo>
                  <a:lnTo>
                    <a:pt x="5715" y="1473"/>
                  </a:lnTo>
                  <a:lnTo>
                    <a:pt x="5041" y="1346"/>
                  </a:lnTo>
                  <a:lnTo>
                    <a:pt x="4305" y="1549"/>
                  </a:lnTo>
                  <a:lnTo>
                    <a:pt x="3810" y="2006"/>
                  </a:lnTo>
                  <a:lnTo>
                    <a:pt x="3695" y="1854"/>
                  </a:lnTo>
                  <a:lnTo>
                    <a:pt x="3530" y="1727"/>
                  </a:lnTo>
                  <a:lnTo>
                    <a:pt x="2197" y="1155"/>
                  </a:lnTo>
                  <a:lnTo>
                    <a:pt x="1104" y="1866"/>
                  </a:lnTo>
                  <a:lnTo>
                    <a:pt x="546" y="3187"/>
                  </a:lnTo>
                  <a:lnTo>
                    <a:pt x="1536" y="3149"/>
                  </a:lnTo>
                  <a:lnTo>
                    <a:pt x="2057" y="1930"/>
                  </a:lnTo>
                  <a:lnTo>
                    <a:pt x="3175" y="1892"/>
                  </a:lnTo>
                  <a:lnTo>
                    <a:pt x="2870" y="3429"/>
                  </a:lnTo>
                  <a:lnTo>
                    <a:pt x="2565" y="3683"/>
                  </a:lnTo>
                  <a:lnTo>
                    <a:pt x="2222" y="3898"/>
                  </a:lnTo>
                  <a:lnTo>
                    <a:pt x="1968" y="3873"/>
                  </a:lnTo>
                  <a:lnTo>
                    <a:pt x="1689" y="3898"/>
                  </a:lnTo>
                  <a:lnTo>
                    <a:pt x="0" y="4622"/>
                  </a:lnTo>
                  <a:lnTo>
                    <a:pt x="101" y="6527"/>
                  </a:lnTo>
                  <a:lnTo>
                    <a:pt x="1816" y="7150"/>
                  </a:lnTo>
                  <a:lnTo>
                    <a:pt x="2667" y="6705"/>
                  </a:lnTo>
                  <a:lnTo>
                    <a:pt x="1524" y="6286"/>
                  </a:lnTo>
                  <a:lnTo>
                    <a:pt x="1016" y="5334"/>
                  </a:lnTo>
                  <a:lnTo>
                    <a:pt x="1574" y="4787"/>
                  </a:lnTo>
                  <a:lnTo>
                    <a:pt x="2489" y="3924"/>
                  </a:lnTo>
                  <a:lnTo>
                    <a:pt x="2921" y="5702"/>
                  </a:lnTo>
                  <a:lnTo>
                    <a:pt x="2832" y="6642"/>
                  </a:lnTo>
                  <a:lnTo>
                    <a:pt x="3835" y="6540"/>
                  </a:lnTo>
                  <a:lnTo>
                    <a:pt x="3937" y="5397"/>
                  </a:lnTo>
                  <a:lnTo>
                    <a:pt x="3556" y="4572"/>
                  </a:lnTo>
                  <a:lnTo>
                    <a:pt x="2933" y="4152"/>
                  </a:lnTo>
                  <a:lnTo>
                    <a:pt x="3416" y="3797"/>
                  </a:lnTo>
                  <a:lnTo>
                    <a:pt x="3898" y="3263"/>
                  </a:lnTo>
                  <a:lnTo>
                    <a:pt x="4013" y="2743"/>
                  </a:lnTo>
                  <a:lnTo>
                    <a:pt x="4152" y="2717"/>
                  </a:lnTo>
                  <a:lnTo>
                    <a:pt x="4292" y="2667"/>
                  </a:lnTo>
                  <a:lnTo>
                    <a:pt x="4533" y="1993"/>
                  </a:lnTo>
                  <a:lnTo>
                    <a:pt x="5397" y="1600"/>
                  </a:lnTo>
                  <a:lnTo>
                    <a:pt x="5994" y="2882"/>
                  </a:lnTo>
                  <a:lnTo>
                    <a:pt x="4965" y="3492"/>
                  </a:lnTo>
                  <a:lnTo>
                    <a:pt x="5854" y="3492"/>
                  </a:lnTo>
                  <a:lnTo>
                    <a:pt x="6413" y="3175"/>
                  </a:lnTo>
                  <a:lnTo>
                    <a:pt x="6946" y="2921"/>
                  </a:lnTo>
                  <a:close/>
                </a:path>
                <a:path w="17780" h="9525">
                  <a:moveTo>
                    <a:pt x="11938" y="8788"/>
                  </a:moveTo>
                  <a:lnTo>
                    <a:pt x="11887" y="8267"/>
                  </a:lnTo>
                  <a:lnTo>
                    <a:pt x="11823" y="7772"/>
                  </a:lnTo>
                  <a:lnTo>
                    <a:pt x="11137" y="7416"/>
                  </a:lnTo>
                  <a:lnTo>
                    <a:pt x="10706" y="7340"/>
                  </a:lnTo>
                  <a:lnTo>
                    <a:pt x="9740" y="7162"/>
                  </a:lnTo>
                  <a:lnTo>
                    <a:pt x="8661" y="7607"/>
                  </a:lnTo>
                  <a:lnTo>
                    <a:pt x="8267" y="8724"/>
                  </a:lnTo>
                  <a:lnTo>
                    <a:pt x="9220" y="8686"/>
                  </a:lnTo>
                  <a:lnTo>
                    <a:pt x="9309" y="8458"/>
                  </a:lnTo>
                  <a:lnTo>
                    <a:pt x="9525" y="7861"/>
                  </a:lnTo>
                  <a:lnTo>
                    <a:pt x="10388" y="7467"/>
                  </a:lnTo>
                  <a:lnTo>
                    <a:pt x="10744" y="8216"/>
                  </a:lnTo>
                  <a:lnTo>
                    <a:pt x="10985" y="8750"/>
                  </a:lnTo>
                  <a:lnTo>
                    <a:pt x="10591" y="8991"/>
                  </a:lnTo>
                  <a:lnTo>
                    <a:pt x="9956" y="9359"/>
                  </a:lnTo>
                  <a:lnTo>
                    <a:pt x="10845" y="9359"/>
                  </a:lnTo>
                  <a:lnTo>
                    <a:pt x="11404" y="9042"/>
                  </a:lnTo>
                  <a:lnTo>
                    <a:pt x="11938" y="8788"/>
                  </a:lnTo>
                  <a:close/>
                </a:path>
                <a:path w="17780" h="9525">
                  <a:moveTo>
                    <a:pt x="14338" y="1206"/>
                  </a:moveTo>
                  <a:lnTo>
                    <a:pt x="12788" y="850"/>
                  </a:lnTo>
                  <a:lnTo>
                    <a:pt x="12242" y="723"/>
                  </a:lnTo>
                  <a:lnTo>
                    <a:pt x="11785" y="838"/>
                  </a:lnTo>
                  <a:lnTo>
                    <a:pt x="11417" y="1092"/>
                  </a:lnTo>
                  <a:lnTo>
                    <a:pt x="10744" y="0"/>
                  </a:lnTo>
                  <a:lnTo>
                    <a:pt x="8204" y="711"/>
                  </a:lnTo>
                  <a:lnTo>
                    <a:pt x="9029" y="2476"/>
                  </a:lnTo>
                  <a:lnTo>
                    <a:pt x="9969" y="2184"/>
                  </a:lnTo>
                  <a:lnTo>
                    <a:pt x="9740" y="1676"/>
                  </a:lnTo>
                  <a:lnTo>
                    <a:pt x="9613" y="1549"/>
                  </a:lnTo>
                  <a:lnTo>
                    <a:pt x="10617" y="1257"/>
                  </a:lnTo>
                  <a:lnTo>
                    <a:pt x="10579" y="1422"/>
                  </a:lnTo>
                  <a:lnTo>
                    <a:pt x="10579" y="1905"/>
                  </a:lnTo>
                  <a:lnTo>
                    <a:pt x="10477" y="2235"/>
                  </a:lnTo>
                  <a:lnTo>
                    <a:pt x="10337" y="2578"/>
                  </a:lnTo>
                  <a:lnTo>
                    <a:pt x="10121" y="3263"/>
                  </a:lnTo>
                  <a:lnTo>
                    <a:pt x="11112" y="3200"/>
                  </a:lnTo>
                  <a:lnTo>
                    <a:pt x="11328" y="2514"/>
                  </a:lnTo>
                  <a:lnTo>
                    <a:pt x="11747" y="901"/>
                  </a:lnTo>
                  <a:lnTo>
                    <a:pt x="12560" y="1574"/>
                  </a:lnTo>
                  <a:lnTo>
                    <a:pt x="12687" y="2400"/>
                  </a:lnTo>
                  <a:lnTo>
                    <a:pt x="12560" y="2768"/>
                  </a:lnTo>
                  <a:lnTo>
                    <a:pt x="12331" y="3073"/>
                  </a:lnTo>
                  <a:lnTo>
                    <a:pt x="12001" y="3289"/>
                  </a:lnTo>
                  <a:lnTo>
                    <a:pt x="11569" y="3644"/>
                  </a:lnTo>
                  <a:lnTo>
                    <a:pt x="12522" y="3708"/>
                  </a:lnTo>
                  <a:lnTo>
                    <a:pt x="13601" y="2844"/>
                  </a:lnTo>
                  <a:lnTo>
                    <a:pt x="14338" y="1206"/>
                  </a:lnTo>
                  <a:close/>
                </a:path>
                <a:path w="17780" h="9525">
                  <a:moveTo>
                    <a:pt x="17297" y="2616"/>
                  </a:moveTo>
                  <a:lnTo>
                    <a:pt x="14198" y="3149"/>
                  </a:lnTo>
                  <a:lnTo>
                    <a:pt x="14566" y="4711"/>
                  </a:lnTo>
                  <a:lnTo>
                    <a:pt x="13449" y="5041"/>
                  </a:lnTo>
                  <a:lnTo>
                    <a:pt x="13335" y="6350"/>
                  </a:lnTo>
                  <a:lnTo>
                    <a:pt x="13563" y="7442"/>
                  </a:lnTo>
                  <a:lnTo>
                    <a:pt x="13627" y="7785"/>
                  </a:lnTo>
                  <a:lnTo>
                    <a:pt x="14630" y="7607"/>
                  </a:lnTo>
                  <a:lnTo>
                    <a:pt x="14465" y="6794"/>
                  </a:lnTo>
                  <a:lnTo>
                    <a:pt x="14147" y="5626"/>
                  </a:lnTo>
                  <a:lnTo>
                    <a:pt x="14706" y="5295"/>
                  </a:lnTo>
                  <a:lnTo>
                    <a:pt x="15265" y="5384"/>
                  </a:lnTo>
                  <a:lnTo>
                    <a:pt x="15532" y="5664"/>
                  </a:lnTo>
                  <a:lnTo>
                    <a:pt x="15481" y="6438"/>
                  </a:lnTo>
                  <a:lnTo>
                    <a:pt x="15405" y="6731"/>
                  </a:lnTo>
                  <a:lnTo>
                    <a:pt x="15265" y="7010"/>
                  </a:lnTo>
                  <a:lnTo>
                    <a:pt x="15138" y="7327"/>
                  </a:lnTo>
                  <a:lnTo>
                    <a:pt x="16129" y="7289"/>
                  </a:lnTo>
                  <a:lnTo>
                    <a:pt x="16624" y="6070"/>
                  </a:lnTo>
                  <a:lnTo>
                    <a:pt x="16459" y="4978"/>
                  </a:lnTo>
                  <a:lnTo>
                    <a:pt x="15570" y="4699"/>
                  </a:lnTo>
                  <a:lnTo>
                    <a:pt x="15367" y="4267"/>
                  </a:lnTo>
                  <a:lnTo>
                    <a:pt x="15824" y="4127"/>
                  </a:lnTo>
                  <a:lnTo>
                    <a:pt x="16319" y="3987"/>
                  </a:lnTo>
                  <a:lnTo>
                    <a:pt x="16281" y="4152"/>
                  </a:lnTo>
                  <a:lnTo>
                    <a:pt x="16281" y="4610"/>
                  </a:lnTo>
                  <a:lnTo>
                    <a:pt x="16268" y="4749"/>
                  </a:lnTo>
                  <a:lnTo>
                    <a:pt x="17272" y="4686"/>
                  </a:lnTo>
                  <a:lnTo>
                    <a:pt x="17297" y="2616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5" name="object 2745" descr=""/>
            <p:cNvSpPr/>
            <p:nvPr/>
          </p:nvSpPr>
          <p:spPr>
            <a:xfrm>
              <a:off x="2929046" y="2641807"/>
              <a:ext cx="22860" cy="32384"/>
            </a:xfrm>
            <a:custGeom>
              <a:avLst/>
              <a:gdLst/>
              <a:ahLst/>
              <a:cxnLst/>
              <a:rect l="l" t="t" r="r" b="b"/>
              <a:pathLst>
                <a:path w="22860" h="32385">
                  <a:moveTo>
                    <a:pt x="690" y="0"/>
                  </a:moveTo>
                  <a:lnTo>
                    <a:pt x="652" y="749"/>
                  </a:lnTo>
                  <a:lnTo>
                    <a:pt x="336" y="6710"/>
                  </a:lnTo>
                  <a:lnTo>
                    <a:pt x="0" y="15155"/>
                  </a:lnTo>
                  <a:lnTo>
                    <a:pt x="47" y="23132"/>
                  </a:lnTo>
                  <a:lnTo>
                    <a:pt x="881" y="27685"/>
                  </a:lnTo>
                  <a:lnTo>
                    <a:pt x="3408" y="31127"/>
                  </a:lnTo>
                  <a:lnTo>
                    <a:pt x="12742" y="31826"/>
                  </a:lnTo>
                  <a:lnTo>
                    <a:pt x="16298" y="30848"/>
                  </a:lnTo>
                  <a:lnTo>
                    <a:pt x="18230" y="27152"/>
                  </a:lnTo>
                  <a:lnTo>
                    <a:pt x="20061" y="19170"/>
                  </a:lnTo>
                  <a:lnTo>
                    <a:pt x="21620" y="10017"/>
                  </a:lnTo>
                  <a:lnTo>
                    <a:pt x="22864" y="2031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001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6" name="object 2746" descr=""/>
            <p:cNvSpPr/>
            <p:nvPr/>
          </p:nvSpPr>
          <p:spPr>
            <a:xfrm>
              <a:off x="2929696" y="2637635"/>
              <a:ext cx="22860" cy="13335"/>
            </a:xfrm>
            <a:custGeom>
              <a:avLst/>
              <a:gdLst/>
              <a:ahLst/>
              <a:cxnLst/>
              <a:rect l="l" t="t" r="r" b="b"/>
              <a:pathLst>
                <a:path w="22860" h="13335">
                  <a:moveTo>
                    <a:pt x="7467" y="0"/>
                  </a:moveTo>
                  <a:lnTo>
                    <a:pt x="495" y="787"/>
                  </a:lnTo>
                  <a:lnTo>
                    <a:pt x="0" y="4927"/>
                  </a:lnTo>
                  <a:lnTo>
                    <a:pt x="469" y="10807"/>
                  </a:lnTo>
                  <a:lnTo>
                    <a:pt x="5765" y="12001"/>
                  </a:lnTo>
                  <a:lnTo>
                    <a:pt x="15849" y="12992"/>
                  </a:lnTo>
                  <a:lnTo>
                    <a:pt x="21907" y="11125"/>
                  </a:lnTo>
                  <a:lnTo>
                    <a:pt x="22275" y="2578"/>
                  </a:lnTo>
                  <a:lnTo>
                    <a:pt x="13766" y="266"/>
                  </a:lnTo>
                  <a:lnTo>
                    <a:pt x="10515" y="126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4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7" name="object 2747" descr=""/>
            <p:cNvSpPr/>
            <p:nvPr/>
          </p:nvSpPr>
          <p:spPr>
            <a:xfrm>
              <a:off x="2930827" y="2638575"/>
              <a:ext cx="19050" cy="10160"/>
            </a:xfrm>
            <a:custGeom>
              <a:avLst/>
              <a:gdLst/>
              <a:ahLst/>
              <a:cxnLst/>
              <a:rect l="l" t="t" r="r" b="b"/>
              <a:pathLst>
                <a:path w="19050" h="10160">
                  <a:moveTo>
                    <a:pt x="5270" y="0"/>
                  </a:moveTo>
                  <a:lnTo>
                    <a:pt x="838" y="1320"/>
                  </a:lnTo>
                  <a:lnTo>
                    <a:pt x="393" y="4457"/>
                  </a:lnTo>
                  <a:lnTo>
                    <a:pt x="0" y="8470"/>
                  </a:lnTo>
                  <a:lnTo>
                    <a:pt x="6769" y="10134"/>
                  </a:lnTo>
                  <a:lnTo>
                    <a:pt x="13474" y="9817"/>
                  </a:lnTo>
                  <a:lnTo>
                    <a:pt x="18732" y="9055"/>
                  </a:lnTo>
                  <a:lnTo>
                    <a:pt x="19037" y="1892"/>
                  </a:lnTo>
                  <a:lnTo>
                    <a:pt x="12115" y="533"/>
                  </a:lnTo>
                  <a:lnTo>
                    <a:pt x="9398" y="317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8" name="object 2748" descr=""/>
            <p:cNvSpPr/>
            <p:nvPr/>
          </p:nvSpPr>
          <p:spPr>
            <a:xfrm>
              <a:off x="2937108" y="264157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793" y="0"/>
                  </a:moveTo>
                  <a:lnTo>
                    <a:pt x="1155" y="368"/>
                  </a:lnTo>
                  <a:lnTo>
                    <a:pt x="0" y="2628"/>
                  </a:lnTo>
                  <a:lnTo>
                    <a:pt x="1257" y="3060"/>
                  </a:lnTo>
                  <a:lnTo>
                    <a:pt x="4102" y="3441"/>
                  </a:lnTo>
                  <a:lnTo>
                    <a:pt x="5257" y="3784"/>
                  </a:lnTo>
                  <a:lnTo>
                    <a:pt x="6108" y="2590"/>
                  </a:lnTo>
                  <a:lnTo>
                    <a:pt x="6718" y="1701"/>
                  </a:lnTo>
                  <a:lnTo>
                    <a:pt x="5054" y="495"/>
                  </a:lnTo>
                  <a:lnTo>
                    <a:pt x="4063" y="279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9" name="object 2749" descr=""/>
            <p:cNvSpPr/>
            <p:nvPr/>
          </p:nvSpPr>
          <p:spPr>
            <a:xfrm>
              <a:off x="2931401" y="2638323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80" h="9525">
                  <a:moveTo>
                    <a:pt x="6946" y="2921"/>
                  </a:moveTo>
                  <a:lnTo>
                    <a:pt x="6896" y="2400"/>
                  </a:lnTo>
                  <a:lnTo>
                    <a:pt x="6832" y="1905"/>
                  </a:lnTo>
                  <a:lnTo>
                    <a:pt x="6146" y="1549"/>
                  </a:lnTo>
                  <a:lnTo>
                    <a:pt x="5715" y="1473"/>
                  </a:lnTo>
                  <a:lnTo>
                    <a:pt x="5041" y="1346"/>
                  </a:lnTo>
                  <a:lnTo>
                    <a:pt x="4305" y="1549"/>
                  </a:lnTo>
                  <a:lnTo>
                    <a:pt x="3810" y="2006"/>
                  </a:lnTo>
                  <a:lnTo>
                    <a:pt x="3695" y="1854"/>
                  </a:lnTo>
                  <a:lnTo>
                    <a:pt x="3530" y="1727"/>
                  </a:lnTo>
                  <a:lnTo>
                    <a:pt x="3276" y="1612"/>
                  </a:lnTo>
                  <a:lnTo>
                    <a:pt x="2197" y="1168"/>
                  </a:lnTo>
                  <a:lnTo>
                    <a:pt x="1104" y="1866"/>
                  </a:lnTo>
                  <a:lnTo>
                    <a:pt x="546" y="3187"/>
                  </a:lnTo>
                  <a:lnTo>
                    <a:pt x="1536" y="3149"/>
                  </a:lnTo>
                  <a:lnTo>
                    <a:pt x="2057" y="1930"/>
                  </a:lnTo>
                  <a:lnTo>
                    <a:pt x="3175" y="1892"/>
                  </a:lnTo>
                  <a:lnTo>
                    <a:pt x="2870" y="3429"/>
                  </a:lnTo>
                  <a:lnTo>
                    <a:pt x="2565" y="3683"/>
                  </a:lnTo>
                  <a:lnTo>
                    <a:pt x="2222" y="3898"/>
                  </a:lnTo>
                  <a:lnTo>
                    <a:pt x="1968" y="3873"/>
                  </a:lnTo>
                  <a:lnTo>
                    <a:pt x="1689" y="3898"/>
                  </a:lnTo>
                  <a:lnTo>
                    <a:pt x="0" y="4622"/>
                  </a:lnTo>
                  <a:lnTo>
                    <a:pt x="101" y="6527"/>
                  </a:lnTo>
                  <a:lnTo>
                    <a:pt x="1816" y="7150"/>
                  </a:lnTo>
                  <a:lnTo>
                    <a:pt x="2667" y="6705"/>
                  </a:lnTo>
                  <a:lnTo>
                    <a:pt x="1524" y="6286"/>
                  </a:lnTo>
                  <a:lnTo>
                    <a:pt x="1016" y="5334"/>
                  </a:lnTo>
                  <a:lnTo>
                    <a:pt x="1574" y="4787"/>
                  </a:lnTo>
                  <a:lnTo>
                    <a:pt x="2489" y="3924"/>
                  </a:lnTo>
                  <a:lnTo>
                    <a:pt x="2921" y="5702"/>
                  </a:lnTo>
                  <a:lnTo>
                    <a:pt x="2832" y="6642"/>
                  </a:lnTo>
                  <a:lnTo>
                    <a:pt x="3835" y="6553"/>
                  </a:lnTo>
                  <a:lnTo>
                    <a:pt x="3860" y="6184"/>
                  </a:lnTo>
                  <a:lnTo>
                    <a:pt x="3937" y="5397"/>
                  </a:lnTo>
                  <a:lnTo>
                    <a:pt x="3556" y="4572"/>
                  </a:lnTo>
                  <a:lnTo>
                    <a:pt x="2933" y="4152"/>
                  </a:lnTo>
                  <a:lnTo>
                    <a:pt x="3416" y="3797"/>
                  </a:lnTo>
                  <a:lnTo>
                    <a:pt x="3898" y="3263"/>
                  </a:lnTo>
                  <a:lnTo>
                    <a:pt x="4013" y="2743"/>
                  </a:lnTo>
                  <a:lnTo>
                    <a:pt x="4152" y="2717"/>
                  </a:lnTo>
                  <a:lnTo>
                    <a:pt x="4292" y="2667"/>
                  </a:lnTo>
                  <a:lnTo>
                    <a:pt x="4533" y="1993"/>
                  </a:lnTo>
                  <a:lnTo>
                    <a:pt x="5397" y="1600"/>
                  </a:lnTo>
                  <a:lnTo>
                    <a:pt x="5994" y="2882"/>
                  </a:lnTo>
                  <a:lnTo>
                    <a:pt x="4965" y="3492"/>
                  </a:lnTo>
                  <a:lnTo>
                    <a:pt x="5854" y="3492"/>
                  </a:lnTo>
                  <a:lnTo>
                    <a:pt x="6413" y="3175"/>
                  </a:lnTo>
                  <a:lnTo>
                    <a:pt x="6946" y="2921"/>
                  </a:lnTo>
                  <a:close/>
                </a:path>
                <a:path w="17780" h="9525">
                  <a:moveTo>
                    <a:pt x="11938" y="8788"/>
                  </a:moveTo>
                  <a:lnTo>
                    <a:pt x="11887" y="8267"/>
                  </a:lnTo>
                  <a:lnTo>
                    <a:pt x="11823" y="7772"/>
                  </a:lnTo>
                  <a:lnTo>
                    <a:pt x="11137" y="7416"/>
                  </a:lnTo>
                  <a:lnTo>
                    <a:pt x="10706" y="7340"/>
                  </a:lnTo>
                  <a:lnTo>
                    <a:pt x="9740" y="7150"/>
                  </a:lnTo>
                  <a:lnTo>
                    <a:pt x="8661" y="7607"/>
                  </a:lnTo>
                  <a:lnTo>
                    <a:pt x="8267" y="8724"/>
                  </a:lnTo>
                  <a:lnTo>
                    <a:pt x="9220" y="8686"/>
                  </a:lnTo>
                  <a:lnTo>
                    <a:pt x="9309" y="8458"/>
                  </a:lnTo>
                  <a:lnTo>
                    <a:pt x="9525" y="7861"/>
                  </a:lnTo>
                  <a:lnTo>
                    <a:pt x="10388" y="7467"/>
                  </a:lnTo>
                  <a:lnTo>
                    <a:pt x="10744" y="8216"/>
                  </a:lnTo>
                  <a:lnTo>
                    <a:pt x="10985" y="8750"/>
                  </a:lnTo>
                  <a:lnTo>
                    <a:pt x="10591" y="8991"/>
                  </a:lnTo>
                  <a:lnTo>
                    <a:pt x="9956" y="9359"/>
                  </a:lnTo>
                  <a:lnTo>
                    <a:pt x="10845" y="9359"/>
                  </a:lnTo>
                  <a:lnTo>
                    <a:pt x="11404" y="9042"/>
                  </a:lnTo>
                  <a:lnTo>
                    <a:pt x="11938" y="8788"/>
                  </a:lnTo>
                  <a:close/>
                </a:path>
                <a:path w="17780" h="9525">
                  <a:moveTo>
                    <a:pt x="14338" y="1206"/>
                  </a:moveTo>
                  <a:lnTo>
                    <a:pt x="12788" y="850"/>
                  </a:lnTo>
                  <a:lnTo>
                    <a:pt x="12242" y="723"/>
                  </a:lnTo>
                  <a:lnTo>
                    <a:pt x="11785" y="838"/>
                  </a:lnTo>
                  <a:lnTo>
                    <a:pt x="11417" y="1092"/>
                  </a:lnTo>
                  <a:lnTo>
                    <a:pt x="10744" y="0"/>
                  </a:lnTo>
                  <a:lnTo>
                    <a:pt x="8204" y="711"/>
                  </a:lnTo>
                  <a:lnTo>
                    <a:pt x="9029" y="2476"/>
                  </a:lnTo>
                  <a:lnTo>
                    <a:pt x="9969" y="2184"/>
                  </a:lnTo>
                  <a:lnTo>
                    <a:pt x="9740" y="1676"/>
                  </a:lnTo>
                  <a:lnTo>
                    <a:pt x="9613" y="1549"/>
                  </a:lnTo>
                  <a:lnTo>
                    <a:pt x="10617" y="1257"/>
                  </a:lnTo>
                  <a:lnTo>
                    <a:pt x="10579" y="1422"/>
                  </a:lnTo>
                  <a:lnTo>
                    <a:pt x="10579" y="1905"/>
                  </a:lnTo>
                  <a:lnTo>
                    <a:pt x="10477" y="2235"/>
                  </a:lnTo>
                  <a:lnTo>
                    <a:pt x="10337" y="2578"/>
                  </a:lnTo>
                  <a:lnTo>
                    <a:pt x="10121" y="3263"/>
                  </a:lnTo>
                  <a:lnTo>
                    <a:pt x="11112" y="3200"/>
                  </a:lnTo>
                  <a:lnTo>
                    <a:pt x="11328" y="2514"/>
                  </a:lnTo>
                  <a:lnTo>
                    <a:pt x="11747" y="901"/>
                  </a:lnTo>
                  <a:lnTo>
                    <a:pt x="12560" y="1574"/>
                  </a:lnTo>
                  <a:lnTo>
                    <a:pt x="12687" y="2400"/>
                  </a:lnTo>
                  <a:lnTo>
                    <a:pt x="12560" y="2768"/>
                  </a:lnTo>
                  <a:lnTo>
                    <a:pt x="12331" y="3073"/>
                  </a:lnTo>
                  <a:lnTo>
                    <a:pt x="12001" y="3289"/>
                  </a:lnTo>
                  <a:lnTo>
                    <a:pt x="11569" y="3644"/>
                  </a:lnTo>
                  <a:lnTo>
                    <a:pt x="12522" y="3708"/>
                  </a:lnTo>
                  <a:lnTo>
                    <a:pt x="13601" y="2844"/>
                  </a:lnTo>
                  <a:lnTo>
                    <a:pt x="14338" y="1206"/>
                  </a:lnTo>
                  <a:close/>
                </a:path>
                <a:path w="17780" h="9525">
                  <a:moveTo>
                    <a:pt x="17297" y="2603"/>
                  </a:moveTo>
                  <a:lnTo>
                    <a:pt x="14198" y="3136"/>
                  </a:lnTo>
                  <a:lnTo>
                    <a:pt x="14566" y="4699"/>
                  </a:lnTo>
                  <a:lnTo>
                    <a:pt x="13449" y="5029"/>
                  </a:lnTo>
                  <a:lnTo>
                    <a:pt x="13335" y="6337"/>
                  </a:lnTo>
                  <a:lnTo>
                    <a:pt x="13563" y="7429"/>
                  </a:lnTo>
                  <a:lnTo>
                    <a:pt x="13627" y="7772"/>
                  </a:lnTo>
                  <a:lnTo>
                    <a:pt x="14630" y="7594"/>
                  </a:lnTo>
                  <a:lnTo>
                    <a:pt x="14465" y="6781"/>
                  </a:lnTo>
                  <a:lnTo>
                    <a:pt x="14147" y="5613"/>
                  </a:lnTo>
                  <a:lnTo>
                    <a:pt x="14706" y="5283"/>
                  </a:lnTo>
                  <a:lnTo>
                    <a:pt x="15265" y="5372"/>
                  </a:lnTo>
                  <a:lnTo>
                    <a:pt x="15532" y="5651"/>
                  </a:lnTo>
                  <a:lnTo>
                    <a:pt x="15481" y="6426"/>
                  </a:lnTo>
                  <a:lnTo>
                    <a:pt x="15405" y="6718"/>
                  </a:lnTo>
                  <a:lnTo>
                    <a:pt x="15265" y="6997"/>
                  </a:lnTo>
                  <a:lnTo>
                    <a:pt x="15138" y="7315"/>
                  </a:lnTo>
                  <a:lnTo>
                    <a:pt x="16129" y="7277"/>
                  </a:lnTo>
                  <a:lnTo>
                    <a:pt x="16624" y="6057"/>
                  </a:lnTo>
                  <a:lnTo>
                    <a:pt x="16459" y="4965"/>
                  </a:lnTo>
                  <a:lnTo>
                    <a:pt x="15570" y="4686"/>
                  </a:lnTo>
                  <a:lnTo>
                    <a:pt x="15367" y="4241"/>
                  </a:lnTo>
                  <a:lnTo>
                    <a:pt x="15824" y="4114"/>
                  </a:lnTo>
                  <a:lnTo>
                    <a:pt x="16319" y="3975"/>
                  </a:lnTo>
                  <a:lnTo>
                    <a:pt x="16281" y="4140"/>
                  </a:lnTo>
                  <a:lnTo>
                    <a:pt x="16268" y="4737"/>
                  </a:lnTo>
                  <a:lnTo>
                    <a:pt x="17272" y="4673"/>
                  </a:lnTo>
                  <a:lnTo>
                    <a:pt x="17297" y="2603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0" name="object 2750" descr=""/>
            <p:cNvSpPr/>
            <p:nvPr/>
          </p:nvSpPr>
          <p:spPr>
            <a:xfrm>
              <a:off x="2872762" y="2663282"/>
              <a:ext cx="78105" cy="44450"/>
            </a:xfrm>
            <a:custGeom>
              <a:avLst/>
              <a:gdLst/>
              <a:ahLst/>
              <a:cxnLst/>
              <a:rect l="l" t="t" r="r" b="b"/>
              <a:pathLst>
                <a:path w="78105" h="44450">
                  <a:moveTo>
                    <a:pt x="77508" y="0"/>
                  </a:moveTo>
                  <a:lnTo>
                    <a:pt x="1320" y="4787"/>
                  </a:lnTo>
                  <a:lnTo>
                    <a:pt x="0" y="16725"/>
                  </a:lnTo>
                  <a:lnTo>
                    <a:pt x="88" y="22313"/>
                  </a:lnTo>
                  <a:lnTo>
                    <a:pt x="6372" y="25675"/>
                  </a:lnTo>
                  <a:lnTo>
                    <a:pt x="34121" y="40032"/>
                  </a:lnTo>
                  <a:lnTo>
                    <a:pt x="40576" y="43243"/>
                  </a:lnTo>
                  <a:lnTo>
                    <a:pt x="42392" y="43916"/>
                  </a:lnTo>
                  <a:lnTo>
                    <a:pt x="44399" y="42367"/>
                  </a:lnTo>
                  <a:lnTo>
                    <a:pt x="67012" y="24286"/>
                  </a:lnTo>
                  <a:lnTo>
                    <a:pt x="73329" y="19329"/>
                  </a:lnTo>
                  <a:lnTo>
                    <a:pt x="73761" y="19011"/>
                  </a:lnTo>
                  <a:lnTo>
                    <a:pt x="74066" y="18541"/>
                  </a:lnTo>
                  <a:lnTo>
                    <a:pt x="74180" y="18021"/>
                  </a:lnTo>
                  <a:lnTo>
                    <a:pt x="77508" y="0"/>
                  </a:lnTo>
                  <a:close/>
                </a:path>
              </a:pathLst>
            </a:custGeom>
            <a:solidFill>
              <a:srgbClr val="001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1" name="object 2751" descr=""/>
            <p:cNvSpPr/>
            <p:nvPr/>
          </p:nvSpPr>
          <p:spPr>
            <a:xfrm>
              <a:off x="2876440" y="2644611"/>
              <a:ext cx="71755" cy="42545"/>
            </a:xfrm>
            <a:custGeom>
              <a:avLst/>
              <a:gdLst/>
              <a:ahLst/>
              <a:cxnLst/>
              <a:rect l="l" t="t" r="r" b="b"/>
              <a:pathLst>
                <a:path w="71755" h="42544">
                  <a:moveTo>
                    <a:pt x="33769" y="0"/>
                  </a:moveTo>
                  <a:lnTo>
                    <a:pt x="0" y="22859"/>
                  </a:lnTo>
                  <a:lnTo>
                    <a:pt x="3745" y="25130"/>
                  </a:lnTo>
                  <a:lnTo>
                    <a:pt x="9155" y="27927"/>
                  </a:lnTo>
                  <a:lnTo>
                    <a:pt x="39941" y="42443"/>
                  </a:lnTo>
                  <a:lnTo>
                    <a:pt x="71310" y="18897"/>
                  </a:lnTo>
                  <a:lnTo>
                    <a:pt x="337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2" name="object 2752" descr=""/>
            <p:cNvSpPr/>
            <p:nvPr/>
          </p:nvSpPr>
          <p:spPr>
            <a:xfrm>
              <a:off x="2874262" y="2643362"/>
              <a:ext cx="76200" cy="46355"/>
            </a:xfrm>
            <a:custGeom>
              <a:avLst/>
              <a:gdLst/>
              <a:ahLst/>
              <a:cxnLst/>
              <a:rect l="l" t="t" r="r" b="b"/>
              <a:pathLst>
                <a:path w="76200" h="46355">
                  <a:moveTo>
                    <a:pt x="36039" y="0"/>
                  </a:moveTo>
                  <a:lnTo>
                    <a:pt x="0" y="24117"/>
                  </a:lnTo>
                  <a:lnTo>
                    <a:pt x="3" y="24853"/>
                  </a:lnTo>
                  <a:lnTo>
                    <a:pt x="113" y="25260"/>
                  </a:lnTo>
                  <a:lnTo>
                    <a:pt x="42833" y="45745"/>
                  </a:lnTo>
                  <a:lnTo>
                    <a:pt x="43595" y="45656"/>
                  </a:lnTo>
                  <a:lnTo>
                    <a:pt x="46123" y="43687"/>
                  </a:lnTo>
                  <a:lnTo>
                    <a:pt x="42122" y="43687"/>
                  </a:lnTo>
                  <a:lnTo>
                    <a:pt x="38464" y="41973"/>
                  </a:lnTo>
                  <a:lnTo>
                    <a:pt x="39258" y="41287"/>
                  </a:lnTo>
                  <a:lnTo>
                    <a:pt x="36991" y="41287"/>
                  </a:lnTo>
                  <a:lnTo>
                    <a:pt x="33676" y="39712"/>
                  </a:lnTo>
                  <a:lnTo>
                    <a:pt x="34263" y="39039"/>
                  </a:lnTo>
                  <a:lnTo>
                    <a:pt x="32241" y="39039"/>
                  </a:lnTo>
                  <a:lnTo>
                    <a:pt x="27072" y="36575"/>
                  </a:lnTo>
                  <a:lnTo>
                    <a:pt x="27591" y="35585"/>
                  </a:lnTo>
                  <a:lnTo>
                    <a:pt x="25002" y="35585"/>
                  </a:lnTo>
                  <a:lnTo>
                    <a:pt x="23097" y="34670"/>
                  </a:lnTo>
                  <a:lnTo>
                    <a:pt x="23603" y="33883"/>
                  </a:lnTo>
                  <a:lnTo>
                    <a:pt x="21459" y="33883"/>
                  </a:lnTo>
                  <a:lnTo>
                    <a:pt x="16559" y="31508"/>
                  </a:lnTo>
                  <a:lnTo>
                    <a:pt x="16660" y="31178"/>
                  </a:lnTo>
                  <a:lnTo>
                    <a:pt x="16950" y="30708"/>
                  </a:lnTo>
                  <a:lnTo>
                    <a:pt x="14944" y="30708"/>
                  </a:lnTo>
                  <a:lnTo>
                    <a:pt x="12036" y="29286"/>
                  </a:lnTo>
                  <a:lnTo>
                    <a:pt x="10702" y="28613"/>
                  </a:lnTo>
                  <a:lnTo>
                    <a:pt x="11161" y="27774"/>
                  </a:lnTo>
                  <a:lnTo>
                    <a:pt x="9026" y="27774"/>
                  </a:lnTo>
                  <a:lnTo>
                    <a:pt x="5779" y="26136"/>
                  </a:lnTo>
                  <a:lnTo>
                    <a:pt x="3361" y="24853"/>
                  </a:lnTo>
                  <a:lnTo>
                    <a:pt x="2180" y="24117"/>
                  </a:lnTo>
                  <a:lnTo>
                    <a:pt x="7375" y="20599"/>
                  </a:lnTo>
                  <a:lnTo>
                    <a:pt x="10040" y="20599"/>
                  </a:lnTo>
                  <a:lnTo>
                    <a:pt x="8797" y="19634"/>
                  </a:lnTo>
                  <a:lnTo>
                    <a:pt x="11820" y="17589"/>
                  </a:lnTo>
                  <a:lnTo>
                    <a:pt x="14248" y="17589"/>
                  </a:lnTo>
                  <a:lnTo>
                    <a:pt x="13069" y="16852"/>
                  </a:lnTo>
                  <a:lnTo>
                    <a:pt x="17014" y="14071"/>
                  </a:lnTo>
                  <a:lnTo>
                    <a:pt x="20284" y="14071"/>
                  </a:lnTo>
                  <a:lnTo>
                    <a:pt x="18652" y="12953"/>
                  </a:lnTo>
                  <a:lnTo>
                    <a:pt x="21446" y="11061"/>
                  </a:lnTo>
                  <a:lnTo>
                    <a:pt x="23929" y="11061"/>
                  </a:lnTo>
                  <a:lnTo>
                    <a:pt x="22894" y="10083"/>
                  </a:lnTo>
                  <a:lnTo>
                    <a:pt x="25320" y="8432"/>
                  </a:lnTo>
                  <a:lnTo>
                    <a:pt x="28250" y="8432"/>
                  </a:lnTo>
                  <a:lnTo>
                    <a:pt x="26831" y="7416"/>
                  </a:lnTo>
                  <a:lnTo>
                    <a:pt x="29320" y="5740"/>
                  </a:lnTo>
                  <a:lnTo>
                    <a:pt x="31746" y="5740"/>
                  </a:lnTo>
                  <a:lnTo>
                    <a:pt x="30552" y="4902"/>
                  </a:lnTo>
                  <a:lnTo>
                    <a:pt x="35937" y="1244"/>
                  </a:lnTo>
                  <a:lnTo>
                    <a:pt x="38585" y="1244"/>
                  </a:lnTo>
                  <a:lnTo>
                    <a:pt x="36039" y="0"/>
                  </a:lnTo>
                  <a:close/>
                </a:path>
                <a:path w="76200" h="46355">
                  <a:moveTo>
                    <a:pt x="45933" y="40119"/>
                  </a:moveTo>
                  <a:lnTo>
                    <a:pt x="43024" y="40119"/>
                  </a:lnTo>
                  <a:lnTo>
                    <a:pt x="45170" y="41401"/>
                  </a:lnTo>
                  <a:lnTo>
                    <a:pt x="42122" y="43687"/>
                  </a:lnTo>
                  <a:lnTo>
                    <a:pt x="46123" y="43687"/>
                  </a:lnTo>
                  <a:lnTo>
                    <a:pt x="50315" y="40424"/>
                  </a:lnTo>
                  <a:lnTo>
                    <a:pt x="46465" y="40424"/>
                  </a:lnTo>
                  <a:lnTo>
                    <a:pt x="45933" y="40119"/>
                  </a:lnTo>
                  <a:close/>
                </a:path>
                <a:path w="76200" h="46355">
                  <a:moveTo>
                    <a:pt x="43493" y="38722"/>
                  </a:moveTo>
                  <a:lnTo>
                    <a:pt x="39683" y="39065"/>
                  </a:lnTo>
                  <a:lnTo>
                    <a:pt x="36991" y="41287"/>
                  </a:lnTo>
                  <a:lnTo>
                    <a:pt x="39258" y="41287"/>
                  </a:lnTo>
                  <a:lnTo>
                    <a:pt x="40420" y="40284"/>
                  </a:lnTo>
                  <a:lnTo>
                    <a:pt x="43024" y="40119"/>
                  </a:lnTo>
                  <a:lnTo>
                    <a:pt x="45933" y="40119"/>
                  </a:lnTo>
                  <a:lnTo>
                    <a:pt x="43493" y="38722"/>
                  </a:lnTo>
                  <a:close/>
                </a:path>
                <a:path w="76200" h="46355">
                  <a:moveTo>
                    <a:pt x="46372" y="34823"/>
                  </a:moveTo>
                  <a:lnTo>
                    <a:pt x="44281" y="34823"/>
                  </a:lnTo>
                  <a:lnTo>
                    <a:pt x="48726" y="38734"/>
                  </a:lnTo>
                  <a:lnTo>
                    <a:pt x="46465" y="40424"/>
                  </a:lnTo>
                  <a:lnTo>
                    <a:pt x="50315" y="40424"/>
                  </a:lnTo>
                  <a:lnTo>
                    <a:pt x="53740" y="37757"/>
                  </a:lnTo>
                  <a:lnTo>
                    <a:pt x="50021" y="37757"/>
                  </a:lnTo>
                  <a:lnTo>
                    <a:pt x="46372" y="34823"/>
                  </a:lnTo>
                  <a:close/>
                </a:path>
                <a:path w="76200" h="46355">
                  <a:moveTo>
                    <a:pt x="44776" y="33540"/>
                  </a:moveTo>
                  <a:lnTo>
                    <a:pt x="37004" y="34061"/>
                  </a:lnTo>
                  <a:lnTo>
                    <a:pt x="32241" y="39039"/>
                  </a:lnTo>
                  <a:lnTo>
                    <a:pt x="34263" y="39039"/>
                  </a:lnTo>
                  <a:lnTo>
                    <a:pt x="37753" y="35039"/>
                  </a:lnTo>
                  <a:lnTo>
                    <a:pt x="44281" y="34823"/>
                  </a:lnTo>
                  <a:lnTo>
                    <a:pt x="46372" y="34823"/>
                  </a:lnTo>
                  <a:lnTo>
                    <a:pt x="44776" y="33540"/>
                  </a:lnTo>
                  <a:close/>
                </a:path>
                <a:path w="76200" h="46355">
                  <a:moveTo>
                    <a:pt x="47027" y="31089"/>
                  </a:moveTo>
                  <a:lnTo>
                    <a:pt x="42008" y="31089"/>
                  </a:lnTo>
                  <a:lnTo>
                    <a:pt x="42973" y="31267"/>
                  </a:lnTo>
                  <a:lnTo>
                    <a:pt x="43900" y="31508"/>
                  </a:lnTo>
                  <a:lnTo>
                    <a:pt x="47557" y="32892"/>
                  </a:lnTo>
                  <a:lnTo>
                    <a:pt x="50047" y="34112"/>
                  </a:lnTo>
                  <a:lnTo>
                    <a:pt x="52079" y="36207"/>
                  </a:lnTo>
                  <a:lnTo>
                    <a:pt x="50021" y="37757"/>
                  </a:lnTo>
                  <a:lnTo>
                    <a:pt x="53740" y="37757"/>
                  </a:lnTo>
                  <a:lnTo>
                    <a:pt x="56887" y="35305"/>
                  </a:lnTo>
                  <a:lnTo>
                    <a:pt x="53285" y="35305"/>
                  </a:lnTo>
                  <a:lnTo>
                    <a:pt x="51177" y="33388"/>
                  </a:lnTo>
                  <a:lnTo>
                    <a:pt x="48916" y="31864"/>
                  </a:lnTo>
                  <a:lnTo>
                    <a:pt x="47027" y="31089"/>
                  </a:lnTo>
                  <a:close/>
                </a:path>
                <a:path w="76200" h="46355">
                  <a:moveTo>
                    <a:pt x="23929" y="11061"/>
                  </a:moveTo>
                  <a:lnTo>
                    <a:pt x="21446" y="11061"/>
                  </a:lnTo>
                  <a:lnTo>
                    <a:pt x="22881" y="12458"/>
                  </a:lnTo>
                  <a:lnTo>
                    <a:pt x="24418" y="13639"/>
                  </a:lnTo>
                  <a:lnTo>
                    <a:pt x="26069" y="14554"/>
                  </a:lnTo>
                  <a:lnTo>
                    <a:pt x="25688" y="14909"/>
                  </a:lnTo>
                  <a:lnTo>
                    <a:pt x="29117" y="30492"/>
                  </a:lnTo>
                  <a:lnTo>
                    <a:pt x="29607" y="31178"/>
                  </a:lnTo>
                  <a:lnTo>
                    <a:pt x="29752" y="31305"/>
                  </a:lnTo>
                  <a:lnTo>
                    <a:pt x="30031" y="31381"/>
                  </a:lnTo>
                  <a:lnTo>
                    <a:pt x="27999" y="32410"/>
                  </a:lnTo>
                  <a:lnTo>
                    <a:pt x="26262" y="33756"/>
                  </a:lnTo>
                  <a:lnTo>
                    <a:pt x="25002" y="35585"/>
                  </a:lnTo>
                  <a:lnTo>
                    <a:pt x="27591" y="35585"/>
                  </a:lnTo>
                  <a:lnTo>
                    <a:pt x="28469" y="33908"/>
                  </a:lnTo>
                  <a:lnTo>
                    <a:pt x="30997" y="32257"/>
                  </a:lnTo>
                  <a:lnTo>
                    <a:pt x="33880" y="31419"/>
                  </a:lnTo>
                  <a:lnTo>
                    <a:pt x="40179" y="31178"/>
                  </a:lnTo>
                  <a:lnTo>
                    <a:pt x="42008" y="31089"/>
                  </a:lnTo>
                  <a:lnTo>
                    <a:pt x="47027" y="31089"/>
                  </a:lnTo>
                  <a:lnTo>
                    <a:pt x="46376" y="30822"/>
                  </a:lnTo>
                  <a:lnTo>
                    <a:pt x="48573" y="30645"/>
                  </a:lnTo>
                  <a:lnTo>
                    <a:pt x="49310" y="30492"/>
                  </a:lnTo>
                  <a:lnTo>
                    <a:pt x="49640" y="30238"/>
                  </a:lnTo>
                  <a:lnTo>
                    <a:pt x="51246" y="30238"/>
                  </a:lnTo>
                  <a:lnTo>
                    <a:pt x="50085" y="28244"/>
                  </a:lnTo>
                  <a:lnTo>
                    <a:pt x="49573" y="23139"/>
                  </a:lnTo>
                  <a:lnTo>
                    <a:pt x="47646" y="23139"/>
                  </a:lnTo>
                  <a:lnTo>
                    <a:pt x="46084" y="19430"/>
                  </a:lnTo>
                  <a:lnTo>
                    <a:pt x="44713" y="16471"/>
                  </a:lnTo>
                  <a:lnTo>
                    <a:pt x="43722" y="15252"/>
                  </a:lnTo>
                  <a:lnTo>
                    <a:pt x="45388" y="14566"/>
                  </a:lnTo>
                  <a:lnTo>
                    <a:pt x="42853" y="14554"/>
                  </a:lnTo>
                  <a:lnTo>
                    <a:pt x="42363" y="14350"/>
                  </a:lnTo>
                  <a:lnTo>
                    <a:pt x="41385" y="14160"/>
                  </a:lnTo>
                  <a:lnTo>
                    <a:pt x="37245" y="13842"/>
                  </a:lnTo>
                  <a:lnTo>
                    <a:pt x="28685" y="13842"/>
                  </a:lnTo>
                  <a:lnTo>
                    <a:pt x="26514" y="12877"/>
                  </a:lnTo>
                  <a:lnTo>
                    <a:pt x="24507" y="11607"/>
                  </a:lnTo>
                  <a:lnTo>
                    <a:pt x="23929" y="11061"/>
                  </a:lnTo>
                  <a:close/>
                </a:path>
                <a:path w="76200" h="46355">
                  <a:moveTo>
                    <a:pt x="51246" y="30238"/>
                  </a:moveTo>
                  <a:lnTo>
                    <a:pt x="49640" y="30238"/>
                  </a:lnTo>
                  <a:lnTo>
                    <a:pt x="50707" y="32054"/>
                  </a:lnTo>
                  <a:lnTo>
                    <a:pt x="52168" y="33616"/>
                  </a:lnTo>
                  <a:lnTo>
                    <a:pt x="53866" y="34670"/>
                  </a:lnTo>
                  <a:lnTo>
                    <a:pt x="53925" y="34823"/>
                  </a:lnTo>
                  <a:lnTo>
                    <a:pt x="53285" y="35305"/>
                  </a:lnTo>
                  <a:lnTo>
                    <a:pt x="56887" y="35305"/>
                  </a:lnTo>
                  <a:lnTo>
                    <a:pt x="58877" y="33756"/>
                  </a:lnTo>
                  <a:lnTo>
                    <a:pt x="55343" y="33756"/>
                  </a:lnTo>
                  <a:lnTo>
                    <a:pt x="52104" y="31711"/>
                  </a:lnTo>
                  <a:lnTo>
                    <a:pt x="51246" y="30238"/>
                  </a:lnTo>
                  <a:close/>
                </a:path>
                <a:path w="76200" h="46355">
                  <a:moveTo>
                    <a:pt x="20284" y="14071"/>
                  </a:moveTo>
                  <a:lnTo>
                    <a:pt x="17014" y="14071"/>
                  </a:lnTo>
                  <a:lnTo>
                    <a:pt x="22407" y="17376"/>
                  </a:lnTo>
                  <a:lnTo>
                    <a:pt x="24967" y="22390"/>
                  </a:lnTo>
                  <a:lnTo>
                    <a:pt x="24996" y="25526"/>
                  </a:lnTo>
                  <a:lnTo>
                    <a:pt x="24874" y="28614"/>
                  </a:lnTo>
                  <a:lnTo>
                    <a:pt x="21459" y="33883"/>
                  </a:lnTo>
                  <a:lnTo>
                    <a:pt x="23603" y="33883"/>
                  </a:lnTo>
                  <a:lnTo>
                    <a:pt x="26773" y="28943"/>
                  </a:lnTo>
                  <a:lnTo>
                    <a:pt x="26998" y="24117"/>
                  </a:lnTo>
                  <a:lnTo>
                    <a:pt x="26988" y="22390"/>
                  </a:lnTo>
                  <a:lnTo>
                    <a:pt x="24295" y="16852"/>
                  </a:lnTo>
                  <a:lnTo>
                    <a:pt x="20284" y="14071"/>
                  </a:lnTo>
                  <a:close/>
                </a:path>
                <a:path w="76200" h="46355">
                  <a:moveTo>
                    <a:pt x="58722" y="11087"/>
                  </a:moveTo>
                  <a:lnTo>
                    <a:pt x="55482" y="11087"/>
                  </a:lnTo>
                  <a:lnTo>
                    <a:pt x="60042" y="13373"/>
                  </a:lnTo>
                  <a:lnTo>
                    <a:pt x="54720" y="18021"/>
                  </a:lnTo>
                  <a:lnTo>
                    <a:pt x="54695" y="25857"/>
                  </a:lnTo>
                  <a:lnTo>
                    <a:pt x="59940" y="30314"/>
                  </a:lnTo>
                  <a:lnTo>
                    <a:pt x="55343" y="33756"/>
                  </a:lnTo>
                  <a:lnTo>
                    <a:pt x="58877" y="33756"/>
                  </a:lnTo>
                  <a:lnTo>
                    <a:pt x="64585" y="29311"/>
                  </a:lnTo>
                  <a:lnTo>
                    <a:pt x="61286" y="29311"/>
                  </a:lnTo>
                  <a:lnTo>
                    <a:pt x="57060" y="25260"/>
                  </a:lnTo>
                  <a:lnTo>
                    <a:pt x="56953" y="24117"/>
                  </a:lnTo>
                  <a:lnTo>
                    <a:pt x="56803" y="18287"/>
                  </a:lnTo>
                  <a:lnTo>
                    <a:pt x="61439" y="14071"/>
                  </a:lnTo>
                  <a:lnTo>
                    <a:pt x="64828" y="14071"/>
                  </a:lnTo>
                  <a:lnTo>
                    <a:pt x="58722" y="11087"/>
                  </a:lnTo>
                  <a:close/>
                </a:path>
                <a:path w="76200" h="46355">
                  <a:moveTo>
                    <a:pt x="14248" y="17589"/>
                  </a:moveTo>
                  <a:lnTo>
                    <a:pt x="11820" y="17589"/>
                  </a:lnTo>
                  <a:lnTo>
                    <a:pt x="16023" y="20637"/>
                  </a:lnTo>
                  <a:lnTo>
                    <a:pt x="17021" y="25044"/>
                  </a:lnTo>
                  <a:lnTo>
                    <a:pt x="17145" y="26377"/>
                  </a:lnTo>
                  <a:lnTo>
                    <a:pt x="14944" y="30708"/>
                  </a:lnTo>
                  <a:lnTo>
                    <a:pt x="16950" y="30708"/>
                  </a:lnTo>
                  <a:lnTo>
                    <a:pt x="19617" y="26377"/>
                  </a:lnTo>
                  <a:lnTo>
                    <a:pt x="18068" y="19977"/>
                  </a:lnTo>
                  <a:lnTo>
                    <a:pt x="14248" y="17589"/>
                  </a:lnTo>
                  <a:close/>
                </a:path>
                <a:path w="76200" h="46355">
                  <a:moveTo>
                    <a:pt x="64828" y="14071"/>
                  </a:moveTo>
                  <a:lnTo>
                    <a:pt x="61439" y="14071"/>
                  </a:lnTo>
                  <a:lnTo>
                    <a:pt x="65287" y="16014"/>
                  </a:lnTo>
                  <a:lnTo>
                    <a:pt x="63407" y="16763"/>
                  </a:lnTo>
                  <a:lnTo>
                    <a:pt x="62239" y="18668"/>
                  </a:lnTo>
                  <a:lnTo>
                    <a:pt x="62467" y="23240"/>
                  </a:lnTo>
                  <a:lnTo>
                    <a:pt x="63826" y="24993"/>
                  </a:lnTo>
                  <a:lnTo>
                    <a:pt x="65680" y="25996"/>
                  </a:lnTo>
                  <a:lnTo>
                    <a:pt x="61286" y="29311"/>
                  </a:lnTo>
                  <a:lnTo>
                    <a:pt x="64585" y="29311"/>
                  </a:lnTo>
                  <a:lnTo>
                    <a:pt x="70065" y="25044"/>
                  </a:lnTo>
                  <a:lnTo>
                    <a:pt x="66963" y="25044"/>
                  </a:lnTo>
                  <a:lnTo>
                    <a:pt x="65706" y="24307"/>
                  </a:lnTo>
                  <a:lnTo>
                    <a:pt x="64791" y="23075"/>
                  </a:lnTo>
                  <a:lnTo>
                    <a:pt x="64295" y="20637"/>
                  </a:lnTo>
                  <a:lnTo>
                    <a:pt x="64422" y="18287"/>
                  </a:lnTo>
                  <a:lnTo>
                    <a:pt x="64601" y="16827"/>
                  </a:lnTo>
                  <a:lnTo>
                    <a:pt x="70444" y="16827"/>
                  </a:lnTo>
                  <a:lnTo>
                    <a:pt x="64828" y="14071"/>
                  </a:lnTo>
                  <a:close/>
                </a:path>
                <a:path w="76200" h="46355">
                  <a:moveTo>
                    <a:pt x="10040" y="20599"/>
                  </a:moveTo>
                  <a:lnTo>
                    <a:pt x="7375" y="20599"/>
                  </a:lnTo>
                  <a:lnTo>
                    <a:pt x="9483" y="22390"/>
                  </a:lnTo>
                  <a:lnTo>
                    <a:pt x="9858" y="24155"/>
                  </a:lnTo>
                  <a:lnTo>
                    <a:pt x="9979" y="25526"/>
                  </a:lnTo>
                  <a:lnTo>
                    <a:pt x="9026" y="27774"/>
                  </a:lnTo>
                  <a:lnTo>
                    <a:pt x="11161" y="27774"/>
                  </a:lnTo>
                  <a:lnTo>
                    <a:pt x="12210" y="25857"/>
                  </a:lnTo>
                  <a:lnTo>
                    <a:pt x="12084" y="24117"/>
                  </a:lnTo>
                  <a:lnTo>
                    <a:pt x="11578" y="21793"/>
                  </a:lnTo>
                  <a:lnTo>
                    <a:pt x="10040" y="20599"/>
                  </a:lnTo>
                  <a:close/>
                </a:path>
                <a:path w="76200" h="46355">
                  <a:moveTo>
                    <a:pt x="70444" y="16827"/>
                  </a:moveTo>
                  <a:lnTo>
                    <a:pt x="64601" y="16827"/>
                  </a:lnTo>
                  <a:lnTo>
                    <a:pt x="66696" y="16852"/>
                  </a:lnTo>
                  <a:lnTo>
                    <a:pt x="73491" y="20142"/>
                  </a:lnTo>
                  <a:lnTo>
                    <a:pt x="66963" y="25044"/>
                  </a:lnTo>
                  <a:lnTo>
                    <a:pt x="70065" y="25044"/>
                  </a:lnTo>
                  <a:lnTo>
                    <a:pt x="76051" y="20383"/>
                  </a:lnTo>
                  <a:lnTo>
                    <a:pt x="76056" y="19596"/>
                  </a:lnTo>
                  <a:lnTo>
                    <a:pt x="70444" y="16827"/>
                  </a:lnTo>
                  <a:close/>
                </a:path>
                <a:path w="76200" h="46355">
                  <a:moveTo>
                    <a:pt x="53837" y="8699"/>
                  </a:moveTo>
                  <a:lnTo>
                    <a:pt x="50758" y="8699"/>
                  </a:lnTo>
                  <a:lnTo>
                    <a:pt x="53819" y="10248"/>
                  </a:lnTo>
                  <a:lnTo>
                    <a:pt x="49328" y="11855"/>
                  </a:lnTo>
                  <a:lnTo>
                    <a:pt x="47831" y="17376"/>
                  </a:lnTo>
                  <a:lnTo>
                    <a:pt x="47759" y="18021"/>
                  </a:lnTo>
                  <a:lnTo>
                    <a:pt x="47646" y="23139"/>
                  </a:lnTo>
                  <a:lnTo>
                    <a:pt x="49573" y="23139"/>
                  </a:lnTo>
                  <a:lnTo>
                    <a:pt x="49417" y="21577"/>
                  </a:lnTo>
                  <a:lnTo>
                    <a:pt x="49539" y="18287"/>
                  </a:lnTo>
                  <a:lnTo>
                    <a:pt x="50275" y="11912"/>
                  </a:lnTo>
                  <a:lnTo>
                    <a:pt x="55343" y="11137"/>
                  </a:lnTo>
                  <a:lnTo>
                    <a:pt x="55482" y="11087"/>
                  </a:lnTo>
                  <a:lnTo>
                    <a:pt x="58722" y="11087"/>
                  </a:lnTo>
                  <a:lnTo>
                    <a:pt x="53837" y="8699"/>
                  </a:lnTo>
                  <a:close/>
                </a:path>
                <a:path w="76200" h="46355">
                  <a:moveTo>
                    <a:pt x="48563" y="6121"/>
                  </a:moveTo>
                  <a:lnTo>
                    <a:pt x="45627" y="6121"/>
                  </a:lnTo>
                  <a:lnTo>
                    <a:pt x="49132" y="7886"/>
                  </a:lnTo>
                  <a:lnTo>
                    <a:pt x="47850" y="11252"/>
                  </a:lnTo>
                  <a:lnTo>
                    <a:pt x="45589" y="13385"/>
                  </a:lnTo>
                  <a:lnTo>
                    <a:pt x="42884" y="14566"/>
                  </a:lnTo>
                  <a:lnTo>
                    <a:pt x="45418" y="14554"/>
                  </a:lnTo>
                  <a:lnTo>
                    <a:pt x="46745" y="14008"/>
                  </a:lnTo>
                  <a:lnTo>
                    <a:pt x="49185" y="12031"/>
                  </a:lnTo>
                  <a:lnTo>
                    <a:pt x="49328" y="11855"/>
                  </a:lnTo>
                  <a:lnTo>
                    <a:pt x="50758" y="8699"/>
                  </a:lnTo>
                  <a:lnTo>
                    <a:pt x="53837" y="8699"/>
                  </a:lnTo>
                  <a:lnTo>
                    <a:pt x="48563" y="6121"/>
                  </a:lnTo>
                  <a:close/>
                </a:path>
                <a:path w="76200" h="46355">
                  <a:moveTo>
                    <a:pt x="34629" y="13754"/>
                  </a:moveTo>
                  <a:lnTo>
                    <a:pt x="32216" y="13766"/>
                  </a:lnTo>
                  <a:lnTo>
                    <a:pt x="30641" y="13766"/>
                  </a:lnTo>
                  <a:lnTo>
                    <a:pt x="29536" y="13792"/>
                  </a:lnTo>
                  <a:lnTo>
                    <a:pt x="28685" y="13842"/>
                  </a:lnTo>
                  <a:lnTo>
                    <a:pt x="37245" y="13842"/>
                  </a:lnTo>
                  <a:lnTo>
                    <a:pt x="34629" y="13754"/>
                  </a:lnTo>
                  <a:close/>
                </a:path>
                <a:path w="76200" h="46355">
                  <a:moveTo>
                    <a:pt x="28250" y="8432"/>
                  </a:moveTo>
                  <a:lnTo>
                    <a:pt x="25320" y="8432"/>
                  </a:lnTo>
                  <a:lnTo>
                    <a:pt x="28749" y="10909"/>
                  </a:lnTo>
                  <a:lnTo>
                    <a:pt x="33473" y="12103"/>
                  </a:lnTo>
                  <a:lnTo>
                    <a:pt x="41182" y="11163"/>
                  </a:lnTo>
                  <a:lnTo>
                    <a:pt x="41589" y="10794"/>
                  </a:lnTo>
                  <a:lnTo>
                    <a:pt x="34388" y="10794"/>
                  </a:lnTo>
                  <a:lnTo>
                    <a:pt x="29828" y="9563"/>
                  </a:lnTo>
                  <a:lnTo>
                    <a:pt x="28250" y="8432"/>
                  </a:lnTo>
                  <a:close/>
                </a:path>
                <a:path w="76200" h="46355">
                  <a:moveTo>
                    <a:pt x="44119" y="3949"/>
                  </a:moveTo>
                  <a:lnTo>
                    <a:pt x="41322" y="3949"/>
                  </a:lnTo>
                  <a:lnTo>
                    <a:pt x="44103" y="5346"/>
                  </a:lnTo>
                  <a:lnTo>
                    <a:pt x="43862" y="5486"/>
                  </a:lnTo>
                  <a:lnTo>
                    <a:pt x="42262" y="7708"/>
                  </a:lnTo>
                  <a:lnTo>
                    <a:pt x="40560" y="9448"/>
                  </a:lnTo>
                  <a:lnTo>
                    <a:pt x="34388" y="10794"/>
                  </a:lnTo>
                  <a:lnTo>
                    <a:pt x="41589" y="10794"/>
                  </a:lnTo>
                  <a:lnTo>
                    <a:pt x="43570" y="9004"/>
                  </a:lnTo>
                  <a:lnTo>
                    <a:pt x="45596" y="6197"/>
                  </a:lnTo>
                  <a:lnTo>
                    <a:pt x="48563" y="6121"/>
                  </a:lnTo>
                  <a:lnTo>
                    <a:pt x="44119" y="3949"/>
                  </a:lnTo>
                  <a:close/>
                </a:path>
                <a:path w="76200" h="46355">
                  <a:moveTo>
                    <a:pt x="31746" y="5740"/>
                  </a:moveTo>
                  <a:lnTo>
                    <a:pt x="29320" y="5740"/>
                  </a:lnTo>
                  <a:lnTo>
                    <a:pt x="33181" y="8064"/>
                  </a:lnTo>
                  <a:lnTo>
                    <a:pt x="38210" y="7416"/>
                  </a:lnTo>
                  <a:lnTo>
                    <a:pt x="38666" y="6908"/>
                  </a:lnTo>
                  <a:lnTo>
                    <a:pt x="33410" y="6908"/>
                  </a:lnTo>
                  <a:lnTo>
                    <a:pt x="31746" y="5740"/>
                  </a:lnTo>
                  <a:close/>
                </a:path>
                <a:path w="76200" h="46355">
                  <a:moveTo>
                    <a:pt x="38585" y="1244"/>
                  </a:moveTo>
                  <a:lnTo>
                    <a:pt x="35937" y="1244"/>
                  </a:lnTo>
                  <a:lnTo>
                    <a:pt x="40026" y="3505"/>
                  </a:lnTo>
                  <a:lnTo>
                    <a:pt x="37613" y="6197"/>
                  </a:lnTo>
                  <a:lnTo>
                    <a:pt x="33410" y="6908"/>
                  </a:lnTo>
                  <a:lnTo>
                    <a:pt x="38666" y="6908"/>
                  </a:lnTo>
                  <a:lnTo>
                    <a:pt x="41322" y="3949"/>
                  </a:lnTo>
                  <a:lnTo>
                    <a:pt x="44119" y="3949"/>
                  </a:lnTo>
                  <a:lnTo>
                    <a:pt x="38585" y="1244"/>
                  </a:lnTo>
                  <a:close/>
                </a:path>
              </a:pathLst>
            </a:custGeom>
            <a:solidFill>
              <a:srgbClr val="24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3" name="object 2753" descr=""/>
            <p:cNvSpPr/>
            <p:nvPr/>
          </p:nvSpPr>
          <p:spPr>
            <a:xfrm>
              <a:off x="2901200" y="2658325"/>
              <a:ext cx="22225" cy="15875"/>
            </a:xfrm>
            <a:custGeom>
              <a:avLst/>
              <a:gdLst/>
              <a:ahLst/>
              <a:cxnLst/>
              <a:rect l="l" t="t" r="r" b="b"/>
              <a:pathLst>
                <a:path w="22225" h="15875">
                  <a:moveTo>
                    <a:pt x="9525" y="15176"/>
                  </a:moveTo>
                  <a:lnTo>
                    <a:pt x="7886" y="10172"/>
                  </a:lnTo>
                  <a:lnTo>
                    <a:pt x="6464" y="5118"/>
                  </a:lnTo>
                  <a:lnTo>
                    <a:pt x="5270" y="0"/>
                  </a:lnTo>
                  <a:lnTo>
                    <a:pt x="2362" y="0"/>
                  </a:lnTo>
                  <a:lnTo>
                    <a:pt x="0" y="127"/>
                  </a:lnTo>
                  <a:lnTo>
                    <a:pt x="50" y="368"/>
                  </a:lnTo>
                  <a:lnTo>
                    <a:pt x="1104" y="5232"/>
                  </a:lnTo>
                  <a:lnTo>
                    <a:pt x="3327" y="15201"/>
                  </a:lnTo>
                  <a:lnTo>
                    <a:pt x="3492" y="15341"/>
                  </a:lnTo>
                  <a:lnTo>
                    <a:pt x="6197" y="15290"/>
                  </a:lnTo>
                  <a:lnTo>
                    <a:pt x="9525" y="15176"/>
                  </a:lnTo>
                  <a:close/>
                </a:path>
                <a:path w="22225" h="15875">
                  <a:moveTo>
                    <a:pt x="22047" y="14478"/>
                  </a:moveTo>
                  <a:lnTo>
                    <a:pt x="21958" y="14287"/>
                  </a:lnTo>
                  <a:lnTo>
                    <a:pt x="21005" y="12242"/>
                  </a:lnTo>
                  <a:lnTo>
                    <a:pt x="17208" y="2247"/>
                  </a:lnTo>
                  <a:lnTo>
                    <a:pt x="15379" y="558"/>
                  </a:lnTo>
                  <a:lnTo>
                    <a:pt x="13982" y="368"/>
                  </a:lnTo>
                  <a:lnTo>
                    <a:pt x="12153" y="228"/>
                  </a:lnTo>
                  <a:lnTo>
                    <a:pt x="13042" y="5257"/>
                  </a:lnTo>
                  <a:lnTo>
                    <a:pt x="14516" y="10172"/>
                  </a:lnTo>
                  <a:lnTo>
                    <a:pt x="16560" y="14859"/>
                  </a:lnTo>
                  <a:lnTo>
                    <a:pt x="19646" y="14681"/>
                  </a:lnTo>
                  <a:lnTo>
                    <a:pt x="22047" y="14478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4" name="object 2754" descr=""/>
            <p:cNvSpPr/>
            <p:nvPr/>
          </p:nvSpPr>
          <p:spPr>
            <a:xfrm>
              <a:off x="2907127" y="2658211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60" h="15875">
                  <a:moveTo>
                    <a:pt x="3200" y="0"/>
                  </a:moveTo>
                  <a:lnTo>
                    <a:pt x="2273" y="228"/>
                  </a:lnTo>
                  <a:lnTo>
                    <a:pt x="0" y="228"/>
                  </a:lnTo>
                  <a:lnTo>
                    <a:pt x="1193" y="5346"/>
                  </a:lnTo>
                  <a:lnTo>
                    <a:pt x="2616" y="10401"/>
                  </a:lnTo>
                  <a:lnTo>
                    <a:pt x="4254" y="15405"/>
                  </a:lnTo>
                  <a:lnTo>
                    <a:pt x="6527" y="15316"/>
                  </a:lnTo>
                  <a:lnTo>
                    <a:pt x="7442" y="14909"/>
                  </a:lnTo>
                  <a:lnTo>
                    <a:pt x="9652" y="14782"/>
                  </a:lnTo>
                  <a:lnTo>
                    <a:pt x="7607" y="10096"/>
                  </a:lnTo>
                  <a:lnTo>
                    <a:pt x="6121" y="5181"/>
                  </a:lnTo>
                  <a:lnTo>
                    <a:pt x="5245" y="152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5" name="object 2755" descr=""/>
            <p:cNvSpPr/>
            <p:nvPr/>
          </p:nvSpPr>
          <p:spPr>
            <a:xfrm>
              <a:off x="2876435" y="2644609"/>
              <a:ext cx="71755" cy="29845"/>
            </a:xfrm>
            <a:custGeom>
              <a:avLst/>
              <a:gdLst/>
              <a:ahLst/>
              <a:cxnLst/>
              <a:rect l="l" t="t" r="r" b="b"/>
              <a:pathLst>
                <a:path w="71755" h="29844">
                  <a:moveTo>
                    <a:pt x="7912" y="24015"/>
                  </a:moveTo>
                  <a:lnTo>
                    <a:pt x="7302" y="21145"/>
                  </a:lnTo>
                  <a:lnTo>
                    <a:pt x="5194" y="19354"/>
                  </a:lnTo>
                  <a:lnTo>
                    <a:pt x="0" y="22872"/>
                  </a:lnTo>
                  <a:lnTo>
                    <a:pt x="1181" y="23609"/>
                  </a:lnTo>
                  <a:lnTo>
                    <a:pt x="3670" y="24930"/>
                  </a:lnTo>
                  <a:lnTo>
                    <a:pt x="6845" y="26530"/>
                  </a:lnTo>
                  <a:lnTo>
                    <a:pt x="7912" y="24015"/>
                  </a:lnTo>
                  <a:close/>
                </a:path>
                <a:path w="71755" h="29844">
                  <a:moveTo>
                    <a:pt x="15087" y="24892"/>
                  </a:moveTo>
                  <a:lnTo>
                    <a:pt x="13843" y="19380"/>
                  </a:lnTo>
                  <a:lnTo>
                    <a:pt x="9639" y="16332"/>
                  </a:lnTo>
                  <a:lnTo>
                    <a:pt x="6616" y="18389"/>
                  </a:lnTo>
                  <a:lnTo>
                    <a:pt x="9398" y="20548"/>
                  </a:lnTo>
                  <a:lnTo>
                    <a:pt x="10210" y="24282"/>
                  </a:lnTo>
                  <a:lnTo>
                    <a:pt x="8521" y="27368"/>
                  </a:lnTo>
                  <a:lnTo>
                    <a:pt x="12763" y="29464"/>
                  </a:lnTo>
                  <a:lnTo>
                    <a:pt x="15087" y="24892"/>
                  </a:lnTo>
                  <a:close/>
                </a:path>
                <a:path w="71755" h="29844">
                  <a:moveTo>
                    <a:pt x="37846" y="2260"/>
                  </a:moveTo>
                  <a:lnTo>
                    <a:pt x="33756" y="0"/>
                  </a:lnTo>
                  <a:lnTo>
                    <a:pt x="28371" y="3644"/>
                  </a:lnTo>
                  <a:lnTo>
                    <a:pt x="31229" y="5664"/>
                  </a:lnTo>
                  <a:lnTo>
                    <a:pt x="35433" y="4953"/>
                  </a:lnTo>
                  <a:lnTo>
                    <a:pt x="37846" y="2260"/>
                  </a:lnTo>
                  <a:close/>
                </a:path>
                <a:path w="71755" h="29844">
                  <a:moveTo>
                    <a:pt x="41922" y="4114"/>
                  </a:moveTo>
                  <a:lnTo>
                    <a:pt x="39141" y="2717"/>
                  </a:lnTo>
                  <a:lnTo>
                    <a:pt x="36029" y="6184"/>
                  </a:lnTo>
                  <a:lnTo>
                    <a:pt x="31013" y="6819"/>
                  </a:lnTo>
                  <a:lnTo>
                    <a:pt x="27139" y="4495"/>
                  </a:lnTo>
                  <a:lnTo>
                    <a:pt x="24663" y="6172"/>
                  </a:lnTo>
                  <a:lnTo>
                    <a:pt x="27647" y="8331"/>
                  </a:lnTo>
                  <a:lnTo>
                    <a:pt x="32219" y="9550"/>
                  </a:lnTo>
                  <a:lnTo>
                    <a:pt x="38392" y="8204"/>
                  </a:lnTo>
                  <a:lnTo>
                    <a:pt x="40093" y="6464"/>
                  </a:lnTo>
                  <a:lnTo>
                    <a:pt x="41694" y="4254"/>
                  </a:lnTo>
                  <a:lnTo>
                    <a:pt x="41922" y="4114"/>
                  </a:lnTo>
                  <a:close/>
                </a:path>
                <a:path w="71755" h="29844">
                  <a:moveTo>
                    <a:pt x="71310" y="18897"/>
                  </a:moveTo>
                  <a:lnTo>
                    <a:pt x="64579" y="15621"/>
                  </a:lnTo>
                  <a:lnTo>
                    <a:pt x="62420" y="15595"/>
                  </a:lnTo>
                  <a:lnTo>
                    <a:pt x="62014" y="18897"/>
                  </a:lnTo>
                  <a:lnTo>
                    <a:pt x="62611" y="21831"/>
                  </a:lnTo>
                  <a:lnTo>
                    <a:pt x="63525" y="23063"/>
                  </a:lnTo>
                  <a:lnTo>
                    <a:pt x="64782" y="23799"/>
                  </a:lnTo>
                  <a:lnTo>
                    <a:pt x="71310" y="18897"/>
                  </a:lnTo>
                  <a:close/>
                </a:path>
              </a:pathLst>
            </a:custGeom>
            <a:solidFill>
              <a:srgbClr val="FAD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6" name="object 2756" descr=""/>
            <p:cNvSpPr/>
            <p:nvPr/>
          </p:nvSpPr>
          <p:spPr>
            <a:xfrm>
              <a:off x="2907931" y="2678188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39" h="8889">
                  <a:moveTo>
                    <a:pt x="11493" y="6591"/>
                  </a:moveTo>
                  <a:lnTo>
                    <a:pt x="9347" y="5295"/>
                  </a:lnTo>
                  <a:lnTo>
                    <a:pt x="6743" y="5461"/>
                  </a:lnTo>
                  <a:lnTo>
                    <a:pt x="4787" y="7162"/>
                  </a:lnTo>
                  <a:lnTo>
                    <a:pt x="8445" y="8877"/>
                  </a:lnTo>
                  <a:lnTo>
                    <a:pt x="11493" y="6591"/>
                  </a:lnTo>
                  <a:close/>
                </a:path>
                <a:path w="15239" h="8889">
                  <a:moveTo>
                    <a:pt x="15062" y="3911"/>
                  </a:moveTo>
                  <a:lnTo>
                    <a:pt x="10617" y="0"/>
                  </a:lnTo>
                  <a:lnTo>
                    <a:pt x="4076" y="215"/>
                  </a:lnTo>
                  <a:lnTo>
                    <a:pt x="0" y="4889"/>
                  </a:lnTo>
                  <a:lnTo>
                    <a:pt x="3327" y="6451"/>
                  </a:lnTo>
                  <a:lnTo>
                    <a:pt x="6019" y="4229"/>
                  </a:lnTo>
                  <a:lnTo>
                    <a:pt x="9829" y="3898"/>
                  </a:lnTo>
                  <a:lnTo>
                    <a:pt x="12801" y="5600"/>
                  </a:lnTo>
                  <a:lnTo>
                    <a:pt x="15062" y="3911"/>
                  </a:lnTo>
                  <a:close/>
                </a:path>
              </a:pathLst>
            </a:custGeom>
            <a:solidFill>
              <a:srgbClr val="FCE5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7" name="object 2757" descr=""/>
            <p:cNvSpPr/>
            <p:nvPr/>
          </p:nvSpPr>
          <p:spPr>
            <a:xfrm>
              <a:off x="2931076" y="2657440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4622" y="0"/>
                  </a:moveTo>
                  <a:lnTo>
                    <a:pt x="0" y="4216"/>
                  </a:lnTo>
                  <a:lnTo>
                    <a:pt x="165" y="11099"/>
                  </a:lnTo>
                  <a:lnTo>
                    <a:pt x="4470" y="15227"/>
                  </a:lnTo>
                  <a:lnTo>
                    <a:pt x="8877" y="11925"/>
                  </a:lnTo>
                  <a:lnTo>
                    <a:pt x="7010" y="10921"/>
                  </a:lnTo>
                  <a:lnTo>
                    <a:pt x="5664" y="9169"/>
                  </a:lnTo>
                  <a:lnTo>
                    <a:pt x="5435" y="4584"/>
                  </a:lnTo>
                  <a:lnTo>
                    <a:pt x="6591" y="2679"/>
                  </a:lnTo>
                  <a:lnTo>
                    <a:pt x="8470" y="1930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FAD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8" name="object 2758" descr=""/>
            <p:cNvSpPr/>
            <p:nvPr/>
          </p:nvSpPr>
          <p:spPr>
            <a:xfrm>
              <a:off x="2892526" y="2662669"/>
              <a:ext cx="6985" cy="10795"/>
            </a:xfrm>
            <a:custGeom>
              <a:avLst/>
              <a:gdLst/>
              <a:ahLst/>
              <a:cxnLst/>
              <a:rect l="l" t="t" r="r" b="b"/>
              <a:pathLst>
                <a:path w="6985" h="10794">
                  <a:moveTo>
                    <a:pt x="5245" y="812"/>
                  </a:moveTo>
                  <a:lnTo>
                    <a:pt x="3657" y="304"/>
                  </a:lnTo>
                  <a:lnTo>
                    <a:pt x="2743" y="0"/>
                  </a:lnTo>
                  <a:lnTo>
                    <a:pt x="1663" y="495"/>
                  </a:lnTo>
                  <a:lnTo>
                    <a:pt x="1739" y="1968"/>
                  </a:lnTo>
                  <a:lnTo>
                    <a:pt x="2755" y="1892"/>
                  </a:lnTo>
                  <a:lnTo>
                    <a:pt x="2730" y="1460"/>
                  </a:lnTo>
                  <a:lnTo>
                    <a:pt x="3302" y="1003"/>
                  </a:lnTo>
                  <a:lnTo>
                    <a:pt x="3619" y="1028"/>
                  </a:lnTo>
                  <a:lnTo>
                    <a:pt x="3670" y="1511"/>
                  </a:lnTo>
                  <a:lnTo>
                    <a:pt x="3759" y="1714"/>
                  </a:lnTo>
                  <a:lnTo>
                    <a:pt x="3797" y="1917"/>
                  </a:lnTo>
                  <a:lnTo>
                    <a:pt x="3771" y="2133"/>
                  </a:lnTo>
                  <a:lnTo>
                    <a:pt x="3759" y="2654"/>
                  </a:lnTo>
                  <a:lnTo>
                    <a:pt x="3467" y="3200"/>
                  </a:lnTo>
                  <a:lnTo>
                    <a:pt x="3263" y="3657"/>
                  </a:lnTo>
                  <a:lnTo>
                    <a:pt x="3073" y="4064"/>
                  </a:lnTo>
                  <a:lnTo>
                    <a:pt x="4076" y="4114"/>
                  </a:lnTo>
                  <a:lnTo>
                    <a:pt x="4241" y="3746"/>
                  </a:lnTo>
                  <a:lnTo>
                    <a:pt x="4775" y="2616"/>
                  </a:lnTo>
                  <a:lnTo>
                    <a:pt x="5245" y="812"/>
                  </a:lnTo>
                  <a:close/>
                </a:path>
                <a:path w="6985" h="10794">
                  <a:moveTo>
                    <a:pt x="6413" y="8064"/>
                  </a:moveTo>
                  <a:lnTo>
                    <a:pt x="5054" y="8089"/>
                  </a:lnTo>
                  <a:lnTo>
                    <a:pt x="4775" y="8089"/>
                  </a:lnTo>
                  <a:lnTo>
                    <a:pt x="4521" y="8178"/>
                  </a:lnTo>
                  <a:lnTo>
                    <a:pt x="4292" y="8305"/>
                  </a:lnTo>
                  <a:lnTo>
                    <a:pt x="3594" y="6426"/>
                  </a:lnTo>
                  <a:lnTo>
                    <a:pt x="0" y="7683"/>
                  </a:lnTo>
                  <a:lnTo>
                    <a:pt x="1422" y="9652"/>
                  </a:lnTo>
                  <a:lnTo>
                    <a:pt x="1612" y="9931"/>
                  </a:lnTo>
                  <a:lnTo>
                    <a:pt x="2590" y="9740"/>
                  </a:lnTo>
                  <a:lnTo>
                    <a:pt x="2387" y="9448"/>
                  </a:lnTo>
                  <a:lnTo>
                    <a:pt x="2184" y="9232"/>
                  </a:lnTo>
                  <a:lnTo>
                    <a:pt x="2082" y="8978"/>
                  </a:lnTo>
                  <a:lnTo>
                    <a:pt x="2095" y="8674"/>
                  </a:lnTo>
                  <a:lnTo>
                    <a:pt x="2959" y="8001"/>
                  </a:lnTo>
                  <a:lnTo>
                    <a:pt x="3390" y="8051"/>
                  </a:lnTo>
                  <a:lnTo>
                    <a:pt x="3378" y="8851"/>
                  </a:lnTo>
                  <a:lnTo>
                    <a:pt x="3517" y="9004"/>
                  </a:lnTo>
                  <a:lnTo>
                    <a:pt x="3200" y="9423"/>
                  </a:lnTo>
                  <a:lnTo>
                    <a:pt x="2959" y="9906"/>
                  </a:lnTo>
                  <a:lnTo>
                    <a:pt x="2692" y="10693"/>
                  </a:lnTo>
                  <a:lnTo>
                    <a:pt x="3683" y="10706"/>
                  </a:lnTo>
                  <a:lnTo>
                    <a:pt x="3797" y="10401"/>
                  </a:lnTo>
                  <a:lnTo>
                    <a:pt x="3924" y="10020"/>
                  </a:lnTo>
                  <a:lnTo>
                    <a:pt x="4076" y="9448"/>
                  </a:lnTo>
                  <a:lnTo>
                    <a:pt x="4419" y="9194"/>
                  </a:lnTo>
                  <a:lnTo>
                    <a:pt x="4584" y="8826"/>
                  </a:lnTo>
                  <a:lnTo>
                    <a:pt x="4838" y="8826"/>
                  </a:lnTo>
                  <a:lnTo>
                    <a:pt x="5181" y="9182"/>
                  </a:lnTo>
                  <a:lnTo>
                    <a:pt x="5130" y="9563"/>
                  </a:lnTo>
                  <a:lnTo>
                    <a:pt x="4991" y="9906"/>
                  </a:lnTo>
                  <a:lnTo>
                    <a:pt x="4622" y="10502"/>
                  </a:lnTo>
                  <a:lnTo>
                    <a:pt x="5600" y="10566"/>
                  </a:lnTo>
                  <a:lnTo>
                    <a:pt x="5765" y="10261"/>
                  </a:lnTo>
                  <a:lnTo>
                    <a:pt x="6248" y="9423"/>
                  </a:lnTo>
                  <a:lnTo>
                    <a:pt x="6413" y="8064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9" name="object 2759" descr=""/>
            <p:cNvSpPr/>
            <p:nvPr/>
          </p:nvSpPr>
          <p:spPr>
            <a:xfrm>
              <a:off x="2877820" y="2663774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80">
                  <a:moveTo>
                    <a:pt x="4114" y="4483"/>
                  </a:moveTo>
                  <a:lnTo>
                    <a:pt x="4089" y="3124"/>
                  </a:lnTo>
                  <a:lnTo>
                    <a:pt x="3098" y="2235"/>
                  </a:lnTo>
                  <a:lnTo>
                    <a:pt x="1739" y="2489"/>
                  </a:lnTo>
                  <a:lnTo>
                    <a:pt x="723" y="2692"/>
                  </a:lnTo>
                  <a:lnTo>
                    <a:pt x="0" y="3746"/>
                  </a:lnTo>
                  <a:lnTo>
                    <a:pt x="1054" y="4838"/>
                  </a:lnTo>
                  <a:lnTo>
                    <a:pt x="1981" y="4610"/>
                  </a:lnTo>
                  <a:lnTo>
                    <a:pt x="1524" y="4127"/>
                  </a:lnTo>
                  <a:lnTo>
                    <a:pt x="1282" y="3517"/>
                  </a:lnTo>
                  <a:lnTo>
                    <a:pt x="1638" y="3162"/>
                  </a:lnTo>
                  <a:lnTo>
                    <a:pt x="2400" y="2946"/>
                  </a:lnTo>
                  <a:lnTo>
                    <a:pt x="2870" y="3175"/>
                  </a:lnTo>
                  <a:lnTo>
                    <a:pt x="3022" y="3860"/>
                  </a:lnTo>
                  <a:lnTo>
                    <a:pt x="3098" y="4089"/>
                  </a:lnTo>
                  <a:lnTo>
                    <a:pt x="3124" y="4330"/>
                  </a:lnTo>
                  <a:lnTo>
                    <a:pt x="3098" y="4572"/>
                  </a:lnTo>
                  <a:lnTo>
                    <a:pt x="3111" y="4851"/>
                  </a:lnTo>
                  <a:lnTo>
                    <a:pt x="4114" y="4800"/>
                  </a:lnTo>
                  <a:lnTo>
                    <a:pt x="4114" y="4483"/>
                  </a:lnTo>
                  <a:close/>
                </a:path>
                <a:path w="12700" h="5080">
                  <a:moveTo>
                    <a:pt x="12280" y="2108"/>
                  </a:moveTo>
                  <a:lnTo>
                    <a:pt x="9042" y="0"/>
                  </a:lnTo>
                  <a:lnTo>
                    <a:pt x="8013" y="2628"/>
                  </a:lnTo>
                  <a:lnTo>
                    <a:pt x="9017" y="2679"/>
                  </a:lnTo>
                  <a:lnTo>
                    <a:pt x="9169" y="2298"/>
                  </a:lnTo>
                  <a:lnTo>
                    <a:pt x="9296" y="2552"/>
                  </a:lnTo>
                  <a:lnTo>
                    <a:pt x="9410" y="2806"/>
                  </a:lnTo>
                  <a:lnTo>
                    <a:pt x="9537" y="3060"/>
                  </a:lnTo>
                  <a:lnTo>
                    <a:pt x="9029" y="3390"/>
                  </a:lnTo>
                  <a:lnTo>
                    <a:pt x="9956" y="3657"/>
                  </a:lnTo>
                  <a:lnTo>
                    <a:pt x="12280" y="2108"/>
                  </a:lnTo>
                  <a:close/>
                </a:path>
              </a:pathLst>
            </a:custGeom>
            <a:solidFill>
              <a:srgbClr val="DCB7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0" name="object 2760" descr=""/>
            <p:cNvSpPr/>
            <p:nvPr/>
          </p:nvSpPr>
          <p:spPr>
            <a:xfrm>
              <a:off x="2915149" y="2654180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422" y="0"/>
                  </a:moveTo>
                  <a:lnTo>
                    <a:pt x="520" y="1244"/>
                  </a:lnTo>
                  <a:lnTo>
                    <a:pt x="0" y="2349"/>
                  </a:lnTo>
                  <a:lnTo>
                    <a:pt x="990" y="2387"/>
                  </a:lnTo>
                  <a:lnTo>
                    <a:pt x="1130" y="2095"/>
                  </a:lnTo>
                  <a:lnTo>
                    <a:pt x="1269" y="1790"/>
                  </a:lnTo>
                  <a:lnTo>
                    <a:pt x="1917" y="533"/>
                  </a:lnTo>
                  <a:lnTo>
                    <a:pt x="2324" y="647"/>
                  </a:lnTo>
                  <a:lnTo>
                    <a:pt x="2260" y="901"/>
                  </a:lnTo>
                  <a:lnTo>
                    <a:pt x="2260" y="1168"/>
                  </a:lnTo>
                  <a:lnTo>
                    <a:pt x="2298" y="1422"/>
                  </a:lnTo>
                  <a:lnTo>
                    <a:pt x="2273" y="1854"/>
                  </a:lnTo>
                  <a:lnTo>
                    <a:pt x="2095" y="2197"/>
                  </a:lnTo>
                  <a:lnTo>
                    <a:pt x="1765" y="2463"/>
                  </a:lnTo>
                  <a:lnTo>
                    <a:pt x="1460" y="2755"/>
                  </a:lnTo>
                  <a:lnTo>
                    <a:pt x="2438" y="2832"/>
                  </a:lnTo>
                  <a:lnTo>
                    <a:pt x="3289" y="2031"/>
                  </a:lnTo>
                  <a:lnTo>
                    <a:pt x="3771" y="368"/>
                  </a:lnTo>
                  <a:lnTo>
                    <a:pt x="2489" y="177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1" name="object 2761" descr=""/>
            <p:cNvSpPr/>
            <p:nvPr/>
          </p:nvSpPr>
          <p:spPr>
            <a:xfrm>
              <a:off x="2905760" y="2645638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3898" y="6553"/>
                  </a:moveTo>
                  <a:lnTo>
                    <a:pt x="3708" y="6337"/>
                  </a:lnTo>
                  <a:lnTo>
                    <a:pt x="3111" y="5626"/>
                  </a:lnTo>
                  <a:lnTo>
                    <a:pt x="2209" y="4876"/>
                  </a:lnTo>
                  <a:lnTo>
                    <a:pt x="0" y="5410"/>
                  </a:lnTo>
                  <a:lnTo>
                    <a:pt x="825" y="6337"/>
                  </a:lnTo>
                  <a:lnTo>
                    <a:pt x="863" y="7416"/>
                  </a:lnTo>
                  <a:lnTo>
                    <a:pt x="1879" y="7353"/>
                  </a:lnTo>
                  <a:lnTo>
                    <a:pt x="1854" y="6743"/>
                  </a:lnTo>
                  <a:lnTo>
                    <a:pt x="1625" y="6464"/>
                  </a:lnTo>
                  <a:lnTo>
                    <a:pt x="1625" y="6197"/>
                  </a:lnTo>
                  <a:lnTo>
                    <a:pt x="1422" y="5930"/>
                  </a:lnTo>
                  <a:lnTo>
                    <a:pt x="1524" y="5791"/>
                  </a:lnTo>
                  <a:lnTo>
                    <a:pt x="1930" y="5765"/>
                  </a:lnTo>
                  <a:lnTo>
                    <a:pt x="2247" y="5981"/>
                  </a:lnTo>
                  <a:lnTo>
                    <a:pt x="2514" y="6235"/>
                  </a:lnTo>
                  <a:lnTo>
                    <a:pt x="2743" y="6527"/>
                  </a:lnTo>
                  <a:lnTo>
                    <a:pt x="2946" y="6769"/>
                  </a:lnTo>
                  <a:lnTo>
                    <a:pt x="3898" y="6553"/>
                  </a:lnTo>
                  <a:close/>
                </a:path>
                <a:path w="6985" h="7619">
                  <a:moveTo>
                    <a:pt x="6375" y="1193"/>
                  </a:moveTo>
                  <a:lnTo>
                    <a:pt x="5702" y="177"/>
                  </a:lnTo>
                  <a:lnTo>
                    <a:pt x="3378" y="0"/>
                  </a:lnTo>
                  <a:lnTo>
                    <a:pt x="2768" y="1219"/>
                  </a:lnTo>
                  <a:lnTo>
                    <a:pt x="2870" y="2400"/>
                  </a:lnTo>
                  <a:lnTo>
                    <a:pt x="2921" y="2870"/>
                  </a:lnTo>
                  <a:lnTo>
                    <a:pt x="3937" y="2781"/>
                  </a:lnTo>
                  <a:lnTo>
                    <a:pt x="3886" y="2311"/>
                  </a:lnTo>
                  <a:lnTo>
                    <a:pt x="3733" y="1905"/>
                  </a:lnTo>
                  <a:lnTo>
                    <a:pt x="3898" y="1663"/>
                  </a:lnTo>
                  <a:lnTo>
                    <a:pt x="4394" y="1574"/>
                  </a:lnTo>
                  <a:lnTo>
                    <a:pt x="4991" y="1054"/>
                  </a:lnTo>
                  <a:lnTo>
                    <a:pt x="4737" y="1714"/>
                  </a:lnTo>
                  <a:lnTo>
                    <a:pt x="4368" y="2120"/>
                  </a:lnTo>
                  <a:lnTo>
                    <a:pt x="5346" y="2324"/>
                  </a:lnTo>
                  <a:lnTo>
                    <a:pt x="5638" y="1993"/>
                  </a:lnTo>
                  <a:lnTo>
                    <a:pt x="6375" y="1193"/>
                  </a:lnTo>
                  <a:close/>
                </a:path>
              </a:pathLst>
            </a:custGeom>
            <a:solidFill>
              <a:srgbClr val="DCB7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2" name="object 2762" descr=""/>
            <p:cNvSpPr/>
            <p:nvPr/>
          </p:nvSpPr>
          <p:spPr>
            <a:xfrm>
              <a:off x="2925255" y="2668188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3187" y="0"/>
                  </a:moveTo>
                  <a:lnTo>
                    <a:pt x="0" y="507"/>
                  </a:lnTo>
                  <a:lnTo>
                    <a:pt x="520" y="2158"/>
                  </a:lnTo>
                  <a:lnTo>
                    <a:pt x="1333" y="3340"/>
                  </a:lnTo>
                  <a:lnTo>
                    <a:pt x="2273" y="3136"/>
                  </a:lnTo>
                  <a:lnTo>
                    <a:pt x="2159" y="2984"/>
                  </a:lnTo>
                  <a:lnTo>
                    <a:pt x="977" y="1193"/>
                  </a:lnTo>
                  <a:lnTo>
                    <a:pt x="2540" y="266"/>
                  </a:lnTo>
                  <a:lnTo>
                    <a:pt x="2921" y="2425"/>
                  </a:lnTo>
                  <a:lnTo>
                    <a:pt x="2959" y="3111"/>
                  </a:lnTo>
                  <a:lnTo>
                    <a:pt x="3975" y="3047"/>
                  </a:lnTo>
                  <a:lnTo>
                    <a:pt x="3962" y="2819"/>
                  </a:lnTo>
                  <a:lnTo>
                    <a:pt x="3886" y="1498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3" name="object 2763" descr=""/>
            <p:cNvSpPr/>
            <p:nvPr/>
          </p:nvSpPr>
          <p:spPr>
            <a:xfrm>
              <a:off x="2933204" y="2662999"/>
              <a:ext cx="10795" cy="5715"/>
            </a:xfrm>
            <a:custGeom>
              <a:avLst/>
              <a:gdLst/>
              <a:ahLst/>
              <a:cxnLst/>
              <a:rect l="l" t="t" r="r" b="b"/>
              <a:pathLst>
                <a:path w="10794" h="5714">
                  <a:moveTo>
                    <a:pt x="762" y="3390"/>
                  </a:moveTo>
                  <a:lnTo>
                    <a:pt x="609" y="2425"/>
                  </a:lnTo>
                  <a:lnTo>
                    <a:pt x="0" y="2641"/>
                  </a:lnTo>
                  <a:lnTo>
                    <a:pt x="165" y="3784"/>
                  </a:lnTo>
                  <a:lnTo>
                    <a:pt x="762" y="3390"/>
                  </a:lnTo>
                  <a:close/>
                </a:path>
                <a:path w="10794" h="5714">
                  <a:moveTo>
                    <a:pt x="3187" y="2781"/>
                  </a:moveTo>
                  <a:lnTo>
                    <a:pt x="952" y="2298"/>
                  </a:lnTo>
                  <a:lnTo>
                    <a:pt x="736" y="2374"/>
                  </a:lnTo>
                  <a:lnTo>
                    <a:pt x="1943" y="3022"/>
                  </a:lnTo>
                  <a:lnTo>
                    <a:pt x="1803" y="4127"/>
                  </a:lnTo>
                  <a:lnTo>
                    <a:pt x="723" y="5194"/>
                  </a:lnTo>
                  <a:lnTo>
                    <a:pt x="1600" y="5321"/>
                  </a:lnTo>
                  <a:lnTo>
                    <a:pt x="2552" y="4356"/>
                  </a:lnTo>
                  <a:lnTo>
                    <a:pt x="3187" y="2781"/>
                  </a:lnTo>
                  <a:close/>
                </a:path>
                <a:path w="10794" h="5714">
                  <a:moveTo>
                    <a:pt x="10223" y="190"/>
                  </a:moveTo>
                  <a:lnTo>
                    <a:pt x="8089" y="0"/>
                  </a:lnTo>
                  <a:lnTo>
                    <a:pt x="7962" y="406"/>
                  </a:lnTo>
                  <a:lnTo>
                    <a:pt x="7848" y="2374"/>
                  </a:lnTo>
                  <a:lnTo>
                    <a:pt x="8382" y="1917"/>
                  </a:lnTo>
                  <a:lnTo>
                    <a:pt x="8623" y="406"/>
                  </a:lnTo>
                  <a:lnTo>
                    <a:pt x="9359" y="1270"/>
                  </a:lnTo>
                  <a:lnTo>
                    <a:pt x="8953" y="2374"/>
                  </a:lnTo>
                  <a:lnTo>
                    <a:pt x="9766" y="2400"/>
                  </a:lnTo>
                  <a:lnTo>
                    <a:pt x="10172" y="1270"/>
                  </a:lnTo>
                  <a:lnTo>
                    <a:pt x="10223" y="406"/>
                  </a:lnTo>
                  <a:lnTo>
                    <a:pt x="10223" y="190"/>
                  </a:lnTo>
                  <a:close/>
                </a:path>
              </a:pathLst>
            </a:custGeom>
            <a:solidFill>
              <a:srgbClr val="DCB7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4" name="object 2764" descr=""/>
            <p:cNvSpPr/>
            <p:nvPr/>
          </p:nvSpPr>
          <p:spPr>
            <a:xfrm>
              <a:off x="2905455" y="2675432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4">
                  <a:moveTo>
                    <a:pt x="3327" y="2755"/>
                  </a:moveTo>
                  <a:lnTo>
                    <a:pt x="3060" y="1739"/>
                  </a:lnTo>
                  <a:lnTo>
                    <a:pt x="698" y="1244"/>
                  </a:lnTo>
                  <a:lnTo>
                    <a:pt x="127" y="2489"/>
                  </a:lnTo>
                  <a:lnTo>
                    <a:pt x="25" y="3657"/>
                  </a:lnTo>
                  <a:lnTo>
                    <a:pt x="0" y="4076"/>
                  </a:lnTo>
                  <a:lnTo>
                    <a:pt x="1003" y="4025"/>
                  </a:lnTo>
                  <a:lnTo>
                    <a:pt x="1041" y="3568"/>
                  </a:lnTo>
                  <a:lnTo>
                    <a:pt x="889" y="3009"/>
                  </a:lnTo>
                  <a:lnTo>
                    <a:pt x="1066" y="2768"/>
                  </a:lnTo>
                  <a:lnTo>
                    <a:pt x="1574" y="2844"/>
                  </a:lnTo>
                  <a:lnTo>
                    <a:pt x="2032" y="2679"/>
                  </a:lnTo>
                  <a:lnTo>
                    <a:pt x="1866" y="2997"/>
                  </a:lnTo>
                  <a:lnTo>
                    <a:pt x="1409" y="3416"/>
                  </a:lnTo>
                  <a:lnTo>
                    <a:pt x="2298" y="3708"/>
                  </a:lnTo>
                  <a:lnTo>
                    <a:pt x="3327" y="2755"/>
                  </a:lnTo>
                  <a:close/>
                </a:path>
                <a:path w="10794" h="4444">
                  <a:moveTo>
                    <a:pt x="10680" y="2057"/>
                  </a:moveTo>
                  <a:lnTo>
                    <a:pt x="10515" y="1828"/>
                  </a:lnTo>
                  <a:lnTo>
                    <a:pt x="9855" y="901"/>
                  </a:lnTo>
                  <a:lnTo>
                    <a:pt x="8864" y="0"/>
                  </a:lnTo>
                  <a:lnTo>
                    <a:pt x="6832" y="381"/>
                  </a:lnTo>
                  <a:lnTo>
                    <a:pt x="6108" y="1257"/>
                  </a:lnTo>
                  <a:lnTo>
                    <a:pt x="7061" y="1803"/>
                  </a:lnTo>
                  <a:lnTo>
                    <a:pt x="7289" y="1943"/>
                  </a:lnTo>
                  <a:lnTo>
                    <a:pt x="8229" y="1727"/>
                  </a:lnTo>
                  <a:lnTo>
                    <a:pt x="7912" y="1536"/>
                  </a:lnTo>
                  <a:lnTo>
                    <a:pt x="7454" y="1003"/>
                  </a:lnTo>
                  <a:lnTo>
                    <a:pt x="7467" y="749"/>
                  </a:lnTo>
                  <a:lnTo>
                    <a:pt x="7962" y="787"/>
                  </a:lnTo>
                  <a:lnTo>
                    <a:pt x="8305" y="673"/>
                  </a:lnTo>
                  <a:lnTo>
                    <a:pt x="8585" y="787"/>
                  </a:lnTo>
                  <a:lnTo>
                    <a:pt x="8813" y="1143"/>
                  </a:lnTo>
                  <a:lnTo>
                    <a:pt x="9093" y="1397"/>
                  </a:lnTo>
                  <a:lnTo>
                    <a:pt x="9715" y="2247"/>
                  </a:lnTo>
                  <a:lnTo>
                    <a:pt x="10680" y="2057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5" name="object 2765" descr=""/>
            <p:cNvSpPr/>
            <p:nvPr/>
          </p:nvSpPr>
          <p:spPr>
            <a:xfrm>
              <a:off x="2910865" y="2680335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3365" y="1778"/>
                  </a:moveTo>
                  <a:lnTo>
                    <a:pt x="3263" y="1612"/>
                  </a:lnTo>
                  <a:lnTo>
                    <a:pt x="2781" y="876"/>
                  </a:lnTo>
                  <a:lnTo>
                    <a:pt x="2108" y="584"/>
                  </a:lnTo>
                  <a:lnTo>
                    <a:pt x="533" y="927"/>
                  </a:lnTo>
                  <a:lnTo>
                    <a:pt x="0" y="1574"/>
                  </a:lnTo>
                  <a:lnTo>
                    <a:pt x="635" y="2197"/>
                  </a:lnTo>
                  <a:lnTo>
                    <a:pt x="825" y="2374"/>
                  </a:lnTo>
                  <a:lnTo>
                    <a:pt x="1701" y="2133"/>
                  </a:lnTo>
                  <a:lnTo>
                    <a:pt x="1346" y="1790"/>
                  </a:lnTo>
                  <a:lnTo>
                    <a:pt x="1143" y="1181"/>
                  </a:lnTo>
                  <a:lnTo>
                    <a:pt x="1651" y="1168"/>
                  </a:lnTo>
                  <a:lnTo>
                    <a:pt x="1968" y="1168"/>
                  </a:lnTo>
                  <a:lnTo>
                    <a:pt x="2146" y="1549"/>
                  </a:lnTo>
                  <a:lnTo>
                    <a:pt x="2298" y="1765"/>
                  </a:lnTo>
                  <a:lnTo>
                    <a:pt x="2425" y="1968"/>
                  </a:lnTo>
                  <a:lnTo>
                    <a:pt x="3365" y="1778"/>
                  </a:lnTo>
                  <a:close/>
                </a:path>
                <a:path w="9525" h="6350">
                  <a:moveTo>
                    <a:pt x="7810" y="3937"/>
                  </a:moveTo>
                  <a:lnTo>
                    <a:pt x="4521" y="3505"/>
                  </a:lnTo>
                  <a:lnTo>
                    <a:pt x="4546" y="5397"/>
                  </a:lnTo>
                  <a:lnTo>
                    <a:pt x="4559" y="5740"/>
                  </a:lnTo>
                  <a:lnTo>
                    <a:pt x="5575" y="5689"/>
                  </a:lnTo>
                  <a:lnTo>
                    <a:pt x="5562" y="5308"/>
                  </a:lnTo>
                  <a:lnTo>
                    <a:pt x="6121" y="5041"/>
                  </a:lnTo>
                  <a:lnTo>
                    <a:pt x="6261" y="5156"/>
                  </a:lnTo>
                  <a:lnTo>
                    <a:pt x="5981" y="5626"/>
                  </a:lnTo>
                  <a:lnTo>
                    <a:pt x="5816" y="5969"/>
                  </a:lnTo>
                  <a:lnTo>
                    <a:pt x="6807" y="6007"/>
                  </a:lnTo>
                  <a:lnTo>
                    <a:pt x="6972" y="5689"/>
                  </a:lnTo>
                  <a:lnTo>
                    <a:pt x="7810" y="3937"/>
                  </a:lnTo>
                  <a:close/>
                </a:path>
                <a:path w="9525" h="6350">
                  <a:moveTo>
                    <a:pt x="9461" y="1409"/>
                  </a:moveTo>
                  <a:lnTo>
                    <a:pt x="9258" y="406"/>
                  </a:lnTo>
                  <a:lnTo>
                    <a:pt x="8318" y="203"/>
                  </a:lnTo>
                  <a:lnTo>
                    <a:pt x="7315" y="0"/>
                  </a:lnTo>
                  <a:lnTo>
                    <a:pt x="6477" y="508"/>
                  </a:lnTo>
                  <a:lnTo>
                    <a:pt x="5930" y="1295"/>
                  </a:lnTo>
                  <a:lnTo>
                    <a:pt x="5829" y="1422"/>
                  </a:lnTo>
                  <a:lnTo>
                    <a:pt x="6743" y="1524"/>
                  </a:lnTo>
                  <a:lnTo>
                    <a:pt x="6908" y="1295"/>
                  </a:lnTo>
                  <a:lnTo>
                    <a:pt x="7188" y="901"/>
                  </a:lnTo>
                  <a:lnTo>
                    <a:pt x="7315" y="495"/>
                  </a:lnTo>
                  <a:lnTo>
                    <a:pt x="7835" y="787"/>
                  </a:lnTo>
                  <a:lnTo>
                    <a:pt x="8140" y="965"/>
                  </a:lnTo>
                  <a:lnTo>
                    <a:pt x="8458" y="1371"/>
                  </a:lnTo>
                  <a:lnTo>
                    <a:pt x="7378" y="1828"/>
                  </a:lnTo>
                  <a:lnTo>
                    <a:pt x="8356" y="1892"/>
                  </a:lnTo>
                  <a:lnTo>
                    <a:pt x="9461" y="1409"/>
                  </a:lnTo>
                  <a:close/>
                </a:path>
              </a:pathLst>
            </a:custGeom>
            <a:solidFill>
              <a:srgbClr val="DCB7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6" name="object 2766" descr=""/>
            <p:cNvSpPr/>
            <p:nvPr/>
          </p:nvSpPr>
          <p:spPr>
            <a:xfrm>
              <a:off x="2896057" y="2654262"/>
              <a:ext cx="34290" cy="9525"/>
            </a:xfrm>
            <a:custGeom>
              <a:avLst/>
              <a:gdLst/>
              <a:ahLst/>
              <a:cxnLst/>
              <a:rect l="l" t="t" r="r" b="b"/>
              <a:pathLst>
                <a:path w="34289" h="9525">
                  <a:moveTo>
                    <a:pt x="2984" y="2006"/>
                  </a:moveTo>
                  <a:lnTo>
                    <a:pt x="825" y="1879"/>
                  </a:lnTo>
                  <a:lnTo>
                    <a:pt x="0" y="2374"/>
                  </a:lnTo>
                  <a:lnTo>
                    <a:pt x="330" y="3314"/>
                  </a:lnTo>
                  <a:lnTo>
                    <a:pt x="444" y="3619"/>
                  </a:lnTo>
                  <a:lnTo>
                    <a:pt x="1422" y="3441"/>
                  </a:lnTo>
                  <a:lnTo>
                    <a:pt x="1346" y="3225"/>
                  </a:lnTo>
                  <a:lnTo>
                    <a:pt x="1206" y="2844"/>
                  </a:lnTo>
                  <a:lnTo>
                    <a:pt x="1485" y="2413"/>
                  </a:lnTo>
                  <a:lnTo>
                    <a:pt x="1739" y="2882"/>
                  </a:lnTo>
                  <a:lnTo>
                    <a:pt x="1930" y="3251"/>
                  </a:lnTo>
                  <a:lnTo>
                    <a:pt x="1689" y="3860"/>
                  </a:lnTo>
                  <a:lnTo>
                    <a:pt x="1574" y="4216"/>
                  </a:lnTo>
                  <a:lnTo>
                    <a:pt x="1473" y="4508"/>
                  </a:lnTo>
                  <a:lnTo>
                    <a:pt x="2463" y="4521"/>
                  </a:lnTo>
                  <a:lnTo>
                    <a:pt x="2552" y="4241"/>
                  </a:lnTo>
                  <a:lnTo>
                    <a:pt x="2882" y="3302"/>
                  </a:lnTo>
                  <a:lnTo>
                    <a:pt x="2984" y="2006"/>
                  </a:lnTo>
                  <a:close/>
                </a:path>
                <a:path w="34289" h="9525">
                  <a:moveTo>
                    <a:pt x="10020" y="1346"/>
                  </a:moveTo>
                  <a:lnTo>
                    <a:pt x="9715" y="558"/>
                  </a:lnTo>
                  <a:lnTo>
                    <a:pt x="8915" y="304"/>
                  </a:lnTo>
                  <a:lnTo>
                    <a:pt x="7899" y="0"/>
                  </a:lnTo>
                  <a:lnTo>
                    <a:pt x="7010" y="660"/>
                  </a:lnTo>
                  <a:lnTo>
                    <a:pt x="6324" y="2032"/>
                  </a:lnTo>
                  <a:lnTo>
                    <a:pt x="7277" y="2197"/>
                  </a:lnTo>
                  <a:lnTo>
                    <a:pt x="7480" y="1803"/>
                  </a:lnTo>
                  <a:lnTo>
                    <a:pt x="7543" y="1625"/>
                  </a:lnTo>
                  <a:lnTo>
                    <a:pt x="7645" y="1460"/>
                  </a:lnTo>
                  <a:lnTo>
                    <a:pt x="7785" y="1320"/>
                  </a:lnTo>
                  <a:lnTo>
                    <a:pt x="8026" y="876"/>
                  </a:lnTo>
                  <a:lnTo>
                    <a:pt x="8318" y="1028"/>
                  </a:lnTo>
                  <a:lnTo>
                    <a:pt x="8661" y="1765"/>
                  </a:lnTo>
                  <a:lnTo>
                    <a:pt x="8343" y="2235"/>
                  </a:lnTo>
                  <a:lnTo>
                    <a:pt x="9321" y="2413"/>
                  </a:lnTo>
                  <a:lnTo>
                    <a:pt x="10020" y="1346"/>
                  </a:lnTo>
                  <a:close/>
                </a:path>
                <a:path w="34289" h="9525">
                  <a:moveTo>
                    <a:pt x="27254" y="4152"/>
                  </a:moveTo>
                  <a:lnTo>
                    <a:pt x="24472" y="3594"/>
                  </a:lnTo>
                  <a:lnTo>
                    <a:pt x="23799" y="4648"/>
                  </a:lnTo>
                  <a:lnTo>
                    <a:pt x="23533" y="5702"/>
                  </a:lnTo>
                  <a:lnTo>
                    <a:pt x="23444" y="6083"/>
                  </a:lnTo>
                  <a:lnTo>
                    <a:pt x="24447" y="6070"/>
                  </a:lnTo>
                  <a:lnTo>
                    <a:pt x="24523" y="5753"/>
                  </a:lnTo>
                  <a:lnTo>
                    <a:pt x="24574" y="5524"/>
                  </a:lnTo>
                  <a:lnTo>
                    <a:pt x="24638" y="5308"/>
                  </a:lnTo>
                  <a:lnTo>
                    <a:pt x="24714" y="5092"/>
                  </a:lnTo>
                  <a:lnTo>
                    <a:pt x="24752" y="4724"/>
                  </a:lnTo>
                  <a:lnTo>
                    <a:pt x="25336" y="4470"/>
                  </a:lnTo>
                  <a:lnTo>
                    <a:pt x="25666" y="4711"/>
                  </a:lnTo>
                  <a:lnTo>
                    <a:pt x="26517" y="4914"/>
                  </a:lnTo>
                  <a:lnTo>
                    <a:pt x="25361" y="5892"/>
                  </a:lnTo>
                  <a:lnTo>
                    <a:pt x="25031" y="6311"/>
                  </a:lnTo>
                  <a:lnTo>
                    <a:pt x="24739" y="6654"/>
                  </a:lnTo>
                  <a:lnTo>
                    <a:pt x="25717" y="6731"/>
                  </a:lnTo>
                  <a:lnTo>
                    <a:pt x="25920" y="6489"/>
                  </a:lnTo>
                  <a:lnTo>
                    <a:pt x="26568" y="5689"/>
                  </a:lnTo>
                  <a:lnTo>
                    <a:pt x="27254" y="4152"/>
                  </a:lnTo>
                  <a:close/>
                </a:path>
                <a:path w="34289" h="9525">
                  <a:moveTo>
                    <a:pt x="34226" y="4318"/>
                  </a:moveTo>
                  <a:lnTo>
                    <a:pt x="31788" y="3746"/>
                  </a:lnTo>
                  <a:lnTo>
                    <a:pt x="30302" y="6032"/>
                  </a:lnTo>
                  <a:lnTo>
                    <a:pt x="30162" y="6235"/>
                  </a:lnTo>
                  <a:lnTo>
                    <a:pt x="31115" y="6311"/>
                  </a:lnTo>
                  <a:lnTo>
                    <a:pt x="31508" y="5715"/>
                  </a:lnTo>
                  <a:lnTo>
                    <a:pt x="31978" y="4914"/>
                  </a:lnTo>
                  <a:lnTo>
                    <a:pt x="32461" y="4584"/>
                  </a:lnTo>
                  <a:lnTo>
                    <a:pt x="32816" y="5257"/>
                  </a:lnTo>
                  <a:lnTo>
                    <a:pt x="32435" y="6134"/>
                  </a:lnTo>
                  <a:lnTo>
                    <a:pt x="31991" y="6705"/>
                  </a:lnTo>
                  <a:lnTo>
                    <a:pt x="30988" y="6883"/>
                  </a:lnTo>
                  <a:lnTo>
                    <a:pt x="30111" y="7759"/>
                  </a:lnTo>
                  <a:lnTo>
                    <a:pt x="31407" y="9232"/>
                  </a:lnTo>
                  <a:lnTo>
                    <a:pt x="32346" y="8928"/>
                  </a:lnTo>
                  <a:lnTo>
                    <a:pt x="31991" y="8521"/>
                  </a:lnTo>
                  <a:lnTo>
                    <a:pt x="31483" y="7861"/>
                  </a:lnTo>
                  <a:lnTo>
                    <a:pt x="31546" y="7556"/>
                  </a:lnTo>
                  <a:lnTo>
                    <a:pt x="32169" y="7632"/>
                  </a:lnTo>
                  <a:lnTo>
                    <a:pt x="32689" y="7416"/>
                  </a:lnTo>
                  <a:lnTo>
                    <a:pt x="32854" y="7620"/>
                  </a:lnTo>
                  <a:lnTo>
                    <a:pt x="32664" y="8267"/>
                  </a:lnTo>
                  <a:lnTo>
                    <a:pt x="32550" y="8737"/>
                  </a:lnTo>
                  <a:lnTo>
                    <a:pt x="33566" y="8763"/>
                  </a:lnTo>
                  <a:lnTo>
                    <a:pt x="33858" y="7454"/>
                  </a:lnTo>
                  <a:lnTo>
                    <a:pt x="33489" y="6946"/>
                  </a:lnTo>
                  <a:lnTo>
                    <a:pt x="32956" y="6756"/>
                  </a:lnTo>
                  <a:lnTo>
                    <a:pt x="33477" y="6083"/>
                  </a:lnTo>
                  <a:lnTo>
                    <a:pt x="34226" y="4318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7" name="object 2767" descr=""/>
            <p:cNvSpPr/>
            <p:nvPr/>
          </p:nvSpPr>
          <p:spPr>
            <a:xfrm>
              <a:off x="2834771" y="2676619"/>
              <a:ext cx="60325" cy="41910"/>
            </a:xfrm>
            <a:custGeom>
              <a:avLst/>
              <a:gdLst/>
              <a:ahLst/>
              <a:cxnLst/>
              <a:rect l="l" t="t" r="r" b="b"/>
              <a:pathLst>
                <a:path w="60325" h="41910">
                  <a:moveTo>
                    <a:pt x="32344" y="39839"/>
                  </a:moveTo>
                  <a:lnTo>
                    <a:pt x="28479" y="39839"/>
                  </a:lnTo>
                  <a:lnTo>
                    <a:pt x="28594" y="40284"/>
                  </a:lnTo>
                  <a:lnTo>
                    <a:pt x="28873" y="40678"/>
                  </a:lnTo>
                  <a:lnTo>
                    <a:pt x="30613" y="41440"/>
                  </a:lnTo>
                  <a:lnTo>
                    <a:pt x="31756" y="40601"/>
                  </a:lnTo>
                  <a:lnTo>
                    <a:pt x="32344" y="39839"/>
                  </a:lnTo>
                  <a:close/>
                </a:path>
                <a:path w="60325" h="41910">
                  <a:moveTo>
                    <a:pt x="39728" y="39547"/>
                  </a:moveTo>
                  <a:lnTo>
                    <a:pt x="32569" y="39547"/>
                  </a:lnTo>
                  <a:lnTo>
                    <a:pt x="33372" y="40462"/>
                  </a:lnTo>
                  <a:lnTo>
                    <a:pt x="34360" y="41236"/>
                  </a:lnTo>
                  <a:lnTo>
                    <a:pt x="35439" y="41211"/>
                  </a:lnTo>
                  <a:lnTo>
                    <a:pt x="35960" y="41211"/>
                  </a:lnTo>
                  <a:lnTo>
                    <a:pt x="36582" y="40982"/>
                  </a:lnTo>
                  <a:lnTo>
                    <a:pt x="36849" y="40462"/>
                  </a:lnTo>
                  <a:lnTo>
                    <a:pt x="39026" y="40449"/>
                  </a:lnTo>
                  <a:lnTo>
                    <a:pt x="39668" y="39649"/>
                  </a:lnTo>
                  <a:close/>
                </a:path>
                <a:path w="60325" h="41910">
                  <a:moveTo>
                    <a:pt x="39805" y="39204"/>
                  </a:moveTo>
                  <a:lnTo>
                    <a:pt x="24784" y="39204"/>
                  </a:lnTo>
                  <a:lnTo>
                    <a:pt x="25508" y="40157"/>
                  </a:lnTo>
                  <a:lnTo>
                    <a:pt x="26435" y="40932"/>
                  </a:lnTo>
                  <a:lnTo>
                    <a:pt x="27959" y="40601"/>
                  </a:lnTo>
                  <a:lnTo>
                    <a:pt x="28327" y="40297"/>
                  </a:lnTo>
                  <a:lnTo>
                    <a:pt x="28479" y="39839"/>
                  </a:lnTo>
                  <a:lnTo>
                    <a:pt x="32344" y="39839"/>
                  </a:lnTo>
                  <a:lnTo>
                    <a:pt x="32569" y="39547"/>
                  </a:lnTo>
                  <a:lnTo>
                    <a:pt x="39728" y="39547"/>
                  </a:lnTo>
                  <a:lnTo>
                    <a:pt x="39805" y="39204"/>
                  </a:lnTo>
                  <a:close/>
                </a:path>
                <a:path w="60325" h="41910">
                  <a:moveTo>
                    <a:pt x="39016" y="40462"/>
                  </a:moveTo>
                  <a:lnTo>
                    <a:pt x="36849" y="40462"/>
                  </a:lnTo>
                  <a:lnTo>
                    <a:pt x="37687" y="40894"/>
                  </a:lnTo>
                  <a:lnTo>
                    <a:pt x="38741" y="40805"/>
                  </a:lnTo>
                  <a:lnTo>
                    <a:pt x="39016" y="40462"/>
                  </a:lnTo>
                  <a:close/>
                </a:path>
                <a:path w="60325" h="41910">
                  <a:moveTo>
                    <a:pt x="24776" y="39217"/>
                  </a:moveTo>
                  <a:lnTo>
                    <a:pt x="20771" y="39217"/>
                  </a:lnTo>
                  <a:lnTo>
                    <a:pt x="21545" y="40665"/>
                  </a:lnTo>
                  <a:lnTo>
                    <a:pt x="23907" y="40678"/>
                  </a:lnTo>
                  <a:lnTo>
                    <a:pt x="24776" y="39217"/>
                  </a:lnTo>
                  <a:close/>
                </a:path>
                <a:path w="60325" h="41910">
                  <a:moveTo>
                    <a:pt x="45414" y="38074"/>
                  </a:moveTo>
                  <a:lnTo>
                    <a:pt x="18002" y="38074"/>
                  </a:lnTo>
                  <a:lnTo>
                    <a:pt x="18040" y="38506"/>
                  </a:lnTo>
                  <a:lnTo>
                    <a:pt x="18149" y="38811"/>
                  </a:lnTo>
                  <a:lnTo>
                    <a:pt x="18311" y="39090"/>
                  </a:lnTo>
                  <a:lnTo>
                    <a:pt x="18436" y="39217"/>
                  </a:lnTo>
                  <a:lnTo>
                    <a:pt x="19551" y="39649"/>
                  </a:lnTo>
                  <a:lnTo>
                    <a:pt x="20224" y="39547"/>
                  </a:lnTo>
                  <a:lnTo>
                    <a:pt x="20771" y="39217"/>
                  </a:lnTo>
                  <a:lnTo>
                    <a:pt x="24784" y="39204"/>
                  </a:lnTo>
                  <a:lnTo>
                    <a:pt x="39805" y="39204"/>
                  </a:lnTo>
                  <a:lnTo>
                    <a:pt x="39795" y="38836"/>
                  </a:lnTo>
                  <a:lnTo>
                    <a:pt x="41799" y="38836"/>
                  </a:lnTo>
                  <a:lnTo>
                    <a:pt x="42094" y="38671"/>
                  </a:lnTo>
                  <a:lnTo>
                    <a:pt x="45115" y="38671"/>
                  </a:lnTo>
                  <a:lnTo>
                    <a:pt x="45269" y="38506"/>
                  </a:lnTo>
                  <a:lnTo>
                    <a:pt x="45414" y="38074"/>
                  </a:lnTo>
                  <a:close/>
                </a:path>
                <a:path w="60325" h="41910">
                  <a:moveTo>
                    <a:pt x="45115" y="38671"/>
                  </a:moveTo>
                  <a:lnTo>
                    <a:pt x="42094" y="38671"/>
                  </a:lnTo>
                  <a:lnTo>
                    <a:pt x="42355" y="39090"/>
                  </a:lnTo>
                  <a:lnTo>
                    <a:pt x="42716" y="39370"/>
                  </a:lnTo>
                  <a:lnTo>
                    <a:pt x="43910" y="39497"/>
                  </a:lnTo>
                  <a:lnTo>
                    <a:pt x="44545" y="39281"/>
                  </a:lnTo>
                  <a:lnTo>
                    <a:pt x="45115" y="38671"/>
                  </a:lnTo>
                  <a:close/>
                </a:path>
                <a:path w="60325" h="41910">
                  <a:moveTo>
                    <a:pt x="41799" y="38836"/>
                  </a:moveTo>
                  <a:lnTo>
                    <a:pt x="39795" y="38836"/>
                  </a:lnTo>
                  <a:lnTo>
                    <a:pt x="40265" y="39014"/>
                  </a:lnTo>
                  <a:lnTo>
                    <a:pt x="40773" y="39090"/>
                  </a:lnTo>
                  <a:lnTo>
                    <a:pt x="41599" y="38912"/>
                  </a:lnTo>
                  <a:lnTo>
                    <a:pt x="41799" y="38836"/>
                  </a:lnTo>
                  <a:close/>
                </a:path>
                <a:path w="60325" h="41910">
                  <a:moveTo>
                    <a:pt x="48078" y="37084"/>
                  </a:moveTo>
                  <a:lnTo>
                    <a:pt x="15221" y="37084"/>
                  </a:lnTo>
                  <a:lnTo>
                    <a:pt x="15144" y="38277"/>
                  </a:lnTo>
                  <a:lnTo>
                    <a:pt x="16643" y="38925"/>
                  </a:lnTo>
                  <a:lnTo>
                    <a:pt x="17392" y="38595"/>
                  </a:lnTo>
                  <a:lnTo>
                    <a:pt x="18002" y="38074"/>
                  </a:lnTo>
                  <a:lnTo>
                    <a:pt x="45414" y="38074"/>
                  </a:lnTo>
                  <a:lnTo>
                    <a:pt x="45472" y="37706"/>
                  </a:lnTo>
                  <a:lnTo>
                    <a:pt x="47349" y="37706"/>
                  </a:lnTo>
                  <a:lnTo>
                    <a:pt x="47987" y="37376"/>
                  </a:lnTo>
                  <a:lnTo>
                    <a:pt x="48078" y="37084"/>
                  </a:lnTo>
                  <a:close/>
                </a:path>
                <a:path w="60325" h="41910">
                  <a:moveTo>
                    <a:pt x="47349" y="37706"/>
                  </a:moveTo>
                  <a:lnTo>
                    <a:pt x="45472" y="37706"/>
                  </a:lnTo>
                  <a:lnTo>
                    <a:pt x="45688" y="37833"/>
                  </a:lnTo>
                  <a:lnTo>
                    <a:pt x="46323" y="37998"/>
                  </a:lnTo>
                  <a:lnTo>
                    <a:pt x="46933" y="37922"/>
                  </a:lnTo>
                  <a:lnTo>
                    <a:pt x="47349" y="37706"/>
                  </a:lnTo>
                  <a:close/>
                </a:path>
                <a:path w="60325" h="41910">
                  <a:moveTo>
                    <a:pt x="50677" y="35521"/>
                  </a:moveTo>
                  <a:lnTo>
                    <a:pt x="12401" y="35521"/>
                  </a:lnTo>
                  <a:lnTo>
                    <a:pt x="12294" y="35712"/>
                  </a:lnTo>
                  <a:lnTo>
                    <a:pt x="12185" y="36169"/>
                  </a:lnTo>
                  <a:lnTo>
                    <a:pt x="12922" y="37744"/>
                  </a:lnTo>
                  <a:lnTo>
                    <a:pt x="14243" y="37604"/>
                  </a:lnTo>
                  <a:lnTo>
                    <a:pt x="15221" y="37084"/>
                  </a:lnTo>
                  <a:lnTo>
                    <a:pt x="48078" y="37084"/>
                  </a:lnTo>
                  <a:lnTo>
                    <a:pt x="48012" y="36474"/>
                  </a:lnTo>
                  <a:lnTo>
                    <a:pt x="49399" y="36474"/>
                  </a:lnTo>
                  <a:lnTo>
                    <a:pt x="50323" y="36017"/>
                  </a:lnTo>
                  <a:lnTo>
                    <a:pt x="50677" y="35521"/>
                  </a:lnTo>
                  <a:close/>
                </a:path>
                <a:path w="60325" h="41910">
                  <a:moveTo>
                    <a:pt x="49399" y="36474"/>
                  </a:moveTo>
                  <a:lnTo>
                    <a:pt x="48012" y="36474"/>
                  </a:lnTo>
                  <a:lnTo>
                    <a:pt x="48596" y="36601"/>
                  </a:lnTo>
                  <a:lnTo>
                    <a:pt x="49193" y="36576"/>
                  </a:lnTo>
                  <a:lnTo>
                    <a:pt x="49399" y="36474"/>
                  </a:lnTo>
                  <a:close/>
                </a:path>
                <a:path w="60325" h="41910">
                  <a:moveTo>
                    <a:pt x="55248" y="32397"/>
                  </a:moveTo>
                  <a:lnTo>
                    <a:pt x="8439" y="32397"/>
                  </a:lnTo>
                  <a:lnTo>
                    <a:pt x="8337" y="33185"/>
                  </a:lnTo>
                  <a:lnTo>
                    <a:pt x="8959" y="34061"/>
                  </a:lnTo>
                  <a:lnTo>
                    <a:pt x="9430" y="34544"/>
                  </a:lnTo>
                  <a:lnTo>
                    <a:pt x="9353" y="35217"/>
                  </a:lnTo>
                  <a:lnTo>
                    <a:pt x="9937" y="35712"/>
                  </a:lnTo>
                  <a:lnTo>
                    <a:pt x="11131" y="35979"/>
                  </a:lnTo>
                  <a:lnTo>
                    <a:pt x="11792" y="35775"/>
                  </a:lnTo>
                  <a:lnTo>
                    <a:pt x="12401" y="35521"/>
                  </a:lnTo>
                  <a:lnTo>
                    <a:pt x="50677" y="35521"/>
                  </a:lnTo>
                  <a:lnTo>
                    <a:pt x="50819" y="34950"/>
                  </a:lnTo>
                  <a:lnTo>
                    <a:pt x="51136" y="34937"/>
                  </a:lnTo>
                  <a:lnTo>
                    <a:pt x="51441" y="34848"/>
                  </a:lnTo>
                  <a:lnTo>
                    <a:pt x="52025" y="34544"/>
                  </a:lnTo>
                  <a:lnTo>
                    <a:pt x="52228" y="34226"/>
                  </a:lnTo>
                  <a:lnTo>
                    <a:pt x="52305" y="33870"/>
                  </a:lnTo>
                  <a:lnTo>
                    <a:pt x="54540" y="33858"/>
                  </a:lnTo>
                  <a:lnTo>
                    <a:pt x="55302" y="32791"/>
                  </a:lnTo>
                  <a:lnTo>
                    <a:pt x="55248" y="32397"/>
                  </a:lnTo>
                  <a:close/>
                </a:path>
                <a:path w="60325" h="41910">
                  <a:moveTo>
                    <a:pt x="54486" y="33870"/>
                  </a:moveTo>
                  <a:lnTo>
                    <a:pt x="52305" y="33870"/>
                  </a:lnTo>
                  <a:lnTo>
                    <a:pt x="52521" y="33959"/>
                  </a:lnTo>
                  <a:lnTo>
                    <a:pt x="52749" y="34010"/>
                  </a:lnTo>
                  <a:lnTo>
                    <a:pt x="53676" y="34061"/>
                  </a:lnTo>
                  <a:lnTo>
                    <a:pt x="54486" y="33870"/>
                  </a:lnTo>
                  <a:close/>
                </a:path>
                <a:path w="60325" h="41910">
                  <a:moveTo>
                    <a:pt x="58469" y="28143"/>
                  </a:moveTo>
                  <a:lnTo>
                    <a:pt x="4832" y="28143"/>
                  </a:lnTo>
                  <a:lnTo>
                    <a:pt x="4388" y="28956"/>
                  </a:lnTo>
                  <a:lnTo>
                    <a:pt x="4172" y="29972"/>
                  </a:lnTo>
                  <a:lnTo>
                    <a:pt x="5200" y="30645"/>
                  </a:lnTo>
                  <a:lnTo>
                    <a:pt x="5543" y="30734"/>
                  </a:lnTo>
                  <a:lnTo>
                    <a:pt x="5596" y="31610"/>
                  </a:lnTo>
                  <a:lnTo>
                    <a:pt x="5711" y="32232"/>
                  </a:lnTo>
                  <a:lnTo>
                    <a:pt x="7207" y="32473"/>
                  </a:lnTo>
                  <a:lnTo>
                    <a:pt x="8439" y="32397"/>
                  </a:lnTo>
                  <a:lnTo>
                    <a:pt x="55248" y="32397"/>
                  </a:lnTo>
                  <a:lnTo>
                    <a:pt x="55218" y="32219"/>
                  </a:lnTo>
                  <a:lnTo>
                    <a:pt x="54972" y="31788"/>
                  </a:lnTo>
                  <a:lnTo>
                    <a:pt x="55670" y="31610"/>
                  </a:lnTo>
                  <a:lnTo>
                    <a:pt x="56356" y="31254"/>
                  </a:lnTo>
                  <a:lnTo>
                    <a:pt x="57156" y="30441"/>
                  </a:lnTo>
                  <a:lnTo>
                    <a:pt x="57029" y="29591"/>
                  </a:lnTo>
                  <a:lnTo>
                    <a:pt x="56381" y="28930"/>
                  </a:lnTo>
                  <a:lnTo>
                    <a:pt x="56136" y="28790"/>
                  </a:lnTo>
                  <a:lnTo>
                    <a:pt x="56000" y="28740"/>
                  </a:lnTo>
                  <a:lnTo>
                    <a:pt x="57626" y="28740"/>
                  </a:lnTo>
                  <a:lnTo>
                    <a:pt x="58413" y="28689"/>
                  </a:lnTo>
                  <a:lnTo>
                    <a:pt x="58469" y="28143"/>
                  </a:lnTo>
                  <a:close/>
                </a:path>
                <a:path w="60325" h="41910">
                  <a:moveTo>
                    <a:pt x="57626" y="28740"/>
                  </a:moveTo>
                  <a:lnTo>
                    <a:pt x="56000" y="28740"/>
                  </a:lnTo>
                  <a:lnTo>
                    <a:pt x="56839" y="28790"/>
                  </a:lnTo>
                  <a:lnTo>
                    <a:pt x="57626" y="28740"/>
                  </a:lnTo>
                  <a:close/>
                </a:path>
                <a:path w="60325" h="41910">
                  <a:moveTo>
                    <a:pt x="59285" y="25806"/>
                  </a:moveTo>
                  <a:lnTo>
                    <a:pt x="3702" y="25806"/>
                  </a:lnTo>
                  <a:lnTo>
                    <a:pt x="3401" y="26365"/>
                  </a:lnTo>
                  <a:lnTo>
                    <a:pt x="3276" y="26809"/>
                  </a:lnTo>
                  <a:lnTo>
                    <a:pt x="3194" y="27216"/>
                  </a:lnTo>
                  <a:lnTo>
                    <a:pt x="4045" y="28067"/>
                  </a:lnTo>
                  <a:lnTo>
                    <a:pt x="4438" y="28168"/>
                  </a:lnTo>
                  <a:lnTo>
                    <a:pt x="4832" y="28143"/>
                  </a:lnTo>
                  <a:lnTo>
                    <a:pt x="58469" y="28143"/>
                  </a:lnTo>
                  <a:lnTo>
                    <a:pt x="58604" y="26809"/>
                  </a:lnTo>
                  <a:lnTo>
                    <a:pt x="58134" y="26466"/>
                  </a:lnTo>
                  <a:lnTo>
                    <a:pt x="57524" y="26327"/>
                  </a:lnTo>
                  <a:lnTo>
                    <a:pt x="58359" y="26327"/>
                  </a:lnTo>
                  <a:lnTo>
                    <a:pt x="58896" y="26200"/>
                  </a:lnTo>
                  <a:lnTo>
                    <a:pt x="59285" y="25806"/>
                  </a:lnTo>
                  <a:close/>
                </a:path>
                <a:path w="60325" h="41910">
                  <a:moveTo>
                    <a:pt x="58359" y="26327"/>
                  </a:moveTo>
                  <a:lnTo>
                    <a:pt x="57524" y="26327"/>
                  </a:lnTo>
                  <a:lnTo>
                    <a:pt x="58197" y="26365"/>
                  </a:lnTo>
                  <a:lnTo>
                    <a:pt x="58359" y="26327"/>
                  </a:lnTo>
                  <a:close/>
                </a:path>
                <a:path w="60325" h="41910">
                  <a:moveTo>
                    <a:pt x="60085" y="24358"/>
                  </a:moveTo>
                  <a:lnTo>
                    <a:pt x="1733" y="24358"/>
                  </a:lnTo>
                  <a:lnTo>
                    <a:pt x="1670" y="25196"/>
                  </a:lnTo>
                  <a:lnTo>
                    <a:pt x="2470" y="25996"/>
                  </a:lnTo>
                  <a:lnTo>
                    <a:pt x="3130" y="26035"/>
                  </a:lnTo>
                  <a:lnTo>
                    <a:pt x="3702" y="25806"/>
                  </a:lnTo>
                  <a:lnTo>
                    <a:pt x="59285" y="25806"/>
                  </a:lnTo>
                  <a:lnTo>
                    <a:pt x="60077" y="25006"/>
                  </a:lnTo>
                  <a:lnTo>
                    <a:pt x="60085" y="24358"/>
                  </a:lnTo>
                  <a:close/>
                </a:path>
                <a:path w="60325" h="41910">
                  <a:moveTo>
                    <a:pt x="5365" y="11798"/>
                  </a:moveTo>
                  <a:lnTo>
                    <a:pt x="4616" y="11823"/>
                  </a:lnTo>
                  <a:lnTo>
                    <a:pt x="3524" y="12420"/>
                  </a:lnTo>
                  <a:lnTo>
                    <a:pt x="3359" y="12941"/>
                  </a:lnTo>
                  <a:lnTo>
                    <a:pt x="3803" y="13970"/>
                  </a:lnTo>
                  <a:lnTo>
                    <a:pt x="4286" y="14198"/>
                  </a:lnTo>
                  <a:lnTo>
                    <a:pt x="4756" y="14363"/>
                  </a:lnTo>
                  <a:lnTo>
                    <a:pt x="4070" y="14643"/>
                  </a:lnTo>
                  <a:lnTo>
                    <a:pt x="3397" y="15316"/>
                  </a:lnTo>
                  <a:lnTo>
                    <a:pt x="3299" y="16040"/>
                  </a:lnTo>
                  <a:lnTo>
                    <a:pt x="3524" y="16433"/>
                  </a:lnTo>
                  <a:lnTo>
                    <a:pt x="3130" y="16560"/>
                  </a:lnTo>
                  <a:lnTo>
                    <a:pt x="2749" y="16751"/>
                  </a:lnTo>
                  <a:lnTo>
                    <a:pt x="2000" y="17856"/>
                  </a:lnTo>
                  <a:lnTo>
                    <a:pt x="2381" y="18592"/>
                  </a:lnTo>
                  <a:lnTo>
                    <a:pt x="3003" y="18986"/>
                  </a:lnTo>
                  <a:lnTo>
                    <a:pt x="2178" y="19342"/>
                  </a:lnTo>
                  <a:lnTo>
                    <a:pt x="1403" y="19951"/>
                  </a:lnTo>
                  <a:lnTo>
                    <a:pt x="1779" y="20891"/>
                  </a:lnTo>
                  <a:lnTo>
                    <a:pt x="1886" y="21069"/>
                  </a:lnTo>
                  <a:lnTo>
                    <a:pt x="1327" y="21221"/>
                  </a:lnTo>
                  <a:lnTo>
                    <a:pt x="819" y="21513"/>
                  </a:lnTo>
                  <a:lnTo>
                    <a:pt x="0" y="22809"/>
                  </a:lnTo>
                  <a:lnTo>
                    <a:pt x="2" y="23304"/>
                  </a:lnTo>
                  <a:lnTo>
                    <a:pt x="374" y="24231"/>
                  </a:lnTo>
                  <a:lnTo>
                    <a:pt x="1530" y="24384"/>
                  </a:lnTo>
                  <a:lnTo>
                    <a:pt x="1733" y="24358"/>
                  </a:lnTo>
                  <a:lnTo>
                    <a:pt x="60085" y="24358"/>
                  </a:lnTo>
                  <a:lnTo>
                    <a:pt x="60090" y="23977"/>
                  </a:lnTo>
                  <a:lnTo>
                    <a:pt x="59137" y="23025"/>
                  </a:lnTo>
                  <a:lnTo>
                    <a:pt x="58782" y="22872"/>
                  </a:lnTo>
                  <a:lnTo>
                    <a:pt x="58413" y="22809"/>
                  </a:lnTo>
                  <a:lnTo>
                    <a:pt x="58756" y="22136"/>
                  </a:lnTo>
                  <a:lnTo>
                    <a:pt x="58236" y="21348"/>
                  </a:lnTo>
                  <a:lnTo>
                    <a:pt x="57461" y="21170"/>
                  </a:lnTo>
                  <a:lnTo>
                    <a:pt x="58401" y="20891"/>
                  </a:lnTo>
                  <a:lnTo>
                    <a:pt x="59442" y="19875"/>
                  </a:lnTo>
                  <a:lnTo>
                    <a:pt x="58515" y="18554"/>
                  </a:lnTo>
                  <a:lnTo>
                    <a:pt x="58274" y="18389"/>
                  </a:lnTo>
                  <a:lnTo>
                    <a:pt x="58007" y="18300"/>
                  </a:lnTo>
                  <a:lnTo>
                    <a:pt x="58642" y="17932"/>
                  </a:lnTo>
                  <a:lnTo>
                    <a:pt x="59061" y="17272"/>
                  </a:lnTo>
                  <a:lnTo>
                    <a:pt x="58172" y="16040"/>
                  </a:lnTo>
                  <a:lnTo>
                    <a:pt x="57715" y="15875"/>
                  </a:lnTo>
                  <a:lnTo>
                    <a:pt x="57207" y="15875"/>
                  </a:lnTo>
                  <a:lnTo>
                    <a:pt x="57570" y="15341"/>
                  </a:lnTo>
                  <a:lnTo>
                    <a:pt x="57562" y="14554"/>
                  </a:lnTo>
                  <a:lnTo>
                    <a:pt x="56623" y="13931"/>
                  </a:lnTo>
                  <a:lnTo>
                    <a:pt x="56369" y="13843"/>
                  </a:lnTo>
                  <a:lnTo>
                    <a:pt x="56115" y="13804"/>
                  </a:lnTo>
                  <a:lnTo>
                    <a:pt x="56690" y="12941"/>
                  </a:lnTo>
                  <a:lnTo>
                    <a:pt x="56764" y="11874"/>
                  </a:lnTo>
                  <a:lnTo>
                    <a:pt x="6102" y="11874"/>
                  </a:lnTo>
                  <a:lnTo>
                    <a:pt x="5365" y="11798"/>
                  </a:lnTo>
                  <a:close/>
                </a:path>
                <a:path w="60325" h="41910">
                  <a:moveTo>
                    <a:pt x="8109" y="9626"/>
                  </a:moveTo>
                  <a:lnTo>
                    <a:pt x="7448" y="9639"/>
                  </a:lnTo>
                  <a:lnTo>
                    <a:pt x="6115" y="10426"/>
                  </a:lnTo>
                  <a:lnTo>
                    <a:pt x="5835" y="11226"/>
                  </a:lnTo>
                  <a:lnTo>
                    <a:pt x="6102" y="11874"/>
                  </a:lnTo>
                  <a:lnTo>
                    <a:pt x="56764" y="11874"/>
                  </a:lnTo>
                  <a:lnTo>
                    <a:pt x="56775" y="11696"/>
                  </a:lnTo>
                  <a:lnTo>
                    <a:pt x="55365" y="10591"/>
                  </a:lnTo>
                  <a:lnTo>
                    <a:pt x="54222" y="10579"/>
                  </a:lnTo>
                  <a:lnTo>
                    <a:pt x="54452" y="9829"/>
                  </a:lnTo>
                  <a:lnTo>
                    <a:pt x="8718" y="9829"/>
                  </a:lnTo>
                  <a:lnTo>
                    <a:pt x="8109" y="9626"/>
                  </a:lnTo>
                  <a:close/>
                </a:path>
                <a:path w="60325" h="41910">
                  <a:moveTo>
                    <a:pt x="54781" y="10490"/>
                  </a:moveTo>
                  <a:lnTo>
                    <a:pt x="54222" y="10579"/>
                  </a:lnTo>
                  <a:lnTo>
                    <a:pt x="55292" y="10579"/>
                  </a:lnTo>
                  <a:lnTo>
                    <a:pt x="54781" y="10490"/>
                  </a:lnTo>
                  <a:close/>
                </a:path>
                <a:path w="60325" h="41910">
                  <a:moveTo>
                    <a:pt x="9480" y="7112"/>
                  </a:moveTo>
                  <a:lnTo>
                    <a:pt x="8400" y="8331"/>
                  </a:lnTo>
                  <a:lnTo>
                    <a:pt x="8326" y="8534"/>
                  </a:lnTo>
                  <a:lnTo>
                    <a:pt x="8718" y="9829"/>
                  </a:lnTo>
                  <a:lnTo>
                    <a:pt x="54452" y="9829"/>
                  </a:lnTo>
                  <a:lnTo>
                    <a:pt x="54553" y="9499"/>
                  </a:lnTo>
                  <a:lnTo>
                    <a:pt x="53871" y="8534"/>
                  </a:lnTo>
                  <a:lnTo>
                    <a:pt x="51593" y="8534"/>
                  </a:lnTo>
                  <a:lnTo>
                    <a:pt x="51891" y="7594"/>
                  </a:lnTo>
                  <a:lnTo>
                    <a:pt x="11931" y="7594"/>
                  </a:lnTo>
                  <a:lnTo>
                    <a:pt x="11652" y="7378"/>
                  </a:lnTo>
                  <a:lnTo>
                    <a:pt x="11309" y="7239"/>
                  </a:lnTo>
                  <a:lnTo>
                    <a:pt x="9480" y="7112"/>
                  </a:lnTo>
                  <a:close/>
                </a:path>
                <a:path w="60325" h="41910">
                  <a:moveTo>
                    <a:pt x="53727" y="8331"/>
                  </a:moveTo>
                  <a:lnTo>
                    <a:pt x="52165" y="8331"/>
                  </a:lnTo>
                  <a:lnTo>
                    <a:pt x="51593" y="8534"/>
                  </a:lnTo>
                  <a:lnTo>
                    <a:pt x="53871" y="8534"/>
                  </a:lnTo>
                  <a:lnTo>
                    <a:pt x="53727" y="8331"/>
                  </a:lnTo>
                  <a:close/>
                </a:path>
                <a:path w="60325" h="41910">
                  <a:moveTo>
                    <a:pt x="13087" y="5257"/>
                  </a:moveTo>
                  <a:lnTo>
                    <a:pt x="11745" y="5994"/>
                  </a:lnTo>
                  <a:lnTo>
                    <a:pt x="11385" y="6527"/>
                  </a:lnTo>
                  <a:lnTo>
                    <a:pt x="11649" y="7239"/>
                  </a:lnTo>
                  <a:lnTo>
                    <a:pt x="11735" y="7378"/>
                  </a:lnTo>
                  <a:lnTo>
                    <a:pt x="11931" y="7594"/>
                  </a:lnTo>
                  <a:lnTo>
                    <a:pt x="51891" y="7594"/>
                  </a:lnTo>
                  <a:lnTo>
                    <a:pt x="51778" y="7239"/>
                  </a:lnTo>
                  <a:lnTo>
                    <a:pt x="51252" y="6324"/>
                  </a:lnTo>
                  <a:lnTo>
                    <a:pt x="49561" y="6324"/>
                  </a:lnTo>
                  <a:lnTo>
                    <a:pt x="49492" y="5943"/>
                  </a:lnTo>
                  <a:lnTo>
                    <a:pt x="14319" y="5943"/>
                  </a:lnTo>
                  <a:lnTo>
                    <a:pt x="13773" y="5448"/>
                  </a:lnTo>
                  <a:lnTo>
                    <a:pt x="13087" y="5257"/>
                  </a:lnTo>
                  <a:close/>
                </a:path>
                <a:path w="60325" h="41910">
                  <a:moveTo>
                    <a:pt x="49981" y="6273"/>
                  </a:moveTo>
                  <a:lnTo>
                    <a:pt x="49828" y="6273"/>
                  </a:lnTo>
                  <a:lnTo>
                    <a:pt x="49561" y="6324"/>
                  </a:lnTo>
                  <a:lnTo>
                    <a:pt x="51252" y="6324"/>
                  </a:lnTo>
                  <a:lnTo>
                    <a:pt x="49981" y="6273"/>
                  </a:lnTo>
                  <a:close/>
                </a:path>
                <a:path w="60325" h="41910">
                  <a:moveTo>
                    <a:pt x="15500" y="3962"/>
                  </a:moveTo>
                  <a:lnTo>
                    <a:pt x="14421" y="4749"/>
                  </a:lnTo>
                  <a:lnTo>
                    <a:pt x="14319" y="5943"/>
                  </a:lnTo>
                  <a:lnTo>
                    <a:pt x="49492" y="5943"/>
                  </a:lnTo>
                  <a:lnTo>
                    <a:pt x="49333" y="5689"/>
                  </a:lnTo>
                  <a:lnTo>
                    <a:pt x="48721" y="5359"/>
                  </a:lnTo>
                  <a:lnTo>
                    <a:pt x="47745" y="5359"/>
                  </a:lnTo>
                  <a:lnTo>
                    <a:pt x="47606" y="4724"/>
                  </a:lnTo>
                  <a:lnTo>
                    <a:pt x="47400" y="4584"/>
                  </a:lnTo>
                  <a:lnTo>
                    <a:pt x="45447" y="4584"/>
                  </a:lnTo>
                  <a:lnTo>
                    <a:pt x="45410" y="4216"/>
                  </a:lnTo>
                  <a:lnTo>
                    <a:pt x="16834" y="4216"/>
                  </a:lnTo>
                  <a:lnTo>
                    <a:pt x="16643" y="4165"/>
                  </a:lnTo>
                  <a:lnTo>
                    <a:pt x="15500" y="3962"/>
                  </a:lnTo>
                  <a:close/>
                </a:path>
                <a:path w="60325" h="41910">
                  <a:moveTo>
                    <a:pt x="48126" y="5245"/>
                  </a:moveTo>
                  <a:lnTo>
                    <a:pt x="47745" y="5359"/>
                  </a:lnTo>
                  <a:lnTo>
                    <a:pt x="48721" y="5359"/>
                  </a:lnTo>
                  <a:lnTo>
                    <a:pt x="48533" y="5257"/>
                  </a:lnTo>
                  <a:lnTo>
                    <a:pt x="48126" y="5245"/>
                  </a:lnTo>
                  <a:close/>
                </a:path>
                <a:path w="60325" h="41910">
                  <a:moveTo>
                    <a:pt x="46856" y="4216"/>
                  </a:moveTo>
                  <a:lnTo>
                    <a:pt x="45853" y="4394"/>
                  </a:lnTo>
                  <a:lnTo>
                    <a:pt x="45447" y="4584"/>
                  </a:lnTo>
                  <a:lnTo>
                    <a:pt x="47400" y="4584"/>
                  </a:lnTo>
                  <a:lnTo>
                    <a:pt x="46856" y="4216"/>
                  </a:lnTo>
                  <a:close/>
                </a:path>
                <a:path w="60325" h="41910">
                  <a:moveTo>
                    <a:pt x="18434" y="2832"/>
                  </a:moveTo>
                  <a:lnTo>
                    <a:pt x="17342" y="3327"/>
                  </a:lnTo>
                  <a:lnTo>
                    <a:pt x="16834" y="4216"/>
                  </a:lnTo>
                  <a:lnTo>
                    <a:pt x="45410" y="4216"/>
                  </a:lnTo>
                  <a:lnTo>
                    <a:pt x="45310" y="3962"/>
                  </a:lnTo>
                  <a:lnTo>
                    <a:pt x="44967" y="3505"/>
                  </a:lnTo>
                  <a:lnTo>
                    <a:pt x="42894" y="3505"/>
                  </a:lnTo>
                  <a:lnTo>
                    <a:pt x="20491" y="3390"/>
                  </a:lnTo>
                  <a:lnTo>
                    <a:pt x="20199" y="3149"/>
                  </a:lnTo>
                  <a:lnTo>
                    <a:pt x="19843" y="2984"/>
                  </a:lnTo>
                  <a:lnTo>
                    <a:pt x="18434" y="2832"/>
                  </a:lnTo>
                  <a:close/>
                </a:path>
                <a:path w="60325" h="41910">
                  <a:moveTo>
                    <a:pt x="43935" y="3175"/>
                  </a:moveTo>
                  <a:lnTo>
                    <a:pt x="43145" y="3390"/>
                  </a:lnTo>
                  <a:lnTo>
                    <a:pt x="42894" y="3505"/>
                  </a:lnTo>
                  <a:lnTo>
                    <a:pt x="44967" y="3505"/>
                  </a:lnTo>
                  <a:lnTo>
                    <a:pt x="44748" y="3213"/>
                  </a:lnTo>
                  <a:lnTo>
                    <a:pt x="43935" y="3175"/>
                  </a:lnTo>
                  <a:close/>
                </a:path>
                <a:path w="60325" h="41910">
                  <a:moveTo>
                    <a:pt x="24784" y="685"/>
                  </a:moveTo>
                  <a:lnTo>
                    <a:pt x="23006" y="1397"/>
                  </a:lnTo>
                  <a:lnTo>
                    <a:pt x="22663" y="1790"/>
                  </a:lnTo>
                  <a:lnTo>
                    <a:pt x="22510" y="2222"/>
                  </a:lnTo>
                  <a:lnTo>
                    <a:pt x="21698" y="2222"/>
                  </a:lnTo>
                  <a:lnTo>
                    <a:pt x="20859" y="2616"/>
                  </a:lnTo>
                  <a:lnTo>
                    <a:pt x="20491" y="3390"/>
                  </a:lnTo>
                  <a:lnTo>
                    <a:pt x="42853" y="3390"/>
                  </a:lnTo>
                  <a:lnTo>
                    <a:pt x="42767" y="3149"/>
                  </a:lnTo>
                  <a:lnTo>
                    <a:pt x="42488" y="2832"/>
                  </a:lnTo>
                  <a:lnTo>
                    <a:pt x="42301" y="2768"/>
                  </a:lnTo>
                  <a:lnTo>
                    <a:pt x="40189" y="2768"/>
                  </a:lnTo>
                  <a:lnTo>
                    <a:pt x="40217" y="2527"/>
                  </a:lnTo>
                  <a:lnTo>
                    <a:pt x="26701" y="2527"/>
                  </a:lnTo>
                  <a:lnTo>
                    <a:pt x="25876" y="1498"/>
                  </a:lnTo>
                  <a:lnTo>
                    <a:pt x="24784" y="685"/>
                  </a:lnTo>
                  <a:close/>
                </a:path>
                <a:path w="60325" h="41910">
                  <a:moveTo>
                    <a:pt x="41408" y="2463"/>
                  </a:moveTo>
                  <a:lnTo>
                    <a:pt x="40786" y="2540"/>
                  </a:lnTo>
                  <a:lnTo>
                    <a:pt x="40189" y="2768"/>
                  </a:lnTo>
                  <a:lnTo>
                    <a:pt x="42301" y="2768"/>
                  </a:lnTo>
                  <a:lnTo>
                    <a:pt x="41408" y="2463"/>
                  </a:lnTo>
                  <a:close/>
                </a:path>
                <a:path w="60325" h="41910">
                  <a:moveTo>
                    <a:pt x="30105" y="38"/>
                  </a:moveTo>
                  <a:lnTo>
                    <a:pt x="27159" y="368"/>
                  </a:lnTo>
                  <a:lnTo>
                    <a:pt x="26701" y="2527"/>
                  </a:lnTo>
                  <a:lnTo>
                    <a:pt x="40217" y="2527"/>
                  </a:lnTo>
                  <a:lnTo>
                    <a:pt x="40142" y="2082"/>
                  </a:lnTo>
                  <a:lnTo>
                    <a:pt x="37446" y="2082"/>
                  </a:lnTo>
                  <a:lnTo>
                    <a:pt x="37397" y="1574"/>
                  </a:lnTo>
                  <a:lnTo>
                    <a:pt x="31083" y="1574"/>
                  </a:lnTo>
                  <a:lnTo>
                    <a:pt x="30105" y="38"/>
                  </a:lnTo>
                  <a:close/>
                </a:path>
                <a:path w="60325" h="41910">
                  <a:moveTo>
                    <a:pt x="38728" y="1282"/>
                  </a:moveTo>
                  <a:lnTo>
                    <a:pt x="38003" y="1574"/>
                  </a:lnTo>
                  <a:lnTo>
                    <a:pt x="37446" y="2082"/>
                  </a:lnTo>
                  <a:lnTo>
                    <a:pt x="40142" y="2082"/>
                  </a:lnTo>
                  <a:lnTo>
                    <a:pt x="40075" y="1905"/>
                  </a:lnTo>
                  <a:lnTo>
                    <a:pt x="38728" y="1282"/>
                  </a:lnTo>
                  <a:close/>
                </a:path>
                <a:path w="60325" h="41910">
                  <a:moveTo>
                    <a:pt x="32239" y="50"/>
                  </a:moveTo>
                  <a:lnTo>
                    <a:pt x="31426" y="660"/>
                  </a:lnTo>
                  <a:lnTo>
                    <a:pt x="31083" y="1574"/>
                  </a:lnTo>
                  <a:lnTo>
                    <a:pt x="37397" y="1574"/>
                  </a:lnTo>
                  <a:lnTo>
                    <a:pt x="37331" y="889"/>
                  </a:lnTo>
                  <a:lnTo>
                    <a:pt x="37011" y="660"/>
                  </a:lnTo>
                  <a:lnTo>
                    <a:pt x="34410" y="660"/>
                  </a:lnTo>
                  <a:lnTo>
                    <a:pt x="34194" y="355"/>
                  </a:lnTo>
                  <a:lnTo>
                    <a:pt x="33839" y="139"/>
                  </a:lnTo>
                  <a:lnTo>
                    <a:pt x="32239" y="50"/>
                  </a:lnTo>
                  <a:close/>
                </a:path>
                <a:path w="60325" h="41910">
                  <a:moveTo>
                    <a:pt x="36087" y="0"/>
                  </a:moveTo>
                  <a:lnTo>
                    <a:pt x="34741" y="444"/>
                  </a:lnTo>
                  <a:lnTo>
                    <a:pt x="34410" y="660"/>
                  </a:lnTo>
                  <a:lnTo>
                    <a:pt x="37011" y="660"/>
                  </a:lnTo>
                  <a:lnTo>
                    <a:pt x="36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8" name="object 2768" descr=""/>
            <p:cNvSpPr/>
            <p:nvPr/>
          </p:nvSpPr>
          <p:spPr>
            <a:xfrm>
              <a:off x="2848572" y="2686050"/>
              <a:ext cx="29845" cy="23495"/>
            </a:xfrm>
            <a:custGeom>
              <a:avLst/>
              <a:gdLst/>
              <a:ahLst/>
              <a:cxnLst/>
              <a:rect l="l" t="t" r="r" b="b"/>
              <a:pathLst>
                <a:path w="29844" h="23494">
                  <a:moveTo>
                    <a:pt x="13589" y="14427"/>
                  </a:moveTo>
                  <a:lnTo>
                    <a:pt x="13157" y="14274"/>
                  </a:lnTo>
                  <a:lnTo>
                    <a:pt x="11099" y="13322"/>
                  </a:lnTo>
                  <a:lnTo>
                    <a:pt x="11353" y="12115"/>
                  </a:lnTo>
                  <a:lnTo>
                    <a:pt x="9842" y="11811"/>
                  </a:lnTo>
                  <a:lnTo>
                    <a:pt x="8318" y="11633"/>
                  </a:lnTo>
                  <a:lnTo>
                    <a:pt x="4749" y="11811"/>
                  </a:lnTo>
                  <a:lnTo>
                    <a:pt x="2209" y="12636"/>
                  </a:lnTo>
                  <a:lnTo>
                    <a:pt x="2959" y="17741"/>
                  </a:lnTo>
                  <a:lnTo>
                    <a:pt x="4724" y="19900"/>
                  </a:lnTo>
                  <a:lnTo>
                    <a:pt x="7073" y="20878"/>
                  </a:lnTo>
                  <a:lnTo>
                    <a:pt x="12433" y="23101"/>
                  </a:lnTo>
                  <a:lnTo>
                    <a:pt x="11391" y="17246"/>
                  </a:lnTo>
                  <a:lnTo>
                    <a:pt x="13589" y="14427"/>
                  </a:lnTo>
                  <a:close/>
                </a:path>
                <a:path w="29844" h="23494">
                  <a:moveTo>
                    <a:pt x="13716" y="5410"/>
                  </a:moveTo>
                  <a:lnTo>
                    <a:pt x="12255" y="1282"/>
                  </a:lnTo>
                  <a:lnTo>
                    <a:pt x="11303" y="495"/>
                  </a:lnTo>
                  <a:lnTo>
                    <a:pt x="7556" y="939"/>
                  </a:lnTo>
                  <a:lnTo>
                    <a:pt x="6172" y="1739"/>
                  </a:lnTo>
                  <a:lnTo>
                    <a:pt x="5067" y="2616"/>
                  </a:lnTo>
                  <a:lnTo>
                    <a:pt x="2794" y="4419"/>
                  </a:lnTo>
                  <a:lnTo>
                    <a:pt x="0" y="8737"/>
                  </a:lnTo>
                  <a:lnTo>
                    <a:pt x="6654" y="11176"/>
                  </a:lnTo>
                  <a:lnTo>
                    <a:pt x="9372" y="10883"/>
                  </a:lnTo>
                  <a:lnTo>
                    <a:pt x="11887" y="10655"/>
                  </a:lnTo>
                  <a:lnTo>
                    <a:pt x="12115" y="10363"/>
                  </a:lnTo>
                  <a:lnTo>
                    <a:pt x="12407" y="10121"/>
                  </a:lnTo>
                  <a:lnTo>
                    <a:pt x="13030" y="9817"/>
                  </a:lnTo>
                  <a:lnTo>
                    <a:pt x="13639" y="9702"/>
                  </a:lnTo>
                  <a:lnTo>
                    <a:pt x="13436" y="7505"/>
                  </a:lnTo>
                  <a:lnTo>
                    <a:pt x="13716" y="5410"/>
                  </a:lnTo>
                  <a:close/>
                </a:path>
                <a:path w="29844" h="23494">
                  <a:moveTo>
                    <a:pt x="23672" y="20586"/>
                  </a:moveTo>
                  <a:lnTo>
                    <a:pt x="22580" y="17843"/>
                  </a:lnTo>
                  <a:lnTo>
                    <a:pt x="21539" y="17246"/>
                  </a:lnTo>
                  <a:lnTo>
                    <a:pt x="19456" y="15671"/>
                  </a:lnTo>
                  <a:lnTo>
                    <a:pt x="16916" y="14020"/>
                  </a:lnTo>
                  <a:lnTo>
                    <a:pt x="16281" y="14376"/>
                  </a:lnTo>
                  <a:lnTo>
                    <a:pt x="15494" y="14592"/>
                  </a:lnTo>
                  <a:lnTo>
                    <a:pt x="14744" y="14605"/>
                  </a:lnTo>
                  <a:lnTo>
                    <a:pt x="14224" y="16357"/>
                  </a:lnTo>
                  <a:lnTo>
                    <a:pt x="14084" y="17246"/>
                  </a:lnTo>
                  <a:lnTo>
                    <a:pt x="14008" y="18732"/>
                  </a:lnTo>
                  <a:lnTo>
                    <a:pt x="14566" y="22059"/>
                  </a:lnTo>
                  <a:lnTo>
                    <a:pt x="15951" y="22936"/>
                  </a:lnTo>
                  <a:lnTo>
                    <a:pt x="18808" y="22517"/>
                  </a:lnTo>
                  <a:lnTo>
                    <a:pt x="19570" y="22326"/>
                  </a:lnTo>
                  <a:lnTo>
                    <a:pt x="21691" y="21551"/>
                  </a:lnTo>
                  <a:lnTo>
                    <a:pt x="23672" y="20586"/>
                  </a:lnTo>
                  <a:close/>
                </a:path>
                <a:path w="29844" h="23494">
                  <a:moveTo>
                    <a:pt x="25158" y="7112"/>
                  </a:moveTo>
                  <a:lnTo>
                    <a:pt x="24536" y="4279"/>
                  </a:lnTo>
                  <a:lnTo>
                    <a:pt x="23571" y="2870"/>
                  </a:lnTo>
                  <a:lnTo>
                    <a:pt x="22669" y="2120"/>
                  </a:lnTo>
                  <a:lnTo>
                    <a:pt x="20243" y="88"/>
                  </a:lnTo>
                  <a:lnTo>
                    <a:pt x="15519" y="0"/>
                  </a:lnTo>
                  <a:lnTo>
                    <a:pt x="14490" y="5803"/>
                  </a:lnTo>
                  <a:lnTo>
                    <a:pt x="15240" y="7315"/>
                  </a:lnTo>
                  <a:lnTo>
                    <a:pt x="14935" y="9639"/>
                  </a:lnTo>
                  <a:lnTo>
                    <a:pt x="15836" y="9779"/>
                  </a:lnTo>
                  <a:lnTo>
                    <a:pt x="16725" y="10147"/>
                  </a:lnTo>
                  <a:lnTo>
                    <a:pt x="17614" y="11010"/>
                  </a:lnTo>
                  <a:lnTo>
                    <a:pt x="17792" y="11239"/>
                  </a:lnTo>
                  <a:lnTo>
                    <a:pt x="17919" y="11455"/>
                  </a:lnTo>
                  <a:lnTo>
                    <a:pt x="19659" y="10947"/>
                  </a:lnTo>
                  <a:lnTo>
                    <a:pt x="21374" y="10223"/>
                  </a:lnTo>
                  <a:lnTo>
                    <a:pt x="24091" y="8280"/>
                  </a:lnTo>
                  <a:lnTo>
                    <a:pt x="25158" y="7112"/>
                  </a:lnTo>
                  <a:close/>
                </a:path>
                <a:path w="29844" h="23494">
                  <a:moveTo>
                    <a:pt x="29311" y="14414"/>
                  </a:moveTo>
                  <a:lnTo>
                    <a:pt x="28194" y="7785"/>
                  </a:lnTo>
                  <a:lnTo>
                    <a:pt x="25082" y="9613"/>
                  </a:lnTo>
                  <a:lnTo>
                    <a:pt x="18173" y="12357"/>
                  </a:lnTo>
                  <a:lnTo>
                    <a:pt x="18161" y="12649"/>
                  </a:lnTo>
                  <a:lnTo>
                    <a:pt x="18072" y="12915"/>
                  </a:lnTo>
                  <a:lnTo>
                    <a:pt x="17919" y="13157"/>
                  </a:lnTo>
                  <a:lnTo>
                    <a:pt x="19456" y="14732"/>
                  </a:lnTo>
                  <a:lnTo>
                    <a:pt x="21107" y="15925"/>
                  </a:lnTo>
                  <a:lnTo>
                    <a:pt x="23215" y="16370"/>
                  </a:lnTo>
                  <a:lnTo>
                    <a:pt x="27127" y="17208"/>
                  </a:lnTo>
                  <a:lnTo>
                    <a:pt x="29311" y="14414"/>
                  </a:lnTo>
                  <a:close/>
                </a:path>
              </a:pathLst>
            </a:custGeom>
            <a:solidFill>
              <a:srgbClr val="FAD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9" name="object 2769" descr=""/>
            <p:cNvSpPr/>
            <p:nvPr/>
          </p:nvSpPr>
          <p:spPr>
            <a:xfrm>
              <a:off x="2838786" y="2684836"/>
              <a:ext cx="48895" cy="26670"/>
            </a:xfrm>
            <a:custGeom>
              <a:avLst/>
              <a:gdLst/>
              <a:ahLst/>
              <a:cxnLst/>
              <a:rect l="l" t="t" r="r" b="b"/>
              <a:pathLst>
                <a:path w="48894" h="26669">
                  <a:moveTo>
                    <a:pt x="41140" y="16636"/>
                  </a:moveTo>
                  <a:lnTo>
                    <a:pt x="38902" y="16636"/>
                  </a:lnTo>
                  <a:lnTo>
                    <a:pt x="43132" y="20065"/>
                  </a:lnTo>
                  <a:lnTo>
                    <a:pt x="42166" y="20700"/>
                  </a:lnTo>
                  <a:lnTo>
                    <a:pt x="41315" y="21335"/>
                  </a:lnTo>
                  <a:lnTo>
                    <a:pt x="39626" y="23113"/>
                  </a:lnTo>
                  <a:lnTo>
                    <a:pt x="39245" y="23875"/>
                  </a:lnTo>
                  <a:lnTo>
                    <a:pt x="39239" y="24383"/>
                  </a:lnTo>
                  <a:lnTo>
                    <a:pt x="39334" y="25018"/>
                  </a:lnTo>
                  <a:lnTo>
                    <a:pt x="39550" y="25272"/>
                  </a:lnTo>
                  <a:lnTo>
                    <a:pt x="41176" y="26161"/>
                  </a:lnTo>
                  <a:lnTo>
                    <a:pt x="43406" y="24637"/>
                  </a:lnTo>
                  <a:lnTo>
                    <a:pt x="41493" y="24637"/>
                  </a:lnTo>
                  <a:lnTo>
                    <a:pt x="40884" y="24383"/>
                  </a:lnTo>
                  <a:lnTo>
                    <a:pt x="40757" y="23621"/>
                  </a:lnTo>
                  <a:lnTo>
                    <a:pt x="42814" y="21716"/>
                  </a:lnTo>
                  <a:lnTo>
                    <a:pt x="43462" y="21208"/>
                  </a:lnTo>
                  <a:lnTo>
                    <a:pt x="44262" y="20827"/>
                  </a:lnTo>
                  <a:lnTo>
                    <a:pt x="47145" y="20827"/>
                  </a:lnTo>
                  <a:lnTo>
                    <a:pt x="47970" y="19811"/>
                  </a:lnTo>
                  <a:lnTo>
                    <a:pt x="47985" y="19684"/>
                  </a:lnTo>
                  <a:lnTo>
                    <a:pt x="45875" y="19684"/>
                  </a:lnTo>
                  <a:lnTo>
                    <a:pt x="45646" y="19557"/>
                  </a:lnTo>
                  <a:lnTo>
                    <a:pt x="45532" y="19430"/>
                  </a:lnTo>
                  <a:lnTo>
                    <a:pt x="44884" y="19430"/>
                  </a:lnTo>
                  <a:lnTo>
                    <a:pt x="44021" y="18922"/>
                  </a:lnTo>
                  <a:lnTo>
                    <a:pt x="41140" y="16636"/>
                  </a:lnTo>
                  <a:close/>
                </a:path>
                <a:path w="48894" h="26669">
                  <a:moveTo>
                    <a:pt x="24276" y="21335"/>
                  </a:moveTo>
                  <a:lnTo>
                    <a:pt x="22583" y="21335"/>
                  </a:lnTo>
                  <a:lnTo>
                    <a:pt x="22668" y="21970"/>
                  </a:lnTo>
                  <a:lnTo>
                    <a:pt x="26990" y="25018"/>
                  </a:lnTo>
                  <a:lnTo>
                    <a:pt x="28336" y="24764"/>
                  </a:lnTo>
                  <a:lnTo>
                    <a:pt x="31359" y="23875"/>
                  </a:lnTo>
                  <a:lnTo>
                    <a:pt x="25809" y="23875"/>
                  </a:lnTo>
                  <a:lnTo>
                    <a:pt x="24577" y="23113"/>
                  </a:lnTo>
                  <a:lnTo>
                    <a:pt x="24276" y="21335"/>
                  </a:lnTo>
                  <a:close/>
                </a:path>
                <a:path w="48894" h="26669">
                  <a:moveTo>
                    <a:pt x="47145" y="20827"/>
                  </a:moveTo>
                  <a:lnTo>
                    <a:pt x="44262" y="20827"/>
                  </a:lnTo>
                  <a:lnTo>
                    <a:pt x="44374" y="21970"/>
                  </a:lnTo>
                  <a:lnTo>
                    <a:pt x="44198" y="22351"/>
                  </a:lnTo>
                  <a:lnTo>
                    <a:pt x="43640" y="22986"/>
                  </a:lnTo>
                  <a:lnTo>
                    <a:pt x="43233" y="23367"/>
                  </a:lnTo>
                  <a:lnTo>
                    <a:pt x="41493" y="24637"/>
                  </a:lnTo>
                  <a:lnTo>
                    <a:pt x="43406" y="24637"/>
                  </a:lnTo>
                  <a:lnTo>
                    <a:pt x="45265" y="23367"/>
                  </a:lnTo>
                  <a:lnTo>
                    <a:pt x="45897" y="22351"/>
                  </a:lnTo>
                  <a:lnTo>
                    <a:pt x="46027" y="21081"/>
                  </a:lnTo>
                  <a:lnTo>
                    <a:pt x="47145" y="20827"/>
                  </a:lnTo>
                  <a:close/>
                </a:path>
                <a:path w="48894" h="26669">
                  <a:moveTo>
                    <a:pt x="8094" y="8000"/>
                  </a:moveTo>
                  <a:lnTo>
                    <a:pt x="5286" y="8000"/>
                  </a:lnTo>
                  <a:lnTo>
                    <a:pt x="5362" y="8127"/>
                  </a:lnTo>
                  <a:lnTo>
                    <a:pt x="5489" y="8254"/>
                  </a:lnTo>
                  <a:lnTo>
                    <a:pt x="6098" y="8762"/>
                  </a:lnTo>
                  <a:lnTo>
                    <a:pt x="8041" y="9143"/>
                  </a:lnTo>
                  <a:lnTo>
                    <a:pt x="10658" y="10032"/>
                  </a:lnTo>
                  <a:lnTo>
                    <a:pt x="13426" y="12445"/>
                  </a:lnTo>
                  <a:lnTo>
                    <a:pt x="12956" y="12699"/>
                  </a:lnTo>
                  <a:lnTo>
                    <a:pt x="12563" y="12953"/>
                  </a:lnTo>
                  <a:lnTo>
                    <a:pt x="11445" y="13842"/>
                  </a:lnTo>
                  <a:lnTo>
                    <a:pt x="11026" y="14731"/>
                  </a:lnTo>
                  <a:lnTo>
                    <a:pt x="10912" y="17779"/>
                  </a:lnTo>
                  <a:lnTo>
                    <a:pt x="12271" y="20192"/>
                  </a:lnTo>
                  <a:lnTo>
                    <a:pt x="15052" y="22859"/>
                  </a:lnTo>
                  <a:lnTo>
                    <a:pt x="18278" y="24383"/>
                  </a:lnTo>
                  <a:lnTo>
                    <a:pt x="21618" y="22986"/>
                  </a:lnTo>
                  <a:lnTo>
                    <a:pt x="22007" y="22478"/>
                  </a:lnTo>
                  <a:lnTo>
                    <a:pt x="18201" y="22478"/>
                  </a:lnTo>
                  <a:lnTo>
                    <a:pt x="16957" y="21970"/>
                  </a:lnTo>
                  <a:lnTo>
                    <a:pt x="14645" y="20954"/>
                  </a:lnTo>
                  <a:lnTo>
                    <a:pt x="13080" y="18922"/>
                  </a:lnTo>
                  <a:lnTo>
                    <a:pt x="12963" y="18668"/>
                  </a:lnTo>
                  <a:lnTo>
                    <a:pt x="12549" y="15874"/>
                  </a:lnTo>
                  <a:lnTo>
                    <a:pt x="12664" y="14985"/>
                  </a:lnTo>
                  <a:lnTo>
                    <a:pt x="13960" y="13461"/>
                  </a:lnTo>
                  <a:lnTo>
                    <a:pt x="15814" y="13207"/>
                  </a:lnTo>
                  <a:lnTo>
                    <a:pt x="22219" y="13207"/>
                  </a:lnTo>
                  <a:lnTo>
                    <a:pt x="22507" y="12445"/>
                  </a:lnTo>
                  <a:lnTo>
                    <a:pt x="22625" y="12191"/>
                  </a:lnTo>
                  <a:lnTo>
                    <a:pt x="16411" y="12191"/>
                  </a:lnTo>
                  <a:lnTo>
                    <a:pt x="12931" y="10921"/>
                  </a:lnTo>
                  <a:lnTo>
                    <a:pt x="12258" y="10159"/>
                  </a:lnTo>
                  <a:lnTo>
                    <a:pt x="12006" y="8635"/>
                  </a:lnTo>
                  <a:lnTo>
                    <a:pt x="10454" y="8635"/>
                  </a:lnTo>
                  <a:lnTo>
                    <a:pt x="8094" y="8000"/>
                  </a:lnTo>
                  <a:close/>
                </a:path>
                <a:path w="48894" h="26669">
                  <a:moveTo>
                    <a:pt x="29279" y="15620"/>
                  </a:moveTo>
                  <a:lnTo>
                    <a:pt x="26698" y="15620"/>
                  </a:lnTo>
                  <a:lnTo>
                    <a:pt x="29098" y="17144"/>
                  </a:lnTo>
                  <a:lnTo>
                    <a:pt x="30901" y="18541"/>
                  </a:lnTo>
                  <a:lnTo>
                    <a:pt x="32235" y="19430"/>
                  </a:lnTo>
                  <a:lnTo>
                    <a:pt x="32531" y="20192"/>
                  </a:lnTo>
                  <a:lnTo>
                    <a:pt x="32633" y="21081"/>
                  </a:lnTo>
                  <a:lnTo>
                    <a:pt x="32222" y="21970"/>
                  </a:lnTo>
                  <a:lnTo>
                    <a:pt x="31397" y="22605"/>
                  </a:lnTo>
                  <a:lnTo>
                    <a:pt x="29276" y="23367"/>
                  </a:lnTo>
                  <a:lnTo>
                    <a:pt x="28539" y="23494"/>
                  </a:lnTo>
                  <a:lnTo>
                    <a:pt x="25809" y="23875"/>
                  </a:lnTo>
                  <a:lnTo>
                    <a:pt x="31359" y="23875"/>
                  </a:lnTo>
                  <a:lnTo>
                    <a:pt x="33086" y="23367"/>
                  </a:lnTo>
                  <a:lnTo>
                    <a:pt x="34546" y="21970"/>
                  </a:lnTo>
                  <a:lnTo>
                    <a:pt x="34178" y="19557"/>
                  </a:lnTo>
                  <a:lnTo>
                    <a:pt x="33784" y="19049"/>
                  </a:lnTo>
                  <a:lnTo>
                    <a:pt x="33340" y="18668"/>
                  </a:lnTo>
                  <a:lnTo>
                    <a:pt x="37099" y="18668"/>
                  </a:lnTo>
                  <a:lnTo>
                    <a:pt x="37747" y="18414"/>
                  </a:lnTo>
                  <a:lnTo>
                    <a:pt x="38159" y="17779"/>
                  </a:lnTo>
                  <a:lnTo>
                    <a:pt x="34724" y="17779"/>
                  </a:lnTo>
                  <a:lnTo>
                    <a:pt x="31257" y="17017"/>
                  </a:lnTo>
                  <a:lnTo>
                    <a:pt x="29657" y="16001"/>
                  </a:lnTo>
                  <a:lnTo>
                    <a:pt x="29279" y="15620"/>
                  </a:lnTo>
                  <a:close/>
                </a:path>
                <a:path w="48894" h="26669">
                  <a:moveTo>
                    <a:pt x="22219" y="13207"/>
                  </a:moveTo>
                  <a:lnTo>
                    <a:pt x="18074" y="13207"/>
                  </a:lnTo>
                  <a:lnTo>
                    <a:pt x="19510" y="13334"/>
                  </a:lnTo>
                  <a:lnTo>
                    <a:pt x="20868" y="13588"/>
                  </a:lnTo>
                  <a:lnTo>
                    <a:pt x="20856" y="14604"/>
                  </a:lnTo>
                  <a:lnTo>
                    <a:pt x="22240" y="15493"/>
                  </a:lnTo>
                  <a:lnTo>
                    <a:pt x="22977" y="15747"/>
                  </a:lnTo>
                  <a:lnTo>
                    <a:pt x="22380" y="16763"/>
                  </a:lnTo>
                  <a:lnTo>
                    <a:pt x="20843" y="21716"/>
                  </a:lnTo>
                  <a:lnTo>
                    <a:pt x="19129" y="22478"/>
                  </a:lnTo>
                  <a:lnTo>
                    <a:pt x="22007" y="22478"/>
                  </a:lnTo>
                  <a:lnTo>
                    <a:pt x="22202" y="22224"/>
                  </a:lnTo>
                  <a:lnTo>
                    <a:pt x="22583" y="21335"/>
                  </a:lnTo>
                  <a:lnTo>
                    <a:pt x="24276" y="21335"/>
                  </a:lnTo>
                  <a:lnTo>
                    <a:pt x="24061" y="20065"/>
                  </a:lnTo>
                  <a:lnTo>
                    <a:pt x="24170" y="18033"/>
                  </a:lnTo>
                  <a:lnTo>
                    <a:pt x="24729" y="16128"/>
                  </a:lnTo>
                  <a:lnTo>
                    <a:pt x="25402" y="16128"/>
                  </a:lnTo>
                  <a:lnTo>
                    <a:pt x="26101" y="15874"/>
                  </a:lnTo>
                  <a:lnTo>
                    <a:pt x="26698" y="15620"/>
                  </a:lnTo>
                  <a:lnTo>
                    <a:pt x="29279" y="15620"/>
                  </a:lnTo>
                  <a:lnTo>
                    <a:pt x="28775" y="15112"/>
                  </a:lnTo>
                  <a:lnTo>
                    <a:pt x="24501" y="15112"/>
                  </a:lnTo>
                  <a:lnTo>
                    <a:pt x="23256" y="14731"/>
                  </a:lnTo>
                  <a:lnTo>
                    <a:pt x="22316" y="14350"/>
                  </a:lnTo>
                  <a:lnTo>
                    <a:pt x="22196" y="13969"/>
                  </a:lnTo>
                  <a:lnTo>
                    <a:pt x="22219" y="13207"/>
                  </a:lnTo>
                  <a:close/>
                </a:path>
                <a:path w="48894" h="26669">
                  <a:moveTo>
                    <a:pt x="46577" y="14985"/>
                  </a:moveTo>
                  <a:lnTo>
                    <a:pt x="42585" y="14985"/>
                  </a:lnTo>
                  <a:lnTo>
                    <a:pt x="45252" y="15620"/>
                  </a:lnTo>
                  <a:lnTo>
                    <a:pt x="46453" y="16763"/>
                  </a:lnTo>
                  <a:lnTo>
                    <a:pt x="46535" y="18414"/>
                  </a:lnTo>
                  <a:lnTo>
                    <a:pt x="46408" y="19303"/>
                  </a:lnTo>
                  <a:lnTo>
                    <a:pt x="45875" y="19684"/>
                  </a:lnTo>
                  <a:lnTo>
                    <a:pt x="47985" y="19684"/>
                  </a:lnTo>
                  <a:lnTo>
                    <a:pt x="48339" y="16636"/>
                  </a:lnTo>
                  <a:lnTo>
                    <a:pt x="46827" y="15112"/>
                  </a:lnTo>
                  <a:lnTo>
                    <a:pt x="46577" y="14985"/>
                  </a:lnTo>
                  <a:close/>
                </a:path>
                <a:path w="48894" h="26669">
                  <a:moveTo>
                    <a:pt x="45113" y="19303"/>
                  </a:moveTo>
                  <a:lnTo>
                    <a:pt x="44884" y="19430"/>
                  </a:lnTo>
                  <a:lnTo>
                    <a:pt x="45367" y="19430"/>
                  </a:lnTo>
                  <a:lnTo>
                    <a:pt x="45113" y="19303"/>
                  </a:lnTo>
                  <a:close/>
                </a:path>
                <a:path w="48894" h="26669">
                  <a:moveTo>
                    <a:pt x="37099" y="18668"/>
                  </a:moveTo>
                  <a:lnTo>
                    <a:pt x="33340" y="18668"/>
                  </a:lnTo>
                  <a:lnTo>
                    <a:pt x="35804" y="19176"/>
                  </a:lnTo>
                  <a:lnTo>
                    <a:pt x="37099" y="18668"/>
                  </a:lnTo>
                  <a:close/>
                </a:path>
                <a:path w="48894" h="26669">
                  <a:moveTo>
                    <a:pt x="39302" y="10413"/>
                  </a:moveTo>
                  <a:lnTo>
                    <a:pt x="36528" y="10413"/>
                  </a:lnTo>
                  <a:lnTo>
                    <a:pt x="37874" y="11175"/>
                  </a:lnTo>
                  <a:lnTo>
                    <a:pt x="38153" y="11556"/>
                  </a:lnTo>
                  <a:lnTo>
                    <a:pt x="38377" y="12953"/>
                  </a:lnTo>
                  <a:lnTo>
                    <a:pt x="38486" y="14350"/>
                  </a:lnTo>
                  <a:lnTo>
                    <a:pt x="38153" y="15493"/>
                  </a:lnTo>
                  <a:lnTo>
                    <a:pt x="36172" y="17398"/>
                  </a:lnTo>
                  <a:lnTo>
                    <a:pt x="34724" y="17779"/>
                  </a:lnTo>
                  <a:lnTo>
                    <a:pt x="38159" y="17779"/>
                  </a:lnTo>
                  <a:lnTo>
                    <a:pt x="38902" y="16636"/>
                  </a:lnTo>
                  <a:lnTo>
                    <a:pt x="41140" y="16636"/>
                  </a:lnTo>
                  <a:lnTo>
                    <a:pt x="40020" y="15747"/>
                  </a:lnTo>
                  <a:lnTo>
                    <a:pt x="41176" y="15366"/>
                  </a:lnTo>
                  <a:lnTo>
                    <a:pt x="42585" y="14985"/>
                  </a:lnTo>
                  <a:lnTo>
                    <a:pt x="46577" y="14985"/>
                  </a:lnTo>
                  <a:lnTo>
                    <a:pt x="45578" y="14477"/>
                  </a:lnTo>
                  <a:lnTo>
                    <a:pt x="39791" y="14477"/>
                  </a:lnTo>
                  <a:lnTo>
                    <a:pt x="40005" y="13461"/>
                  </a:lnTo>
                  <a:lnTo>
                    <a:pt x="39897" y="11302"/>
                  </a:lnTo>
                  <a:lnTo>
                    <a:pt x="39302" y="10413"/>
                  </a:lnTo>
                  <a:close/>
                </a:path>
                <a:path w="48894" h="26669">
                  <a:moveTo>
                    <a:pt x="10632" y="3555"/>
                  </a:moveTo>
                  <a:lnTo>
                    <a:pt x="7864" y="4571"/>
                  </a:lnTo>
                  <a:lnTo>
                    <a:pt x="5578" y="6730"/>
                  </a:lnTo>
                  <a:lnTo>
                    <a:pt x="5438" y="6984"/>
                  </a:lnTo>
                  <a:lnTo>
                    <a:pt x="3660" y="7238"/>
                  </a:lnTo>
                  <a:lnTo>
                    <a:pt x="2161" y="8381"/>
                  </a:lnTo>
                  <a:lnTo>
                    <a:pt x="819" y="10921"/>
                  </a:lnTo>
                  <a:lnTo>
                    <a:pt x="104" y="12953"/>
                  </a:lnTo>
                  <a:lnTo>
                    <a:pt x="0" y="13842"/>
                  </a:lnTo>
                  <a:lnTo>
                    <a:pt x="891" y="15874"/>
                  </a:lnTo>
                  <a:lnTo>
                    <a:pt x="1399" y="16382"/>
                  </a:lnTo>
                  <a:lnTo>
                    <a:pt x="3698" y="17017"/>
                  </a:lnTo>
                  <a:lnTo>
                    <a:pt x="6619" y="16382"/>
                  </a:lnTo>
                  <a:lnTo>
                    <a:pt x="6928" y="15620"/>
                  </a:lnTo>
                  <a:lnTo>
                    <a:pt x="3381" y="15620"/>
                  </a:lnTo>
                  <a:lnTo>
                    <a:pt x="2250" y="14985"/>
                  </a:lnTo>
                  <a:lnTo>
                    <a:pt x="2081" y="14731"/>
                  </a:lnTo>
                  <a:lnTo>
                    <a:pt x="1960" y="14350"/>
                  </a:lnTo>
                  <a:lnTo>
                    <a:pt x="1849" y="13588"/>
                  </a:lnTo>
                  <a:lnTo>
                    <a:pt x="1956" y="12445"/>
                  </a:lnTo>
                  <a:lnTo>
                    <a:pt x="2174" y="11683"/>
                  </a:lnTo>
                  <a:lnTo>
                    <a:pt x="6591" y="11683"/>
                  </a:lnTo>
                  <a:lnTo>
                    <a:pt x="6187" y="11048"/>
                  </a:lnTo>
                  <a:lnTo>
                    <a:pt x="2492" y="10794"/>
                  </a:lnTo>
                  <a:lnTo>
                    <a:pt x="3127" y="9270"/>
                  </a:lnTo>
                  <a:lnTo>
                    <a:pt x="4143" y="8254"/>
                  </a:lnTo>
                  <a:lnTo>
                    <a:pt x="5286" y="8000"/>
                  </a:lnTo>
                  <a:lnTo>
                    <a:pt x="8094" y="8000"/>
                  </a:lnTo>
                  <a:lnTo>
                    <a:pt x="7622" y="7873"/>
                  </a:lnTo>
                  <a:lnTo>
                    <a:pt x="7318" y="7746"/>
                  </a:lnTo>
                  <a:lnTo>
                    <a:pt x="7203" y="7619"/>
                  </a:lnTo>
                  <a:lnTo>
                    <a:pt x="7254" y="6857"/>
                  </a:lnTo>
                  <a:lnTo>
                    <a:pt x="7470" y="6730"/>
                  </a:lnTo>
                  <a:lnTo>
                    <a:pt x="8816" y="5587"/>
                  </a:lnTo>
                  <a:lnTo>
                    <a:pt x="10493" y="4952"/>
                  </a:lnTo>
                  <a:lnTo>
                    <a:pt x="12347" y="4825"/>
                  </a:lnTo>
                  <a:lnTo>
                    <a:pt x="14050" y="4825"/>
                  </a:lnTo>
                  <a:lnTo>
                    <a:pt x="15510" y="3682"/>
                  </a:lnTo>
                  <a:lnTo>
                    <a:pt x="13528" y="3682"/>
                  </a:lnTo>
                  <a:lnTo>
                    <a:pt x="10632" y="3555"/>
                  </a:lnTo>
                  <a:close/>
                </a:path>
                <a:path w="48894" h="26669">
                  <a:moveTo>
                    <a:pt x="6591" y="11683"/>
                  </a:moveTo>
                  <a:lnTo>
                    <a:pt x="2174" y="11683"/>
                  </a:lnTo>
                  <a:lnTo>
                    <a:pt x="3673" y="11810"/>
                  </a:lnTo>
                  <a:lnTo>
                    <a:pt x="5044" y="12064"/>
                  </a:lnTo>
                  <a:lnTo>
                    <a:pt x="5832" y="13715"/>
                  </a:lnTo>
                  <a:lnTo>
                    <a:pt x="5904" y="14604"/>
                  </a:lnTo>
                  <a:lnTo>
                    <a:pt x="5806" y="14858"/>
                  </a:lnTo>
                  <a:lnTo>
                    <a:pt x="4435" y="15493"/>
                  </a:lnTo>
                  <a:lnTo>
                    <a:pt x="3381" y="15620"/>
                  </a:lnTo>
                  <a:lnTo>
                    <a:pt x="6928" y="15620"/>
                  </a:lnTo>
                  <a:lnTo>
                    <a:pt x="7545" y="14096"/>
                  </a:lnTo>
                  <a:lnTo>
                    <a:pt x="7559" y="13207"/>
                  </a:lnTo>
                  <a:lnTo>
                    <a:pt x="6591" y="11683"/>
                  </a:lnTo>
                  <a:close/>
                </a:path>
                <a:path w="48894" h="26669">
                  <a:moveTo>
                    <a:pt x="26867" y="11429"/>
                  </a:moveTo>
                  <a:lnTo>
                    <a:pt x="24285" y="11429"/>
                  </a:lnTo>
                  <a:lnTo>
                    <a:pt x="25402" y="11937"/>
                  </a:lnTo>
                  <a:lnTo>
                    <a:pt x="26418" y="12953"/>
                  </a:lnTo>
                  <a:lnTo>
                    <a:pt x="26539" y="13207"/>
                  </a:lnTo>
                  <a:lnTo>
                    <a:pt x="26552" y="14350"/>
                  </a:lnTo>
                  <a:lnTo>
                    <a:pt x="25771" y="15112"/>
                  </a:lnTo>
                  <a:lnTo>
                    <a:pt x="28775" y="15112"/>
                  </a:lnTo>
                  <a:lnTo>
                    <a:pt x="28145" y="14477"/>
                  </a:lnTo>
                  <a:lnTo>
                    <a:pt x="28196" y="13842"/>
                  </a:lnTo>
                  <a:lnTo>
                    <a:pt x="31591" y="12445"/>
                  </a:lnTo>
                  <a:lnTo>
                    <a:pt x="27828" y="12445"/>
                  </a:lnTo>
                  <a:lnTo>
                    <a:pt x="27688" y="12191"/>
                  </a:lnTo>
                  <a:lnTo>
                    <a:pt x="27523" y="12064"/>
                  </a:lnTo>
                  <a:lnTo>
                    <a:pt x="26867" y="11429"/>
                  </a:lnTo>
                  <a:close/>
                </a:path>
                <a:path w="48894" h="26669">
                  <a:moveTo>
                    <a:pt x="43817" y="13715"/>
                  </a:moveTo>
                  <a:lnTo>
                    <a:pt x="42001" y="13715"/>
                  </a:lnTo>
                  <a:lnTo>
                    <a:pt x="39791" y="14477"/>
                  </a:lnTo>
                  <a:lnTo>
                    <a:pt x="45578" y="14477"/>
                  </a:lnTo>
                  <a:lnTo>
                    <a:pt x="45329" y="14350"/>
                  </a:lnTo>
                  <a:lnTo>
                    <a:pt x="43817" y="13715"/>
                  </a:lnTo>
                  <a:close/>
                </a:path>
                <a:path w="48894" h="26669">
                  <a:moveTo>
                    <a:pt x="32365" y="1904"/>
                  </a:moveTo>
                  <a:lnTo>
                    <a:pt x="28615" y="1904"/>
                  </a:lnTo>
                  <a:lnTo>
                    <a:pt x="30838" y="2412"/>
                  </a:lnTo>
                  <a:lnTo>
                    <a:pt x="33099" y="4190"/>
                  </a:lnTo>
                  <a:lnTo>
                    <a:pt x="34076" y="5587"/>
                  </a:lnTo>
                  <a:lnTo>
                    <a:pt x="34441" y="7238"/>
                  </a:lnTo>
                  <a:lnTo>
                    <a:pt x="34546" y="8127"/>
                  </a:lnTo>
                  <a:lnTo>
                    <a:pt x="34038" y="9143"/>
                  </a:lnTo>
                  <a:lnTo>
                    <a:pt x="32489" y="10286"/>
                  </a:lnTo>
                  <a:lnTo>
                    <a:pt x="31232" y="11175"/>
                  </a:lnTo>
                  <a:lnTo>
                    <a:pt x="29657" y="11810"/>
                  </a:lnTo>
                  <a:lnTo>
                    <a:pt x="27828" y="12445"/>
                  </a:lnTo>
                  <a:lnTo>
                    <a:pt x="31591" y="12445"/>
                  </a:lnTo>
                  <a:lnTo>
                    <a:pt x="36528" y="10413"/>
                  </a:lnTo>
                  <a:lnTo>
                    <a:pt x="39302" y="10413"/>
                  </a:lnTo>
                  <a:lnTo>
                    <a:pt x="38877" y="9778"/>
                  </a:lnTo>
                  <a:lnTo>
                    <a:pt x="35054" y="9778"/>
                  </a:lnTo>
                  <a:lnTo>
                    <a:pt x="35524" y="9143"/>
                  </a:lnTo>
                  <a:lnTo>
                    <a:pt x="36928" y="6984"/>
                  </a:lnTo>
                  <a:lnTo>
                    <a:pt x="36931" y="6730"/>
                  </a:lnTo>
                  <a:lnTo>
                    <a:pt x="34965" y="3555"/>
                  </a:lnTo>
                  <a:lnTo>
                    <a:pt x="32365" y="1904"/>
                  </a:lnTo>
                  <a:close/>
                </a:path>
                <a:path w="48894" h="26669">
                  <a:moveTo>
                    <a:pt x="23241" y="2031"/>
                  </a:moveTo>
                  <a:lnTo>
                    <a:pt x="20868" y="2031"/>
                  </a:lnTo>
                  <a:lnTo>
                    <a:pt x="21808" y="2666"/>
                  </a:lnTo>
                  <a:lnTo>
                    <a:pt x="22925" y="5841"/>
                  </a:lnTo>
                  <a:lnTo>
                    <a:pt x="23029" y="6730"/>
                  </a:lnTo>
                  <a:lnTo>
                    <a:pt x="23154" y="10794"/>
                  </a:lnTo>
                  <a:lnTo>
                    <a:pt x="22659" y="10921"/>
                  </a:lnTo>
                  <a:lnTo>
                    <a:pt x="22431" y="11048"/>
                  </a:lnTo>
                  <a:lnTo>
                    <a:pt x="22113" y="11175"/>
                  </a:lnTo>
                  <a:lnTo>
                    <a:pt x="21554" y="11683"/>
                  </a:lnTo>
                  <a:lnTo>
                    <a:pt x="16411" y="12191"/>
                  </a:lnTo>
                  <a:lnTo>
                    <a:pt x="22625" y="12191"/>
                  </a:lnTo>
                  <a:lnTo>
                    <a:pt x="22685" y="12064"/>
                  </a:lnTo>
                  <a:lnTo>
                    <a:pt x="23002" y="11683"/>
                  </a:lnTo>
                  <a:lnTo>
                    <a:pt x="24285" y="11429"/>
                  </a:lnTo>
                  <a:lnTo>
                    <a:pt x="26867" y="11429"/>
                  </a:lnTo>
                  <a:lnTo>
                    <a:pt x="26736" y="11302"/>
                  </a:lnTo>
                  <a:lnTo>
                    <a:pt x="25910" y="10921"/>
                  </a:lnTo>
                  <a:lnTo>
                    <a:pt x="25009" y="10667"/>
                  </a:lnTo>
                  <a:lnTo>
                    <a:pt x="25131" y="9778"/>
                  </a:lnTo>
                  <a:lnTo>
                    <a:pt x="25025" y="8635"/>
                  </a:lnTo>
                  <a:lnTo>
                    <a:pt x="24794" y="6730"/>
                  </a:lnTo>
                  <a:lnTo>
                    <a:pt x="24912" y="4952"/>
                  </a:lnTo>
                  <a:lnTo>
                    <a:pt x="25174" y="3428"/>
                  </a:lnTo>
                  <a:lnTo>
                    <a:pt x="25580" y="3174"/>
                  </a:lnTo>
                  <a:lnTo>
                    <a:pt x="23828" y="3174"/>
                  </a:lnTo>
                  <a:lnTo>
                    <a:pt x="23370" y="2158"/>
                  </a:lnTo>
                  <a:lnTo>
                    <a:pt x="23241" y="2031"/>
                  </a:lnTo>
                  <a:close/>
                </a:path>
                <a:path w="48894" h="26669">
                  <a:moveTo>
                    <a:pt x="36756" y="9143"/>
                  </a:moveTo>
                  <a:lnTo>
                    <a:pt x="35867" y="9397"/>
                  </a:lnTo>
                  <a:lnTo>
                    <a:pt x="35054" y="9778"/>
                  </a:lnTo>
                  <a:lnTo>
                    <a:pt x="38877" y="9778"/>
                  </a:lnTo>
                  <a:lnTo>
                    <a:pt x="38293" y="9397"/>
                  </a:lnTo>
                  <a:lnTo>
                    <a:pt x="36756" y="9143"/>
                  </a:lnTo>
                  <a:close/>
                </a:path>
                <a:path w="48894" h="26669">
                  <a:moveTo>
                    <a:pt x="14050" y="4825"/>
                  </a:moveTo>
                  <a:lnTo>
                    <a:pt x="12347" y="4825"/>
                  </a:lnTo>
                  <a:lnTo>
                    <a:pt x="11420" y="5841"/>
                  </a:lnTo>
                  <a:lnTo>
                    <a:pt x="10505" y="7238"/>
                  </a:lnTo>
                  <a:lnTo>
                    <a:pt x="10454" y="8635"/>
                  </a:lnTo>
                  <a:lnTo>
                    <a:pt x="12006" y="8635"/>
                  </a:lnTo>
                  <a:lnTo>
                    <a:pt x="11881" y="7873"/>
                  </a:lnTo>
                  <a:lnTo>
                    <a:pt x="11926" y="7492"/>
                  </a:lnTo>
                  <a:lnTo>
                    <a:pt x="13401" y="5333"/>
                  </a:lnTo>
                  <a:lnTo>
                    <a:pt x="14050" y="4825"/>
                  </a:lnTo>
                  <a:close/>
                </a:path>
                <a:path w="48894" h="26669">
                  <a:moveTo>
                    <a:pt x="19268" y="126"/>
                  </a:moveTo>
                  <a:lnTo>
                    <a:pt x="15712" y="2031"/>
                  </a:lnTo>
                  <a:lnTo>
                    <a:pt x="13756" y="3555"/>
                  </a:lnTo>
                  <a:lnTo>
                    <a:pt x="13528" y="3682"/>
                  </a:lnTo>
                  <a:lnTo>
                    <a:pt x="15510" y="3682"/>
                  </a:lnTo>
                  <a:lnTo>
                    <a:pt x="16322" y="3047"/>
                  </a:lnTo>
                  <a:lnTo>
                    <a:pt x="17630" y="2412"/>
                  </a:lnTo>
                  <a:lnTo>
                    <a:pt x="20868" y="2031"/>
                  </a:lnTo>
                  <a:lnTo>
                    <a:pt x="23241" y="2031"/>
                  </a:lnTo>
                  <a:lnTo>
                    <a:pt x="22723" y="1523"/>
                  </a:lnTo>
                  <a:lnTo>
                    <a:pt x="19268" y="126"/>
                  </a:lnTo>
                  <a:close/>
                </a:path>
                <a:path w="48894" h="26669">
                  <a:moveTo>
                    <a:pt x="27155" y="0"/>
                  </a:moveTo>
                  <a:lnTo>
                    <a:pt x="24475" y="2158"/>
                  </a:lnTo>
                  <a:lnTo>
                    <a:pt x="24094" y="2666"/>
                  </a:lnTo>
                  <a:lnTo>
                    <a:pt x="23828" y="3174"/>
                  </a:lnTo>
                  <a:lnTo>
                    <a:pt x="25580" y="3174"/>
                  </a:lnTo>
                  <a:lnTo>
                    <a:pt x="26190" y="2793"/>
                  </a:lnTo>
                  <a:lnTo>
                    <a:pt x="28615" y="1904"/>
                  </a:lnTo>
                  <a:lnTo>
                    <a:pt x="32365" y="1904"/>
                  </a:lnTo>
                  <a:lnTo>
                    <a:pt x="30965" y="1015"/>
                  </a:lnTo>
                  <a:lnTo>
                    <a:pt x="27155" y="0"/>
                  </a:lnTo>
                  <a:close/>
                </a:path>
              </a:pathLst>
            </a:custGeom>
            <a:solidFill>
              <a:srgbClr val="24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0" name="object 2770" descr=""/>
            <p:cNvSpPr/>
            <p:nvPr/>
          </p:nvSpPr>
          <p:spPr>
            <a:xfrm>
              <a:off x="2867380" y="2680271"/>
              <a:ext cx="21590" cy="34290"/>
            </a:xfrm>
            <a:custGeom>
              <a:avLst/>
              <a:gdLst/>
              <a:ahLst/>
              <a:cxnLst/>
              <a:rect l="l" t="t" r="r" b="b"/>
              <a:pathLst>
                <a:path w="21589" h="34289">
                  <a:moveTo>
                    <a:pt x="7899" y="30238"/>
                  </a:moveTo>
                  <a:lnTo>
                    <a:pt x="6286" y="29476"/>
                  </a:lnTo>
                  <a:lnTo>
                    <a:pt x="4635" y="28702"/>
                  </a:lnTo>
                  <a:lnTo>
                    <a:pt x="3467" y="30187"/>
                  </a:lnTo>
                  <a:lnTo>
                    <a:pt x="2984" y="31597"/>
                  </a:lnTo>
                  <a:lnTo>
                    <a:pt x="2298" y="31102"/>
                  </a:lnTo>
                  <a:lnTo>
                    <a:pt x="1511" y="30822"/>
                  </a:lnTo>
                  <a:lnTo>
                    <a:pt x="215" y="31521"/>
                  </a:lnTo>
                  <a:lnTo>
                    <a:pt x="0" y="32080"/>
                  </a:lnTo>
                  <a:lnTo>
                    <a:pt x="419" y="33274"/>
                  </a:lnTo>
                  <a:lnTo>
                    <a:pt x="1955" y="33985"/>
                  </a:lnTo>
                  <a:lnTo>
                    <a:pt x="2908" y="33705"/>
                  </a:lnTo>
                  <a:lnTo>
                    <a:pt x="2070" y="33299"/>
                  </a:lnTo>
                  <a:lnTo>
                    <a:pt x="825" y="32651"/>
                  </a:lnTo>
                  <a:lnTo>
                    <a:pt x="1460" y="31356"/>
                  </a:lnTo>
                  <a:lnTo>
                    <a:pt x="1955" y="31851"/>
                  </a:lnTo>
                  <a:lnTo>
                    <a:pt x="2628" y="32385"/>
                  </a:lnTo>
                  <a:lnTo>
                    <a:pt x="3327" y="33032"/>
                  </a:lnTo>
                  <a:lnTo>
                    <a:pt x="3530" y="33235"/>
                  </a:lnTo>
                  <a:lnTo>
                    <a:pt x="4483" y="32918"/>
                  </a:lnTo>
                  <a:lnTo>
                    <a:pt x="4000" y="32448"/>
                  </a:lnTo>
                  <a:lnTo>
                    <a:pt x="3810" y="32283"/>
                  </a:lnTo>
                  <a:lnTo>
                    <a:pt x="3873" y="32156"/>
                  </a:lnTo>
                  <a:lnTo>
                    <a:pt x="4152" y="30899"/>
                  </a:lnTo>
                  <a:lnTo>
                    <a:pt x="4889" y="30035"/>
                  </a:lnTo>
                  <a:lnTo>
                    <a:pt x="5600" y="29794"/>
                  </a:lnTo>
                  <a:lnTo>
                    <a:pt x="6057" y="30543"/>
                  </a:lnTo>
                  <a:lnTo>
                    <a:pt x="6134" y="31280"/>
                  </a:lnTo>
                  <a:lnTo>
                    <a:pt x="5295" y="31140"/>
                  </a:lnTo>
                  <a:lnTo>
                    <a:pt x="4610" y="31750"/>
                  </a:lnTo>
                  <a:lnTo>
                    <a:pt x="6807" y="32105"/>
                  </a:lnTo>
                  <a:lnTo>
                    <a:pt x="7899" y="30238"/>
                  </a:lnTo>
                  <a:close/>
                </a:path>
                <a:path w="21589" h="34289">
                  <a:moveTo>
                    <a:pt x="9004" y="3835"/>
                  </a:moveTo>
                  <a:lnTo>
                    <a:pt x="8572" y="3060"/>
                  </a:lnTo>
                  <a:lnTo>
                    <a:pt x="8305" y="2590"/>
                  </a:lnTo>
                  <a:lnTo>
                    <a:pt x="7848" y="2413"/>
                  </a:lnTo>
                  <a:lnTo>
                    <a:pt x="6870" y="2438"/>
                  </a:lnTo>
                  <a:lnTo>
                    <a:pt x="6527" y="2552"/>
                  </a:lnTo>
                  <a:lnTo>
                    <a:pt x="6248" y="2743"/>
                  </a:lnTo>
                  <a:lnTo>
                    <a:pt x="5791" y="1435"/>
                  </a:lnTo>
                  <a:lnTo>
                    <a:pt x="4686" y="0"/>
                  </a:lnTo>
                  <a:lnTo>
                    <a:pt x="2641" y="812"/>
                  </a:lnTo>
                  <a:lnTo>
                    <a:pt x="2298" y="1384"/>
                  </a:lnTo>
                  <a:lnTo>
                    <a:pt x="2400" y="2006"/>
                  </a:lnTo>
                  <a:lnTo>
                    <a:pt x="2514" y="2806"/>
                  </a:lnTo>
                  <a:lnTo>
                    <a:pt x="3276" y="3289"/>
                  </a:lnTo>
                  <a:lnTo>
                    <a:pt x="3911" y="3670"/>
                  </a:lnTo>
                  <a:lnTo>
                    <a:pt x="4229" y="3848"/>
                  </a:lnTo>
                  <a:lnTo>
                    <a:pt x="5207" y="3479"/>
                  </a:lnTo>
                  <a:lnTo>
                    <a:pt x="4038" y="2794"/>
                  </a:lnTo>
                  <a:lnTo>
                    <a:pt x="3505" y="2159"/>
                  </a:lnTo>
                  <a:lnTo>
                    <a:pt x="3162" y="1244"/>
                  </a:lnTo>
                  <a:lnTo>
                    <a:pt x="4673" y="1117"/>
                  </a:lnTo>
                  <a:lnTo>
                    <a:pt x="5473" y="3733"/>
                  </a:lnTo>
                  <a:lnTo>
                    <a:pt x="5422" y="4254"/>
                  </a:lnTo>
                  <a:lnTo>
                    <a:pt x="5410" y="4813"/>
                  </a:lnTo>
                  <a:lnTo>
                    <a:pt x="5511" y="5613"/>
                  </a:lnTo>
                  <a:lnTo>
                    <a:pt x="6565" y="5461"/>
                  </a:lnTo>
                  <a:lnTo>
                    <a:pt x="6489" y="4787"/>
                  </a:lnTo>
                  <a:lnTo>
                    <a:pt x="6426" y="4381"/>
                  </a:lnTo>
                  <a:lnTo>
                    <a:pt x="6527" y="3568"/>
                  </a:lnTo>
                  <a:lnTo>
                    <a:pt x="6883" y="2590"/>
                  </a:lnTo>
                  <a:lnTo>
                    <a:pt x="8064" y="3797"/>
                  </a:lnTo>
                  <a:lnTo>
                    <a:pt x="7099" y="5664"/>
                  </a:lnTo>
                  <a:lnTo>
                    <a:pt x="8102" y="5664"/>
                  </a:lnTo>
                  <a:lnTo>
                    <a:pt x="9004" y="3835"/>
                  </a:lnTo>
                  <a:close/>
                </a:path>
                <a:path w="21589" h="34289">
                  <a:moveTo>
                    <a:pt x="21170" y="14897"/>
                  </a:moveTo>
                  <a:lnTo>
                    <a:pt x="20523" y="13703"/>
                  </a:lnTo>
                  <a:lnTo>
                    <a:pt x="19545" y="13677"/>
                  </a:lnTo>
                  <a:lnTo>
                    <a:pt x="19253" y="13665"/>
                  </a:lnTo>
                  <a:lnTo>
                    <a:pt x="19011" y="13728"/>
                  </a:lnTo>
                  <a:lnTo>
                    <a:pt x="18770" y="13804"/>
                  </a:lnTo>
                  <a:lnTo>
                    <a:pt x="18707" y="13525"/>
                  </a:lnTo>
                  <a:lnTo>
                    <a:pt x="18567" y="13284"/>
                  </a:lnTo>
                  <a:lnTo>
                    <a:pt x="18376" y="13093"/>
                  </a:lnTo>
                  <a:lnTo>
                    <a:pt x="18046" y="12357"/>
                  </a:lnTo>
                  <a:lnTo>
                    <a:pt x="17983" y="11087"/>
                  </a:lnTo>
                  <a:lnTo>
                    <a:pt x="18935" y="11645"/>
                  </a:lnTo>
                  <a:lnTo>
                    <a:pt x="19342" y="11874"/>
                  </a:lnTo>
                  <a:lnTo>
                    <a:pt x="19380" y="12496"/>
                  </a:lnTo>
                  <a:lnTo>
                    <a:pt x="19240" y="13423"/>
                  </a:lnTo>
                  <a:lnTo>
                    <a:pt x="20307" y="13385"/>
                  </a:lnTo>
                  <a:lnTo>
                    <a:pt x="20548" y="11645"/>
                  </a:lnTo>
                  <a:lnTo>
                    <a:pt x="19646" y="10528"/>
                  </a:lnTo>
                  <a:lnTo>
                    <a:pt x="17386" y="10972"/>
                  </a:lnTo>
                  <a:lnTo>
                    <a:pt x="16802" y="11976"/>
                  </a:lnTo>
                  <a:lnTo>
                    <a:pt x="17233" y="12712"/>
                  </a:lnTo>
                  <a:lnTo>
                    <a:pt x="17106" y="12700"/>
                  </a:lnTo>
                  <a:lnTo>
                    <a:pt x="16065" y="12839"/>
                  </a:lnTo>
                  <a:lnTo>
                    <a:pt x="15633" y="13423"/>
                  </a:lnTo>
                  <a:lnTo>
                    <a:pt x="16776" y="14681"/>
                  </a:lnTo>
                  <a:lnTo>
                    <a:pt x="17526" y="14490"/>
                  </a:lnTo>
                  <a:lnTo>
                    <a:pt x="16586" y="13995"/>
                  </a:lnTo>
                  <a:lnTo>
                    <a:pt x="16865" y="12776"/>
                  </a:lnTo>
                  <a:lnTo>
                    <a:pt x="17805" y="13741"/>
                  </a:lnTo>
                  <a:lnTo>
                    <a:pt x="17843" y="14198"/>
                  </a:lnTo>
                  <a:lnTo>
                    <a:pt x="17754" y="14617"/>
                  </a:lnTo>
                  <a:lnTo>
                    <a:pt x="17500" y="14998"/>
                  </a:lnTo>
                  <a:lnTo>
                    <a:pt x="17310" y="15455"/>
                  </a:lnTo>
                  <a:lnTo>
                    <a:pt x="17183" y="16141"/>
                  </a:lnTo>
                  <a:lnTo>
                    <a:pt x="18211" y="16116"/>
                  </a:lnTo>
                  <a:lnTo>
                    <a:pt x="18389" y="15227"/>
                  </a:lnTo>
                  <a:lnTo>
                    <a:pt x="18542" y="14757"/>
                  </a:lnTo>
                  <a:lnTo>
                    <a:pt x="18910" y="14236"/>
                  </a:lnTo>
                  <a:lnTo>
                    <a:pt x="19583" y="13970"/>
                  </a:lnTo>
                  <a:lnTo>
                    <a:pt x="19837" y="15011"/>
                  </a:lnTo>
                  <a:lnTo>
                    <a:pt x="18846" y="15481"/>
                  </a:lnTo>
                  <a:lnTo>
                    <a:pt x="19888" y="15494"/>
                  </a:lnTo>
                  <a:lnTo>
                    <a:pt x="21170" y="14897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1" name="object 2771" descr=""/>
            <p:cNvSpPr/>
            <p:nvPr/>
          </p:nvSpPr>
          <p:spPr>
            <a:xfrm>
              <a:off x="2853410" y="2691168"/>
              <a:ext cx="22860" cy="13335"/>
            </a:xfrm>
            <a:custGeom>
              <a:avLst/>
              <a:gdLst/>
              <a:ahLst/>
              <a:cxnLst/>
              <a:rect l="l" t="t" r="r" b="b"/>
              <a:pathLst>
                <a:path w="22860" h="13335">
                  <a:moveTo>
                    <a:pt x="5842" y="10375"/>
                  </a:moveTo>
                  <a:lnTo>
                    <a:pt x="5308" y="9321"/>
                  </a:lnTo>
                  <a:lnTo>
                    <a:pt x="3949" y="9613"/>
                  </a:lnTo>
                  <a:lnTo>
                    <a:pt x="3721" y="9664"/>
                  </a:lnTo>
                  <a:lnTo>
                    <a:pt x="3530" y="9740"/>
                  </a:lnTo>
                  <a:lnTo>
                    <a:pt x="3365" y="9829"/>
                  </a:lnTo>
                  <a:lnTo>
                    <a:pt x="3454" y="8890"/>
                  </a:lnTo>
                  <a:lnTo>
                    <a:pt x="2400" y="8331"/>
                  </a:lnTo>
                  <a:lnTo>
                    <a:pt x="558" y="8801"/>
                  </a:lnTo>
                  <a:lnTo>
                    <a:pt x="0" y="10033"/>
                  </a:lnTo>
                  <a:lnTo>
                    <a:pt x="889" y="10718"/>
                  </a:lnTo>
                  <a:lnTo>
                    <a:pt x="1155" y="10934"/>
                  </a:lnTo>
                  <a:lnTo>
                    <a:pt x="1638" y="10744"/>
                  </a:lnTo>
                  <a:lnTo>
                    <a:pt x="1130" y="10350"/>
                  </a:lnTo>
                  <a:lnTo>
                    <a:pt x="1308" y="9664"/>
                  </a:lnTo>
                  <a:lnTo>
                    <a:pt x="1752" y="9067"/>
                  </a:lnTo>
                  <a:lnTo>
                    <a:pt x="2362" y="9017"/>
                  </a:lnTo>
                  <a:lnTo>
                    <a:pt x="2794" y="10541"/>
                  </a:lnTo>
                  <a:lnTo>
                    <a:pt x="2603" y="12357"/>
                  </a:lnTo>
                  <a:lnTo>
                    <a:pt x="2768" y="12865"/>
                  </a:lnTo>
                  <a:lnTo>
                    <a:pt x="2870" y="13220"/>
                  </a:lnTo>
                  <a:lnTo>
                    <a:pt x="3924" y="12992"/>
                  </a:lnTo>
                  <a:lnTo>
                    <a:pt x="3822" y="12700"/>
                  </a:lnTo>
                  <a:lnTo>
                    <a:pt x="3644" y="12128"/>
                  </a:lnTo>
                  <a:lnTo>
                    <a:pt x="3213" y="10896"/>
                  </a:lnTo>
                  <a:lnTo>
                    <a:pt x="3771" y="10375"/>
                  </a:lnTo>
                  <a:lnTo>
                    <a:pt x="4584" y="9639"/>
                  </a:lnTo>
                  <a:lnTo>
                    <a:pt x="4991" y="11010"/>
                  </a:lnTo>
                  <a:lnTo>
                    <a:pt x="4775" y="11887"/>
                  </a:lnTo>
                  <a:lnTo>
                    <a:pt x="5486" y="11899"/>
                  </a:lnTo>
                  <a:lnTo>
                    <a:pt x="5842" y="10375"/>
                  </a:lnTo>
                  <a:close/>
                </a:path>
                <a:path w="22860" h="13335">
                  <a:moveTo>
                    <a:pt x="16967" y="1320"/>
                  </a:moveTo>
                  <a:lnTo>
                    <a:pt x="16332" y="38"/>
                  </a:lnTo>
                  <a:lnTo>
                    <a:pt x="16014" y="38"/>
                  </a:lnTo>
                  <a:lnTo>
                    <a:pt x="16014" y="685"/>
                  </a:lnTo>
                  <a:lnTo>
                    <a:pt x="15760" y="1181"/>
                  </a:lnTo>
                  <a:lnTo>
                    <a:pt x="15646" y="1447"/>
                  </a:lnTo>
                  <a:lnTo>
                    <a:pt x="15405" y="1587"/>
                  </a:lnTo>
                  <a:lnTo>
                    <a:pt x="15252" y="1701"/>
                  </a:lnTo>
                  <a:lnTo>
                    <a:pt x="14795" y="2120"/>
                  </a:lnTo>
                  <a:lnTo>
                    <a:pt x="14732" y="1993"/>
                  </a:lnTo>
                  <a:lnTo>
                    <a:pt x="14363" y="1841"/>
                  </a:lnTo>
                  <a:lnTo>
                    <a:pt x="14160" y="1333"/>
                  </a:lnTo>
                  <a:lnTo>
                    <a:pt x="14630" y="596"/>
                  </a:lnTo>
                  <a:lnTo>
                    <a:pt x="15036" y="635"/>
                  </a:lnTo>
                  <a:lnTo>
                    <a:pt x="15570" y="622"/>
                  </a:lnTo>
                  <a:lnTo>
                    <a:pt x="16014" y="685"/>
                  </a:lnTo>
                  <a:lnTo>
                    <a:pt x="16014" y="38"/>
                  </a:lnTo>
                  <a:lnTo>
                    <a:pt x="15214" y="25"/>
                  </a:lnTo>
                  <a:lnTo>
                    <a:pt x="13843" y="0"/>
                  </a:lnTo>
                  <a:lnTo>
                    <a:pt x="13169" y="1346"/>
                  </a:lnTo>
                  <a:lnTo>
                    <a:pt x="14046" y="2921"/>
                  </a:lnTo>
                  <a:lnTo>
                    <a:pt x="15062" y="2603"/>
                  </a:lnTo>
                  <a:lnTo>
                    <a:pt x="14808" y="2171"/>
                  </a:lnTo>
                  <a:lnTo>
                    <a:pt x="15722" y="2451"/>
                  </a:lnTo>
                  <a:lnTo>
                    <a:pt x="16090" y="2108"/>
                  </a:lnTo>
                  <a:lnTo>
                    <a:pt x="16967" y="1320"/>
                  </a:lnTo>
                  <a:close/>
                </a:path>
                <a:path w="22860" h="13335">
                  <a:moveTo>
                    <a:pt x="22517" y="8166"/>
                  </a:moveTo>
                  <a:lnTo>
                    <a:pt x="20421" y="5981"/>
                  </a:lnTo>
                  <a:lnTo>
                    <a:pt x="18745" y="7391"/>
                  </a:lnTo>
                  <a:lnTo>
                    <a:pt x="18122" y="8267"/>
                  </a:lnTo>
                  <a:lnTo>
                    <a:pt x="18021" y="8432"/>
                  </a:lnTo>
                  <a:lnTo>
                    <a:pt x="18986" y="8458"/>
                  </a:lnTo>
                  <a:lnTo>
                    <a:pt x="19164" y="8204"/>
                  </a:lnTo>
                  <a:lnTo>
                    <a:pt x="19329" y="7962"/>
                  </a:lnTo>
                  <a:lnTo>
                    <a:pt x="19621" y="7429"/>
                  </a:lnTo>
                  <a:lnTo>
                    <a:pt x="19913" y="7327"/>
                  </a:lnTo>
                  <a:lnTo>
                    <a:pt x="20269" y="7086"/>
                  </a:lnTo>
                  <a:lnTo>
                    <a:pt x="20662" y="7251"/>
                  </a:lnTo>
                  <a:lnTo>
                    <a:pt x="20866" y="7277"/>
                  </a:lnTo>
                  <a:lnTo>
                    <a:pt x="21018" y="7505"/>
                  </a:lnTo>
                  <a:lnTo>
                    <a:pt x="21196" y="7810"/>
                  </a:lnTo>
                  <a:lnTo>
                    <a:pt x="20777" y="8128"/>
                  </a:lnTo>
                  <a:lnTo>
                    <a:pt x="20510" y="7962"/>
                  </a:lnTo>
                  <a:lnTo>
                    <a:pt x="19621" y="8305"/>
                  </a:lnTo>
                  <a:lnTo>
                    <a:pt x="19773" y="8394"/>
                  </a:lnTo>
                  <a:lnTo>
                    <a:pt x="20561" y="8890"/>
                  </a:lnTo>
                  <a:lnTo>
                    <a:pt x="22517" y="8166"/>
                  </a:lnTo>
                  <a:close/>
                </a:path>
              </a:pathLst>
            </a:custGeom>
            <a:solidFill>
              <a:srgbClr val="DCB7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2" name="object 2772" descr=""/>
            <p:cNvSpPr/>
            <p:nvPr/>
          </p:nvSpPr>
          <p:spPr>
            <a:xfrm>
              <a:off x="2848463" y="268164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4533" y="0"/>
                  </a:moveTo>
                  <a:lnTo>
                    <a:pt x="3467" y="1155"/>
                  </a:lnTo>
                  <a:lnTo>
                    <a:pt x="2933" y="2438"/>
                  </a:lnTo>
                  <a:lnTo>
                    <a:pt x="2616" y="2387"/>
                  </a:lnTo>
                  <a:lnTo>
                    <a:pt x="2286" y="2400"/>
                  </a:lnTo>
                  <a:lnTo>
                    <a:pt x="622" y="2870"/>
                  </a:lnTo>
                  <a:lnTo>
                    <a:pt x="0" y="4610"/>
                  </a:lnTo>
                  <a:lnTo>
                    <a:pt x="1663" y="5676"/>
                  </a:lnTo>
                  <a:lnTo>
                    <a:pt x="2628" y="5232"/>
                  </a:lnTo>
                  <a:lnTo>
                    <a:pt x="1409" y="4444"/>
                  </a:lnTo>
                  <a:lnTo>
                    <a:pt x="1460" y="3136"/>
                  </a:lnTo>
                  <a:lnTo>
                    <a:pt x="2590" y="3149"/>
                  </a:lnTo>
                  <a:lnTo>
                    <a:pt x="3733" y="3136"/>
                  </a:lnTo>
                  <a:lnTo>
                    <a:pt x="3873" y="5333"/>
                  </a:lnTo>
                  <a:lnTo>
                    <a:pt x="4940" y="5168"/>
                  </a:lnTo>
                  <a:lnTo>
                    <a:pt x="4826" y="3873"/>
                  </a:lnTo>
                  <a:lnTo>
                    <a:pt x="4419" y="3187"/>
                  </a:lnTo>
                  <a:lnTo>
                    <a:pt x="3822" y="2781"/>
                  </a:lnTo>
                  <a:lnTo>
                    <a:pt x="3962" y="2235"/>
                  </a:lnTo>
                  <a:lnTo>
                    <a:pt x="4165" y="1650"/>
                  </a:lnTo>
                  <a:lnTo>
                    <a:pt x="5054" y="952"/>
                  </a:lnTo>
                  <a:lnTo>
                    <a:pt x="5803" y="990"/>
                  </a:lnTo>
                  <a:lnTo>
                    <a:pt x="5956" y="1739"/>
                  </a:lnTo>
                  <a:lnTo>
                    <a:pt x="5969" y="2349"/>
                  </a:lnTo>
                  <a:lnTo>
                    <a:pt x="5118" y="2539"/>
                  </a:lnTo>
                  <a:lnTo>
                    <a:pt x="5194" y="3098"/>
                  </a:lnTo>
                  <a:lnTo>
                    <a:pt x="7112" y="2654"/>
                  </a:lnTo>
                  <a:lnTo>
                    <a:pt x="7518" y="952"/>
                  </a:lnTo>
                  <a:lnTo>
                    <a:pt x="6083" y="495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3" name="object 2773" descr=""/>
            <p:cNvSpPr/>
            <p:nvPr/>
          </p:nvSpPr>
          <p:spPr>
            <a:xfrm>
              <a:off x="2845511" y="2689352"/>
              <a:ext cx="40640" cy="15875"/>
            </a:xfrm>
            <a:custGeom>
              <a:avLst/>
              <a:gdLst/>
              <a:ahLst/>
              <a:cxnLst/>
              <a:rect l="l" t="t" r="r" b="b"/>
              <a:pathLst>
                <a:path w="40639" h="15875">
                  <a:moveTo>
                    <a:pt x="6235" y="0"/>
                  </a:moveTo>
                  <a:lnTo>
                    <a:pt x="4165" y="0"/>
                  </a:lnTo>
                  <a:lnTo>
                    <a:pt x="2184" y="635"/>
                  </a:lnTo>
                  <a:lnTo>
                    <a:pt x="571" y="1981"/>
                  </a:lnTo>
                  <a:lnTo>
                    <a:pt x="88" y="2159"/>
                  </a:lnTo>
                  <a:lnTo>
                    <a:pt x="0" y="3213"/>
                  </a:lnTo>
                  <a:lnTo>
                    <a:pt x="508" y="3378"/>
                  </a:lnTo>
                  <a:lnTo>
                    <a:pt x="927" y="3606"/>
                  </a:lnTo>
                  <a:lnTo>
                    <a:pt x="1612" y="3721"/>
                  </a:lnTo>
                  <a:lnTo>
                    <a:pt x="2070" y="3860"/>
                  </a:lnTo>
                  <a:lnTo>
                    <a:pt x="3975" y="4445"/>
                  </a:lnTo>
                  <a:lnTo>
                    <a:pt x="3873" y="2844"/>
                  </a:lnTo>
                  <a:lnTo>
                    <a:pt x="4978" y="1231"/>
                  </a:lnTo>
                  <a:lnTo>
                    <a:pt x="6235" y="0"/>
                  </a:lnTo>
                  <a:close/>
                </a:path>
                <a:path w="40639" h="15875">
                  <a:moveTo>
                    <a:pt x="40119" y="12242"/>
                  </a:moveTo>
                  <a:lnTo>
                    <a:pt x="38747" y="10883"/>
                  </a:lnTo>
                  <a:lnTo>
                    <a:pt x="35763" y="10083"/>
                  </a:lnTo>
                  <a:lnTo>
                    <a:pt x="34213" y="10528"/>
                  </a:lnTo>
                  <a:lnTo>
                    <a:pt x="32791" y="11099"/>
                  </a:lnTo>
                  <a:lnTo>
                    <a:pt x="36385" y="14008"/>
                  </a:lnTo>
                  <a:lnTo>
                    <a:pt x="37287" y="14706"/>
                  </a:lnTo>
                  <a:lnTo>
                    <a:pt x="38125" y="15062"/>
                  </a:lnTo>
                  <a:lnTo>
                    <a:pt x="39052" y="15392"/>
                  </a:lnTo>
                  <a:lnTo>
                    <a:pt x="40030" y="15087"/>
                  </a:lnTo>
                  <a:lnTo>
                    <a:pt x="40119" y="12242"/>
                  </a:lnTo>
                  <a:close/>
                </a:path>
              </a:pathLst>
            </a:custGeom>
            <a:solidFill>
              <a:srgbClr val="009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4" name="object 2774" descr=""/>
            <p:cNvSpPr/>
            <p:nvPr/>
          </p:nvSpPr>
          <p:spPr>
            <a:xfrm>
              <a:off x="2840362" y="269624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06" y="0"/>
                  </a:moveTo>
                  <a:lnTo>
                    <a:pt x="114" y="952"/>
                  </a:lnTo>
                  <a:lnTo>
                    <a:pt x="0" y="1930"/>
                  </a:lnTo>
                  <a:lnTo>
                    <a:pt x="292" y="4140"/>
                  </a:lnTo>
                  <a:lnTo>
                    <a:pt x="1981" y="4762"/>
                  </a:lnTo>
                  <a:lnTo>
                    <a:pt x="4813" y="3416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F41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5" name="object 2775" descr=""/>
            <p:cNvSpPr/>
            <p:nvPr/>
          </p:nvSpPr>
          <p:spPr>
            <a:xfrm>
              <a:off x="2860622" y="269547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1079" y="0"/>
                  </a:moveTo>
                  <a:lnTo>
                    <a:pt x="444" y="1689"/>
                  </a:lnTo>
                  <a:lnTo>
                    <a:pt x="0" y="2832"/>
                  </a:lnTo>
                  <a:lnTo>
                    <a:pt x="152" y="3784"/>
                  </a:lnTo>
                  <a:lnTo>
                    <a:pt x="1320" y="4292"/>
                  </a:lnTo>
                  <a:lnTo>
                    <a:pt x="2654" y="4737"/>
                  </a:lnTo>
                  <a:lnTo>
                    <a:pt x="4013" y="4660"/>
                  </a:lnTo>
                  <a:lnTo>
                    <a:pt x="5448" y="3479"/>
                  </a:lnTo>
                  <a:lnTo>
                    <a:pt x="5067" y="2336"/>
                  </a:lnTo>
                  <a:lnTo>
                    <a:pt x="3327" y="635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F36E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6" name="object 2776" descr=""/>
            <p:cNvSpPr/>
            <p:nvPr/>
          </p:nvSpPr>
          <p:spPr>
            <a:xfrm>
              <a:off x="2879263" y="2705315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3784" y="0"/>
                  </a:moveTo>
                  <a:lnTo>
                    <a:pt x="3009" y="380"/>
                  </a:lnTo>
                  <a:lnTo>
                    <a:pt x="2273" y="838"/>
                  </a:lnTo>
                  <a:lnTo>
                    <a:pt x="1104" y="1955"/>
                  </a:lnTo>
                  <a:lnTo>
                    <a:pt x="0" y="2984"/>
                  </a:lnTo>
                  <a:lnTo>
                    <a:pt x="330" y="4914"/>
                  </a:lnTo>
                  <a:lnTo>
                    <a:pt x="2921" y="3073"/>
                  </a:lnTo>
                  <a:lnTo>
                    <a:pt x="3340" y="2628"/>
                  </a:lnTo>
                  <a:lnTo>
                    <a:pt x="3987" y="1955"/>
                  </a:lnTo>
                  <a:lnTo>
                    <a:pt x="4305" y="1092"/>
                  </a:lnTo>
                  <a:lnTo>
                    <a:pt x="4203" y="177"/>
                  </a:lnTo>
                  <a:lnTo>
                    <a:pt x="4064" y="139"/>
                  </a:lnTo>
                  <a:lnTo>
                    <a:pt x="3924" y="63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7" name="object 2777" descr=""/>
            <p:cNvSpPr/>
            <p:nvPr/>
          </p:nvSpPr>
          <p:spPr>
            <a:xfrm>
              <a:off x="2838666" y="2676652"/>
              <a:ext cx="55244" cy="38735"/>
            </a:xfrm>
            <a:custGeom>
              <a:avLst/>
              <a:gdLst/>
              <a:ahLst/>
              <a:cxnLst/>
              <a:rect l="l" t="t" r="r" b="b"/>
              <a:pathLst>
                <a:path w="55244" h="38735">
                  <a:moveTo>
                    <a:pt x="4470" y="30137"/>
                  </a:moveTo>
                  <a:lnTo>
                    <a:pt x="3200" y="29781"/>
                  </a:lnTo>
                  <a:lnTo>
                    <a:pt x="2895" y="29743"/>
                  </a:lnTo>
                  <a:lnTo>
                    <a:pt x="2578" y="29679"/>
                  </a:lnTo>
                  <a:lnTo>
                    <a:pt x="2413" y="29654"/>
                  </a:lnTo>
                  <a:lnTo>
                    <a:pt x="2260" y="29616"/>
                  </a:lnTo>
                  <a:lnTo>
                    <a:pt x="1701" y="29400"/>
                  </a:lnTo>
                  <a:lnTo>
                    <a:pt x="1739" y="29146"/>
                  </a:lnTo>
                  <a:lnTo>
                    <a:pt x="2235" y="28790"/>
                  </a:lnTo>
                  <a:lnTo>
                    <a:pt x="2857" y="29044"/>
                  </a:lnTo>
                  <a:lnTo>
                    <a:pt x="4013" y="28232"/>
                  </a:lnTo>
                  <a:lnTo>
                    <a:pt x="3162" y="27876"/>
                  </a:lnTo>
                  <a:lnTo>
                    <a:pt x="2146" y="27457"/>
                  </a:lnTo>
                  <a:lnTo>
                    <a:pt x="482" y="27711"/>
                  </a:lnTo>
                  <a:lnTo>
                    <a:pt x="0" y="30518"/>
                  </a:lnTo>
                  <a:lnTo>
                    <a:pt x="1955" y="30632"/>
                  </a:lnTo>
                  <a:lnTo>
                    <a:pt x="3632" y="31102"/>
                  </a:lnTo>
                  <a:lnTo>
                    <a:pt x="4470" y="30137"/>
                  </a:lnTo>
                  <a:close/>
                </a:path>
                <a:path w="55244" h="38735">
                  <a:moveTo>
                    <a:pt x="6769" y="11176"/>
                  </a:moveTo>
                  <a:lnTo>
                    <a:pt x="6464" y="10896"/>
                  </a:lnTo>
                  <a:lnTo>
                    <a:pt x="5499" y="9969"/>
                  </a:lnTo>
                  <a:lnTo>
                    <a:pt x="4432" y="9359"/>
                  </a:lnTo>
                  <a:lnTo>
                    <a:pt x="1816" y="10134"/>
                  </a:lnTo>
                  <a:lnTo>
                    <a:pt x="1409" y="11252"/>
                  </a:lnTo>
                  <a:lnTo>
                    <a:pt x="2438" y="12687"/>
                  </a:lnTo>
                  <a:lnTo>
                    <a:pt x="3873" y="12306"/>
                  </a:lnTo>
                  <a:lnTo>
                    <a:pt x="3594" y="11925"/>
                  </a:lnTo>
                  <a:lnTo>
                    <a:pt x="3454" y="11734"/>
                  </a:lnTo>
                  <a:lnTo>
                    <a:pt x="3340" y="11531"/>
                  </a:lnTo>
                  <a:lnTo>
                    <a:pt x="3175" y="10883"/>
                  </a:lnTo>
                  <a:lnTo>
                    <a:pt x="3213" y="10680"/>
                  </a:lnTo>
                  <a:lnTo>
                    <a:pt x="4203" y="10350"/>
                  </a:lnTo>
                  <a:lnTo>
                    <a:pt x="4660" y="10922"/>
                  </a:lnTo>
                  <a:lnTo>
                    <a:pt x="5384" y="11620"/>
                  </a:lnTo>
                  <a:lnTo>
                    <a:pt x="6769" y="11176"/>
                  </a:lnTo>
                  <a:close/>
                </a:path>
                <a:path w="55244" h="38735">
                  <a:moveTo>
                    <a:pt x="9067" y="27965"/>
                  </a:moveTo>
                  <a:lnTo>
                    <a:pt x="8712" y="27406"/>
                  </a:lnTo>
                  <a:lnTo>
                    <a:pt x="8420" y="26974"/>
                  </a:lnTo>
                  <a:lnTo>
                    <a:pt x="6362" y="27355"/>
                  </a:lnTo>
                  <a:lnTo>
                    <a:pt x="6375" y="29387"/>
                  </a:lnTo>
                  <a:lnTo>
                    <a:pt x="6477" y="30073"/>
                  </a:lnTo>
                  <a:lnTo>
                    <a:pt x="6946" y="29527"/>
                  </a:lnTo>
                  <a:lnTo>
                    <a:pt x="7023" y="28067"/>
                  </a:lnTo>
                  <a:lnTo>
                    <a:pt x="7416" y="27406"/>
                  </a:lnTo>
                  <a:lnTo>
                    <a:pt x="8255" y="27965"/>
                  </a:lnTo>
                  <a:lnTo>
                    <a:pt x="8305" y="29527"/>
                  </a:lnTo>
                  <a:lnTo>
                    <a:pt x="9017" y="29489"/>
                  </a:lnTo>
                  <a:lnTo>
                    <a:pt x="9067" y="27965"/>
                  </a:lnTo>
                  <a:close/>
                </a:path>
                <a:path w="55244" h="38735">
                  <a:moveTo>
                    <a:pt x="12014" y="22123"/>
                  </a:moveTo>
                  <a:lnTo>
                    <a:pt x="11963" y="20853"/>
                  </a:lnTo>
                  <a:lnTo>
                    <a:pt x="11950" y="20472"/>
                  </a:lnTo>
                  <a:lnTo>
                    <a:pt x="10325" y="20180"/>
                  </a:lnTo>
                  <a:lnTo>
                    <a:pt x="10325" y="20853"/>
                  </a:lnTo>
                  <a:lnTo>
                    <a:pt x="10198" y="22123"/>
                  </a:lnTo>
                  <a:lnTo>
                    <a:pt x="9563" y="22415"/>
                  </a:lnTo>
                  <a:lnTo>
                    <a:pt x="9423" y="22479"/>
                  </a:lnTo>
                  <a:lnTo>
                    <a:pt x="9359" y="20955"/>
                  </a:lnTo>
                  <a:lnTo>
                    <a:pt x="10325" y="20853"/>
                  </a:lnTo>
                  <a:lnTo>
                    <a:pt x="10325" y="20180"/>
                  </a:lnTo>
                  <a:lnTo>
                    <a:pt x="9156" y="19964"/>
                  </a:lnTo>
                  <a:lnTo>
                    <a:pt x="7658" y="20828"/>
                  </a:lnTo>
                  <a:lnTo>
                    <a:pt x="8089" y="22745"/>
                  </a:lnTo>
                  <a:lnTo>
                    <a:pt x="9321" y="22529"/>
                  </a:lnTo>
                  <a:lnTo>
                    <a:pt x="8953" y="22694"/>
                  </a:lnTo>
                  <a:lnTo>
                    <a:pt x="10223" y="22961"/>
                  </a:lnTo>
                  <a:lnTo>
                    <a:pt x="12014" y="22123"/>
                  </a:lnTo>
                  <a:close/>
                </a:path>
                <a:path w="55244" h="38735">
                  <a:moveTo>
                    <a:pt x="17792" y="34658"/>
                  </a:moveTo>
                  <a:lnTo>
                    <a:pt x="16624" y="33451"/>
                  </a:lnTo>
                  <a:lnTo>
                    <a:pt x="15151" y="32778"/>
                  </a:lnTo>
                  <a:lnTo>
                    <a:pt x="12382" y="33794"/>
                  </a:lnTo>
                  <a:lnTo>
                    <a:pt x="13766" y="35344"/>
                  </a:lnTo>
                  <a:lnTo>
                    <a:pt x="14897" y="36271"/>
                  </a:lnTo>
                  <a:lnTo>
                    <a:pt x="16256" y="35826"/>
                  </a:lnTo>
                  <a:lnTo>
                    <a:pt x="15938" y="35560"/>
                  </a:lnTo>
                  <a:lnTo>
                    <a:pt x="15455" y="35674"/>
                  </a:lnTo>
                  <a:lnTo>
                    <a:pt x="15036" y="35331"/>
                  </a:lnTo>
                  <a:lnTo>
                    <a:pt x="14490" y="35013"/>
                  </a:lnTo>
                  <a:lnTo>
                    <a:pt x="14338" y="34467"/>
                  </a:lnTo>
                  <a:lnTo>
                    <a:pt x="14198" y="34010"/>
                  </a:lnTo>
                  <a:lnTo>
                    <a:pt x="14808" y="33578"/>
                  </a:lnTo>
                  <a:lnTo>
                    <a:pt x="15557" y="33947"/>
                  </a:lnTo>
                  <a:lnTo>
                    <a:pt x="16078" y="34277"/>
                  </a:lnTo>
                  <a:lnTo>
                    <a:pt x="16675" y="34886"/>
                  </a:lnTo>
                  <a:lnTo>
                    <a:pt x="17792" y="34658"/>
                  </a:lnTo>
                  <a:close/>
                </a:path>
                <a:path w="55244" h="38735">
                  <a:moveTo>
                    <a:pt x="24371" y="35229"/>
                  </a:moveTo>
                  <a:lnTo>
                    <a:pt x="23888" y="33629"/>
                  </a:lnTo>
                  <a:lnTo>
                    <a:pt x="22479" y="33451"/>
                  </a:lnTo>
                  <a:lnTo>
                    <a:pt x="21056" y="33274"/>
                  </a:lnTo>
                  <a:lnTo>
                    <a:pt x="20497" y="34709"/>
                  </a:lnTo>
                  <a:lnTo>
                    <a:pt x="20574" y="36017"/>
                  </a:lnTo>
                  <a:lnTo>
                    <a:pt x="19304" y="35725"/>
                  </a:lnTo>
                  <a:lnTo>
                    <a:pt x="18580" y="36309"/>
                  </a:lnTo>
                  <a:lnTo>
                    <a:pt x="17310" y="38023"/>
                  </a:lnTo>
                  <a:lnTo>
                    <a:pt x="18161" y="38023"/>
                  </a:lnTo>
                  <a:lnTo>
                    <a:pt x="18567" y="37706"/>
                  </a:lnTo>
                  <a:lnTo>
                    <a:pt x="18897" y="37465"/>
                  </a:lnTo>
                  <a:lnTo>
                    <a:pt x="19151" y="37172"/>
                  </a:lnTo>
                  <a:lnTo>
                    <a:pt x="19431" y="36880"/>
                  </a:lnTo>
                  <a:lnTo>
                    <a:pt x="20116" y="36220"/>
                  </a:lnTo>
                  <a:lnTo>
                    <a:pt x="20434" y="37439"/>
                  </a:lnTo>
                  <a:lnTo>
                    <a:pt x="19761" y="38328"/>
                  </a:lnTo>
                  <a:lnTo>
                    <a:pt x="20535" y="38341"/>
                  </a:lnTo>
                  <a:lnTo>
                    <a:pt x="21183" y="37490"/>
                  </a:lnTo>
                  <a:lnTo>
                    <a:pt x="21374" y="36944"/>
                  </a:lnTo>
                  <a:lnTo>
                    <a:pt x="21285" y="36512"/>
                  </a:lnTo>
                  <a:lnTo>
                    <a:pt x="21539" y="36398"/>
                  </a:lnTo>
                  <a:lnTo>
                    <a:pt x="21717" y="36195"/>
                  </a:lnTo>
                  <a:lnTo>
                    <a:pt x="21577" y="35610"/>
                  </a:lnTo>
                  <a:lnTo>
                    <a:pt x="21361" y="35026"/>
                  </a:lnTo>
                  <a:lnTo>
                    <a:pt x="21920" y="34137"/>
                  </a:lnTo>
                  <a:lnTo>
                    <a:pt x="23926" y="34366"/>
                  </a:lnTo>
                  <a:lnTo>
                    <a:pt x="21793" y="36169"/>
                  </a:lnTo>
                  <a:lnTo>
                    <a:pt x="22555" y="36512"/>
                  </a:lnTo>
                  <a:lnTo>
                    <a:pt x="24371" y="35229"/>
                  </a:lnTo>
                  <a:close/>
                </a:path>
                <a:path w="55244" h="38735">
                  <a:moveTo>
                    <a:pt x="26771" y="2628"/>
                  </a:moveTo>
                  <a:lnTo>
                    <a:pt x="26377" y="1117"/>
                  </a:lnTo>
                  <a:lnTo>
                    <a:pt x="26225" y="571"/>
                  </a:lnTo>
                  <a:lnTo>
                    <a:pt x="25234" y="304"/>
                  </a:lnTo>
                  <a:lnTo>
                    <a:pt x="25234" y="2730"/>
                  </a:lnTo>
                  <a:lnTo>
                    <a:pt x="24523" y="2717"/>
                  </a:lnTo>
                  <a:lnTo>
                    <a:pt x="24384" y="2743"/>
                  </a:lnTo>
                  <a:lnTo>
                    <a:pt x="24053" y="2527"/>
                  </a:lnTo>
                  <a:lnTo>
                    <a:pt x="23964" y="2286"/>
                  </a:lnTo>
                  <a:lnTo>
                    <a:pt x="23914" y="1943"/>
                  </a:lnTo>
                  <a:lnTo>
                    <a:pt x="24625" y="1117"/>
                  </a:lnTo>
                  <a:lnTo>
                    <a:pt x="25031" y="1943"/>
                  </a:lnTo>
                  <a:lnTo>
                    <a:pt x="25234" y="2730"/>
                  </a:lnTo>
                  <a:lnTo>
                    <a:pt x="25234" y="304"/>
                  </a:lnTo>
                  <a:lnTo>
                    <a:pt x="24536" y="101"/>
                  </a:lnTo>
                  <a:lnTo>
                    <a:pt x="22313" y="1574"/>
                  </a:lnTo>
                  <a:lnTo>
                    <a:pt x="22415" y="2755"/>
                  </a:lnTo>
                  <a:lnTo>
                    <a:pt x="23088" y="3327"/>
                  </a:lnTo>
                  <a:lnTo>
                    <a:pt x="22618" y="3848"/>
                  </a:lnTo>
                  <a:lnTo>
                    <a:pt x="22402" y="4635"/>
                  </a:lnTo>
                  <a:lnTo>
                    <a:pt x="22339" y="6184"/>
                  </a:lnTo>
                  <a:lnTo>
                    <a:pt x="23342" y="6261"/>
                  </a:lnTo>
                  <a:lnTo>
                    <a:pt x="23507" y="3467"/>
                  </a:lnTo>
                  <a:lnTo>
                    <a:pt x="25400" y="4165"/>
                  </a:lnTo>
                  <a:lnTo>
                    <a:pt x="24726" y="5130"/>
                  </a:lnTo>
                  <a:lnTo>
                    <a:pt x="24333" y="6235"/>
                  </a:lnTo>
                  <a:lnTo>
                    <a:pt x="25565" y="6210"/>
                  </a:lnTo>
                  <a:lnTo>
                    <a:pt x="26123" y="4635"/>
                  </a:lnTo>
                  <a:lnTo>
                    <a:pt x="26174" y="3467"/>
                  </a:lnTo>
                  <a:lnTo>
                    <a:pt x="26149" y="2908"/>
                  </a:lnTo>
                  <a:lnTo>
                    <a:pt x="26136" y="2755"/>
                  </a:lnTo>
                  <a:lnTo>
                    <a:pt x="25285" y="2908"/>
                  </a:lnTo>
                  <a:lnTo>
                    <a:pt x="26073" y="2755"/>
                  </a:lnTo>
                  <a:lnTo>
                    <a:pt x="26771" y="2628"/>
                  </a:lnTo>
                  <a:close/>
                </a:path>
                <a:path w="55244" h="38735">
                  <a:moveTo>
                    <a:pt x="34010" y="2260"/>
                  </a:moveTo>
                  <a:lnTo>
                    <a:pt x="33655" y="698"/>
                  </a:lnTo>
                  <a:lnTo>
                    <a:pt x="30835" y="0"/>
                  </a:lnTo>
                  <a:lnTo>
                    <a:pt x="29451" y="977"/>
                  </a:lnTo>
                  <a:lnTo>
                    <a:pt x="29565" y="3086"/>
                  </a:lnTo>
                  <a:lnTo>
                    <a:pt x="30302" y="2832"/>
                  </a:lnTo>
                  <a:lnTo>
                    <a:pt x="30378" y="2095"/>
                  </a:lnTo>
                  <a:lnTo>
                    <a:pt x="30454" y="1358"/>
                  </a:lnTo>
                  <a:lnTo>
                    <a:pt x="31457" y="850"/>
                  </a:lnTo>
                  <a:lnTo>
                    <a:pt x="31991" y="1231"/>
                  </a:lnTo>
                  <a:lnTo>
                    <a:pt x="32410" y="1549"/>
                  </a:lnTo>
                  <a:lnTo>
                    <a:pt x="32867" y="2362"/>
                  </a:lnTo>
                  <a:lnTo>
                    <a:pt x="31915" y="3416"/>
                  </a:lnTo>
                  <a:lnTo>
                    <a:pt x="32613" y="3810"/>
                  </a:lnTo>
                  <a:lnTo>
                    <a:pt x="33058" y="3327"/>
                  </a:lnTo>
                  <a:lnTo>
                    <a:pt x="34010" y="2260"/>
                  </a:lnTo>
                  <a:close/>
                </a:path>
                <a:path w="55244" h="38735">
                  <a:moveTo>
                    <a:pt x="40513" y="27355"/>
                  </a:moveTo>
                  <a:lnTo>
                    <a:pt x="39217" y="26670"/>
                  </a:lnTo>
                  <a:lnTo>
                    <a:pt x="36969" y="26898"/>
                  </a:lnTo>
                  <a:lnTo>
                    <a:pt x="35826" y="27724"/>
                  </a:lnTo>
                  <a:lnTo>
                    <a:pt x="36614" y="29413"/>
                  </a:lnTo>
                  <a:lnTo>
                    <a:pt x="38023" y="28981"/>
                  </a:lnTo>
                  <a:lnTo>
                    <a:pt x="37947" y="28816"/>
                  </a:lnTo>
                  <a:lnTo>
                    <a:pt x="37846" y="28600"/>
                  </a:lnTo>
                  <a:lnTo>
                    <a:pt x="37757" y="28384"/>
                  </a:lnTo>
                  <a:lnTo>
                    <a:pt x="37757" y="27978"/>
                  </a:lnTo>
                  <a:lnTo>
                    <a:pt x="37820" y="27330"/>
                  </a:lnTo>
                  <a:lnTo>
                    <a:pt x="38049" y="27330"/>
                  </a:lnTo>
                  <a:lnTo>
                    <a:pt x="38646" y="27305"/>
                  </a:lnTo>
                  <a:lnTo>
                    <a:pt x="38430" y="28448"/>
                  </a:lnTo>
                  <a:lnTo>
                    <a:pt x="38201" y="28790"/>
                  </a:lnTo>
                  <a:lnTo>
                    <a:pt x="39535" y="28867"/>
                  </a:lnTo>
                  <a:lnTo>
                    <a:pt x="39751" y="28524"/>
                  </a:lnTo>
                  <a:lnTo>
                    <a:pt x="40513" y="27355"/>
                  </a:lnTo>
                  <a:close/>
                </a:path>
                <a:path w="55244" h="38735">
                  <a:moveTo>
                    <a:pt x="44831" y="11214"/>
                  </a:moveTo>
                  <a:lnTo>
                    <a:pt x="43573" y="10617"/>
                  </a:lnTo>
                  <a:lnTo>
                    <a:pt x="43446" y="10553"/>
                  </a:lnTo>
                  <a:lnTo>
                    <a:pt x="43307" y="10528"/>
                  </a:lnTo>
                  <a:lnTo>
                    <a:pt x="43180" y="10490"/>
                  </a:lnTo>
                  <a:lnTo>
                    <a:pt x="43764" y="9702"/>
                  </a:lnTo>
                  <a:lnTo>
                    <a:pt x="43688" y="8559"/>
                  </a:lnTo>
                  <a:lnTo>
                    <a:pt x="41211" y="7620"/>
                  </a:lnTo>
                  <a:lnTo>
                    <a:pt x="39674" y="8750"/>
                  </a:lnTo>
                  <a:lnTo>
                    <a:pt x="40119" y="10185"/>
                  </a:lnTo>
                  <a:lnTo>
                    <a:pt x="40259" y="10668"/>
                  </a:lnTo>
                  <a:lnTo>
                    <a:pt x="41313" y="10477"/>
                  </a:lnTo>
                  <a:lnTo>
                    <a:pt x="41021" y="9499"/>
                  </a:lnTo>
                  <a:lnTo>
                    <a:pt x="41224" y="8293"/>
                  </a:lnTo>
                  <a:lnTo>
                    <a:pt x="42684" y="9271"/>
                  </a:lnTo>
                  <a:lnTo>
                    <a:pt x="42608" y="10083"/>
                  </a:lnTo>
                  <a:lnTo>
                    <a:pt x="41732" y="10706"/>
                  </a:lnTo>
                  <a:lnTo>
                    <a:pt x="41262" y="10985"/>
                  </a:lnTo>
                  <a:lnTo>
                    <a:pt x="40881" y="11442"/>
                  </a:lnTo>
                  <a:lnTo>
                    <a:pt x="40640" y="11963"/>
                  </a:lnTo>
                  <a:lnTo>
                    <a:pt x="40386" y="11836"/>
                  </a:lnTo>
                  <a:lnTo>
                    <a:pt x="40093" y="11760"/>
                  </a:lnTo>
                  <a:lnTo>
                    <a:pt x="39370" y="11760"/>
                  </a:lnTo>
                  <a:lnTo>
                    <a:pt x="38836" y="11874"/>
                  </a:lnTo>
                  <a:lnTo>
                    <a:pt x="37998" y="12687"/>
                  </a:lnTo>
                  <a:lnTo>
                    <a:pt x="38468" y="13398"/>
                  </a:lnTo>
                  <a:lnTo>
                    <a:pt x="38265" y="14516"/>
                  </a:lnTo>
                  <a:lnTo>
                    <a:pt x="39738" y="14363"/>
                  </a:lnTo>
                  <a:lnTo>
                    <a:pt x="39865" y="13677"/>
                  </a:lnTo>
                  <a:lnTo>
                    <a:pt x="39751" y="13081"/>
                  </a:lnTo>
                  <a:lnTo>
                    <a:pt x="39789" y="12661"/>
                  </a:lnTo>
                  <a:lnTo>
                    <a:pt x="40170" y="13004"/>
                  </a:lnTo>
                  <a:lnTo>
                    <a:pt x="40398" y="13677"/>
                  </a:lnTo>
                  <a:lnTo>
                    <a:pt x="40513" y="14452"/>
                  </a:lnTo>
                  <a:lnTo>
                    <a:pt x="42011" y="14224"/>
                  </a:lnTo>
                  <a:lnTo>
                    <a:pt x="41871" y="13347"/>
                  </a:lnTo>
                  <a:lnTo>
                    <a:pt x="41681" y="12966"/>
                  </a:lnTo>
                  <a:lnTo>
                    <a:pt x="41440" y="12636"/>
                  </a:lnTo>
                  <a:lnTo>
                    <a:pt x="41567" y="12179"/>
                  </a:lnTo>
                  <a:lnTo>
                    <a:pt x="41833" y="11480"/>
                  </a:lnTo>
                  <a:lnTo>
                    <a:pt x="42532" y="11379"/>
                  </a:lnTo>
                  <a:lnTo>
                    <a:pt x="43027" y="11341"/>
                  </a:lnTo>
                  <a:lnTo>
                    <a:pt x="43446" y="11061"/>
                  </a:lnTo>
                  <a:lnTo>
                    <a:pt x="43484" y="11684"/>
                  </a:lnTo>
                  <a:lnTo>
                    <a:pt x="43192" y="12280"/>
                  </a:lnTo>
                  <a:lnTo>
                    <a:pt x="42392" y="12471"/>
                  </a:lnTo>
                  <a:lnTo>
                    <a:pt x="42468" y="13081"/>
                  </a:lnTo>
                  <a:lnTo>
                    <a:pt x="44234" y="12661"/>
                  </a:lnTo>
                  <a:lnTo>
                    <a:pt x="44831" y="11214"/>
                  </a:lnTo>
                  <a:close/>
                </a:path>
                <a:path w="55244" h="38735">
                  <a:moveTo>
                    <a:pt x="51828" y="32994"/>
                  </a:moveTo>
                  <a:lnTo>
                    <a:pt x="51701" y="32245"/>
                  </a:lnTo>
                  <a:lnTo>
                    <a:pt x="51168" y="31724"/>
                  </a:lnTo>
                  <a:lnTo>
                    <a:pt x="51790" y="28587"/>
                  </a:lnTo>
                  <a:lnTo>
                    <a:pt x="49491" y="28460"/>
                  </a:lnTo>
                  <a:lnTo>
                    <a:pt x="48323" y="28689"/>
                  </a:lnTo>
                  <a:lnTo>
                    <a:pt x="47409" y="28879"/>
                  </a:lnTo>
                  <a:lnTo>
                    <a:pt x="47574" y="29972"/>
                  </a:lnTo>
                  <a:lnTo>
                    <a:pt x="48501" y="29781"/>
                  </a:lnTo>
                  <a:lnTo>
                    <a:pt x="49098" y="29654"/>
                  </a:lnTo>
                  <a:lnTo>
                    <a:pt x="50393" y="29692"/>
                  </a:lnTo>
                  <a:lnTo>
                    <a:pt x="49517" y="31127"/>
                  </a:lnTo>
                  <a:lnTo>
                    <a:pt x="49022" y="31102"/>
                  </a:lnTo>
                  <a:lnTo>
                    <a:pt x="48539" y="30988"/>
                  </a:lnTo>
                  <a:lnTo>
                    <a:pt x="47980" y="30911"/>
                  </a:lnTo>
                  <a:lnTo>
                    <a:pt x="47129" y="30810"/>
                  </a:lnTo>
                  <a:lnTo>
                    <a:pt x="46786" y="31902"/>
                  </a:lnTo>
                  <a:lnTo>
                    <a:pt x="49098" y="32194"/>
                  </a:lnTo>
                  <a:lnTo>
                    <a:pt x="49784" y="32156"/>
                  </a:lnTo>
                  <a:lnTo>
                    <a:pt x="50101" y="32562"/>
                  </a:lnTo>
                  <a:lnTo>
                    <a:pt x="50279" y="32956"/>
                  </a:lnTo>
                  <a:lnTo>
                    <a:pt x="49695" y="33832"/>
                  </a:lnTo>
                  <a:lnTo>
                    <a:pt x="48209" y="32905"/>
                  </a:lnTo>
                  <a:lnTo>
                    <a:pt x="47421" y="32321"/>
                  </a:lnTo>
                  <a:lnTo>
                    <a:pt x="46024" y="32804"/>
                  </a:lnTo>
                  <a:lnTo>
                    <a:pt x="46596" y="33210"/>
                  </a:lnTo>
                  <a:lnTo>
                    <a:pt x="47777" y="34074"/>
                  </a:lnTo>
                  <a:lnTo>
                    <a:pt x="50203" y="34798"/>
                  </a:lnTo>
                  <a:lnTo>
                    <a:pt x="51828" y="32994"/>
                  </a:lnTo>
                  <a:close/>
                </a:path>
                <a:path w="55244" h="38735">
                  <a:moveTo>
                    <a:pt x="54648" y="24307"/>
                  </a:moveTo>
                  <a:lnTo>
                    <a:pt x="54559" y="23761"/>
                  </a:lnTo>
                  <a:lnTo>
                    <a:pt x="54444" y="23101"/>
                  </a:lnTo>
                  <a:lnTo>
                    <a:pt x="54241" y="23088"/>
                  </a:lnTo>
                  <a:lnTo>
                    <a:pt x="52959" y="23012"/>
                  </a:lnTo>
                  <a:lnTo>
                    <a:pt x="52552" y="23088"/>
                  </a:lnTo>
                  <a:lnTo>
                    <a:pt x="52412" y="21996"/>
                  </a:lnTo>
                  <a:lnTo>
                    <a:pt x="51485" y="21336"/>
                  </a:lnTo>
                  <a:lnTo>
                    <a:pt x="49263" y="21653"/>
                  </a:lnTo>
                  <a:lnTo>
                    <a:pt x="47929" y="22618"/>
                  </a:lnTo>
                  <a:lnTo>
                    <a:pt x="49237" y="23926"/>
                  </a:lnTo>
                  <a:lnTo>
                    <a:pt x="50596" y="23495"/>
                  </a:lnTo>
                  <a:lnTo>
                    <a:pt x="50126" y="23012"/>
                  </a:lnTo>
                  <a:lnTo>
                    <a:pt x="50025" y="22618"/>
                  </a:lnTo>
                  <a:lnTo>
                    <a:pt x="50279" y="22072"/>
                  </a:lnTo>
                  <a:lnTo>
                    <a:pt x="50139" y="21945"/>
                  </a:lnTo>
                  <a:lnTo>
                    <a:pt x="51079" y="22618"/>
                  </a:lnTo>
                  <a:lnTo>
                    <a:pt x="51066" y="24015"/>
                  </a:lnTo>
                  <a:lnTo>
                    <a:pt x="50698" y="24625"/>
                  </a:lnTo>
                  <a:lnTo>
                    <a:pt x="50419" y="25374"/>
                  </a:lnTo>
                  <a:lnTo>
                    <a:pt x="51879" y="25298"/>
                  </a:lnTo>
                  <a:lnTo>
                    <a:pt x="52247" y="24193"/>
                  </a:lnTo>
                  <a:lnTo>
                    <a:pt x="52565" y="23799"/>
                  </a:lnTo>
                  <a:lnTo>
                    <a:pt x="53162" y="23926"/>
                  </a:lnTo>
                  <a:lnTo>
                    <a:pt x="52616" y="24853"/>
                  </a:lnTo>
                  <a:lnTo>
                    <a:pt x="52184" y="25234"/>
                  </a:lnTo>
                  <a:lnTo>
                    <a:pt x="53086" y="25387"/>
                  </a:lnTo>
                  <a:lnTo>
                    <a:pt x="53492" y="25298"/>
                  </a:lnTo>
                  <a:lnTo>
                    <a:pt x="54648" y="24307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8" name="object 2778" descr=""/>
            <p:cNvSpPr/>
            <p:nvPr/>
          </p:nvSpPr>
          <p:spPr>
            <a:xfrm>
              <a:off x="2832714" y="2697916"/>
              <a:ext cx="29209" cy="34925"/>
            </a:xfrm>
            <a:custGeom>
              <a:avLst/>
              <a:gdLst/>
              <a:ahLst/>
              <a:cxnLst/>
              <a:rect l="l" t="t" r="r" b="b"/>
              <a:pathLst>
                <a:path w="29210" h="34925">
                  <a:moveTo>
                    <a:pt x="22" y="0"/>
                  </a:moveTo>
                  <a:lnTo>
                    <a:pt x="19365" y="33407"/>
                  </a:lnTo>
                  <a:lnTo>
                    <a:pt x="27493" y="34435"/>
                  </a:lnTo>
                  <a:lnTo>
                    <a:pt x="28229" y="23945"/>
                  </a:lnTo>
                  <a:lnTo>
                    <a:pt x="28648" y="22535"/>
                  </a:lnTo>
                  <a:lnTo>
                    <a:pt x="91" y="169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CB3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9" name="object 2779" descr=""/>
            <p:cNvSpPr/>
            <p:nvPr/>
          </p:nvSpPr>
          <p:spPr>
            <a:xfrm>
              <a:off x="2859444" y="2703441"/>
              <a:ext cx="37465" cy="30480"/>
            </a:xfrm>
            <a:custGeom>
              <a:avLst/>
              <a:gdLst/>
              <a:ahLst/>
              <a:cxnLst/>
              <a:rect l="l" t="t" r="r" b="b"/>
              <a:pathLst>
                <a:path w="37464" h="30480">
                  <a:moveTo>
                    <a:pt x="1523" y="17754"/>
                  </a:moveTo>
                  <a:lnTo>
                    <a:pt x="1206" y="18021"/>
                  </a:lnTo>
                  <a:lnTo>
                    <a:pt x="248" y="26989"/>
                  </a:lnTo>
                  <a:lnTo>
                    <a:pt x="0" y="29679"/>
                  </a:lnTo>
                  <a:lnTo>
                    <a:pt x="495" y="30251"/>
                  </a:lnTo>
                  <a:lnTo>
                    <a:pt x="1142" y="30302"/>
                  </a:lnTo>
                  <a:lnTo>
                    <a:pt x="8758" y="30171"/>
                  </a:lnTo>
                  <a:lnTo>
                    <a:pt x="32179" y="18186"/>
                  </a:lnTo>
                  <a:lnTo>
                    <a:pt x="8559" y="18186"/>
                  </a:lnTo>
                  <a:lnTo>
                    <a:pt x="1523" y="17754"/>
                  </a:lnTo>
                  <a:close/>
                </a:path>
                <a:path w="37464" h="30480">
                  <a:moveTo>
                    <a:pt x="37134" y="0"/>
                  </a:moveTo>
                  <a:lnTo>
                    <a:pt x="24853" y="13957"/>
                  </a:lnTo>
                  <a:lnTo>
                    <a:pt x="24599" y="14096"/>
                  </a:lnTo>
                  <a:lnTo>
                    <a:pt x="23406" y="14579"/>
                  </a:lnTo>
                  <a:lnTo>
                    <a:pt x="22478" y="14922"/>
                  </a:lnTo>
                  <a:lnTo>
                    <a:pt x="15887" y="16763"/>
                  </a:lnTo>
                  <a:lnTo>
                    <a:pt x="8559" y="18186"/>
                  </a:lnTo>
                  <a:lnTo>
                    <a:pt x="32179" y="18186"/>
                  </a:lnTo>
                  <a:lnTo>
                    <a:pt x="34178" y="13787"/>
                  </a:lnTo>
                  <a:lnTo>
                    <a:pt x="35921" y="6782"/>
                  </a:lnTo>
                  <a:lnTo>
                    <a:pt x="37134" y="0"/>
                  </a:lnTo>
                  <a:close/>
                </a:path>
              </a:pathLst>
            </a:custGeom>
            <a:solidFill>
              <a:srgbClr val="FEC0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0" name="object 2780" descr=""/>
            <p:cNvSpPr/>
            <p:nvPr/>
          </p:nvSpPr>
          <p:spPr>
            <a:xfrm>
              <a:off x="2832786" y="2675255"/>
              <a:ext cx="65405" cy="46990"/>
            </a:xfrm>
            <a:custGeom>
              <a:avLst/>
              <a:gdLst/>
              <a:ahLst/>
              <a:cxnLst/>
              <a:rect l="l" t="t" r="r" b="b"/>
              <a:pathLst>
                <a:path w="65405" h="46989">
                  <a:moveTo>
                    <a:pt x="65062" y="22352"/>
                  </a:moveTo>
                  <a:lnTo>
                    <a:pt x="63741" y="16383"/>
                  </a:lnTo>
                  <a:lnTo>
                    <a:pt x="62064" y="14579"/>
                  </a:lnTo>
                  <a:lnTo>
                    <a:pt x="62064" y="25400"/>
                  </a:lnTo>
                  <a:lnTo>
                    <a:pt x="62052" y="26416"/>
                  </a:lnTo>
                  <a:lnTo>
                    <a:pt x="61379" y="27178"/>
                  </a:lnTo>
                  <a:lnTo>
                    <a:pt x="60871" y="27686"/>
                  </a:lnTo>
                  <a:lnTo>
                    <a:pt x="60185" y="27813"/>
                  </a:lnTo>
                  <a:lnTo>
                    <a:pt x="59512" y="27813"/>
                  </a:lnTo>
                  <a:lnTo>
                    <a:pt x="60109" y="27940"/>
                  </a:lnTo>
                  <a:lnTo>
                    <a:pt x="60579" y="28194"/>
                  </a:lnTo>
                  <a:lnTo>
                    <a:pt x="60388" y="30099"/>
                  </a:lnTo>
                  <a:lnTo>
                    <a:pt x="58813" y="30226"/>
                  </a:lnTo>
                  <a:lnTo>
                    <a:pt x="57988" y="30226"/>
                  </a:lnTo>
                  <a:lnTo>
                    <a:pt x="58369" y="30353"/>
                  </a:lnTo>
                  <a:lnTo>
                    <a:pt x="59016" y="30988"/>
                  </a:lnTo>
                  <a:lnTo>
                    <a:pt x="59131" y="31877"/>
                  </a:lnTo>
                  <a:lnTo>
                    <a:pt x="58331" y="32639"/>
                  </a:lnTo>
                  <a:lnTo>
                    <a:pt x="57645" y="33020"/>
                  </a:lnTo>
                  <a:lnTo>
                    <a:pt x="56946" y="33274"/>
                  </a:lnTo>
                  <a:lnTo>
                    <a:pt x="57213" y="33655"/>
                  </a:lnTo>
                  <a:lnTo>
                    <a:pt x="57289" y="34290"/>
                  </a:lnTo>
                  <a:lnTo>
                    <a:pt x="56515" y="35306"/>
                  </a:lnTo>
                  <a:lnTo>
                    <a:pt x="55651" y="35560"/>
                  </a:lnTo>
                  <a:lnTo>
                    <a:pt x="54978" y="35433"/>
                  </a:lnTo>
                  <a:lnTo>
                    <a:pt x="54724" y="35433"/>
                  </a:lnTo>
                  <a:lnTo>
                    <a:pt x="54279" y="35306"/>
                  </a:lnTo>
                  <a:lnTo>
                    <a:pt x="54203" y="35687"/>
                  </a:lnTo>
                  <a:lnTo>
                    <a:pt x="54000" y="35941"/>
                  </a:lnTo>
                  <a:lnTo>
                    <a:pt x="53428" y="36322"/>
                  </a:lnTo>
                  <a:lnTo>
                    <a:pt x="52793" y="36322"/>
                  </a:lnTo>
                  <a:lnTo>
                    <a:pt x="52679" y="36957"/>
                  </a:lnTo>
                  <a:lnTo>
                    <a:pt x="52298" y="37465"/>
                  </a:lnTo>
                  <a:lnTo>
                    <a:pt x="51181" y="37973"/>
                  </a:lnTo>
                  <a:lnTo>
                    <a:pt x="50571" y="38100"/>
                  </a:lnTo>
                  <a:lnTo>
                    <a:pt x="49987" y="37846"/>
                  </a:lnTo>
                  <a:lnTo>
                    <a:pt x="50076" y="38481"/>
                  </a:lnTo>
                  <a:lnTo>
                    <a:pt x="49974" y="38862"/>
                  </a:lnTo>
                  <a:lnTo>
                    <a:pt x="48907" y="39370"/>
                  </a:lnTo>
                  <a:lnTo>
                    <a:pt x="48298" y="39497"/>
                  </a:lnTo>
                  <a:lnTo>
                    <a:pt x="47663" y="39243"/>
                  </a:lnTo>
                  <a:lnTo>
                    <a:pt x="47459" y="39116"/>
                  </a:lnTo>
                  <a:lnTo>
                    <a:pt x="47320" y="39751"/>
                  </a:lnTo>
                  <a:lnTo>
                    <a:pt x="47244" y="39878"/>
                  </a:lnTo>
                  <a:lnTo>
                    <a:pt x="46532" y="40767"/>
                  </a:lnTo>
                  <a:lnTo>
                    <a:pt x="45897" y="40894"/>
                  </a:lnTo>
                  <a:lnTo>
                    <a:pt x="44691" y="40767"/>
                  </a:lnTo>
                  <a:lnTo>
                    <a:pt x="44297" y="40513"/>
                  </a:lnTo>
                  <a:lnTo>
                    <a:pt x="44081" y="40132"/>
                  </a:lnTo>
                  <a:lnTo>
                    <a:pt x="43586" y="40386"/>
                  </a:lnTo>
                  <a:lnTo>
                    <a:pt x="42748" y="40513"/>
                  </a:lnTo>
                  <a:lnTo>
                    <a:pt x="42240" y="40513"/>
                  </a:lnTo>
                  <a:lnTo>
                    <a:pt x="41770" y="40259"/>
                  </a:lnTo>
                  <a:lnTo>
                    <a:pt x="41694" y="41021"/>
                  </a:lnTo>
                  <a:lnTo>
                    <a:pt x="40716" y="42291"/>
                  </a:lnTo>
                  <a:lnTo>
                    <a:pt x="39662" y="42291"/>
                  </a:lnTo>
                  <a:lnTo>
                    <a:pt x="38823" y="41910"/>
                  </a:lnTo>
                  <a:lnTo>
                    <a:pt x="38569" y="42418"/>
                  </a:lnTo>
                  <a:lnTo>
                    <a:pt x="37934" y="42672"/>
                  </a:lnTo>
                  <a:lnTo>
                    <a:pt x="36334" y="42672"/>
                  </a:lnTo>
                  <a:lnTo>
                    <a:pt x="35331" y="41910"/>
                  </a:lnTo>
                  <a:lnTo>
                    <a:pt x="34544" y="41021"/>
                  </a:lnTo>
                  <a:lnTo>
                    <a:pt x="33743" y="42037"/>
                  </a:lnTo>
                  <a:lnTo>
                    <a:pt x="32588" y="42926"/>
                  </a:lnTo>
                  <a:lnTo>
                    <a:pt x="31559" y="42418"/>
                  </a:lnTo>
                  <a:lnTo>
                    <a:pt x="31051" y="42164"/>
                  </a:lnTo>
                  <a:lnTo>
                    <a:pt x="30721" y="41910"/>
                  </a:lnTo>
                  <a:lnTo>
                    <a:pt x="30607" y="41656"/>
                  </a:lnTo>
                  <a:lnTo>
                    <a:pt x="30518" y="41529"/>
                  </a:lnTo>
                  <a:lnTo>
                    <a:pt x="30467" y="41275"/>
                  </a:lnTo>
                  <a:lnTo>
                    <a:pt x="30302" y="41783"/>
                  </a:lnTo>
                  <a:lnTo>
                    <a:pt x="29933" y="42037"/>
                  </a:lnTo>
                  <a:lnTo>
                    <a:pt x="28409" y="42418"/>
                  </a:lnTo>
                  <a:lnTo>
                    <a:pt x="28105" y="42164"/>
                  </a:lnTo>
                  <a:lnTo>
                    <a:pt x="27482" y="41656"/>
                  </a:lnTo>
                  <a:lnTo>
                    <a:pt x="26758" y="40640"/>
                  </a:lnTo>
                  <a:lnTo>
                    <a:pt x="25882" y="42164"/>
                  </a:lnTo>
                  <a:lnTo>
                    <a:pt x="23520" y="42164"/>
                  </a:lnTo>
                  <a:lnTo>
                    <a:pt x="23012" y="41148"/>
                  </a:lnTo>
                  <a:lnTo>
                    <a:pt x="22758" y="40640"/>
                  </a:lnTo>
                  <a:lnTo>
                    <a:pt x="22199" y="41021"/>
                  </a:lnTo>
                  <a:lnTo>
                    <a:pt x="21526" y="41148"/>
                  </a:lnTo>
                  <a:lnTo>
                    <a:pt x="20345" y="40640"/>
                  </a:lnTo>
                  <a:lnTo>
                    <a:pt x="20193" y="40386"/>
                  </a:lnTo>
                  <a:lnTo>
                    <a:pt x="20104" y="40259"/>
                  </a:lnTo>
                  <a:lnTo>
                    <a:pt x="19977" y="39497"/>
                  </a:lnTo>
                  <a:lnTo>
                    <a:pt x="19367" y="40005"/>
                  </a:lnTo>
                  <a:lnTo>
                    <a:pt x="18618" y="40386"/>
                  </a:lnTo>
                  <a:lnTo>
                    <a:pt x="17119" y="39751"/>
                  </a:lnTo>
                  <a:lnTo>
                    <a:pt x="17056" y="39243"/>
                  </a:lnTo>
                  <a:lnTo>
                    <a:pt x="17106" y="38862"/>
                  </a:lnTo>
                  <a:lnTo>
                    <a:pt x="17208" y="38481"/>
                  </a:lnTo>
                  <a:lnTo>
                    <a:pt x="16230" y="38989"/>
                  </a:lnTo>
                  <a:lnTo>
                    <a:pt x="14897" y="39243"/>
                  </a:lnTo>
                  <a:lnTo>
                    <a:pt x="14274" y="37846"/>
                  </a:lnTo>
                  <a:lnTo>
                    <a:pt x="14173" y="37465"/>
                  </a:lnTo>
                  <a:lnTo>
                    <a:pt x="14211" y="37211"/>
                  </a:lnTo>
                  <a:lnTo>
                    <a:pt x="14376" y="36957"/>
                  </a:lnTo>
                  <a:lnTo>
                    <a:pt x="13106" y="37465"/>
                  </a:lnTo>
                  <a:lnTo>
                    <a:pt x="11912" y="37211"/>
                  </a:lnTo>
                  <a:lnTo>
                    <a:pt x="11341" y="36703"/>
                  </a:lnTo>
                  <a:lnTo>
                    <a:pt x="11341" y="35941"/>
                  </a:lnTo>
                  <a:lnTo>
                    <a:pt x="10706" y="35179"/>
                  </a:lnTo>
                  <a:lnTo>
                    <a:pt x="10325" y="34671"/>
                  </a:lnTo>
                  <a:lnTo>
                    <a:pt x="10426" y="33909"/>
                  </a:lnTo>
                  <a:lnTo>
                    <a:pt x="9182" y="33909"/>
                  </a:lnTo>
                  <a:lnTo>
                    <a:pt x="7607" y="33655"/>
                  </a:lnTo>
                  <a:lnTo>
                    <a:pt x="7518" y="32131"/>
                  </a:lnTo>
                  <a:lnTo>
                    <a:pt x="7175" y="32131"/>
                  </a:lnTo>
                  <a:lnTo>
                    <a:pt x="6146" y="31369"/>
                  </a:lnTo>
                  <a:lnTo>
                    <a:pt x="6362" y="30353"/>
                  </a:lnTo>
                  <a:lnTo>
                    <a:pt x="6819" y="29591"/>
                  </a:lnTo>
                  <a:lnTo>
                    <a:pt x="6413" y="29591"/>
                  </a:lnTo>
                  <a:lnTo>
                    <a:pt x="6019" y="29464"/>
                  </a:lnTo>
                  <a:lnTo>
                    <a:pt x="5168" y="28702"/>
                  </a:lnTo>
                  <a:lnTo>
                    <a:pt x="5270" y="28194"/>
                  </a:lnTo>
                  <a:lnTo>
                    <a:pt x="5384" y="27813"/>
                  </a:lnTo>
                  <a:lnTo>
                    <a:pt x="5562" y="27432"/>
                  </a:lnTo>
                  <a:lnTo>
                    <a:pt x="5676" y="27178"/>
                  </a:lnTo>
                  <a:lnTo>
                    <a:pt x="5118" y="27432"/>
                  </a:lnTo>
                  <a:lnTo>
                    <a:pt x="4457" y="27432"/>
                  </a:lnTo>
                  <a:lnTo>
                    <a:pt x="3644" y="26670"/>
                  </a:lnTo>
                  <a:lnTo>
                    <a:pt x="3708" y="25781"/>
                  </a:lnTo>
                  <a:lnTo>
                    <a:pt x="2349" y="25654"/>
                  </a:lnTo>
                  <a:lnTo>
                    <a:pt x="1905" y="24511"/>
                  </a:lnTo>
                  <a:lnTo>
                    <a:pt x="1943" y="24257"/>
                  </a:lnTo>
                  <a:lnTo>
                    <a:pt x="2806" y="22987"/>
                  </a:lnTo>
                  <a:lnTo>
                    <a:pt x="3302" y="22606"/>
                  </a:lnTo>
                  <a:lnTo>
                    <a:pt x="3860" y="22479"/>
                  </a:lnTo>
                  <a:lnTo>
                    <a:pt x="3759" y="22352"/>
                  </a:lnTo>
                  <a:lnTo>
                    <a:pt x="3390" y="21336"/>
                  </a:lnTo>
                  <a:lnTo>
                    <a:pt x="4152" y="20828"/>
                  </a:lnTo>
                  <a:lnTo>
                    <a:pt x="4978" y="20447"/>
                  </a:lnTo>
                  <a:lnTo>
                    <a:pt x="4356" y="20066"/>
                  </a:lnTo>
                  <a:lnTo>
                    <a:pt x="3975" y="19304"/>
                  </a:lnTo>
                  <a:lnTo>
                    <a:pt x="4737" y="18161"/>
                  </a:lnTo>
                  <a:lnTo>
                    <a:pt x="5499" y="17907"/>
                  </a:lnTo>
                  <a:lnTo>
                    <a:pt x="5308" y="17526"/>
                  </a:lnTo>
                  <a:lnTo>
                    <a:pt x="5346" y="16764"/>
                  </a:lnTo>
                  <a:lnTo>
                    <a:pt x="6057" y="16129"/>
                  </a:lnTo>
                  <a:lnTo>
                    <a:pt x="6388" y="15875"/>
                  </a:lnTo>
                  <a:lnTo>
                    <a:pt x="6731" y="15748"/>
                  </a:lnTo>
                  <a:lnTo>
                    <a:pt x="6261" y="15621"/>
                  </a:lnTo>
                  <a:lnTo>
                    <a:pt x="5778" y="15367"/>
                  </a:lnTo>
                  <a:lnTo>
                    <a:pt x="5334" y="14351"/>
                  </a:lnTo>
                  <a:lnTo>
                    <a:pt x="5499" y="13843"/>
                  </a:lnTo>
                  <a:lnTo>
                    <a:pt x="6591" y="13208"/>
                  </a:lnTo>
                  <a:lnTo>
                    <a:pt x="7340" y="13208"/>
                  </a:lnTo>
                  <a:lnTo>
                    <a:pt x="8089" y="13335"/>
                  </a:lnTo>
                  <a:lnTo>
                    <a:pt x="8039" y="13208"/>
                  </a:lnTo>
                  <a:lnTo>
                    <a:pt x="7823" y="12700"/>
                  </a:lnTo>
                  <a:lnTo>
                    <a:pt x="8089" y="11811"/>
                  </a:lnTo>
                  <a:lnTo>
                    <a:pt x="9436" y="11049"/>
                  </a:lnTo>
                  <a:lnTo>
                    <a:pt x="10083" y="11049"/>
                  </a:lnTo>
                  <a:lnTo>
                    <a:pt x="10706" y="11303"/>
                  </a:lnTo>
                  <a:lnTo>
                    <a:pt x="10629" y="11049"/>
                  </a:lnTo>
                  <a:lnTo>
                    <a:pt x="10274" y="9906"/>
                  </a:lnTo>
                  <a:lnTo>
                    <a:pt x="11455" y="8509"/>
                  </a:lnTo>
                  <a:lnTo>
                    <a:pt x="13296" y="8636"/>
                  </a:lnTo>
                  <a:lnTo>
                    <a:pt x="13639" y="8763"/>
                  </a:lnTo>
                  <a:lnTo>
                    <a:pt x="13906" y="9017"/>
                  </a:lnTo>
                  <a:lnTo>
                    <a:pt x="13665" y="8763"/>
                  </a:lnTo>
                  <a:lnTo>
                    <a:pt x="13563" y="8509"/>
                  </a:lnTo>
                  <a:lnTo>
                    <a:pt x="13373" y="8001"/>
                  </a:lnTo>
                  <a:lnTo>
                    <a:pt x="13728" y="7366"/>
                  </a:lnTo>
                  <a:lnTo>
                    <a:pt x="15062" y="6731"/>
                  </a:lnTo>
                  <a:lnTo>
                    <a:pt x="15748" y="6858"/>
                  </a:lnTo>
                  <a:lnTo>
                    <a:pt x="16294" y="7366"/>
                  </a:lnTo>
                  <a:lnTo>
                    <a:pt x="16357" y="6731"/>
                  </a:lnTo>
                  <a:lnTo>
                    <a:pt x="16395" y="6223"/>
                  </a:lnTo>
                  <a:lnTo>
                    <a:pt x="17475" y="5334"/>
                  </a:lnTo>
                  <a:lnTo>
                    <a:pt x="18694" y="5588"/>
                  </a:lnTo>
                  <a:lnTo>
                    <a:pt x="18961" y="5334"/>
                  </a:lnTo>
                  <a:lnTo>
                    <a:pt x="19329" y="4699"/>
                  </a:lnTo>
                  <a:lnTo>
                    <a:pt x="20408" y="4318"/>
                  </a:lnTo>
                  <a:lnTo>
                    <a:pt x="21831" y="4445"/>
                  </a:lnTo>
                  <a:lnTo>
                    <a:pt x="22174" y="4572"/>
                  </a:lnTo>
                  <a:lnTo>
                    <a:pt x="22466" y="4826"/>
                  </a:lnTo>
                  <a:lnTo>
                    <a:pt x="22720" y="4318"/>
                  </a:lnTo>
                  <a:lnTo>
                    <a:pt x="22847" y="4064"/>
                  </a:lnTo>
                  <a:lnTo>
                    <a:pt x="23685" y="3683"/>
                  </a:lnTo>
                  <a:lnTo>
                    <a:pt x="24485" y="3683"/>
                  </a:lnTo>
                  <a:lnTo>
                    <a:pt x="24638" y="3175"/>
                  </a:lnTo>
                  <a:lnTo>
                    <a:pt x="24980" y="2794"/>
                  </a:lnTo>
                  <a:lnTo>
                    <a:pt x="26758" y="2159"/>
                  </a:lnTo>
                  <a:lnTo>
                    <a:pt x="27851" y="2921"/>
                  </a:lnTo>
                  <a:lnTo>
                    <a:pt x="28689" y="3937"/>
                  </a:lnTo>
                  <a:lnTo>
                    <a:pt x="29057" y="2159"/>
                  </a:lnTo>
                  <a:lnTo>
                    <a:pt x="29133" y="1778"/>
                  </a:lnTo>
                  <a:lnTo>
                    <a:pt x="32080" y="1524"/>
                  </a:lnTo>
                  <a:lnTo>
                    <a:pt x="33058" y="3048"/>
                  </a:lnTo>
                  <a:lnTo>
                    <a:pt x="33401" y="2159"/>
                  </a:lnTo>
                  <a:lnTo>
                    <a:pt x="34213" y="1524"/>
                  </a:lnTo>
                  <a:lnTo>
                    <a:pt x="35814" y="1524"/>
                  </a:lnTo>
                  <a:lnTo>
                    <a:pt x="36169" y="1778"/>
                  </a:lnTo>
                  <a:lnTo>
                    <a:pt x="36385" y="2159"/>
                  </a:lnTo>
                  <a:lnTo>
                    <a:pt x="36715" y="1905"/>
                  </a:lnTo>
                  <a:lnTo>
                    <a:pt x="37731" y="1524"/>
                  </a:lnTo>
                  <a:lnTo>
                    <a:pt x="38061" y="1397"/>
                  </a:lnTo>
                  <a:lnTo>
                    <a:pt x="39306" y="2286"/>
                  </a:lnTo>
                  <a:lnTo>
                    <a:pt x="39420" y="3556"/>
                  </a:lnTo>
                  <a:lnTo>
                    <a:pt x="39992" y="3048"/>
                  </a:lnTo>
                  <a:lnTo>
                    <a:pt x="40703" y="2667"/>
                  </a:lnTo>
                  <a:lnTo>
                    <a:pt x="42049" y="3302"/>
                  </a:lnTo>
                  <a:lnTo>
                    <a:pt x="42138" y="3556"/>
                  </a:lnTo>
                  <a:lnTo>
                    <a:pt x="42176" y="4191"/>
                  </a:lnTo>
                  <a:lnTo>
                    <a:pt x="42760" y="3937"/>
                  </a:lnTo>
                  <a:lnTo>
                    <a:pt x="43383" y="3937"/>
                  </a:lnTo>
                  <a:lnTo>
                    <a:pt x="44462" y="4318"/>
                  </a:lnTo>
                  <a:lnTo>
                    <a:pt x="44754" y="4572"/>
                  </a:lnTo>
                  <a:lnTo>
                    <a:pt x="44869" y="4953"/>
                  </a:lnTo>
                  <a:lnTo>
                    <a:pt x="45148" y="4826"/>
                  </a:lnTo>
                  <a:lnTo>
                    <a:pt x="45923" y="4572"/>
                  </a:lnTo>
                  <a:lnTo>
                    <a:pt x="46723" y="4699"/>
                  </a:lnTo>
                  <a:lnTo>
                    <a:pt x="47332" y="5461"/>
                  </a:lnTo>
                  <a:lnTo>
                    <a:pt x="47421" y="5969"/>
                  </a:lnTo>
                  <a:lnTo>
                    <a:pt x="47612" y="5969"/>
                  </a:lnTo>
                  <a:lnTo>
                    <a:pt x="47828" y="5842"/>
                  </a:lnTo>
                  <a:lnTo>
                    <a:pt x="48831" y="5715"/>
                  </a:lnTo>
                  <a:lnTo>
                    <a:pt x="49580" y="6096"/>
                  </a:lnTo>
                  <a:lnTo>
                    <a:pt x="49720" y="6731"/>
                  </a:lnTo>
                  <a:lnTo>
                    <a:pt x="50507" y="6731"/>
                  </a:lnTo>
                  <a:lnTo>
                    <a:pt x="51320" y="7112"/>
                  </a:lnTo>
                  <a:lnTo>
                    <a:pt x="51435" y="7366"/>
                  </a:lnTo>
                  <a:lnTo>
                    <a:pt x="51536" y="7747"/>
                  </a:lnTo>
                  <a:lnTo>
                    <a:pt x="53225" y="7747"/>
                  </a:lnTo>
                  <a:lnTo>
                    <a:pt x="53746" y="8636"/>
                  </a:lnTo>
                  <a:lnTo>
                    <a:pt x="53860" y="9017"/>
                  </a:lnTo>
                  <a:lnTo>
                    <a:pt x="53568" y="9906"/>
                  </a:lnTo>
                  <a:lnTo>
                    <a:pt x="53848" y="9906"/>
                  </a:lnTo>
                  <a:lnTo>
                    <a:pt x="54140" y="9779"/>
                  </a:lnTo>
                  <a:lnTo>
                    <a:pt x="55714" y="9779"/>
                  </a:lnTo>
                  <a:lnTo>
                    <a:pt x="56438" y="10795"/>
                  </a:lnTo>
                  <a:lnTo>
                    <a:pt x="56413" y="11303"/>
                  </a:lnTo>
                  <a:lnTo>
                    <a:pt x="56197" y="12065"/>
                  </a:lnTo>
                  <a:lnTo>
                    <a:pt x="56756" y="11938"/>
                  </a:lnTo>
                  <a:lnTo>
                    <a:pt x="57340" y="12065"/>
                  </a:lnTo>
                  <a:lnTo>
                    <a:pt x="58750" y="13081"/>
                  </a:lnTo>
                  <a:lnTo>
                    <a:pt x="58674" y="14351"/>
                  </a:lnTo>
                  <a:lnTo>
                    <a:pt x="58089" y="15240"/>
                  </a:lnTo>
                  <a:lnTo>
                    <a:pt x="58597" y="15367"/>
                  </a:lnTo>
                  <a:lnTo>
                    <a:pt x="59550" y="16002"/>
                  </a:lnTo>
                  <a:lnTo>
                    <a:pt x="59575" y="16764"/>
                  </a:lnTo>
                  <a:lnTo>
                    <a:pt x="59194" y="17272"/>
                  </a:lnTo>
                  <a:lnTo>
                    <a:pt x="59690" y="17272"/>
                  </a:lnTo>
                  <a:lnTo>
                    <a:pt x="60159" y="17526"/>
                  </a:lnTo>
                  <a:lnTo>
                    <a:pt x="61048" y="18669"/>
                  </a:lnTo>
                  <a:lnTo>
                    <a:pt x="60629" y="19431"/>
                  </a:lnTo>
                  <a:lnTo>
                    <a:pt x="59982" y="19685"/>
                  </a:lnTo>
                  <a:lnTo>
                    <a:pt x="60502" y="19939"/>
                  </a:lnTo>
                  <a:lnTo>
                    <a:pt x="61429" y="21336"/>
                  </a:lnTo>
                  <a:lnTo>
                    <a:pt x="60375" y="22352"/>
                  </a:lnTo>
                  <a:lnTo>
                    <a:pt x="59436" y="22606"/>
                  </a:lnTo>
                  <a:lnTo>
                    <a:pt x="60210" y="22733"/>
                  </a:lnTo>
                  <a:lnTo>
                    <a:pt x="60731" y="23622"/>
                  </a:lnTo>
                  <a:lnTo>
                    <a:pt x="60401" y="24257"/>
                  </a:lnTo>
                  <a:lnTo>
                    <a:pt x="60756" y="24257"/>
                  </a:lnTo>
                  <a:lnTo>
                    <a:pt x="61112" y="24511"/>
                  </a:lnTo>
                  <a:lnTo>
                    <a:pt x="62064" y="25400"/>
                  </a:lnTo>
                  <a:lnTo>
                    <a:pt x="62064" y="14579"/>
                  </a:lnTo>
                  <a:lnTo>
                    <a:pt x="59626" y="11938"/>
                  </a:lnTo>
                  <a:lnTo>
                    <a:pt x="58572" y="10795"/>
                  </a:lnTo>
                  <a:lnTo>
                    <a:pt x="57188" y="9779"/>
                  </a:lnTo>
                  <a:lnTo>
                    <a:pt x="51676" y="5715"/>
                  </a:lnTo>
                  <a:lnTo>
                    <a:pt x="50126" y="4572"/>
                  </a:lnTo>
                  <a:lnTo>
                    <a:pt x="49263" y="3937"/>
                  </a:lnTo>
                  <a:lnTo>
                    <a:pt x="48221" y="3175"/>
                  </a:lnTo>
                  <a:lnTo>
                    <a:pt x="46316" y="2667"/>
                  </a:lnTo>
                  <a:lnTo>
                    <a:pt x="41529" y="1397"/>
                  </a:lnTo>
                  <a:lnTo>
                    <a:pt x="36271" y="0"/>
                  </a:lnTo>
                  <a:lnTo>
                    <a:pt x="381" y="19685"/>
                  </a:lnTo>
                  <a:lnTo>
                    <a:pt x="0" y="24282"/>
                  </a:lnTo>
                  <a:lnTo>
                    <a:pt x="12" y="24536"/>
                  </a:lnTo>
                  <a:lnTo>
                    <a:pt x="25" y="24663"/>
                  </a:lnTo>
                  <a:lnTo>
                    <a:pt x="50" y="24828"/>
                  </a:lnTo>
                  <a:lnTo>
                    <a:pt x="127" y="25400"/>
                  </a:lnTo>
                  <a:lnTo>
                    <a:pt x="342" y="26339"/>
                  </a:lnTo>
                  <a:lnTo>
                    <a:pt x="28397" y="45212"/>
                  </a:lnTo>
                  <a:lnTo>
                    <a:pt x="27889" y="45974"/>
                  </a:lnTo>
                  <a:lnTo>
                    <a:pt x="34709" y="46482"/>
                  </a:lnTo>
                  <a:lnTo>
                    <a:pt x="42354" y="45085"/>
                  </a:lnTo>
                  <a:lnTo>
                    <a:pt x="49123" y="43180"/>
                  </a:lnTo>
                  <a:lnTo>
                    <a:pt x="49745" y="42926"/>
                  </a:lnTo>
                  <a:lnTo>
                    <a:pt x="50063" y="42799"/>
                  </a:lnTo>
                  <a:lnTo>
                    <a:pt x="50457" y="42672"/>
                  </a:lnTo>
                  <a:lnTo>
                    <a:pt x="51244" y="42418"/>
                  </a:lnTo>
                  <a:lnTo>
                    <a:pt x="51498" y="42291"/>
                  </a:lnTo>
                  <a:lnTo>
                    <a:pt x="52997" y="41529"/>
                  </a:lnTo>
                  <a:lnTo>
                    <a:pt x="53860" y="41021"/>
                  </a:lnTo>
                  <a:lnTo>
                    <a:pt x="54038" y="40894"/>
                  </a:lnTo>
                  <a:lnTo>
                    <a:pt x="54406" y="40640"/>
                  </a:lnTo>
                  <a:lnTo>
                    <a:pt x="60858" y="34632"/>
                  </a:lnTo>
                  <a:lnTo>
                    <a:pt x="61226" y="34163"/>
                  </a:lnTo>
                  <a:lnTo>
                    <a:pt x="64998" y="23114"/>
                  </a:lnTo>
                  <a:lnTo>
                    <a:pt x="65062" y="22352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1" name="object 2781" descr=""/>
            <p:cNvSpPr/>
            <p:nvPr/>
          </p:nvSpPr>
          <p:spPr>
            <a:xfrm>
              <a:off x="2948750" y="2658123"/>
              <a:ext cx="60325" cy="41910"/>
            </a:xfrm>
            <a:custGeom>
              <a:avLst/>
              <a:gdLst/>
              <a:ahLst/>
              <a:cxnLst/>
              <a:rect l="l" t="t" r="r" b="b"/>
              <a:pathLst>
                <a:path w="60325" h="41910">
                  <a:moveTo>
                    <a:pt x="32344" y="39839"/>
                  </a:moveTo>
                  <a:lnTo>
                    <a:pt x="28479" y="39839"/>
                  </a:lnTo>
                  <a:lnTo>
                    <a:pt x="28594" y="40284"/>
                  </a:lnTo>
                  <a:lnTo>
                    <a:pt x="28873" y="40678"/>
                  </a:lnTo>
                  <a:lnTo>
                    <a:pt x="30613" y="41440"/>
                  </a:lnTo>
                  <a:lnTo>
                    <a:pt x="31756" y="40601"/>
                  </a:lnTo>
                  <a:lnTo>
                    <a:pt x="32344" y="39839"/>
                  </a:lnTo>
                  <a:close/>
                </a:path>
                <a:path w="60325" h="41910">
                  <a:moveTo>
                    <a:pt x="39728" y="39547"/>
                  </a:moveTo>
                  <a:lnTo>
                    <a:pt x="32569" y="39547"/>
                  </a:lnTo>
                  <a:lnTo>
                    <a:pt x="33372" y="40462"/>
                  </a:lnTo>
                  <a:lnTo>
                    <a:pt x="34360" y="41236"/>
                  </a:lnTo>
                  <a:lnTo>
                    <a:pt x="35439" y="41211"/>
                  </a:lnTo>
                  <a:lnTo>
                    <a:pt x="35960" y="41211"/>
                  </a:lnTo>
                  <a:lnTo>
                    <a:pt x="36582" y="40982"/>
                  </a:lnTo>
                  <a:lnTo>
                    <a:pt x="36849" y="40462"/>
                  </a:lnTo>
                  <a:lnTo>
                    <a:pt x="39026" y="40449"/>
                  </a:lnTo>
                  <a:lnTo>
                    <a:pt x="39668" y="39649"/>
                  </a:lnTo>
                  <a:close/>
                </a:path>
                <a:path w="60325" h="41910">
                  <a:moveTo>
                    <a:pt x="39805" y="39204"/>
                  </a:moveTo>
                  <a:lnTo>
                    <a:pt x="24784" y="39204"/>
                  </a:lnTo>
                  <a:lnTo>
                    <a:pt x="25508" y="40157"/>
                  </a:lnTo>
                  <a:lnTo>
                    <a:pt x="26435" y="40932"/>
                  </a:lnTo>
                  <a:lnTo>
                    <a:pt x="27959" y="40601"/>
                  </a:lnTo>
                  <a:lnTo>
                    <a:pt x="28327" y="40297"/>
                  </a:lnTo>
                  <a:lnTo>
                    <a:pt x="28479" y="39839"/>
                  </a:lnTo>
                  <a:lnTo>
                    <a:pt x="32344" y="39839"/>
                  </a:lnTo>
                  <a:lnTo>
                    <a:pt x="32569" y="39547"/>
                  </a:lnTo>
                  <a:lnTo>
                    <a:pt x="39728" y="39547"/>
                  </a:lnTo>
                  <a:lnTo>
                    <a:pt x="39805" y="39204"/>
                  </a:lnTo>
                  <a:close/>
                </a:path>
                <a:path w="60325" h="41910">
                  <a:moveTo>
                    <a:pt x="39016" y="40462"/>
                  </a:moveTo>
                  <a:lnTo>
                    <a:pt x="36849" y="40462"/>
                  </a:lnTo>
                  <a:lnTo>
                    <a:pt x="37687" y="40894"/>
                  </a:lnTo>
                  <a:lnTo>
                    <a:pt x="38741" y="40805"/>
                  </a:lnTo>
                  <a:lnTo>
                    <a:pt x="39016" y="40462"/>
                  </a:lnTo>
                  <a:close/>
                </a:path>
                <a:path w="60325" h="41910">
                  <a:moveTo>
                    <a:pt x="24776" y="39217"/>
                  </a:moveTo>
                  <a:lnTo>
                    <a:pt x="20771" y="39217"/>
                  </a:lnTo>
                  <a:lnTo>
                    <a:pt x="21545" y="40665"/>
                  </a:lnTo>
                  <a:lnTo>
                    <a:pt x="23907" y="40678"/>
                  </a:lnTo>
                  <a:lnTo>
                    <a:pt x="24776" y="39217"/>
                  </a:lnTo>
                  <a:close/>
                </a:path>
                <a:path w="60325" h="41910">
                  <a:moveTo>
                    <a:pt x="45414" y="38074"/>
                  </a:moveTo>
                  <a:lnTo>
                    <a:pt x="18002" y="38074"/>
                  </a:lnTo>
                  <a:lnTo>
                    <a:pt x="18040" y="38506"/>
                  </a:lnTo>
                  <a:lnTo>
                    <a:pt x="18149" y="38811"/>
                  </a:lnTo>
                  <a:lnTo>
                    <a:pt x="18311" y="39090"/>
                  </a:lnTo>
                  <a:lnTo>
                    <a:pt x="18436" y="39217"/>
                  </a:lnTo>
                  <a:lnTo>
                    <a:pt x="19551" y="39649"/>
                  </a:lnTo>
                  <a:lnTo>
                    <a:pt x="20224" y="39547"/>
                  </a:lnTo>
                  <a:lnTo>
                    <a:pt x="20771" y="39217"/>
                  </a:lnTo>
                  <a:lnTo>
                    <a:pt x="24784" y="39204"/>
                  </a:lnTo>
                  <a:lnTo>
                    <a:pt x="39805" y="39204"/>
                  </a:lnTo>
                  <a:lnTo>
                    <a:pt x="39795" y="38836"/>
                  </a:lnTo>
                  <a:lnTo>
                    <a:pt x="41799" y="38836"/>
                  </a:lnTo>
                  <a:lnTo>
                    <a:pt x="42094" y="38671"/>
                  </a:lnTo>
                  <a:lnTo>
                    <a:pt x="45115" y="38671"/>
                  </a:lnTo>
                  <a:lnTo>
                    <a:pt x="45269" y="38506"/>
                  </a:lnTo>
                  <a:lnTo>
                    <a:pt x="45414" y="38074"/>
                  </a:lnTo>
                  <a:close/>
                </a:path>
                <a:path w="60325" h="41910">
                  <a:moveTo>
                    <a:pt x="45115" y="38671"/>
                  </a:moveTo>
                  <a:lnTo>
                    <a:pt x="42094" y="38671"/>
                  </a:lnTo>
                  <a:lnTo>
                    <a:pt x="42355" y="39090"/>
                  </a:lnTo>
                  <a:lnTo>
                    <a:pt x="42716" y="39370"/>
                  </a:lnTo>
                  <a:lnTo>
                    <a:pt x="43910" y="39497"/>
                  </a:lnTo>
                  <a:lnTo>
                    <a:pt x="44545" y="39281"/>
                  </a:lnTo>
                  <a:lnTo>
                    <a:pt x="45115" y="38671"/>
                  </a:lnTo>
                  <a:close/>
                </a:path>
                <a:path w="60325" h="41910">
                  <a:moveTo>
                    <a:pt x="41799" y="38836"/>
                  </a:moveTo>
                  <a:lnTo>
                    <a:pt x="39795" y="38836"/>
                  </a:lnTo>
                  <a:lnTo>
                    <a:pt x="40265" y="39014"/>
                  </a:lnTo>
                  <a:lnTo>
                    <a:pt x="40773" y="39090"/>
                  </a:lnTo>
                  <a:lnTo>
                    <a:pt x="41599" y="38912"/>
                  </a:lnTo>
                  <a:lnTo>
                    <a:pt x="41799" y="38836"/>
                  </a:lnTo>
                  <a:close/>
                </a:path>
                <a:path w="60325" h="41910">
                  <a:moveTo>
                    <a:pt x="48078" y="37084"/>
                  </a:moveTo>
                  <a:lnTo>
                    <a:pt x="15221" y="37084"/>
                  </a:lnTo>
                  <a:lnTo>
                    <a:pt x="15144" y="38277"/>
                  </a:lnTo>
                  <a:lnTo>
                    <a:pt x="16643" y="38925"/>
                  </a:lnTo>
                  <a:lnTo>
                    <a:pt x="17392" y="38595"/>
                  </a:lnTo>
                  <a:lnTo>
                    <a:pt x="18002" y="38074"/>
                  </a:lnTo>
                  <a:lnTo>
                    <a:pt x="45414" y="38074"/>
                  </a:lnTo>
                  <a:lnTo>
                    <a:pt x="45472" y="37706"/>
                  </a:lnTo>
                  <a:lnTo>
                    <a:pt x="47349" y="37706"/>
                  </a:lnTo>
                  <a:lnTo>
                    <a:pt x="47987" y="37376"/>
                  </a:lnTo>
                  <a:lnTo>
                    <a:pt x="48078" y="37084"/>
                  </a:lnTo>
                  <a:close/>
                </a:path>
                <a:path w="60325" h="41910">
                  <a:moveTo>
                    <a:pt x="47349" y="37706"/>
                  </a:moveTo>
                  <a:lnTo>
                    <a:pt x="45472" y="37706"/>
                  </a:lnTo>
                  <a:lnTo>
                    <a:pt x="45688" y="37833"/>
                  </a:lnTo>
                  <a:lnTo>
                    <a:pt x="46323" y="37998"/>
                  </a:lnTo>
                  <a:lnTo>
                    <a:pt x="46933" y="37922"/>
                  </a:lnTo>
                  <a:lnTo>
                    <a:pt x="47349" y="37706"/>
                  </a:lnTo>
                  <a:close/>
                </a:path>
                <a:path w="60325" h="41910">
                  <a:moveTo>
                    <a:pt x="50677" y="35521"/>
                  </a:moveTo>
                  <a:lnTo>
                    <a:pt x="12401" y="35521"/>
                  </a:lnTo>
                  <a:lnTo>
                    <a:pt x="12294" y="35712"/>
                  </a:lnTo>
                  <a:lnTo>
                    <a:pt x="12185" y="36169"/>
                  </a:lnTo>
                  <a:lnTo>
                    <a:pt x="12922" y="37744"/>
                  </a:lnTo>
                  <a:lnTo>
                    <a:pt x="14243" y="37604"/>
                  </a:lnTo>
                  <a:lnTo>
                    <a:pt x="15221" y="37084"/>
                  </a:lnTo>
                  <a:lnTo>
                    <a:pt x="48078" y="37084"/>
                  </a:lnTo>
                  <a:lnTo>
                    <a:pt x="48012" y="36474"/>
                  </a:lnTo>
                  <a:lnTo>
                    <a:pt x="49399" y="36474"/>
                  </a:lnTo>
                  <a:lnTo>
                    <a:pt x="50323" y="36017"/>
                  </a:lnTo>
                  <a:lnTo>
                    <a:pt x="50677" y="35521"/>
                  </a:lnTo>
                  <a:close/>
                </a:path>
                <a:path w="60325" h="41910">
                  <a:moveTo>
                    <a:pt x="49399" y="36474"/>
                  </a:moveTo>
                  <a:lnTo>
                    <a:pt x="48012" y="36474"/>
                  </a:lnTo>
                  <a:lnTo>
                    <a:pt x="48596" y="36601"/>
                  </a:lnTo>
                  <a:lnTo>
                    <a:pt x="49193" y="36576"/>
                  </a:lnTo>
                  <a:lnTo>
                    <a:pt x="49399" y="36474"/>
                  </a:lnTo>
                  <a:close/>
                </a:path>
                <a:path w="60325" h="41910">
                  <a:moveTo>
                    <a:pt x="55248" y="32397"/>
                  </a:moveTo>
                  <a:lnTo>
                    <a:pt x="8439" y="32397"/>
                  </a:lnTo>
                  <a:lnTo>
                    <a:pt x="8337" y="33185"/>
                  </a:lnTo>
                  <a:lnTo>
                    <a:pt x="8959" y="34061"/>
                  </a:lnTo>
                  <a:lnTo>
                    <a:pt x="9430" y="34544"/>
                  </a:lnTo>
                  <a:lnTo>
                    <a:pt x="9353" y="35217"/>
                  </a:lnTo>
                  <a:lnTo>
                    <a:pt x="9937" y="35712"/>
                  </a:lnTo>
                  <a:lnTo>
                    <a:pt x="11131" y="35979"/>
                  </a:lnTo>
                  <a:lnTo>
                    <a:pt x="11792" y="35775"/>
                  </a:lnTo>
                  <a:lnTo>
                    <a:pt x="12401" y="35521"/>
                  </a:lnTo>
                  <a:lnTo>
                    <a:pt x="50677" y="35521"/>
                  </a:lnTo>
                  <a:lnTo>
                    <a:pt x="50819" y="34950"/>
                  </a:lnTo>
                  <a:lnTo>
                    <a:pt x="51136" y="34937"/>
                  </a:lnTo>
                  <a:lnTo>
                    <a:pt x="51441" y="34848"/>
                  </a:lnTo>
                  <a:lnTo>
                    <a:pt x="52025" y="34544"/>
                  </a:lnTo>
                  <a:lnTo>
                    <a:pt x="52228" y="34226"/>
                  </a:lnTo>
                  <a:lnTo>
                    <a:pt x="52305" y="33870"/>
                  </a:lnTo>
                  <a:lnTo>
                    <a:pt x="54540" y="33858"/>
                  </a:lnTo>
                  <a:lnTo>
                    <a:pt x="55302" y="32791"/>
                  </a:lnTo>
                  <a:lnTo>
                    <a:pt x="55248" y="32397"/>
                  </a:lnTo>
                  <a:close/>
                </a:path>
                <a:path w="60325" h="41910">
                  <a:moveTo>
                    <a:pt x="54486" y="33870"/>
                  </a:moveTo>
                  <a:lnTo>
                    <a:pt x="52305" y="33870"/>
                  </a:lnTo>
                  <a:lnTo>
                    <a:pt x="52521" y="33959"/>
                  </a:lnTo>
                  <a:lnTo>
                    <a:pt x="52749" y="34010"/>
                  </a:lnTo>
                  <a:lnTo>
                    <a:pt x="53676" y="34061"/>
                  </a:lnTo>
                  <a:lnTo>
                    <a:pt x="54486" y="33870"/>
                  </a:lnTo>
                  <a:close/>
                </a:path>
                <a:path w="60325" h="41910">
                  <a:moveTo>
                    <a:pt x="58469" y="28143"/>
                  </a:moveTo>
                  <a:lnTo>
                    <a:pt x="4832" y="28143"/>
                  </a:lnTo>
                  <a:lnTo>
                    <a:pt x="4388" y="28956"/>
                  </a:lnTo>
                  <a:lnTo>
                    <a:pt x="4172" y="29972"/>
                  </a:lnTo>
                  <a:lnTo>
                    <a:pt x="5200" y="30645"/>
                  </a:lnTo>
                  <a:lnTo>
                    <a:pt x="5543" y="30734"/>
                  </a:lnTo>
                  <a:lnTo>
                    <a:pt x="5596" y="31610"/>
                  </a:lnTo>
                  <a:lnTo>
                    <a:pt x="5711" y="32232"/>
                  </a:lnTo>
                  <a:lnTo>
                    <a:pt x="7207" y="32473"/>
                  </a:lnTo>
                  <a:lnTo>
                    <a:pt x="8439" y="32397"/>
                  </a:lnTo>
                  <a:lnTo>
                    <a:pt x="55248" y="32397"/>
                  </a:lnTo>
                  <a:lnTo>
                    <a:pt x="55218" y="32219"/>
                  </a:lnTo>
                  <a:lnTo>
                    <a:pt x="54972" y="31788"/>
                  </a:lnTo>
                  <a:lnTo>
                    <a:pt x="55670" y="31610"/>
                  </a:lnTo>
                  <a:lnTo>
                    <a:pt x="56356" y="31254"/>
                  </a:lnTo>
                  <a:lnTo>
                    <a:pt x="57156" y="30441"/>
                  </a:lnTo>
                  <a:lnTo>
                    <a:pt x="57029" y="29591"/>
                  </a:lnTo>
                  <a:lnTo>
                    <a:pt x="56381" y="28930"/>
                  </a:lnTo>
                  <a:lnTo>
                    <a:pt x="56136" y="28790"/>
                  </a:lnTo>
                  <a:lnTo>
                    <a:pt x="56000" y="28740"/>
                  </a:lnTo>
                  <a:lnTo>
                    <a:pt x="57626" y="28740"/>
                  </a:lnTo>
                  <a:lnTo>
                    <a:pt x="58413" y="28689"/>
                  </a:lnTo>
                  <a:lnTo>
                    <a:pt x="58469" y="28143"/>
                  </a:lnTo>
                  <a:close/>
                </a:path>
                <a:path w="60325" h="41910">
                  <a:moveTo>
                    <a:pt x="57626" y="28740"/>
                  </a:moveTo>
                  <a:lnTo>
                    <a:pt x="56000" y="28740"/>
                  </a:lnTo>
                  <a:lnTo>
                    <a:pt x="56839" y="28790"/>
                  </a:lnTo>
                  <a:lnTo>
                    <a:pt x="57626" y="28740"/>
                  </a:lnTo>
                  <a:close/>
                </a:path>
                <a:path w="60325" h="41910">
                  <a:moveTo>
                    <a:pt x="59285" y="25806"/>
                  </a:moveTo>
                  <a:lnTo>
                    <a:pt x="3702" y="25806"/>
                  </a:lnTo>
                  <a:lnTo>
                    <a:pt x="3401" y="26365"/>
                  </a:lnTo>
                  <a:lnTo>
                    <a:pt x="3276" y="26809"/>
                  </a:lnTo>
                  <a:lnTo>
                    <a:pt x="3194" y="27216"/>
                  </a:lnTo>
                  <a:lnTo>
                    <a:pt x="4045" y="28067"/>
                  </a:lnTo>
                  <a:lnTo>
                    <a:pt x="4438" y="28168"/>
                  </a:lnTo>
                  <a:lnTo>
                    <a:pt x="4832" y="28143"/>
                  </a:lnTo>
                  <a:lnTo>
                    <a:pt x="58469" y="28143"/>
                  </a:lnTo>
                  <a:lnTo>
                    <a:pt x="58604" y="26809"/>
                  </a:lnTo>
                  <a:lnTo>
                    <a:pt x="58134" y="26466"/>
                  </a:lnTo>
                  <a:lnTo>
                    <a:pt x="57524" y="26327"/>
                  </a:lnTo>
                  <a:lnTo>
                    <a:pt x="58359" y="26327"/>
                  </a:lnTo>
                  <a:lnTo>
                    <a:pt x="58896" y="26200"/>
                  </a:lnTo>
                  <a:lnTo>
                    <a:pt x="59285" y="25806"/>
                  </a:lnTo>
                  <a:close/>
                </a:path>
                <a:path w="60325" h="41910">
                  <a:moveTo>
                    <a:pt x="58359" y="26327"/>
                  </a:moveTo>
                  <a:lnTo>
                    <a:pt x="57524" y="26327"/>
                  </a:lnTo>
                  <a:lnTo>
                    <a:pt x="58197" y="26365"/>
                  </a:lnTo>
                  <a:lnTo>
                    <a:pt x="58359" y="26327"/>
                  </a:lnTo>
                  <a:close/>
                </a:path>
                <a:path w="60325" h="41910">
                  <a:moveTo>
                    <a:pt x="60085" y="24358"/>
                  </a:moveTo>
                  <a:lnTo>
                    <a:pt x="1733" y="24358"/>
                  </a:lnTo>
                  <a:lnTo>
                    <a:pt x="1670" y="25196"/>
                  </a:lnTo>
                  <a:lnTo>
                    <a:pt x="2470" y="25996"/>
                  </a:lnTo>
                  <a:lnTo>
                    <a:pt x="3130" y="26035"/>
                  </a:lnTo>
                  <a:lnTo>
                    <a:pt x="3702" y="25806"/>
                  </a:lnTo>
                  <a:lnTo>
                    <a:pt x="59285" y="25806"/>
                  </a:lnTo>
                  <a:lnTo>
                    <a:pt x="60077" y="25006"/>
                  </a:lnTo>
                  <a:lnTo>
                    <a:pt x="60085" y="24358"/>
                  </a:lnTo>
                  <a:close/>
                </a:path>
                <a:path w="60325" h="41910">
                  <a:moveTo>
                    <a:pt x="5365" y="11798"/>
                  </a:moveTo>
                  <a:lnTo>
                    <a:pt x="4616" y="11823"/>
                  </a:lnTo>
                  <a:lnTo>
                    <a:pt x="3524" y="12420"/>
                  </a:lnTo>
                  <a:lnTo>
                    <a:pt x="3359" y="12941"/>
                  </a:lnTo>
                  <a:lnTo>
                    <a:pt x="3803" y="13970"/>
                  </a:lnTo>
                  <a:lnTo>
                    <a:pt x="4286" y="14198"/>
                  </a:lnTo>
                  <a:lnTo>
                    <a:pt x="4756" y="14363"/>
                  </a:lnTo>
                  <a:lnTo>
                    <a:pt x="4070" y="14643"/>
                  </a:lnTo>
                  <a:lnTo>
                    <a:pt x="3397" y="15316"/>
                  </a:lnTo>
                  <a:lnTo>
                    <a:pt x="3299" y="16040"/>
                  </a:lnTo>
                  <a:lnTo>
                    <a:pt x="3524" y="16433"/>
                  </a:lnTo>
                  <a:lnTo>
                    <a:pt x="3130" y="16560"/>
                  </a:lnTo>
                  <a:lnTo>
                    <a:pt x="2749" y="16751"/>
                  </a:lnTo>
                  <a:lnTo>
                    <a:pt x="2000" y="17856"/>
                  </a:lnTo>
                  <a:lnTo>
                    <a:pt x="2381" y="18592"/>
                  </a:lnTo>
                  <a:lnTo>
                    <a:pt x="3003" y="18986"/>
                  </a:lnTo>
                  <a:lnTo>
                    <a:pt x="2178" y="19342"/>
                  </a:lnTo>
                  <a:lnTo>
                    <a:pt x="1403" y="19951"/>
                  </a:lnTo>
                  <a:lnTo>
                    <a:pt x="1779" y="20891"/>
                  </a:lnTo>
                  <a:lnTo>
                    <a:pt x="1886" y="21069"/>
                  </a:lnTo>
                  <a:lnTo>
                    <a:pt x="1327" y="21221"/>
                  </a:lnTo>
                  <a:lnTo>
                    <a:pt x="819" y="21513"/>
                  </a:lnTo>
                  <a:lnTo>
                    <a:pt x="0" y="22809"/>
                  </a:lnTo>
                  <a:lnTo>
                    <a:pt x="2" y="23304"/>
                  </a:lnTo>
                  <a:lnTo>
                    <a:pt x="374" y="24231"/>
                  </a:lnTo>
                  <a:lnTo>
                    <a:pt x="1530" y="24384"/>
                  </a:lnTo>
                  <a:lnTo>
                    <a:pt x="1733" y="24358"/>
                  </a:lnTo>
                  <a:lnTo>
                    <a:pt x="60085" y="24358"/>
                  </a:lnTo>
                  <a:lnTo>
                    <a:pt x="60090" y="23977"/>
                  </a:lnTo>
                  <a:lnTo>
                    <a:pt x="59137" y="23025"/>
                  </a:lnTo>
                  <a:lnTo>
                    <a:pt x="58782" y="22872"/>
                  </a:lnTo>
                  <a:lnTo>
                    <a:pt x="58413" y="22809"/>
                  </a:lnTo>
                  <a:lnTo>
                    <a:pt x="58756" y="22136"/>
                  </a:lnTo>
                  <a:lnTo>
                    <a:pt x="58236" y="21348"/>
                  </a:lnTo>
                  <a:lnTo>
                    <a:pt x="57461" y="21170"/>
                  </a:lnTo>
                  <a:lnTo>
                    <a:pt x="58401" y="20891"/>
                  </a:lnTo>
                  <a:lnTo>
                    <a:pt x="59442" y="19875"/>
                  </a:lnTo>
                  <a:lnTo>
                    <a:pt x="58515" y="18554"/>
                  </a:lnTo>
                  <a:lnTo>
                    <a:pt x="58274" y="18389"/>
                  </a:lnTo>
                  <a:lnTo>
                    <a:pt x="58007" y="18300"/>
                  </a:lnTo>
                  <a:lnTo>
                    <a:pt x="58642" y="17932"/>
                  </a:lnTo>
                  <a:lnTo>
                    <a:pt x="59061" y="17272"/>
                  </a:lnTo>
                  <a:lnTo>
                    <a:pt x="58172" y="16040"/>
                  </a:lnTo>
                  <a:lnTo>
                    <a:pt x="57715" y="15875"/>
                  </a:lnTo>
                  <a:lnTo>
                    <a:pt x="57207" y="15875"/>
                  </a:lnTo>
                  <a:lnTo>
                    <a:pt x="57570" y="15341"/>
                  </a:lnTo>
                  <a:lnTo>
                    <a:pt x="57562" y="14554"/>
                  </a:lnTo>
                  <a:lnTo>
                    <a:pt x="56623" y="13931"/>
                  </a:lnTo>
                  <a:lnTo>
                    <a:pt x="56369" y="13843"/>
                  </a:lnTo>
                  <a:lnTo>
                    <a:pt x="56115" y="13804"/>
                  </a:lnTo>
                  <a:lnTo>
                    <a:pt x="56690" y="12941"/>
                  </a:lnTo>
                  <a:lnTo>
                    <a:pt x="56764" y="11874"/>
                  </a:lnTo>
                  <a:lnTo>
                    <a:pt x="6102" y="11874"/>
                  </a:lnTo>
                  <a:lnTo>
                    <a:pt x="5365" y="11798"/>
                  </a:lnTo>
                  <a:close/>
                </a:path>
                <a:path w="60325" h="41910">
                  <a:moveTo>
                    <a:pt x="8109" y="9626"/>
                  </a:moveTo>
                  <a:lnTo>
                    <a:pt x="7448" y="9639"/>
                  </a:lnTo>
                  <a:lnTo>
                    <a:pt x="6115" y="10426"/>
                  </a:lnTo>
                  <a:lnTo>
                    <a:pt x="5835" y="11226"/>
                  </a:lnTo>
                  <a:lnTo>
                    <a:pt x="6102" y="11874"/>
                  </a:lnTo>
                  <a:lnTo>
                    <a:pt x="56764" y="11874"/>
                  </a:lnTo>
                  <a:lnTo>
                    <a:pt x="56775" y="11696"/>
                  </a:lnTo>
                  <a:lnTo>
                    <a:pt x="55365" y="10591"/>
                  </a:lnTo>
                  <a:lnTo>
                    <a:pt x="54222" y="10579"/>
                  </a:lnTo>
                  <a:lnTo>
                    <a:pt x="54452" y="9829"/>
                  </a:lnTo>
                  <a:lnTo>
                    <a:pt x="8718" y="9829"/>
                  </a:lnTo>
                  <a:lnTo>
                    <a:pt x="8109" y="9626"/>
                  </a:lnTo>
                  <a:close/>
                </a:path>
                <a:path w="60325" h="41910">
                  <a:moveTo>
                    <a:pt x="54781" y="10490"/>
                  </a:moveTo>
                  <a:lnTo>
                    <a:pt x="54222" y="10579"/>
                  </a:lnTo>
                  <a:lnTo>
                    <a:pt x="55292" y="10579"/>
                  </a:lnTo>
                  <a:lnTo>
                    <a:pt x="54781" y="10490"/>
                  </a:lnTo>
                  <a:close/>
                </a:path>
                <a:path w="60325" h="41910">
                  <a:moveTo>
                    <a:pt x="9480" y="7112"/>
                  </a:moveTo>
                  <a:lnTo>
                    <a:pt x="8400" y="8331"/>
                  </a:lnTo>
                  <a:lnTo>
                    <a:pt x="8326" y="8534"/>
                  </a:lnTo>
                  <a:lnTo>
                    <a:pt x="8718" y="9829"/>
                  </a:lnTo>
                  <a:lnTo>
                    <a:pt x="54452" y="9829"/>
                  </a:lnTo>
                  <a:lnTo>
                    <a:pt x="54553" y="9499"/>
                  </a:lnTo>
                  <a:lnTo>
                    <a:pt x="53871" y="8534"/>
                  </a:lnTo>
                  <a:lnTo>
                    <a:pt x="51593" y="8534"/>
                  </a:lnTo>
                  <a:lnTo>
                    <a:pt x="51891" y="7594"/>
                  </a:lnTo>
                  <a:lnTo>
                    <a:pt x="11931" y="7594"/>
                  </a:lnTo>
                  <a:lnTo>
                    <a:pt x="11652" y="7378"/>
                  </a:lnTo>
                  <a:lnTo>
                    <a:pt x="11309" y="7239"/>
                  </a:lnTo>
                  <a:lnTo>
                    <a:pt x="9480" y="7112"/>
                  </a:lnTo>
                  <a:close/>
                </a:path>
                <a:path w="60325" h="41910">
                  <a:moveTo>
                    <a:pt x="53727" y="8331"/>
                  </a:moveTo>
                  <a:lnTo>
                    <a:pt x="52165" y="8331"/>
                  </a:lnTo>
                  <a:lnTo>
                    <a:pt x="51593" y="8534"/>
                  </a:lnTo>
                  <a:lnTo>
                    <a:pt x="53871" y="8534"/>
                  </a:lnTo>
                  <a:lnTo>
                    <a:pt x="53727" y="8331"/>
                  </a:lnTo>
                  <a:close/>
                </a:path>
                <a:path w="60325" h="41910">
                  <a:moveTo>
                    <a:pt x="13087" y="5257"/>
                  </a:moveTo>
                  <a:lnTo>
                    <a:pt x="11745" y="5994"/>
                  </a:lnTo>
                  <a:lnTo>
                    <a:pt x="11385" y="6527"/>
                  </a:lnTo>
                  <a:lnTo>
                    <a:pt x="11649" y="7239"/>
                  </a:lnTo>
                  <a:lnTo>
                    <a:pt x="11735" y="7378"/>
                  </a:lnTo>
                  <a:lnTo>
                    <a:pt x="11931" y="7594"/>
                  </a:lnTo>
                  <a:lnTo>
                    <a:pt x="51891" y="7594"/>
                  </a:lnTo>
                  <a:lnTo>
                    <a:pt x="51778" y="7239"/>
                  </a:lnTo>
                  <a:lnTo>
                    <a:pt x="51252" y="6324"/>
                  </a:lnTo>
                  <a:lnTo>
                    <a:pt x="49561" y="6324"/>
                  </a:lnTo>
                  <a:lnTo>
                    <a:pt x="49492" y="5943"/>
                  </a:lnTo>
                  <a:lnTo>
                    <a:pt x="14319" y="5943"/>
                  </a:lnTo>
                  <a:lnTo>
                    <a:pt x="13773" y="5448"/>
                  </a:lnTo>
                  <a:lnTo>
                    <a:pt x="13087" y="5257"/>
                  </a:lnTo>
                  <a:close/>
                </a:path>
                <a:path w="60325" h="41910">
                  <a:moveTo>
                    <a:pt x="49981" y="6273"/>
                  </a:moveTo>
                  <a:lnTo>
                    <a:pt x="49828" y="6273"/>
                  </a:lnTo>
                  <a:lnTo>
                    <a:pt x="49561" y="6324"/>
                  </a:lnTo>
                  <a:lnTo>
                    <a:pt x="51252" y="6324"/>
                  </a:lnTo>
                  <a:lnTo>
                    <a:pt x="49981" y="6273"/>
                  </a:lnTo>
                  <a:close/>
                </a:path>
                <a:path w="60325" h="41910">
                  <a:moveTo>
                    <a:pt x="15500" y="3962"/>
                  </a:moveTo>
                  <a:lnTo>
                    <a:pt x="14421" y="4749"/>
                  </a:lnTo>
                  <a:lnTo>
                    <a:pt x="14319" y="5943"/>
                  </a:lnTo>
                  <a:lnTo>
                    <a:pt x="49492" y="5943"/>
                  </a:lnTo>
                  <a:lnTo>
                    <a:pt x="49333" y="5689"/>
                  </a:lnTo>
                  <a:lnTo>
                    <a:pt x="48721" y="5359"/>
                  </a:lnTo>
                  <a:lnTo>
                    <a:pt x="47745" y="5359"/>
                  </a:lnTo>
                  <a:lnTo>
                    <a:pt x="47606" y="4724"/>
                  </a:lnTo>
                  <a:lnTo>
                    <a:pt x="47400" y="4584"/>
                  </a:lnTo>
                  <a:lnTo>
                    <a:pt x="45447" y="4584"/>
                  </a:lnTo>
                  <a:lnTo>
                    <a:pt x="45410" y="4216"/>
                  </a:lnTo>
                  <a:lnTo>
                    <a:pt x="16834" y="4216"/>
                  </a:lnTo>
                  <a:lnTo>
                    <a:pt x="16643" y="4165"/>
                  </a:lnTo>
                  <a:lnTo>
                    <a:pt x="15500" y="3962"/>
                  </a:lnTo>
                  <a:close/>
                </a:path>
                <a:path w="60325" h="41910">
                  <a:moveTo>
                    <a:pt x="48126" y="5245"/>
                  </a:moveTo>
                  <a:lnTo>
                    <a:pt x="47745" y="5359"/>
                  </a:lnTo>
                  <a:lnTo>
                    <a:pt x="48721" y="5359"/>
                  </a:lnTo>
                  <a:lnTo>
                    <a:pt x="48533" y="5257"/>
                  </a:lnTo>
                  <a:lnTo>
                    <a:pt x="48126" y="5245"/>
                  </a:lnTo>
                  <a:close/>
                </a:path>
                <a:path w="60325" h="41910">
                  <a:moveTo>
                    <a:pt x="46856" y="4216"/>
                  </a:moveTo>
                  <a:lnTo>
                    <a:pt x="45853" y="4394"/>
                  </a:lnTo>
                  <a:lnTo>
                    <a:pt x="45447" y="4584"/>
                  </a:lnTo>
                  <a:lnTo>
                    <a:pt x="47400" y="4584"/>
                  </a:lnTo>
                  <a:lnTo>
                    <a:pt x="46856" y="4216"/>
                  </a:lnTo>
                  <a:close/>
                </a:path>
                <a:path w="60325" h="41910">
                  <a:moveTo>
                    <a:pt x="18434" y="2832"/>
                  </a:moveTo>
                  <a:lnTo>
                    <a:pt x="17342" y="3327"/>
                  </a:lnTo>
                  <a:lnTo>
                    <a:pt x="16834" y="4216"/>
                  </a:lnTo>
                  <a:lnTo>
                    <a:pt x="45410" y="4216"/>
                  </a:lnTo>
                  <a:lnTo>
                    <a:pt x="45310" y="3962"/>
                  </a:lnTo>
                  <a:lnTo>
                    <a:pt x="44967" y="3505"/>
                  </a:lnTo>
                  <a:lnTo>
                    <a:pt x="42894" y="3505"/>
                  </a:lnTo>
                  <a:lnTo>
                    <a:pt x="20491" y="3390"/>
                  </a:lnTo>
                  <a:lnTo>
                    <a:pt x="20199" y="3149"/>
                  </a:lnTo>
                  <a:lnTo>
                    <a:pt x="19843" y="2984"/>
                  </a:lnTo>
                  <a:lnTo>
                    <a:pt x="18434" y="2832"/>
                  </a:lnTo>
                  <a:close/>
                </a:path>
                <a:path w="60325" h="41910">
                  <a:moveTo>
                    <a:pt x="43935" y="3175"/>
                  </a:moveTo>
                  <a:lnTo>
                    <a:pt x="43145" y="3390"/>
                  </a:lnTo>
                  <a:lnTo>
                    <a:pt x="42894" y="3505"/>
                  </a:lnTo>
                  <a:lnTo>
                    <a:pt x="44967" y="3505"/>
                  </a:lnTo>
                  <a:lnTo>
                    <a:pt x="44748" y="3213"/>
                  </a:lnTo>
                  <a:lnTo>
                    <a:pt x="43935" y="3175"/>
                  </a:lnTo>
                  <a:close/>
                </a:path>
                <a:path w="60325" h="41910">
                  <a:moveTo>
                    <a:pt x="24784" y="685"/>
                  </a:moveTo>
                  <a:lnTo>
                    <a:pt x="23006" y="1397"/>
                  </a:lnTo>
                  <a:lnTo>
                    <a:pt x="22663" y="1790"/>
                  </a:lnTo>
                  <a:lnTo>
                    <a:pt x="22510" y="2222"/>
                  </a:lnTo>
                  <a:lnTo>
                    <a:pt x="21698" y="2222"/>
                  </a:lnTo>
                  <a:lnTo>
                    <a:pt x="20859" y="2616"/>
                  </a:lnTo>
                  <a:lnTo>
                    <a:pt x="20491" y="3390"/>
                  </a:lnTo>
                  <a:lnTo>
                    <a:pt x="42853" y="3390"/>
                  </a:lnTo>
                  <a:lnTo>
                    <a:pt x="42767" y="3149"/>
                  </a:lnTo>
                  <a:lnTo>
                    <a:pt x="42488" y="2832"/>
                  </a:lnTo>
                  <a:lnTo>
                    <a:pt x="42301" y="2768"/>
                  </a:lnTo>
                  <a:lnTo>
                    <a:pt x="40189" y="2768"/>
                  </a:lnTo>
                  <a:lnTo>
                    <a:pt x="40217" y="2527"/>
                  </a:lnTo>
                  <a:lnTo>
                    <a:pt x="26701" y="2527"/>
                  </a:lnTo>
                  <a:lnTo>
                    <a:pt x="25876" y="1498"/>
                  </a:lnTo>
                  <a:lnTo>
                    <a:pt x="24784" y="685"/>
                  </a:lnTo>
                  <a:close/>
                </a:path>
                <a:path w="60325" h="41910">
                  <a:moveTo>
                    <a:pt x="41408" y="2463"/>
                  </a:moveTo>
                  <a:lnTo>
                    <a:pt x="40786" y="2540"/>
                  </a:lnTo>
                  <a:lnTo>
                    <a:pt x="40189" y="2768"/>
                  </a:lnTo>
                  <a:lnTo>
                    <a:pt x="42301" y="2768"/>
                  </a:lnTo>
                  <a:lnTo>
                    <a:pt x="41408" y="2463"/>
                  </a:lnTo>
                  <a:close/>
                </a:path>
                <a:path w="60325" h="41910">
                  <a:moveTo>
                    <a:pt x="30105" y="38"/>
                  </a:moveTo>
                  <a:lnTo>
                    <a:pt x="27159" y="368"/>
                  </a:lnTo>
                  <a:lnTo>
                    <a:pt x="26701" y="2527"/>
                  </a:lnTo>
                  <a:lnTo>
                    <a:pt x="40217" y="2527"/>
                  </a:lnTo>
                  <a:lnTo>
                    <a:pt x="40142" y="2082"/>
                  </a:lnTo>
                  <a:lnTo>
                    <a:pt x="37446" y="2082"/>
                  </a:lnTo>
                  <a:lnTo>
                    <a:pt x="37397" y="1574"/>
                  </a:lnTo>
                  <a:lnTo>
                    <a:pt x="31083" y="1574"/>
                  </a:lnTo>
                  <a:lnTo>
                    <a:pt x="30105" y="38"/>
                  </a:lnTo>
                  <a:close/>
                </a:path>
                <a:path w="60325" h="41910">
                  <a:moveTo>
                    <a:pt x="38728" y="1282"/>
                  </a:moveTo>
                  <a:lnTo>
                    <a:pt x="38003" y="1574"/>
                  </a:lnTo>
                  <a:lnTo>
                    <a:pt x="37446" y="2082"/>
                  </a:lnTo>
                  <a:lnTo>
                    <a:pt x="40142" y="2082"/>
                  </a:lnTo>
                  <a:lnTo>
                    <a:pt x="40075" y="1905"/>
                  </a:lnTo>
                  <a:lnTo>
                    <a:pt x="38728" y="1282"/>
                  </a:lnTo>
                  <a:close/>
                </a:path>
                <a:path w="60325" h="41910">
                  <a:moveTo>
                    <a:pt x="32239" y="50"/>
                  </a:moveTo>
                  <a:lnTo>
                    <a:pt x="31426" y="660"/>
                  </a:lnTo>
                  <a:lnTo>
                    <a:pt x="31083" y="1574"/>
                  </a:lnTo>
                  <a:lnTo>
                    <a:pt x="37397" y="1574"/>
                  </a:lnTo>
                  <a:lnTo>
                    <a:pt x="37331" y="889"/>
                  </a:lnTo>
                  <a:lnTo>
                    <a:pt x="37011" y="660"/>
                  </a:lnTo>
                  <a:lnTo>
                    <a:pt x="34410" y="660"/>
                  </a:lnTo>
                  <a:lnTo>
                    <a:pt x="34194" y="355"/>
                  </a:lnTo>
                  <a:lnTo>
                    <a:pt x="33839" y="139"/>
                  </a:lnTo>
                  <a:lnTo>
                    <a:pt x="32239" y="50"/>
                  </a:lnTo>
                  <a:close/>
                </a:path>
                <a:path w="60325" h="41910">
                  <a:moveTo>
                    <a:pt x="36087" y="0"/>
                  </a:moveTo>
                  <a:lnTo>
                    <a:pt x="34741" y="444"/>
                  </a:lnTo>
                  <a:lnTo>
                    <a:pt x="34410" y="660"/>
                  </a:lnTo>
                  <a:lnTo>
                    <a:pt x="37011" y="660"/>
                  </a:lnTo>
                  <a:lnTo>
                    <a:pt x="36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2" name="object 2782" descr=""/>
            <p:cNvSpPr/>
            <p:nvPr/>
          </p:nvSpPr>
          <p:spPr>
            <a:xfrm>
              <a:off x="2962554" y="2667546"/>
              <a:ext cx="29845" cy="23495"/>
            </a:xfrm>
            <a:custGeom>
              <a:avLst/>
              <a:gdLst/>
              <a:ahLst/>
              <a:cxnLst/>
              <a:rect l="l" t="t" r="r" b="b"/>
              <a:pathLst>
                <a:path w="29844" h="23494">
                  <a:moveTo>
                    <a:pt x="13576" y="14439"/>
                  </a:moveTo>
                  <a:lnTo>
                    <a:pt x="13144" y="14287"/>
                  </a:lnTo>
                  <a:lnTo>
                    <a:pt x="11087" y="13335"/>
                  </a:lnTo>
                  <a:lnTo>
                    <a:pt x="11341" y="12128"/>
                  </a:lnTo>
                  <a:lnTo>
                    <a:pt x="9829" y="11823"/>
                  </a:lnTo>
                  <a:lnTo>
                    <a:pt x="8305" y="11645"/>
                  </a:lnTo>
                  <a:lnTo>
                    <a:pt x="4737" y="11823"/>
                  </a:lnTo>
                  <a:lnTo>
                    <a:pt x="2197" y="12649"/>
                  </a:lnTo>
                  <a:lnTo>
                    <a:pt x="2946" y="17754"/>
                  </a:lnTo>
                  <a:lnTo>
                    <a:pt x="4711" y="19913"/>
                  </a:lnTo>
                  <a:lnTo>
                    <a:pt x="7061" y="20891"/>
                  </a:lnTo>
                  <a:lnTo>
                    <a:pt x="12420" y="23114"/>
                  </a:lnTo>
                  <a:lnTo>
                    <a:pt x="11379" y="17259"/>
                  </a:lnTo>
                  <a:lnTo>
                    <a:pt x="13576" y="14439"/>
                  </a:lnTo>
                  <a:close/>
                </a:path>
                <a:path w="29844" h="23494">
                  <a:moveTo>
                    <a:pt x="13716" y="5410"/>
                  </a:moveTo>
                  <a:lnTo>
                    <a:pt x="12255" y="1282"/>
                  </a:lnTo>
                  <a:lnTo>
                    <a:pt x="11303" y="495"/>
                  </a:lnTo>
                  <a:lnTo>
                    <a:pt x="7556" y="939"/>
                  </a:lnTo>
                  <a:lnTo>
                    <a:pt x="6172" y="1739"/>
                  </a:lnTo>
                  <a:lnTo>
                    <a:pt x="5067" y="2616"/>
                  </a:lnTo>
                  <a:lnTo>
                    <a:pt x="2794" y="4419"/>
                  </a:lnTo>
                  <a:lnTo>
                    <a:pt x="0" y="8737"/>
                  </a:lnTo>
                  <a:lnTo>
                    <a:pt x="6654" y="11176"/>
                  </a:lnTo>
                  <a:lnTo>
                    <a:pt x="9372" y="10883"/>
                  </a:lnTo>
                  <a:lnTo>
                    <a:pt x="11887" y="10655"/>
                  </a:lnTo>
                  <a:lnTo>
                    <a:pt x="12115" y="10363"/>
                  </a:lnTo>
                  <a:lnTo>
                    <a:pt x="12407" y="10121"/>
                  </a:lnTo>
                  <a:lnTo>
                    <a:pt x="13030" y="9817"/>
                  </a:lnTo>
                  <a:lnTo>
                    <a:pt x="13639" y="9702"/>
                  </a:lnTo>
                  <a:lnTo>
                    <a:pt x="13436" y="7505"/>
                  </a:lnTo>
                  <a:lnTo>
                    <a:pt x="13716" y="5410"/>
                  </a:lnTo>
                  <a:close/>
                </a:path>
                <a:path w="29844" h="23494">
                  <a:moveTo>
                    <a:pt x="23672" y="20599"/>
                  </a:moveTo>
                  <a:lnTo>
                    <a:pt x="22580" y="17856"/>
                  </a:lnTo>
                  <a:lnTo>
                    <a:pt x="21539" y="17272"/>
                  </a:lnTo>
                  <a:lnTo>
                    <a:pt x="19456" y="15684"/>
                  </a:lnTo>
                  <a:lnTo>
                    <a:pt x="16916" y="14033"/>
                  </a:lnTo>
                  <a:lnTo>
                    <a:pt x="16281" y="14389"/>
                  </a:lnTo>
                  <a:lnTo>
                    <a:pt x="15494" y="14605"/>
                  </a:lnTo>
                  <a:lnTo>
                    <a:pt x="14744" y="14617"/>
                  </a:lnTo>
                  <a:lnTo>
                    <a:pt x="14224" y="16370"/>
                  </a:lnTo>
                  <a:lnTo>
                    <a:pt x="14084" y="17272"/>
                  </a:lnTo>
                  <a:lnTo>
                    <a:pt x="14008" y="18745"/>
                  </a:lnTo>
                  <a:lnTo>
                    <a:pt x="14566" y="22072"/>
                  </a:lnTo>
                  <a:lnTo>
                    <a:pt x="15951" y="22948"/>
                  </a:lnTo>
                  <a:lnTo>
                    <a:pt x="18808" y="22529"/>
                  </a:lnTo>
                  <a:lnTo>
                    <a:pt x="19570" y="22339"/>
                  </a:lnTo>
                  <a:lnTo>
                    <a:pt x="21691" y="21564"/>
                  </a:lnTo>
                  <a:lnTo>
                    <a:pt x="23672" y="20599"/>
                  </a:lnTo>
                  <a:close/>
                </a:path>
                <a:path w="29844" h="23494">
                  <a:moveTo>
                    <a:pt x="25158" y="7112"/>
                  </a:moveTo>
                  <a:lnTo>
                    <a:pt x="24536" y="4279"/>
                  </a:lnTo>
                  <a:lnTo>
                    <a:pt x="23571" y="2870"/>
                  </a:lnTo>
                  <a:lnTo>
                    <a:pt x="22669" y="2120"/>
                  </a:lnTo>
                  <a:lnTo>
                    <a:pt x="20243" y="88"/>
                  </a:lnTo>
                  <a:lnTo>
                    <a:pt x="15519" y="0"/>
                  </a:lnTo>
                  <a:lnTo>
                    <a:pt x="14490" y="5803"/>
                  </a:lnTo>
                  <a:lnTo>
                    <a:pt x="15240" y="7315"/>
                  </a:lnTo>
                  <a:lnTo>
                    <a:pt x="14935" y="9639"/>
                  </a:lnTo>
                  <a:lnTo>
                    <a:pt x="15836" y="9779"/>
                  </a:lnTo>
                  <a:lnTo>
                    <a:pt x="16725" y="10147"/>
                  </a:lnTo>
                  <a:lnTo>
                    <a:pt x="17627" y="11010"/>
                  </a:lnTo>
                  <a:lnTo>
                    <a:pt x="17792" y="11239"/>
                  </a:lnTo>
                  <a:lnTo>
                    <a:pt x="17919" y="11455"/>
                  </a:lnTo>
                  <a:lnTo>
                    <a:pt x="19659" y="10947"/>
                  </a:lnTo>
                  <a:lnTo>
                    <a:pt x="21374" y="10223"/>
                  </a:lnTo>
                  <a:lnTo>
                    <a:pt x="24091" y="8280"/>
                  </a:lnTo>
                  <a:lnTo>
                    <a:pt x="25158" y="7112"/>
                  </a:lnTo>
                  <a:close/>
                </a:path>
                <a:path w="29844" h="23494">
                  <a:moveTo>
                    <a:pt x="29298" y="14427"/>
                  </a:moveTo>
                  <a:lnTo>
                    <a:pt x="28181" y="7797"/>
                  </a:lnTo>
                  <a:lnTo>
                    <a:pt x="25069" y="9626"/>
                  </a:lnTo>
                  <a:lnTo>
                    <a:pt x="18161" y="12369"/>
                  </a:lnTo>
                  <a:lnTo>
                    <a:pt x="18148" y="12661"/>
                  </a:lnTo>
                  <a:lnTo>
                    <a:pt x="18059" y="12928"/>
                  </a:lnTo>
                  <a:lnTo>
                    <a:pt x="17907" y="13169"/>
                  </a:lnTo>
                  <a:lnTo>
                    <a:pt x="19443" y="14744"/>
                  </a:lnTo>
                  <a:lnTo>
                    <a:pt x="21094" y="15938"/>
                  </a:lnTo>
                  <a:lnTo>
                    <a:pt x="23202" y="16383"/>
                  </a:lnTo>
                  <a:lnTo>
                    <a:pt x="27114" y="17221"/>
                  </a:lnTo>
                  <a:lnTo>
                    <a:pt x="29298" y="14427"/>
                  </a:lnTo>
                  <a:close/>
                </a:path>
              </a:pathLst>
            </a:custGeom>
            <a:solidFill>
              <a:srgbClr val="FAD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3" name="object 2783" descr=""/>
            <p:cNvSpPr/>
            <p:nvPr/>
          </p:nvSpPr>
          <p:spPr>
            <a:xfrm>
              <a:off x="2952766" y="2666340"/>
              <a:ext cx="48895" cy="26670"/>
            </a:xfrm>
            <a:custGeom>
              <a:avLst/>
              <a:gdLst/>
              <a:ahLst/>
              <a:cxnLst/>
              <a:rect l="l" t="t" r="r" b="b"/>
              <a:pathLst>
                <a:path w="48894" h="26669">
                  <a:moveTo>
                    <a:pt x="41131" y="16636"/>
                  </a:moveTo>
                  <a:lnTo>
                    <a:pt x="38902" y="16636"/>
                  </a:lnTo>
                  <a:lnTo>
                    <a:pt x="43132" y="20065"/>
                  </a:lnTo>
                  <a:lnTo>
                    <a:pt x="42166" y="20700"/>
                  </a:lnTo>
                  <a:lnTo>
                    <a:pt x="41315" y="21335"/>
                  </a:lnTo>
                  <a:lnTo>
                    <a:pt x="39626" y="23113"/>
                  </a:lnTo>
                  <a:lnTo>
                    <a:pt x="39245" y="23875"/>
                  </a:lnTo>
                  <a:lnTo>
                    <a:pt x="39239" y="24383"/>
                  </a:lnTo>
                  <a:lnTo>
                    <a:pt x="39334" y="25018"/>
                  </a:lnTo>
                  <a:lnTo>
                    <a:pt x="39550" y="25272"/>
                  </a:lnTo>
                  <a:lnTo>
                    <a:pt x="41176" y="26161"/>
                  </a:lnTo>
                  <a:lnTo>
                    <a:pt x="43406" y="24637"/>
                  </a:lnTo>
                  <a:lnTo>
                    <a:pt x="41493" y="24637"/>
                  </a:lnTo>
                  <a:lnTo>
                    <a:pt x="40884" y="24383"/>
                  </a:lnTo>
                  <a:lnTo>
                    <a:pt x="40757" y="23621"/>
                  </a:lnTo>
                  <a:lnTo>
                    <a:pt x="42814" y="21716"/>
                  </a:lnTo>
                  <a:lnTo>
                    <a:pt x="43462" y="21208"/>
                  </a:lnTo>
                  <a:lnTo>
                    <a:pt x="44262" y="20827"/>
                  </a:lnTo>
                  <a:lnTo>
                    <a:pt x="47145" y="20827"/>
                  </a:lnTo>
                  <a:lnTo>
                    <a:pt x="47970" y="19811"/>
                  </a:lnTo>
                  <a:lnTo>
                    <a:pt x="47985" y="19684"/>
                  </a:lnTo>
                  <a:lnTo>
                    <a:pt x="45875" y="19684"/>
                  </a:lnTo>
                  <a:lnTo>
                    <a:pt x="45646" y="19557"/>
                  </a:lnTo>
                  <a:lnTo>
                    <a:pt x="45532" y="19430"/>
                  </a:lnTo>
                  <a:lnTo>
                    <a:pt x="44884" y="19430"/>
                  </a:lnTo>
                  <a:lnTo>
                    <a:pt x="44021" y="18922"/>
                  </a:lnTo>
                  <a:lnTo>
                    <a:pt x="41131" y="16636"/>
                  </a:lnTo>
                  <a:close/>
                </a:path>
                <a:path w="48894" h="26669">
                  <a:moveTo>
                    <a:pt x="24276" y="21335"/>
                  </a:moveTo>
                  <a:lnTo>
                    <a:pt x="22583" y="21335"/>
                  </a:lnTo>
                  <a:lnTo>
                    <a:pt x="22668" y="21970"/>
                  </a:lnTo>
                  <a:lnTo>
                    <a:pt x="26990" y="25018"/>
                  </a:lnTo>
                  <a:lnTo>
                    <a:pt x="28336" y="24764"/>
                  </a:lnTo>
                  <a:lnTo>
                    <a:pt x="31359" y="23875"/>
                  </a:lnTo>
                  <a:lnTo>
                    <a:pt x="25809" y="23875"/>
                  </a:lnTo>
                  <a:lnTo>
                    <a:pt x="24577" y="23113"/>
                  </a:lnTo>
                  <a:lnTo>
                    <a:pt x="24276" y="21335"/>
                  </a:lnTo>
                  <a:close/>
                </a:path>
                <a:path w="48894" h="26669">
                  <a:moveTo>
                    <a:pt x="47145" y="20827"/>
                  </a:moveTo>
                  <a:lnTo>
                    <a:pt x="44262" y="20827"/>
                  </a:lnTo>
                  <a:lnTo>
                    <a:pt x="44374" y="21970"/>
                  </a:lnTo>
                  <a:lnTo>
                    <a:pt x="44198" y="22351"/>
                  </a:lnTo>
                  <a:lnTo>
                    <a:pt x="43640" y="22986"/>
                  </a:lnTo>
                  <a:lnTo>
                    <a:pt x="43233" y="23367"/>
                  </a:lnTo>
                  <a:lnTo>
                    <a:pt x="41493" y="24637"/>
                  </a:lnTo>
                  <a:lnTo>
                    <a:pt x="43406" y="24637"/>
                  </a:lnTo>
                  <a:lnTo>
                    <a:pt x="45265" y="23367"/>
                  </a:lnTo>
                  <a:lnTo>
                    <a:pt x="45897" y="22351"/>
                  </a:lnTo>
                  <a:lnTo>
                    <a:pt x="46027" y="21081"/>
                  </a:lnTo>
                  <a:lnTo>
                    <a:pt x="47145" y="20827"/>
                  </a:lnTo>
                  <a:close/>
                </a:path>
                <a:path w="48894" h="26669">
                  <a:moveTo>
                    <a:pt x="8094" y="8000"/>
                  </a:moveTo>
                  <a:lnTo>
                    <a:pt x="5286" y="8000"/>
                  </a:lnTo>
                  <a:lnTo>
                    <a:pt x="5362" y="8127"/>
                  </a:lnTo>
                  <a:lnTo>
                    <a:pt x="5489" y="8254"/>
                  </a:lnTo>
                  <a:lnTo>
                    <a:pt x="6098" y="8762"/>
                  </a:lnTo>
                  <a:lnTo>
                    <a:pt x="8041" y="9143"/>
                  </a:lnTo>
                  <a:lnTo>
                    <a:pt x="10658" y="10032"/>
                  </a:lnTo>
                  <a:lnTo>
                    <a:pt x="13426" y="12445"/>
                  </a:lnTo>
                  <a:lnTo>
                    <a:pt x="12956" y="12699"/>
                  </a:lnTo>
                  <a:lnTo>
                    <a:pt x="12563" y="12953"/>
                  </a:lnTo>
                  <a:lnTo>
                    <a:pt x="11445" y="13842"/>
                  </a:lnTo>
                  <a:lnTo>
                    <a:pt x="11026" y="14731"/>
                  </a:lnTo>
                  <a:lnTo>
                    <a:pt x="10912" y="17779"/>
                  </a:lnTo>
                  <a:lnTo>
                    <a:pt x="12271" y="20192"/>
                  </a:lnTo>
                  <a:lnTo>
                    <a:pt x="15052" y="22859"/>
                  </a:lnTo>
                  <a:lnTo>
                    <a:pt x="18278" y="24383"/>
                  </a:lnTo>
                  <a:lnTo>
                    <a:pt x="21618" y="22986"/>
                  </a:lnTo>
                  <a:lnTo>
                    <a:pt x="22007" y="22478"/>
                  </a:lnTo>
                  <a:lnTo>
                    <a:pt x="18201" y="22478"/>
                  </a:lnTo>
                  <a:lnTo>
                    <a:pt x="16957" y="21970"/>
                  </a:lnTo>
                  <a:lnTo>
                    <a:pt x="14645" y="20954"/>
                  </a:lnTo>
                  <a:lnTo>
                    <a:pt x="13080" y="18922"/>
                  </a:lnTo>
                  <a:lnTo>
                    <a:pt x="12963" y="18668"/>
                  </a:lnTo>
                  <a:lnTo>
                    <a:pt x="12549" y="15874"/>
                  </a:lnTo>
                  <a:lnTo>
                    <a:pt x="12664" y="14985"/>
                  </a:lnTo>
                  <a:lnTo>
                    <a:pt x="13960" y="13461"/>
                  </a:lnTo>
                  <a:lnTo>
                    <a:pt x="15814" y="13207"/>
                  </a:lnTo>
                  <a:lnTo>
                    <a:pt x="22219" y="13207"/>
                  </a:lnTo>
                  <a:lnTo>
                    <a:pt x="22507" y="12445"/>
                  </a:lnTo>
                  <a:lnTo>
                    <a:pt x="22625" y="12191"/>
                  </a:lnTo>
                  <a:lnTo>
                    <a:pt x="16411" y="12191"/>
                  </a:lnTo>
                  <a:lnTo>
                    <a:pt x="12944" y="10921"/>
                  </a:lnTo>
                  <a:lnTo>
                    <a:pt x="12258" y="10159"/>
                  </a:lnTo>
                  <a:lnTo>
                    <a:pt x="12006" y="8635"/>
                  </a:lnTo>
                  <a:lnTo>
                    <a:pt x="10454" y="8635"/>
                  </a:lnTo>
                  <a:lnTo>
                    <a:pt x="8094" y="8000"/>
                  </a:lnTo>
                  <a:close/>
                </a:path>
                <a:path w="48894" h="26669">
                  <a:moveTo>
                    <a:pt x="29279" y="15620"/>
                  </a:moveTo>
                  <a:lnTo>
                    <a:pt x="26698" y="15620"/>
                  </a:lnTo>
                  <a:lnTo>
                    <a:pt x="29098" y="17144"/>
                  </a:lnTo>
                  <a:lnTo>
                    <a:pt x="30901" y="18541"/>
                  </a:lnTo>
                  <a:lnTo>
                    <a:pt x="32235" y="19430"/>
                  </a:lnTo>
                  <a:lnTo>
                    <a:pt x="32531" y="20192"/>
                  </a:lnTo>
                  <a:lnTo>
                    <a:pt x="32633" y="21081"/>
                  </a:lnTo>
                  <a:lnTo>
                    <a:pt x="32222" y="21970"/>
                  </a:lnTo>
                  <a:lnTo>
                    <a:pt x="31397" y="22605"/>
                  </a:lnTo>
                  <a:lnTo>
                    <a:pt x="29276" y="23367"/>
                  </a:lnTo>
                  <a:lnTo>
                    <a:pt x="28539" y="23494"/>
                  </a:lnTo>
                  <a:lnTo>
                    <a:pt x="25809" y="23875"/>
                  </a:lnTo>
                  <a:lnTo>
                    <a:pt x="31359" y="23875"/>
                  </a:lnTo>
                  <a:lnTo>
                    <a:pt x="33086" y="23367"/>
                  </a:lnTo>
                  <a:lnTo>
                    <a:pt x="34546" y="21970"/>
                  </a:lnTo>
                  <a:lnTo>
                    <a:pt x="34178" y="19557"/>
                  </a:lnTo>
                  <a:lnTo>
                    <a:pt x="33784" y="19049"/>
                  </a:lnTo>
                  <a:lnTo>
                    <a:pt x="33340" y="18668"/>
                  </a:lnTo>
                  <a:lnTo>
                    <a:pt x="37099" y="18668"/>
                  </a:lnTo>
                  <a:lnTo>
                    <a:pt x="37747" y="18414"/>
                  </a:lnTo>
                  <a:lnTo>
                    <a:pt x="38159" y="17779"/>
                  </a:lnTo>
                  <a:lnTo>
                    <a:pt x="34724" y="17779"/>
                  </a:lnTo>
                  <a:lnTo>
                    <a:pt x="31257" y="17017"/>
                  </a:lnTo>
                  <a:lnTo>
                    <a:pt x="29657" y="16001"/>
                  </a:lnTo>
                  <a:lnTo>
                    <a:pt x="29279" y="15620"/>
                  </a:lnTo>
                  <a:close/>
                </a:path>
                <a:path w="48894" h="26669">
                  <a:moveTo>
                    <a:pt x="22219" y="13207"/>
                  </a:moveTo>
                  <a:lnTo>
                    <a:pt x="18074" y="13207"/>
                  </a:lnTo>
                  <a:lnTo>
                    <a:pt x="19510" y="13334"/>
                  </a:lnTo>
                  <a:lnTo>
                    <a:pt x="20868" y="13588"/>
                  </a:lnTo>
                  <a:lnTo>
                    <a:pt x="20856" y="14604"/>
                  </a:lnTo>
                  <a:lnTo>
                    <a:pt x="22240" y="15493"/>
                  </a:lnTo>
                  <a:lnTo>
                    <a:pt x="22977" y="15747"/>
                  </a:lnTo>
                  <a:lnTo>
                    <a:pt x="22380" y="16763"/>
                  </a:lnTo>
                  <a:lnTo>
                    <a:pt x="20843" y="21716"/>
                  </a:lnTo>
                  <a:lnTo>
                    <a:pt x="19129" y="22478"/>
                  </a:lnTo>
                  <a:lnTo>
                    <a:pt x="22007" y="22478"/>
                  </a:lnTo>
                  <a:lnTo>
                    <a:pt x="22202" y="22224"/>
                  </a:lnTo>
                  <a:lnTo>
                    <a:pt x="22583" y="21335"/>
                  </a:lnTo>
                  <a:lnTo>
                    <a:pt x="24276" y="21335"/>
                  </a:lnTo>
                  <a:lnTo>
                    <a:pt x="24061" y="20065"/>
                  </a:lnTo>
                  <a:lnTo>
                    <a:pt x="24170" y="18033"/>
                  </a:lnTo>
                  <a:lnTo>
                    <a:pt x="24729" y="16128"/>
                  </a:lnTo>
                  <a:lnTo>
                    <a:pt x="25402" y="16128"/>
                  </a:lnTo>
                  <a:lnTo>
                    <a:pt x="26101" y="15874"/>
                  </a:lnTo>
                  <a:lnTo>
                    <a:pt x="26698" y="15620"/>
                  </a:lnTo>
                  <a:lnTo>
                    <a:pt x="29279" y="15620"/>
                  </a:lnTo>
                  <a:lnTo>
                    <a:pt x="28775" y="15112"/>
                  </a:lnTo>
                  <a:lnTo>
                    <a:pt x="24501" y="15112"/>
                  </a:lnTo>
                  <a:lnTo>
                    <a:pt x="23256" y="14731"/>
                  </a:lnTo>
                  <a:lnTo>
                    <a:pt x="22316" y="14350"/>
                  </a:lnTo>
                  <a:lnTo>
                    <a:pt x="22196" y="13969"/>
                  </a:lnTo>
                  <a:lnTo>
                    <a:pt x="22219" y="13207"/>
                  </a:lnTo>
                  <a:close/>
                </a:path>
                <a:path w="48894" h="26669">
                  <a:moveTo>
                    <a:pt x="46577" y="14985"/>
                  </a:moveTo>
                  <a:lnTo>
                    <a:pt x="42585" y="14985"/>
                  </a:lnTo>
                  <a:lnTo>
                    <a:pt x="45252" y="15620"/>
                  </a:lnTo>
                  <a:lnTo>
                    <a:pt x="46453" y="16763"/>
                  </a:lnTo>
                  <a:lnTo>
                    <a:pt x="46535" y="18414"/>
                  </a:lnTo>
                  <a:lnTo>
                    <a:pt x="46408" y="19303"/>
                  </a:lnTo>
                  <a:lnTo>
                    <a:pt x="45875" y="19684"/>
                  </a:lnTo>
                  <a:lnTo>
                    <a:pt x="47985" y="19684"/>
                  </a:lnTo>
                  <a:lnTo>
                    <a:pt x="48339" y="16636"/>
                  </a:lnTo>
                  <a:lnTo>
                    <a:pt x="46827" y="15112"/>
                  </a:lnTo>
                  <a:lnTo>
                    <a:pt x="46577" y="14985"/>
                  </a:lnTo>
                  <a:close/>
                </a:path>
                <a:path w="48894" h="26669">
                  <a:moveTo>
                    <a:pt x="45113" y="19303"/>
                  </a:moveTo>
                  <a:lnTo>
                    <a:pt x="44884" y="19430"/>
                  </a:lnTo>
                  <a:lnTo>
                    <a:pt x="45367" y="19430"/>
                  </a:lnTo>
                  <a:lnTo>
                    <a:pt x="45113" y="19303"/>
                  </a:lnTo>
                  <a:close/>
                </a:path>
                <a:path w="48894" h="26669">
                  <a:moveTo>
                    <a:pt x="37099" y="18668"/>
                  </a:moveTo>
                  <a:lnTo>
                    <a:pt x="33340" y="18668"/>
                  </a:lnTo>
                  <a:lnTo>
                    <a:pt x="35804" y="19176"/>
                  </a:lnTo>
                  <a:lnTo>
                    <a:pt x="37099" y="18668"/>
                  </a:lnTo>
                  <a:close/>
                </a:path>
                <a:path w="48894" h="26669">
                  <a:moveTo>
                    <a:pt x="39302" y="10413"/>
                  </a:moveTo>
                  <a:lnTo>
                    <a:pt x="36528" y="10413"/>
                  </a:lnTo>
                  <a:lnTo>
                    <a:pt x="37874" y="11175"/>
                  </a:lnTo>
                  <a:lnTo>
                    <a:pt x="38153" y="11556"/>
                  </a:lnTo>
                  <a:lnTo>
                    <a:pt x="38377" y="12953"/>
                  </a:lnTo>
                  <a:lnTo>
                    <a:pt x="38486" y="14350"/>
                  </a:lnTo>
                  <a:lnTo>
                    <a:pt x="38153" y="15493"/>
                  </a:lnTo>
                  <a:lnTo>
                    <a:pt x="36172" y="17398"/>
                  </a:lnTo>
                  <a:lnTo>
                    <a:pt x="34724" y="17779"/>
                  </a:lnTo>
                  <a:lnTo>
                    <a:pt x="38159" y="17779"/>
                  </a:lnTo>
                  <a:lnTo>
                    <a:pt x="38902" y="16636"/>
                  </a:lnTo>
                  <a:lnTo>
                    <a:pt x="41131" y="16636"/>
                  </a:lnTo>
                  <a:lnTo>
                    <a:pt x="40007" y="15747"/>
                  </a:lnTo>
                  <a:lnTo>
                    <a:pt x="41176" y="15366"/>
                  </a:lnTo>
                  <a:lnTo>
                    <a:pt x="42585" y="14985"/>
                  </a:lnTo>
                  <a:lnTo>
                    <a:pt x="46577" y="14985"/>
                  </a:lnTo>
                  <a:lnTo>
                    <a:pt x="45578" y="14477"/>
                  </a:lnTo>
                  <a:lnTo>
                    <a:pt x="39791" y="14477"/>
                  </a:lnTo>
                  <a:lnTo>
                    <a:pt x="40005" y="13461"/>
                  </a:lnTo>
                  <a:lnTo>
                    <a:pt x="39897" y="11302"/>
                  </a:lnTo>
                  <a:lnTo>
                    <a:pt x="39302" y="10413"/>
                  </a:lnTo>
                  <a:close/>
                </a:path>
                <a:path w="48894" h="26669">
                  <a:moveTo>
                    <a:pt x="10632" y="3555"/>
                  </a:moveTo>
                  <a:lnTo>
                    <a:pt x="7864" y="4571"/>
                  </a:lnTo>
                  <a:lnTo>
                    <a:pt x="5578" y="6730"/>
                  </a:lnTo>
                  <a:lnTo>
                    <a:pt x="5438" y="6984"/>
                  </a:lnTo>
                  <a:lnTo>
                    <a:pt x="3660" y="7238"/>
                  </a:lnTo>
                  <a:lnTo>
                    <a:pt x="2161" y="8381"/>
                  </a:lnTo>
                  <a:lnTo>
                    <a:pt x="819" y="10921"/>
                  </a:lnTo>
                  <a:lnTo>
                    <a:pt x="104" y="12953"/>
                  </a:lnTo>
                  <a:lnTo>
                    <a:pt x="0" y="13842"/>
                  </a:lnTo>
                  <a:lnTo>
                    <a:pt x="891" y="15874"/>
                  </a:lnTo>
                  <a:lnTo>
                    <a:pt x="1399" y="16382"/>
                  </a:lnTo>
                  <a:lnTo>
                    <a:pt x="3698" y="17017"/>
                  </a:lnTo>
                  <a:lnTo>
                    <a:pt x="6619" y="16382"/>
                  </a:lnTo>
                  <a:lnTo>
                    <a:pt x="6928" y="15620"/>
                  </a:lnTo>
                  <a:lnTo>
                    <a:pt x="3381" y="15620"/>
                  </a:lnTo>
                  <a:lnTo>
                    <a:pt x="2250" y="14985"/>
                  </a:lnTo>
                  <a:lnTo>
                    <a:pt x="2081" y="14731"/>
                  </a:lnTo>
                  <a:lnTo>
                    <a:pt x="1960" y="14350"/>
                  </a:lnTo>
                  <a:lnTo>
                    <a:pt x="1849" y="13588"/>
                  </a:lnTo>
                  <a:lnTo>
                    <a:pt x="1956" y="12445"/>
                  </a:lnTo>
                  <a:lnTo>
                    <a:pt x="2174" y="11683"/>
                  </a:lnTo>
                  <a:lnTo>
                    <a:pt x="6591" y="11683"/>
                  </a:lnTo>
                  <a:lnTo>
                    <a:pt x="6187" y="11048"/>
                  </a:lnTo>
                  <a:lnTo>
                    <a:pt x="2492" y="10794"/>
                  </a:lnTo>
                  <a:lnTo>
                    <a:pt x="3127" y="9270"/>
                  </a:lnTo>
                  <a:lnTo>
                    <a:pt x="4143" y="8254"/>
                  </a:lnTo>
                  <a:lnTo>
                    <a:pt x="5286" y="8000"/>
                  </a:lnTo>
                  <a:lnTo>
                    <a:pt x="8094" y="8000"/>
                  </a:lnTo>
                  <a:lnTo>
                    <a:pt x="7622" y="7873"/>
                  </a:lnTo>
                  <a:lnTo>
                    <a:pt x="7318" y="7746"/>
                  </a:lnTo>
                  <a:lnTo>
                    <a:pt x="7203" y="7619"/>
                  </a:lnTo>
                  <a:lnTo>
                    <a:pt x="7254" y="6857"/>
                  </a:lnTo>
                  <a:lnTo>
                    <a:pt x="7470" y="6730"/>
                  </a:lnTo>
                  <a:lnTo>
                    <a:pt x="8816" y="5587"/>
                  </a:lnTo>
                  <a:lnTo>
                    <a:pt x="10493" y="4952"/>
                  </a:lnTo>
                  <a:lnTo>
                    <a:pt x="12347" y="4825"/>
                  </a:lnTo>
                  <a:lnTo>
                    <a:pt x="14050" y="4825"/>
                  </a:lnTo>
                  <a:lnTo>
                    <a:pt x="15510" y="3682"/>
                  </a:lnTo>
                  <a:lnTo>
                    <a:pt x="13528" y="3682"/>
                  </a:lnTo>
                  <a:lnTo>
                    <a:pt x="10632" y="3555"/>
                  </a:lnTo>
                  <a:close/>
                </a:path>
                <a:path w="48894" h="26669">
                  <a:moveTo>
                    <a:pt x="6591" y="11683"/>
                  </a:moveTo>
                  <a:lnTo>
                    <a:pt x="2174" y="11683"/>
                  </a:lnTo>
                  <a:lnTo>
                    <a:pt x="3673" y="11810"/>
                  </a:lnTo>
                  <a:lnTo>
                    <a:pt x="5044" y="12064"/>
                  </a:lnTo>
                  <a:lnTo>
                    <a:pt x="5832" y="13715"/>
                  </a:lnTo>
                  <a:lnTo>
                    <a:pt x="5904" y="14604"/>
                  </a:lnTo>
                  <a:lnTo>
                    <a:pt x="5806" y="14858"/>
                  </a:lnTo>
                  <a:lnTo>
                    <a:pt x="4435" y="15493"/>
                  </a:lnTo>
                  <a:lnTo>
                    <a:pt x="3381" y="15620"/>
                  </a:lnTo>
                  <a:lnTo>
                    <a:pt x="6928" y="15620"/>
                  </a:lnTo>
                  <a:lnTo>
                    <a:pt x="7545" y="14096"/>
                  </a:lnTo>
                  <a:lnTo>
                    <a:pt x="7559" y="13207"/>
                  </a:lnTo>
                  <a:lnTo>
                    <a:pt x="6591" y="11683"/>
                  </a:lnTo>
                  <a:close/>
                </a:path>
                <a:path w="48894" h="26669">
                  <a:moveTo>
                    <a:pt x="26867" y="11429"/>
                  </a:moveTo>
                  <a:lnTo>
                    <a:pt x="24285" y="11429"/>
                  </a:lnTo>
                  <a:lnTo>
                    <a:pt x="25402" y="11937"/>
                  </a:lnTo>
                  <a:lnTo>
                    <a:pt x="26418" y="12953"/>
                  </a:lnTo>
                  <a:lnTo>
                    <a:pt x="26539" y="13207"/>
                  </a:lnTo>
                  <a:lnTo>
                    <a:pt x="26552" y="14350"/>
                  </a:lnTo>
                  <a:lnTo>
                    <a:pt x="25771" y="15112"/>
                  </a:lnTo>
                  <a:lnTo>
                    <a:pt x="28775" y="15112"/>
                  </a:lnTo>
                  <a:lnTo>
                    <a:pt x="28145" y="14477"/>
                  </a:lnTo>
                  <a:lnTo>
                    <a:pt x="28196" y="13842"/>
                  </a:lnTo>
                  <a:lnTo>
                    <a:pt x="31591" y="12445"/>
                  </a:lnTo>
                  <a:lnTo>
                    <a:pt x="27828" y="12445"/>
                  </a:lnTo>
                  <a:lnTo>
                    <a:pt x="27688" y="12191"/>
                  </a:lnTo>
                  <a:lnTo>
                    <a:pt x="27523" y="12064"/>
                  </a:lnTo>
                  <a:lnTo>
                    <a:pt x="26867" y="11429"/>
                  </a:lnTo>
                  <a:close/>
                </a:path>
                <a:path w="48894" h="26669">
                  <a:moveTo>
                    <a:pt x="43817" y="13715"/>
                  </a:moveTo>
                  <a:lnTo>
                    <a:pt x="42001" y="13715"/>
                  </a:lnTo>
                  <a:lnTo>
                    <a:pt x="39791" y="14477"/>
                  </a:lnTo>
                  <a:lnTo>
                    <a:pt x="45578" y="14477"/>
                  </a:lnTo>
                  <a:lnTo>
                    <a:pt x="45329" y="14350"/>
                  </a:lnTo>
                  <a:lnTo>
                    <a:pt x="43817" y="13715"/>
                  </a:lnTo>
                  <a:close/>
                </a:path>
                <a:path w="48894" h="26669">
                  <a:moveTo>
                    <a:pt x="32365" y="1904"/>
                  </a:moveTo>
                  <a:lnTo>
                    <a:pt x="28615" y="1904"/>
                  </a:lnTo>
                  <a:lnTo>
                    <a:pt x="30851" y="2412"/>
                  </a:lnTo>
                  <a:lnTo>
                    <a:pt x="33099" y="4190"/>
                  </a:lnTo>
                  <a:lnTo>
                    <a:pt x="34076" y="5587"/>
                  </a:lnTo>
                  <a:lnTo>
                    <a:pt x="34441" y="7238"/>
                  </a:lnTo>
                  <a:lnTo>
                    <a:pt x="34546" y="8127"/>
                  </a:lnTo>
                  <a:lnTo>
                    <a:pt x="34038" y="9143"/>
                  </a:lnTo>
                  <a:lnTo>
                    <a:pt x="32489" y="10286"/>
                  </a:lnTo>
                  <a:lnTo>
                    <a:pt x="31232" y="11175"/>
                  </a:lnTo>
                  <a:lnTo>
                    <a:pt x="29657" y="11810"/>
                  </a:lnTo>
                  <a:lnTo>
                    <a:pt x="27828" y="12445"/>
                  </a:lnTo>
                  <a:lnTo>
                    <a:pt x="31591" y="12445"/>
                  </a:lnTo>
                  <a:lnTo>
                    <a:pt x="36528" y="10413"/>
                  </a:lnTo>
                  <a:lnTo>
                    <a:pt x="39302" y="10413"/>
                  </a:lnTo>
                  <a:lnTo>
                    <a:pt x="38877" y="9778"/>
                  </a:lnTo>
                  <a:lnTo>
                    <a:pt x="35054" y="9778"/>
                  </a:lnTo>
                  <a:lnTo>
                    <a:pt x="35524" y="9143"/>
                  </a:lnTo>
                  <a:lnTo>
                    <a:pt x="36928" y="6984"/>
                  </a:lnTo>
                  <a:lnTo>
                    <a:pt x="36931" y="6730"/>
                  </a:lnTo>
                  <a:lnTo>
                    <a:pt x="34965" y="3555"/>
                  </a:lnTo>
                  <a:lnTo>
                    <a:pt x="32365" y="1904"/>
                  </a:lnTo>
                  <a:close/>
                </a:path>
                <a:path w="48894" h="26669">
                  <a:moveTo>
                    <a:pt x="23241" y="2031"/>
                  </a:moveTo>
                  <a:lnTo>
                    <a:pt x="20868" y="2031"/>
                  </a:lnTo>
                  <a:lnTo>
                    <a:pt x="21808" y="2666"/>
                  </a:lnTo>
                  <a:lnTo>
                    <a:pt x="22925" y="5841"/>
                  </a:lnTo>
                  <a:lnTo>
                    <a:pt x="23029" y="6730"/>
                  </a:lnTo>
                  <a:lnTo>
                    <a:pt x="23154" y="10794"/>
                  </a:lnTo>
                  <a:lnTo>
                    <a:pt x="22659" y="10921"/>
                  </a:lnTo>
                  <a:lnTo>
                    <a:pt x="22431" y="11048"/>
                  </a:lnTo>
                  <a:lnTo>
                    <a:pt x="22113" y="11175"/>
                  </a:lnTo>
                  <a:lnTo>
                    <a:pt x="21554" y="11683"/>
                  </a:lnTo>
                  <a:lnTo>
                    <a:pt x="16411" y="12191"/>
                  </a:lnTo>
                  <a:lnTo>
                    <a:pt x="22625" y="12191"/>
                  </a:lnTo>
                  <a:lnTo>
                    <a:pt x="22685" y="12064"/>
                  </a:lnTo>
                  <a:lnTo>
                    <a:pt x="23002" y="11683"/>
                  </a:lnTo>
                  <a:lnTo>
                    <a:pt x="24285" y="11429"/>
                  </a:lnTo>
                  <a:lnTo>
                    <a:pt x="26867" y="11429"/>
                  </a:lnTo>
                  <a:lnTo>
                    <a:pt x="26736" y="11302"/>
                  </a:lnTo>
                  <a:lnTo>
                    <a:pt x="25910" y="10921"/>
                  </a:lnTo>
                  <a:lnTo>
                    <a:pt x="25009" y="10667"/>
                  </a:lnTo>
                  <a:lnTo>
                    <a:pt x="25131" y="9778"/>
                  </a:lnTo>
                  <a:lnTo>
                    <a:pt x="25025" y="8635"/>
                  </a:lnTo>
                  <a:lnTo>
                    <a:pt x="24794" y="6730"/>
                  </a:lnTo>
                  <a:lnTo>
                    <a:pt x="24912" y="4952"/>
                  </a:lnTo>
                  <a:lnTo>
                    <a:pt x="25174" y="3428"/>
                  </a:lnTo>
                  <a:lnTo>
                    <a:pt x="25580" y="3174"/>
                  </a:lnTo>
                  <a:lnTo>
                    <a:pt x="23828" y="3174"/>
                  </a:lnTo>
                  <a:lnTo>
                    <a:pt x="23370" y="2158"/>
                  </a:lnTo>
                  <a:lnTo>
                    <a:pt x="23241" y="2031"/>
                  </a:lnTo>
                  <a:close/>
                </a:path>
                <a:path w="48894" h="26669">
                  <a:moveTo>
                    <a:pt x="36756" y="9143"/>
                  </a:moveTo>
                  <a:lnTo>
                    <a:pt x="35867" y="9397"/>
                  </a:lnTo>
                  <a:lnTo>
                    <a:pt x="35054" y="9778"/>
                  </a:lnTo>
                  <a:lnTo>
                    <a:pt x="38877" y="9778"/>
                  </a:lnTo>
                  <a:lnTo>
                    <a:pt x="38293" y="9397"/>
                  </a:lnTo>
                  <a:lnTo>
                    <a:pt x="36756" y="9143"/>
                  </a:lnTo>
                  <a:close/>
                </a:path>
                <a:path w="48894" h="26669">
                  <a:moveTo>
                    <a:pt x="14050" y="4825"/>
                  </a:moveTo>
                  <a:lnTo>
                    <a:pt x="12347" y="4825"/>
                  </a:lnTo>
                  <a:lnTo>
                    <a:pt x="11420" y="5841"/>
                  </a:lnTo>
                  <a:lnTo>
                    <a:pt x="10505" y="7238"/>
                  </a:lnTo>
                  <a:lnTo>
                    <a:pt x="10454" y="8635"/>
                  </a:lnTo>
                  <a:lnTo>
                    <a:pt x="12006" y="8635"/>
                  </a:lnTo>
                  <a:lnTo>
                    <a:pt x="11881" y="7873"/>
                  </a:lnTo>
                  <a:lnTo>
                    <a:pt x="11926" y="7492"/>
                  </a:lnTo>
                  <a:lnTo>
                    <a:pt x="13401" y="5333"/>
                  </a:lnTo>
                  <a:lnTo>
                    <a:pt x="14050" y="4825"/>
                  </a:lnTo>
                  <a:close/>
                </a:path>
                <a:path w="48894" h="26669">
                  <a:moveTo>
                    <a:pt x="19268" y="126"/>
                  </a:moveTo>
                  <a:lnTo>
                    <a:pt x="15712" y="2031"/>
                  </a:lnTo>
                  <a:lnTo>
                    <a:pt x="13756" y="3555"/>
                  </a:lnTo>
                  <a:lnTo>
                    <a:pt x="13528" y="3682"/>
                  </a:lnTo>
                  <a:lnTo>
                    <a:pt x="15510" y="3682"/>
                  </a:lnTo>
                  <a:lnTo>
                    <a:pt x="16322" y="3047"/>
                  </a:lnTo>
                  <a:lnTo>
                    <a:pt x="17630" y="2412"/>
                  </a:lnTo>
                  <a:lnTo>
                    <a:pt x="20868" y="2031"/>
                  </a:lnTo>
                  <a:lnTo>
                    <a:pt x="23241" y="2031"/>
                  </a:lnTo>
                  <a:lnTo>
                    <a:pt x="22723" y="1523"/>
                  </a:lnTo>
                  <a:lnTo>
                    <a:pt x="19268" y="126"/>
                  </a:lnTo>
                  <a:close/>
                </a:path>
                <a:path w="48894" h="26669">
                  <a:moveTo>
                    <a:pt x="27155" y="0"/>
                  </a:moveTo>
                  <a:lnTo>
                    <a:pt x="24475" y="2158"/>
                  </a:lnTo>
                  <a:lnTo>
                    <a:pt x="24094" y="2666"/>
                  </a:lnTo>
                  <a:lnTo>
                    <a:pt x="23828" y="3174"/>
                  </a:lnTo>
                  <a:lnTo>
                    <a:pt x="25580" y="3174"/>
                  </a:lnTo>
                  <a:lnTo>
                    <a:pt x="26190" y="2793"/>
                  </a:lnTo>
                  <a:lnTo>
                    <a:pt x="28615" y="1904"/>
                  </a:lnTo>
                  <a:lnTo>
                    <a:pt x="32365" y="1904"/>
                  </a:lnTo>
                  <a:lnTo>
                    <a:pt x="30965" y="1015"/>
                  </a:lnTo>
                  <a:lnTo>
                    <a:pt x="27155" y="0"/>
                  </a:lnTo>
                  <a:close/>
                </a:path>
              </a:pathLst>
            </a:custGeom>
            <a:solidFill>
              <a:srgbClr val="24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4" name="object 2784" descr=""/>
            <p:cNvSpPr/>
            <p:nvPr/>
          </p:nvSpPr>
          <p:spPr>
            <a:xfrm>
              <a:off x="2981350" y="2661767"/>
              <a:ext cx="21590" cy="34290"/>
            </a:xfrm>
            <a:custGeom>
              <a:avLst/>
              <a:gdLst/>
              <a:ahLst/>
              <a:cxnLst/>
              <a:rect l="l" t="t" r="r" b="b"/>
              <a:pathLst>
                <a:path w="21589" h="34289">
                  <a:moveTo>
                    <a:pt x="7899" y="30251"/>
                  </a:moveTo>
                  <a:lnTo>
                    <a:pt x="6286" y="29489"/>
                  </a:lnTo>
                  <a:lnTo>
                    <a:pt x="4635" y="28714"/>
                  </a:lnTo>
                  <a:lnTo>
                    <a:pt x="3467" y="30200"/>
                  </a:lnTo>
                  <a:lnTo>
                    <a:pt x="2984" y="31610"/>
                  </a:lnTo>
                  <a:lnTo>
                    <a:pt x="2298" y="31115"/>
                  </a:lnTo>
                  <a:lnTo>
                    <a:pt x="1511" y="30835"/>
                  </a:lnTo>
                  <a:lnTo>
                    <a:pt x="215" y="31534"/>
                  </a:lnTo>
                  <a:lnTo>
                    <a:pt x="0" y="32092"/>
                  </a:lnTo>
                  <a:lnTo>
                    <a:pt x="419" y="33286"/>
                  </a:lnTo>
                  <a:lnTo>
                    <a:pt x="1955" y="33997"/>
                  </a:lnTo>
                  <a:lnTo>
                    <a:pt x="2908" y="33718"/>
                  </a:lnTo>
                  <a:lnTo>
                    <a:pt x="2070" y="33312"/>
                  </a:lnTo>
                  <a:lnTo>
                    <a:pt x="825" y="32664"/>
                  </a:lnTo>
                  <a:lnTo>
                    <a:pt x="1460" y="31369"/>
                  </a:lnTo>
                  <a:lnTo>
                    <a:pt x="1955" y="31864"/>
                  </a:lnTo>
                  <a:lnTo>
                    <a:pt x="2628" y="32397"/>
                  </a:lnTo>
                  <a:lnTo>
                    <a:pt x="3327" y="33045"/>
                  </a:lnTo>
                  <a:lnTo>
                    <a:pt x="3530" y="33248"/>
                  </a:lnTo>
                  <a:lnTo>
                    <a:pt x="4483" y="32931"/>
                  </a:lnTo>
                  <a:lnTo>
                    <a:pt x="4000" y="32461"/>
                  </a:lnTo>
                  <a:lnTo>
                    <a:pt x="3810" y="32296"/>
                  </a:lnTo>
                  <a:lnTo>
                    <a:pt x="3873" y="32169"/>
                  </a:lnTo>
                  <a:lnTo>
                    <a:pt x="4152" y="30924"/>
                  </a:lnTo>
                  <a:lnTo>
                    <a:pt x="4889" y="30048"/>
                  </a:lnTo>
                  <a:lnTo>
                    <a:pt x="5600" y="29806"/>
                  </a:lnTo>
                  <a:lnTo>
                    <a:pt x="6057" y="30556"/>
                  </a:lnTo>
                  <a:lnTo>
                    <a:pt x="6134" y="31292"/>
                  </a:lnTo>
                  <a:lnTo>
                    <a:pt x="5295" y="31153"/>
                  </a:lnTo>
                  <a:lnTo>
                    <a:pt x="4610" y="31762"/>
                  </a:lnTo>
                  <a:lnTo>
                    <a:pt x="6807" y="32118"/>
                  </a:lnTo>
                  <a:lnTo>
                    <a:pt x="7899" y="30251"/>
                  </a:lnTo>
                  <a:close/>
                </a:path>
                <a:path w="21589" h="34289">
                  <a:moveTo>
                    <a:pt x="9004" y="3835"/>
                  </a:moveTo>
                  <a:lnTo>
                    <a:pt x="8572" y="3060"/>
                  </a:lnTo>
                  <a:lnTo>
                    <a:pt x="8305" y="2590"/>
                  </a:lnTo>
                  <a:lnTo>
                    <a:pt x="7848" y="2413"/>
                  </a:lnTo>
                  <a:lnTo>
                    <a:pt x="6870" y="2438"/>
                  </a:lnTo>
                  <a:lnTo>
                    <a:pt x="6527" y="2552"/>
                  </a:lnTo>
                  <a:lnTo>
                    <a:pt x="6248" y="2743"/>
                  </a:lnTo>
                  <a:lnTo>
                    <a:pt x="5791" y="1435"/>
                  </a:lnTo>
                  <a:lnTo>
                    <a:pt x="4686" y="0"/>
                  </a:lnTo>
                  <a:lnTo>
                    <a:pt x="2641" y="812"/>
                  </a:lnTo>
                  <a:lnTo>
                    <a:pt x="2298" y="1384"/>
                  </a:lnTo>
                  <a:lnTo>
                    <a:pt x="2400" y="2006"/>
                  </a:lnTo>
                  <a:lnTo>
                    <a:pt x="2514" y="2806"/>
                  </a:lnTo>
                  <a:lnTo>
                    <a:pt x="3276" y="3289"/>
                  </a:lnTo>
                  <a:lnTo>
                    <a:pt x="3911" y="3670"/>
                  </a:lnTo>
                  <a:lnTo>
                    <a:pt x="4229" y="3848"/>
                  </a:lnTo>
                  <a:lnTo>
                    <a:pt x="5207" y="3479"/>
                  </a:lnTo>
                  <a:lnTo>
                    <a:pt x="4038" y="2794"/>
                  </a:lnTo>
                  <a:lnTo>
                    <a:pt x="3505" y="2159"/>
                  </a:lnTo>
                  <a:lnTo>
                    <a:pt x="3162" y="1244"/>
                  </a:lnTo>
                  <a:lnTo>
                    <a:pt x="4673" y="1117"/>
                  </a:lnTo>
                  <a:lnTo>
                    <a:pt x="5473" y="3733"/>
                  </a:lnTo>
                  <a:lnTo>
                    <a:pt x="5422" y="4254"/>
                  </a:lnTo>
                  <a:lnTo>
                    <a:pt x="5410" y="4813"/>
                  </a:lnTo>
                  <a:lnTo>
                    <a:pt x="5511" y="5613"/>
                  </a:lnTo>
                  <a:lnTo>
                    <a:pt x="6565" y="5461"/>
                  </a:lnTo>
                  <a:lnTo>
                    <a:pt x="6489" y="4787"/>
                  </a:lnTo>
                  <a:lnTo>
                    <a:pt x="6426" y="4381"/>
                  </a:lnTo>
                  <a:lnTo>
                    <a:pt x="6527" y="3568"/>
                  </a:lnTo>
                  <a:lnTo>
                    <a:pt x="6883" y="2590"/>
                  </a:lnTo>
                  <a:lnTo>
                    <a:pt x="8064" y="3797"/>
                  </a:lnTo>
                  <a:lnTo>
                    <a:pt x="7099" y="5664"/>
                  </a:lnTo>
                  <a:lnTo>
                    <a:pt x="8102" y="5664"/>
                  </a:lnTo>
                  <a:lnTo>
                    <a:pt x="9004" y="3835"/>
                  </a:lnTo>
                  <a:close/>
                </a:path>
                <a:path w="21589" h="34289">
                  <a:moveTo>
                    <a:pt x="21170" y="14897"/>
                  </a:moveTo>
                  <a:lnTo>
                    <a:pt x="20523" y="13703"/>
                  </a:lnTo>
                  <a:lnTo>
                    <a:pt x="19545" y="13677"/>
                  </a:lnTo>
                  <a:lnTo>
                    <a:pt x="19253" y="13665"/>
                  </a:lnTo>
                  <a:lnTo>
                    <a:pt x="19011" y="13728"/>
                  </a:lnTo>
                  <a:lnTo>
                    <a:pt x="18770" y="13804"/>
                  </a:lnTo>
                  <a:lnTo>
                    <a:pt x="18707" y="13525"/>
                  </a:lnTo>
                  <a:lnTo>
                    <a:pt x="18567" y="13284"/>
                  </a:lnTo>
                  <a:lnTo>
                    <a:pt x="18376" y="13093"/>
                  </a:lnTo>
                  <a:lnTo>
                    <a:pt x="18046" y="12357"/>
                  </a:lnTo>
                  <a:lnTo>
                    <a:pt x="17983" y="11087"/>
                  </a:lnTo>
                  <a:lnTo>
                    <a:pt x="18935" y="11645"/>
                  </a:lnTo>
                  <a:lnTo>
                    <a:pt x="19342" y="11874"/>
                  </a:lnTo>
                  <a:lnTo>
                    <a:pt x="19380" y="12484"/>
                  </a:lnTo>
                  <a:lnTo>
                    <a:pt x="19240" y="13423"/>
                  </a:lnTo>
                  <a:lnTo>
                    <a:pt x="20307" y="13385"/>
                  </a:lnTo>
                  <a:lnTo>
                    <a:pt x="20548" y="11645"/>
                  </a:lnTo>
                  <a:lnTo>
                    <a:pt x="19646" y="10528"/>
                  </a:lnTo>
                  <a:lnTo>
                    <a:pt x="17386" y="10972"/>
                  </a:lnTo>
                  <a:lnTo>
                    <a:pt x="16802" y="11976"/>
                  </a:lnTo>
                  <a:lnTo>
                    <a:pt x="17233" y="12712"/>
                  </a:lnTo>
                  <a:lnTo>
                    <a:pt x="17106" y="12700"/>
                  </a:lnTo>
                  <a:lnTo>
                    <a:pt x="16065" y="12839"/>
                  </a:lnTo>
                  <a:lnTo>
                    <a:pt x="15633" y="13423"/>
                  </a:lnTo>
                  <a:lnTo>
                    <a:pt x="16776" y="14681"/>
                  </a:lnTo>
                  <a:lnTo>
                    <a:pt x="17526" y="14490"/>
                  </a:lnTo>
                  <a:lnTo>
                    <a:pt x="17183" y="14312"/>
                  </a:lnTo>
                  <a:lnTo>
                    <a:pt x="16586" y="13982"/>
                  </a:lnTo>
                  <a:lnTo>
                    <a:pt x="16865" y="12776"/>
                  </a:lnTo>
                  <a:lnTo>
                    <a:pt x="17805" y="13741"/>
                  </a:lnTo>
                  <a:lnTo>
                    <a:pt x="17843" y="14198"/>
                  </a:lnTo>
                  <a:lnTo>
                    <a:pt x="17754" y="14617"/>
                  </a:lnTo>
                  <a:lnTo>
                    <a:pt x="17500" y="14998"/>
                  </a:lnTo>
                  <a:lnTo>
                    <a:pt x="17310" y="15443"/>
                  </a:lnTo>
                  <a:lnTo>
                    <a:pt x="17221" y="15963"/>
                  </a:lnTo>
                  <a:lnTo>
                    <a:pt x="17183" y="16141"/>
                  </a:lnTo>
                  <a:lnTo>
                    <a:pt x="18211" y="16116"/>
                  </a:lnTo>
                  <a:lnTo>
                    <a:pt x="19583" y="13957"/>
                  </a:lnTo>
                  <a:lnTo>
                    <a:pt x="19837" y="15011"/>
                  </a:lnTo>
                  <a:lnTo>
                    <a:pt x="18846" y="15468"/>
                  </a:lnTo>
                  <a:lnTo>
                    <a:pt x="19888" y="15494"/>
                  </a:lnTo>
                  <a:lnTo>
                    <a:pt x="21170" y="14897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5" name="object 2785" descr=""/>
            <p:cNvSpPr/>
            <p:nvPr/>
          </p:nvSpPr>
          <p:spPr>
            <a:xfrm>
              <a:off x="2967393" y="2672664"/>
              <a:ext cx="22860" cy="13335"/>
            </a:xfrm>
            <a:custGeom>
              <a:avLst/>
              <a:gdLst/>
              <a:ahLst/>
              <a:cxnLst/>
              <a:rect l="l" t="t" r="r" b="b"/>
              <a:pathLst>
                <a:path w="22860" h="13335">
                  <a:moveTo>
                    <a:pt x="5842" y="10375"/>
                  </a:moveTo>
                  <a:lnTo>
                    <a:pt x="5308" y="9321"/>
                  </a:lnTo>
                  <a:lnTo>
                    <a:pt x="3949" y="9613"/>
                  </a:lnTo>
                  <a:lnTo>
                    <a:pt x="3721" y="9664"/>
                  </a:lnTo>
                  <a:lnTo>
                    <a:pt x="3530" y="9740"/>
                  </a:lnTo>
                  <a:lnTo>
                    <a:pt x="3365" y="9829"/>
                  </a:lnTo>
                  <a:lnTo>
                    <a:pt x="3454" y="8890"/>
                  </a:lnTo>
                  <a:lnTo>
                    <a:pt x="2400" y="8318"/>
                  </a:lnTo>
                  <a:lnTo>
                    <a:pt x="1511" y="8559"/>
                  </a:lnTo>
                  <a:lnTo>
                    <a:pt x="558" y="8801"/>
                  </a:lnTo>
                  <a:lnTo>
                    <a:pt x="0" y="10033"/>
                  </a:lnTo>
                  <a:lnTo>
                    <a:pt x="889" y="10718"/>
                  </a:lnTo>
                  <a:lnTo>
                    <a:pt x="1155" y="10934"/>
                  </a:lnTo>
                  <a:lnTo>
                    <a:pt x="1638" y="10744"/>
                  </a:lnTo>
                  <a:lnTo>
                    <a:pt x="1130" y="10350"/>
                  </a:lnTo>
                  <a:lnTo>
                    <a:pt x="1308" y="9664"/>
                  </a:lnTo>
                  <a:lnTo>
                    <a:pt x="1752" y="9067"/>
                  </a:lnTo>
                  <a:lnTo>
                    <a:pt x="2362" y="9017"/>
                  </a:lnTo>
                  <a:lnTo>
                    <a:pt x="2794" y="10541"/>
                  </a:lnTo>
                  <a:lnTo>
                    <a:pt x="2603" y="12357"/>
                  </a:lnTo>
                  <a:lnTo>
                    <a:pt x="2768" y="12865"/>
                  </a:lnTo>
                  <a:lnTo>
                    <a:pt x="2870" y="13220"/>
                  </a:lnTo>
                  <a:lnTo>
                    <a:pt x="3924" y="12992"/>
                  </a:lnTo>
                  <a:lnTo>
                    <a:pt x="3644" y="12128"/>
                  </a:lnTo>
                  <a:lnTo>
                    <a:pt x="3213" y="10883"/>
                  </a:lnTo>
                  <a:lnTo>
                    <a:pt x="4584" y="9639"/>
                  </a:lnTo>
                  <a:lnTo>
                    <a:pt x="4991" y="11010"/>
                  </a:lnTo>
                  <a:lnTo>
                    <a:pt x="4775" y="11887"/>
                  </a:lnTo>
                  <a:lnTo>
                    <a:pt x="5486" y="11899"/>
                  </a:lnTo>
                  <a:lnTo>
                    <a:pt x="5842" y="10375"/>
                  </a:lnTo>
                  <a:close/>
                </a:path>
                <a:path w="22860" h="13335">
                  <a:moveTo>
                    <a:pt x="16967" y="1320"/>
                  </a:moveTo>
                  <a:lnTo>
                    <a:pt x="16332" y="38"/>
                  </a:lnTo>
                  <a:lnTo>
                    <a:pt x="16014" y="38"/>
                  </a:lnTo>
                  <a:lnTo>
                    <a:pt x="16014" y="685"/>
                  </a:lnTo>
                  <a:lnTo>
                    <a:pt x="15760" y="1181"/>
                  </a:lnTo>
                  <a:lnTo>
                    <a:pt x="15646" y="1447"/>
                  </a:lnTo>
                  <a:lnTo>
                    <a:pt x="15405" y="1587"/>
                  </a:lnTo>
                  <a:lnTo>
                    <a:pt x="15252" y="1701"/>
                  </a:lnTo>
                  <a:lnTo>
                    <a:pt x="14795" y="2120"/>
                  </a:lnTo>
                  <a:lnTo>
                    <a:pt x="14732" y="1993"/>
                  </a:lnTo>
                  <a:lnTo>
                    <a:pt x="14363" y="1841"/>
                  </a:lnTo>
                  <a:lnTo>
                    <a:pt x="14160" y="1333"/>
                  </a:lnTo>
                  <a:lnTo>
                    <a:pt x="14630" y="596"/>
                  </a:lnTo>
                  <a:lnTo>
                    <a:pt x="15036" y="635"/>
                  </a:lnTo>
                  <a:lnTo>
                    <a:pt x="15570" y="622"/>
                  </a:lnTo>
                  <a:lnTo>
                    <a:pt x="16014" y="685"/>
                  </a:lnTo>
                  <a:lnTo>
                    <a:pt x="16014" y="38"/>
                  </a:lnTo>
                  <a:lnTo>
                    <a:pt x="15214" y="25"/>
                  </a:lnTo>
                  <a:lnTo>
                    <a:pt x="13843" y="0"/>
                  </a:lnTo>
                  <a:lnTo>
                    <a:pt x="13169" y="1346"/>
                  </a:lnTo>
                  <a:lnTo>
                    <a:pt x="14046" y="2921"/>
                  </a:lnTo>
                  <a:lnTo>
                    <a:pt x="15062" y="2603"/>
                  </a:lnTo>
                  <a:lnTo>
                    <a:pt x="14808" y="2171"/>
                  </a:lnTo>
                  <a:lnTo>
                    <a:pt x="15722" y="2451"/>
                  </a:lnTo>
                  <a:lnTo>
                    <a:pt x="16090" y="2108"/>
                  </a:lnTo>
                  <a:lnTo>
                    <a:pt x="16967" y="1320"/>
                  </a:lnTo>
                  <a:close/>
                </a:path>
                <a:path w="22860" h="13335">
                  <a:moveTo>
                    <a:pt x="22517" y="8178"/>
                  </a:moveTo>
                  <a:lnTo>
                    <a:pt x="20421" y="5994"/>
                  </a:lnTo>
                  <a:lnTo>
                    <a:pt x="18745" y="7404"/>
                  </a:lnTo>
                  <a:lnTo>
                    <a:pt x="18122" y="8280"/>
                  </a:lnTo>
                  <a:lnTo>
                    <a:pt x="18021" y="8445"/>
                  </a:lnTo>
                  <a:lnTo>
                    <a:pt x="18986" y="8470"/>
                  </a:lnTo>
                  <a:lnTo>
                    <a:pt x="19164" y="8216"/>
                  </a:lnTo>
                  <a:lnTo>
                    <a:pt x="19329" y="7975"/>
                  </a:lnTo>
                  <a:lnTo>
                    <a:pt x="19621" y="7442"/>
                  </a:lnTo>
                  <a:lnTo>
                    <a:pt x="19913" y="7340"/>
                  </a:lnTo>
                  <a:lnTo>
                    <a:pt x="20269" y="7099"/>
                  </a:lnTo>
                  <a:lnTo>
                    <a:pt x="20662" y="7264"/>
                  </a:lnTo>
                  <a:lnTo>
                    <a:pt x="20866" y="7289"/>
                  </a:lnTo>
                  <a:lnTo>
                    <a:pt x="21018" y="7518"/>
                  </a:lnTo>
                  <a:lnTo>
                    <a:pt x="21196" y="7823"/>
                  </a:lnTo>
                  <a:lnTo>
                    <a:pt x="20777" y="8140"/>
                  </a:lnTo>
                  <a:lnTo>
                    <a:pt x="20510" y="7975"/>
                  </a:lnTo>
                  <a:lnTo>
                    <a:pt x="19621" y="8318"/>
                  </a:lnTo>
                  <a:lnTo>
                    <a:pt x="19773" y="8407"/>
                  </a:lnTo>
                  <a:lnTo>
                    <a:pt x="20561" y="8902"/>
                  </a:lnTo>
                  <a:lnTo>
                    <a:pt x="22517" y="8178"/>
                  </a:lnTo>
                  <a:close/>
                </a:path>
              </a:pathLst>
            </a:custGeom>
            <a:solidFill>
              <a:srgbClr val="DCB7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6" name="object 2786" descr=""/>
            <p:cNvSpPr/>
            <p:nvPr/>
          </p:nvSpPr>
          <p:spPr>
            <a:xfrm>
              <a:off x="2962442" y="2663146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4533" y="0"/>
                  </a:moveTo>
                  <a:lnTo>
                    <a:pt x="3467" y="1155"/>
                  </a:lnTo>
                  <a:lnTo>
                    <a:pt x="2933" y="2438"/>
                  </a:lnTo>
                  <a:lnTo>
                    <a:pt x="2616" y="2387"/>
                  </a:lnTo>
                  <a:lnTo>
                    <a:pt x="2286" y="2400"/>
                  </a:lnTo>
                  <a:lnTo>
                    <a:pt x="622" y="2870"/>
                  </a:lnTo>
                  <a:lnTo>
                    <a:pt x="0" y="4610"/>
                  </a:lnTo>
                  <a:lnTo>
                    <a:pt x="1663" y="5676"/>
                  </a:lnTo>
                  <a:lnTo>
                    <a:pt x="2628" y="5232"/>
                  </a:lnTo>
                  <a:lnTo>
                    <a:pt x="1409" y="4444"/>
                  </a:lnTo>
                  <a:lnTo>
                    <a:pt x="1460" y="3136"/>
                  </a:lnTo>
                  <a:lnTo>
                    <a:pt x="2590" y="3149"/>
                  </a:lnTo>
                  <a:lnTo>
                    <a:pt x="3733" y="3136"/>
                  </a:lnTo>
                  <a:lnTo>
                    <a:pt x="3873" y="5333"/>
                  </a:lnTo>
                  <a:lnTo>
                    <a:pt x="4940" y="5168"/>
                  </a:lnTo>
                  <a:lnTo>
                    <a:pt x="4826" y="3873"/>
                  </a:lnTo>
                  <a:lnTo>
                    <a:pt x="4419" y="3187"/>
                  </a:lnTo>
                  <a:lnTo>
                    <a:pt x="3822" y="2781"/>
                  </a:lnTo>
                  <a:lnTo>
                    <a:pt x="3962" y="2235"/>
                  </a:lnTo>
                  <a:lnTo>
                    <a:pt x="4165" y="1650"/>
                  </a:lnTo>
                  <a:lnTo>
                    <a:pt x="5054" y="952"/>
                  </a:lnTo>
                  <a:lnTo>
                    <a:pt x="5803" y="990"/>
                  </a:lnTo>
                  <a:lnTo>
                    <a:pt x="5956" y="1739"/>
                  </a:lnTo>
                  <a:lnTo>
                    <a:pt x="5969" y="2349"/>
                  </a:lnTo>
                  <a:lnTo>
                    <a:pt x="5118" y="2539"/>
                  </a:lnTo>
                  <a:lnTo>
                    <a:pt x="5194" y="3098"/>
                  </a:lnTo>
                  <a:lnTo>
                    <a:pt x="7112" y="2654"/>
                  </a:lnTo>
                  <a:lnTo>
                    <a:pt x="7518" y="952"/>
                  </a:lnTo>
                  <a:lnTo>
                    <a:pt x="6083" y="495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7" name="object 2787" descr=""/>
            <p:cNvSpPr/>
            <p:nvPr/>
          </p:nvSpPr>
          <p:spPr>
            <a:xfrm>
              <a:off x="2959493" y="2670860"/>
              <a:ext cx="40640" cy="15875"/>
            </a:xfrm>
            <a:custGeom>
              <a:avLst/>
              <a:gdLst/>
              <a:ahLst/>
              <a:cxnLst/>
              <a:rect l="l" t="t" r="r" b="b"/>
              <a:pathLst>
                <a:path w="40639" h="15875">
                  <a:moveTo>
                    <a:pt x="6235" y="0"/>
                  </a:moveTo>
                  <a:lnTo>
                    <a:pt x="4165" y="0"/>
                  </a:lnTo>
                  <a:lnTo>
                    <a:pt x="2184" y="635"/>
                  </a:lnTo>
                  <a:lnTo>
                    <a:pt x="571" y="1981"/>
                  </a:lnTo>
                  <a:lnTo>
                    <a:pt x="88" y="2159"/>
                  </a:lnTo>
                  <a:lnTo>
                    <a:pt x="0" y="3213"/>
                  </a:lnTo>
                  <a:lnTo>
                    <a:pt x="508" y="3378"/>
                  </a:lnTo>
                  <a:lnTo>
                    <a:pt x="927" y="3606"/>
                  </a:lnTo>
                  <a:lnTo>
                    <a:pt x="1612" y="3721"/>
                  </a:lnTo>
                  <a:lnTo>
                    <a:pt x="2070" y="3860"/>
                  </a:lnTo>
                  <a:lnTo>
                    <a:pt x="3975" y="4445"/>
                  </a:lnTo>
                  <a:lnTo>
                    <a:pt x="3873" y="2844"/>
                  </a:lnTo>
                  <a:lnTo>
                    <a:pt x="4978" y="1231"/>
                  </a:lnTo>
                  <a:lnTo>
                    <a:pt x="6235" y="0"/>
                  </a:lnTo>
                  <a:close/>
                </a:path>
                <a:path w="40639" h="15875">
                  <a:moveTo>
                    <a:pt x="40119" y="12242"/>
                  </a:moveTo>
                  <a:lnTo>
                    <a:pt x="38747" y="10883"/>
                  </a:lnTo>
                  <a:lnTo>
                    <a:pt x="35763" y="10083"/>
                  </a:lnTo>
                  <a:lnTo>
                    <a:pt x="34213" y="10528"/>
                  </a:lnTo>
                  <a:lnTo>
                    <a:pt x="32791" y="11099"/>
                  </a:lnTo>
                  <a:lnTo>
                    <a:pt x="36385" y="14008"/>
                  </a:lnTo>
                  <a:lnTo>
                    <a:pt x="37287" y="14706"/>
                  </a:lnTo>
                  <a:lnTo>
                    <a:pt x="38125" y="15062"/>
                  </a:lnTo>
                  <a:lnTo>
                    <a:pt x="39052" y="15392"/>
                  </a:lnTo>
                  <a:lnTo>
                    <a:pt x="40030" y="15087"/>
                  </a:lnTo>
                  <a:lnTo>
                    <a:pt x="40119" y="12242"/>
                  </a:lnTo>
                  <a:close/>
                </a:path>
              </a:pathLst>
            </a:custGeom>
            <a:solidFill>
              <a:srgbClr val="009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8" name="object 2788" descr=""/>
            <p:cNvSpPr/>
            <p:nvPr/>
          </p:nvSpPr>
          <p:spPr>
            <a:xfrm>
              <a:off x="2954341" y="267774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06" y="0"/>
                  </a:moveTo>
                  <a:lnTo>
                    <a:pt x="114" y="952"/>
                  </a:lnTo>
                  <a:lnTo>
                    <a:pt x="0" y="1930"/>
                  </a:lnTo>
                  <a:lnTo>
                    <a:pt x="292" y="4140"/>
                  </a:lnTo>
                  <a:lnTo>
                    <a:pt x="1981" y="4762"/>
                  </a:lnTo>
                  <a:lnTo>
                    <a:pt x="4813" y="3416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F41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9" name="object 2789" descr=""/>
            <p:cNvSpPr/>
            <p:nvPr/>
          </p:nvSpPr>
          <p:spPr>
            <a:xfrm>
              <a:off x="2974705" y="267697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975" y="0"/>
                  </a:moveTo>
                  <a:lnTo>
                    <a:pt x="85" y="2336"/>
                  </a:lnTo>
                  <a:lnTo>
                    <a:pt x="0" y="3479"/>
                  </a:lnTo>
                  <a:lnTo>
                    <a:pt x="48" y="3784"/>
                  </a:lnTo>
                  <a:lnTo>
                    <a:pt x="1229" y="4305"/>
                  </a:lnTo>
                  <a:lnTo>
                    <a:pt x="2550" y="4737"/>
                  </a:lnTo>
                  <a:lnTo>
                    <a:pt x="3909" y="4660"/>
                  </a:lnTo>
                  <a:lnTo>
                    <a:pt x="5344" y="3479"/>
                  </a:lnTo>
                  <a:lnTo>
                    <a:pt x="4963" y="2336"/>
                  </a:lnTo>
                  <a:lnTo>
                    <a:pt x="3223" y="635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F36E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0" name="object 2790" descr=""/>
            <p:cNvSpPr/>
            <p:nvPr/>
          </p:nvSpPr>
          <p:spPr>
            <a:xfrm>
              <a:off x="2993242" y="2686818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3784" y="0"/>
                  </a:moveTo>
                  <a:lnTo>
                    <a:pt x="3009" y="380"/>
                  </a:lnTo>
                  <a:lnTo>
                    <a:pt x="2273" y="838"/>
                  </a:lnTo>
                  <a:lnTo>
                    <a:pt x="1104" y="1955"/>
                  </a:lnTo>
                  <a:lnTo>
                    <a:pt x="0" y="2984"/>
                  </a:lnTo>
                  <a:lnTo>
                    <a:pt x="330" y="4914"/>
                  </a:lnTo>
                  <a:lnTo>
                    <a:pt x="2921" y="3073"/>
                  </a:lnTo>
                  <a:lnTo>
                    <a:pt x="3340" y="2628"/>
                  </a:lnTo>
                  <a:lnTo>
                    <a:pt x="3987" y="1955"/>
                  </a:lnTo>
                  <a:lnTo>
                    <a:pt x="4305" y="1092"/>
                  </a:lnTo>
                  <a:lnTo>
                    <a:pt x="4203" y="177"/>
                  </a:lnTo>
                  <a:lnTo>
                    <a:pt x="4064" y="139"/>
                  </a:lnTo>
                  <a:lnTo>
                    <a:pt x="3924" y="63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1" name="object 2791" descr=""/>
            <p:cNvSpPr/>
            <p:nvPr/>
          </p:nvSpPr>
          <p:spPr>
            <a:xfrm>
              <a:off x="2952648" y="2658160"/>
              <a:ext cx="55244" cy="38735"/>
            </a:xfrm>
            <a:custGeom>
              <a:avLst/>
              <a:gdLst/>
              <a:ahLst/>
              <a:cxnLst/>
              <a:rect l="l" t="t" r="r" b="b"/>
              <a:pathLst>
                <a:path w="55244" h="38735">
                  <a:moveTo>
                    <a:pt x="4470" y="30137"/>
                  </a:moveTo>
                  <a:lnTo>
                    <a:pt x="3200" y="29781"/>
                  </a:lnTo>
                  <a:lnTo>
                    <a:pt x="2895" y="29743"/>
                  </a:lnTo>
                  <a:lnTo>
                    <a:pt x="2578" y="29679"/>
                  </a:lnTo>
                  <a:lnTo>
                    <a:pt x="2413" y="29654"/>
                  </a:lnTo>
                  <a:lnTo>
                    <a:pt x="2260" y="29616"/>
                  </a:lnTo>
                  <a:lnTo>
                    <a:pt x="1701" y="29400"/>
                  </a:lnTo>
                  <a:lnTo>
                    <a:pt x="1739" y="29146"/>
                  </a:lnTo>
                  <a:lnTo>
                    <a:pt x="2235" y="28790"/>
                  </a:lnTo>
                  <a:lnTo>
                    <a:pt x="2857" y="29044"/>
                  </a:lnTo>
                  <a:lnTo>
                    <a:pt x="4013" y="28232"/>
                  </a:lnTo>
                  <a:lnTo>
                    <a:pt x="3162" y="27876"/>
                  </a:lnTo>
                  <a:lnTo>
                    <a:pt x="2146" y="27457"/>
                  </a:lnTo>
                  <a:lnTo>
                    <a:pt x="482" y="27711"/>
                  </a:lnTo>
                  <a:lnTo>
                    <a:pt x="0" y="30518"/>
                  </a:lnTo>
                  <a:lnTo>
                    <a:pt x="1955" y="30632"/>
                  </a:lnTo>
                  <a:lnTo>
                    <a:pt x="3632" y="31102"/>
                  </a:lnTo>
                  <a:lnTo>
                    <a:pt x="4470" y="30137"/>
                  </a:lnTo>
                  <a:close/>
                </a:path>
                <a:path w="55244" h="38735">
                  <a:moveTo>
                    <a:pt x="6769" y="11163"/>
                  </a:moveTo>
                  <a:lnTo>
                    <a:pt x="6464" y="10883"/>
                  </a:lnTo>
                  <a:lnTo>
                    <a:pt x="5499" y="9956"/>
                  </a:lnTo>
                  <a:lnTo>
                    <a:pt x="4432" y="9347"/>
                  </a:lnTo>
                  <a:lnTo>
                    <a:pt x="1816" y="10121"/>
                  </a:lnTo>
                  <a:lnTo>
                    <a:pt x="1409" y="11239"/>
                  </a:lnTo>
                  <a:lnTo>
                    <a:pt x="2438" y="12674"/>
                  </a:lnTo>
                  <a:lnTo>
                    <a:pt x="3873" y="12293"/>
                  </a:lnTo>
                  <a:lnTo>
                    <a:pt x="3594" y="11912"/>
                  </a:lnTo>
                  <a:lnTo>
                    <a:pt x="3454" y="11722"/>
                  </a:lnTo>
                  <a:lnTo>
                    <a:pt x="3340" y="11518"/>
                  </a:lnTo>
                  <a:lnTo>
                    <a:pt x="3175" y="10871"/>
                  </a:lnTo>
                  <a:lnTo>
                    <a:pt x="3213" y="10668"/>
                  </a:lnTo>
                  <a:lnTo>
                    <a:pt x="4203" y="10337"/>
                  </a:lnTo>
                  <a:lnTo>
                    <a:pt x="4660" y="10909"/>
                  </a:lnTo>
                  <a:lnTo>
                    <a:pt x="5384" y="11607"/>
                  </a:lnTo>
                  <a:lnTo>
                    <a:pt x="6769" y="11163"/>
                  </a:lnTo>
                  <a:close/>
                </a:path>
                <a:path w="55244" h="38735">
                  <a:moveTo>
                    <a:pt x="9067" y="27965"/>
                  </a:moveTo>
                  <a:lnTo>
                    <a:pt x="8699" y="27406"/>
                  </a:lnTo>
                  <a:lnTo>
                    <a:pt x="8420" y="26974"/>
                  </a:lnTo>
                  <a:lnTo>
                    <a:pt x="6362" y="27355"/>
                  </a:lnTo>
                  <a:lnTo>
                    <a:pt x="6375" y="29387"/>
                  </a:lnTo>
                  <a:lnTo>
                    <a:pt x="6477" y="30073"/>
                  </a:lnTo>
                  <a:lnTo>
                    <a:pt x="6946" y="29527"/>
                  </a:lnTo>
                  <a:lnTo>
                    <a:pt x="7023" y="28067"/>
                  </a:lnTo>
                  <a:lnTo>
                    <a:pt x="7416" y="27406"/>
                  </a:lnTo>
                  <a:lnTo>
                    <a:pt x="8255" y="27965"/>
                  </a:lnTo>
                  <a:lnTo>
                    <a:pt x="8305" y="29527"/>
                  </a:lnTo>
                  <a:lnTo>
                    <a:pt x="9017" y="29489"/>
                  </a:lnTo>
                  <a:lnTo>
                    <a:pt x="9067" y="27965"/>
                  </a:lnTo>
                  <a:close/>
                </a:path>
                <a:path w="55244" h="38735">
                  <a:moveTo>
                    <a:pt x="12014" y="22123"/>
                  </a:moveTo>
                  <a:lnTo>
                    <a:pt x="11963" y="20853"/>
                  </a:lnTo>
                  <a:lnTo>
                    <a:pt x="11950" y="20472"/>
                  </a:lnTo>
                  <a:lnTo>
                    <a:pt x="10325" y="20180"/>
                  </a:lnTo>
                  <a:lnTo>
                    <a:pt x="10325" y="20853"/>
                  </a:lnTo>
                  <a:lnTo>
                    <a:pt x="10185" y="22123"/>
                  </a:lnTo>
                  <a:lnTo>
                    <a:pt x="9563" y="22415"/>
                  </a:lnTo>
                  <a:lnTo>
                    <a:pt x="9423" y="22479"/>
                  </a:lnTo>
                  <a:lnTo>
                    <a:pt x="9359" y="20955"/>
                  </a:lnTo>
                  <a:lnTo>
                    <a:pt x="10325" y="20853"/>
                  </a:lnTo>
                  <a:lnTo>
                    <a:pt x="10325" y="20180"/>
                  </a:lnTo>
                  <a:lnTo>
                    <a:pt x="9156" y="19964"/>
                  </a:lnTo>
                  <a:lnTo>
                    <a:pt x="7658" y="20828"/>
                  </a:lnTo>
                  <a:lnTo>
                    <a:pt x="8089" y="22745"/>
                  </a:lnTo>
                  <a:lnTo>
                    <a:pt x="9321" y="22529"/>
                  </a:lnTo>
                  <a:lnTo>
                    <a:pt x="8953" y="22694"/>
                  </a:lnTo>
                  <a:lnTo>
                    <a:pt x="10223" y="22961"/>
                  </a:lnTo>
                  <a:lnTo>
                    <a:pt x="12014" y="22123"/>
                  </a:lnTo>
                  <a:close/>
                </a:path>
                <a:path w="55244" h="38735">
                  <a:moveTo>
                    <a:pt x="17792" y="34658"/>
                  </a:moveTo>
                  <a:lnTo>
                    <a:pt x="16624" y="33451"/>
                  </a:lnTo>
                  <a:lnTo>
                    <a:pt x="15151" y="32778"/>
                  </a:lnTo>
                  <a:lnTo>
                    <a:pt x="12382" y="33794"/>
                  </a:lnTo>
                  <a:lnTo>
                    <a:pt x="13766" y="35344"/>
                  </a:lnTo>
                  <a:lnTo>
                    <a:pt x="14897" y="36271"/>
                  </a:lnTo>
                  <a:lnTo>
                    <a:pt x="16256" y="35826"/>
                  </a:lnTo>
                  <a:lnTo>
                    <a:pt x="15938" y="35560"/>
                  </a:lnTo>
                  <a:lnTo>
                    <a:pt x="15455" y="35674"/>
                  </a:lnTo>
                  <a:lnTo>
                    <a:pt x="15036" y="35331"/>
                  </a:lnTo>
                  <a:lnTo>
                    <a:pt x="14490" y="35013"/>
                  </a:lnTo>
                  <a:lnTo>
                    <a:pt x="14338" y="34467"/>
                  </a:lnTo>
                  <a:lnTo>
                    <a:pt x="14198" y="34010"/>
                  </a:lnTo>
                  <a:lnTo>
                    <a:pt x="14808" y="33578"/>
                  </a:lnTo>
                  <a:lnTo>
                    <a:pt x="15557" y="33947"/>
                  </a:lnTo>
                  <a:lnTo>
                    <a:pt x="16078" y="34277"/>
                  </a:lnTo>
                  <a:lnTo>
                    <a:pt x="16675" y="34886"/>
                  </a:lnTo>
                  <a:lnTo>
                    <a:pt x="17792" y="34658"/>
                  </a:lnTo>
                  <a:close/>
                </a:path>
                <a:path w="55244" h="38735">
                  <a:moveTo>
                    <a:pt x="24371" y="35229"/>
                  </a:moveTo>
                  <a:lnTo>
                    <a:pt x="23888" y="33629"/>
                  </a:lnTo>
                  <a:lnTo>
                    <a:pt x="22479" y="33451"/>
                  </a:lnTo>
                  <a:lnTo>
                    <a:pt x="21056" y="33274"/>
                  </a:lnTo>
                  <a:lnTo>
                    <a:pt x="20497" y="34709"/>
                  </a:lnTo>
                  <a:lnTo>
                    <a:pt x="20574" y="36017"/>
                  </a:lnTo>
                  <a:lnTo>
                    <a:pt x="19304" y="35725"/>
                  </a:lnTo>
                  <a:lnTo>
                    <a:pt x="18580" y="36309"/>
                  </a:lnTo>
                  <a:lnTo>
                    <a:pt x="17310" y="38023"/>
                  </a:lnTo>
                  <a:lnTo>
                    <a:pt x="18161" y="38023"/>
                  </a:lnTo>
                  <a:lnTo>
                    <a:pt x="18567" y="37706"/>
                  </a:lnTo>
                  <a:lnTo>
                    <a:pt x="18897" y="37465"/>
                  </a:lnTo>
                  <a:lnTo>
                    <a:pt x="19151" y="37172"/>
                  </a:lnTo>
                  <a:lnTo>
                    <a:pt x="19431" y="36880"/>
                  </a:lnTo>
                  <a:lnTo>
                    <a:pt x="20116" y="36220"/>
                  </a:lnTo>
                  <a:lnTo>
                    <a:pt x="20434" y="37439"/>
                  </a:lnTo>
                  <a:lnTo>
                    <a:pt x="19761" y="38328"/>
                  </a:lnTo>
                  <a:lnTo>
                    <a:pt x="20535" y="38341"/>
                  </a:lnTo>
                  <a:lnTo>
                    <a:pt x="21183" y="37490"/>
                  </a:lnTo>
                  <a:lnTo>
                    <a:pt x="21374" y="36944"/>
                  </a:lnTo>
                  <a:lnTo>
                    <a:pt x="21285" y="36512"/>
                  </a:lnTo>
                  <a:lnTo>
                    <a:pt x="21539" y="36398"/>
                  </a:lnTo>
                  <a:lnTo>
                    <a:pt x="21717" y="36195"/>
                  </a:lnTo>
                  <a:lnTo>
                    <a:pt x="21577" y="35610"/>
                  </a:lnTo>
                  <a:lnTo>
                    <a:pt x="21361" y="35026"/>
                  </a:lnTo>
                  <a:lnTo>
                    <a:pt x="21920" y="34137"/>
                  </a:lnTo>
                  <a:lnTo>
                    <a:pt x="23926" y="34366"/>
                  </a:lnTo>
                  <a:lnTo>
                    <a:pt x="21793" y="36169"/>
                  </a:lnTo>
                  <a:lnTo>
                    <a:pt x="22555" y="36512"/>
                  </a:lnTo>
                  <a:lnTo>
                    <a:pt x="24371" y="35229"/>
                  </a:lnTo>
                  <a:close/>
                </a:path>
                <a:path w="55244" h="38735">
                  <a:moveTo>
                    <a:pt x="26771" y="2628"/>
                  </a:moveTo>
                  <a:lnTo>
                    <a:pt x="26365" y="1117"/>
                  </a:lnTo>
                  <a:lnTo>
                    <a:pt x="26225" y="571"/>
                  </a:lnTo>
                  <a:lnTo>
                    <a:pt x="25234" y="304"/>
                  </a:lnTo>
                  <a:lnTo>
                    <a:pt x="25234" y="2730"/>
                  </a:lnTo>
                  <a:lnTo>
                    <a:pt x="24523" y="2717"/>
                  </a:lnTo>
                  <a:lnTo>
                    <a:pt x="24384" y="2743"/>
                  </a:lnTo>
                  <a:lnTo>
                    <a:pt x="24053" y="2527"/>
                  </a:lnTo>
                  <a:lnTo>
                    <a:pt x="23952" y="2286"/>
                  </a:lnTo>
                  <a:lnTo>
                    <a:pt x="23914" y="1943"/>
                  </a:lnTo>
                  <a:lnTo>
                    <a:pt x="24625" y="1117"/>
                  </a:lnTo>
                  <a:lnTo>
                    <a:pt x="25031" y="1943"/>
                  </a:lnTo>
                  <a:lnTo>
                    <a:pt x="25234" y="2730"/>
                  </a:lnTo>
                  <a:lnTo>
                    <a:pt x="25234" y="304"/>
                  </a:lnTo>
                  <a:lnTo>
                    <a:pt x="24536" y="101"/>
                  </a:lnTo>
                  <a:lnTo>
                    <a:pt x="22313" y="1574"/>
                  </a:lnTo>
                  <a:lnTo>
                    <a:pt x="22415" y="2743"/>
                  </a:lnTo>
                  <a:lnTo>
                    <a:pt x="23088" y="3327"/>
                  </a:lnTo>
                  <a:lnTo>
                    <a:pt x="22618" y="3848"/>
                  </a:lnTo>
                  <a:lnTo>
                    <a:pt x="22415" y="4635"/>
                  </a:lnTo>
                  <a:lnTo>
                    <a:pt x="22339" y="6184"/>
                  </a:lnTo>
                  <a:lnTo>
                    <a:pt x="23342" y="6261"/>
                  </a:lnTo>
                  <a:lnTo>
                    <a:pt x="23507" y="3467"/>
                  </a:lnTo>
                  <a:lnTo>
                    <a:pt x="25400" y="4165"/>
                  </a:lnTo>
                  <a:lnTo>
                    <a:pt x="24726" y="5130"/>
                  </a:lnTo>
                  <a:lnTo>
                    <a:pt x="24333" y="6235"/>
                  </a:lnTo>
                  <a:lnTo>
                    <a:pt x="25565" y="6210"/>
                  </a:lnTo>
                  <a:lnTo>
                    <a:pt x="26123" y="4635"/>
                  </a:lnTo>
                  <a:lnTo>
                    <a:pt x="26162" y="3467"/>
                  </a:lnTo>
                  <a:lnTo>
                    <a:pt x="26136" y="2908"/>
                  </a:lnTo>
                  <a:lnTo>
                    <a:pt x="26136" y="2743"/>
                  </a:lnTo>
                  <a:lnTo>
                    <a:pt x="26771" y="2628"/>
                  </a:lnTo>
                  <a:close/>
                </a:path>
                <a:path w="55244" h="38735">
                  <a:moveTo>
                    <a:pt x="34010" y="2260"/>
                  </a:moveTo>
                  <a:lnTo>
                    <a:pt x="33655" y="698"/>
                  </a:lnTo>
                  <a:lnTo>
                    <a:pt x="30835" y="0"/>
                  </a:lnTo>
                  <a:lnTo>
                    <a:pt x="29451" y="977"/>
                  </a:lnTo>
                  <a:lnTo>
                    <a:pt x="29565" y="3086"/>
                  </a:lnTo>
                  <a:lnTo>
                    <a:pt x="30302" y="2832"/>
                  </a:lnTo>
                  <a:lnTo>
                    <a:pt x="30378" y="2095"/>
                  </a:lnTo>
                  <a:lnTo>
                    <a:pt x="30454" y="1358"/>
                  </a:lnTo>
                  <a:lnTo>
                    <a:pt x="31457" y="850"/>
                  </a:lnTo>
                  <a:lnTo>
                    <a:pt x="31991" y="1231"/>
                  </a:lnTo>
                  <a:lnTo>
                    <a:pt x="32410" y="1549"/>
                  </a:lnTo>
                  <a:lnTo>
                    <a:pt x="32867" y="2362"/>
                  </a:lnTo>
                  <a:lnTo>
                    <a:pt x="31915" y="3416"/>
                  </a:lnTo>
                  <a:lnTo>
                    <a:pt x="32613" y="3810"/>
                  </a:lnTo>
                  <a:lnTo>
                    <a:pt x="33058" y="3327"/>
                  </a:lnTo>
                  <a:lnTo>
                    <a:pt x="34010" y="2260"/>
                  </a:lnTo>
                  <a:close/>
                </a:path>
                <a:path w="55244" h="38735">
                  <a:moveTo>
                    <a:pt x="40513" y="27355"/>
                  </a:moveTo>
                  <a:lnTo>
                    <a:pt x="39217" y="26670"/>
                  </a:lnTo>
                  <a:lnTo>
                    <a:pt x="36969" y="26898"/>
                  </a:lnTo>
                  <a:lnTo>
                    <a:pt x="35826" y="27724"/>
                  </a:lnTo>
                  <a:lnTo>
                    <a:pt x="36614" y="29413"/>
                  </a:lnTo>
                  <a:lnTo>
                    <a:pt x="38023" y="28981"/>
                  </a:lnTo>
                  <a:lnTo>
                    <a:pt x="37947" y="28816"/>
                  </a:lnTo>
                  <a:lnTo>
                    <a:pt x="37846" y="28600"/>
                  </a:lnTo>
                  <a:lnTo>
                    <a:pt x="37757" y="28384"/>
                  </a:lnTo>
                  <a:lnTo>
                    <a:pt x="37757" y="27978"/>
                  </a:lnTo>
                  <a:lnTo>
                    <a:pt x="37820" y="27330"/>
                  </a:lnTo>
                  <a:lnTo>
                    <a:pt x="38049" y="27330"/>
                  </a:lnTo>
                  <a:lnTo>
                    <a:pt x="38646" y="27305"/>
                  </a:lnTo>
                  <a:lnTo>
                    <a:pt x="38430" y="28448"/>
                  </a:lnTo>
                  <a:lnTo>
                    <a:pt x="38201" y="28790"/>
                  </a:lnTo>
                  <a:lnTo>
                    <a:pt x="39535" y="28867"/>
                  </a:lnTo>
                  <a:lnTo>
                    <a:pt x="39751" y="28524"/>
                  </a:lnTo>
                  <a:lnTo>
                    <a:pt x="40513" y="27355"/>
                  </a:lnTo>
                  <a:close/>
                </a:path>
                <a:path w="55244" h="38735">
                  <a:moveTo>
                    <a:pt x="44818" y="11214"/>
                  </a:moveTo>
                  <a:lnTo>
                    <a:pt x="43561" y="10617"/>
                  </a:lnTo>
                  <a:lnTo>
                    <a:pt x="43434" y="10553"/>
                  </a:lnTo>
                  <a:lnTo>
                    <a:pt x="43294" y="10528"/>
                  </a:lnTo>
                  <a:lnTo>
                    <a:pt x="43167" y="10490"/>
                  </a:lnTo>
                  <a:lnTo>
                    <a:pt x="43751" y="9702"/>
                  </a:lnTo>
                  <a:lnTo>
                    <a:pt x="43675" y="8559"/>
                  </a:lnTo>
                  <a:lnTo>
                    <a:pt x="41198" y="7620"/>
                  </a:lnTo>
                  <a:lnTo>
                    <a:pt x="39662" y="8750"/>
                  </a:lnTo>
                  <a:lnTo>
                    <a:pt x="40106" y="10185"/>
                  </a:lnTo>
                  <a:lnTo>
                    <a:pt x="40246" y="10668"/>
                  </a:lnTo>
                  <a:lnTo>
                    <a:pt x="41300" y="10477"/>
                  </a:lnTo>
                  <a:lnTo>
                    <a:pt x="41008" y="9499"/>
                  </a:lnTo>
                  <a:lnTo>
                    <a:pt x="41211" y="8293"/>
                  </a:lnTo>
                  <a:lnTo>
                    <a:pt x="42672" y="9271"/>
                  </a:lnTo>
                  <a:lnTo>
                    <a:pt x="42595" y="10083"/>
                  </a:lnTo>
                  <a:lnTo>
                    <a:pt x="41719" y="10706"/>
                  </a:lnTo>
                  <a:lnTo>
                    <a:pt x="41249" y="10985"/>
                  </a:lnTo>
                  <a:lnTo>
                    <a:pt x="40868" y="11442"/>
                  </a:lnTo>
                  <a:lnTo>
                    <a:pt x="40627" y="11963"/>
                  </a:lnTo>
                  <a:lnTo>
                    <a:pt x="40373" y="11836"/>
                  </a:lnTo>
                  <a:lnTo>
                    <a:pt x="40081" y="11760"/>
                  </a:lnTo>
                  <a:lnTo>
                    <a:pt x="39357" y="11760"/>
                  </a:lnTo>
                  <a:lnTo>
                    <a:pt x="38823" y="11874"/>
                  </a:lnTo>
                  <a:lnTo>
                    <a:pt x="37985" y="12687"/>
                  </a:lnTo>
                  <a:lnTo>
                    <a:pt x="38455" y="13398"/>
                  </a:lnTo>
                  <a:lnTo>
                    <a:pt x="38252" y="14516"/>
                  </a:lnTo>
                  <a:lnTo>
                    <a:pt x="39725" y="14363"/>
                  </a:lnTo>
                  <a:lnTo>
                    <a:pt x="39852" y="13677"/>
                  </a:lnTo>
                  <a:lnTo>
                    <a:pt x="39738" y="13081"/>
                  </a:lnTo>
                  <a:lnTo>
                    <a:pt x="39776" y="12661"/>
                  </a:lnTo>
                  <a:lnTo>
                    <a:pt x="40157" y="13004"/>
                  </a:lnTo>
                  <a:lnTo>
                    <a:pt x="40386" y="13677"/>
                  </a:lnTo>
                  <a:lnTo>
                    <a:pt x="40500" y="14452"/>
                  </a:lnTo>
                  <a:lnTo>
                    <a:pt x="41998" y="14224"/>
                  </a:lnTo>
                  <a:lnTo>
                    <a:pt x="41859" y="13347"/>
                  </a:lnTo>
                  <a:lnTo>
                    <a:pt x="41668" y="12966"/>
                  </a:lnTo>
                  <a:lnTo>
                    <a:pt x="41427" y="12636"/>
                  </a:lnTo>
                  <a:lnTo>
                    <a:pt x="41554" y="12179"/>
                  </a:lnTo>
                  <a:lnTo>
                    <a:pt x="41821" y="11480"/>
                  </a:lnTo>
                  <a:lnTo>
                    <a:pt x="42519" y="11379"/>
                  </a:lnTo>
                  <a:lnTo>
                    <a:pt x="43014" y="11341"/>
                  </a:lnTo>
                  <a:lnTo>
                    <a:pt x="43434" y="11061"/>
                  </a:lnTo>
                  <a:lnTo>
                    <a:pt x="43472" y="11684"/>
                  </a:lnTo>
                  <a:lnTo>
                    <a:pt x="43180" y="12280"/>
                  </a:lnTo>
                  <a:lnTo>
                    <a:pt x="42379" y="12471"/>
                  </a:lnTo>
                  <a:lnTo>
                    <a:pt x="42456" y="13081"/>
                  </a:lnTo>
                  <a:lnTo>
                    <a:pt x="44221" y="12661"/>
                  </a:lnTo>
                  <a:lnTo>
                    <a:pt x="44818" y="11214"/>
                  </a:lnTo>
                  <a:close/>
                </a:path>
                <a:path w="55244" h="38735">
                  <a:moveTo>
                    <a:pt x="51816" y="32994"/>
                  </a:moveTo>
                  <a:lnTo>
                    <a:pt x="51689" y="32245"/>
                  </a:lnTo>
                  <a:lnTo>
                    <a:pt x="51168" y="31737"/>
                  </a:lnTo>
                  <a:lnTo>
                    <a:pt x="51790" y="28587"/>
                  </a:lnTo>
                  <a:lnTo>
                    <a:pt x="49491" y="28460"/>
                  </a:lnTo>
                  <a:lnTo>
                    <a:pt x="48323" y="28689"/>
                  </a:lnTo>
                  <a:lnTo>
                    <a:pt x="47409" y="28879"/>
                  </a:lnTo>
                  <a:lnTo>
                    <a:pt x="47574" y="29972"/>
                  </a:lnTo>
                  <a:lnTo>
                    <a:pt x="48501" y="29781"/>
                  </a:lnTo>
                  <a:lnTo>
                    <a:pt x="49098" y="29654"/>
                  </a:lnTo>
                  <a:lnTo>
                    <a:pt x="50393" y="29692"/>
                  </a:lnTo>
                  <a:lnTo>
                    <a:pt x="49517" y="31127"/>
                  </a:lnTo>
                  <a:lnTo>
                    <a:pt x="49034" y="31102"/>
                  </a:lnTo>
                  <a:lnTo>
                    <a:pt x="48539" y="30988"/>
                  </a:lnTo>
                  <a:lnTo>
                    <a:pt x="47980" y="30911"/>
                  </a:lnTo>
                  <a:lnTo>
                    <a:pt x="47129" y="30810"/>
                  </a:lnTo>
                  <a:lnTo>
                    <a:pt x="46786" y="31902"/>
                  </a:lnTo>
                  <a:lnTo>
                    <a:pt x="49098" y="32194"/>
                  </a:lnTo>
                  <a:lnTo>
                    <a:pt x="49771" y="32156"/>
                  </a:lnTo>
                  <a:lnTo>
                    <a:pt x="50088" y="32562"/>
                  </a:lnTo>
                  <a:lnTo>
                    <a:pt x="50266" y="32956"/>
                  </a:lnTo>
                  <a:lnTo>
                    <a:pt x="49682" y="33832"/>
                  </a:lnTo>
                  <a:lnTo>
                    <a:pt x="48196" y="32905"/>
                  </a:lnTo>
                  <a:lnTo>
                    <a:pt x="47409" y="32321"/>
                  </a:lnTo>
                  <a:lnTo>
                    <a:pt x="46012" y="32804"/>
                  </a:lnTo>
                  <a:lnTo>
                    <a:pt x="46583" y="33210"/>
                  </a:lnTo>
                  <a:lnTo>
                    <a:pt x="47764" y="34074"/>
                  </a:lnTo>
                  <a:lnTo>
                    <a:pt x="50190" y="34798"/>
                  </a:lnTo>
                  <a:lnTo>
                    <a:pt x="51816" y="32994"/>
                  </a:lnTo>
                  <a:close/>
                </a:path>
                <a:path w="55244" h="38735">
                  <a:moveTo>
                    <a:pt x="54648" y="24307"/>
                  </a:moveTo>
                  <a:lnTo>
                    <a:pt x="54559" y="23761"/>
                  </a:lnTo>
                  <a:lnTo>
                    <a:pt x="54444" y="23101"/>
                  </a:lnTo>
                  <a:lnTo>
                    <a:pt x="54241" y="23088"/>
                  </a:lnTo>
                  <a:lnTo>
                    <a:pt x="52959" y="23012"/>
                  </a:lnTo>
                  <a:lnTo>
                    <a:pt x="52552" y="23088"/>
                  </a:lnTo>
                  <a:lnTo>
                    <a:pt x="52412" y="21996"/>
                  </a:lnTo>
                  <a:lnTo>
                    <a:pt x="51485" y="21336"/>
                  </a:lnTo>
                  <a:lnTo>
                    <a:pt x="49263" y="21653"/>
                  </a:lnTo>
                  <a:lnTo>
                    <a:pt x="47929" y="22618"/>
                  </a:lnTo>
                  <a:lnTo>
                    <a:pt x="49237" y="23926"/>
                  </a:lnTo>
                  <a:lnTo>
                    <a:pt x="50596" y="23495"/>
                  </a:lnTo>
                  <a:lnTo>
                    <a:pt x="50126" y="23012"/>
                  </a:lnTo>
                  <a:lnTo>
                    <a:pt x="50025" y="22618"/>
                  </a:lnTo>
                  <a:lnTo>
                    <a:pt x="50279" y="22072"/>
                  </a:lnTo>
                  <a:lnTo>
                    <a:pt x="50139" y="21945"/>
                  </a:lnTo>
                  <a:lnTo>
                    <a:pt x="51079" y="22618"/>
                  </a:lnTo>
                  <a:lnTo>
                    <a:pt x="51066" y="24015"/>
                  </a:lnTo>
                  <a:lnTo>
                    <a:pt x="50698" y="24625"/>
                  </a:lnTo>
                  <a:lnTo>
                    <a:pt x="50419" y="25374"/>
                  </a:lnTo>
                  <a:lnTo>
                    <a:pt x="51879" y="25298"/>
                  </a:lnTo>
                  <a:lnTo>
                    <a:pt x="52247" y="24193"/>
                  </a:lnTo>
                  <a:lnTo>
                    <a:pt x="52565" y="23799"/>
                  </a:lnTo>
                  <a:lnTo>
                    <a:pt x="53162" y="23926"/>
                  </a:lnTo>
                  <a:lnTo>
                    <a:pt x="52616" y="24853"/>
                  </a:lnTo>
                  <a:lnTo>
                    <a:pt x="52184" y="25234"/>
                  </a:lnTo>
                  <a:lnTo>
                    <a:pt x="53086" y="25387"/>
                  </a:lnTo>
                  <a:lnTo>
                    <a:pt x="53479" y="25298"/>
                  </a:lnTo>
                  <a:lnTo>
                    <a:pt x="54648" y="24307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2" name="object 2792" descr=""/>
            <p:cNvSpPr/>
            <p:nvPr/>
          </p:nvSpPr>
          <p:spPr>
            <a:xfrm>
              <a:off x="2946693" y="2679420"/>
              <a:ext cx="29209" cy="34925"/>
            </a:xfrm>
            <a:custGeom>
              <a:avLst/>
              <a:gdLst/>
              <a:ahLst/>
              <a:cxnLst/>
              <a:rect l="l" t="t" r="r" b="b"/>
              <a:pathLst>
                <a:path w="29210" h="34925">
                  <a:moveTo>
                    <a:pt x="22" y="0"/>
                  </a:moveTo>
                  <a:lnTo>
                    <a:pt x="19365" y="33407"/>
                  </a:lnTo>
                  <a:lnTo>
                    <a:pt x="27493" y="34435"/>
                  </a:lnTo>
                  <a:lnTo>
                    <a:pt x="28229" y="23945"/>
                  </a:lnTo>
                  <a:lnTo>
                    <a:pt x="28648" y="22535"/>
                  </a:lnTo>
                  <a:lnTo>
                    <a:pt x="90" y="169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CB3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3" name="object 2793" descr=""/>
            <p:cNvSpPr/>
            <p:nvPr/>
          </p:nvSpPr>
          <p:spPr>
            <a:xfrm>
              <a:off x="2973424" y="2684945"/>
              <a:ext cx="37465" cy="30480"/>
            </a:xfrm>
            <a:custGeom>
              <a:avLst/>
              <a:gdLst/>
              <a:ahLst/>
              <a:cxnLst/>
              <a:rect l="l" t="t" r="r" b="b"/>
              <a:pathLst>
                <a:path w="37464" h="30480">
                  <a:moveTo>
                    <a:pt x="1523" y="17754"/>
                  </a:moveTo>
                  <a:lnTo>
                    <a:pt x="1206" y="18021"/>
                  </a:lnTo>
                  <a:lnTo>
                    <a:pt x="248" y="26989"/>
                  </a:lnTo>
                  <a:lnTo>
                    <a:pt x="0" y="29679"/>
                  </a:lnTo>
                  <a:lnTo>
                    <a:pt x="495" y="30251"/>
                  </a:lnTo>
                  <a:lnTo>
                    <a:pt x="1142" y="30302"/>
                  </a:lnTo>
                  <a:lnTo>
                    <a:pt x="8758" y="30171"/>
                  </a:lnTo>
                  <a:lnTo>
                    <a:pt x="32179" y="18186"/>
                  </a:lnTo>
                  <a:lnTo>
                    <a:pt x="8559" y="18186"/>
                  </a:lnTo>
                  <a:lnTo>
                    <a:pt x="1523" y="17754"/>
                  </a:lnTo>
                  <a:close/>
                </a:path>
                <a:path w="37464" h="30480">
                  <a:moveTo>
                    <a:pt x="37134" y="0"/>
                  </a:moveTo>
                  <a:lnTo>
                    <a:pt x="24853" y="13957"/>
                  </a:lnTo>
                  <a:lnTo>
                    <a:pt x="24599" y="14096"/>
                  </a:lnTo>
                  <a:lnTo>
                    <a:pt x="23406" y="14579"/>
                  </a:lnTo>
                  <a:lnTo>
                    <a:pt x="22478" y="14922"/>
                  </a:lnTo>
                  <a:lnTo>
                    <a:pt x="15887" y="16776"/>
                  </a:lnTo>
                  <a:lnTo>
                    <a:pt x="8559" y="18186"/>
                  </a:lnTo>
                  <a:lnTo>
                    <a:pt x="32179" y="18186"/>
                  </a:lnTo>
                  <a:lnTo>
                    <a:pt x="34178" y="13787"/>
                  </a:lnTo>
                  <a:lnTo>
                    <a:pt x="35921" y="6782"/>
                  </a:lnTo>
                  <a:lnTo>
                    <a:pt x="37134" y="0"/>
                  </a:lnTo>
                  <a:close/>
                </a:path>
              </a:pathLst>
            </a:custGeom>
            <a:solidFill>
              <a:srgbClr val="FEC0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4" name="object 2794" descr=""/>
            <p:cNvSpPr/>
            <p:nvPr/>
          </p:nvSpPr>
          <p:spPr>
            <a:xfrm>
              <a:off x="2946768" y="2656751"/>
              <a:ext cx="65405" cy="46990"/>
            </a:xfrm>
            <a:custGeom>
              <a:avLst/>
              <a:gdLst/>
              <a:ahLst/>
              <a:cxnLst/>
              <a:rect l="l" t="t" r="r" b="b"/>
              <a:pathLst>
                <a:path w="65405" h="46989">
                  <a:moveTo>
                    <a:pt x="65049" y="22352"/>
                  </a:moveTo>
                  <a:lnTo>
                    <a:pt x="63741" y="16383"/>
                  </a:lnTo>
                  <a:lnTo>
                    <a:pt x="62064" y="14579"/>
                  </a:lnTo>
                  <a:lnTo>
                    <a:pt x="62064" y="25400"/>
                  </a:lnTo>
                  <a:lnTo>
                    <a:pt x="62052" y="26416"/>
                  </a:lnTo>
                  <a:lnTo>
                    <a:pt x="61379" y="27178"/>
                  </a:lnTo>
                  <a:lnTo>
                    <a:pt x="60871" y="27686"/>
                  </a:lnTo>
                  <a:lnTo>
                    <a:pt x="60185" y="27813"/>
                  </a:lnTo>
                  <a:lnTo>
                    <a:pt x="59512" y="27813"/>
                  </a:lnTo>
                  <a:lnTo>
                    <a:pt x="60109" y="27940"/>
                  </a:lnTo>
                  <a:lnTo>
                    <a:pt x="60579" y="28194"/>
                  </a:lnTo>
                  <a:lnTo>
                    <a:pt x="60388" y="30099"/>
                  </a:lnTo>
                  <a:lnTo>
                    <a:pt x="58813" y="30226"/>
                  </a:lnTo>
                  <a:lnTo>
                    <a:pt x="57988" y="30226"/>
                  </a:lnTo>
                  <a:lnTo>
                    <a:pt x="58369" y="30353"/>
                  </a:lnTo>
                  <a:lnTo>
                    <a:pt x="59016" y="30988"/>
                  </a:lnTo>
                  <a:lnTo>
                    <a:pt x="59131" y="31877"/>
                  </a:lnTo>
                  <a:lnTo>
                    <a:pt x="58331" y="32639"/>
                  </a:lnTo>
                  <a:lnTo>
                    <a:pt x="57645" y="33020"/>
                  </a:lnTo>
                  <a:lnTo>
                    <a:pt x="56946" y="33274"/>
                  </a:lnTo>
                  <a:lnTo>
                    <a:pt x="57213" y="33655"/>
                  </a:lnTo>
                  <a:lnTo>
                    <a:pt x="57289" y="34290"/>
                  </a:lnTo>
                  <a:lnTo>
                    <a:pt x="56515" y="35306"/>
                  </a:lnTo>
                  <a:lnTo>
                    <a:pt x="55651" y="35560"/>
                  </a:lnTo>
                  <a:lnTo>
                    <a:pt x="54978" y="35433"/>
                  </a:lnTo>
                  <a:lnTo>
                    <a:pt x="54724" y="35433"/>
                  </a:lnTo>
                  <a:lnTo>
                    <a:pt x="54279" y="35306"/>
                  </a:lnTo>
                  <a:lnTo>
                    <a:pt x="54203" y="35687"/>
                  </a:lnTo>
                  <a:lnTo>
                    <a:pt x="54000" y="35941"/>
                  </a:lnTo>
                  <a:lnTo>
                    <a:pt x="53428" y="36322"/>
                  </a:lnTo>
                  <a:lnTo>
                    <a:pt x="52793" y="36322"/>
                  </a:lnTo>
                  <a:lnTo>
                    <a:pt x="52679" y="36957"/>
                  </a:lnTo>
                  <a:lnTo>
                    <a:pt x="52298" y="37465"/>
                  </a:lnTo>
                  <a:lnTo>
                    <a:pt x="51181" y="37973"/>
                  </a:lnTo>
                  <a:lnTo>
                    <a:pt x="50571" y="38100"/>
                  </a:lnTo>
                  <a:lnTo>
                    <a:pt x="49987" y="37846"/>
                  </a:lnTo>
                  <a:lnTo>
                    <a:pt x="50063" y="38481"/>
                  </a:lnTo>
                  <a:lnTo>
                    <a:pt x="49974" y="38862"/>
                  </a:lnTo>
                  <a:lnTo>
                    <a:pt x="48907" y="39370"/>
                  </a:lnTo>
                  <a:lnTo>
                    <a:pt x="48298" y="39497"/>
                  </a:lnTo>
                  <a:lnTo>
                    <a:pt x="47663" y="39243"/>
                  </a:lnTo>
                  <a:lnTo>
                    <a:pt x="47459" y="39116"/>
                  </a:lnTo>
                  <a:lnTo>
                    <a:pt x="47307" y="39751"/>
                  </a:lnTo>
                  <a:lnTo>
                    <a:pt x="47244" y="39878"/>
                  </a:lnTo>
                  <a:lnTo>
                    <a:pt x="46532" y="40767"/>
                  </a:lnTo>
                  <a:lnTo>
                    <a:pt x="45897" y="40894"/>
                  </a:lnTo>
                  <a:lnTo>
                    <a:pt x="44691" y="40767"/>
                  </a:lnTo>
                  <a:lnTo>
                    <a:pt x="44297" y="40513"/>
                  </a:lnTo>
                  <a:lnTo>
                    <a:pt x="44081" y="40132"/>
                  </a:lnTo>
                  <a:lnTo>
                    <a:pt x="43586" y="40386"/>
                  </a:lnTo>
                  <a:lnTo>
                    <a:pt x="42748" y="40513"/>
                  </a:lnTo>
                  <a:lnTo>
                    <a:pt x="42240" y="40513"/>
                  </a:lnTo>
                  <a:lnTo>
                    <a:pt x="41770" y="40259"/>
                  </a:lnTo>
                  <a:lnTo>
                    <a:pt x="41694" y="41021"/>
                  </a:lnTo>
                  <a:lnTo>
                    <a:pt x="40716" y="42291"/>
                  </a:lnTo>
                  <a:lnTo>
                    <a:pt x="39662" y="42291"/>
                  </a:lnTo>
                  <a:lnTo>
                    <a:pt x="38823" y="41910"/>
                  </a:lnTo>
                  <a:lnTo>
                    <a:pt x="38569" y="42418"/>
                  </a:lnTo>
                  <a:lnTo>
                    <a:pt x="37934" y="42672"/>
                  </a:lnTo>
                  <a:lnTo>
                    <a:pt x="36334" y="42672"/>
                  </a:lnTo>
                  <a:lnTo>
                    <a:pt x="35331" y="41910"/>
                  </a:lnTo>
                  <a:lnTo>
                    <a:pt x="34544" y="41021"/>
                  </a:lnTo>
                  <a:lnTo>
                    <a:pt x="33743" y="42037"/>
                  </a:lnTo>
                  <a:lnTo>
                    <a:pt x="32588" y="42926"/>
                  </a:lnTo>
                  <a:lnTo>
                    <a:pt x="31559" y="42418"/>
                  </a:lnTo>
                  <a:lnTo>
                    <a:pt x="31051" y="42164"/>
                  </a:lnTo>
                  <a:lnTo>
                    <a:pt x="30721" y="41910"/>
                  </a:lnTo>
                  <a:lnTo>
                    <a:pt x="30607" y="41656"/>
                  </a:lnTo>
                  <a:lnTo>
                    <a:pt x="30518" y="41529"/>
                  </a:lnTo>
                  <a:lnTo>
                    <a:pt x="30467" y="41275"/>
                  </a:lnTo>
                  <a:lnTo>
                    <a:pt x="30302" y="41783"/>
                  </a:lnTo>
                  <a:lnTo>
                    <a:pt x="29933" y="42037"/>
                  </a:lnTo>
                  <a:lnTo>
                    <a:pt x="28409" y="42418"/>
                  </a:lnTo>
                  <a:lnTo>
                    <a:pt x="28105" y="42164"/>
                  </a:lnTo>
                  <a:lnTo>
                    <a:pt x="27482" y="41656"/>
                  </a:lnTo>
                  <a:lnTo>
                    <a:pt x="26758" y="40640"/>
                  </a:lnTo>
                  <a:lnTo>
                    <a:pt x="25882" y="42164"/>
                  </a:lnTo>
                  <a:lnTo>
                    <a:pt x="23520" y="42164"/>
                  </a:lnTo>
                  <a:lnTo>
                    <a:pt x="23012" y="41148"/>
                  </a:lnTo>
                  <a:lnTo>
                    <a:pt x="22758" y="40640"/>
                  </a:lnTo>
                  <a:lnTo>
                    <a:pt x="22199" y="41021"/>
                  </a:lnTo>
                  <a:lnTo>
                    <a:pt x="19977" y="39497"/>
                  </a:lnTo>
                  <a:lnTo>
                    <a:pt x="19367" y="40005"/>
                  </a:lnTo>
                  <a:lnTo>
                    <a:pt x="18618" y="40386"/>
                  </a:lnTo>
                  <a:lnTo>
                    <a:pt x="17119" y="39751"/>
                  </a:lnTo>
                  <a:lnTo>
                    <a:pt x="17056" y="39243"/>
                  </a:lnTo>
                  <a:lnTo>
                    <a:pt x="17106" y="38862"/>
                  </a:lnTo>
                  <a:lnTo>
                    <a:pt x="17208" y="38481"/>
                  </a:lnTo>
                  <a:lnTo>
                    <a:pt x="16230" y="38989"/>
                  </a:lnTo>
                  <a:lnTo>
                    <a:pt x="14897" y="39243"/>
                  </a:lnTo>
                  <a:lnTo>
                    <a:pt x="14274" y="37846"/>
                  </a:lnTo>
                  <a:lnTo>
                    <a:pt x="14173" y="37465"/>
                  </a:lnTo>
                  <a:lnTo>
                    <a:pt x="14211" y="37211"/>
                  </a:lnTo>
                  <a:lnTo>
                    <a:pt x="14376" y="36957"/>
                  </a:lnTo>
                  <a:lnTo>
                    <a:pt x="13106" y="37465"/>
                  </a:lnTo>
                  <a:lnTo>
                    <a:pt x="11912" y="37211"/>
                  </a:lnTo>
                  <a:lnTo>
                    <a:pt x="11341" y="36703"/>
                  </a:lnTo>
                  <a:lnTo>
                    <a:pt x="11328" y="35941"/>
                  </a:lnTo>
                  <a:lnTo>
                    <a:pt x="10706" y="35179"/>
                  </a:lnTo>
                  <a:lnTo>
                    <a:pt x="10325" y="34671"/>
                  </a:lnTo>
                  <a:lnTo>
                    <a:pt x="10426" y="33909"/>
                  </a:lnTo>
                  <a:lnTo>
                    <a:pt x="9182" y="33909"/>
                  </a:lnTo>
                  <a:lnTo>
                    <a:pt x="7607" y="33655"/>
                  </a:lnTo>
                  <a:lnTo>
                    <a:pt x="7518" y="32131"/>
                  </a:lnTo>
                  <a:lnTo>
                    <a:pt x="7175" y="32131"/>
                  </a:lnTo>
                  <a:lnTo>
                    <a:pt x="6146" y="31369"/>
                  </a:lnTo>
                  <a:lnTo>
                    <a:pt x="6362" y="30353"/>
                  </a:lnTo>
                  <a:lnTo>
                    <a:pt x="6819" y="29591"/>
                  </a:lnTo>
                  <a:lnTo>
                    <a:pt x="6413" y="29591"/>
                  </a:lnTo>
                  <a:lnTo>
                    <a:pt x="6019" y="29464"/>
                  </a:lnTo>
                  <a:lnTo>
                    <a:pt x="5168" y="28702"/>
                  </a:lnTo>
                  <a:lnTo>
                    <a:pt x="5270" y="28194"/>
                  </a:lnTo>
                  <a:lnTo>
                    <a:pt x="5384" y="27813"/>
                  </a:lnTo>
                  <a:lnTo>
                    <a:pt x="5562" y="27432"/>
                  </a:lnTo>
                  <a:lnTo>
                    <a:pt x="5676" y="27178"/>
                  </a:lnTo>
                  <a:lnTo>
                    <a:pt x="5118" y="27432"/>
                  </a:lnTo>
                  <a:lnTo>
                    <a:pt x="4457" y="27432"/>
                  </a:lnTo>
                  <a:lnTo>
                    <a:pt x="3644" y="26670"/>
                  </a:lnTo>
                  <a:lnTo>
                    <a:pt x="3708" y="25781"/>
                  </a:lnTo>
                  <a:lnTo>
                    <a:pt x="2349" y="25654"/>
                  </a:lnTo>
                  <a:lnTo>
                    <a:pt x="1905" y="24511"/>
                  </a:lnTo>
                  <a:lnTo>
                    <a:pt x="1943" y="24257"/>
                  </a:lnTo>
                  <a:lnTo>
                    <a:pt x="2806" y="22987"/>
                  </a:lnTo>
                  <a:lnTo>
                    <a:pt x="3302" y="22606"/>
                  </a:lnTo>
                  <a:lnTo>
                    <a:pt x="3860" y="22479"/>
                  </a:lnTo>
                  <a:lnTo>
                    <a:pt x="3759" y="22352"/>
                  </a:lnTo>
                  <a:lnTo>
                    <a:pt x="3390" y="21336"/>
                  </a:lnTo>
                  <a:lnTo>
                    <a:pt x="4152" y="20828"/>
                  </a:lnTo>
                  <a:lnTo>
                    <a:pt x="4978" y="20447"/>
                  </a:lnTo>
                  <a:lnTo>
                    <a:pt x="4356" y="20066"/>
                  </a:lnTo>
                  <a:lnTo>
                    <a:pt x="3975" y="19304"/>
                  </a:lnTo>
                  <a:lnTo>
                    <a:pt x="4737" y="18161"/>
                  </a:lnTo>
                  <a:lnTo>
                    <a:pt x="5499" y="17907"/>
                  </a:lnTo>
                  <a:lnTo>
                    <a:pt x="5308" y="17526"/>
                  </a:lnTo>
                  <a:lnTo>
                    <a:pt x="5346" y="16764"/>
                  </a:lnTo>
                  <a:lnTo>
                    <a:pt x="6057" y="16129"/>
                  </a:lnTo>
                  <a:lnTo>
                    <a:pt x="6388" y="15875"/>
                  </a:lnTo>
                  <a:lnTo>
                    <a:pt x="6731" y="15748"/>
                  </a:lnTo>
                  <a:lnTo>
                    <a:pt x="6261" y="15621"/>
                  </a:lnTo>
                  <a:lnTo>
                    <a:pt x="5778" y="15367"/>
                  </a:lnTo>
                  <a:lnTo>
                    <a:pt x="5334" y="14351"/>
                  </a:lnTo>
                  <a:lnTo>
                    <a:pt x="5499" y="13843"/>
                  </a:lnTo>
                  <a:lnTo>
                    <a:pt x="6591" y="13208"/>
                  </a:lnTo>
                  <a:lnTo>
                    <a:pt x="7340" y="13208"/>
                  </a:lnTo>
                  <a:lnTo>
                    <a:pt x="8089" y="13335"/>
                  </a:lnTo>
                  <a:lnTo>
                    <a:pt x="8039" y="13208"/>
                  </a:lnTo>
                  <a:lnTo>
                    <a:pt x="7823" y="12700"/>
                  </a:lnTo>
                  <a:lnTo>
                    <a:pt x="8089" y="11811"/>
                  </a:lnTo>
                  <a:lnTo>
                    <a:pt x="9436" y="11049"/>
                  </a:lnTo>
                  <a:lnTo>
                    <a:pt x="10083" y="11049"/>
                  </a:lnTo>
                  <a:lnTo>
                    <a:pt x="10706" y="11303"/>
                  </a:lnTo>
                  <a:lnTo>
                    <a:pt x="10629" y="11049"/>
                  </a:lnTo>
                  <a:lnTo>
                    <a:pt x="10274" y="9906"/>
                  </a:lnTo>
                  <a:lnTo>
                    <a:pt x="11455" y="8509"/>
                  </a:lnTo>
                  <a:lnTo>
                    <a:pt x="13296" y="8636"/>
                  </a:lnTo>
                  <a:lnTo>
                    <a:pt x="13639" y="8763"/>
                  </a:lnTo>
                  <a:lnTo>
                    <a:pt x="13906" y="9017"/>
                  </a:lnTo>
                  <a:lnTo>
                    <a:pt x="13665" y="8763"/>
                  </a:lnTo>
                  <a:lnTo>
                    <a:pt x="13563" y="8509"/>
                  </a:lnTo>
                  <a:lnTo>
                    <a:pt x="13373" y="8001"/>
                  </a:lnTo>
                  <a:lnTo>
                    <a:pt x="13728" y="7366"/>
                  </a:lnTo>
                  <a:lnTo>
                    <a:pt x="15062" y="6731"/>
                  </a:lnTo>
                  <a:lnTo>
                    <a:pt x="15748" y="6858"/>
                  </a:lnTo>
                  <a:lnTo>
                    <a:pt x="16294" y="7366"/>
                  </a:lnTo>
                  <a:lnTo>
                    <a:pt x="16344" y="6731"/>
                  </a:lnTo>
                  <a:lnTo>
                    <a:pt x="16395" y="6223"/>
                  </a:lnTo>
                  <a:lnTo>
                    <a:pt x="17475" y="5334"/>
                  </a:lnTo>
                  <a:lnTo>
                    <a:pt x="18694" y="5588"/>
                  </a:lnTo>
                  <a:lnTo>
                    <a:pt x="18808" y="5715"/>
                  </a:lnTo>
                  <a:lnTo>
                    <a:pt x="18999" y="5334"/>
                  </a:lnTo>
                  <a:lnTo>
                    <a:pt x="19329" y="4699"/>
                  </a:lnTo>
                  <a:lnTo>
                    <a:pt x="20408" y="4318"/>
                  </a:lnTo>
                  <a:lnTo>
                    <a:pt x="21831" y="4445"/>
                  </a:lnTo>
                  <a:lnTo>
                    <a:pt x="22174" y="4572"/>
                  </a:lnTo>
                  <a:lnTo>
                    <a:pt x="22466" y="4826"/>
                  </a:lnTo>
                  <a:lnTo>
                    <a:pt x="22720" y="4318"/>
                  </a:lnTo>
                  <a:lnTo>
                    <a:pt x="22847" y="4064"/>
                  </a:lnTo>
                  <a:lnTo>
                    <a:pt x="23685" y="3683"/>
                  </a:lnTo>
                  <a:lnTo>
                    <a:pt x="24485" y="3683"/>
                  </a:lnTo>
                  <a:lnTo>
                    <a:pt x="24638" y="3175"/>
                  </a:lnTo>
                  <a:lnTo>
                    <a:pt x="24980" y="2794"/>
                  </a:lnTo>
                  <a:lnTo>
                    <a:pt x="26758" y="2159"/>
                  </a:lnTo>
                  <a:lnTo>
                    <a:pt x="27851" y="2921"/>
                  </a:lnTo>
                  <a:lnTo>
                    <a:pt x="28689" y="3937"/>
                  </a:lnTo>
                  <a:lnTo>
                    <a:pt x="29057" y="2159"/>
                  </a:lnTo>
                  <a:lnTo>
                    <a:pt x="29133" y="1778"/>
                  </a:lnTo>
                  <a:lnTo>
                    <a:pt x="32080" y="1524"/>
                  </a:lnTo>
                  <a:lnTo>
                    <a:pt x="33058" y="3048"/>
                  </a:lnTo>
                  <a:lnTo>
                    <a:pt x="33401" y="2159"/>
                  </a:lnTo>
                  <a:lnTo>
                    <a:pt x="34213" y="1524"/>
                  </a:lnTo>
                  <a:lnTo>
                    <a:pt x="35814" y="1524"/>
                  </a:lnTo>
                  <a:lnTo>
                    <a:pt x="36169" y="1778"/>
                  </a:lnTo>
                  <a:lnTo>
                    <a:pt x="36385" y="2159"/>
                  </a:lnTo>
                  <a:lnTo>
                    <a:pt x="36715" y="1905"/>
                  </a:lnTo>
                  <a:lnTo>
                    <a:pt x="37719" y="1524"/>
                  </a:lnTo>
                  <a:lnTo>
                    <a:pt x="38061" y="1397"/>
                  </a:lnTo>
                  <a:lnTo>
                    <a:pt x="39306" y="2286"/>
                  </a:lnTo>
                  <a:lnTo>
                    <a:pt x="39420" y="3556"/>
                  </a:lnTo>
                  <a:lnTo>
                    <a:pt x="40005" y="3048"/>
                  </a:lnTo>
                  <a:lnTo>
                    <a:pt x="40703" y="2667"/>
                  </a:lnTo>
                  <a:lnTo>
                    <a:pt x="42049" y="3302"/>
                  </a:lnTo>
                  <a:lnTo>
                    <a:pt x="42125" y="3556"/>
                  </a:lnTo>
                  <a:lnTo>
                    <a:pt x="42176" y="4191"/>
                  </a:lnTo>
                  <a:lnTo>
                    <a:pt x="42760" y="3937"/>
                  </a:lnTo>
                  <a:lnTo>
                    <a:pt x="43383" y="3937"/>
                  </a:lnTo>
                  <a:lnTo>
                    <a:pt x="44462" y="4318"/>
                  </a:lnTo>
                  <a:lnTo>
                    <a:pt x="44754" y="4572"/>
                  </a:lnTo>
                  <a:lnTo>
                    <a:pt x="44869" y="4953"/>
                  </a:lnTo>
                  <a:lnTo>
                    <a:pt x="45148" y="4826"/>
                  </a:lnTo>
                  <a:lnTo>
                    <a:pt x="45923" y="4572"/>
                  </a:lnTo>
                  <a:lnTo>
                    <a:pt x="46723" y="4699"/>
                  </a:lnTo>
                  <a:lnTo>
                    <a:pt x="47332" y="5461"/>
                  </a:lnTo>
                  <a:lnTo>
                    <a:pt x="47421" y="5969"/>
                  </a:lnTo>
                  <a:lnTo>
                    <a:pt x="47612" y="5969"/>
                  </a:lnTo>
                  <a:lnTo>
                    <a:pt x="47828" y="5842"/>
                  </a:lnTo>
                  <a:lnTo>
                    <a:pt x="48831" y="5715"/>
                  </a:lnTo>
                  <a:lnTo>
                    <a:pt x="49580" y="6096"/>
                  </a:lnTo>
                  <a:lnTo>
                    <a:pt x="49720" y="6731"/>
                  </a:lnTo>
                  <a:lnTo>
                    <a:pt x="50507" y="6731"/>
                  </a:lnTo>
                  <a:lnTo>
                    <a:pt x="51320" y="7112"/>
                  </a:lnTo>
                  <a:lnTo>
                    <a:pt x="51435" y="7366"/>
                  </a:lnTo>
                  <a:lnTo>
                    <a:pt x="51536" y="7747"/>
                  </a:lnTo>
                  <a:lnTo>
                    <a:pt x="53225" y="7747"/>
                  </a:lnTo>
                  <a:lnTo>
                    <a:pt x="53746" y="8636"/>
                  </a:lnTo>
                  <a:lnTo>
                    <a:pt x="53860" y="9017"/>
                  </a:lnTo>
                  <a:lnTo>
                    <a:pt x="53568" y="9906"/>
                  </a:lnTo>
                  <a:lnTo>
                    <a:pt x="53848" y="9906"/>
                  </a:lnTo>
                  <a:lnTo>
                    <a:pt x="54140" y="9779"/>
                  </a:lnTo>
                  <a:lnTo>
                    <a:pt x="55714" y="9779"/>
                  </a:lnTo>
                  <a:lnTo>
                    <a:pt x="56438" y="10795"/>
                  </a:lnTo>
                  <a:lnTo>
                    <a:pt x="56413" y="11303"/>
                  </a:lnTo>
                  <a:lnTo>
                    <a:pt x="56197" y="12065"/>
                  </a:lnTo>
                  <a:lnTo>
                    <a:pt x="56756" y="11938"/>
                  </a:lnTo>
                  <a:lnTo>
                    <a:pt x="57340" y="12065"/>
                  </a:lnTo>
                  <a:lnTo>
                    <a:pt x="58750" y="13081"/>
                  </a:lnTo>
                  <a:lnTo>
                    <a:pt x="58674" y="14351"/>
                  </a:lnTo>
                  <a:lnTo>
                    <a:pt x="58089" y="15240"/>
                  </a:lnTo>
                  <a:lnTo>
                    <a:pt x="58597" y="15367"/>
                  </a:lnTo>
                  <a:lnTo>
                    <a:pt x="59550" y="16002"/>
                  </a:lnTo>
                  <a:lnTo>
                    <a:pt x="59575" y="16764"/>
                  </a:lnTo>
                  <a:lnTo>
                    <a:pt x="59194" y="17272"/>
                  </a:lnTo>
                  <a:lnTo>
                    <a:pt x="59690" y="17272"/>
                  </a:lnTo>
                  <a:lnTo>
                    <a:pt x="60159" y="17526"/>
                  </a:lnTo>
                  <a:lnTo>
                    <a:pt x="61048" y="18669"/>
                  </a:lnTo>
                  <a:lnTo>
                    <a:pt x="60629" y="19431"/>
                  </a:lnTo>
                  <a:lnTo>
                    <a:pt x="59982" y="19685"/>
                  </a:lnTo>
                  <a:lnTo>
                    <a:pt x="60502" y="19939"/>
                  </a:lnTo>
                  <a:lnTo>
                    <a:pt x="61429" y="21336"/>
                  </a:lnTo>
                  <a:lnTo>
                    <a:pt x="60375" y="22352"/>
                  </a:lnTo>
                  <a:lnTo>
                    <a:pt x="59436" y="22606"/>
                  </a:lnTo>
                  <a:lnTo>
                    <a:pt x="60210" y="22733"/>
                  </a:lnTo>
                  <a:lnTo>
                    <a:pt x="60731" y="23622"/>
                  </a:lnTo>
                  <a:lnTo>
                    <a:pt x="60401" y="24257"/>
                  </a:lnTo>
                  <a:lnTo>
                    <a:pt x="60756" y="24257"/>
                  </a:lnTo>
                  <a:lnTo>
                    <a:pt x="61112" y="24511"/>
                  </a:lnTo>
                  <a:lnTo>
                    <a:pt x="62064" y="25400"/>
                  </a:lnTo>
                  <a:lnTo>
                    <a:pt x="62064" y="14579"/>
                  </a:lnTo>
                  <a:lnTo>
                    <a:pt x="59626" y="11938"/>
                  </a:lnTo>
                  <a:lnTo>
                    <a:pt x="58572" y="10795"/>
                  </a:lnTo>
                  <a:lnTo>
                    <a:pt x="57188" y="9779"/>
                  </a:lnTo>
                  <a:lnTo>
                    <a:pt x="51676" y="5715"/>
                  </a:lnTo>
                  <a:lnTo>
                    <a:pt x="50126" y="4572"/>
                  </a:lnTo>
                  <a:lnTo>
                    <a:pt x="49263" y="3937"/>
                  </a:lnTo>
                  <a:lnTo>
                    <a:pt x="48221" y="3175"/>
                  </a:lnTo>
                  <a:lnTo>
                    <a:pt x="46316" y="2667"/>
                  </a:lnTo>
                  <a:lnTo>
                    <a:pt x="41529" y="1397"/>
                  </a:lnTo>
                  <a:lnTo>
                    <a:pt x="36271" y="0"/>
                  </a:lnTo>
                  <a:lnTo>
                    <a:pt x="368" y="19685"/>
                  </a:lnTo>
                  <a:lnTo>
                    <a:pt x="0" y="24282"/>
                  </a:lnTo>
                  <a:lnTo>
                    <a:pt x="12" y="24536"/>
                  </a:lnTo>
                  <a:lnTo>
                    <a:pt x="25" y="24663"/>
                  </a:lnTo>
                  <a:lnTo>
                    <a:pt x="50" y="24828"/>
                  </a:lnTo>
                  <a:lnTo>
                    <a:pt x="127" y="25400"/>
                  </a:lnTo>
                  <a:lnTo>
                    <a:pt x="342" y="26352"/>
                  </a:lnTo>
                  <a:lnTo>
                    <a:pt x="406" y="26631"/>
                  </a:lnTo>
                  <a:lnTo>
                    <a:pt x="28397" y="45212"/>
                  </a:lnTo>
                  <a:lnTo>
                    <a:pt x="27889" y="45974"/>
                  </a:lnTo>
                  <a:lnTo>
                    <a:pt x="34709" y="46482"/>
                  </a:lnTo>
                  <a:lnTo>
                    <a:pt x="42354" y="45085"/>
                  </a:lnTo>
                  <a:lnTo>
                    <a:pt x="49123" y="43180"/>
                  </a:lnTo>
                  <a:lnTo>
                    <a:pt x="49745" y="42926"/>
                  </a:lnTo>
                  <a:lnTo>
                    <a:pt x="50063" y="42799"/>
                  </a:lnTo>
                  <a:lnTo>
                    <a:pt x="50457" y="42672"/>
                  </a:lnTo>
                  <a:lnTo>
                    <a:pt x="51244" y="42418"/>
                  </a:lnTo>
                  <a:lnTo>
                    <a:pt x="51498" y="42291"/>
                  </a:lnTo>
                  <a:lnTo>
                    <a:pt x="52997" y="41529"/>
                  </a:lnTo>
                  <a:lnTo>
                    <a:pt x="53860" y="41021"/>
                  </a:lnTo>
                  <a:lnTo>
                    <a:pt x="54038" y="40894"/>
                  </a:lnTo>
                  <a:lnTo>
                    <a:pt x="54406" y="40640"/>
                  </a:lnTo>
                  <a:lnTo>
                    <a:pt x="60452" y="35179"/>
                  </a:lnTo>
                  <a:lnTo>
                    <a:pt x="60858" y="34645"/>
                  </a:lnTo>
                  <a:lnTo>
                    <a:pt x="61226" y="34163"/>
                  </a:lnTo>
                  <a:lnTo>
                    <a:pt x="62242" y="32385"/>
                  </a:lnTo>
                  <a:lnTo>
                    <a:pt x="62953" y="30861"/>
                  </a:lnTo>
                  <a:lnTo>
                    <a:pt x="63309" y="29972"/>
                  </a:lnTo>
                  <a:lnTo>
                    <a:pt x="63576" y="29083"/>
                  </a:lnTo>
                  <a:lnTo>
                    <a:pt x="64985" y="23114"/>
                  </a:lnTo>
                  <a:lnTo>
                    <a:pt x="65049" y="22352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5" name="object 2795" descr=""/>
            <p:cNvSpPr/>
            <p:nvPr/>
          </p:nvSpPr>
          <p:spPr>
            <a:xfrm>
              <a:off x="2895208" y="2707749"/>
              <a:ext cx="78105" cy="44450"/>
            </a:xfrm>
            <a:custGeom>
              <a:avLst/>
              <a:gdLst/>
              <a:ahLst/>
              <a:cxnLst/>
              <a:rect l="l" t="t" r="r" b="b"/>
              <a:pathLst>
                <a:path w="78105" h="44450">
                  <a:moveTo>
                    <a:pt x="77508" y="0"/>
                  </a:moveTo>
                  <a:lnTo>
                    <a:pt x="1320" y="4787"/>
                  </a:lnTo>
                  <a:lnTo>
                    <a:pt x="0" y="16725"/>
                  </a:lnTo>
                  <a:lnTo>
                    <a:pt x="88" y="22313"/>
                  </a:lnTo>
                  <a:lnTo>
                    <a:pt x="6372" y="25675"/>
                  </a:lnTo>
                  <a:lnTo>
                    <a:pt x="34121" y="40032"/>
                  </a:lnTo>
                  <a:lnTo>
                    <a:pt x="40576" y="43243"/>
                  </a:lnTo>
                  <a:lnTo>
                    <a:pt x="42392" y="43916"/>
                  </a:lnTo>
                  <a:lnTo>
                    <a:pt x="44399" y="42367"/>
                  </a:lnTo>
                  <a:lnTo>
                    <a:pt x="67012" y="24286"/>
                  </a:lnTo>
                  <a:lnTo>
                    <a:pt x="73329" y="19329"/>
                  </a:lnTo>
                  <a:lnTo>
                    <a:pt x="73761" y="19011"/>
                  </a:lnTo>
                  <a:lnTo>
                    <a:pt x="74066" y="18541"/>
                  </a:lnTo>
                  <a:lnTo>
                    <a:pt x="74180" y="18021"/>
                  </a:lnTo>
                  <a:lnTo>
                    <a:pt x="77508" y="0"/>
                  </a:lnTo>
                  <a:close/>
                </a:path>
              </a:pathLst>
            </a:custGeom>
            <a:solidFill>
              <a:srgbClr val="001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6" name="object 2796" descr=""/>
            <p:cNvSpPr/>
            <p:nvPr/>
          </p:nvSpPr>
          <p:spPr>
            <a:xfrm>
              <a:off x="2898886" y="2689079"/>
              <a:ext cx="71755" cy="42545"/>
            </a:xfrm>
            <a:custGeom>
              <a:avLst/>
              <a:gdLst/>
              <a:ahLst/>
              <a:cxnLst/>
              <a:rect l="l" t="t" r="r" b="b"/>
              <a:pathLst>
                <a:path w="71755" h="42544">
                  <a:moveTo>
                    <a:pt x="33769" y="0"/>
                  </a:moveTo>
                  <a:lnTo>
                    <a:pt x="0" y="22859"/>
                  </a:lnTo>
                  <a:lnTo>
                    <a:pt x="3745" y="25130"/>
                  </a:lnTo>
                  <a:lnTo>
                    <a:pt x="9155" y="27927"/>
                  </a:lnTo>
                  <a:lnTo>
                    <a:pt x="39941" y="42443"/>
                  </a:lnTo>
                  <a:lnTo>
                    <a:pt x="71310" y="18897"/>
                  </a:lnTo>
                  <a:lnTo>
                    <a:pt x="337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7" name="object 2797" descr=""/>
            <p:cNvSpPr/>
            <p:nvPr/>
          </p:nvSpPr>
          <p:spPr>
            <a:xfrm>
              <a:off x="2896708" y="2687831"/>
              <a:ext cx="76200" cy="46355"/>
            </a:xfrm>
            <a:custGeom>
              <a:avLst/>
              <a:gdLst/>
              <a:ahLst/>
              <a:cxnLst/>
              <a:rect l="l" t="t" r="r" b="b"/>
              <a:pathLst>
                <a:path w="76200" h="46355">
                  <a:moveTo>
                    <a:pt x="36039" y="0"/>
                  </a:moveTo>
                  <a:lnTo>
                    <a:pt x="0" y="24117"/>
                  </a:lnTo>
                  <a:lnTo>
                    <a:pt x="3" y="24853"/>
                  </a:lnTo>
                  <a:lnTo>
                    <a:pt x="113" y="25260"/>
                  </a:lnTo>
                  <a:lnTo>
                    <a:pt x="42833" y="45745"/>
                  </a:lnTo>
                  <a:lnTo>
                    <a:pt x="43595" y="45656"/>
                  </a:lnTo>
                  <a:lnTo>
                    <a:pt x="46123" y="43687"/>
                  </a:lnTo>
                  <a:lnTo>
                    <a:pt x="42122" y="43687"/>
                  </a:lnTo>
                  <a:lnTo>
                    <a:pt x="38464" y="41973"/>
                  </a:lnTo>
                  <a:lnTo>
                    <a:pt x="39258" y="41287"/>
                  </a:lnTo>
                  <a:lnTo>
                    <a:pt x="36991" y="41287"/>
                  </a:lnTo>
                  <a:lnTo>
                    <a:pt x="33676" y="39712"/>
                  </a:lnTo>
                  <a:lnTo>
                    <a:pt x="34263" y="39039"/>
                  </a:lnTo>
                  <a:lnTo>
                    <a:pt x="32241" y="39039"/>
                  </a:lnTo>
                  <a:lnTo>
                    <a:pt x="27072" y="36575"/>
                  </a:lnTo>
                  <a:lnTo>
                    <a:pt x="27591" y="35585"/>
                  </a:lnTo>
                  <a:lnTo>
                    <a:pt x="25002" y="35585"/>
                  </a:lnTo>
                  <a:lnTo>
                    <a:pt x="23097" y="34670"/>
                  </a:lnTo>
                  <a:lnTo>
                    <a:pt x="23603" y="33883"/>
                  </a:lnTo>
                  <a:lnTo>
                    <a:pt x="21459" y="33883"/>
                  </a:lnTo>
                  <a:lnTo>
                    <a:pt x="16559" y="31508"/>
                  </a:lnTo>
                  <a:lnTo>
                    <a:pt x="16660" y="31178"/>
                  </a:lnTo>
                  <a:lnTo>
                    <a:pt x="16950" y="30708"/>
                  </a:lnTo>
                  <a:lnTo>
                    <a:pt x="14944" y="30708"/>
                  </a:lnTo>
                  <a:lnTo>
                    <a:pt x="12036" y="29286"/>
                  </a:lnTo>
                  <a:lnTo>
                    <a:pt x="10702" y="28613"/>
                  </a:lnTo>
                  <a:lnTo>
                    <a:pt x="11161" y="27774"/>
                  </a:lnTo>
                  <a:lnTo>
                    <a:pt x="9026" y="27774"/>
                  </a:lnTo>
                  <a:lnTo>
                    <a:pt x="5779" y="26136"/>
                  </a:lnTo>
                  <a:lnTo>
                    <a:pt x="3361" y="24853"/>
                  </a:lnTo>
                  <a:lnTo>
                    <a:pt x="2180" y="24117"/>
                  </a:lnTo>
                  <a:lnTo>
                    <a:pt x="7375" y="20599"/>
                  </a:lnTo>
                  <a:lnTo>
                    <a:pt x="10040" y="20599"/>
                  </a:lnTo>
                  <a:lnTo>
                    <a:pt x="8797" y="19634"/>
                  </a:lnTo>
                  <a:lnTo>
                    <a:pt x="11820" y="17589"/>
                  </a:lnTo>
                  <a:lnTo>
                    <a:pt x="14248" y="17589"/>
                  </a:lnTo>
                  <a:lnTo>
                    <a:pt x="13069" y="16852"/>
                  </a:lnTo>
                  <a:lnTo>
                    <a:pt x="17014" y="14071"/>
                  </a:lnTo>
                  <a:lnTo>
                    <a:pt x="20284" y="14071"/>
                  </a:lnTo>
                  <a:lnTo>
                    <a:pt x="18652" y="12953"/>
                  </a:lnTo>
                  <a:lnTo>
                    <a:pt x="21446" y="11061"/>
                  </a:lnTo>
                  <a:lnTo>
                    <a:pt x="23929" y="11061"/>
                  </a:lnTo>
                  <a:lnTo>
                    <a:pt x="22894" y="10083"/>
                  </a:lnTo>
                  <a:lnTo>
                    <a:pt x="25320" y="8432"/>
                  </a:lnTo>
                  <a:lnTo>
                    <a:pt x="28250" y="8432"/>
                  </a:lnTo>
                  <a:lnTo>
                    <a:pt x="26831" y="7416"/>
                  </a:lnTo>
                  <a:lnTo>
                    <a:pt x="29320" y="5740"/>
                  </a:lnTo>
                  <a:lnTo>
                    <a:pt x="31746" y="5740"/>
                  </a:lnTo>
                  <a:lnTo>
                    <a:pt x="30552" y="4902"/>
                  </a:lnTo>
                  <a:lnTo>
                    <a:pt x="35937" y="1244"/>
                  </a:lnTo>
                  <a:lnTo>
                    <a:pt x="38585" y="1244"/>
                  </a:lnTo>
                  <a:lnTo>
                    <a:pt x="36039" y="0"/>
                  </a:lnTo>
                  <a:close/>
                </a:path>
                <a:path w="76200" h="46355">
                  <a:moveTo>
                    <a:pt x="45933" y="40119"/>
                  </a:moveTo>
                  <a:lnTo>
                    <a:pt x="43024" y="40119"/>
                  </a:lnTo>
                  <a:lnTo>
                    <a:pt x="45170" y="41401"/>
                  </a:lnTo>
                  <a:lnTo>
                    <a:pt x="42122" y="43687"/>
                  </a:lnTo>
                  <a:lnTo>
                    <a:pt x="46123" y="43687"/>
                  </a:lnTo>
                  <a:lnTo>
                    <a:pt x="50315" y="40424"/>
                  </a:lnTo>
                  <a:lnTo>
                    <a:pt x="46465" y="40424"/>
                  </a:lnTo>
                  <a:lnTo>
                    <a:pt x="45933" y="40119"/>
                  </a:lnTo>
                  <a:close/>
                </a:path>
                <a:path w="76200" h="46355">
                  <a:moveTo>
                    <a:pt x="43493" y="38722"/>
                  </a:moveTo>
                  <a:lnTo>
                    <a:pt x="39683" y="39052"/>
                  </a:lnTo>
                  <a:lnTo>
                    <a:pt x="36991" y="41287"/>
                  </a:lnTo>
                  <a:lnTo>
                    <a:pt x="39258" y="41287"/>
                  </a:lnTo>
                  <a:lnTo>
                    <a:pt x="40420" y="40284"/>
                  </a:lnTo>
                  <a:lnTo>
                    <a:pt x="43024" y="40119"/>
                  </a:lnTo>
                  <a:lnTo>
                    <a:pt x="45933" y="40119"/>
                  </a:lnTo>
                  <a:lnTo>
                    <a:pt x="43493" y="38722"/>
                  </a:lnTo>
                  <a:close/>
                </a:path>
                <a:path w="76200" h="46355">
                  <a:moveTo>
                    <a:pt x="46372" y="34823"/>
                  </a:moveTo>
                  <a:lnTo>
                    <a:pt x="44281" y="34823"/>
                  </a:lnTo>
                  <a:lnTo>
                    <a:pt x="48726" y="38734"/>
                  </a:lnTo>
                  <a:lnTo>
                    <a:pt x="46465" y="40424"/>
                  </a:lnTo>
                  <a:lnTo>
                    <a:pt x="50315" y="40424"/>
                  </a:lnTo>
                  <a:lnTo>
                    <a:pt x="53740" y="37757"/>
                  </a:lnTo>
                  <a:lnTo>
                    <a:pt x="50021" y="37757"/>
                  </a:lnTo>
                  <a:lnTo>
                    <a:pt x="46372" y="34823"/>
                  </a:lnTo>
                  <a:close/>
                </a:path>
                <a:path w="76200" h="46355">
                  <a:moveTo>
                    <a:pt x="44776" y="33540"/>
                  </a:moveTo>
                  <a:lnTo>
                    <a:pt x="37004" y="34048"/>
                  </a:lnTo>
                  <a:lnTo>
                    <a:pt x="32241" y="39039"/>
                  </a:lnTo>
                  <a:lnTo>
                    <a:pt x="34263" y="39039"/>
                  </a:lnTo>
                  <a:lnTo>
                    <a:pt x="37753" y="35039"/>
                  </a:lnTo>
                  <a:lnTo>
                    <a:pt x="44281" y="34823"/>
                  </a:lnTo>
                  <a:lnTo>
                    <a:pt x="46372" y="34823"/>
                  </a:lnTo>
                  <a:lnTo>
                    <a:pt x="44776" y="33540"/>
                  </a:lnTo>
                  <a:close/>
                </a:path>
                <a:path w="76200" h="46355">
                  <a:moveTo>
                    <a:pt x="47027" y="31089"/>
                  </a:moveTo>
                  <a:lnTo>
                    <a:pt x="42008" y="31089"/>
                  </a:lnTo>
                  <a:lnTo>
                    <a:pt x="42973" y="31267"/>
                  </a:lnTo>
                  <a:lnTo>
                    <a:pt x="43900" y="31508"/>
                  </a:lnTo>
                  <a:lnTo>
                    <a:pt x="47557" y="32892"/>
                  </a:lnTo>
                  <a:lnTo>
                    <a:pt x="50047" y="34112"/>
                  </a:lnTo>
                  <a:lnTo>
                    <a:pt x="52079" y="36207"/>
                  </a:lnTo>
                  <a:lnTo>
                    <a:pt x="50021" y="37757"/>
                  </a:lnTo>
                  <a:lnTo>
                    <a:pt x="53740" y="37757"/>
                  </a:lnTo>
                  <a:lnTo>
                    <a:pt x="56887" y="35305"/>
                  </a:lnTo>
                  <a:lnTo>
                    <a:pt x="53285" y="35305"/>
                  </a:lnTo>
                  <a:lnTo>
                    <a:pt x="51177" y="33388"/>
                  </a:lnTo>
                  <a:lnTo>
                    <a:pt x="48916" y="31864"/>
                  </a:lnTo>
                  <a:lnTo>
                    <a:pt x="47027" y="31089"/>
                  </a:lnTo>
                  <a:close/>
                </a:path>
                <a:path w="76200" h="46355">
                  <a:moveTo>
                    <a:pt x="23929" y="11061"/>
                  </a:moveTo>
                  <a:lnTo>
                    <a:pt x="21446" y="11061"/>
                  </a:lnTo>
                  <a:lnTo>
                    <a:pt x="22881" y="12458"/>
                  </a:lnTo>
                  <a:lnTo>
                    <a:pt x="24418" y="13627"/>
                  </a:lnTo>
                  <a:lnTo>
                    <a:pt x="26069" y="14554"/>
                  </a:lnTo>
                  <a:lnTo>
                    <a:pt x="25688" y="14909"/>
                  </a:lnTo>
                  <a:lnTo>
                    <a:pt x="29117" y="30492"/>
                  </a:lnTo>
                  <a:lnTo>
                    <a:pt x="29607" y="31178"/>
                  </a:lnTo>
                  <a:lnTo>
                    <a:pt x="29752" y="31305"/>
                  </a:lnTo>
                  <a:lnTo>
                    <a:pt x="30044" y="31381"/>
                  </a:lnTo>
                  <a:lnTo>
                    <a:pt x="27999" y="32410"/>
                  </a:lnTo>
                  <a:lnTo>
                    <a:pt x="26262" y="33756"/>
                  </a:lnTo>
                  <a:lnTo>
                    <a:pt x="25002" y="35585"/>
                  </a:lnTo>
                  <a:lnTo>
                    <a:pt x="27591" y="35585"/>
                  </a:lnTo>
                  <a:lnTo>
                    <a:pt x="28469" y="33908"/>
                  </a:lnTo>
                  <a:lnTo>
                    <a:pt x="30997" y="32245"/>
                  </a:lnTo>
                  <a:lnTo>
                    <a:pt x="33880" y="31419"/>
                  </a:lnTo>
                  <a:lnTo>
                    <a:pt x="40179" y="31178"/>
                  </a:lnTo>
                  <a:lnTo>
                    <a:pt x="42008" y="31089"/>
                  </a:lnTo>
                  <a:lnTo>
                    <a:pt x="47027" y="31089"/>
                  </a:lnTo>
                  <a:lnTo>
                    <a:pt x="46376" y="30822"/>
                  </a:lnTo>
                  <a:lnTo>
                    <a:pt x="48573" y="30645"/>
                  </a:lnTo>
                  <a:lnTo>
                    <a:pt x="49310" y="30492"/>
                  </a:lnTo>
                  <a:lnTo>
                    <a:pt x="49640" y="30238"/>
                  </a:lnTo>
                  <a:lnTo>
                    <a:pt x="51246" y="30238"/>
                  </a:lnTo>
                  <a:lnTo>
                    <a:pt x="50085" y="28244"/>
                  </a:lnTo>
                  <a:lnTo>
                    <a:pt x="49573" y="23139"/>
                  </a:lnTo>
                  <a:lnTo>
                    <a:pt x="47646" y="23139"/>
                  </a:lnTo>
                  <a:lnTo>
                    <a:pt x="46084" y="19430"/>
                  </a:lnTo>
                  <a:lnTo>
                    <a:pt x="44713" y="16471"/>
                  </a:lnTo>
                  <a:lnTo>
                    <a:pt x="43722" y="15252"/>
                  </a:lnTo>
                  <a:lnTo>
                    <a:pt x="45388" y="14566"/>
                  </a:lnTo>
                  <a:lnTo>
                    <a:pt x="42853" y="14554"/>
                  </a:lnTo>
                  <a:lnTo>
                    <a:pt x="42363" y="14350"/>
                  </a:lnTo>
                  <a:lnTo>
                    <a:pt x="41385" y="14160"/>
                  </a:lnTo>
                  <a:lnTo>
                    <a:pt x="37245" y="13842"/>
                  </a:lnTo>
                  <a:lnTo>
                    <a:pt x="28685" y="13842"/>
                  </a:lnTo>
                  <a:lnTo>
                    <a:pt x="26514" y="12877"/>
                  </a:lnTo>
                  <a:lnTo>
                    <a:pt x="24507" y="11607"/>
                  </a:lnTo>
                  <a:lnTo>
                    <a:pt x="23929" y="11061"/>
                  </a:lnTo>
                  <a:close/>
                </a:path>
                <a:path w="76200" h="46355">
                  <a:moveTo>
                    <a:pt x="51246" y="30238"/>
                  </a:moveTo>
                  <a:lnTo>
                    <a:pt x="49640" y="30238"/>
                  </a:lnTo>
                  <a:lnTo>
                    <a:pt x="50707" y="32054"/>
                  </a:lnTo>
                  <a:lnTo>
                    <a:pt x="52168" y="33616"/>
                  </a:lnTo>
                  <a:lnTo>
                    <a:pt x="53866" y="34670"/>
                  </a:lnTo>
                  <a:lnTo>
                    <a:pt x="53925" y="34823"/>
                  </a:lnTo>
                  <a:lnTo>
                    <a:pt x="53285" y="35305"/>
                  </a:lnTo>
                  <a:lnTo>
                    <a:pt x="56887" y="35305"/>
                  </a:lnTo>
                  <a:lnTo>
                    <a:pt x="58877" y="33756"/>
                  </a:lnTo>
                  <a:lnTo>
                    <a:pt x="55343" y="33756"/>
                  </a:lnTo>
                  <a:lnTo>
                    <a:pt x="52104" y="31711"/>
                  </a:lnTo>
                  <a:lnTo>
                    <a:pt x="51246" y="30238"/>
                  </a:lnTo>
                  <a:close/>
                </a:path>
                <a:path w="76200" h="46355">
                  <a:moveTo>
                    <a:pt x="20284" y="14071"/>
                  </a:moveTo>
                  <a:lnTo>
                    <a:pt x="17014" y="14071"/>
                  </a:lnTo>
                  <a:lnTo>
                    <a:pt x="22407" y="17376"/>
                  </a:lnTo>
                  <a:lnTo>
                    <a:pt x="24967" y="22390"/>
                  </a:lnTo>
                  <a:lnTo>
                    <a:pt x="24996" y="25526"/>
                  </a:lnTo>
                  <a:lnTo>
                    <a:pt x="24874" y="28614"/>
                  </a:lnTo>
                  <a:lnTo>
                    <a:pt x="21459" y="33883"/>
                  </a:lnTo>
                  <a:lnTo>
                    <a:pt x="23603" y="33883"/>
                  </a:lnTo>
                  <a:lnTo>
                    <a:pt x="26773" y="28943"/>
                  </a:lnTo>
                  <a:lnTo>
                    <a:pt x="26998" y="24117"/>
                  </a:lnTo>
                  <a:lnTo>
                    <a:pt x="26988" y="22390"/>
                  </a:lnTo>
                  <a:lnTo>
                    <a:pt x="24295" y="16852"/>
                  </a:lnTo>
                  <a:lnTo>
                    <a:pt x="20284" y="14071"/>
                  </a:lnTo>
                  <a:close/>
                </a:path>
                <a:path w="76200" h="46355">
                  <a:moveTo>
                    <a:pt x="58722" y="11087"/>
                  </a:moveTo>
                  <a:lnTo>
                    <a:pt x="55482" y="11087"/>
                  </a:lnTo>
                  <a:lnTo>
                    <a:pt x="60042" y="13373"/>
                  </a:lnTo>
                  <a:lnTo>
                    <a:pt x="54720" y="18021"/>
                  </a:lnTo>
                  <a:lnTo>
                    <a:pt x="54695" y="25857"/>
                  </a:lnTo>
                  <a:lnTo>
                    <a:pt x="59940" y="30314"/>
                  </a:lnTo>
                  <a:lnTo>
                    <a:pt x="55343" y="33756"/>
                  </a:lnTo>
                  <a:lnTo>
                    <a:pt x="58877" y="33756"/>
                  </a:lnTo>
                  <a:lnTo>
                    <a:pt x="64585" y="29311"/>
                  </a:lnTo>
                  <a:lnTo>
                    <a:pt x="61286" y="29311"/>
                  </a:lnTo>
                  <a:lnTo>
                    <a:pt x="57060" y="25260"/>
                  </a:lnTo>
                  <a:lnTo>
                    <a:pt x="56953" y="24117"/>
                  </a:lnTo>
                  <a:lnTo>
                    <a:pt x="56803" y="18287"/>
                  </a:lnTo>
                  <a:lnTo>
                    <a:pt x="61439" y="14071"/>
                  </a:lnTo>
                  <a:lnTo>
                    <a:pt x="64828" y="14071"/>
                  </a:lnTo>
                  <a:lnTo>
                    <a:pt x="58722" y="11087"/>
                  </a:lnTo>
                  <a:close/>
                </a:path>
                <a:path w="76200" h="46355">
                  <a:moveTo>
                    <a:pt x="14248" y="17589"/>
                  </a:moveTo>
                  <a:lnTo>
                    <a:pt x="11820" y="17589"/>
                  </a:lnTo>
                  <a:lnTo>
                    <a:pt x="16023" y="20637"/>
                  </a:lnTo>
                  <a:lnTo>
                    <a:pt x="17021" y="25044"/>
                  </a:lnTo>
                  <a:lnTo>
                    <a:pt x="17145" y="26377"/>
                  </a:lnTo>
                  <a:lnTo>
                    <a:pt x="14944" y="30708"/>
                  </a:lnTo>
                  <a:lnTo>
                    <a:pt x="16950" y="30708"/>
                  </a:lnTo>
                  <a:lnTo>
                    <a:pt x="19617" y="26377"/>
                  </a:lnTo>
                  <a:lnTo>
                    <a:pt x="18068" y="19977"/>
                  </a:lnTo>
                  <a:lnTo>
                    <a:pt x="14248" y="17589"/>
                  </a:lnTo>
                  <a:close/>
                </a:path>
                <a:path w="76200" h="46355">
                  <a:moveTo>
                    <a:pt x="64828" y="14071"/>
                  </a:moveTo>
                  <a:lnTo>
                    <a:pt x="61439" y="14071"/>
                  </a:lnTo>
                  <a:lnTo>
                    <a:pt x="65287" y="16014"/>
                  </a:lnTo>
                  <a:lnTo>
                    <a:pt x="63407" y="16763"/>
                  </a:lnTo>
                  <a:lnTo>
                    <a:pt x="62239" y="18668"/>
                  </a:lnTo>
                  <a:lnTo>
                    <a:pt x="62467" y="23240"/>
                  </a:lnTo>
                  <a:lnTo>
                    <a:pt x="63826" y="24993"/>
                  </a:lnTo>
                  <a:lnTo>
                    <a:pt x="65680" y="25996"/>
                  </a:lnTo>
                  <a:lnTo>
                    <a:pt x="61286" y="29311"/>
                  </a:lnTo>
                  <a:lnTo>
                    <a:pt x="64585" y="29311"/>
                  </a:lnTo>
                  <a:lnTo>
                    <a:pt x="70065" y="25044"/>
                  </a:lnTo>
                  <a:lnTo>
                    <a:pt x="66963" y="25044"/>
                  </a:lnTo>
                  <a:lnTo>
                    <a:pt x="65706" y="24307"/>
                  </a:lnTo>
                  <a:lnTo>
                    <a:pt x="64791" y="23075"/>
                  </a:lnTo>
                  <a:lnTo>
                    <a:pt x="64295" y="20637"/>
                  </a:lnTo>
                  <a:lnTo>
                    <a:pt x="64422" y="18287"/>
                  </a:lnTo>
                  <a:lnTo>
                    <a:pt x="64601" y="16827"/>
                  </a:lnTo>
                  <a:lnTo>
                    <a:pt x="70444" y="16827"/>
                  </a:lnTo>
                  <a:lnTo>
                    <a:pt x="64828" y="14071"/>
                  </a:lnTo>
                  <a:close/>
                </a:path>
                <a:path w="76200" h="46355">
                  <a:moveTo>
                    <a:pt x="10040" y="20599"/>
                  </a:moveTo>
                  <a:lnTo>
                    <a:pt x="7375" y="20599"/>
                  </a:lnTo>
                  <a:lnTo>
                    <a:pt x="9483" y="22390"/>
                  </a:lnTo>
                  <a:lnTo>
                    <a:pt x="9858" y="24155"/>
                  </a:lnTo>
                  <a:lnTo>
                    <a:pt x="9979" y="25526"/>
                  </a:lnTo>
                  <a:lnTo>
                    <a:pt x="9026" y="27774"/>
                  </a:lnTo>
                  <a:lnTo>
                    <a:pt x="11161" y="27774"/>
                  </a:lnTo>
                  <a:lnTo>
                    <a:pt x="12210" y="25857"/>
                  </a:lnTo>
                  <a:lnTo>
                    <a:pt x="12084" y="24117"/>
                  </a:lnTo>
                  <a:lnTo>
                    <a:pt x="11578" y="21793"/>
                  </a:lnTo>
                  <a:lnTo>
                    <a:pt x="10040" y="20599"/>
                  </a:lnTo>
                  <a:close/>
                </a:path>
                <a:path w="76200" h="46355">
                  <a:moveTo>
                    <a:pt x="70444" y="16827"/>
                  </a:moveTo>
                  <a:lnTo>
                    <a:pt x="64601" y="16827"/>
                  </a:lnTo>
                  <a:lnTo>
                    <a:pt x="66696" y="16852"/>
                  </a:lnTo>
                  <a:lnTo>
                    <a:pt x="73491" y="20142"/>
                  </a:lnTo>
                  <a:lnTo>
                    <a:pt x="66963" y="25044"/>
                  </a:lnTo>
                  <a:lnTo>
                    <a:pt x="70065" y="25044"/>
                  </a:lnTo>
                  <a:lnTo>
                    <a:pt x="76051" y="20383"/>
                  </a:lnTo>
                  <a:lnTo>
                    <a:pt x="76056" y="19596"/>
                  </a:lnTo>
                  <a:lnTo>
                    <a:pt x="70444" y="16827"/>
                  </a:lnTo>
                  <a:close/>
                </a:path>
                <a:path w="76200" h="46355">
                  <a:moveTo>
                    <a:pt x="53837" y="8699"/>
                  </a:moveTo>
                  <a:lnTo>
                    <a:pt x="50758" y="8699"/>
                  </a:lnTo>
                  <a:lnTo>
                    <a:pt x="53819" y="10248"/>
                  </a:lnTo>
                  <a:lnTo>
                    <a:pt x="49342" y="11850"/>
                  </a:lnTo>
                  <a:lnTo>
                    <a:pt x="49264" y="12031"/>
                  </a:lnTo>
                  <a:lnTo>
                    <a:pt x="47831" y="17376"/>
                  </a:lnTo>
                  <a:lnTo>
                    <a:pt x="47759" y="18021"/>
                  </a:lnTo>
                  <a:lnTo>
                    <a:pt x="47646" y="23139"/>
                  </a:lnTo>
                  <a:lnTo>
                    <a:pt x="49573" y="23139"/>
                  </a:lnTo>
                  <a:lnTo>
                    <a:pt x="49417" y="21577"/>
                  </a:lnTo>
                  <a:lnTo>
                    <a:pt x="49539" y="18287"/>
                  </a:lnTo>
                  <a:lnTo>
                    <a:pt x="50275" y="11912"/>
                  </a:lnTo>
                  <a:lnTo>
                    <a:pt x="55343" y="11137"/>
                  </a:lnTo>
                  <a:lnTo>
                    <a:pt x="55482" y="11087"/>
                  </a:lnTo>
                  <a:lnTo>
                    <a:pt x="58722" y="11087"/>
                  </a:lnTo>
                  <a:lnTo>
                    <a:pt x="53837" y="8699"/>
                  </a:lnTo>
                  <a:close/>
                </a:path>
                <a:path w="76200" h="46355">
                  <a:moveTo>
                    <a:pt x="48563" y="6121"/>
                  </a:moveTo>
                  <a:lnTo>
                    <a:pt x="45627" y="6121"/>
                  </a:lnTo>
                  <a:lnTo>
                    <a:pt x="49132" y="7886"/>
                  </a:lnTo>
                  <a:lnTo>
                    <a:pt x="47850" y="11252"/>
                  </a:lnTo>
                  <a:lnTo>
                    <a:pt x="45589" y="13385"/>
                  </a:lnTo>
                  <a:lnTo>
                    <a:pt x="42884" y="14566"/>
                  </a:lnTo>
                  <a:lnTo>
                    <a:pt x="45418" y="14554"/>
                  </a:lnTo>
                  <a:lnTo>
                    <a:pt x="46745" y="14008"/>
                  </a:lnTo>
                  <a:lnTo>
                    <a:pt x="49197" y="12031"/>
                  </a:lnTo>
                  <a:lnTo>
                    <a:pt x="49310" y="11861"/>
                  </a:lnTo>
                  <a:lnTo>
                    <a:pt x="50758" y="8699"/>
                  </a:lnTo>
                  <a:lnTo>
                    <a:pt x="53837" y="8699"/>
                  </a:lnTo>
                  <a:lnTo>
                    <a:pt x="48563" y="6121"/>
                  </a:lnTo>
                  <a:close/>
                </a:path>
                <a:path w="76200" h="46355">
                  <a:moveTo>
                    <a:pt x="34629" y="13754"/>
                  </a:moveTo>
                  <a:lnTo>
                    <a:pt x="32216" y="13766"/>
                  </a:lnTo>
                  <a:lnTo>
                    <a:pt x="30641" y="13766"/>
                  </a:lnTo>
                  <a:lnTo>
                    <a:pt x="29536" y="13792"/>
                  </a:lnTo>
                  <a:lnTo>
                    <a:pt x="28685" y="13842"/>
                  </a:lnTo>
                  <a:lnTo>
                    <a:pt x="37245" y="13842"/>
                  </a:lnTo>
                  <a:lnTo>
                    <a:pt x="34629" y="13754"/>
                  </a:lnTo>
                  <a:close/>
                </a:path>
                <a:path w="76200" h="46355">
                  <a:moveTo>
                    <a:pt x="28250" y="8432"/>
                  </a:moveTo>
                  <a:lnTo>
                    <a:pt x="25320" y="8432"/>
                  </a:lnTo>
                  <a:lnTo>
                    <a:pt x="28749" y="10909"/>
                  </a:lnTo>
                  <a:lnTo>
                    <a:pt x="33473" y="12103"/>
                  </a:lnTo>
                  <a:lnTo>
                    <a:pt x="41182" y="11163"/>
                  </a:lnTo>
                  <a:lnTo>
                    <a:pt x="41603" y="10782"/>
                  </a:lnTo>
                  <a:lnTo>
                    <a:pt x="34388" y="10782"/>
                  </a:lnTo>
                  <a:lnTo>
                    <a:pt x="29828" y="9563"/>
                  </a:lnTo>
                  <a:lnTo>
                    <a:pt x="28250" y="8432"/>
                  </a:lnTo>
                  <a:close/>
                </a:path>
                <a:path w="76200" h="46355">
                  <a:moveTo>
                    <a:pt x="44119" y="3949"/>
                  </a:moveTo>
                  <a:lnTo>
                    <a:pt x="41322" y="3949"/>
                  </a:lnTo>
                  <a:lnTo>
                    <a:pt x="44103" y="5346"/>
                  </a:lnTo>
                  <a:lnTo>
                    <a:pt x="43862" y="5486"/>
                  </a:lnTo>
                  <a:lnTo>
                    <a:pt x="42262" y="7708"/>
                  </a:lnTo>
                  <a:lnTo>
                    <a:pt x="40560" y="9448"/>
                  </a:lnTo>
                  <a:lnTo>
                    <a:pt x="34388" y="10782"/>
                  </a:lnTo>
                  <a:lnTo>
                    <a:pt x="41603" y="10782"/>
                  </a:lnTo>
                  <a:lnTo>
                    <a:pt x="43570" y="9004"/>
                  </a:lnTo>
                  <a:lnTo>
                    <a:pt x="45627" y="6121"/>
                  </a:lnTo>
                  <a:lnTo>
                    <a:pt x="48563" y="6121"/>
                  </a:lnTo>
                  <a:lnTo>
                    <a:pt x="44119" y="3949"/>
                  </a:lnTo>
                  <a:close/>
                </a:path>
                <a:path w="76200" h="46355">
                  <a:moveTo>
                    <a:pt x="31746" y="5740"/>
                  </a:moveTo>
                  <a:lnTo>
                    <a:pt x="29320" y="5740"/>
                  </a:lnTo>
                  <a:lnTo>
                    <a:pt x="33181" y="8064"/>
                  </a:lnTo>
                  <a:lnTo>
                    <a:pt x="38210" y="7416"/>
                  </a:lnTo>
                  <a:lnTo>
                    <a:pt x="38666" y="6908"/>
                  </a:lnTo>
                  <a:lnTo>
                    <a:pt x="33410" y="6908"/>
                  </a:lnTo>
                  <a:lnTo>
                    <a:pt x="31746" y="5740"/>
                  </a:lnTo>
                  <a:close/>
                </a:path>
                <a:path w="76200" h="46355">
                  <a:moveTo>
                    <a:pt x="38585" y="1244"/>
                  </a:moveTo>
                  <a:lnTo>
                    <a:pt x="35937" y="1244"/>
                  </a:lnTo>
                  <a:lnTo>
                    <a:pt x="40026" y="3505"/>
                  </a:lnTo>
                  <a:lnTo>
                    <a:pt x="37613" y="6197"/>
                  </a:lnTo>
                  <a:lnTo>
                    <a:pt x="33410" y="6908"/>
                  </a:lnTo>
                  <a:lnTo>
                    <a:pt x="38666" y="6908"/>
                  </a:lnTo>
                  <a:lnTo>
                    <a:pt x="41322" y="3949"/>
                  </a:lnTo>
                  <a:lnTo>
                    <a:pt x="44119" y="3949"/>
                  </a:lnTo>
                  <a:lnTo>
                    <a:pt x="38585" y="1244"/>
                  </a:lnTo>
                  <a:close/>
                </a:path>
              </a:pathLst>
            </a:custGeom>
            <a:solidFill>
              <a:srgbClr val="24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8" name="object 2798" descr=""/>
            <p:cNvSpPr/>
            <p:nvPr/>
          </p:nvSpPr>
          <p:spPr>
            <a:xfrm>
              <a:off x="2923641" y="2702801"/>
              <a:ext cx="22225" cy="15875"/>
            </a:xfrm>
            <a:custGeom>
              <a:avLst/>
              <a:gdLst/>
              <a:ahLst/>
              <a:cxnLst/>
              <a:rect l="l" t="t" r="r" b="b"/>
              <a:pathLst>
                <a:path w="22225" h="15875">
                  <a:moveTo>
                    <a:pt x="9525" y="15176"/>
                  </a:moveTo>
                  <a:lnTo>
                    <a:pt x="7886" y="10172"/>
                  </a:lnTo>
                  <a:lnTo>
                    <a:pt x="6464" y="5118"/>
                  </a:lnTo>
                  <a:lnTo>
                    <a:pt x="5270" y="0"/>
                  </a:lnTo>
                  <a:lnTo>
                    <a:pt x="2362" y="0"/>
                  </a:lnTo>
                  <a:lnTo>
                    <a:pt x="0" y="127"/>
                  </a:lnTo>
                  <a:lnTo>
                    <a:pt x="50" y="368"/>
                  </a:lnTo>
                  <a:lnTo>
                    <a:pt x="1104" y="5232"/>
                  </a:lnTo>
                  <a:lnTo>
                    <a:pt x="3327" y="15201"/>
                  </a:lnTo>
                  <a:lnTo>
                    <a:pt x="3492" y="15341"/>
                  </a:lnTo>
                  <a:lnTo>
                    <a:pt x="6197" y="15290"/>
                  </a:lnTo>
                  <a:lnTo>
                    <a:pt x="9525" y="15176"/>
                  </a:lnTo>
                  <a:close/>
                </a:path>
                <a:path w="22225" h="15875">
                  <a:moveTo>
                    <a:pt x="22059" y="14465"/>
                  </a:moveTo>
                  <a:lnTo>
                    <a:pt x="21971" y="14274"/>
                  </a:lnTo>
                  <a:lnTo>
                    <a:pt x="21018" y="12230"/>
                  </a:lnTo>
                  <a:lnTo>
                    <a:pt x="17221" y="2235"/>
                  </a:lnTo>
                  <a:lnTo>
                    <a:pt x="15392" y="546"/>
                  </a:lnTo>
                  <a:lnTo>
                    <a:pt x="13995" y="342"/>
                  </a:lnTo>
                  <a:lnTo>
                    <a:pt x="12166" y="215"/>
                  </a:lnTo>
                  <a:lnTo>
                    <a:pt x="13055" y="5245"/>
                  </a:lnTo>
                  <a:lnTo>
                    <a:pt x="14528" y="10160"/>
                  </a:lnTo>
                  <a:lnTo>
                    <a:pt x="16573" y="14846"/>
                  </a:lnTo>
                  <a:lnTo>
                    <a:pt x="19659" y="14668"/>
                  </a:lnTo>
                  <a:lnTo>
                    <a:pt x="22059" y="14465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9" name="object 2799" descr=""/>
            <p:cNvSpPr/>
            <p:nvPr/>
          </p:nvSpPr>
          <p:spPr>
            <a:xfrm>
              <a:off x="2929573" y="2702678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60" h="15875">
                  <a:moveTo>
                    <a:pt x="3200" y="0"/>
                  </a:moveTo>
                  <a:lnTo>
                    <a:pt x="2273" y="228"/>
                  </a:lnTo>
                  <a:lnTo>
                    <a:pt x="0" y="228"/>
                  </a:lnTo>
                  <a:lnTo>
                    <a:pt x="1193" y="5346"/>
                  </a:lnTo>
                  <a:lnTo>
                    <a:pt x="2616" y="10401"/>
                  </a:lnTo>
                  <a:lnTo>
                    <a:pt x="4254" y="15405"/>
                  </a:lnTo>
                  <a:lnTo>
                    <a:pt x="6527" y="15316"/>
                  </a:lnTo>
                  <a:lnTo>
                    <a:pt x="7442" y="14909"/>
                  </a:lnTo>
                  <a:lnTo>
                    <a:pt x="9652" y="14782"/>
                  </a:lnTo>
                  <a:lnTo>
                    <a:pt x="7607" y="10096"/>
                  </a:lnTo>
                  <a:lnTo>
                    <a:pt x="6121" y="5181"/>
                  </a:lnTo>
                  <a:lnTo>
                    <a:pt x="5245" y="152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0" name="object 2800" descr=""/>
            <p:cNvSpPr/>
            <p:nvPr/>
          </p:nvSpPr>
          <p:spPr>
            <a:xfrm>
              <a:off x="2898889" y="2689085"/>
              <a:ext cx="71755" cy="29845"/>
            </a:xfrm>
            <a:custGeom>
              <a:avLst/>
              <a:gdLst/>
              <a:ahLst/>
              <a:cxnLst/>
              <a:rect l="l" t="t" r="r" b="b"/>
              <a:pathLst>
                <a:path w="71755" h="29844">
                  <a:moveTo>
                    <a:pt x="7912" y="24003"/>
                  </a:moveTo>
                  <a:lnTo>
                    <a:pt x="7302" y="21132"/>
                  </a:lnTo>
                  <a:lnTo>
                    <a:pt x="5194" y="19342"/>
                  </a:lnTo>
                  <a:lnTo>
                    <a:pt x="0" y="22860"/>
                  </a:lnTo>
                  <a:lnTo>
                    <a:pt x="1181" y="23596"/>
                  </a:lnTo>
                  <a:lnTo>
                    <a:pt x="3670" y="24917"/>
                  </a:lnTo>
                  <a:lnTo>
                    <a:pt x="6845" y="26517"/>
                  </a:lnTo>
                  <a:lnTo>
                    <a:pt x="7912" y="24003"/>
                  </a:lnTo>
                  <a:close/>
                </a:path>
                <a:path w="71755" h="29844">
                  <a:moveTo>
                    <a:pt x="15087" y="24892"/>
                  </a:moveTo>
                  <a:lnTo>
                    <a:pt x="13843" y="19380"/>
                  </a:lnTo>
                  <a:lnTo>
                    <a:pt x="9639" y="16344"/>
                  </a:lnTo>
                  <a:lnTo>
                    <a:pt x="6616" y="18389"/>
                  </a:lnTo>
                  <a:lnTo>
                    <a:pt x="9398" y="20548"/>
                  </a:lnTo>
                  <a:lnTo>
                    <a:pt x="10210" y="24282"/>
                  </a:lnTo>
                  <a:lnTo>
                    <a:pt x="8521" y="27368"/>
                  </a:lnTo>
                  <a:lnTo>
                    <a:pt x="12763" y="29464"/>
                  </a:lnTo>
                  <a:lnTo>
                    <a:pt x="15087" y="24892"/>
                  </a:lnTo>
                  <a:close/>
                </a:path>
                <a:path w="71755" h="29844">
                  <a:moveTo>
                    <a:pt x="37846" y="2260"/>
                  </a:moveTo>
                  <a:lnTo>
                    <a:pt x="33756" y="0"/>
                  </a:lnTo>
                  <a:lnTo>
                    <a:pt x="28371" y="3644"/>
                  </a:lnTo>
                  <a:lnTo>
                    <a:pt x="31229" y="5664"/>
                  </a:lnTo>
                  <a:lnTo>
                    <a:pt x="35433" y="4953"/>
                  </a:lnTo>
                  <a:lnTo>
                    <a:pt x="37846" y="2260"/>
                  </a:lnTo>
                  <a:close/>
                </a:path>
                <a:path w="71755" h="29844">
                  <a:moveTo>
                    <a:pt x="41910" y="4102"/>
                  </a:moveTo>
                  <a:lnTo>
                    <a:pt x="39128" y="2705"/>
                  </a:lnTo>
                  <a:lnTo>
                    <a:pt x="36017" y="6172"/>
                  </a:lnTo>
                  <a:lnTo>
                    <a:pt x="31000" y="6807"/>
                  </a:lnTo>
                  <a:lnTo>
                    <a:pt x="27127" y="4483"/>
                  </a:lnTo>
                  <a:lnTo>
                    <a:pt x="24650" y="6159"/>
                  </a:lnTo>
                  <a:lnTo>
                    <a:pt x="27635" y="8318"/>
                  </a:lnTo>
                  <a:lnTo>
                    <a:pt x="32207" y="9537"/>
                  </a:lnTo>
                  <a:lnTo>
                    <a:pt x="38379" y="8191"/>
                  </a:lnTo>
                  <a:lnTo>
                    <a:pt x="40081" y="6451"/>
                  </a:lnTo>
                  <a:lnTo>
                    <a:pt x="41681" y="4241"/>
                  </a:lnTo>
                  <a:lnTo>
                    <a:pt x="41910" y="4102"/>
                  </a:lnTo>
                  <a:close/>
                </a:path>
                <a:path w="71755" h="29844">
                  <a:moveTo>
                    <a:pt x="71310" y="18884"/>
                  </a:moveTo>
                  <a:lnTo>
                    <a:pt x="64579" y="15608"/>
                  </a:lnTo>
                  <a:lnTo>
                    <a:pt x="62420" y="15582"/>
                  </a:lnTo>
                  <a:lnTo>
                    <a:pt x="62014" y="18884"/>
                  </a:lnTo>
                  <a:lnTo>
                    <a:pt x="62611" y="21818"/>
                  </a:lnTo>
                  <a:lnTo>
                    <a:pt x="63525" y="23050"/>
                  </a:lnTo>
                  <a:lnTo>
                    <a:pt x="64782" y="23787"/>
                  </a:lnTo>
                  <a:lnTo>
                    <a:pt x="71310" y="18884"/>
                  </a:lnTo>
                  <a:close/>
                </a:path>
              </a:pathLst>
            </a:custGeom>
            <a:solidFill>
              <a:srgbClr val="FAD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1" name="object 2801" descr=""/>
            <p:cNvSpPr/>
            <p:nvPr/>
          </p:nvSpPr>
          <p:spPr>
            <a:xfrm>
              <a:off x="2930372" y="2722664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39" h="8889">
                  <a:moveTo>
                    <a:pt x="11493" y="6578"/>
                  </a:moveTo>
                  <a:lnTo>
                    <a:pt x="9347" y="5283"/>
                  </a:lnTo>
                  <a:lnTo>
                    <a:pt x="6743" y="5448"/>
                  </a:lnTo>
                  <a:lnTo>
                    <a:pt x="4787" y="7150"/>
                  </a:lnTo>
                  <a:lnTo>
                    <a:pt x="8445" y="8864"/>
                  </a:lnTo>
                  <a:lnTo>
                    <a:pt x="11493" y="6578"/>
                  </a:lnTo>
                  <a:close/>
                </a:path>
                <a:path w="15239" h="8889">
                  <a:moveTo>
                    <a:pt x="15062" y="3911"/>
                  </a:moveTo>
                  <a:lnTo>
                    <a:pt x="10617" y="0"/>
                  </a:lnTo>
                  <a:lnTo>
                    <a:pt x="4076" y="215"/>
                  </a:lnTo>
                  <a:lnTo>
                    <a:pt x="0" y="4889"/>
                  </a:lnTo>
                  <a:lnTo>
                    <a:pt x="3327" y="6464"/>
                  </a:lnTo>
                  <a:lnTo>
                    <a:pt x="6019" y="4229"/>
                  </a:lnTo>
                  <a:lnTo>
                    <a:pt x="9829" y="3898"/>
                  </a:lnTo>
                  <a:lnTo>
                    <a:pt x="12801" y="5600"/>
                  </a:lnTo>
                  <a:lnTo>
                    <a:pt x="15062" y="3911"/>
                  </a:lnTo>
                  <a:close/>
                </a:path>
              </a:pathLst>
            </a:custGeom>
            <a:solidFill>
              <a:srgbClr val="FCE5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2" name="object 2802" descr=""/>
            <p:cNvSpPr/>
            <p:nvPr/>
          </p:nvSpPr>
          <p:spPr>
            <a:xfrm>
              <a:off x="2953522" y="2701909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4622" y="0"/>
                  </a:moveTo>
                  <a:lnTo>
                    <a:pt x="0" y="4216"/>
                  </a:lnTo>
                  <a:lnTo>
                    <a:pt x="165" y="11099"/>
                  </a:lnTo>
                  <a:lnTo>
                    <a:pt x="4470" y="15227"/>
                  </a:lnTo>
                  <a:lnTo>
                    <a:pt x="8877" y="11925"/>
                  </a:lnTo>
                  <a:lnTo>
                    <a:pt x="7010" y="10909"/>
                  </a:lnTo>
                  <a:lnTo>
                    <a:pt x="5664" y="9169"/>
                  </a:lnTo>
                  <a:lnTo>
                    <a:pt x="5435" y="4584"/>
                  </a:lnTo>
                  <a:lnTo>
                    <a:pt x="6591" y="2679"/>
                  </a:lnTo>
                  <a:lnTo>
                    <a:pt x="8470" y="1930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FAD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3" name="object 2803" descr=""/>
            <p:cNvSpPr/>
            <p:nvPr/>
          </p:nvSpPr>
          <p:spPr>
            <a:xfrm>
              <a:off x="2914980" y="2707144"/>
              <a:ext cx="6985" cy="10795"/>
            </a:xfrm>
            <a:custGeom>
              <a:avLst/>
              <a:gdLst/>
              <a:ahLst/>
              <a:cxnLst/>
              <a:rect l="l" t="t" r="r" b="b"/>
              <a:pathLst>
                <a:path w="6985" h="10794">
                  <a:moveTo>
                    <a:pt x="5232" y="812"/>
                  </a:moveTo>
                  <a:lnTo>
                    <a:pt x="3644" y="292"/>
                  </a:lnTo>
                  <a:lnTo>
                    <a:pt x="2730" y="0"/>
                  </a:lnTo>
                  <a:lnTo>
                    <a:pt x="1651" y="495"/>
                  </a:lnTo>
                  <a:lnTo>
                    <a:pt x="1727" y="1968"/>
                  </a:lnTo>
                  <a:lnTo>
                    <a:pt x="2743" y="1892"/>
                  </a:lnTo>
                  <a:lnTo>
                    <a:pt x="2717" y="1460"/>
                  </a:lnTo>
                  <a:lnTo>
                    <a:pt x="3289" y="1003"/>
                  </a:lnTo>
                  <a:lnTo>
                    <a:pt x="3606" y="1028"/>
                  </a:lnTo>
                  <a:lnTo>
                    <a:pt x="3657" y="1511"/>
                  </a:lnTo>
                  <a:lnTo>
                    <a:pt x="3746" y="1714"/>
                  </a:lnTo>
                  <a:lnTo>
                    <a:pt x="3784" y="1917"/>
                  </a:lnTo>
                  <a:lnTo>
                    <a:pt x="3759" y="2133"/>
                  </a:lnTo>
                  <a:lnTo>
                    <a:pt x="3746" y="2654"/>
                  </a:lnTo>
                  <a:lnTo>
                    <a:pt x="3454" y="3200"/>
                  </a:lnTo>
                  <a:lnTo>
                    <a:pt x="3251" y="3657"/>
                  </a:lnTo>
                  <a:lnTo>
                    <a:pt x="3060" y="4064"/>
                  </a:lnTo>
                  <a:lnTo>
                    <a:pt x="4064" y="4114"/>
                  </a:lnTo>
                  <a:lnTo>
                    <a:pt x="4229" y="3746"/>
                  </a:lnTo>
                  <a:lnTo>
                    <a:pt x="4762" y="2616"/>
                  </a:lnTo>
                  <a:lnTo>
                    <a:pt x="5232" y="812"/>
                  </a:lnTo>
                  <a:close/>
                </a:path>
                <a:path w="6985" h="10794">
                  <a:moveTo>
                    <a:pt x="6413" y="8051"/>
                  </a:moveTo>
                  <a:lnTo>
                    <a:pt x="5054" y="8077"/>
                  </a:lnTo>
                  <a:lnTo>
                    <a:pt x="4775" y="8077"/>
                  </a:lnTo>
                  <a:lnTo>
                    <a:pt x="4521" y="8166"/>
                  </a:lnTo>
                  <a:lnTo>
                    <a:pt x="4292" y="8293"/>
                  </a:lnTo>
                  <a:lnTo>
                    <a:pt x="3594" y="6413"/>
                  </a:lnTo>
                  <a:lnTo>
                    <a:pt x="0" y="7670"/>
                  </a:lnTo>
                  <a:lnTo>
                    <a:pt x="1612" y="9918"/>
                  </a:lnTo>
                  <a:lnTo>
                    <a:pt x="2590" y="9728"/>
                  </a:lnTo>
                  <a:lnTo>
                    <a:pt x="2387" y="9436"/>
                  </a:lnTo>
                  <a:lnTo>
                    <a:pt x="2184" y="9220"/>
                  </a:lnTo>
                  <a:lnTo>
                    <a:pt x="2082" y="8966"/>
                  </a:lnTo>
                  <a:lnTo>
                    <a:pt x="2095" y="8674"/>
                  </a:lnTo>
                  <a:lnTo>
                    <a:pt x="2959" y="7988"/>
                  </a:lnTo>
                  <a:lnTo>
                    <a:pt x="3390" y="8039"/>
                  </a:lnTo>
                  <a:lnTo>
                    <a:pt x="3378" y="8839"/>
                  </a:lnTo>
                  <a:lnTo>
                    <a:pt x="3517" y="8991"/>
                  </a:lnTo>
                  <a:lnTo>
                    <a:pt x="3200" y="9410"/>
                  </a:lnTo>
                  <a:lnTo>
                    <a:pt x="2959" y="9893"/>
                  </a:lnTo>
                  <a:lnTo>
                    <a:pt x="2692" y="10680"/>
                  </a:lnTo>
                  <a:lnTo>
                    <a:pt x="3683" y="10693"/>
                  </a:lnTo>
                  <a:lnTo>
                    <a:pt x="3797" y="10388"/>
                  </a:lnTo>
                  <a:lnTo>
                    <a:pt x="3924" y="10007"/>
                  </a:lnTo>
                  <a:lnTo>
                    <a:pt x="4076" y="9436"/>
                  </a:lnTo>
                  <a:lnTo>
                    <a:pt x="4419" y="9182"/>
                  </a:lnTo>
                  <a:lnTo>
                    <a:pt x="4584" y="8813"/>
                  </a:lnTo>
                  <a:lnTo>
                    <a:pt x="4838" y="8813"/>
                  </a:lnTo>
                  <a:lnTo>
                    <a:pt x="5181" y="9182"/>
                  </a:lnTo>
                  <a:lnTo>
                    <a:pt x="5130" y="9550"/>
                  </a:lnTo>
                  <a:lnTo>
                    <a:pt x="4991" y="9893"/>
                  </a:lnTo>
                  <a:lnTo>
                    <a:pt x="4622" y="10490"/>
                  </a:lnTo>
                  <a:lnTo>
                    <a:pt x="5600" y="10553"/>
                  </a:lnTo>
                  <a:lnTo>
                    <a:pt x="5765" y="10248"/>
                  </a:lnTo>
                  <a:lnTo>
                    <a:pt x="6248" y="9410"/>
                  </a:lnTo>
                  <a:lnTo>
                    <a:pt x="6413" y="8051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4" name="object 2804" descr=""/>
            <p:cNvSpPr/>
            <p:nvPr/>
          </p:nvSpPr>
          <p:spPr>
            <a:xfrm>
              <a:off x="2900260" y="2708249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80">
                  <a:moveTo>
                    <a:pt x="4114" y="4470"/>
                  </a:moveTo>
                  <a:lnTo>
                    <a:pt x="4089" y="3111"/>
                  </a:lnTo>
                  <a:lnTo>
                    <a:pt x="3098" y="2222"/>
                  </a:lnTo>
                  <a:lnTo>
                    <a:pt x="1739" y="2476"/>
                  </a:lnTo>
                  <a:lnTo>
                    <a:pt x="723" y="2679"/>
                  </a:lnTo>
                  <a:lnTo>
                    <a:pt x="0" y="3733"/>
                  </a:lnTo>
                  <a:lnTo>
                    <a:pt x="1054" y="4826"/>
                  </a:lnTo>
                  <a:lnTo>
                    <a:pt x="1981" y="4597"/>
                  </a:lnTo>
                  <a:lnTo>
                    <a:pt x="1524" y="4114"/>
                  </a:lnTo>
                  <a:lnTo>
                    <a:pt x="1282" y="3517"/>
                  </a:lnTo>
                  <a:lnTo>
                    <a:pt x="1638" y="3149"/>
                  </a:lnTo>
                  <a:lnTo>
                    <a:pt x="2400" y="2933"/>
                  </a:lnTo>
                  <a:lnTo>
                    <a:pt x="2870" y="3162"/>
                  </a:lnTo>
                  <a:lnTo>
                    <a:pt x="3022" y="3848"/>
                  </a:lnTo>
                  <a:lnTo>
                    <a:pt x="3098" y="4076"/>
                  </a:lnTo>
                  <a:lnTo>
                    <a:pt x="3124" y="4318"/>
                  </a:lnTo>
                  <a:lnTo>
                    <a:pt x="3098" y="4559"/>
                  </a:lnTo>
                  <a:lnTo>
                    <a:pt x="3111" y="4838"/>
                  </a:lnTo>
                  <a:lnTo>
                    <a:pt x="4114" y="4787"/>
                  </a:lnTo>
                  <a:lnTo>
                    <a:pt x="4114" y="4470"/>
                  </a:lnTo>
                  <a:close/>
                </a:path>
                <a:path w="12700" h="5080">
                  <a:moveTo>
                    <a:pt x="12280" y="2108"/>
                  </a:moveTo>
                  <a:lnTo>
                    <a:pt x="9042" y="0"/>
                  </a:lnTo>
                  <a:lnTo>
                    <a:pt x="8013" y="2628"/>
                  </a:lnTo>
                  <a:lnTo>
                    <a:pt x="9017" y="2679"/>
                  </a:lnTo>
                  <a:lnTo>
                    <a:pt x="9169" y="2298"/>
                  </a:lnTo>
                  <a:lnTo>
                    <a:pt x="9296" y="2552"/>
                  </a:lnTo>
                  <a:lnTo>
                    <a:pt x="9410" y="2806"/>
                  </a:lnTo>
                  <a:lnTo>
                    <a:pt x="9537" y="3060"/>
                  </a:lnTo>
                  <a:lnTo>
                    <a:pt x="9029" y="3390"/>
                  </a:lnTo>
                  <a:lnTo>
                    <a:pt x="9956" y="3657"/>
                  </a:lnTo>
                  <a:lnTo>
                    <a:pt x="12280" y="2108"/>
                  </a:lnTo>
                  <a:close/>
                </a:path>
              </a:pathLst>
            </a:custGeom>
            <a:solidFill>
              <a:srgbClr val="DCB7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5" name="object 2805" descr=""/>
            <p:cNvSpPr/>
            <p:nvPr/>
          </p:nvSpPr>
          <p:spPr>
            <a:xfrm>
              <a:off x="2937595" y="269864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422" y="0"/>
                  </a:moveTo>
                  <a:lnTo>
                    <a:pt x="520" y="1244"/>
                  </a:lnTo>
                  <a:lnTo>
                    <a:pt x="0" y="2349"/>
                  </a:lnTo>
                  <a:lnTo>
                    <a:pt x="990" y="2387"/>
                  </a:lnTo>
                  <a:lnTo>
                    <a:pt x="1130" y="2095"/>
                  </a:lnTo>
                  <a:lnTo>
                    <a:pt x="1269" y="1790"/>
                  </a:lnTo>
                  <a:lnTo>
                    <a:pt x="1917" y="533"/>
                  </a:lnTo>
                  <a:lnTo>
                    <a:pt x="2324" y="647"/>
                  </a:lnTo>
                  <a:lnTo>
                    <a:pt x="2260" y="901"/>
                  </a:lnTo>
                  <a:lnTo>
                    <a:pt x="2260" y="1168"/>
                  </a:lnTo>
                  <a:lnTo>
                    <a:pt x="2298" y="1422"/>
                  </a:lnTo>
                  <a:lnTo>
                    <a:pt x="2273" y="1854"/>
                  </a:lnTo>
                  <a:lnTo>
                    <a:pt x="2095" y="2197"/>
                  </a:lnTo>
                  <a:lnTo>
                    <a:pt x="1765" y="2463"/>
                  </a:lnTo>
                  <a:lnTo>
                    <a:pt x="1460" y="2755"/>
                  </a:lnTo>
                  <a:lnTo>
                    <a:pt x="2438" y="2832"/>
                  </a:lnTo>
                  <a:lnTo>
                    <a:pt x="3289" y="2031"/>
                  </a:lnTo>
                  <a:lnTo>
                    <a:pt x="3771" y="368"/>
                  </a:lnTo>
                  <a:lnTo>
                    <a:pt x="2489" y="177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6" name="object 2806" descr=""/>
            <p:cNvSpPr/>
            <p:nvPr/>
          </p:nvSpPr>
          <p:spPr>
            <a:xfrm>
              <a:off x="2928201" y="2690114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3898" y="6540"/>
                  </a:moveTo>
                  <a:lnTo>
                    <a:pt x="3708" y="6324"/>
                  </a:lnTo>
                  <a:lnTo>
                    <a:pt x="3111" y="5613"/>
                  </a:lnTo>
                  <a:lnTo>
                    <a:pt x="2209" y="4864"/>
                  </a:lnTo>
                  <a:lnTo>
                    <a:pt x="0" y="5397"/>
                  </a:lnTo>
                  <a:lnTo>
                    <a:pt x="825" y="6324"/>
                  </a:lnTo>
                  <a:lnTo>
                    <a:pt x="863" y="7404"/>
                  </a:lnTo>
                  <a:lnTo>
                    <a:pt x="1879" y="7340"/>
                  </a:lnTo>
                  <a:lnTo>
                    <a:pt x="1854" y="6731"/>
                  </a:lnTo>
                  <a:lnTo>
                    <a:pt x="1625" y="6451"/>
                  </a:lnTo>
                  <a:lnTo>
                    <a:pt x="1625" y="6184"/>
                  </a:lnTo>
                  <a:lnTo>
                    <a:pt x="1422" y="5918"/>
                  </a:lnTo>
                  <a:lnTo>
                    <a:pt x="1524" y="5778"/>
                  </a:lnTo>
                  <a:lnTo>
                    <a:pt x="1930" y="5753"/>
                  </a:lnTo>
                  <a:lnTo>
                    <a:pt x="2247" y="5969"/>
                  </a:lnTo>
                  <a:lnTo>
                    <a:pt x="2514" y="6223"/>
                  </a:lnTo>
                  <a:lnTo>
                    <a:pt x="2743" y="6515"/>
                  </a:lnTo>
                  <a:lnTo>
                    <a:pt x="2946" y="6756"/>
                  </a:lnTo>
                  <a:lnTo>
                    <a:pt x="3898" y="6540"/>
                  </a:lnTo>
                  <a:close/>
                </a:path>
                <a:path w="6985" h="7619">
                  <a:moveTo>
                    <a:pt x="6388" y="1193"/>
                  </a:moveTo>
                  <a:lnTo>
                    <a:pt x="5715" y="177"/>
                  </a:lnTo>
                  <a:lnTo>
                    <a:pt x="3390" y="0"/>
                  </a:lnTo>
                  <a:lnTo>
                    <a:pt x="2781" y="1219"/>
                  </a:lnTo>
                  <a:lnTo>
                    <a:pt x="2882" y="2400"/>
                  </a:lnTo>
                  <a:lnTo>
                    <a:pt x="2933" y="2870"/>
                  </a:lnTo>
                  <a:lnTo>
                    <a:pt x="3949" y="2781"/>
                  </a:lnTo>
                  <a:lnTo>
                    <a:pt x="3898" y="2311"/>
                  </a:lnTo>
                  <a:lnTo>
                    <a:pt x="3746" y="1905"/>
                  </a:lnTo>
                  <a:lnTo>
                    <a:pt x="3911" y="1663"/>
                  </a:lnTo>
                  <a:lnTo>
                    <a:pt x="4406" y="1574"/>
                  </a:lnTo>
                  <a:lnTo>
                    <a:pt x="5003" y="1054"/>
                  </a:lnTo>
                  <a:lnTo>
                    <a:pt x="4749" y="1714"/>
                  </a:lnTo>
                  <a:lnTo>
                    <a:pt x="4381" y="2120"/>
                  </a:lnTo>
                  <a:lnTo>
                    <a:pt x="5359" y="2324"/>
                  </a:lnTo>
                  <a:lnTo>
                    <a:pt x="5651" y="1993"/>
                  </a:lnTo>
                  <a:lnTo>
                    <a:pt x="6388" y="1193"/>
                  </a:lnTo>
                  <a:close/>
                </a:path>
              </a:pathLst>
            </a:custGeom>
            <a:solidFill>
              <a:srgbClr val="DCB7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7" name="object 2807" descr=""/>
            <p:cNvSpPr/>
            <p:nvPr/>
          </p:nvSpPr>
          <p:spPr>
            <a:xfrm>
              <a:off x="2947701" y="2712657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3187" y="0"/>
                  </a:moveTo>
                  <a:lnTo>
                    <a:pt x="0" y="507"/>
                  </a:lnTo>
                  <a:lnTo>
                    <a:pt x="520" y="2158"/>
                  </a:lnTo>
                  <a:lnTo>
                    <a:pt x="1333" y="3340"/>
                  </a:lnTo>
                  <a:lnTo>
                    <a:pt x="2273" y="3136"/>
                  </a:lnTo>
                  <a:lnTo>
                    <a:pt x="2159" y="2984"/>
                  </a:lnTo>
                  <a:lnTo>
                    <a:pt x="977" y="1193"/>
                  </a:lnTo>
                  <a:lnTo>
                    <a:pt x="2540" y="266"/>
                  </a:lnTo>
                  <a:lnTo>
                    <a:pt x="2921" y="2425"/>
                  </a:lnTo>
                  <a:lnTo>
                    <a:pt x="2959" y="3111"/>
                  </a:lnTo>
                  <a:lnTo>
                    <a:pt x="3975" y="3035"/>
                  </a:lnTo>
                  <a:lnTo>
                    <a:pt x="3962" y="2819"/>
                  </a:lnTo>
                  <a:lnTo>
                    <a:pt x="3886" y="1498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8" name="object 2808" descr=""/>
            <p:cNvSpPr/>
            <p:nvPr/>
          </p:nvSpPr>
          <p:spPr>
            <a:xfrm>
              <a:off x="2955645" y="2707462"/>
              <a:ext cx="10795" cy="5715"/>
            </a:xfrm>
            <a:custGeom>
              <a:avLst/>
              <a:gdLst/>
              <a:ahLst/>
              <a:cxnLst/>
              <a:rect l="l" t="t" r="r" b="b"/>
              <a:pathLst>
                <a:path w="10794" h="5714">
                  <a:moveTo>
                    <a:pt x="762" y="3403"/>
                  </a:moveTo>
                  <a:lnTo>
                    <a:pt x="622" y="2425"/>
                  </a:lnTo>
                  <a:lnTo>
                    <a:pt x="0" y="2654"/>
                  </a:lnTo>
                  <a:lnTo>
                    <a:pt x="165" y="3797"/>
                  </a:lnTo>
                  <a:lnTo>
                    <a:pt x="762" y="3403"/>
                  </a:lnTo>
                  <a:close/>
                </a:path>
                <a:path w="10794" h="5714">
                  <a:moveTo>
                    <a:pt x="3187" y="2794"/>
                  </a:moveTo>
                  <a:lnTo>
                    <a:pt x="952" y="2311"/>
                  </a:lnTo>
                  <a:lnTo>
                    <a:pt x="736" y="2387"/>
                  </a:lnTo>
                  <a:lnTo>
                    <a:pt x="1943" y="3035"/>
                  </a:lnTo>
                  <a:lnTo>
                    <a:pt x="1803" y="4140"/>
                  </a:lnTo>
                  <a:lnTo>
                    <a:pt x="723" y="5207"/>
                  </a:lnTo>
                  <a:lnTo>
                    <a:pt x="1600" y="5334"/>
                  </a:lnTo>
                  <a:lnTo>
                    <a:pt x="2552" y="4368"/>
                  </a:lnTo>
                  <a:lnTo>
                    <a:pt x="3187" y="2794"/>
                  </a:lnTo>
                  <a:close/>
                </a:path>
                <a:path w="10794" h="5714">
                  <a:moveTo>
                    <a:pt x="10223" y="203"/>
                  </a:moveTo>
                  <a:lnTo>
                    <a:pt x="8089" y="0"/>
                  </a:lnTo>
                  <a:lnTo>
                    <a:pt x="7975" y="406"/>
                  </a:lnTo>
                  <a:lnTo>
                    <a:pt x="7848" y="2374"/>
                  </a:lnTo>
                  <a:lnTo>
                    <a:pt x="8382" y="1917"/>
                  </a:lnTo>
                  <a:lnTo>
                    <a:pt x="8623" y="406"/>
                  </a:lnTo>
                  <a:lnTo>
                    <a:pt x="9359" y="1270"/>
                  </a:lnTo>
                  <a:lnTo>
                    <a:pt x="8953" y="2374"/>
                  </a:lnTo>
                  <a:lnTo>
                    <a:pt x="9766" y="2400"/>
                  </a:lnTo>
                  <a:lnTo>
                    <a:pt x="10185" y="1270"/>
                  </a:lnTo>
                  <a:lnTo>
                    <a:pt x="10223" y="406"/>
                  </a:lnTo>
                  <a:lnTo>
                    <a:pt x="10223" y="203"/>
                  </a:lnTo>
                  <a:close/>
                </a:path>
              </a:pathLst>
            </a:custGeom>
            <a:solidFill>
              <a:srgbClr val="DCB7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9" name="object 2809" descr=""/>
            <p:cNvSpPr/>
            <p:nvPr/>
          </p:nvSpPr>
          <p:spPr>
            <a:xfrm>
              <a:off x="2927896" y="2719908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4">
                  <a:moveTo>
                    <a:pt x="3327" y="2743"/>
                  </a:moveTo>
                  <a:lnTo>
                    <a:pt x="3060" y="1727"/>
                  </a:lnTo>
                  <a:lnTo>
                    <a:pt x="698" y="1231"/>
                  </a:lnTo>
                  <a:lnTo>
                    <a:pt x="127" y="2476"/>
                  </a:lnTo>
                  <a:lnTo>
                    <a:pt x="25" y="3644"/>
                  </a:lnTo>
                  <a:lnTo>
                    <a:pt x="0" y="4064"/>
                  </a:lnTo>
                  <a:lnTo>
                    <a:pt x="1003" y="4013"/>
                  </a:lnTo>
                  <a:lnTo>
                    <a:pt x="1041" y="3556"/>
                  </a:lnTo>
                  <a:lnTo>
                    <a:pt x="889" y="2997"/>
                  </a:lnTo>
                  <a:lnTo>
                    <a:pt x="1066" y="2755"/>
                  </a:lnTo>
                  <a:lnTo>
                    <a:pt x="1574" y="2832"/>
                  </a:lnTo>
                  <a:lnTo>
                    <a:pt x="2032" y="2667"/>
                  </a:lnTo>
                  <a:lnTo>
                    <a:pt x="1866" y="2984"/>
                  </a:lnTo>
                  <a:lnTo>
                    <a:pt x="1409" y="3403"/>
                  </a:lnTo>
                  <a:lnTo>
                    <a:pt x="2298" y="3695"/>
                  </a:lnTo>
                  <a:lnTo>
                    <a:pt x="3327" y="2743"/>
                  </a:lnTo>
                  <a:close/>
                </a:path>
                <a:path w="10794" h="4444">
                  <a:moveTo>
                    <a:pt x="10680" y="2057"/>
                  </a:moveTo>
                  <a:lnTo>
                    <a:pt x="10515" y="1828"/>
                  </a:lnTo>
                  <a:lnTo>
                    <a:pt x="9855" y="901"/>
                  </a:lnTo>
                  <a:lnTo>
                    <a:pt x="8864" y="0"/>
                  </a:lnTo>
                  <a:lnTo>
                    <a:pt x="6832" y="381"/>
                  </a:lnTo>
                  <a:lnTo>
                    <a:pt x="6108" y="1257"/>
                  </a:lnTo>
                  <a:lnTo>
                    <a:pt x="7061" y="1803"/>
                  </a:lnTo>
                  <a:lnTo>
                    <a:pt x="7289" y="1943"/>
                  </a:lnTo>
                  <a:lnTo>
                    <a:pt x="8229" y="1727"/>
                  </a:lnTo>
                  <a:lnTo>
                    <a:pt x="7912" y="1536"/>
                  </a:lnTo>
                  <a:lnTo>
                    <a:pt x="7454" y="1003"/>
                  </a:lnTo>
                  <a:lnTo>
                    <a:pt x="7467" y="749"/>
                  </a:lnTo>
                  <a:lnTo>
                    <a:pt x="7962" y="787"/>
                  </a:lnTo>
                  <a:lnTo>
                    <a:pt x="8305" y="673"/>
                  </a:lnTo>
                  <a:lnTo>
                    <a:pt x="8585" y="787"/>
                  </a:lnTo>
                  <a:lnTo>
                    <a:pt x="8813" y="1143"/>
                  </a:lnTo>
                  <a:lnTo>
                    <a:pt x="9093" y="1397"/>
                  </a:lnTo>
                  <a:lnTo>
                    <a:pt x="9715" y="2247"/>
                  </a:lnTo>
                  <a:lnTo>
                    <a:pt x="10680" y="2057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0" name="object 2810" descr=""/>
            <p:cNvSpPr/>
            <p:nvPr/>
          </p:nvSpPr>
          <p:spPr>
            <a:xfrm>
              <a:off x="2933306" y="2724797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3365" y="1790"/>
                  </a:moveTo>
                  <a:lnTo>
                    <a:pt x="3263" y="1625"/>
                  </a:lnTo>
                  <a:lnTo>
                    <a:pt x="2781" y="889"/>
                  </a:lnTo>
                  <a:lnTo>
                    <a:pt x="2108" y="596"/>
                  </a:lnTo>
                  <a:lnTo>
                    <a:pt x="533" y="939"/>
                  </a:lnTo>
                  <a:lnTo>
                    <a:pt x="0" y="1587"/>
                  </a:lnTo>
                  <a:lnTo>
                    <a:pt x="635" y="2209"/>
                  </a:lnTo>
                  <a:lnTo>
                    <a:pt x="825" y="2387"/>
                  </a:lnTo>
                  <a:lnTo>
                    <a:pt x="1701" y="2146"/>
                  </a:lnTo>
                  <a:lnTo>
                    <a:pt x="1346" y="1803"/>
                  </a:lnTo>
                  <a:lnTo>
                    <a:pt x="1143" y="1193"/>
                  </a:lnTo>
                  <a:lnTo>
                    <a:pt x="1651" y="1181"/>
                  </a:lnTo>
                  <a:lnTo>
                    <a:pt x="1968" y="1181"/>
                  </a:lnTo>
                  <a:lnTo>
                    <a:pt x="2146" y="1562"/>
                  </a:lnTo>
                  <a:lnTo>
                    <a:pt x="2298" y="1778"/>
                  </a:lnTo>
                  <a:lnTo>
                    <a:pt x="2425" y="1981"/>
                  </a:lnTo>
                  <a:lnTo>
                    <a:pt x="3365" y="1790"/>
                  </a:lnTo>
                  <a:close/>
                </a:path>
                <a:path w="9525" h="6350">
                  <a:moveTo>
                    <a:pt x="7823" y="3937"/>
                  </a:moveTo>
                  <a:lnTo>
                    <a:pt x="4533" y="3505"/>
                  </a:lnTo>
                  <a:lnTo>
                    <a:pt x="4559" y="5397"/>
                  </a:lnTo>
                  <a:lnTo>
                    <a:pt x="4572" y="5740"/>
                  </a:lnTo>
                  <a:lnTo>
                    <a:pt x="5588" y="5689"/>
                  </a:lnTo>
                  <a:lnTo>
                    <a:pt x="5575" y="5308"/>
                  </a:lnTo>
                  <a:lnTo>
                    <a:pt x="6134" y="5041"/>
                  </a:lnTo>
                  <a:lnTo>
                    <a:pt x="6273" y="5156"/>
                  </a:lnTo>
                  <a:lnTo>
                    <a:pt x="5994" y="5626"/>
                  </a:lnTo>
                  <a:lnTo>
                    <a:pt x="5829" y="5969"/>
                  </a:lnTo>
                  <a:lnTo>
                    <a:pt x="6819" y="6007"/>
                  </a:lnTo>
                  <a:lnTo>
                    <a:pt x="6985" y="5689"/>
                  </a:lnTo>
                  <a:lnTo>
                    <a:pt x="7823" y="3937"/>
                  </a:lnTo>
                  <a:close/>
                </a:path>
                <a:path w="9525" h="6350">
                  <a:moveTo>
                    <a:pt x="9461" y="1409"/>
                  </a:moveTo>
                  <a:lnTo>
                    <a:pt x="9258" y="406"/>
                  </a:lnTo>
                  <a:lnTo>
                    <a:pt x="8318" y="203"/>
                  </a:lnTo>
                  <a:lnTo>
                    <a:pt x="7315" y="0"/>
                  </a:lnTo>
                  <a:lnTo>
                    <a:pt x="6477" y="508"/>
                  </a:lnTo>
                  <a:lnTo>
                    <a:pt x="5930" y="1295"/>
                  </a:lnTo>
                  <a:lnTo>
                    <a:pt x="5829" y="1422"/>
                  </a:lnTo>
                  <a:lnTo>
                    <a:pt x="6743" y="1524"/>
                  </a:lnTo>
                  <a:lnTo>
                    <a:pt x="6908" y="1295"/>
                  </a:lnTo>
                  <a:lnTo>
                    <a:pt x="7188" y="901"/>
                  </a:lnTo>
                  <a:lnTo>
                    <a:pt x="7315" y="495"/>
                  </a:lnTo>
                  <a:lnTo>
                    <a:pt x="7835" y="787"/>
                  </a:lnTo>
                  <a:lnTo>
                    <a:pt x="8140" y="965"/>
                  </a:lnTo>
                  <a:lnTo>
                    <a:pt x="8458" y="1371"/>
                  </a:lnTo>
                  <a:lnTo>
                    <a:pt x="7378" y="1828"/>
                  </a:lnTo>
                  <a:lnTo>
                    <a:pt x="8356" y="1892"/>
                  </a:lnTo>
                  <a:lnTo>
                    <a:pt x="9461" y="1409"/>
                  </a:lnTo>
                  <a:close/>
                </a:path>
              </a:pathLst>
            </a:custGeom>
            <a:solidFill>
              <a:srgbClr val="DCB7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1" name="object 2811" descr=""/>
            <p:cNvSpPr/>
            <p:nvPr/>
          </p:nvSpPr>
          <p:spPr>
            <a:xfrm>
              <a:off x="2918498" y="2698724"/>
              <a:ext cx="34290" cy="9525"/>
            </a:xfrm>
            <a:custGeom>
              <a:avLst/>
              <a:gdLst/>
              <a:ahLst/>
              <a:cxnLst/>
              <a:rect l="l" t="t" r="r" b="b"/>
              <a:pathLst>
                <a:path w="34289" h="9525">
                  <a:moveTo>
                    <a:pt x="2984" y="2006"/>
                  </a:moveTo>
                  <a:lnTo>
                    <a:pt x="825" y="1879"/>
                  </a:lnTo>
                  <a:lnTo>
                    <a:pt x="0" y="2374"/>
                  </a:lnTo>
                  <a:lnTo>
                    <a:pt x="330" y="3314"/>
                  </a:lnTo>
                  <a:lnTo>
                    <a:pt x="444" y="3619"/>
                  </a:lnTo>
                  <a:lnTo>
                    <a:pt x="1422" y="3441"/>
                  </a:lnTo>
                  <a:lnTo>
                    <a:pt x="1346" y="3225"/>
                  </a:lnTo>
                  <a:lnTo>
                    <a:pt x="1206" y="2844"/>
                  </a:lnTo>
                  <a:lnTo>
                    <a:pt x="1485" y="2413"/>
                  </a:lnTo>
                  <a:lnTo>
                    <a:pt x="1739" y="2882"/>
                  </a:lnTo>
                  <a:lnTo>
                    <a:pt x="1930" y="3251"/>
                  </a:lnTo>
                  <a:lnTo>
                    <a:pt x="1689" y="3860"/>
                  </a:lnTo>
                  <a:lnTo>
                    <a:pt x="1574" y="4216"/>
                  </a:lnTo>
                  <a:lnTo>
                    <a:pt x="1473" y="4508"/>
                  </a:lnTo>
                  <a:lnTo>
                    <a:pt x="2463" y="4521"/>
                  </a:lnTo>
                  <a:lnTo>
                    <a:pt x="2552" y="4241"/>
                  </a:lnTo>
                  <a:lnTo>
                    <a:pt x="2882" y="3302"/>
                  </a:lnTo>
                  <a:lnTo>
                    <a:pt x="2984" y="2006"/>
                  </a:lnTo>
                  <a:close/>
                </a:path>
                <a:path w="34289" h="9525">
                  <a:moveTo>
                    <a:pt x="10020" y="1346"/>
                  </a:moveTo>
                  <a:lnTo>
                    <a:pt x="9715" y="558"/>
                  </a:lnTo>
                  <a:lnTo>
                    <a:pt x="8915" y="304"/>
                  </a:lnTo>
                  <a:lnTo>
                    <a:pt x="7899" y="0"/>
                  </a:lnTo>
                  <a:lnTo>
                    <a:pt x="7010" y="660"/>
                  </a:lnTo>
                  <a:lnTo>
                    <a:pt x="6324" y="2032"/>
                  </a:lnTo>
                  <a:lnTo>
                    <a:pt x="7277" y="2197"/>
                  </a:lnTo>
                  <a:lnTo>
                    <a:pt x="7480" y="1803"/>
                  </a:lnTo>
                  <a:lnTo>
                    <a:pt x="7543" y="1625"/>
                  </a:lnTo>
                  <a:lnTo>
                    <a:pt x="7645" y="1460"/>
                  </a:lnTo>
                  <a:lnTo>
                    <a:pt x="7785" y="1320"/>
                  </a:lnTo>
                  <a:lnTo>
                    <a:pt x="8026" y="876"/>
                  </a:lnTo>
                  <a:lnTo>
                    <a:pt x="8318" y="1028"/>
                  </a:lnTo>
                  <a:lnTo>
                    <a:pt x="8661" y="1765"/>
                  </a:lnTo>
                  <a:lnTo>
                    <a:pt x="8343" y="2235"/>
                  </a:lnTo>
                  <a:lnTo>
                    <a:pt x="9321" y="2413"/>
                  </a:lnTo>
                  <a:lnTo>
                    <a:pt x="10020" y="1346"/>
                  </a:lnTo>
                  <a:close/>
                </a:path>
                <a:path w="34289" h="9525">
                  <a:moveTo>
                    <a:pt x="27254" y="4165"/>
                  </a:moveTo>
                  <a:lnTo>
                    <a:pt x="24472" y="3606"/>
                  </a:lnTo>
                  <a:lnTo>
                    <a:pt x="23799" y="4660"/>
                  </a:lnTo>
                  <a:lnTo>
                    <a:pt x="23533" y="5715"/>
                  </a:lnTo>
                  <a:lnTo>
                    <a:pt x="23444" y="6096"/>
                  </a:lnTo>
                  <a:lnTo>
                    <a:pt x="24447" y="6083"/>
                  </a:lnTo>
                  <a:lnTo>
                    <a:pt x="24523" y="5765"/>
                  </a:lnTo>
                  <a:lnTo>
                    <a:pt x="24574" y="5537"/>
                  </a:lnTo>
                  <a:lnTo>
                    <a:pt x="24638" y="5321"/>
                  </a:lnTo>
                  <a:lnTo>
                    <a:pt x="24714" y="5105"/>
                  </a:lnTo>
                  <a:lnTo>
                    <a:pt x="24752" y="4737"/>
                  </a:lnTo>
                  <a:lnTo>
                    <a:pt x="25336" y="4483"/>
                  </a:lnTo>
                  <a:lnTo>
                    <a:pt x="25666" y="4724"/>
                  </a:lnTo>
                  <a:lnTo>
                    <a:pt x="26517" y="4927"/>
                  </a:lnTo>
                  <a:lnTo>
                    <a:pt x="25361" y="5905"/>
                  </a:lnTo>
                  <a:lnTo>
                    <a:pt x="25031" y="6324"/>
                  </a:lnTo>
                  <a:lnTo>
                    <a:pt x="24739" y="6667"/>
                  </a:lnTo>
                  <a:lnTo>
                    <a:pt x="25717" y="6743"/>
                  </a:lnTo>
                  <a:lnTo>
                    <a:pt x="25920" y="6502"/>
                  </a:lnTo>
                  <a:lnTo>
                    <a:pt x="26568" y="5702"/>
                  </a:lnTo>
                  <a:lnTo>
                    <a:pt x="27254" y="4165"/>
                  </a:lnTo>
                  <a:close/>
                </a:path>
                <a:path w="34289" h="9525">
                  <a:moveTo>
                    <a:pt x="34226" y="4318"/>
                  </a:moveTo>
                  <a:lnTo>
                    <a:pt x="31788" y="3746"/>
                  </a:lnTo>
                  <a:lnTo>
                    <a:pt x="30302" y="6032"/>
                  </a:lnTo>
                  <a:lnTo>
                    <a:pt x="30162" y="6235"/>
                  </a:lnTo>
                  <a:lnTo>
                    <a:pt x="31115" y="6311"/>
                  </a:lnTo>
                  <a:lnTo>
                    <a:pt x="31508" y="5715"/>
                  </a:lnTo>
                  <a:lnTo>
                    <a:pt x="31978" y="4914"/>
                  </a:lnTo>
                  <a:lnTo>
                    <a:pt x="32461" y="4584"/>
                  </a:lnTo>
                  <a:lnTo>
                    <a:pt x="32816" y="5257"/>
                  </a:lnTo>
                  <a:lnTo>
                    <a:pt x="32435" y="6134"/>
                  </a:lnTo>
                  <a:lnTo>
                    <a:pt x="31991" y="6705"/>
                  </a:lnTo>
                  <a:lnTo>
                    <a:pt x="30988" y="6883"/>
                  </a:lnTo>
                  <a:lnTo>
                    <a:pt x="30111" y="7759"/>
                  </a:lnTo>
                  <a:lnTo>
                    <a:pt x="31407" y="9232"/>
                  </a:lnTo>
                  <a:lnTo>
                    <a:pt x="32346" y="8928"/>
                  </a:lnTo>
                  <a:lnTo>
                    <a:pt x="31991" y="8521"/>
                  </a:lnTo>
                  <a:lnTo>
                    <a:pt x="31483" y="7861"/>
                  </a:lnTo>
                  <a:lnTo>
                    <a:pt x="31546" y="7556"/>
                  </a:lnTo>
                  <a:lnTo>
                    <a:pt x="32169" y="7632"/>
                  </a:lnTo>
                  <a:lnTo>
                    <a:pt x="32689" y="7416"/>
                  </a:lnTo>
                  <a:lnTo>
                    <a:pt x="32854" y="7620"/>
                  </a:lnTo>
                  <a:lnTo>
                    <a:pt x="32664" y="8267"/>
                  </a:lnTo>
                  <a:lnTo>
                    <a:pt x="32550" y="8737"/>
                  </a:lnTo>
                  <a:lnTo>
                    <a:pt x="33566" y="8763"/>
                  </a:lnTo>
                  <a:lnTo>
                    <a:pt x="33858" y="7454"/>
                  </a:lnTo>
                  <a:lnTo>
                    <a:pt x="33489" y="6959"/>
                  </a:lnTo>
                  <a:lnTo>
                    <a:pt x="32956" y="6756"/>
                  </a:lnTo>
                  <a:lnTo>
                    <a:pt x="33477" y="6083"/>
                  </a:lnTo>
                  <a:lnTo>
                    <a:pt x="34226" y="4318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2" name="object 2812" descr=""/>
            <p:cNvSpPr/>
            <p:nvPr/>
          </p:nvSpPr>
          <p:spPr>
            <a:xfrm>
              <a:off x="2976857" y="2720855"/>
              <a:ext cx="22860" cy="34290"/>
            </a:xfrm>
            <a:custGeom>
              <a:avLst/>
              <a:gdLst/>
              <a:ahLst/>
              <a:cxnLst/>
              <a:rect l="l" t="t" r="r" b="b"/>
              <a:pathLst>
                <a:path w="22860" h="34289">
                  <a:moveTo>
                    <a:pt x="400" y="0"/>
                  </a:moveTo>
                  <a:lnTo>
                    <a:pt x="361" y="749"/>
                  </a:lnTo>
                  <a:lnTo>
                    <a:pt x="154" y="6651"/>
                  </a:lnTo>
                  <a:lnTo>
                    <a:pt x="0" y="14998"/>
                  </a:lnTo>
                  <a:lnTo>
                    <a:pt x="83" y="22955"/>
                  </a:lnTo>
                  <a:lnTo>
                    <a:pt x="590" y="27685"/>
                  </a:lnTo>
                  <a:lnTo>
                    <a:pt x="2305" y="32423"/>
                  </a:lnTo>
                  <a:lnTo>
                    <a:pt x="11753" y="34201"/>
                  </a:lnTo>
                  <a:lnTo>
                    <a:pt x="16008" y="30848"/>
                  </a:lnTo>
                  <a:lnTo>
                    <a:pt x="17735" y="26750"/>
                  </a:lnTo>
                  <a:lnTo>
                    <a:pt x="19589" y="18813"/>
                  </a:lnTo>
                  <a:lnTo>
                    <a:pt x="21262" y="9883"/>
                  </a:lnTo>
                  <a:lnTo>
                    <a:pt x="22574" y="2031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001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3" name="object 2813" descr=""/>
            <p:cNvSpPr/>
            <p:nvPr/>
          </p:nvSpPr>
          <p:spPr>
            <a:xfrm>
              <a:off x="2977216" y="2716680"/>
              <a:ext cx="22860" cy="13335"/>
            </a:xfrm>
            <a:custGeom>
              <a:avLst/>
              <a:gdLst/>
              <a:ahLst/>
              <a:cxnLst/>
              <a:rect l="l" t="t" r="r" b="b"/>
              <a:pathLst>
                <a:path w="22860" h="13335">
                  <a:moveTo>
                    <a:pt x="7467" y="0"/>
                  </a:moveTo>
                  <a:lnTo>
                    <a:pt x="495" y="787"/>
                  </a:lnTo>
                  <a:lnTo>
                    <a:pt x="0" y="4927"/>
                  </a:lnTo>
                  <a:lnTo>
                    <a:pt x="469" y="10807"/>
                  </a:lnTo>
                  <a:lnTo>
                    <a:pt x="5765" y="12001"/>
                  </a:lnTo>
                  <a:lnTo>
                    <a:pt x="15849" y="12992"/>
                  </a:lnTo>
                  <a:lnTo>
                    <a:pt x="21907" y="11125"/>
                  </a:lnTo>
                  <a:lnTo>
                    <a:pt x="22275" y="2578"/>
                  </a:lnTo>
                  <a:lnTo>
                    <a:pt x="13766" y="266"/>
                  </a:lnTo>
                  <a:lnTo>
                    <a:pt x="10515" y="126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4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4" name="object 2814" descr=""/>
            <p:cNvSpPr/>
            <p:nvPr/>
          </p:nvSpPr>
          <p:spPr>
            <a:xfrm>
              <a:off x="2978346" y="2717621"/>
              <a:ext cx="19050" cy="10160"/>
            </a:xfrm>
            <a:custGeom>
              <a:avLst/>
              <a:gdLst/>
              <a:ahLst/>
              <a:cxnLst/>
              <a:rect l="l" t="t" r="r" b="b"/>
              <a:pathLst>
                <a:path w="19050" h="10160">
                  <a:moveTo>
                    <a:pt x="5270" y="0"/>
                  </a:moveTo>
                  <a:lnTo>
                    <a:pt x="838" y="1320"/>
                  </a:lnTo>
                  <a:lnTo>
                    <a:pt x="393" y="4457"/>
                  </a:lnTo>
                  <a:lnTo>
                    <a:pt x="0" y="8470"/>
                  </a:lnTo>
                  <a:lnTo>
                    <a:pt x="6769" y="10134"/>
                  </a:lnTo>
                  <a:lnTo>
                    <a:pt x="13474" y="9817"/>
                  </a:lnTo>
                  <a:lnTo>
                    <a:pt x="18732" y="9055"/>
                  </a:lnTo>
                  <a:lnTo>
                    <a:pt x="19037" y="1892"/>
                  </a:lnTo>
                  <a:lnTo>
                    <a:pt x="12115" y="533"/>
                  </a:lnTo>
                  <a:lnTo>
                    <a:pt x="9398" y="317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5" name="object 2815" descr=""/>
            <p:cNvSpPr/>
            <p:nvPr/>
          </p:nvSpPr>
          <p:spPr>
            <a:xfrm>
              <a:off x="2984628" y="272061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793" y="0"/>
                  </a:moveTo>
                  <a:lnTo>
                    <a:pt x="1155" y="368"/>
                  </a:lnTo>
                  <a:lnTo>
                    <a:pt x="0" y="2628"/>
                  </a:lnTo>
                  <a:lnTo>
                    <a:pt x="1257" y="3060"/>
                  </a:lnTo>
                  <a:lnTo>
                    <a:pt x="4102" y="3441"/>
                  </a:lnTo>
                  <a:lnTo>
                    <a:pt x="5257" y="3784"/>
                  </a:lnTo>
                  <a:lnTo>
                    <a:pt x="6108" y="2590"/>
                  </a:lnTo>
                  <a:lnTo>
                    <a:pt x="6718" y="1701"/>
                  </a:lnTo>
                  <a:lnTo>
                    <a:pt x="5054" y="495"/>
                  </a:lnTo>
                  <a:lnTo>
                    <a:pt x="4063" y="279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9E1F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6" name="object 2816" descr=""/>
            <p:cNvSpPr/>
            <p:nvPr/>
          </p:nvSpPr>
          <p:spPr>
            <a:xfrm>
              <a:off x="2978924" y="2717368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80" h="9525">
                  <a:moveTo>
                    <a:pt x="6946" y="2921"/>
                  </a:moveTo>
                  <a:lnTo>
                    <a:pt x="6896" y="2400"/>
                  </a:lnTo>
                  <a:lnTo>
                    <a:pt x="6832" y="1892"/>
                  </a:lnTo>
                  <a:lnTo>
                    <a:pt x="6146" y="1549"/>
                  </a:lnTo>
                  <a:lnTo>
                    <a:pt x="5715" y="1473"/>
                  </a:lnTo>
                  <a:lnTo>
                    <a:pt x="5041" y="1346"/>
                  </a:lnTo>
                  <a:lnTo>
                    <a:pt x="4305" y="1549"/>
                  </a:lnTo>
                  <a:lnTo>
                    <a:pt x="3810" y="2006"/>
                  </a:lnTo>
                  <a:lnTo>
                    <a:pt x="3695" y="1854"/>
                  </a:lnTo>
                  <a:lnTo>
                    <a:pt x="3530" y="1727"/>
                  </a:lnTo>
                  <a:lnTo>
                    <a:pt x="2197" y="1155"/>
                  </a:lnTo>
                  <a:lnTo>
                    <a:pt x="1104" y="1866"/>
                  </a:lnTo>
                  <a:lnTo>
                    <a:pt x="546" y="3187"/>
                  </a:lnTo>
                  <a:lnTo>
                    <a:pt x="1536" y="3149"/>
                  </a:lnTo>
                  <a:lnTo>
                    <a:pt x="2057" y="1930"/>
                  </a:lnTo>
                  <a:lnTo>
                    <a:pt x="3175" y="1892"/>
                  </a:lnTo>
                  <a:lnTo>
                    <a:pt x="2870" y="3429"/>
                  </a:lnTo>
                  <a:lnTo>
                    <a:pt x="2565" y="3683"/>
                  </a:lnTo>
                  <a:lnTo>
                    <a:pt x="2222" y="3898"/>
                  </a:lnTo>
                  <a:lnTo>
                    <a:pt x="1968" y="3873"/>
                  </a:lnTo>
                  <a:lnTo>
                    <a:pt x="1689" y="3898"/>
                  </a:lnTo>
                  <a:lnTo>
                    <a:pt x="0" y="4622"/>
                  </a:lnTo>
                  <a:lnTo>
                    <a:pt x="101" y="6527"/>
                  </a:lnTo>
                  <a:lnTo>
                    <a:pt x="1816" y="7150"/>
                  </a:lnTo>
                  <a:lnTo>
                    <a:pt x="2667" y="6705"/>
                  </a:lnTo>
                  <a:lnTo>
                    <a:pt x="1524" y="6286"/>
                  </a:lnTo>
                  <a:lnTo>
                    <a:pt x="1016" y="5334"/>
                  </a:lnTo>
                  <a:lnTo>
                    <a:pt x="1574" y="4787"/>
                  </a:lnTo>
                  <a:lnTo>
                    <a:pt x="2489" y="3924"/>
                  </a:lnTo>
                  <a:lnTo>
                    <a:pt x="2921" y="5702"/>
                  </a:lnTo>
                  <a:lnTo>
                    <a:pt x="2832" y="6642"/>
                  </a:lnTo>
                  <a:lnTo>
                    <a:pt x="3835" y="6540"/>
                  </a:lnTo>
                  <a:lnTo>
                    <a:pt x="3937" y="5397"/>
                  </a:lnTo>
                  <a:lnTo>
                    <a:pt x="3556" y="4572"/>
                  </a:lnTo>
                  <a:lnTo>
                    <a:pt x="2933" y="4152"/>
                  </a:lnTo>
                  <a:lnTo>
                    <a:pt x="3416" y="3797"/>
                  </a:lnTo>
                  <a:lnTo>
                    <a:pt x="3898" y="3263"/>
                  </a:lnTo>
                  <a:lnTo>
                    <a:pt x="4013" y="2743"/>
                  </a:lnTo>
                  <a:lnTo>
                    <a:pt x="4152" y="2717"/>
                  </a:lnTo>
                  <a:lnTo>
                    <a:pt x="4292" y="2667"/>
                  </a:lnTo>
                  <a:lnTo>
                    <a:pt x="4533" y="1993"/>
                  </a:lnTo>
                  <a:lnTo>
                    <a:pt x="5397" y="1600"/>
                  </a:lnTo>
                  <a:lnTo>
                    <a:pt x="5994" y="2882"/>
                  </a:lnTo>
                  <a:lnTo>
                    <a:pt x="5613" y="3124"/>
                  </a:lnTo>
                  <a:lnTo>
                    <a:pt x="4965" y="3492"/>
                  </a:lnTo>
                  <a:lnTo>
                    <a:pt x="5854" y="3492"/>
                  </a:lnTo>
                  <a:lnTo>
                    <a:pt x="6413" y="3175"/>
                  </a:lnTo>
                  <a:lnTo>
                    <a:pt x="6946" y="2921"/>
                  </a:lnTo>
                  <a:close/>
                </a:path>
                <a:path w="17780" h="9525">
                  <a:moveTo>
                    <a:pt x="11938" y="8788"/>
                  </a:moveTo>
                  <a:lnTo>
                    <a:pt x="11887" y="8267"/>
                  </a:lnTo>
                  <a:lnTo>
                    <a:pt x="11823" y="7772"/>
                  </a:lnTo>
                  <a:lnTo>
                    <a:pt x="11137" y="7416"/>
                  </a:lnTo>
                  <a:lnTo>
                    <a:pt x="10706" y="7340"/>
                  </a:lnTo>
                  <a:lnTo>
                    <a:pt x="9740" y="7150"/>
                  </a:lnTo>
                  <a:lnTo>
                    <a:pt x="8661" y="7607"/>
                  </a:lnTo>
                  <a:lnTo>
                    <a:pt x="8267" y="8724"/>
                  </a:lnTo>
                  <a:lnTo>
                    <a:pt x="9220" y="8686"/>
                  </a:lnTo>
                  <a:lnTo>
                    <a:pt x="9309" y="8458"/>
                  </a:lnTo>
                  <a:lnTo>
                    <a:pt x="9525" y="7861"/>
                  </a:lnTo>
                  <a:lnTo>
                    <a:pt x="10388" y="7467"/>
                  </a:lnTo>
                  <a:lnTo>
                    <a:pt x="10744" y="8216"/>
                  </a:lnTo>
                  <a:lnTo>
                    <a:pt x="10985" y="8750"/>
                  </a:lnTo>
                  <a:lnTo>
                    <a:pt x="10591" y="8991"/>
                  </a:lnTo>
                  <a:lnTo>
                    <a:pt x="9956" y="9359"/>
                  </a:lnTo>
                  <a:lnTo>
                    <a:pt x="10845" y="9359"/>
                  </a:lnTo>
                  <a:lnTo>
                    <a:pt x="11404" y="9042"/>
                  </a:lnTo>
                  <a:lnTo>
                    <a:pt x="11938" y="8788"/>
                  </a:lnTo>
                  <a:close/>
                </a:path>
                <a:path w="17780" h="9525">
                  <a:moveTo>
                    <a:pt x="14325" y="1206"/>
                  </a:moveTo>
                  <a:lnTo>
                    <a:pt x="12776" y="850"/>
                  </a:lnTo>
                  <a:lnTo>
                    <a:pt x="12230" y="723"/>
                  </a:lnTo>
                  <a:lnTo>
                    <a:pt x="11772" y="838"/>
                  </a:lnTo>
                  <a:lnTo>
                    <a:pt x="11404" y="1092"/>
                  </a:lnTo>
                  <a:lnTo>
                    <a:pt x="10731" y="0"/>
                  </a:lnTo>
                  <a:lnTo>
                    <a:pt x="8191" y="711"/>
                  </a:lnTo>
                  <a:lnTo>
                    <a:pt x="9017" y="2476"/>
                  </a:lnTo>
                  <a:lnTo>
                    <a:pt x="9956" y="2184"/>
                  </a:lnTo>
                  <a:lnTo>
                    <a:pt x="9728" y="1676"/>
                  </a:lnTo>
                  <a:lnTo>
                    <a:pt x="9601" y="1549"/>
                  </a:lnTo>
                  <a:lnTo>
                    <a:pt x="10604" y="1257"/>
                  </a:lnTo>
                  <a:lnTo>
                    <a:pt x="10566" y="1422"/>
                  </a:lnTo>
                  <a:lnTo>
                    <a:pt x="10566" y="1905"/>
                  </a:lnTo>
                  <a:lnTo>
                    <a:pt x="10464" y="2235"/>
                  </a:lnTo>
                  <a:lnTo>
                    <a:pt x="10325" y="2578"/>
                  </a:lnTo>
                  <a:lnTo>
                    <a:pt x="10109" y="3263"/>
                  </a:lnTo>
                  <a:lnTo>
                    <a:pt x="11099" y="3200"/>
                  </a:lnTo>
                  <a:lnTo>
                    <a:pt x="11315" y="2514"/>
                  </a:lnTo>
                  <a:lnTo>
                    <a:pt x="11734" y="901"/>
                  </a:lnTo>
                  <a:lnTo>
                    <a:pt x="12547" y="1574"/>
                  </a:lnTo>
                  <a:lnTo>
                    <a:pt x="12674" y="2400"/>
                  </a:lnTo>
                  <a:lnTo>
                    <a:pt x="12547" y="2768"/>
                  </a:lnTo>
                  <a:lnTo>
                    <a:pt x="12319" y="3073"/>
                  </a:lnTo>
                  <a:lnTo>
                    <a:pt x="11988" y="3289"/>
                  </a:lnTo>
                  <a:lnTo>
                    <a:pt x="11557" y="3644"/>
                  </a:lnTo>
                  <a:lnTo>
                    <a:pt x="12509" y="3708"/>
                  </a:lnTo>
                  <a:lnTo>
                    <a:pt x="13589" y="2844"/>
                  </a:lnTo>
                  <a:lnTo>
                    <a:pt x="14325" y="1206"/>
                  </a:lnTo>
                  <a:close/>
                </a:path>
                <a:path w="17780" h="9525">
                  <a:moveTo>
                    <a:pt x="17297" y="2603"/>
                  </a:moveTo>
                  <a:lnTo>
                    <a:pt x="14198" y="3136"/>
                  </a:lnTo>
                  <a:lnTo>
                    <a:pt x="14566" y="4699"/>
                  </a:lnTo>
                  <a:lnTo>
                    <a:pt x="13449" y="5029"/>
                  </a:lnTo>
                  <a:lnTo>
                    <a:pt x="13335" y="6337"/>
                  </a:lnTo>
                  <a:lnTo>
                    <a:pt x="13563" y="7429"/>
                  </a:lnTo>
                  <a:lnTo>
                    <a:pt x="13627" y="7772"/>
                  </a:lnTo>
                  <a:lnTo>
                    <a:pt x="14630" y="7594"/>
                  </a:lnTo>
                  <a:lnTo>
                    <a:pt x="14465" y="6781"/>
                  </a:lnTo>
                  <a:lnTo>
                    <a:pt x="14147" y="5613"/>
                  </a:lnTo>
                  <a:lnTo>
                    <a:pt x="14706" y="5283"/>
                  </a:lnTo>
                  <a:lnTo>
                    <a:pt x="15265" y="5372"/>
                  </a:lnTo>
                  <a:lnTo>
                    <a:pt x="15532" y="5651"/>
                  </a:lnTo>
                  <a:lnTo>
                    <a:pt x="15481" y="6426"/>
                  </a:lnTo>
                  <a:lnTo>
                    <a:pt x="15405" y="6718"/>
                  </a:lnTo>
                  <a:lnTo>
                    <a:pt x="15265" y="6997"/>
                  </a:lnTo>
                  <a:lnTo>
                    <a:pt x="15138" y="7315"/>
                  </a:lnTo>
                  <a:lnTo>
                    <a:pt x="16129" y="7277"/>
                  </a:lnTo>
                  <a:lnTo>
                    <a:pt x="16624" y="6057"/>
                  </a:lnTo>
                  <a:lnTo>
                    <a:pt x="16459" y="4965"/>
                  </a:lnTo>
                  <a:lnTo>
                    <a:pt x="15570" y="4686"/>
                  </a:lnTo>
                  <a:lnTo>
                    <a:pt x="15367" y="4241"/>
                  </a:lnTo>
                  <a:lnTo>
                    <a:pt x="15824" y="4114"/>
                  </a:lnTo>
                  <a:lnTo>
                    <a:pt x="16319" y="3975"/>
                  </a:lnTo>
                  <a:lnTo>
                    <a:pt x="16281" y="4140"/>
                  </a:lnTo>
                  <a:lnTo>
                    <a:pt x="16268" y="4737"/>
                  </a:lnTo>
                  <a:lnTo>
                    <a:pt x="17272" y="4673"/>
                  </a:lnTo>
                  <a:lnTo>
                    <a:pt x="17297" y="2603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7" name="object 2817" descr=""/>
            <p:cNvSpPr/>
            <p:nvPr/>
          </p:nvSpPr>
          <p:spPr>
            <a:xfrm>
              <a:off x="2955672" y="2728283"/>
              <a:ext cx="22860" cy="33020"/>
            </a:xfrm>
            <a:custGeom>
              <a:avLst/>
              <a:gdLst/>
              <a:ahLst/>
              <a:cxnLst/>
              <a:rect l="l" t="t" r="r" b="b"/>
              <a:pathLst>
                <a:path w="22860" h="33019">
                  <a:moveTo>
                    <a:pt x="219" y="0"/>
                  </a:moveTo>
                  <a:lnTo>
                    <a:pt x="180" y="749"/>
                  </a:lnTo>
                  <a:lnTo>
                    <a:pt x="41" y="6633"/>
                  </a:lnTo>
                  <a:lnTo>
                    <a:pt x="0" y="14951"/>
                  </a:lnTo>
                  <a:lnTo>
                    <a:pt x="105" y="22902"/>
                  </a:lnTo>
                  <a:lnTo>
                    <a:pt x="409" y="27685"/>
                  </a:lnTo>
                  <a:lnTo>
                    <a:pt x="1222" y="32067"/>
                  </a:lnTo>
                  <a:lnTo>
                    <a:pt x="10429" y="32969"/>
                  </a:lnTo>
                  <a:lnTo>
                    <a:pt x="15827" y="30848"/>
                  </a:lnTo>
                  <a:lnTo>
                    <a:pt x="17721" y="27034"/>
                  </a:lnTo>
                  <a:lnTo>
                    <a:pt x="19556" y="19065"/>
                  </a:lnTo>
                  <a:lnTo>
                    <a:pt x="21136" y="9977"/>
                  </a:lnTo>
                  <a:lnTo>
                    <a:pt x="22393" y="2031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1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8" name="object 2818" descr=""/>
            <p:cNvSpPr/>
            <p:nvPr/>
          </p:nvSpPr>
          <p:spPr>
            <a:xfrm>
              <a:off x="2955851" y="2724109"/>
              <a:ext cx="22860" cy="13335"/>
            </a:xfrm>
            <a:custGeom>
              <a:avLst/>
              <a:gdLst/>
              <a:ahLst/>
              <a:cxnLst/>
              <a:rect l="l" t="t" r="r" b="b"/>
              <a:pathLst>
                <a:path w="22860" h="13335">
                  <a:moveTo>
                    <a:pt x="7467" y="0"/>
                  </a:moveTo>
                  <a:lnTo>
                    <a:pt x="495" y="787"/>
                  </a:lnTo>
                  <a:lnTo>
                    <a:pt x="0" y="4927"/>
                  </a:lnTo>
                  <a:lnTo>
                    <a:pt x="469" y="10807"/>
                  </a:lnTo>
                  <a:lnTo>
                    <a:pt x="5765" y="12001"/>
                  </a:lnTo>
                  <a:lnTo>
                    <a:pt x="15849" y="12992"/>
                  </a:lnTo>
                  <a:lnTo>
                    <a:pt x="21907" y="11125"/>
                  </a:lnTo>
                  <a:lnTo>
                    <a:pt x="22275" y="2578"/>
                  </a:lnTo>
                  <a:lnTo>
                    <a:pt x="13766" y="266"/>
                  </a:lnTo>
                  <a:lnTo>
                    <a:pt x="10515" y="126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4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9" name="object 2819" descr=""/>
            <p:cNvSpPr/>
            <p:nvPr/>
          </p:nvSpPr>
          <p:spPr>
            <a:xfrm>
              <a:off x="2956981" y="2725051"/>
              <a:ext cx="19050" cy="10160"/>
            </a:xfrm>
            <a:custGeom>
              <a:avLst/>
              <a:gdLst/>
              <a:ahLst/>
              <a:cxnLst/>
              <a:rect l="l" t="t" r="r" b="b"/>
              <a:pathLst>
                <a:path w="19050" h="10160">
                  <a:moveTo>
                    <a:pt x="5270" y="0"/>
                  </a:moveTo>
                  <a:lnTo>
                    <a:pt x="838" y="1320"/>
                  </a:lnTo>
                  <a:lnTo>
                    <a:pt x="393" y="4457"/>
                  </a:lnTo>
                  <a:lnTo>
                    <a:pt x="0" y="8483"/>
                  </a:lnTo>
                  <a:lnTo>
                    <a:pt x="6769" y="10134"/>
                  </a:lnTo>
                  <a:lnTo>
                    <a:pt x="13474" y="9817"/>
                  </a:lnTo>
                  <a:lnTo>
                    <a:pt x="18732" y="9055"/>
                  </a:lnTo>
                  <a:lnTo>
                    <a:pt x="19037" y="1892"/>
                  </a:lnTo>
                  <a:lnTo>
                    <a:pt x="12115" y="533"/>
                  </a:lnTo>
                  <a:lnTo>
                    <a:pt x="9398" y="317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0" name="object 2820" descr=""/>
            <p:cNvSpPr/>
            <p:nvPr/>
          </p:nvSpPr>
          <p:spPr>
            <a:xfrm>
              <a:off x="2963263" y="272804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793" y="0"/>
                  </a:moveTo>
                  <a:lnTo>
                    <a:pt x="1155" y="368"/>
                  </a:lnTo>
                  <a:lnTo>
                    <a:pt x="0" y="2628"/>
                  </a:lnTo>
                  <a:lnTo>
                    <a:pt x="1257" y="3060"/>
                  </a:lnTo>
                  <a:lnTo>
                    <a:pt x="4102" y="3441"/>
                  </a:lnTo>
                  <a:lnTo>
                    <a:pt x="5257" y="3784"/>
                  </a:lnTo>
                  <a:lnTo>
                    <a:pt x="6108" y="2590"/>
                  </a:lnTo>
                  <a:lnTo>
                    <a:pt x="6718" y="1701"/>
                  </a:lnTo>
                  <a:lnTo>
                    <a:pt x="5054" y="495"/>
                  </a:lnTo>
                  <a:lnTo>
                    <a:pt x="4063" y="279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1" name="object 2821" descr=""/>
            <p:cNvSpPr/>
            <p:nvPr/>
          </p:nvSpPr>
          <p:spPr>
            <a:xfrm>
              <a:off x="2957563" y="2724797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80" h="9525">
                  <a:moveTo>
                    <a:pt x="6946" y="2921"/>
                  </a:moveTo>
                  <a:lnTo>
                    <a:pt x="6896" y="2400"/>
                  </a:lnTo>
                  <a:lnTo>
                    <a:pt x="6832" y="1905"/>
                  </a:lnTo>
                  <a:lnTo>
                    <a:pt x="6146" y="1549"/>
                  </a:lnTo>
                  <a:lnTo>
                    <a:pt x="5715" y="1473"/>
                  </a:lnTo>
                  <a:lnTo>
                    <a:pt x="5041" y="1346"/>
                  </a:lnTo>
                  <a:lnTo>
                    <a:pt x="4305" y="1549"/>
                  </a:lnTo>
                  <a:lnTo>
                    <a:pt x="3810" y="2006"/>
                  </a:lnTo>
                  <a:lnTo>
                    <a:pt x="3695" y="1854"/>
                  </a:lnTo>
                  <a:lnTo>
                    <a:pt x="3530" y="1727"/>
                  </a:lnTo>
                  <a:lnTo>
                    <a:pt x="2197" y="1155"/>
                  </a:lnTo>
                  <a:lnTo>
                    <a:pt x="1104" y="1866"/>
                  </a:lnTo>
                  <a:lnTo>
                    <a:pt x="546" y="3187"/>
                  </a:lnTo>
                  <a:lnTo>
                    <a:pt x="1536" y="3149"/>
                  </a:lnTo>
                  <a:lnTo>
                    <a:pt x="2057" y="1930"/>
                  </a:lnTo>
                  <a:lnTo>
                    <a:pt x="3175" y="1892"/>
                  </a:lnTo>
                  <a:lnTo>
                    <a:pt x="2870" y="3429"/>
                  </a:lnTo>
                  <a:lnTo>
                    <a:pt x="2565" y="3683"/>
                  </a:lnTo>
                  <a:lnTo>
                    <a:pt x="2222" y="3898"/>
                  </a:lnTo>
                  <a:lnTo>
                    <a:pt x="1968" y="3873"/>
                  </a:lnTo>
                  <a:lnTo>
                    <a:pt x="1689" y="3898"/>
                  </a:lnTo>
                  <a:lnTo>
                    <a:pt x="0" y="4622"/>
                  </a:lnTo>
                  <a:lnTo>
                    <a:pt x="101" y="6527"/>
                  </a:lnTo>
                  <a:lnTo>
                    <a:pt x="1816" y="7150"/>
                  </a:lnTo>
                  <a:lnTo>
                    <a:pt x="2667" y="6705"/>
                  </a:lnTo>
                  <a:lnTo>
                    <a:pt x="1524" y="6286"/>
                  </a:lnTo>
                  <a:lnTo>
                    <a:pt x="1016" y="5334"/>
                  </a:lnTo>
                  <a:lnTo>
                    <a:pt x="1574" y="4787"/>
                  </a:lnTo>
                  <a:lnTo>
                    <a:pt x="2489" y="3924"/>
                  </a:lnTo>
                  <a:lnTo>
                    <a:pt x="2921" y="5702"/>
                  </a:lnTo>
                  <a:lnTo>
                    <a:pt x="2832" y="6642"/>
                  </a:lnTo>
                  <a:lnTo>
                    <a:pt x="3835" y="6540"/>
                  </a:lnTo>
                  <a:lnTo>
                    <a:pt x="3937" y="5397"/>
                  </a:lnTo>
                  <a:lnTo>
                    <a:pt x="3556" y="4572"/>
                  </a:lnTo>
                  <a:lnTo>
                    <a:pt x="2933" y="4152"/>
                  </a:lnTo>
                  <a:lnTo>
                    <a:pt x="3416" y="3797"/>
                  </a:lnTo>
                  <a:lnTo>
                    <a:pt x="3898" y="3263"/>
                  </a:lnTo>
                  <a:lnTo>
                    <a:pt x="4013" y="2743"/>
                  </a:lnTo>
                  <a:lnTo>
                    <a:pt x="4152" y="2717"/>
                  </a:lnTo>
                  <a:lnTo>
                    <a:pt x="4292" y="2667"/>
                  </a:lnTo>
                  <a:lnTo>
                    <a:pt x="4533" y="1993"/>
                  </a:lnTo>
                  <a:lnTo>
                    <a:pt x="5397" y="1600"/>
                  </a:lnTo>
                  <a:lnTo>
                    <a:pt x="5994" y="2882"/>
                  </a:lnTo>
                  <a:lnTo>
                    <a:pt x="4965" y="3492"/>
                  </a:lnTo>
                  <a:lnTo>
                    <a:pt x="5854" y="3492"/>
                  </a:lnTo>
                  <a:lnTo>
                    <a:pt x="6413" y="3175"/>
                  </a:lnTo>
                  <a:lnTo>
                    <a:pt x="6946" y="2921"/>
                  </a:lnTo>
                  <a:close/>
                </a:path>
                <a:path w="17780" h="9525">
                  <a:moveTo>
                    <a:pt x="11938" y="8788"/>
                  </a:moveTo>
                  <a:lnTo>
                    <a:pt x="11887" y="8267"/>
                  </a:lnTo>
                  <a:lnTo>
                    <a:pt x="11823" y="7772"/>
                  </a:lnTo>
                  <a:lnTo>
                    <a:pt x="11137" y="7416"/>
                  </a:lnTo>
                  <a:lnTo>
                    <a:pt x="10706" y="7340"/>
                  </a:lnTo>
                  <a:lnTo>
                    <a:pt x="9740" y="7162"/>
                  </a:lnTo>
                  <a:lnTo>
                    <a:pt x="8661" y="7607"/>
                  </a:lnTo>
                  <a:lnTo>
                    <a:pt x="8267" y="8724"/>
                  </a:lnTo>
                  <a:lnTo>
                    <a:pt x="9220" y="8686"/>
                  </a:lnTo>
                  <a:lnTo>
                    <a:pt x="9309" y="8458"/>
                  </a:lnTo>
                  <a:lnTo>
                    <a:pt x="9525" y="7861"/>
                  </a:lnTo>
                  <a:lnTo>
                    <a:pt x="10388" y="7467"/>
                  </a:lnTo>
                  <a:lnTo>
                    <a:pt x="10744" y="8216"/>
                  </a:lnTo>
                  <a:lnTo>
                    <a:pt x="10985" y="8750"/>
                  </a:lnTo>
                  <a:lnTo>
                    <a:pt x="10591" y="8991"/>
                  </a:lnTo>
                  <a:lnTo>
                    <a:pt x="9956" y="9359"/>
                  </a:lnTo>
                  <a:lnTo>
                    <a:pt x="10845" y="9359"/>
                  </a:lnTo>
                  <a:lnTo>
                    <a:pt x="11404" y="9042"/>
                  </a:lnTo>
                  <a:lnTo>
                    <a:pt x="11938" y="8788"/>
                  </a:lnTo>
                  <a:close/>
                </a:path>
                <a:path w="17780" h="9525">
                  <a:moveTo>
                    <a:pt x="14325" y="1206"/>
                  </a:moveTo>
                  <a:lnTo>
                    <a:pt x="12776" y="850"/>
                  </a:lnTo>
                  <a:lnTo>
                    <a:pt x="12230" y="723"/>
                  </a:lnTo>
                  <a:lnTo>
                    <a:pt x="11772" y="838"/>
                  </a:lnTo>
                  <a:lnTo>
                    <a:pt x="11404" y="1092"/>
                  </a:lnTo>
                  <a:lnTo>
                    <a:pt x="10731" y="0"/>
                  </a:lnTo>
                  <a:lnTo>
                    <a:pt x="8191" y="711"/>
                  </a:lnTo>
                  <a:lnTo>
                    <a:pt x="9017" y="2463"/>
                  </a:lnTo>
                  <a:lnTo>
                    <a:pt x="9956" y="2184"/>
                  </a:lnTo>
                  <a:lnTo>
                    <a:pt x="9728" y="1676"/>
                  </a:lnTo>
                  <a:lnTo>
                    <a:pt x="9601" y="1549"/>
                  </a:lnTo>
                  <a:lnTo>
                    <a:pt x="10604" y="1257"/>
                  </a:lnTo>
                  <a:lnTo>
                    <a:pt x="10566" y="1422"/>
                  </a:lnTo>
                  <a:lnTo>
                    <a:pt x="10566" y="1905"/>
                  </a:lnTo>
                  <a:lnTo>
                    <a:pt x="10464" y="2235"/>
                  </a:lnTo>
                  <a:lnTo>
                    <a:pt x="10325" y="2578"/>
                  </a:lnTo>
                  <a:lnTo>
                    <a:pt x="10109" y="3263"/>
                  </a:lnTo>
                  <a:lnTo>
                    <a:pt x="11099" y="3200"/>
                  </a:lnTo>
                  <a:lnTo>
                    <a:pt x="11315" y="2514"/>
                  </a:lnTo>
                  <a:lnTo>
                    <a:pt x="11734" y="901"/>
                  </a:lnTo>
                  <a:lnTo>
                    <a:pt x="12547" y="1574"/>
                  </a:lnTo>
                  <a:lnTo>
                    <a:pt x="12674" y="2400"/>
                  </a:lnTo>
                  <a:lnTo>
                    <a:pt x="12547" y="2768"/>
                  </a:lnTo>
                  <a:lnTo>
                    <a:pt x="12319" y="3073"/>
                  </a:lnTo>
                  <a:lnTo>
                    <a:pt x="11988" y="3289"/>
                  </a:lnTo>
                  <a:lnTo>
                    <a:pt x="11557" y="3644"/>
                  </a:lnTo>
                  <a:lnTo>
                    <a:pt x="12509" y="3708"/>
                  </a:lnTo>
                  <a:lnTo>
                    <a:pt x="13589" y="2844"/>
                  </a:lnTo>
                  <a:lnTo>
                    <a:pt x="14325" y="1206"/>
                  </a:lnTo>
                  <a:close/>
                </a:path>
                <a:path w="17780" h="9525">
                  <a:moveTo>
                    <a:pt x="17284" y="2603"/>
                  </a:moveTo>
                  <a:lnTo>
                    <a:pt x="14185" y="3136"/>
                  </a:lnTo>
                  <a:lnTo>
                    <a:pt x="14554" y="4699"/>
                  </a:lnTo>
                  <a:lnTo>
                    <a:pt x="13436" y="5029"/>
                  </a:lnTo>
                  <a:lnTo>
                    <a:pt x="13322" y="6337"/>
                  </a:lnTo>
                  <a:lnTo>
                    <a:pt x="13550" y="7429"/>
                  </a:lnTo>
                  <a:lnTo>
                    <a:pt x="13614" y="7772"/>
                  </a:lnTo>
                  <a:lnTo>
                    <a:pt x="14617" y="7594"/>
                  </a:lnTo>
                  <a:lnTo>
                    <a:pt x="14452" y="6781"/>
                  </a:lnTo>
                  <a:lnTo>
                    <a:pt x="14135" y="5613"/>
                  </a:lnTo>
                  <a:lnTo>
                    <a:pt x="14693" y="5283"/>
                  </a:lnTo>
                  <a:lnTo>
                    <a:pt x="15252" y="5372"/>
                  </a:lnTo>
                  <a:lnTo>
                    <a:pt x="15519" y="5651"/>
                  </a:lnTo>
                  <a:lnTo>
                    <a:pt x="15468" y="6426"/>
                  </a:lnTo>
                  <a:lnTo>
                    <a:pt x="15392" y="6718"/>
                  </a:lnTo>
                  <a:lnTo>
                    <a:pt x="15252" y="6997"/>
                  </a:lnTo>
                  <a:lnTo>
                    <a:pt x="15125" y="7315"/>
                  </a:lnTo>
                  <a:lnTo>
                    <a:pt x="16116" y="7277"/>
                  </a:lnTo>
                  <a:lnTo>
                    <a:pt x="16611" y="6057"/>
                  </a:lnTo>
                  <a:lnTo>
                    <a:pt x="16446" y="4965"/>
                  </a:lnTo>
                  <a:lnTo>
                    <a:pt x="15557" y="4686"/>
                  </a:lnTo>
                  <a:lnTo>
                    <a:pt x="15354" y="4241"/>
                  </a:lnTo>
                  <a:lnTo>
                    <a:pt x="15811" y="4114"/>
                  </a:lnTo>
                  <a:lnTo>
                    <a:pt x="16306" y="3975"/>
                  </a:lnTo>
                  <a:lnTo>
                    <a:pt x="16268" y="4140"/>
                  </a:lnTo>
                  <a:lnTo>
                    <a:pt x="16268" y="4597"/>
                  </a:lnTo>
                  <a:lnTo>
                    <a:pt x="16256" y="4737"/>
                  </a:lnTo>
                  <a:lnTo>
                    <a:pt x="17259" y="4673"/>
                  </a:lnTo>
                  <a:lnTo>
                    <a:pt x="17284" y="2603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2" name="object 2822" descr=""/>
            <p:cNvSpPr/>
            <p:nvPr/>
          </p:nvSpPr>
          <p:spPr>
            <a:xfrm>
              <a:off x="2896413" y="2728753"/>
              <a:ext cx="22860" cy="34290"/>
            </a:xfrm>
            <a:custGeom>
              <a:avLst/>
              <a:gdLst/>
              <a:ahLst/>
              <a:cxnLst/>
              <a:rect l="l" t="t" r="r" b="b"/>
              <a:pathLst>
                <a:path w="22860" h="34289">
                  <a:moveTo>
                    <a:pt x="690" y="0"/>
                  </a:moveTo>
                  <a:lnTo>
                    <a:pt x="652" y="749"/>
                  </a:lnTo>
                  <a:lnTo>
                    <a:pt x="336" y="6710"/>
                  </a:lnTo>
                  <a:lnTo>
                    <a:pt x="0" y="15155"/>
                  </a:lnTo>
                  <a:lnTo>
                    <a:pt x="47" y="23132"/>
                  </a:lnTo>
                  <a:lnTo>
                    <a:pt x="881" y="27685"/>
                  </a:lnTo>
                  <a:lnTo>
                    <a:pt x="3408" y="31127"/>
                  </a:lnTo>
                  <a:lnTo>
                    <a:pt x="12031" y="34061"/>
                  </a:lnTo>
                  <a:lnTo>
                    <a:pt x="16298" y="30848"/>
                  </a:lnTo>
                  <a:lnTo>
                    <a:pt x="18042" y="26772"/>
                  </a:lnTo>
                  <a:lnTo>
                    <a:pt x="19894" y="18832"/>
                  </a:lnTo>
                  <a:lnTo>
                    <a:pt x="21558" y="9890"/>
                  </a:lnTo>
                  <a:lnTo>
                    <a:pt x="22864" y="2031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001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3" name="object 2823" descr=""/>
            <p:cNvSpPr/>
            <p:nvPr/>
          </p:nvSpPr>
          <p:spPr>
            <a:xfrm>
              <a:off x="2897061" y="2724579"/>
              <a:ext cx="22860" cy="13335"/>
            </a:xfrm>
            <a:custGeom>
              <a:avLst/>
              <a:gdLst/>
              <a:ahLst/>
              <a:cxnLst/>
              <a:rect l="l" t="t" r="r" b="b"/>
              <a:pathLst>
                <a:path w="22860" h="13335">
                  <a:moveTo>
                    <a:pt x="7467" y="0"/>
                  </a:moveTo>
                  <a:lnTo>
                    <a:pt x="495" y="787"/>
                  </a:lnTo>
                  <a:lnTo>
                    <a:pt x="0" y="4927"/>
                  </a:lnTo>
                  <a:lnTo>
                    <a:pt x="469" y="10807"/>
                  </a:lnTo>
                  <a:lnTo>
                    <a:pt x="5765" y="12001"/>
                  </a:lnTo>
                  <a:lnTo>
                    <a:pt x="15849" y="12992"/>
                  </a:lnTo>
                  <a:lnTo>
                    <a:pt x="21907" y="11125"/>
                  </a:lnTo>
                  <a:lnTo>
                    <a:pt x="22275" y="2578"/>
                  </a:lnTo>
                  <a:lnTo>
                    <a:pt x="13766" y="266"/>
                  </a:lnTo>
                  <a:lnTo>
                    <a:pt x="10515" y="126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4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4" name="object 2824" descr=""/>
            <p:cNvSpPr/>
            <p:nvPr/>
          </p:nvSpPr>
          <p:spPr>
            <a:xfrm>
              <a:off x="2898193" y="2725521"/>
              <a:ext cx="19050" cy="10160"/>
            </a:xfrm>
            <a:custGeom>
              <a:avLst/>
              <a:gdLst/>
              <a:ahLst/>
              <a:cxnLst/>
              <a:rect l="l" t="t" r="r" b="b"/>
              <a:pathLst>
                <a:path w="19050" h="10160">
                  <a:moveTo>
                    <a:pt x="5270" y="0"/>
                  </a:moveTo>
                  <a:lnTo>
                    <a:pt x="838" y="1320"/>
                  </a:lnTo>
                  <a:lnTo>
                    <a:pt x="393" y="4457"/>
                  </a:lnTo>
                  <a:lnTo>
                    <a:pt x="0" y="8470"/>
                  </a:lnTo>
                  <a:lnTo>
                    <a:pt x="6769" y="10134"/>
                  </a:lnTo>
                  <a:lnTo>
                    <a:pt x="13474" y="9817"/>
                  </a:lnTo>
                  <a:lnTo>
                    <a:pt x="18732" y="9055"/>
                  </a:lnTo>
                  <a:lnTo>
                    <a:pt x="19037" y="1892"/>
                  </a:lnTo>
                  <a:lnTo>
                    <a:pt x="12115" y="533"/>
                  </a:lnTo>
                  <a:lnTo>
                    <a:pt x="9398" y="317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5" name="object 2825" descr=""/>
            <p:cNvSpPr/>
            <p:nvPr/>
          </p:nvSpPr>
          <p:spPr>
            <a:xfrm>
              <a:off x="2904474" y="2728516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793" y="0"/>
                  </a:moveTo>
                  <a:lnTo>
                    <a:pt x="1155" y="368"/>
                  </a:lnTo>
                  <a:lnTo>
                    <a:pt x="0" y="2628"/>
                  </a:lnTo>
                  <a:lnTo>
                    <a:pt x="1257" y="3060"/>
                  </a:lnTo>
                  <a:lnTo>
                    <a:pt x="4102" y="3441"/>
                  </a:lnTo>
                  <a:lnTo>
                    <a:pt x="5257" y="3784"/>
                  </a:lnTo>
                  <a:lnTo>
                    <a:pt x="6108" y="2590"/>
                  </a:lnTo>
                  <a:lnTo>
                    <a:pt x="6718" y="1701"/>
                  </a:lnTo>
                  <a:lnTo>
                    <a:pt x="5054" y="495"/>
                  </a:lnTo>
                  <a:lnTo>
                    <a:pt x="4063" y="279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9E1F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6" name="object 2826" descr=""/>
            <p:cNvSpPr/>
            <p:nvPr/>
          </p:nvSpPr>
          <p:spPr>
            <a:xfrm>
              <a:off x="2898775" y="2725267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80" h="9525">
                  <a:moveTo>
                    <a:pt x="6946" y="2921"/>
                  </a:moveTo>
                  <a:lnTo>
                    <a:pt x="6896" y="2400"/>
                  </a:lnTo>
                  <a:lnTo>
                    <a:pt x="6832" y="1905"/>
                  </a:lnTo>
                  <a:lnTo>
                    <a:pt x="6146" y="1549"/>
                  </a:lnTo>
                  <a:lnTo>
                    <a:pt x="5715" y="1473"/>
                  </a:lnTo>
                  <a:lnTo>
                    <a:pt x="5041" y="1346"/>
                  </a:lnTo>
                  <a:lnTo>
                    <a:pt x="4305" y="1549"/>
                  </a:lnTo>
                  <a:lnTo>
                    <a:pt x="3810" y="2006"/>
                  </a:lnTo>
                  <a:lnTo>
                    <a:pt x="3695" y="1854"/>
                  </a:lnTo>
                  <a:lnTo>
                    <a:pt x="3530" y="1727"/>
                  </a:lnTo>
                  <a:lnTo>
                    <a:pt x="2197" y="1155"/>
                  </a:lnTo>
                  <a:lnTo>
                    <a:pt x="1104" y="1866"/>
                  </a:lnTo>
                  <a:lnTo>
                    <a:pt x="546" y="3187"/>
                  </a:lnTo>
                  <a:lnTo>
                    <a:pt x="1536" y="3149"/>
                  </a:lnTo>
                  <a:lnTo>
                    <a:pt x="2057" y="1930"/>
                  </a:lnTo>
                  <a:lnTo>
                    <a:pt x="3175" y="1892"/>
                  </a:lnTo>
                  <a:lnTo>
                    <a:pt x="2870" y="3429"/>
                  </a:lnTo>
                  <a:lnTo>
                    <a:pt x="2565" y="3683"/>
                  </a:lnTo>
                  <a:lnTo>
                    <a:pt x="2222" y="3898"/>
                  </a:lnTo>
                  <a:lnTo>
                    <a:pt x="1968" y="3873"/>
                  </a:lnTo>
                  <a:lnTo>
                    <a:pt x="1689" y="3898"/>
                  </a:lnTo>
                  <a:lnTo>
                    <a:pt x="0" y="4622"/>
                  </a:lnTo>
                  <a:lnTo>
                    <a:pt x="101" y="6527"/>
                  </a:lnTo>
                  <a:lnTo>
                    <a:pt x="1816" y="7150"/>
                  </a:lnTo>
                  <a:lnTo>
                    <a:pt x="2667" y="6705"/>
                  </a:lnTo>
                  <a:lnTo>
                    <a:pt x="1524" y="6286"/>
                  </a:lnTo>
                  <a:lnTo>
                    <a:pt x="1016" y="5334"/>
                  </a:lnTo>
                  <a:lnTo>
                    <a:pt x="1574" y="4787"/>
                  </a:lnTo>
                  <a:lnTo>
                    <a:pt x="2489" y="3924"/>
                  </a:lnTo>
                  <a:lnTo>
                    <a:pt x="2921" y="5702"/>
                  </a:lnTo>
                  <a:lnTo>
                    <a:pt x="2832" y="6642"/>
                  </a:lnTo>
                  <a:lnTo>
                    <a:pt x="3835" y="6553"/>
                  </a:lnTo>
                  <a:lnTo>
                    <a:pt x="3860" y="6184"/>
                  </a:lnTo>
                  <a:lnTo>
                    <a:pt x="3937" y="5397"/>
                  </a:lnTo>
                  <a:lnTo>
                    <a:pt x="3556" y="4572"/>
                  </a:lnTo>
                  <a:lnTo>
                    <a:pt x="2933" y="4152"/>
                  </a:lnTo>
                  <a:lnTo>
                    <a:pt x="3416" y="3797"/>
                  </a:lnTo>
                  <a:lnTo>
                    <a:pt x="3898" y="3263"/>
                  </a:lnTo>
                  <a:lnTo>
                    <a:pt x="4013" y="2743"/>
                  </a:lnTo>
                  <a:lnTo>
                    <a:pt x="4152" y="2717"/>
                  </a:lnTo>
                  <a:lnTo>
                    <a:pt x="4292" y="2667"/>
                  </a:lnTo>
                  <a:lnTo>
                    <a:pt x="4533" y="1993"/>
                  </a:lnTo>
                  <a:lnTo>
                    <a:pt x="5397" y="1600"/>
                  </a:lnTo>
                  <a:lnTo>
                    <a:pt x="5994" y="2882"/>
                  </a:lnTo>
                  <a:lnTo>
                    <a:pt x="4965" y="3492"/>
                  </a:lnTo>
                  <a:lnTo>
                    <a:pt x="5854" y="3492"/>
                  </a:lnTo>
                  <a:lnTo>
                    <a:pt x="6413" y="3175"/>
                  </a:lnTo>
                  <a:lnTo>
                    <a:pt x="6946" y="2921"/>
                  </a:lnTo>
                  <a:close/>
                </a:path>
                <a:path w="17780" h="9525">
                  <a:moveTo>
                    <a:pt x="11938" y="8788"/>
                  </a:moveTo>
                  <a:lnTo>
                    <a:pt x="11887" y="8267"/>
                  </a:lnTo>
                  <a:lnTo>
                    <a:pt x="11823" y="7772"/>
                  </a:lnTo>
                  <a:lnTo>
                    <a:pt x="11137" y="7416"/>
                  </a:lnTo>
                  <a:lnTo>
                    <a:pt x="10706" y="7340"/>
                  </a:lnTo>
                  <a:lnTo>
                    <a:pt x="9740" y="7150"/>
                  </a:lnTo>
                  <a:lnTo>
                    <a:pt x="8661" y="7607"/>
                  </a:lnTo>
                  <a:lnTo>
                    <a:pt x="8267" y="8724"/>
                  </a:lnTo>
                  <a:lnTo>
                    <a:pt x="9220" y="8686"/>
                  </a:lnTo>
                  <a:lnTo>
                    <a:pt x="9309" y="8458"/>
                  </a:lnTo>
                  <a:lnTo>
                    <a:pt x="9525" y="7861"/>
                  </a:lnTo>
                  <a:lnTo>
                    <a:pt x="10388" y="7467"/>
                  </a:lnTo>
                  <a:lnTo>
                    <a:pt x="10744" y="8216"/>
                  </a:lnTo>
                  <a:lnTo>
                    <a:pt x="10985" y="8750"/>
                  </a:lnTo>
                  <a:lnTo>
                    <a:pt x="10591" y="8991"/>
                  </a:lnTo>
                  <a:lnTo>
                    <a:pt x="9956" y="9359"/>
                  </a:lnTo>
                  <a:lnTo>
                    <a:pt x="10845" y="9359"/>
                  </a:lnTo>
                  <a:lnTo>
                    <a:pt x="11404" y="9042"/>
                  </a:lnTo>
                  <a:lnTo>
                    <a:pt x="11938" y="8788"/>
                  </a:lnTo>
                  <a:close/>
                </a:path>
                <a:path w="17780" h="9525">
                  <a:moveTo>
                    <a:pt x="14325" y="1206"/>
                  </a:moveTo>
                  <a:lnTo>
                    <a:pt x="12776" y="850"/>
                  </a:lnTo>
                  <a:lnTo>
                    <a:pt x="12230" y="723"/>
                  </a:lnTo>
                  <a:lnTo>
                    <a:pt x="11772" y="838"/>
                  </a:lnTo>
                  <a:lnTo>
                    <a:pt x="11404" y="1092"/>
                  </a:lnTo>
                  <a:lnTo>
                    <a:pt x="10731" y="0"/>
                  </a:lnTo>
                  <a:lnTo>
                    <a:pt x="8191" y="711"/>
                  </a:lnTo>
                  <a:lnTo>
                    <a:pt x="9017" y="2476"/>
                  </a:lnTo>
                  <a:lnTo>
                    <a:pt x="9956" y="2184"/>
                  </a:lnTo>
                  <a:lnTo>
                    <a:pt x="9728" y="1676"/>
                  </a:lnTo>
                  <a:lnTo>
                    <a:pt x="9601" y="1549"/>
                  </a:lnTo>
                  <a:lnTo>
                    <a:pt x="10604" y="1257"/>
                  </a:lnTo>
                  <a:lnTo>
                    <a:pt x="10566" y="1422"/>
                  </a:lnTo>
                  <a:lnTo>
                    <a:pt x="10566" y="1905"/>
                  </a:lnTo>
                  <a:lnTo>
                    <a:pt x="10464" y="2235"/>
                  </a:lnTo>
                  <a:lnTo>
                    <a:pt x="10325" y="2578"/>
                  </a:lnTo>
                  <a:lnTo>
                    <a:pt x="10109" y="3263"/>
                  </a:lnTo>
                  <a:lnTo>
                    <a:pt x="11099" y="3200"/>
                  </a:lnTo>
                  <a:lnTo>
                    <a:pt x="11315" y="2514"/>
                  </a:lnTo>
                  <a:lnTo>
                    <a:pt x="11734" y="901"/>
                  </a:lnTo>
                  <a:lnTo>
                    <a:pt x="12547" y="1574"/>
                  </a:lnTo>
                  <a:lnTo>
                    <a:pt x="12674" y="2400"/>
                  </a:lnTo>
                  <a:lnTo>
                    <a:pt x="12547" y="2768"/>
                  </a:lnTo>
                  <a:lnTo>
                    <a:pt x="12319" y="3073"/>
                  </a:lnTo>
                  <a:lnTo>
                    <a:pt x="11988" y="3289"/>
                  </a:lnTo>
                  <a:lnTo>
                    <a:pt x="11557" y="3644"/>
                  </a:lnTo>
                  <a:lnTo>
                    <a:pt x="12509" y="3708"/>
                  </a:lnTo>
                  <a:lnTo>
                    <a:pt x="13589" y="2844"/>
                  </a:lnTo>
                  <a:lnTo>
                    <a:pt x="14325" y="1206"/>
                  </a:lnTo>
                  <a:close/>
                </a:path>
                <a:path w="17780" h="9525">
                  <a:moveTo>
                    <a:pt x="17284" y="2603"/>
                  </a:moveTo>
                  <a:lnTo>
                    <a:pt x="14185" y="3136"/>
                  </a:lnTo>
                  <a:lnTo>
                    <a:pt x="14554" y="4699"/>
                  </a:lnTo>
                  <a:lnTo>
                    <a:pt x="13436" y="5029"/>
                  </a:lnTo>
                  <a:lnTo>
                    <a:pt x="13322" y="6337"/>
                  </a:lnTo>
                  <a:lnTo>
                    <a:pt x="13550" y="7429"/>
                  </a:lnTo>
                  <a:lnTo>
                    <a:pt x="13614" y="7772"/>
                  </a:lnTo>
                  <a:lnTo>
                    <a:pt x="14617" y="7594"/>
                  </a:lnTo>
                  <a:lnTo>
                    <a:pt x="14452" y="6781"/>
                  </a:lnTo>
                  <a:lnTo>
                    <a:pt x="14135" y="5613"/>
                  </a:lnTo>
                  <a:lnTo>
                    <a:pt x="14693" y="5283"/>
                  </a:lnTo>
                  <a:lnTo>
                    <a:pt x="15252" y="5372"/>
                  </a:lnTo>
                  <a:lnTo>
                    <a:pt x="15519" y="5651"/>
                  </a:lnTo>
                  <a:lnTo>
                    <a:pt x="15468" y="6426"/>
                  </a:lnTo>
                  <a:lnTo>
                    <a:pt x="15392" y="6718"/>
                  </a:lnTo>
                  <a:lnTo>
                    <a:pt x="15252" y="6997"/>
                  </a:lnTo>
                  <a:lnTo>
                    <a:pt x="15125" y="7315"/>
                  </a:lnTo>
                  <a:lnTo>
                    <a:pt x="16116" y="7277"/>
                  </a:lnTo>
                  <a:lnTo>
                    <a:pt x="16611" y="6057"/>
                  </a:lnTo>
                  <a:lnTo>
                    <a:pt x="16446" y="4965"/>
                  </a:lnTo>
                  <a:lnTo>
                    <a:pt x="15557" y="4686"/>
                  </a:lnTo>
                  <a:lnTo>
                    <a:pt x="15354" y="4241"/>
                  </a:lnTo>
                  <a:lnTo>
                    <a:pt x="15811" y="4114"/>
                  </a:lnTo>
                  <a:lnTo>
                    <a:pt x="16306" y="3975"/>
                  </a:lnTo>
                  <a:lnTo>
                    <a:pt x="16268" y="4140"/>
                  </a:lnTo>
                  <a:lnTo>
                    <a:pt x="16268" y="4597"/>
                  </a:lnTo>
                  <a:lnTo>
                    <a:pt x="16256" y="4737"/>
                  </a:lnTo>
                  <a:lnTo>
                    <a:pt x="17259" y="4673"/>
                  </a:lnTo>
                  <a:lnTo>
                    <a:pt x="17284" y="2603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7" name="object 2827" descr=""/>
            <p:cNvSpPr/>
            <p:nvPr/>
          </p:nvSpPr>
          <p:spPr>
            <a:xfrm>
              <a:off x="2876355" y="2736804"/>
              <a:ext cx="22860" cy="33655"/>
            </a:xfrm>
            <a:custGeom>
              <a:avLst/>
              <a:gdLst/>
              <a:ahLst/>
              <a:cxnLst/>
              <a:rect l="l" t="t" r="r" b="b"/>
              <a:pathLst>
                <a:path w="22860" h="33655">
                  <a:moveTo>
                    <a:pt x="380" y="0"/>
                  </a:moveTo>
                  <a:lnTo>
                    <a:pt x="342" y="749"/>
                  </a:lnTo>
                  <a:lnTo>
                    <a:pt x="142" y="6649"/>
                  </a:lnTo>
                  <a:lnTo>
                    <a:pt x="0" y="14993"/>
                  </a:lnTo>
                  <a:lnTo>
                    <a:pt x="85" y="22950"/>
                  </a:lnTo>
                  <a:lnTo>
                    <a:pt x="571" y="27685"/>
                  </a:lnTo>
                  <a:lnTo>
                    <a:pt x="2057" y="32067"/>
                  </a:lnTo>
                  <a:lnTo>
                    <a:pt x="13436" y="33527"/>
                  </a:lnTo>
                  <a:lnTo>
                    <a:pt x="15989" y="30848"/>
                  </a:lnTo>
                  <a:lnTo>
                    <a:pt x="18215" y="26011"/>
                  </a:lnTo>
                  <a:lnTo>
                    <a:pt x="20013" y="18156"/>
                  </a:lnTo>
                  <a:lnTo>
                    <a:pt x="21409" y="9636"/>
                  </a:lnTo>
                  <a:lnTo>
                    <a:pt x="22555" y="203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001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8" name="object 2828" descr=""/>
            <p:cNvSpPr/>
            <p:nvPr/>
          </p:nvSpPr>
          <p:spPr>
            <a:xfrm>
              <a:off x="2876696" y="2732631"/>
              <a:ext cx="22860" cy="13335"/>
            </a:xfrm>
            <a:custGeom>
              <a:avLst/>
              <a:gdLst/>
              <a:ahLst/>
              <a:cxnLst/>
              <a:rect l="l" t="t" r="r" b="b"/>
              <a:pathLst>
                <a:path w="22860" h="13335">
                  <a:moveTo>
                    <a:pt x="7467" y="0"/>
                  </a:moveTo>
                  <a:lnTo>
                    <a:pt x="495" y="787"/>
                  </a:lnTo>
                  <a:lnTo>
                    <a:pt x="0" y="4927"/>
                  </a:lnTo>
                  <a:lnTo>
                    <a:pt x="469" y="10807"/>
                  </a:lnTo>
                  <a:lnTo>
                    <a:pt x="5765" y="12001"/>
                  </a:lnTo>
                  <a:lnTo>
                    <a:pt x="15849" y="12992"/>
                  </a:lnTo>
                  <a:lnTo>
                    <a:pt x="21907" y="11125"/>
                  </a:lnTo>
                  <a:lnTo>
                    <a:pt x="22275" y="2578"/>
                  </a:lnTo>
                  <a:lnTo>
                    <a:pt x="13766" y="266"/>
                  </a:lnTo>
                  <a:lnTo>
                    <a:pt x="10515" y="126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4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9" name="object 2829" descr=""/>
            <p:cNvSpPr/>
            <p:nvPr/>
          </p:nvSpPr>
          <p:spPr>
            <a:xfrm>
              <a:off x="2877826" y="2733572"/>
              <a:ext cx="19050" cy="10160"/>
            </a:xfrm>
            <a:custGeom>
              <a:avLst/>
              <a:gdLst/>
              <a:ahLst/>
              <a:cxnLst/>
              <a:rect l="l" t="t" r="r" b="b"/>
              <a:pathLst>
                <a:path w="19050" h="10160">
                  <a:moveTo>
                    <a:pt x="5270" y="0"/>
                  </a:moveTo>
                  <a:lnTo>
                    <a:pt x="838" y="1320"/>
                  </a:lnTo>
                  <a:lnTo>
                    <a:pt x="393" y="4457"/>
                  </a:lnTo>
                  <a:lnTo>
                    <a:pt x="0" y="8470"/>
                  </a:lnTo>
                  <a:lnTo>
                    <a:pt x="6769" y="10134"/>
                  </a:lnTo>
                  <a:lnTo>
                    <a:pt x="13474" y="9817"/>
                  </a:lnTo>
                  <a:lnTo>
                    <a:pt x="18732" y="9055"/>
                  </a:lnTo>
                  <a:lnTo>
                    <a:pt x="19037" y="1892"/>
                  </a:lnTo>
                  <a:lnTo>
                    <a:pt x="12115" y="533"/>
                  </a:lnTo>
                  <a:lnTo>
                    <a:pt x="9398" y="317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0" name="object 2830" descr=""/>
            <p:cNvSpPr/>
            <p:nvPr/>
          </p:nvSpPr>
          <p:spPr>
            <a:xfrm>
              <a:off x="2884107" y="273656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793" y="0"/>
                  </a:moveTo>
                  <a:lnTo>
                    <a:pt x="1155" y="368"/>
                  </a:lnTo>
                  <a:lnTo>
                    <a:pt x="0" y="2628"/>
                  </a:lnTo>
                  <a:lnTo>
                    <a:pt x="1257" y="3060"/>
                  </a:lnTo>
                  <a:lnTo>
                    <a:pt x="4102" y="3441"/>
                  </a:lnTo>
                  <a:lnTo>
                    <a:pt x="5257" y="3784"/>
                  </a:lnTo>
                  <a:lnTo>
                    <a:pt x="6108" y="2590"/>
                  </a:lnTo>
                  <a:lnTo>
                    <a:pt x="6718" y="1701"/>
                  </a:lnTo>
                  <a:lnTo>
                    <a:pt x="5054" y="495"/>
                  </a:lnTo>
                  <a:lnTo>
                    <a:pt x="4063" y="279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1" name="object 2831" descr=""/>
            <p:cNvSpPr/>
            <p:nvPr/>
          </p:nvSpPr>
          <p:spPr>
            <a:xfrm>
              <a:off x="2878404" y="2733319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80" h="9525">
                  <a:moveTo>
                    <a:pt x="6946" y="2921"/>
                  </a:moveTo>
                  <a:lnTo>
                    <a:pt x="6896" y="2400"/>
                  </a:lnTo>
                  <a:lnTo>
                    <a:pt x="6832" y="1905"/>
                  </a:lnTo>
                  <a:lnTo>
                    <a:pt x="6146" y="1549"/>
                  </a:lnTo>
                  <a:lnTo>
                    <a:pt x="5715" y="1473"/>
                  </a:lnTo>
                  <a:lnTo>
                    <a:pt x="5041" y="1346"/>
                  </a:lnTo>
                  <a:lnTo>
                    <a:pt x="4305" y="1549"/>
                  </a:lnTo>
                  <a:lnTo>
                    <a:pt x="3810" y="2006"/>
                  </a:lnTo>
                  <a:lnTo>
                    <a:pt x="3695" y="1854"/>
                  </a:lnTo>
                  <a:lnTo>
                    <a:pt x="3530" y="1727"/>
                  </a:lnTo>
                  <a:lnTo>
                    <a:pt x="2197" y="1155"/>
                  </a:lnTo>
                  <a:lnTo>
                    <a:pt x="1104" y="1866"/>
                  </a:lnTo>
                  <a:lnTo>
                    <a:pt x="546" y="3187"/>
                  </a:lnTo>
                  <a:lnTo>
                    <a:pt x="1536" y="3149"/>
                  </a:lnTo>
                  <a:lnTo>
                    <a:pt x="2057" y="1930"/>
                  </a:lnTo>
                  <a:lnTo>
                    <a:pt x="3175" y="1892"/>
                  </a:lnTo>
                  <a:lnTo>
                    <a:pt x="2870" y="3429"/>
                  </a:lnTo>
                  <a:lnTo>
                    <a:pt x="2565" y="3683"/>
                  </a:lnTo>
                  <a:lnTo>
                    <a:pt x="2222" y="3898"/>
                  </a:lnTo>
                  <a:lnTo>
                    <a:pt x="1968" y="3873"/>
                  </a:lnTo>
                  <a:lnTo>
                    <a:pt x="1689" y="3898"/>
                  </a:lnTo>
                  <a:lnTo>
                    <a:pt x="0" y="4622"/>
                  </a:lnTo>
                  <a:lnTo>
                    <a:pt x="101" y="6527"/>
                  </a:lnTo>
                  <a:lnTo>
                    <a:pt x="1816" y="7150"/>
                  </a:lnTo>
                  <a:lnTo>
                    <a:pt x="2667" y="6705"/>
                  </a:lnTo>
                  <a:lnTo>
                    <a:pt x="1524" y="6286"/>
                  </a:lnTo>
                  <a:lnTo>
                    <a:pt x="1016" y="5334"/>
                  </a:lnTo>
                  <a:lnTo>
                    <a:pt x="1574" y="4787"/>
                  </a:lnTo>
                  <a:lnTo>
                    <a:pt x="2489" y="3924"/>
                  </a:lnTo>
                  <a:lnTo>
                    <a:pt x="2921" y="5702"/>
                  </a:lnTo>
                  <a:lnTo>
                    <a:pt x="2832" y="6642"/>
                  </a:lnTo>
                  <a:lnTo>
                    <a:pt x="3835" y="6553"/>
                  </a:lnTo>
                  <a:lnTo>
                    <a:pt x="3860" y="6184"/>
                  </a:lnTo>
                  <a:lnTo>
                    <a:pt x="3937" y="5397"/>
                  </a:lnTo>
                  <a:lnTo>
                    <a:pt x="3556" y="4572"/>
                  </a:lnTo>
                  <a:lnTo>
                    <a:pt x="2933" y="4152"/>
                  </a:lnTo>
                  <a:lnTo>
                    <a:pt x="3416" y="3797"/>
                  </a:lnTo>
                  <a:lnTo>
                    <a:pt x="3898" y="3263"/>
                  </a:lnTo>
                  <a:lnTo>
                    <a:pt x="4013" y="2743"/>
                  </a:lnTo>
                  <a:lnTo>
                    <a:pt x="4152" y="2717"/>
                  </a:lnTo>
                  <a:lnTo>
                    <a:pt x="4292" y="2667"/>
                  </a:lnTo>
                  <a:lnTo>
                    <a:pt x="4533" y="1993"/>
                  </a:lnTo>
                  <a:lnTo>
                    <a:pt x="5397" y="1600"/>
                  </a:lnTo>
                  <a:lnTo>
                    <a:pt x="5994" y="2882"/>
                  </a:lnTo>
                  <a:lnTo>
                    <a:pt x="4965" y="3492"/>
                  </a:lnTo>
                  <a:lnTo>
                    <a:pt x="5854" y="3492"/>
                  </a:lnTo>
                  <a:lnTo>
                    <a:pt x="6413" y="3175"/>
                  </a:lnTo>
                  <a:lnTo>
                    <a:pt x="6946" y="2921"/>
                  </a:lnTo>
                  <a:close/>
                </a:path>
                <a:path w="17780" h="9525">
                  <a:moveTo>
                    <a:pt x="11938" y="8788"/>
                  </a:moveTo>
                  <a:lnTo>
                    <a:pt x="11887" y="8267"/>
                  </a:lnTo>
                  <a:lnTo>
                    <a:pt x="11823" y="7772"/>
                  </a:lnTo>
                  <a:lnTo>
                    <a:pt x="11137" y="7416"/>
                  </a:lnTo>
                  <a:lnTo>
                    <a:pt x="10706" y="7340"/>
                  </a:lnTo>
                  <a:lnTo>
                    <a:pt x="9740" y="7150"/>
                  </a:lnTo>
                  <a:lnTo>
                    <a:pt x="8661" y="7607"/>
                  </a:lnTo>
                  <a:lnTo>
                    <a:pt x="8267" y="8724"/>
                  </a:lnTo>
                  <a:lnTo>
                    <a:pt x="9220" y="8686"/>
                  </a:lnTo>
                  <a:lnTo>
                    <a:pt x="9309" y="8458"/>
                  </a:lnTo>
                  <a:lnTo>
                    <a:pt x="9525" y="7861"/>
                  </a:lnTo>
                  <a:lnTo>
                    <a:pt x="10388" y="7467"/>
                  </a:lnTo>
                  <a:lnTo>
                    <a:pt x="10744" y="8216"/>
                  </a:lnTo>
                  <a:lnTo>
                    <a:pt x="10985" y="8750"/>
                  </a:lnTo>
                  <a:lnTo>
                    <a:pt x="10591" y="8991"/>
                  </a:lnTo>
                  <a:lnTo>
                    <a:pt x="9956" y="9359"/>
                  </a:lnTo>
                  <a:lnTo>
                    <a:pt x="10845" y="9359"/>
                  </a:lnTo>
                  <a:lnTo>
                    <a:pt x="11404" y="9042"/>
                  </a:lnTo>
                  <a:lnTo>
                    <a:pt x="11938" y="8788"/>
                  </a:lnTo>
                  <a:close/>
                </a:path>
                <a:path w="17780" h="9525">
                  <a:moveTo>
                    <a:pt x="14325" y="1206"/>
                  </a:moveTo>
                  <a:lnTo>
                    <a:pt x="12776" y="850"/>
                  </a:lnTo>
                  <a:lnTo>
                    <a:pt x="12230" y="723"/>
                  </a:lnTo>
                  <a:lnTo>
                    <a:pt x="11772" y="838"/>
                  </a:lnTo>
                  <a:lnTo>
                    <a:pt x="11404" y="1092"/>
                  </a:lnTo>
                  <a:lnTo>
                    <a:pt x="10731" y="0"/>
                  </a:lnTo>
                  <a:lnTo>
                    <a:pt x="8191" y="711"/>
                  </a:lnTo>
                  <a:lnTo>
                    <a:pt x="9017" y="2476"/>
                  </a:lnTo>
                  <a:lnTo>
                    <a:pt x="9956" y="2184"/>
                  </a:lnTo>
                  <a:lnTo>
                    <a:pt x="9728" y="1676"/>
                  </a:lnTo>
                  <a:lnTo>
                    <a:pt x="9601" y="1549"/>
                  </a:lnTo>
                  <a:lnTo>
                    <a:pt x="10604" y="1257"/>
                  </a:lnTo>
                  <a:lnTo>
                    <a:pt x="10566" y="1422"/>
                  </a:lnTo>
                  <a:lnTo>
                    <a:pt x="10566" y="1905"/>
                  </a:lnTo>
                  <a:lnTo>
                    <a:pt x="10464" y="2235"/>
                  </a:lnTo>
                  <a:lnTo>
                    <a:pt x="10325" y="2578"/>
                  </a:lnTo>
                  <a:lnTo>
                    <a:pt x="10109" y="3263"/>
                  </a:lnTo>
                  <a:lnTo>
                    <a:pt x="11099" y="3200"/>
                  </a:lnTo>
                  <a:lnTo>
                    <a:pt x="11315" y="2514"/>
                  </a:lnTo>
                  <a:lnTo>
                    <a:pt x="11734" y="901"/>
                  </a:lnTo>
                  <a:lnTo>
                    <a:pt x="12547" y="1574"/>
                  </a:lnTo>
                  <a:lnTo>
                    <a:pt x="12674" y="2400"/>
                  </a:lnTo>
                  <a:lnTo>
                    <a:pt x="12547" y="2768"/>
                  </a:lnTo>
                  <a:lnTo>
                    <a:pt x="12319" y="3073"/>
                  </a:lnTo>
                  <a:lnTo>
                    <a:pt x="11988" y="3289"/>
                  </a:lnTo>
                  <a:lnTo>
                    <a:pt x="11557" y="3644"/>
                  </a:lnTo>
                  <a:lnTo>
                    <a:pt x="12509" y="3708"/>
                  </a:lnTo>
                  <a:lnTo>
                    <a:pt x="13589" y="2844"/>
                  </a:lnTo>
                  <a:lnTo>
                    <a:pt x="14325" y="1206"/>
                  </a:lnTo>
                  <a:close/>
                </a:path>
                <a:path w="17780" h="9525">
                  <a:moveTo>
                    <a:pt x="17297" y="2603"/>
                  </a:moveTo>
                  <a:lnTo>
                    <a:pt x="14198" y="3136"/>
                  </a:lnTo>
                  <a:lnTo>
                    <a:pt x="14566" y="4699"/>
                  </a:lnTo>
                  <a:lnTo>
                    <a:pt x="13449" y="5029"/>
                  </a:lnTo>
                  <a:lnTo>
                    <a:pt x="13335" y="6337"/>
                  </a:lnTo>
                  <a:lnTo>
                    <a:pt x="13563" y="7429"/>
                  </a:lnTo>
                  <a:lnTo>
                    <a:pt x="13627" y="7772"/>
                  </a:lnTo>
                  <a:lnTo>
                    <a:pt x="14630" y="7594"/>
                  </a:lnTo>
                  <a:lnTo>
                    <a:pt x="14465" y="6781"/>
                  </a:lnTo>
                  <a:lnTo>
                    <a:pt x="14147" y="5613"/>
                  </a:lnTo>
                  <a:lnTo>
                    <a:pt x="14706" y="5283"/>
                  </a:lnTo>
                  <a:lnTo>
                    <a:pt x="15265" y="5372"/>
                  </a:lnTo>
                  <a:lnTo>
                    <a:pt x="15532" y="5651"/>
                  </a:lnTo>
                  <a:lnTo>
                    <a:pt x="15481" y="6426"/>
                  </a:lnTo>
                  <a:lnTo>
                    <a:pt x="15405" y="6718"/>
                  </a:lnTo>
                  <a:lnTo>
                    <a:pt x="15265" y="6997"/>
                  </a:lnTo>
                  <a:lnTo>
                    <a:pt x="15138" y="7315"/>
                  </a:lnTo>
                  <a:lnTo>
                    <a:pt x="16129" y="7277"/>
                  </a:lnTo>
                  <a:lnTo>
                    <a:pt x="16624" y="6057"/>
                  </a:lnTo>
                  <a:lnTo>
                    <a:pt x="16459" y="4965"/>
                  </a:lnTo>
                  <a:lnTo>
                    <a:pt x="15582" y="4686"/>
                  </a:lnTo>
                  <a:lnTo>
                    <a:pt x="15367" y="4241"/>
                  </a:lnTo>
                  <a:lnTo>
                    <a:pt x="15824" y="4114"/>
                  </a:lnTo>
                  <a:lnTo>
                    <a:pt x="16319" y="3975"/>
                  </a:lnTo>
                  <a:lnTo>
                    <a:pt x="16281" y="4140"/>
                  </a:lnTo>
                  <a:lnTo>
                    <a:pt x="16281" y="4597"/>
                  </a:lnTo>
                  <a:lnTo>
                    <a:pt x="16268" y="4737"/>
                  </a:lnTo>
                  <a:lnTo>
                    <a:pt x="17272" y="4673"/>
                  </a:lnTo>
                  <a:lnTo>
                    <a:pt x="17297" y="2603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32" name="object 2832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2401961" y="2256319"/>
              <a:ext cx="206884" cy="186462"/>
            </a:xfrm>
            <a:prstGeom prst="rect">
              <a:avLst/>
            </a:prstGeom>
          </p:spPr>
        </p:pic>
        <p:sp>
          <p:nvSpPr>
            <p:cNvPr id="2833" name="object 2833" descr=""/>
            <p:cNvSpPr/>
            <p:nvPr/>
          </p:nvSpPr>
          <p:spPr>
            <a:xfrm>
              <a:off x="2428607" y="2309036"/>
              <a:ext cx="157480" cy="108585"/>
            </a:xfrm>
            <a:custGeom>
              <a:avLst/>
              <a:gdLst/>
              <a:ahLst/>
              <a:cxnLst/>
              <a:rect l="l" t="t" r="r" b="b"/>
              <a:pathLst>
                <a:path w="157480" h="108585">
                  <a:moveTo>
                    <a:pt x="89235" y="0"/>
                  </a:moveTo>
                  <a:lnTo>
                    <a:pt x="47776" y="2400"/>
                  </a:lnTo>
                  <a:lnTo>
                    <a:pt x="5249" y="36420"/>
                  </a:lnTo>
                  <a:lnTo>
                    <a:pt x="0" y="58775"/>
                  </a:lnTo>
                  <a:lnTo>
                    <a:pt x="1565" y="69606"/>
                  </a:lnTo>
                  <a:lnTo>
                    <a:pt x="29403" y="96771"/>
                  </a:lnTo>
                  <a:lnTo>
                    <a:pt x="75285" y="108487"/>
                  </a:lnTo>
                  <a:lnTo>
                    <a:pt x="95884" y="107226"/>
                  </a:lnTo>
                  <a:lnTo>
                    <a:pt x="133380" y="91792"/>
                  </a:lnTo>
                  <a:lnTo>
                    <a:pt x="156168" y="59939"/>
                  </a:lnTo>
                  <a:lnTo>
                    <a:pt x="157209" y="40913"/>
                  </a:lnTo>
                  <a:lnTo>
                    <a:pt x="148467" y="22133"/>
                  </a:lnTo>
                  <a:lnTo>
                    <a:pt x="132174" y="9161"/>
                  </a:lnTo>
                  <a:lnTo>
                    <a:pt x="111564" y="2414"/>
                  </a:lnTo>
                  <a:lnTo>
                    <a:pt x="89235" y="0"/>
                  </a:lnTo>
                  <a:close/>
                </a:path>
              </a:pathLst>
            </a:custGeom>
            <a:solidFill>
              <a:srgbClr val="A37F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4" name="object 2834" descr=""/>
            <p:cNvSpPr/>
            <p:nvPr/>
          </p:nvSpPr>
          <p:spPr>
            <a:xfrm>
              <a:off x="2473912" y="2276582"/>
              <a:ext cx="71120" cy="34290"/>
            </a:xfrm>
            <a:custGeom>
              <a:avLst/>
              <a:gdLst/>
              <a:ahLst/>
              <a:cxnLst/>
              <a:rect l="l" t="t" r="r" b="b"/>
              <a:pathLst>
                <a:path w="71119" h="34289">
                  <a:moveTo>
                    <a:pt x="17665" y="0"/>
                  </a:moveTo>
                  <a:lnTo>
                    <a:pt x="6499" y="15341"/>
                  </a:lnTo>
                  <a:lnTo>
                    <a:pt x="1888" y="21899"/>
                  </a:lnTo>
                  <a:lnTo>
                    <a:pt x="0" y="24892"/>
                  </a:lnTo>
                  <a:lnTo>
                    <a:pt x="48107" y="33667"/>
                  </a:lnTo>
                  <a:lnTo>
                    <a:pt x="70764" y="7315"/>
                  </a:lnTo>
                  <a:lnTo>
                    <a:pt x="70827" y="6731"/>
                  </a:lnTo>
                  <a:lnTo>
                    <a:pt x="62621" y="5441"/>
                  </a:lnTo>
                  <a:lnTo>
                    <a:pt x="44494" y="2941"/>
                  </a:lnTo>
                  <a:lnTo>
                    <a:pt x="26243" y="653"/>
                  </a:lnTo>
                  <a:lnTo>
                    <a:pt x="17665" y="0"/>
                  </a:lnTo>
                  <a:close/>
                </a:path>
              </a:pathLst>
            </a:custGeom>
            <a:solidFill>
              <a:srgbClr val="F7F2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5" name="object 2835" descr=""/>
            <p:cNvSpPr/>
            <p:nvPr/>
          </p:nvSpPr>
          <p:spPr>
            <a:xfrm>
              <a:off x="2473910" y="2301474"/>
              <a:ext cx="48260" cy="38735"/>
            </a:xfrm>
            <a:custGeom>
              <a:avLst/>
              <a:gdLst/>
              <a:ahLst/>
              <a:cxnLst/>
              <a:rect l="l" t="t" r="r" b="b"/>
              <a:pathLst>
                <a:path w="48260" h="38735">
                  <a:moveTo>
                    <a:pt x="0" y="0"/>
                  </a:moveTo>
                  <a:lnTo>
                    <a:pt x="5880" y="28981"/>
                  </a:lnTo>
                  <a:lnTo>
                    <a:pt x="10529" y="30190"/>
                  </a:lnTo>
                  <a:lnTo>
                    <a:pt x="47434" y="38696"/>
                  </a:lnTo>
                  <a:lnTo>
                    <a:pt x="48181" y="8775"/>
                  </a:lnTo>
                  <a:lnTo>
                    <a:pt x="0" y="0"/>
                  </a:lnTo>
                  <a:close/>
                </a:path>
                <a:path w="48260" h="38735">
                  <a:moveTo>
                    <a:pt x="48183" y="8686"/>
                  </a:moveTo>
                  <a:close/>
                </a:path>
              </a:pathLst>
            </a:custGeom>
            <a:solidFill>
              <a:srgbClr val="EFE5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6" name="object 2836" descr=""/>
            <p:cNvSpPr/>
            <p:nvPr/>
          </p:nvSpPr>
          <p:spPr>
            <a:xfrm>
              <a:off x="2521347" y="2283897"/>
              <a:ext cx="23495" cy="56515"/>
            </a:xfrm>
            <a:custGeom>
              <a:avLst/>
              <a:gdLst/>
              <a:ahLst/>
              <a:cxnLst/>
              <a:rect l="l" t="t" r="r" b="b"/>
              <a:pathLst>
                <a:path w="23494" h="56514">
                  <a:moveTo>
                    <a:pt x="23329" y="0"/>
                  </a:moveTo>
                  <a:lnTo>
                    <a:pt x="749" y="26263"/>
                  </a:lnTo>
                  <a:lnTo>
                    <a:pt x="0" y="56273"/>
                  </a:lnTo>
                  <a:lnTo>
                    <a:pt x="3306" y="53024"/>
                  </a:lnTo>
                  <a:lnTo>
                    <a:pt x="10031" y="45750"/>
                  </a:lnTo>
                  <a:lnTo>
                    <a:pt x="16649" y="38416"/>
                  </a:lnTo>
                  <a:lnTo>
                    <a:pt x="19596" y="34988"/>
                  </a:lnTo>
                  <a:lnTo>
                    <a:pt x="23329" y="0"/>
                  </a:lnTo>
                  <a:close/>
                </a:path>
              </a:pathLst>
            </a:custGeom>
            <a:solidFill>
              <a:srgbClr val="E6D5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7" name="object 2837" descr=""/>
            <p:cNvSpPr/>
            <p:nvPr/>
          </p:nvSpPr>
          <p:spPr>
            <a:xfrm>
              <a:off x="2449909" y="2310192"/>
              <a:ext cx="36830" cy="45085"/>
            </a:xfrm>
            <a:custGeom>
              <a:avLst/>
              <a:gdLst/>
              <a:ahLst/>
              <a:cxnLst/>
              <a:rect l="l" t="t" r="r" b="b"/>
              <a:pathLst>
                <a:path w="36830" h="45085">
                  <a:moveTo>
                    <a:pt x="8040" y="0"/>
                  </a:moveTo>
                  <a:lnTo>
                    <a:pt x="5792" y="3492"/>
                  </a:lnTo>
                  <a:lnTo>
                    <a:pt x="2158" y="10082"/>
                  </a:lnTo>
                  <a:lnTo>
                    <a:pt x="0" y="16981"/>
                  </a:lnTo>
                  <a:lnTo>
                    <a:pt x="58" y="24139"/>
                  </a:lnTo>
                  <a:lnTo>
                    <a:pt x="3074" y="31508"/>
                  </a:lnTo>
                  <a:lnTo>
                    <a:pt x="6745" y="37274"/>
                  </a:lnTo>
                  <a:lnTo>
                    <a:pt x="12853" y="41655"/>
                  </a:lnTo>
                  <a:lnTo>
                    <a:pt x="19242" y="44742"/>
                  </a:lnTo>
                  <a:lnTo>
                    <a:pt x="19089" y="38341"/>
                  </a:lnTo>
                  <a:lnTo>
                    <a:pt x="19927" y="31915"/>
                  </a:lnTo>
                  <a:lnTo>
                    <a:pt x="36768" y="1282"/>
                  </a:lnTo>
                  <a:lnTo>
                    <a:pt x="31700" y="939"/>
                  </a:lnTo>
                  <a:lnTo>
                    <a:pt x="22645" y="63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E7D4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8" name="object 2838" descr=""/>
            <p:cNvSpPr/>
            <p:nvPr/>
          </p:nvSpPr>
          <p:spPr>
            <a:xfrm>
              <a:off x="2469010" y="2311465"/>
              <a:ext cx="69850" cy="49530"/>
            </a:xfrm>
            <a:custGeom>
              <a:avLst/>
              <a:gdLst/>
              <a:ahLst/>
              <a:cxnLst/>
              <a:rect l="l" t="t" r="r" b="b"/>
              <a:pathLst>
                <a:path w="69850" h="49530">
                  <a:moveTo>
                    <a:pt x="17665" y="0"/>
                  </a:moveTo>
                  <a:lnTo>
                    <a:pt x="0" y="37058"/>
                  </a:lnTo>
                  <a:lnTo>
                    <a:pt x="152" y="43459"/>
                  </a:lnTo>
                  <a:lnTo>
                    <a:pt x="2476" y="44589"/>
                  </a:lnTo>
                  <a:lnTo>
                    <a:pt x="4851" y="45554"/>
                  </a:lnTo>
                  <a:lnTo>
                    <a:pt x="7162" y="46329"/>
                  </a:lnTo>
                  <a:lnTo>
                    <a:pt x="20420" y="49042"/>
                  </a:lnTo>
                  <a:lnTo>
                    <a:pt x="33974" y="48531"/>
                  </a:lnTo>
                  <a:lnTo>
                    <a:pt x="47015" y="44856"/>
                  </a:lnTo>
                  <a:lnTo>
                    <a:pt x="58737" y="38074"/>
                  </a:lnTo>
                  <a:lnTo>
                    <a:pt x="65036" y="33210"/>
                  </a:lnTo>
                  <a:lnTo>
                    <a:pt x="69545" y="26517"/>
                  </a:lnTo>
                  <a:lnTo>
                    <a:pt x="66065" y="18453"/>
                  </a:lnTo>
                  <a:lnTo>
                    <a:pt x="24993" y="727"/>
                  </a:lnTo>
                  <a:lnTo>
                    <a:pt x="17665" y="0"/>
                  </a:lnTo>
                  <a:close/>
                </a:path>
              </a:pathLst>
            </a:custGeom>
            <a:solidFill>
              <a:srgbClr val="E5B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9" name="object 2839" descr=""/>
            <p:cNvSpPr/>
            <p:nvPr/>
          </p:nvSpPr>
          <p:spPr>
            <a:xfrm>
              <a:off x="2454122" y="2306476"/>
              <a:ext cx="82550" cy="31115"/>
            </a:xfrm>
            <a:custGeom>
              <a:avLst/>
              <a:gdLst/>
              <a:ahLst/>
              <a:cxnLst/>
              <a:rect l="l" t="t" r="r" b="b"/>
              <a:pathLst>
                <a:path w="82550" h="31114">
                  <a:moveTo>
                    <a:pt x="4902" y="0"/>
                  </a:moveTo>
                  <a:lnTo>
                    <a:pt x="609" y="901"/>
                  </a:lnTo>
                  <a:lnTo>
                    <a:pt x="0" y="2247"/>
                  </a:lnTo>
                  <a:lnTo>
                    <a:pt x="3314" y="6883"/>
                  </a:lnTo>
                  <a:lnTo>
                    <a:pt x="1396" y="11087"/>
                  </a:lnTo>
                  <a:lnTo>
                    <a:pt x="3098" y="17767"/>
                  </a:lnTo>
                  <a:lnTo>
                    <a:pt x="4635" y="19875"/>
                  </a:lnTo>
                  <a:lnTo>
                    <a:pt x="12560" y="25958"/>
                  </a:lnTo>
                  <a:lnTo>
                    <a:pt x="19735" y="25450"/>
                  </a:lnTo>
                  <a:lnTo>
                    <a:pt x="26441" y="24752"/>
                  </a:lnTo>
                  <a:lnTo>
                    <a:pt x="35044" y="24673"/>
                  </a:lnTo>
                  <a:lnTo>
                    <a:pt x="43049" y="25901"/>
                  </a:lnTo>
                  <a:lnTo>
                    <a:pt x="59258" y="29641"/>
                  </a:lnTo>
                  <a:lnTo>
                    <a:pt x="66903" y="31076"/>
                  </a:lnTo>
                  <a:lnTo>
                    <a:pt x="74472" y="30708"/>
                  </a:lnTo>
                  <a:lnTo>
                    <a:pt x="81622" y="26047"/>
                  </a:lnTo>
                  <a:lnTo>
                    <a:pt x="82334" y="25450"/>
                  </a:lnTo>
                  <a:lnTo>
                    <a:pt x="82156" y="24739"/>
                  </a:lnTo>
                  <a:lnTo>
                    <a:pt x="37858" y="2227"/>
                  </a:lnTo>
                  <a:lnTo>
                    <a:pt x="10794" y="126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D3B1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0" name="object 2840" descr=""/>
            <p:cNvSpPr/>
            <p:nvPr/>
          </p:nvSpPr>
          <p:spPr>
            <a:xfrm>
              <a:off x="2462060" y="2308923"/>
              <a:ext cx="67310" cy="25400"/>
            </a:xfrm>
            <a:custGeom>
              <a:avLst/>
              <a:gdLst/>
              <a:ahLst/>
              <a:cxnLst/>
              <a:rect l="l" t="t" r="r" b="b"/>
              <a:pathLst>
                <a:path w="67310" h="25400">
                  <a:moveTo>
                    <a:pt x="4343" y="13474"/>
                  </a:moveTo>
                  <a:lnTo>
                    <a:pt x="3733" y="12306"/>
                  </a:lnTo>
                  <a:lnTo>
                    <a:pt x="2692" y="12039"/>
                  </a:lnTo>
                  <a:lnTo>
                    <a:pt x="1612" y="11760"/>
                  </a:lnTo>
                  <a:lnTo>
                    <a:pt x="342" y="12420"/>
                  </a:lnTo>
                  <a:lnTo>
                    <a:pt x="0" y="14224"/>
                  </a:lnTo>
                  <a:lnTo>
                    <a:pt x="1346" y="14262"/>
                  </a:lnTo>
                  <a:lnTo>
                    <a:pt x="1460" y="13665"/>
                  </a:lnTo>
                  <a:lnTo>
                    <a:pt x="1549" y="13157"/>
                  </a:lnTo>
                  <a:lnTo>
                    <a:pt x="2057" y="12636"/>
                  </a:lnTo>
                  <a:lnTo>
                    <a:pt x="2743" y="13550"/>
                  </a:lnTo>
                  <a:lnTo>
                    <a:pt x="2730" y="13957"/>
                  </a:lnTo>
                  <a:lnTo>
                    <a:pt x="2540" y="14338"/>
                  </a:lnTo>
                  <a:lnTo>
                    <a:pt x="2260" y="14922"/>
                  </a:lnTo>
                  <a:lnTo>
                    <a:pt x="3606" y="14998"/>
                  </a:lnTo>
                  <a:lnTo>
                    <a:pt x="3873" y="14465"/>
                  </a:lnTo>
                  <a:lnTo>
                    <a:pt x="4343" y="13474"/>
                  </a:lnTo>
                  <a:close/>
                </a:path>
                <a:path w="67310" h="25400">
                  <a:moveTo>
                    <a:pt x="4457" y="2514"/>
                  </a:moveTo>
                  <a:lnTo>
                    <a:pt x="3873" y="0"/>
                  </a:lnTo>
                  <a:lnTo>
                    <a:pt x="393" y="317"/>
                  </a:lnTo>
                  <a:lnTo>
                    <a:pt x="203" y="2451"/>
                  </a:lnTo>
                  <a:lnTo>
                    <a:pt x="177" y="2832"/>
                  </a:lnTo>
                  <a:lnTo>
                    <a:pt x="1524" y="2794"/>
                  </a:lnTo>
                  <a:lnTo>
                    <a:pt x="1600" y="1943"/>
                  </a:lnTo>
                  <a:lnTo>
                    <a:pt x="1816" y="1333"/>
                  </a:lnTo>
                  <a:lnTo>
                    <a:pt x="3111" y="2705"/>
                  </a:lnTo>
                  <a:lnTo>
                    <a:pt x="4457" y="2514"/>
                  </a:lnTo>
                  <a:close/>
                </a:path>
                <a:path w="67310" h="25400">
                  <a:moveTo>
                    <a:pt x="11239" y="5854"/>
                  </a:moveTo>
                  <a:lnTo>
                    <a:pt x="6108" y="5753"/>
                  </a:lnTo>
                  <a:lnTo>
                    <a:pt x="5702" y="9220"/>
                  </a:lnTo>
                  <a:lnTo>
                    <a:pt x="7048" y="9182"/>
                  </a:lnTo>
                  <a:lnTo>
                    <a:pt x="7213" y="7835"/>
                  </a:lnTo>
                  <a:lnTo>
                    <a:pt x="7950" y="6934"/>
                  </a:lnTo>
                  <a:lnTo>
                    <a:pt x="8826" y="7429"/>
                  </a:lnTo>
                  <a:lnTo>
                    <a:pt x="9436" y="7785"/>
                  </a:lnTo>
                  <a:lnTo>
                    <a:pt x="9664" y="8534"/>
                  </a:lnTo>
                  <a:lnTo>
                    <a:pt x="9563" y="9626"/>
                  </a:lnTo>
                  <a:lnTo>
                    <a:pt x="10909" y="9575"/>
                  </a:lnTo>
                  <a:lnTo>
                    <a:pt x="10960" y="9055"/>
                  </a:lnTo>
                  <a:lnTo>
                    <a:pt x="11239" y="5854"/>
                  </a:lnTo>
                  <a:close/>
                </a:path>
                <a:path w="67310" h="25400">
                  <a:moveTo>
                    <a:pt x="12776" y="16548"/>
                  </a:moveTo>
                  <a:lnTo>
                    <a:pt x="8445" y="16764"/>
                  </a:lnTo>
                  <a:lnTo>
                    <a:pt x="8585" y="19405"/>
                  </a:lnTo>
                  <a:lnTo>
                    <a:pt x="8623" y="20040"/>
                  </a:lnTo>
                  <a:lnTo>
                    <a:pt x="9969" y="19926"/>
                  </a:lnTo>
                  <a:lnTo>
                    <a:pt x="9944" y="19278"/>
                  </a:lnTo>
                  <a:lnTo>
                    <a:pt x="9918" y="18872"/>
                  </a:lnTo>
                  <a:lnTo>
                    <a:pt x="10121" y="18262"/>
                  </a:lnTo>
                  <a:lnTo>
                    <a:pt x="11163" y="18237"/>
                  </a:lnTo>
                  <a:lnTo>
                    <a:pt x="11404" y="18884"/>
                  </a:lnTo>
                  <a:lnTo>
                    <a:pt x="11391" y="19354"/>
                  </a:lnTo>
                  <a:lnTo>
                    <a:pt x="11391" y="19977"/>
                  </a:lnTo>
                  <a:lnTo>
                    <a:pt x="12738" y="19875"/>
                  </a:lnTo>
                  <a:lnTo>
                    <a:pt x="12750" y="19227"/>
                  </a:lnTo>
                  <a:lnTo>
                    <a:pt x="12776" y="16548"/>
                  </a:lnTo>
                  <a:close/>
                </a:path>
                <a:path w="67310" h="25400">
                  <a:moveTo>
                    <a:pt x="16865" y="3225"/>
                  </a:moveTo>
                  <a:lnTo>
                    <a:pt x="15811" y="1295"/>
                  </a:lnTo>
                  <a:lnTo>
                    <a:pt x="13411" y="1422"/>
                  </a:lnTo>
                  <a:lnTo>
                    <a:pt x="12319" y="2692"/>
                  </a:lnTo>
                  <a:lnTo>
                    <a:pt x="12153" y="2882"/>
                  </a:lnTo>
                  <a:lnTo>
                    <a:pt x="13373" y="3009"/>
                  </a:lnTo>
                  <a:lnTo>
                    <a:pt x="14249" y="1981"/>
                  </a:lnTo>
                  <a:lnTo>
                    <a:pt x="15036" y="2489"/>
                  </a:lnTo>
                  <a:lnTo>
                    <a:pt x="15557" y="3454"/>
                  </a:lnTo>
                  <a:lnTo>
                    <a:pt x="16865" y="3225"/>
                  </a:lnTo>
                  <a:close/>
                </a:path>
                <a:path w="67310" h="25400">
                  <a:moveTo>
                    <a:pt x="22542" y="11887"/>
                  </a:moveTo>
                  <a:lnTo>
                    <a:pt x="17983" y="11569"/>
                  </a:lnTo>
                  <a:lnTo>
                    <a:pt x="17741" y="14008"/>
                  </a:lnTo>
                  <a:lnTo>
                    <a:pt x="17716" y="14287"/>
                  </a:lnTo>
                  <a:lnTo>
                    <a:pt x="19062" y="14274"/>
                  </a:lnTo>
                  <a:lnTo>
                    <a:pt x="19151" y="13335"/>
                  </a:lnTo>
                  <a:lnTo>
                    <a:pt x="19545" y="12598"/>
                  </a:lnTo>
                  <a:lnTo>
                    <a:pt x="20485" y="13436"/>
                  </a:lnTo>
                  <a:lnTo>
                    <a:pt x="20574" y="14020"/>
                  </a:lnTo>
                  <a:lnTo>
                    <a:pt x="20320" y="14820"/>
                  </a:lnTo>
                  <a:lnTo>
                    <a:pt x="21653" y="14808"/>
                  </a:lnTo>
                  <a:lnTo>
                    <a:pt x="22542" y="11887"/>
                  </a:lnTo>
                  <a:close/>
                </a:path>
                <a:path w="67310" h="25400">
                  <a:moveTo>
                    <a:pt x="25361" y="5715"/>
                  </a:moveTo>
                  <a:lnTo>
                    <a:pt x="20840" y="4965"/>
                  </a:lnTo>
                  <a:lnTo>
                    <a:pt x="19799" y="7569"/>
                  </a:lnTo>
                  <a:lnTo>
                    <a:pt x="19596" y="8077"/>
                  </a:lnTo>
                  <a:lnTo>
                    <a:pt x="20942" y="8102"/>
                  </a:lnTo>
                  <a:lnTo>
                    <a:pt x="21399" y="6934"/>
                  </a:lnTo>
                  <a:lnTo>
                    <a:pt x="22110" y="6400"/>
                  </a:lnTo>
                  <a:lnTo>
                    <a:pt x="23317" y="7353"/>
                  </a:lnTo>
                  <a:lnTo>
                    <a:pt x="23507" y="8051"/>
                  </a:lnTo>
                  <a:lnTo>
                    <a:pt x="23253" y="9232"/>
                  </a:lnTo>
                  <a:lnTo>
                    <a:pt x="24599" y="9207"/>
                  </a:lnTo>
                  <a:lnTo>
                    <a:pt x="25361" y="5715"/>
                  </a:lnTo>
                  <a:close/>
                </a:path>
                <a:path w="67310" h="25400">
                  <a:moveTo>
                    <a:pt x="28028" y="2006"/>
                  </a:moveTo>
                  <a:lnTo>
                    <a:pt x="25996" y="774"/>
                  </a:lnTo>
                  <a:lnTo>
                    <a:pt x="24371" y="1409"/>
                  </a:lnTo>
                  <a:lnTo>
                    <a:pt x="24422" y="3327"/>
                  </a:lnTo>
                  <a:lnTo>
                    <a:pt x="25781" y="3213"/>
                  </a:lnTo>
                  <a:lnTo>
                    <a:pt x="25755" y="2641"/>
                  </a:lnTo>
                  <a:lnTo>
                    <a:pt x="25742" y="2108"/>
                  </a:lnTo>
                  <a:lnTo>
                    <a:pt x="26136" y="1866"/>
                  </a:lnTo>
                  <a:lnTo>
                    <a:pt x="26428" y="2616"/>
                  </a:lnTo>
                  <a:lnTo>
                    <a:pt x="26365" y="2895"/>
                  </a:lnTo>
                  <a:lnTo>
                    <a:pt x="26301" y="3378"/>
                  </a:lnTo>
                  <a:lnTo>
                    <a:pt x="26149" y="3987"/>
                  </a:lnTo>
                  <a:lnTo>
                    <a:pt x="25984" y="4572"/>
                  </a:lnTo>
                  <a:lnTo>
                    <a:pt x="27330" y="4584"/>
                  </a:lnTo>
                  <a:lnTo>
                    <a:pt x="27470" y="4076"/>
                  </a:lnTo>
                  <a:lnTo>
                    <a:pt x="28028" y="2006"/>
                  </a:lnTo>
                  <a:close/>
                </a:path>
                <a:path w="67310" h="25400">
                  <a:moveTo>
                    <a:pt x="28448" y="18008"/>
                  </a:moveTo>
                  <a:lnTo>
                    <a:pt x="27559" y="16852"/>
                  </a:lnTo>
                  <a:lnTo>
                    <a:pt x="26428" y="16802"/>
                  </a:lnTo>
                  <a:lnTo>
                    <a:pt x="25311" y="16751"/>
                  </a:lnTo>
                  <a:lnTo>
                    <a:pt x="24218" y="17767"/>
                  </a:lnTo>
                  <a:lnTo>
                    <a:pt x="24676" y="19558"/>
                  </a:lnTo>
                  <a:lnTo>
                    <a:pt x="26022" y="19405"/>
                  </a:lnTo>
                  <a:lnTo>
                    <a:pt x="25781" y="18440"/>
                  </a:lnTo>
                  <a:lnTo>
                    <a:pt x="25882" y="17716"/>
                  </a:lnTo>
                  <a:lnTo>
                    <a:pt x="26365" y="17856"/>
                  </a:lnTo>
                  <a:lnTo>
                    <a:pt x="26809" y="17995"/>
                  </a:lnTo>
                  <a:lnTo>
                    <a:pt x="26797" y="18630"/>
                  </a:lnTo>
                  <a:lnTo>
                    <a:pt x="26390" y="19596"/>
                  </a:lnTo>
                  <a:lnTo>
                    <a:pt x="27736" y="19672"/>
                  </a:lnTo>
                  <a:lnTo>
                    <a:pt x="28448" y="18008"/>
                  </a:lnTo>
                  <a:close/>
                </a:path>
                <a:path w="67310" h="25400">
                  <a:moveTo>
                    <a:pt x="34391" y="12788"/>
                  </a:moveTo>
                  <a:lnTo>
                    <a:pt x="33083" y="12369"/>
                  </a:lnTo>
                  <a:lnTo>
                    <a:pt x="31889" y="11988"/>
                  </a:lnTo>
                  <a:lnTo>
                    <a:pt x="30975" y="12293"/>
                  </a:lnTo>
                  <a:lnTo>
                    <a:pt x="29857" y="13893"/>
                  </a:lnTo>
                  <a:lnTo>
                    <a:pt x="31165" y="14058"/>
                  </a:lnTo>
                  <a:lnTo>
                    <a:pt x="31470" y="13627"/>
                  </a:lnTo>
                  <a:lnTo>
                    <a:pt x="31597" y="13462"/>
                  </a:lnTo>
                  <a:lnTo>
                    <a:pt x="31775" y="13106"/>
                  </a:lnTo>
                  <a:lnTo>
                    <a:pt x="31978" y="13042"/>
                  </a:lnTo>
                  <a:lnTo>
                    <a:pt x="32181" y="12992"/>
                  </a:lnTo>
                  <a:lnTo>
                    <a:pt x="32727" y="13246"/>
                  </a:lnTo>
                  <a:lnTo>
                    <a:pt x="32854" y="13373"/>
                  </a:lnTo>
                  <a:lnTo>
                    <a:pt x="33172" y="13741"/>
                  </a:lnTo>
                  <a:lnTo>
                    <a:pt x="32969" y="14490"/>
                  </a:lnTo>
                  <a:lnTo>
                    <a:pt x="32893" y="15468"/>
                  </a:lnTo>
                  <a:lnTo>
                    <a:pt x="34239" y="15392"/>
                  </a:lnTo>
                  <a:lnTo>
                    <a:pt x="34391" y="13589"/>
                  </a:lnTo>
                  <a:lnTo>
                    <a:pt x="34391" y="12788"/>
                  </a:lnTo>
                  <a:close/>
                </a:path>
                <a:path w="67310" h="25400">
                  <a:moveTo>
                    <a:pt x="35928" y="4267"/>
                  </a:moveTo>
                  <a:lnTo>
                    <a:pt x="32004" y="3467"/>
                  </a:lnTo>
                  <a:lnTo>
                    <a:pt x="31330" y="6502"/>
                  </a:lnTo>
                  <a:lnTo>
                    <a:pt x="32677" y="6565"/>
                  </a:lnTo>
                  <a:lnTo>
                    <a:pt x="32816" y="5943"/>
                  </a:lnTo>
                  <a:lnTo>
                    <a:pt x="33058" y="4851"/>
                  </a:lnTo>
                  <a:lnTo>
                    <a:pt x="34023" y="5638"/>
                  </a:lnTo>
                  <a:lnTo>
                    <a:pt x="33718" y="6464"/>
                  </a:lnTo>
                  <a:lnTo>
                    <a:pt x="33464" y="7124"/>
                  </a:lnTo>
                  <a:lnTo>
                    <a:pt x="34823" y="7200"/>
                  </a:lnTo>
                  <a:lnTo>
                    <a:pt x="35039" y="6604"/>
                  </a:lnTo>
                  <a:lnTo>
                    <a:pt x="35928" y="4267"/>
                  </a:lnTo>
                  <a:close/>
                </a:path>
                <a:path w="67310" h="25400">
                  <a:moveTo>
                    <a:pt x="42354" y="18351"/>
                  </a:moveTo>
                  <a:lnTo>
                    <a:pt x="37998" y="17983"/>
                  </a:lnTo>
                  <a:lnTo>
                    <a:pt x="37617" y="20218"/>
                  </a:lnTo>
                  <a:lnTo>
                    <a:pt x="37592" y="20396"/>
                  </a:lnTo>
                  <a:lnTo>
                    <a:pt x="38912" y="20447"/>
                  </a:lnTo>
                  <a:lnTo>
                    <a:pt x="39052" y="19646"/>
                  </a:lnTo>
                  <a:lnTo>
                    <a:pt x="39370" y="18948"/>
                  </a:lnTo>
                  <a:lnTo>
                    <a:pt x="40233" y="19761"/>
                  </a:lnTo>
                  <a:lnTo>
                    <a:pt x="40347" y="20332"/>
                  </a:lnTo>
                  <a:lnTo>
                    <a:pt x="40068" y="21094"/>
                  </a:lnTo>
                  <a:lnTo>
                    <a:pt x="41376" y="21094"/>
                  </a:lnTo>
                  <a:lnTo>
                    <a:pt x="42354" y="18351"/>
                  </a:lnTo>
                  <a:close/>
                </a:path>
                <a:path w="67310" h="25400">
                  <a:moveTo>
                    <a:pt x="44945" y="8686"/>
                  </a:moveTo>
                  <a:lnTo>
                    <a:pt x="42227" y="8432"/>
                  </a:lnTo>
                  <a:lnTo>
                    <a:pt x="41135" y="9677"/>
                  </a:lnTo>
                  <a:lnTo>
                    <a:pt x="40767" y="10109"/>
                  </a:lnTo>
                  <a:lnTo>
                    <a:pt x="42075" y="10172"/>
                  </a:lnTo>
                  <a:lnTo>
                    <a:pt x="42329" y="9867"/>
                  </a:lnTo>
                  <a:lnTo>
                    <a:pt x="43040" y="9067"/>
                  </a:lnTo>
                  <a:lnTo>
                    <a:pt x="43535" y="10223"/>
                  </a:lnTo>
                  <a:lnTo>
                    <a:pt x="43510" y="11201"/>
                  </a:lnTo>
                  <a:lnTo>
                    <a:pt x="44856" y="11137"/>
                  </a:lnTo>
                  <a:lnTo>
                    <a:pt x="44945" y="8686"/>
                  </a:lnTo>
                  <a:close/>
                </a:path>
                <a:path w="67310" h="25400">
                  <a:moveTo>
                    <a:pt x="45986" y="5372"/>
                  </a:moveTo>
                  <a:lnTo>
                    <a:pt x="45466" y="4356"/>
                  </a:lnTo>
                  <a:lnTo>
                    <a:pt x="44526" y="4114"/>
                  </a:lnTo>
                  <a:lnTo>
                    <a:pt x="43586" y="3860"/>
                  </a:lnTo>
                  <a:lnTo>
                    <a:pt x="42621" y="4318"/>
                  </a:lnTo>
                  <a:lnTo>
                    <a:pt x="42189" y="5168"/>
                  </a:lnTo>
                  <a:lnTo>
                    <a:pt x="41922" y="5727"/>
                  </a:lnTo>
                  <a:lnTo>
                    <a:pt x="43268" y="5791"/>
                  </a:lnTo>
                  <a:lnTo>
                    <a:pt x="43522" y="5283"/>
                  </a:lnTo>
                  <a:lnTo>
                    <a:pt x="43751" y="4826"/>
                  </a:lnTo>
                  <a:lnTo>
                    <a:pt x="44145" y="5029"/>
                  </a:lnTo>
                  <a:lnTo>
                    <a:pt x="44450" y="5626"/>
                  </a:lnTo>
                  <a:lnTo>
                    <a:pt x="44348" y="5930"/>
                  </a:lnTo>
                  <a:lnTo>
                    <a:pt x="44259" y="6146"/>
                  </a:lnTo>
                  <a:lnTo>
                    <a:pt x="43992" y="6718"/>
                  </a:lnTo>
                  <a:lnTo>
                    <a:pt x="45351" y="6781"/>
                  </a:lnTo>
                  <a:lnTo>
                    <a:pt x="45580" y="6261"/>
                  </a:lnTo>
                  <a:lnTo>
                    <a:pt x="45986" y="5372"/>
                  </a:lnTo>
                  <a:close/>
                </a:path>
                <a:path w="67310" h="25400">
                  <a:moveTo>
                    <a:pt x="50215" y="17386"/>
                  </a:moveTo>
                  <a:lnTo>
                    <a:pt x="48920" y="17030"/>
                  </a:lnTo>
                  <a:lnTo>
                    <a:pt x="47701" y="16700"/>
                  </a:lnTo>
                  <a:lnTo>
                    <a:pt x="46964" y="17513"/>
                  </a:lnTo>
                  <a:lnTo>
                    <a:pt x="45808" y="18288"/>
                  </a:lnTo>
                  <a:lnTo>
                    <a:pt x="46596" y="18389"/>
                  </a:lnTo>
                  <a:lnTo>
                    <a:pt x="47015" y="18351"/>
                  </a:lnTo>
                  <a:lnTo>
                    <a:pt x="47510" y="18021"/>
                  </a:lnTo>
                  <a:lnTo>
                    <a:pt x="48145" y="17513"/>
                  </a:lnTo>
                  <a:lnTo>
                    <a:pt x="48437" y="17716"/>
                  </a:lnTo>
                  <a:lnTo>
                    <a:pt x="48920" y="18300"/>
                  </a:lnTo>
                  <a:lnTo>
                    <a:pt x="48691" y="19037"/>
                  </a:lnTo>
                  <a:lnTo>
                    <a:pt x="48577" y="19812"/>
                  </a:lnTo>
                  <a:lnTo>
                    <a:pt x="49911" y="19850"/>
                  </a:lnTo>
                  <a:lnTo>
                    <a:pt x="50114" y="18427"/>
                  </a:lnTo>
                  <a:lnTo>
                    <a:pt x="50215" y="17386"/>
                  </a:lnTo>
                  <a:close/>
                </a:path>
                <a:path w="67310" h="25400">
                  <a:moveTo>
                    <a:pt x="55524" y="10058"/>
                  </a:moveTo>
                  <a:lnTo>
                    <a:pt x="54597" y="8813"/>
                  </a:lnTo>
                  <a:lnTo>
                    <a:pt x="53301" y="8699"/>
                  </a:lnTo>
                  <a:lnTo>
                    <a:pt x="51917" y="8559"/>
                  </a:lnTo>
                  <a:lnTo>
                    <a:pt x="51308" y="9461"/>
                  </a:lnTo>
                  <a:lnTo>
                    <a:pt x="50825" y="11023"/>
                  </a:lnTo>
                  <a:lnTo>
                    <a:pt x="52146" y="10998"/>
                  </a:lnTo>
                  <a:lnTo>
                    <a:pt x="52362" y="10325"/>
                  </a:lnTo>
                  <a:lnTo>
                    <a:pt x="52463" y="9982"/>
                  </a:lnTo>
                  <a:lnTo>
                    <a:pt x="52793" y="9385"/>
                  </a:lnTo>
                  <a:lnTo>
                    <a:pt x="52933" y="9309"/>
                  </a:lnTo>
                  <a:lnTo>
                    <a:pt x="53073" y="9347"/>
                  </a:lnTo>
                  <a:lnTo>
                    <a:pt x="53670" y="10007"/>
                  </a:lnTo>
                  <a:lnTo>
                    <a:pt x="54089" y="10515"/>
                  </a:lnTo>
                  <a:lnTo>
                    <a:pt x="53860" y="11468"/>
                  </a:lnTo>
                  <a:lnTo>
                    <a:pt x="53809" y="11709"/>
                  </a:lnTo>
                  <a:lnTo>
                    <a:pt x="55118" y="11760"/>
                  </a:lnTo>
                  <a:lnTo>
                    <a:pt x="55219" y="11341"/>
                  </a:lnTo>
                  <a:lnTo>
                    <a:pt x="55524" y="10058"/>
                  </a:lnTo>
                  <a:close/>
                </a:path>
                <a:path w="67310" h="25400">
                  <a:moveTo>
                    <a:pt x="56705" y="22733"/>
                  </a:moveTo>
                  <a:lnTo>
                    <a:pt x="51904" y="22059"/>
                  </a:lnTo>
                  <a:lnTo>
                    <a:pt x="52158" y="24498"/>
                  </a:lnTo>
                  <a:lnTo>
                    <a:pt x="52197" y="24853"/>
                  </a:lnTo>
                  <a:lnTo>
                    <a:pt x="53555" y="24726"/>
                  </a:lnTo>
                  <a:lnTo>
                    <a:pt x="53492" y="24155"/>
                  </a:lnTo>
                  <a:lnTo>
                    <a:pt x="53505" y="23901"/>
                  </a:lnTo>
                  <a:lnTo>
                    <a:pt x="53797" y="23507"/>
                  </a:lnTo>
                  <a:lnTo>
                    <a:pt x="54292" y="24003"/>
                  </a:lnTo>
                  <a:lnTo>
                    <a:pt x="54216" y="24549"/>
                  </a:lnTo>
                  <a:lnTo>
                    <a:pt x="54000" y="24866"/>
                  </a:lnTo>
                  <a:lnTo>
                    <a:pt x="53848" y="25120"/>
                  </a:lnTo>
                  <a:lnTo>
                    <a:pt x="55105" y="25209"/>
                  </a:lnTo>
                  <a:lnTo>
                    <a:pt x="56705" y="22733"/>
                  </a:lnTo>
                  <a:close/>
                </a:path>
                <a:path w="67310" h="25400">
                  <a:moveTo>
                    <a:pt x="60185" y="17424"/>
                  </a:moveTo>
                  <a:lnTo>
                    <a:pt x="59207" y="16725"/>
                  </a:lnTo>
                  <a:lnTo>
                    <a:pt x="58191" y="16002"/>
                  </a:lnTo>
                  <a:lnTo>
                    <a:pt x="57302" y="17132"/>
                  </a:lnTo>
                  <a:lnTo>
                    <a:pt x="56540" y="17614"/>
                  </a:lnTo>
                  <a:lnTo>
                    <a:pt x="56273" y="17792"/>
                  </a:lnTo>
                  <a:lnTo>
                    <a:pt x="56375" y="18046"/>
                  </a:lnTo>
                  <a:lnTo>
                    <a:pt x="56591" y="18186"/>
                  </a:lnTo>
                  <a:lnTo>
                    <a:pt x="56870" y="18351"/>
                  </a:lnTo>
                  <a:lnTo>
                    <a:pt x="57302" y="18249"/>
                  </a:lnTo>
                  <a:lnTo>
                    <a:pt x="57797" y="17932"/>
                  </a:lnTo>
                  <a:lnTo>
                    <a:pt x="58013" y="17741"/>
                  </a:lnTo>
                  <a:lnTo>
                    <a:pt x="58267" y="17526"/>
                  </a:lnTo>
                  <a:lnTo>
                    <a:pt x="58343" y="17856"/>
                  </a:lnTo>
                  <a:lnTo>
                    <a:pt x="58547" y="18186"/>
                  </a:lnTo>
                  <a:lnTo>
                    <a:pt x="58496" y="18859"/>
                  </a:lnTo>
                  <a:lnTo>
                    <a:pt x="58343" y="19177"/>
                  </a:lnTo>
                  <a:lnTo>
                    <a:pt x="57658" y="19977"/>
                  </a:lnTo>
                  <a:lnTo>
                    <a:pt x="58978" y="20129"/>
                  </a:lnTo>
                  <a:lnTo>
                    <a:pt x="59296" y="19748"/>
                  </a:lnTo>
                  <a:lnTo>
                    <a:pt x="59994" y="18935"/>
                  </a:lnTo>
                  <a:lnTo>
                    <a:pt x="60185" y="17424"/>
                  </a:lnTo>
                  <a:close/>
                </a:path>
                <a:path w="67310" h="25400">
                  <a:moveTo>
                    <a:pt x="63436" y="7048"/>
                  </a:moveTo>
                  <a:lnTo>
                    <a:pt x="59436" y="6248"/>
                  </a:lnTo>
                  <a:lnTo>
                    <a:pt x="59016" y="8534"/>
                  </a:lnTo>
                  <a:lnTo>
                    <a:pt x="58902" y="9156"/>
                  </a:lnTo>
                  <a:lnTo>
                    <a:pt x="60248" y="9156"/>
                  </a:lnTo>
                  <a:lnTo>
                    <a:pt x="60426" y="8216"/>
                  </a:lnTo>
                  <a:lnTo>
                    <a:pt x="60706" y="7797"/>
                  </a:lnTo>
                  <a:lnTo>
                    <a:pt x="61290" y="8521"/>
                  </a:lnTo>
                  <a:lnTo>
                    <a:pt x="61214" y="8902"/>
                  </a:lnTo>
                  <a:lnTo>
                    <a:pt x="61087" y="9169"/>
                  </a:lnTo>
                  <a:lnTo>
                    <a:pt x="60845" y="9715"/>
                  </a:lnTo>
                  <a:lnTo>
                    <a:pt x="62191" y="9766"/>
                  </a:lnTo>
                  <a:lnTo>
                    <a:pt x="63436" y="7048"/>
                  </a:lnTo>
                  <a:close/>
                </a:path>
                <a:path w="67310" h="25400">
                  <a:moveTo>
                    <a:pt x="66738" y="16954"/>
                  </a:moveTo>
                  <a:lnTo>
                    <a:pt x="66535" y="16421"/>
                  </a:lnTo>
                  <a:lnTo>
                    <a:pt x="66344" y="15913"/>
                  </a:lnTo>
                  <a:lnTo>
                    <a:pt x="64262" y="15506"/>
                  </a:lnTo>
                  <a:lnTo>
                    <a:pt x="63334" y="16256"/>
                  </a:lnTo>
                  <a:lnTo>
                    <a:pt x="62941" y="17907"/>
                  </a:lnTo>
                  <a:lnTo>
                    <a:pt x="64287" y="17894"/>
                  </a:lnTo>
                  <a:lnTo>
                    <a:pt x="64249" y="17526"/>
                  </a:lnTo>
                  <a:lnTo>
                    <a:pt x="64389" y="17424"/>
                  </a:lnTo>
                  <a:lnTo>
                    <a:pt x="64554" y="16700"/>
                  </a:lnTo>
                  <a:lnTo>
                    <a:pt x="65087" y="16421"/>
                  </a:lnTo>
                  <a:lnTo>
                    <a:pt x="65074" y="16954"/>
                  </a:lnTo>
                  <a:lnTo>
                    <a:pt x="64401" y="17424"/>
                  </a:lnTo>
                  <a:lnTo>
                    <a:pt x="64363" y="17551"/>
                  </a:lnTo>
                  <a:lnTo>
                    <a:pt x="65506" y="17780"/>
                  </a:lnTo>
                  <a:lnTo>
                    <a:pt x="66738" y="16954"/>
                  </a:lnTo>
                  <a:close/>
                </a:path>
                <a:path w="67310" h="25400">
                  <a:moveTo>
                    <a:pt x="66967" y="22288"/>
                  </a:moveTo>
                  <a:lnTo>
                    <a:pt x="63563" y="22148"/>
                  </a:lnTo>
                  <a:lnTo>
                    <a:pt x="62852" y="23672"/>
                  </a:lnTo>
                  <a:lnTo>
                    <a:pt x="62750" y="23888"/>
                  </a:lnTo>
                  <a:lnTo>
                    <a:pt x="64033" y="23952"/>
                  </a:lnTo>
                  <a:lnTo>
                    <a:pt x="64249" y="23482"/>
                  </a:lnTo>
                  <a:lnTo>
                    <a:pt x="64325" y="23266"/>
                  </a:lnTo>
                  <a:lnTo>
                    <a:pt x="64706" y="23101"/>
                  </a:lnTo>
                  <a:lnTo>
                    <a:pt x="65163" y="23736"/>
                  </a:lnTo>
                  <a:lnTo>
                    <a:pt x="65214" y="24104"/>
                  </a:lnTo>
                  <a:lnTo>
                    <a:pt x="65087" y="24676"/>
                  </a:lnTo>
                  <a:lnTo>
                    <a:pt x="66395" y="24752"/>
                  </a:lnTo>
                  <a:lnTo>
                    <a:pt x="66967" y="22288"/>
                  </a:lnTo>
                  <a:close/>
                </a:path>
              </a:pathLst>
            </a:custGeom>
            <a:solidFill>
              <a:srgbClr val="DFC6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1" name="object 2841" descr=""/>
            <p:cNvSpPr/>
            <p:nvPr/>
          </p:nvSpPr>
          <p:spPr>
            <a:xfrm>
              <a:off x="2421881" y="2328525"/>
              <a:ext cx="37465" cy="47625"/>
            </a:xfrm>
            <a:custGeom>
              <a:avLst/>
              <a:gdLst/>
              <a:ahLst/>
              <a:cxnLst/>
              <a:rect l="l" t="t" r="r" b="b"/>
              <a:pathLst>
                <a:path w="37464" h="47625">
                  <a:moveTo>
                    <a:pt x="22837" y="0"/>
                  </a:moveTo>
                  <a:lnTo>
                    <a:pt x="0" y="31521"/>
                  </a:lnTo>
                  <a:lnTo>
                    <a:pt x="1934" y="38723"/>
                  </a:lnTo>
                  <a:lnTo>
                    <a:pt x="6443" y="44661"/>
                  </a:lnTo>
                  <a:lnTo>
                    <a:pt x="13439" y="47218"/>
                  </a:lnTo>
                  <a:lnTo>
                    <a:pt x="22194" y="45434"/>
                  </a:lnTo>
                  <a:lnTo>
                    <a:pt x="29169" y="40387"/>
                  </a:lnTo>
                  <a:lnTo>
                    <a:pt x="34118" y="33104"/>
                  </a:lnTo>
                  <a:lnTo>
                    <a:pt x="36794" y="24612"/>
                  </a:lnTo>
                  <a:lnTo>
                    <a:pt x="37330" y="16137"/>
                  </a:lnTo>
                  <a:lnTo>
                    <a:pt x="35811" y="7458"/>
                  </a:lnTo>
                  <a:lnTo>
                    <a:pt x="31295" y="1202"/>
                  </a:lnTo>
                  <a:lnTo>
                    <a:pt x="22837" y="0"/>
                  </a:lnTo>
                  <a:close/>
                </a:path>
              </a:pathLst>
            </a:custGeom>
            <a:solidFill>
              <a:srgbClr val="E5B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2" name="object 2842" descr=""/>
            <p:cNvSpPr/>
            <p:nvPr/>
          </p:nvSpPr>
          <p:spPr>
            <a:xfrm>
              <a:off x="2417107" y="2322103"/>
              <a:ext cx="48260" cy="46990"/>
            </a:xfrm>
            <a:custGeom>
              <a:avLst/>
              <a:gdLst/>
              <a:ahLst/>
              <a:cxnLst/>
              <a:rect l="l" t="t" r="r" b="b"/>
              <a:pathLst>
                <a:path w="48260" h="46989">
                  <a:moveTo>
                    <a:pt x="33458" y="0"/>
                  </a:moveTo>
                  <a:lnTo>
                    <a:pt x="762" y="26770"/>
                  </a:lnTo>
                  <a:lnTo>
                    <a:pt x="0" y="34339"/>
                  </a:lnTo>
                  <a:lnTo>
                    <a:pt x="5168" y="40117"/>
                  </a:lnTo>
                  <a:lnTo>
                    <a:pt x="11672" y="44868"/>
                  </a:lnTo>
                  <a:lnTo>
                    <a:pt x="19218" y="46520"/>
                  </a:lnTo>
                  <a:lnTo>
                    <a:pt x="26807" y="45116"/>
                  </a:lnTo>
                  <a:lnTo>
                    <a:pt x="33439" y="40701"/>
                  </a:lnTo>
                  <a:lnTo>
                    <a:pt x="39923" y="33085"/>
                  </a:lnTo>
                  <a:lnTo>
                    <a:pt x="45588" y="23560"/>
                  </a:lnTo>
                  <a:lnTo>
                    <a:pt x="47864" y="13705"/>
                  </a:lnTo>
                  <a:lnTo>
                    <a:pt x="44183" y="5103"/>
                  </a:lnTo>
                  <a:lnTo>
                    <a:pt x="39394" y="1665"/>
                  </a:lnTo>
                  <a:lnTo>
                    <a:pt x="33458" y="0"/>
                  </a:lnTo>
                  <a:close/>
                </a:path>
              </a:pathLst>
            </a:custGeom>
            <a:solidFill>
              <a:srgbClr val="D3B1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3" name="object 2843" descr=""/>
            <p:cNvSpPr/>
            <p:nvPr/>
          </p:nvSpPr>
          <p:spPr>
            <a:xfrm>
              <a:off x="2488504" y="2280981"/>
              <a:ext cx="34925" cy="21590"/>
            </a:xfrm>
            <a:custGeom>
              <a:avLst/>
              <a:gdLst/>
              <a:ahLst/>
              <a:cxnLst/>
              <a:rect l="l" t="t" r="r" b="b"/>
              <a:pathLst>
                <a:path w="34925" h="21589">
                  <a:moveTo>
                    <a:pt x="21467" y="16497"/>
                  </a:moveTo>
                  <a:lnTo>
                    <a:pt x="16522" y="16497"/>
                  </a:lnTo>
                  <a:lnTo>
                    <a:pt x="18737" y="17945"/>
                  </a:lnTo>
                  <a:lnTo>
                    <a:pt x="20726" y="19215"/>
                  </a:lnTo>
                  <a:lnTo>
                    <a:pt x="23787" y="21069"/>
                  </a:lnTo>
                  <a:lnTo>
                    <a:pt x="26682" y="19735"/>
                  </a:lnTo>
                  <a:lnTo>
                    <a:pt x="23616" y="17868"/>
                  </a:lnTo>
                  <a:lnTo>
                    <a:pt x="21467" y="16497"/>
                  </a:lnTo>
                  <a:close/>
                </a:path>
                <a:path w="34925" h="21589">
                  <a:moveTo>
                    <a:pt x="14963" y="12179"/>
                  </a:moveTo>
                  <a:lnTo>
                    <a:pt x="10121" y="12179"/>
                  </a:lnTo>
                  <a:lnTo>
                    <a:pt x="14173" y="14947"/>
                  </a:lnTo>
                  <a:lnTo>
                    <a:pt x="7908" y="17868"/>
                  </a:lnTo>
                  <a:lnTo>
                    <a:pt x="9588" y="19723"/>
                  </a:lnTo>
                  <a:lnTo>
                    <a:pt x="16522" y="16497"/>
                  </a:lnTo>
                  <a:lnTo>
                    <a:pt x="21467" y="16497"/>
                  </a:lnTo>
                  <a:lnTo>
                    <a:pt x="19405" y="15151"/>
                  </a:lnTo>
                  <a:lnTo>
                    <a:pt x="22745" y="13601"/>
                  </a:lnTo>
                  <a:lnTo>
                    <a:pt x="17068" y="13601"/>
                  </a:lnTo>
                  <a:lnTo>
                    <a:pt x="14963" y="12179"/>
                  </a:lnTo>
                  <a:close/>
                </a:path>
                <a:path w="34925" h="21589">
                  <a:moveTo>
                    <a:pt x="29032" y="12865"/>
                  </a:moveTo>
                  <a:lnTo>
                    <a:pt x="24333" y="12865"/>
                  </a:lnTo>
                  <a:lnTo>
                    <a:pt x="30962" y="18313"/>
                  </a:lnTo>
                  <a:lnTo>
                    <a:pt x="33921" y="16878"/>
                  </a:lnTo>
                  <a:lnTo>
                    <a:pt x="29032" y="12865"/>
                  </a:lnTo>
                  <a:close/>
                </a:path>
                <a:path w="34925" h="21589">
                  <a:moveTo>
                    <a:pt x="4698" y="4800"/>
                  </a:moveTo>
                  <a:lnTo>
                    <a:pt x="1714" y="6083"/>
                  </a:lnTo>
                  <a:lnTo>
                    <a:pt x="4394" y="8102"/>
                  </a:lnTo>
                  <a:lnTo>
                    <a:pt x="8280" y="10896"/>
                  </a:lnTo>
                  <a:lnTo>
                    <a:pt x="6121" y="12065"/>
                  </a:lnTo>
                  <a:lnTo>
                    <a:pt x="3967" y="13296"/>
                  </a:lnTo>
                  <a:lnTo>
                    <a:pt x="0" y="15760"/>
                  </a:lnTo>
                  <a:lnTo>
                    <a:pt x="2819" y="16433"/>
                  </a:lnTo>
                  <a:lnTo>
                    <a:pt x="5981" y="14465"/>
                  </a:lnTo>
                  <a:lnTo>
                    <a:pt x="8062" y="13284"/>
                  </a:lnTo>
                  <a:lnTo>
                    <a:pt x="10121" y="12179"/>
                  </a:lnTo>
                  <a:lnTo>
                    <a:pt x="14963" y="12179"/>
                  </a:lnTo>
                  <a:lnTo>
                    <a:pt x="12852" y="10718"/>
                  </a:lnTo>
                  <a:lnTo>
                    <a:pt x="14706" y="9779"/>
                  </a:lnTo>
                  <a:lnTo>
                    <a:pt x="15426" y="9436"/>
                  </a:lnTo>
                  <a:lnTo>
                    <a:pt x="11010" y="9436"/>
                  </a:lnTo>
                  <a:lnTo>
                    <a:pt x="6541" y="6184"/>
                  </a:lnTo>
                  <a:lnTo>
                    <a:pt x="4698" y="4800"/>
                  </a:lnTo>
                  <a:close/>
                </a:path>
                <a:path w="34925" h="21589">
                  <a:moveTo>
                    <a:pt x="23161" y="8039"/>
                  </a:moveTo>
                  <a:lnTo>
                    <a:pt x="18465" y="8039"/>
                  </a:lnTo>
                  <a:lnTo>
                    <a:pt x="22275" y="11176"/>
                  </a:lnTo>
                  <a:lnTo>
                    <a:pt x="17068" y="13601"/>
                  </a:lnTo>
                  <a:lnTo>
                    <a:pt x="22745" y="13601"/>
                  </a:lnTo>
                  <a:lnTo>
                    <a:pt x="24333" y="12865"/>
                  </a:lnTo>
                  <a:lnTo>
                    <a:pt x="29032" y="12865"/>
                  </a:lnTo>
                  <a:lnTo>
                    <a:pt x="27330" y="11468"/>
                  </a:lnTo>
                  <a:lnTo>
                    <a:pt x="30957" y="9779"/>
                  </a:lnTo>
                  <a:lnTo>
                    <a:pt x="25285" y="9779"/>
                  </a:lnTo>
                  <a:lnTo>
                    <a:pt x="23161" y="8039"/>
                  </a:lnTo>
                  <a:close/>
                </a:path>
                <a:path w="34925" h="21589">
                  <a:moveTo>
                    <a:pt x="32918" y="6223"/>
                  </a:moveTo>
                  <a:lnTo>
                    <a:pt x="25285" y="9779"/>
                  </a:lnTo>
                  <a:lnTo>
                    <a:pt x="30957" y="9779"/>
                  </a:lnTo>
                  <a:lnTo>
                    <a:pt x="34721" y="8026"/>
                  </a:lnTo>
                  <a:lnTo>
                    <a:pt x="32918" y="6223"/>
                  </a:lnTo>
                  <a:close/>
                </a:path>
                <a:path w="34925" h="21589">
                  <a:moveTo>
                    <a:pt x="13373" y="0"/>
                  </a:moveTo>
                  <a:lnTo>
                    <a:pt x="10413" y="1422"/>
                  </a:lnTo>
                  <a:lnTo>
                    <a:pt x="16776" y="6654"/>
                  </a:lnTo>
                  <a:lnTo>
                    <a:pt x="14833" y="7531"/>
                  </a:lnTo>
                  <a:lnTo>
                    <a:pt x="12915" y="8458"/>
                  </a:lnTo>
                  <a:lnTo>
                    <a:pt x="11010" y="9436"/>
                  </a:lnTo>
                  <a:lnTo>
                    <a:pt x="15426" y="9436"/>
                  </a:lnTo>
                  <a:lnTo>
                    <a:pt x="16573" y="8890"/>
                  </a:lnTo>
                  <a:lnTo>
                    <a:pt x="18465" y="8039"/>
                  </a:lnTo>
                  <a:lnTo>
                    <a:pt x="23161" y="8039"/>
                  </a:lnTo>
                  <a:lnTo>
                    <a:pt x="21564" y="6731"/>
                  </a:lnTo>
                  <a:lnTo>
                    <a:pt x="22834" y="6184"/>
                  </a:lnTo>
                  <a:lnTo>
                    <a:pt x="24923" y="5346"/>
                  </a:lnTo>
                  <a:lnTo>
                    <a:pt x="19860" y="5334"/>
                  </a:lnTo>
                  <a:lnTo>
                    <a:pt x="13373" y="0"/>
                  </a:lnTo>
                  <a:close/>
                </a:path>
                <a:path w="34925" h="21589">
                  <a:moveTo>
                    <a:pt x="23050" y="4038"/>
                  </a:moveTo>
                  <a:lnTo>
                    <a:pt x="21488" y="4648"/>
                  </a:lnTo>
                  <a:lnTo>
                    <a:pt x="19875" y="5346"/>
                  </a:lnTo>
                  <a:lnTo>
                    <a:pt x="24955" y="5334"/>
                  </a:lnTo>
                  <a:lnTo>
                    <a:pt x="23050" y="4038"/>
                  </a:lnTo>
                  <a:close/>
                </a:path>
              </a:pathLst>
            </a:custGeom>
            <a:solidFill>
              <a:srgbClr val="DFAE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4" name="object 2844" descr=""/>
            <p:cNvSpPr/>
            <p:nvPr/>
          </p:nvSpPr>
          <p:spPr>
            <a:xfrm>
              <a:off x="2419527" y="2326474"/>
              <a:ext cx="41910" cy="40640"/>
            </a:xfrm>
            <a:custGeom>
              <a:avLst/>
              <a:gdLst/>
              <a:ahLst/>
              <a:cxnLst/>
              <a:rect l="l" t="t" r="r" b="b"/>
              <a:pathLst>
                <a:path w="41910" h="40639">
                  <a:moveTo>
                    <a:pt x="4749" y="28282"/>
                  </a:moveTo>
                  <a:lnTo>
                    <a:pt x="4191" y="26708"/>
                  </a:lnTo>
                  <a:lnTo>
                    <a:pt x="2882" y="26644"/>
                  </a:lnTo>
                  <a:lnTo>
                    <a:pt x="1651" y="26581"/>
                  </a:lnTo>
                  <a:lnTo>
                    <a:pt x="0" y="27571"/>
                  </a:lnTo>
                  <a:lnTo>
                    <a:pt x="457" y="28981"/>
                  </a:lnTo>
                  <a:lnTo>
                    <a:pt x="558" y="29273"/>
                  </a:lnTo>
                  <a:lnTo>
                    <a:pt x="1866" y="28905"/>
                  </a:lnTo>
                  <a:lnTo>
                    <a:pt x="1765" y="28625"/>
                  </a:lnTo>
                  <a:lnTo>
                    <a:pt x="1651" y="28270"/>
                  </a:lnTo>
                  <a:lnTo>
                    <a:pt x="2159" y="27216"/>
                  </a:lnTo>
                  <a:lnTo>
                    <a:pt x="2298" y="27241"/>
                  </a:lnTo>
                  <a:lnTo>
                    <a:pt x="2451" y="27343"/>
                  </a:lnTo>
                  <a:lnTo>
                    <a:pt x="3073" y="27889"/>
                  </a:lnTo>
                  <a:lnTo>
                    <a:pt x="3175" y="28803"/>
                  </a:lnTo>
                  <a:lnTo>
                    <a:pt x="2501" y="29527"/>
                  </a:lnTo>
                  <a:lnTo>
                    <a:pt x="2870" y="29540"/>
                  </a:lnTo>
                  <a:lnTo>
                    <a:pt x="3009" y="29527"/>
                  </a:lnTo>
                  <a:lnTo>
                    <a:pt x="3263" y="29527"/>
                  </a:lnTo>
                  <a:lnTo>
                    <a:pt x="3695" y="29425"/>
                  </a:lnTo>
                  <a:lnTo>
                    <a:pt x="4749" y="28282"/>
                  </a:lnTo>
                  <a:close/>
                </a:path>
                <a:path w="41910" h="40639">
                  <a:moveTo>
                    <a:pt x="7150" y="17233"/>
                  </a:moveTo>
                  <a:lnTo>
                    <a:pt x="6362" y="15862"/>
                  </a:lnTo>
                  <a:lnTo>
                    <a:pt x="5016" y="15798"/>
                  </a:lnTo>
                  <a:lnTo>
                    <a:pt x="3695" y="15735"/>
                  </a:lnTo>
                  <a:lnTo>
                    <a:pt x="2311" y="16840"/>
                  </a:lnTo>
                  <a:lnTo>
                    <a:pt x="2667" y="18694"/>
                  </a:lnTo>
                  <a:lnTo>
                    <a:pt x="3987" y="18376"/>
                  </a:lnTo>
                  <a:lnTo>
                    <a:pt x="3886" y="17881"/>
                  </a:lnTo>
                  <a:lnTo>
                    <a:pt x="3771" y="17246"/>
                  </a:lnTo>
                  <a:lnTo>
                    <a:pt x="4254" y="16129"/>
                  </a:lnTo>
                  <a:lnTo>
                    <a:pt x="5016" y="16814"/>
                  </a:lnTo>
                  <a:lnTo>
                    <a:pt x="5435" y="17208"/>
                  </a:lnTo>
                  <a:lnTo>
                    <a:pt x="5613" y="17868"/>
                  </a:lnTo>
                  <a:lnTo>
                    <a:pt x="5080" y="18973"/>
                  </a:lnTo>
                  <a:lnTo>
                    <a:pt x="6388" y="18834"/>
                  </a:lnTo>
                  <a:lnTo>
                    <a:pt x="7150" y="17233"/>
                  </a:lnTo>
                  <a:close/>
                </a:path>
                <a:path w="41910" h="40639">
                  <a:moveTo>
                    <a:pt x="12687" y="26720"/>
                  </a:moveTo>
                  <a:lnTo>
                    <a:pt x="12179" y="25171"/>
                  </a:lnTo>
                  <a:lnTo>
                    <a:pt x="9588" y="24790"/>
                  </a:lnTo>
                  <a:lnTo>
                    <a:pt x="8051" y="25679"/>
                  </a:lnTo>
                  <a:lnTo>
                    <a:pt x="8051" y="27076"/>
                  </a:lnTo>
                  <a:lnTo>
                    <a:pt x="8064" y="27393"/>
                  </a:lnTo>
                  <a:lnTo>
                    <a:pt x="9372" y="27178"/>
                  </a:lnTo>
                  <a:lnTo>
                    <a:pt x="9372" y="26720"/>
                  </a:lnTo>
                  <a:lnTo>
                    <a:pt x="9372" y="26390"/>
                  </a:lnTo>
                  <a:lnTo>
                    <a:pt x="9499" y="25869"/>
                  </a:lnTo>
                  <a:lnTo>
                    <a:pt x="10185" y="25514"/>
                  </a:lnTo>
                  <a:lnTo>
                    <a:pt x="10515" y="25806"/>
                  </a:lnTo>
                  <a:lnTo>
                    <a:pt x="11061" y="26593"/>
                  </a:lnTo>
                  <a:lnTo>
                    <a:pt x="11087" y="27266"/>
                  </a:lnTo>
                  <a:lnTo>
                    <a:pt x="10414" y="28168"/>
                  </a:lnTo>
                  <a:lnTo>
                    <a:pt x="11709" y="28028"/>
                  </a:lnTo>
                  <a:lnTo>
                    <a:pt x="11938" y="27736"/>
                  </a:lnTo>
                  <a:lnTo>
                    <a:pt x="12687" y="26720"/>
                  </a:lnTo>
                  <a:close/>
                </a:path>
                <a:path w="41910" h="40639">
                  <a:moveTo>
                    <a:pt x="13119" y="33439"/>
                  </a:moveTo>
                  <a:lnTo>
                    <a:pt x="11925" y="32372"/>
                  </a:lnTo>
                  <a:lnTo>
                    <a:pt x="10845" y="32448"/>
                  </a:lnTo>
                  <a:lnTo>
                    <a:pt x="9271" y="32550"/>
                  </a:lnTo>
                  <a:lnTo>
                    <a:pt x="8394" y="33680"/>
                  </a:lnTo>
                  <a:lnTo>
                    <a:pt x="7950" y="35458"/>
                  </a:lnTo>
                  <a:lnTo>
                    <a:pt x="9245" y="35267"/>
                  </a:lnTo>
                  <a:lnTo>
                    <a:pt x="9461" y="34391"/>
                  </a:lnTo>
                  <a:lnTo>
                    <a:pt x="9779" y="32994"/>
                  </a:lnTo>
                  <a:lnTo>
                    <a:pt x="11188" y="33108"/>
                  </a:lnTo>
                  <a:lnTo>
                    <a:pt x="11315" y="34124"/>
                  </a:lnTo>
                  <a:lnTo>
                    <a:pt x="10744" y="34721"/>
                  </a:lnTo>
                  <a:lnTo>
                    <a:pt x="11137" y="34772"/>
                  </a:lnTo>
                  <a:lnTo>
                    <a:pt x="11557" y="34772"/>
                  </a:lnTo>
                  <a:lnTo>
                    <a:pt x="11950" y="34658"/>
                  </a:lnTo>
                  <a:lnTo>
                    <a:pt x="13119" y="33439"/>
                  </a:lnTo>
                  <a:close/>
                </a:path>
                <a:path w="41910" h="40639">
                  <a:moveTo>
                    <a:pt x="13995" y="19354"/>
                  </a:moveTo>
                  <a:lnTo>
                    <a:pt x="13982" y="18910"/>
                  </a:lnTo>
                  <a:lnTo>
                    <a:pt x="13868" y="16141"/>
                  </a:lnTo>
                  <a:lnTo>
                    <a:pt x="9321" y="16852"/>
                  </a:lnTo>
                  <a:lnTo>
                    <a:pt x="9486" y="19431"/>
                  </a:lnTo>
                  <a:lnTo>
                    <a:pt x="9512" y="19761"/>
                  </a:lnTo>
                  <a:lnTo>
                    <a:pt x="10833" y="19519"/>
                  </a:lnTo>
                  <a:lnTo>
                    <a:pt x="10807" y="19075"/>
                  </a:lnTo>
                  <a:lnTo>
                    <a:pt x="10756" y="18402"/>
                  </a:lnTo>
                  <a:lnTo>
                    <a:pt x="11290" y="17437"/>
                  </a:lnTo>
                  <a:lnTo>
                    <a:pt x="12458" y="18313"/>
                  </a:lnTo>
                  <a:lnTo>
                    <a:pt x="12649" y="18770"/>
                  </a:lnTo>
                  <a:lnTo>
                    <a:pt x="12674" y="19596"/>
                  </a:lnTo>
                  <a:lnTo>
                    <a:pt x="13995" y="19354"/>
                  </a:lnTo>
                  <a:close/>
                </a:path>
                <a:path w="41910" h="40639">
                  <a:moveTo>
                    <a:pt x="15722" y="9105"/>
                  </a:moveTo>
                  <a:lnTo>
                    <a:pt x="15125" y="8089"/>
                  </a:lnTo>
                  <a:lnTo>
                    <a:pt x="14325" y="7975"/>
                  </a:lnTo>
                  <a:lnTo>
                    <a:pt x="13843" y="7988"/>
                  </a:lnTo>
                  <a:lnTo>
                    <a:pt x="12750" y="8026"/>
                  </a:lnTo>
                  <a:lnTo>
                    <a:pt x="11899" y="8775"/>
                  </a:lnTo>
                  <a:lnTo>
                    <a:pt x="11201" y="10375"/>
                  </a:lnTo>
                  <a:lnTo>
                    <a:pt x="12522" y="10274"/>
                  </a:lnTo>
                  <a:lnTo>
                    <a:pt x="12725" y="9829"/>
                  </a:lnTo>
                  <a:lnTo>
                    <a:pt x="13119" y="8915"/>
                  </a:lnTo>
                  <a:lnTo>
                    <a:pt x="14605" y="8636"/>
                  </a:lnTo>
                  <a:lnTo>
                    <a:pt x="13868" y="10058"/>
                  </a:lnTo>
                  <a:lnTo>
                    <a:pt x="13525" y="10972"/>
                  </a:lnTo>
                  <a:lnTo>
                    <a:pt x="14859" y="10820"/>
                  </a:lnTo>
                  <a:lnTo>
                    <a:pt x="15227" y="9829"/>
                  </a:lnTo>
                  <a:lnTo>
                    <a:pt x="15722" y="9105"/>
                  </a:lnTo>
                  <a:close/>
                </a:path>
                <a:path w="41910" h="40639">
                  <a:moveTo>
                    <a:pt x="20777" y="38582"/>
                  </a:moveTo>
                  <a:lnTo>
                    <a:pt x="20180" y="37211"/>
                  </a:lnTo>
                  <a:lnTo>
                    <a:pt x="18935" y="36944"/>
                  </a:lnTo>
                  <a:lnTo>
                    <a:pt x="17691" y="36677"/>
                  </a:lnTo>
                  <a:lnTo>
                    <a:pt x="16319" y="37503"/>
                  </a:lnTo>
                  <a:lnTo>
                    <a:pt x="16065" y="38760"/>
                  </a:lnTo>
                  <a:lnTo>
                    <a:pt x="15951" y="39370"/>
                  </a:lnTo>
                  <a:lnTo>
                    <a:pt x="17284" y="39192"/>
                  </a:lnTo>
                  <a:lnTo>
                    <a:pt x="17538" y="37934"/>
                  </a:lnTo>
                  <a:lnTo>
                    <a:pt x="18237" y="37503"/>
                  </a:lnTo>
                  <a:lnTo>
                    <a:pt x="19138" y="38519"/>
                  </a:lnTo>
                  <a:lnTo>
                    <a:pt x="19227" y="39103"/>
                  </a:lnTo>
                  <a:lnTo>
                    <a:pt x="18986" y="39585"/>
                  </a:lnTo>
                  <a:lnTo>
                    <a:pt x="18681" y="40233"/>
                  </a:lnTo>
                  <a:lnTo>
                    <a:pt x="20002" y="40195"/>
                  </a:lnTo>
                  <a:lnTo>
                    <a:pt x="20777" y="38582"/>
                  </a:lnTo>
                  <a:close/>
                </a:path>
                <a:path w="41910" h="40639">
                  <a:moveTo>
                    <a:pt x="22453" y="23660"/>
                  </a:moveTo>
                  <a:lnTo>
                    <a:pt x="22364" y="23228"/>
                  </a:lnTo>
                  <a:lnTo>
                    <a:pt x="22263" y="22987"/>
                  </a:lnTo>
                  <a:lnTo>
                    <a:pt x="21869" y="22047"/>
                  </a:lnTo>
                  <a:lnTo>
                    <a:pt x="19456" y="22237"/>
                  </a:lnTo>
                  <a:lnTo>
                    <a:pt x="18707" y="23228"/>
                  </a:lnTo>
                  <a:lnTo>
                    <a:pt x="18618" y="25069"/>
                  </a:lnTo>
                  <a:lnTo>
                    <a:pt x="19875" y="24803"/>
                  </a:lnTo>
                  <a:lnTo>
                    <a:pt x="19977" y="23596"/>
                  </a:lnTo>
                  <a:lnTo>
                    <a:pt x="20116" y="23050"/>
                  </a:lnTo>
                  <a:lnTo>
                    <a:pt x="20294" y="23025"/>
                  </a:lnTo>
                  <a:lnTo>
                    <a:pt x="20459" y="22987"/>
                  </a:lnTo>
                  <a:lnTo>
                    <a:pt x="20599" y="23228"/>
                  </a:lnTo>
                  <a:lnTo>
                    <a:pt x="20713" y="23482"/>
                  </a:lnTo>
                  <a:lnTo>
                    <a:pt x="20789" y="23990"/>
                  </a:lnTo>
                  <a:lnTo>
                    <a:pt x="20015" y="24765"/>
                  </a:lnTo>
                  <a:lnTo>
                    <a:pt x="21297" y="24803"/>
                  </a:lnTo>
                  <a:lnTo>
                    <a:pt x="22453" y="23660"/>
                  </a:lnTo>
                  <a:close/>
                </a:path>
                <a:path w="41910" h="40639">
                  <a:moveTo>
                    <a:pt x="22821" y="13817"/>
                  </a:moveTo>
                  <a:lnTo>
                    <a:pt x="22009" y="13157"/>
                  </a:lnTo>
                  <a:lnTo>
                    <a:pt x="21361" y="13182"/>
                  </a:lnTo>
                  <a:lnTo>
                    <a:pt x="19659" y="13398"/>
                  </a:lnTo>
                  <a:lnTo>
                    <a:pt x="19037" y="14033"/>
                  </a:lnTo>
                  <a:lnTo>
                    <a:pt x="19138" y="15265"/>
                  </a:lnTo>
                  <a:lnTo>
                    <a:pt x="19177" y="15646"/>
                  </a:lnTo>
                  <a:lnTo>
                    <a:pt x="20497" y="15379"/>
                  </a:lnTo>
                  <a:lnTo>
                    <a:pt x="20421" y="14503"/>
                  </a:lnTo>
                  <a:lnTo>
                    <a:pt x="20421" y="13525"/>
                  </a:lnTo>
                  <a:lnTo>
                    <a:pt x="21551" y="14198"/>
                  </a:lnTo>
                  <a:lnTo>
                    <a:pt x="21488" y="14871"/>
                  </a:lnTo>
                  <a:lnTo>
                    <a:pt x="21475" y="15265"/>
                  </a:lnTo>
                  <a:lnTo>
                    <a:pt x="21475" y="15621"/>
                  </a:lnTo>
                  <a:lnTo>
                    <a:pt x="22796" y="15392"/>
                  </a:lnTo>
                  <a:lnTo>
                    <a:pt x="22796" y="14909"/>
                  </a:lnTo>
                  <a:lnTo>
                    <a:pt x="22796" y="14427"/>
                  </a:lnTo>
                  <a:lnTo>
                    <a:pt x="22821" y="13817"/>
                  </a:lnTo>
                  <a:close/>
                </a:path>
                <a:path w="41910" h="40639">
                  <a:moveTo>
                    <a:pt x="22847" y="2298"/>
                  </a:moveTo>
                  <a:lnTo>
                    <a:pt x="22821" y="1917"/>
                  </a:lnTo>
                  <a:lnTo>
                    <a:pt x="22745" y="482"/>
                  </a:lnTo>
                  <a:lnTo>
                    <a:pt x="21120" y="355"/>
                  </a:lnTo>
                  <a:lnTo>
                    <a:pt x="20129" y="863"/>
                  </a:lnTo>
                  <a:lnTo>
                    <a:pt x="19278" y="1282"/>
                  </a:lnTo>
                  <a:lnTo>
                    <a:pt x="18770" y="2387"/>
                  </a:lnTo>
                  <a:lnTo>
                    <a:pt x="19100" y="3314"/>
                  </a:lnTo>
                  <a:lnTo>
                    <a:pt x="19227" y="3644"/>
                  </a:lnTo>
                  <a:lnTo>
                    <a:pt x="20523" y="3251"/>
                  </a:lnTo>
                  <a:lnTo>
                    <a:pt x="20421" y="2959"/>
                  </a:lnTo>
                  <a:lnTo>
                    <a:pt x="20256" y="2514"/>
                  </a:lnTo>
                  <a:lnTo>
                    <a:pt x="20320" y="1968"/>
                  </a:lnTo>
                  <a:lnTo>
                    <a:pt x="20701" y="1181"/>
                  </a:lnTo>
                  <a:lnTo>
                    <a:pt x="21297" y="1511"/>
                  </a:lnTo>
                  <a:lnTo>
                    <a:pt x="21488" y="1930"/>
                  </a:lnTo>
                  <a:lnTo>
                    <a:pt x="21513" y="2260"/>
                  </a:lnTo>
                  <a:lnTo>
                    <a:pt x="21526" y="2527"/>
                  </a:lnTo>
                  <a:lnTo>
                    <a:pt x="22847" y="2298"/>
                  </a:lnTo>
                  <a:close/>
                </a:path>
                <a:path w="41910" h="40639">
                  <a:moveTo>
                    <a:pt x="24168" y="31648"/>
                  </a:moveTo>
                  <a:lnTo>
                    <a:pt x="23329" y="30302"/>
                  </a:lnTo>
                  <a:lnTo>
                    <a:pt x="22085" y="30327"/>
                  </a:lnTo>
                  <a:lnTo>
                    <a:pt x="20866" y="30353"/>
                  </a:lnTo>
                  <a:lnTo>
                    <a:pt x="19367" y="31178"/>
                  </a:lnTo>
                  <a:lnTo>
                    <a:pt x="19646" y="32804"/>
                  </a:lnTo>
                  <a:lnTo>
                    <a:pt x="20967" y="32512"/>
                  </a:lnTo>
                  <a:lnTo>
                    <a:pt x="20853" y="31826"/>
                  </a:lnTo>
                  <a:lnTo>
                    <a:pt x="20916" y="31445"/>
                  </a:lnTo>
                  <a:lnTo>
                    <a:pt x="21412" y="30759"/>
                  </a:lnTo>
                  <a:lnTo>
                    <a:pt x="21615" y="30835"/>
                  </a:lnTo>
                  <a:lnTo>
                    <a:pt x="21932" y="31115"/>
                  </a:lnTo>
                  <a:lnTo>
                    <a:pt x="22453" y="31597"/>
                  </a:lnTo>
                  <a:lnTo>
                    <a:pt x="22580" y="32385"/>
                  </a:lnTo>
                  <a:lnTo>
                    <a:pt x="22161" y="33096"/>
                  </a:lnTo>
                  <a:lnTo>
                    <a:pt x="23329" y="33058"/>
                  </a:lnTo>
                  <a:lnTo>
                    <a:pt x="24168" y="31648"/>
                  </a:lnTo>
                  <a:close/>
                </a:path>
                <a:path w="41910" h="40639">
                  <a:moveTo>
                    <a:pt x="24904" y="6172"/>
                  </a:moveTo>
                  <a:lnTo>
                    <a:pt x="24396" y="5308"/>
                  </a:lnTo>
                  <a:lnTo>
                    <a:pt x="21920" y="5359"/>
                  </a:lnTo>
                  <a:lnTo>
                    <a:pt x="20828" y="5994"/>
                  </a:lnTo>
                  <a:lnTo>
                    <a:pt x="20701" y="7823"/>
                  </a:lnTo>
                  <a:lnTo>
                    <a:pt x="22047" y="7632"/>
                  </a:lnTo>
                  <a:lnTo>
                    <a:pt x="22110" y="6565"/>
                  </a:lnTo>
                  <a:lnTo>
                    <a:pt x="22364" y="6223"/>
                  </a:lnTo>
                  <a:lnTo>
                    <a:pt x="23558" y="6388"/>
                  </a:lnTo>
                  <a:lnTo>
                    <a:pt x="23380" y="8267"/>
                  </a:lnTo>
                  <a:lnTo>
                    <a:pt x="24714" y="8077"/>
                  </a:lnTo>
                  <a:lnTo>
                    <a:pt x="24777" y="7493"/>
                  </a:lnTo>
                  <a:lnTo>
                    <a:pt x="24904" y="6172"/>
                  </a:lnTo>
                  <a:close/>
                </a:path>
                <a:path w="41910" h="40639">
                  <a:moveTo>
                    <a:pt x="28257" y="18592"/>
                  </a:moveTo>
                  <a:lnTo>
                    <a:pt x="24447" y="18376"/>
                  </a:lnTo>
                  <a:lnTo>
                    <a:pt x="24650" y="20472"/>
                  </a:lnTo>
                  <a:lnTo>
                    <a:pt x="24701" y="21031"/>
                  </a:lnTo>
                  <a:lnTo>
                    <a:pt x="26022" y="20726"/>
                  </a:lnTo>
                  <a:lnTo>
                    <a:pt x="25971" y="20116"/>
                  </a:lnTo>
                  <a:lnTo>
                    <a:pt x="25920" y="19672"/>
                  </a:lnTo>
                  <a:lnTo>
                    <a:pt x="26238" y="20231"/>
                  </a:lnTo>
                  <a:lnTo>
                    <a:pt x="26314" y="20650"/>
                  </a:lnTo>
                  <a:lnTo>
                    <a:pt x="26022" y="21602"/>
                  </a:lnTo>
                  <a:lnTo>
                    <a:pt x="27355" y="21450"/>
                  </a:lnTo>
                  <a:lnTo>
                    <a:pt x="27533" y="20916"/>
                  </a:lnTo>
                  <a:lnTo>
                    <a:pt x="28257" y="18592"/>
                  </a:lnTo>
                  <a:close/>
                </a:path>
                <a:path w="41910" h="40639">
                  <a:moveTo>
                    <a:pt x="31635" y="1028"/>
                  </a:moveTo>
                  <a:lnTo>
                    <a:pt x="31102" y="215"/>
                  </a:lnTo>
                  <a:lnTo>
                    <a:pt x="30467" y="101"/>
                  </a:lnTo>
                  <a:lnTo>
                    <a:pt x="28867" y="0"/>
                  </a:lnTo>
                  <a:lnTo>
                    <a:pt x="28003" y="660"/>
                  </a:lnTo>
                  <a:lnTo>
                    <a:pt x="27698" y="2451"/>
                  </a:lnTo>
                  <a:lnTo>
                    <a:pt x="29044" y="2298"/>
                  </a:lnTo>
                  <a:lnTo>
                    <a:pt x="29146" y="1689"/>
                  </a:lnTo>
                  <a:lnTo>
                    <a:pt x="29222" y="1270"/>
                  </a:lnTo>
                  <a:lnTo>
                    <a:pt x="29464" y="838"/>
                  </a:lnTo>
                  <a:lnTo>
                    <a:pt x="30327" y="1308"/>
                  </a:lnTo>
                  <a:lnTo>
                    <a:pt x="30137" y="1701"/>
                  </a:lnTo>
                  <a:lnTo>
                    <a:pt x="29921" y="2717"/>
                  </a:lnTo>
                  <a:lnTo>
                    <a:pt x="31267" y="2578"/>
                  </a:lnTo>
                  <a:lnTo>
                    <a:pt x="31483" y="1549"/>
                  </a:lnTo>
                  <a:lnTo>
                    <a:pt x="31635" y="1028"/>
                  </a:lnTo>
                  <a:close/>
                </a:path>
                <a:path w="41910" h="40639">
                  <a:moveTo>
                    <a:pt x="32321" y="11252"/>
                  </a:moveTo>
                  <a:lnTo>
                    <a:pt x="27292" y="11849"/>
                  </a:lnTo>
                  <a:lnTo>
                    <a:pt x="27952" y="15062"/>
                  </a:lnTo>
                  <a:lnTo>
                    <a:pt x="29273" y="14732"/>
                  </a:lnTo>
                  <a:lnTo>
                    <a:pt x="29083" y="13792"/>
                  </a:lnTo>
                  <a:lnTo>
                    <a:pt x="29248" y="12801"/>
                  </a:lnTo>
                  <a:lnTo>
                    <a:pt x="29959" y="13017"/>
                  </a:lnTo>
                  <a:lnTo>
                    <a:pt x="30492" y="13182"/>
                  </a:lnTo>
                  <a:lnTo>
                    <a:pt x="30746" y="13893"/>
                  </a:lnTo>
                  <a:lnTo>
                    <a:pt x="30632" y="14909"/>
                  </a:lnTo>
                  <a:lnTo>
                    <a:pt x="31965" y="14668"/>
                  </a:lnTo>
                  <a:lnTo>
                    <a:pt x="32004" y="14224"/>
                  </a:lnTo>
                  <a:lnTo>
                    <a:pt x="32321" y="11252"/>
                  </a:lnTo>
                  <a:close/>
                </a:path>
                <a:path w="41910" h="40639">
                  <a:moveTo>
                    <a:pt x="33362" y="23088"/>
                  </a:moveTo>
                  <a:lnTo>
                    <a:pt x="33337" y="22529"/>
                  </a:lnTo>
                  <a:lnTo>
                    <a:pt x="33324" y="21996"/>
                  </a:lnTo>
                  <a:lnTo>
                    <a:pt x="32816" y="21653"/>
                  </a:lnTo>
                  <a:lnTo>
                    <a:pt x="32359" y="21488"/>
                  </a:lnTo>
                  <a:lnTo>
                    <a:pt x="31102" y="21031"/>
                  </a:lnTo>
                  <a:lnTo>
                    <a:pt x="30010" y="21831"/>
                  </a:lnTo>
                  <a:lnTo>
                    <a:pt x="29159" y="23533"/>
                  </a:lnTo>
                  <a:lnTo>
                    <a:pt x="30480" y="23456"/>
                  </a:lnTo>
                  <a:lnTo>
                    <a:pt x="30708" y="23012"/>
                  </a:lnTo>
                  <a:lnTo>
                    <a:pt x="30835" y="22745"/>
                  </a:lnTo>
                  <a:lnTo>
                    <a:pt x="31026" y="22250"/>
                  </a:lnTo>
                  <a:lnTo>
                    <a:pt x="31572" y="22186"/>
                  </a:lnTo>
                  <a:lnTo>
                    <a:pt x="31965" y="22504"/>
                  </a:lnTo>
                  <a:lnTo>
                    <a:pt x="32105" y="23114"/>
                  </a:lnTo>
                  <a:lnTo>
                    <a:pt x="31546" y="23660"/>
                  </a:lnTo>
                  <a:lnTo>
                    <a:pt x="30949" y="24485"/>
                  </a:lnTo>
                  <a:lnTo>
                    <a:pt x="32283" y="24447"/>
                  </a:lnTo>
                  <a:lnTo>
                    <a:pt x="32562" y="24041"/>
                  </a:lnTo>
                  <a:lnTo>
                    <a:pt x="32867" y="23622"/>
                  </a:lnTo>
                  <a:lnTo>
                    <a:pt x="33362" y="23088"/>
                  </a:lnTo>
                  <a:close/>
                </a:path>
                <a:path w="41910" h="40639">
                  <a:moveTo>
                    <a:pt x="35979" y="4330"/>
                  </a:moveTo>
                  <a:lnTo>
                    <a:pt x="30518" y="5575"/>
                  </a:lnTo>
                  <a:lnTo>
                    <a:pt x="31877" y="8115"/>
                  </a:lnTo>
                  <a:lnTo>
                    <a:pt x="32092" y="8521"/>
                  </a:lnTo>
                  <a:lnTo>
                    <a:pt x="33362" y="8077"/>
                  </a:lnTo>
                  <a:lnTo>
                    <a:pt x="33197" y="7759"/>
                  </a:lnTo>
                  <a:lnTo>
                    <a:pt x="33007" y="7429"/>
                  </a:lnTo>
                  <a:lnTo>
                    <a:pt x="32867" y="6654"/>
                  </a:lnTo>
                  <a:lnTo>
                    <a:pt x="33274" y="6375"/>
                  </a:lnTo>
                  <a:lnTo>
                    <a:pt x="33883" y="5930"/>
                  </a:lnTo>
                  <a:lnTo>
                    <a:pt x="34366" y="7124"/>
                  </a:lnTo>
                  <a:lnTo>
                    <a:pt x="34315" y="7594"/>
                  </a:lnTo>
                  <a:lnTo>
                    <a:pt x="34251" y="8051"/>
                  </a:lnTo>
                  <a:lnTo>
                    <a:pt x="35572" y="7797"/>
                  </a:lnTo>
                  <a:lnTo>
                    <a:pt x="35979" y="4330"/>
                  </a:lnTo>
                  <a:close/>
                </a:path>
                <a:path w="41910" h="40639">
                  <a:moveTo>
                    <a:pt x="41516" y="5118"/>
                  </a:moveTo>
                  <a:lnTo>
                    <a:pt x="41338" y="4533"/>
                  </a:lnTo>
                  <a:lnTo>
                    <a:pt x="41008" y="3479"/>
                  </a:lnTo>
                  <a:lnTo>
                    <a:pt x="40170" y="2616"/>
                  </a:lnTo>
                  <a:lnTo>
                    <a:pt x="38303" y="3238"/>
                  </a:lnTo>
                  <a:lnTo>
                    <a:pt x="37134" y="4191"/>
                  </a:lnTo>
                  <a:lnTo>
                    <a:pt x="37744" y="4991"/>
                  </a:lnTo>
                  <a:lnTo>
                    <a:pt x="38087" y="5461"/>
                  </a:lnTo>
                  <a:lnTo>
                    <a:pt x="39344" y="4953"/>
                  </a:lnTo>
                  <a:lnTo>
                    <a:pt x="38950" y="4419"/>
                  </a:lnTo>
                  <a:lnTo>
                    <a:pt x="38785" y="4216"/>
                  </a:lnTo>
                  <a:lnTo>
                    <a:pt x="39217" y="3860"/>
                  </a:lnTo>
                  <a:lnTo>
                    <a:pt x="39738" y="3962"/>
                  </a:lnTo>
                  <a:lnTo>
                    <a:pt x="40017" y="4889"/>
                  </a:lnTo>
                  <a:lnTo>
                    <a:pt x="40208" y="5473"/>
                  </a:lnTo>
                  <a:lnTo>
                    <a:pt x="41516" y="5118"/>
                  </a:lnTo>
                  <a:close/>
                </a:path>
                <a:path w="41910" h="40639">
                  <a:moveTo>
                    <a:pt x="41694" y="11836"/>
                  </a:moveTo>
                  <a:lnTo>
                    <a:pt x="40754" y="10185"/>
                  </a:lnTo>
                  <a:lnTo>
                    <a:pt x="39725" y="10007"/>
                  </a:lnTo>
                  <a:lnTo>
                    <a:pt x="38481" y="9791"/>
                  </a:lnTo>
                  <a:lnTo>
                    <a:pt x="37642" y="11430"/>
                  </a:lnTo>
                  <a:lnTo>
                    <a:pt x="37122" y="13131"/>
                  </a:lnTo>
                  <a:lnTo>
                    <a:pt x="38430" y="13169"/>
                  </a:lnTo>
                  <a:lnTo>
                    <a:pt x="38696" y="12306"/>
                  </a:lnTo>
                  <a:lnTo>
                    <a:pt x="38785" y="12052"/>
                  </a:lnTo>
                  <a:lnTo>
                    <a:pt x="38912" y="11823"/>
                  </a:lnTo>
                  <a:lnTo>
                    <a:pt x="39014" y="11620"/>
                  </a:lnTo>
                  <a:lnTo>
                    <a:pt x="39243" y="11391"/>
                  </a:lnTo>
                  <a:lnTo>
                    <a:pt x="39344" y="11176"/>
                  </a:lnTo>
                  <a:lnTo>
                    <a:pt x="39928" y="11874"/>
                  </a:lnTo>
                  <a:lnTo>
                    <a:pt x="39166" y="12496"/>
                  </a:lnTo>
                  <a:lnTo>
                    <a:pt x="40208" y="13030"/>
                  </a:lnTo>
                  <a:lnTo>
                    <a:pt x="41694" y="11836"/>
                  </a:lnTo>
                  <a:close/>
                </a:path>
              </a:pathLst>
            </a:custGeom>
            <a:solidFill>
              <a:srgbClr val="DFC6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5" name="object 2845" descr=""/>
            <p:cNvSpPr/>
            <p:nvPr/>
          </p:nvSpPr>
          <p:spPr>
            <a:xfrm>
              <a:off x="2517625" y="2304505"/>
              <a:ext cx="73660" cy="33020"/>
            </a:xfrm>
            <a:custGeom>
              <a:avLst/>
              <a:gdLst/>
              <a:ahLst/>
              <a:cxnLst/>
              <a:rect l="l" t="t" r="r" b="b"/>
              <a:pathLst>
                <a:path w="73660" h="33019">
                  <a:moveTo>
                    <a:pt x="20878" y="0"/>
                  </a:moveTo>
                  <a:lnTo>
                    <a:pt x="7810" y="14955"/>
                  </a:lnTo>
                  <a:lnTo>
                    <a:pt x="2305" y="21450"/>
                  </a:lnTo>
                  <a:lnTo>
                    <a:pt x="0" y="24434"/>
                  </a:lnTo>
                  <a:lnTo>
                    <a:pt x="50126" y="32550"/>
                  </a:lnTo>
                  <a:lnTo>
                    <a:pt x="73342" y="6718"/>
                  </a:lnTo>
                  <a:lnTo>
                    <a:pt x="73406" y="6172"/>
                  </a:lnTo>
                  <a:lnTo>
                    <a:pt x="65309" y="4988"/>
                  </a:lnTo>
                  <a:lnTo>
                    <a:pt x="47418" y="2690"/>
                  </a:lnTo>
                  <a:lnTo>
                    <a:pt x="29389" y="591"/>
                  </a:lnTo>
                  <a:lnTo>
                    <a:pt x="20878" y="0"/>
                  </a:lnTo>
                  <a:close/>
                </a:path>
              </a:pathLst>
            </a:custGeom>
            <a:solidFill>
              <a:srgbClr val="F7F2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6" name="object 2846" descr=""/>
            <p:cNvSpPr/>
            <p:nvPr/>
          </p:nvSpPr>
          <p:spPr>
            <a:xfrm>
              <a:off x="2517617" y="2328946"/>
              <a:ext cx="50800" cy="40005"/>
            </a:xfrm>
            <a:custGeom>
              <a:avLst/>
              <a:gdLst/>
              <a:ahLst/>
              <a:cxnLst/>
              <a:rect l="l" t="t" r="r" b="b"/>
              <a:pathLst>
                <a:path w="50800" h="40005">
                  <a:moveTo>
                    <a:pt x="12" y="0"/>
                  </a:moveTo>
                  <a:lnTo>
                    <a:pt x="3200" y="30632"/>
                  </a:lnTo>
                  <a:lnTo>
                    <a:pt x="8238" y="31811"/>
                  </a:lnTo>
                  <a:lnTo>
                    <a:pt x="48221" y="39890"/>
                  </a:lnTo>
                  <a:lnTo>
                    <a:pt x="50210" y="8115"/>
                  </a:lnTo>
                  <a:lnTo>
                    <a:pt x="12" y="0"/>
                  </a:lnTo>
                  <a:close/>
                </a:path>
                <a:path w="50800" h="40005">
                  <a:moveTo>
                    <a:pt x="50215" y="8026"/>
                  </a:moveTo>
                  <a:close/>
                </a:path>
              </a:pathLst>
            </a:custGeom>
            <a:solidFill>
              <a:srgbClr val="EFE5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7" name="object 2847" descr=""/>
            <p:cNvSpPr/>
            <p:nvPr/>
          </p:nvSpPr>
          <p:spPr>
            <a:xfrm>
              <a:off x="2565847" y="2311224"/>
              <a:ext cx="25400" cy="57785"/>
            </a:xfrm>
            <a:custGeom>
              <a:avLst/>
              <a:gdLst/>
              <a:ahLst/>
              <a:cxnLst/>
              <a:rect l="l" t="t" r="r" b="b"/>
              <a:pathLst>
                <a:path w="25400" h="57785">
                  <a:moveTo>
                    <a:pt x="25120" y="0"/>
                  </a:moveTo>
                  <a:lnTo>
                    <a:pt x="1993" y="25755"/>
                  </a:lnTo>
                  <a:lnTo>
                    <a:pt x="0" y="57619"/>
                  </a:lnTo>
                  <a:lnTo>
                    <a:pt x="3570" y="54042"/>
                  </a:lnTo>
                  <a:lnTo>
                    <a:pt x="10837" y="46056"/>
                  </a:lnTo>
                  <a:lnTo>
                    <a:pt x="17988" y="38013"/>
                  </a:lnTo>
                  <a:lnTo>
                    <a:pt x="21170" y="34264"/>
                  </a:lnTo>
                  <a:lnTo>
                    <a:pt x="25120" y="0"/>
                  </a:lnTo>
                  <a:close/>
                </a:path>
              </a:pathLst>
            </a:custGeom>
            <a:solidFill>
              <a:srgbClr val="E6D5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8" name="object 2848" descr=""/>
            <p:cNvSpPr/>
            <p:nvPr/>
          </p:nvSpPr>
          <p:spPr>
            <a:xfrm>
              <a:off x="2402114" y="2257038"/>
              <a:ext cx="206375" cy="170180"/>
            </a:xfrm>
            <a:custGeom>
              <a:avLst/>
              <a:gdLst/>
              <a:ahLst/>
              <a:cxnLst/>
              <a:rect l="l" t="t" r="r" b="b"/>
              <a:pathLst>
                <a:path w="206375" h="170180">
                  <a:moveTo>
                    <a:pt x="88821" y="0"/>
                  </a:moveTo>
                  <a:lnTo>
                    <a:pt x="38526" y="19964"/>
                  </a:lnTo>
                  <a:lnTo>
                    <a:pt x="4785" y="62560"/>
                  </a:lnTo>
                  <a:lnTo>
                    <a:pt x="0" y="93399"/>
                  </a:lnTo>
                  <a:lnTo>
                    <a:pt x="9908" y="122674"/>
                  </a:lnTo>
                  <a:lnTo>
                    <a:pt x="30929" y="146783"/>
                  </a:lnTo>
                  <a:lnTo>
                    <a:pt x="59484" y="162128"/>
                  </a:lnTo>
                  <a:lnTo>
                    <a:pt x="78771" y="167165"/>
                  </a:lnTo>
                  <a:lnTo>
                    <a:pt x="97142" y="169773"/>
                  </a:lnTo>
                  <a:lnTo>
                    <a:pt x="114537" y="169743"/>
                  </a:lnTo>
                  <a:lnTo>
                    <a:pt x="130896" y="166865"/>
                  </a:lnTo>
                  <a:lnTo>
                    <a:pt x="132680" y="166335"/>
                  </a:lnTo>
                  <a:lnTo>
                    <a:pt x="100390" y="166335"/>
                  </a:lnTo>
                  <a:lnTo>
                    <a:pt x="80789" y="164532"/>
                  </a:lnTo>
                  <a:lnTo>
                    <a:pt x="37377" y="147767"/>
                  </a:lnTo>
                  <a:lnTo>
                    <a:pt x="5286" y="105072"/>
                  </a:lnTo>
                  <a:lnTo>
                    <a:pt x="3337" y="79032"/>
                  </a:lnTo>
                  <a:lnTo>
                    <a:pt x="7189" y="65120"/>
                  </a:lnTo>
                  <a:lnTo>
                    <a:pt x="31645" y="29362"/>
                  </a:lnTo>
                  <a:lnTo>
                    <a:pt x="74571" y="4826"/>
                  </a:lnTo>
                  <a:lnTo>
                    <a:pt x="102445" y="1831"/>
                  </a:lnTo>
                  <a:lnTo>
                    <a:pt x="123218" y="1831"/>
                  </a:lnTo>
                  <a:lnTo>
                    <a:pt x="118254" y="489"/>
                  </a:lnTo>
                  <a:lnTo>
                    <a:pt x="88821" y="0"/>
                  </a:lnTo>
                  <a:close/>
                </a:path>
                <a:path w="206375" h="170180">
                  <a:moveTo>
                    <a:pt x="123218" y="1831"/>
                  </a:moveTo>
                  <a:lnTo>
                    <a:pt x="102445" y="1831"/>
                  </a:lnTo>
                  <a:lnTo>
                    <a:pt x="130429" y="5732"/>
                  </a:lnTo>
                  <a:lnTo>
                    <a:pt x="156674" y="16107"/>
                  </a:lnTo>
                  <a:lnTo>
                    <a:pt x="188270" y="42066"/>
                  </a:lnTo>
                  <a:lnTo>
                    <a:pt x="203743" y="76974"/>
                  </a:lnTo>
                  <a:lnTo>
                    <a:pt x="203747" y="89965"/>
                  </a:lnTo>
                  <a:lnTo>
                    <a:pt x="201428" y="102796"/>
                  </a:lnTo>
                  <a:lnTo>
                    <a:pt x="179577" y="137624"/>
                  </a:lnTo>
                  <a:lnTo>
                    <a:pt x="139557" y="160921"/>
                  </a:lnTo>
                  <a:lnTo>
                    <a:pt x="100390" y="166335"/>
                  </a:lnTo>
                  <a:lnTo>
                    <a:pt x="132680" y="166335"/>
                  </a:lnTo>
                  <a:lnTo>
                    <a:pt x="168265" y="152054"/>
                  </a:lnTo>
                  <a:lnTo>
                    <a:pt x="197055" y="121920"/>
                  </a:lnTo>
                  <a:lnTo>
                    <a:pt x="206375" y="95788"/>
                  </a:lnTo>
                  <a:lnTo>
                    <a:pt x="205717" y="68433"/>
                  </a:lnTo>
                  <a:lnTo>
                    <a:pt x="193494" y="42887"/>
                  </a:lnTo>
                  <a:lnTo>
                    <a:pt x="172397" y="22509"/>
                  </a:lnTo>
                  <a:lnTo>
                    <a:pt x="146715" y="8185"/>
                  </a:lnTo>
                  <a:lnTo>
                    <a:pt x="123218" y="1831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49" name="object 2849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2510012" y="2334832"/>
              <a:ext cx="66552" cy="65863"/>
            </a:xfrm>
            <a:prstGeom prst="rect">
              <a:avLst/>
            </a:prstGeom>
          </p:spPr>
        </p:pic>
        <p:sp>
          <p:nvSpPr>
            <p:cNvPr id="2850" name="object 2850" descr=""/>
            <p:cNvSpPr/>
            <p:nvPr/>
          </p:nvSpPr>
          <p:spPr>
            <a:xfrm>
              <a:off x="2535529" y="2346629"/>
              <a:ext cx="20955" cy="47625"/>
            </a:xfrm>
            <a:custGeom>
              <a:avLst/>
              <a:gdLst/>
              <a:ahLst/>
              <a:cxnLst/>
              <a:rect l="l" t="t" r="r" b="b"/>
              <a:pathLst>
                <a:path w="20955" h="47625">
                  <a:moveTo>
                    <a:pt x="14859" y="32766"/>
                  </a:moveTo>
                  <a:lnTo>
                    <a:pt x="14516" y="32131"/>
                  </a:lnTo>
                  <a:lnTo>
                    <a:pt x="9067" y="22085"/>
                  </a:lnTo>
                  <a:lnTo>
                    <a:pt x="3111" y="32232"/>
                  </a:lnTo>
                  <a:lnTo>
                    <a:pt x="3340" y="32131"/>
                  </a:lnTo>
                  <a:lnTo>
                    <a:pt x="4826" y="36499"/>
                  </a:lnTo>
                  <a:lnTo>
                    <a:pt x="6794" y="40703"/>
                  </a:lnTo>
                  <a:lnTo>
                    <a:pt x="8445" y="46024"/>
                  </a:lnTo>
                  <a:lnTo>
                    <a:pt x="11252" y="47129"/>
                  </a:lnTo>
                  <a:lnTo>
                    <a:pt x="13055" y="39789"/>
                  </a:lnTo>
                  <a:lnTo>
                    <a:pt x="14719" y="32766"/>
                  </a:lnTo>
                  <a:lnTo>
                    <a:pt x="14859" y="32766"/>
                  </a:lnTo>
                  <a:close/>
                </a:path>
                <a:path w="20955" h="47625">
                  <a:moveTo>
                    <a:pt x="20459" y="3073"/>
                  </a:moveTo>
                  <a:lnTo>
                    <a:pt x="19773" y="2832"/>
                  </a:lnTo>
                  <a:lnTo>
                    <a:pt x="18732" y="3111"/>
                  </a:lnTo>
                  <a:lnTo>
                    <a:pt x="17399" y="4648"/>
                  </a:lnTo>
                  <a:lnTo>
                    <a:pt x="10414" y="11963"/>
                  </a:lnTo>
                  <a:lnTo>
                    <a:pt x="2603" y="1371"/>
                  </a:lnTo>
                  <a:lnTo>
                    <a:pt x="1778" y="266"/>
                  </a:lnTo>
                  <a:lnTo>
                    <a:pt x="762" y="0"/>
                  </a:lnTo>
                  <a:lnTo>
                    <a:pt x="0" y="228"/>
                  </a:lnTo>
                  <a:lnTo>
                    <a:pt x="9067" y="22085"/>
                  </a:lnTo>
                  <a:lnTo>
                    <a:pt x="20459" y="3073"/>
                  </a:lnTo>
                  <a:close/>
                </a:path>
              </a:pathLst>
            </a:custGeom>
            <a:solidFill>
              <a:srgbClr val="E0C9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1" name="object 2851" descr=""/>
            <p:cNvSpPr/>
            <p:nvPr/>
          </p:nvSpPr>
          <p:spPr>
            <a:xfrm>
              <a:off x="2544597" y="2349703"/>
              <a:ext cx="20955" cy="34290"/>
            </a:xfrm>
            <a:custGeom>
              <a:avLst/>
              <a:gdLst/>
              <a:ahLst/>
              <a:cxnLst/>
              <a:rect l="l" t="t" r="r" b="b"/>
              <a:pathLst>
                <a:path w="20955" h="34289">
                  <a:moveTo>
                    <a:pt x="12344" y="863"/>
                  </a:moveTo>
                  <a:lnTo>
                    <a:pt x="12014" y="215"/>
                  </a:lnTo>
                  <a:lnTo>
                    <a:pt x="11391" y="0"/>
                  </a:lnTo>
                  <a:lnTo>
                    <a:pt x="0" y="19011"/>
                  </a:lnTo>
                  <a:lnTo>
                    <a:pt x="10337" y="14668"/>
                  </a:lnTo>
                  <a:lnTo>
                    <a:pt x="10502" y="14122"/>
                  </a:lnTo>
                  <a:lnTo>
                    <a:pt x="12331" y="1409"/>
                  </a:lnTo>
                  <a:lnTo>
                    <a:pt x="12344" y="863"/>
                  </a:lnTo>
                  <a:close/>
                </a:path>
                <a:path w="20955" h="34289">
                  <a:moveTo>
                    <a:pt x="20599" y="33451"/>
                  </a:moveTo>
                  <a:lnTo>
                    <a:pt x="13195" y="23456"/>
                  </a:lnTo>
                  <a:lnTo>
                    <a:pt x="0" y="19011"/>
                  </a:lnTo>
                  <a:lnTo>
                    <a:pt x="5803" y="29692"/>
                  </a:lnTo>
                  <a:lnTo>
                    <a:pt x="15875" y="33350"/>
                  </a:lnTo>
                  <a:lnTo>
                    <a:pt x="19469" y="34239"/>
                  </a:lnTo>
                  <a:lnTo>
                    <a:pt x="20599" y="33451"/>
                  </a:lnTo>
                  <a:close/>
                </a:path>
              </a:pathLst>
            </a:custGeom>
            <a:solidFill>
              <a:srgbClr val="D6B9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2" name="object 2852" descr=""/>
            <p:cNvSpPr/>
            <p:nvPr/>
          </p:nvSpPr>
          <p:spPr>
            <a:xfrm>
              <a:off x="2544599" y="2364362"/>
              <a:ext cx="25400" cy="8890"/>
            </a:xfrm>
            <a:custGeom>
              <a:avLst/>
              <a:gdLst/>
              <a:ahLst/>
              <a:cxnLst/>
              <a:rect l="l" t="t" r="r" b="b"/>
              <a:pathLst>
                <a:path w="25400" h="8889">
                  <a:moveTo>
                    <a:pt x="10337" y="0"/>
                  </a:moveTo>
                  <a:lnTo>
                    <a:pt x="0" y="4343"/>
                  </a:lnTo>
                  <a:lnTo>
                    <a:pt x="13195" y="8788"/>
                  </a:lnTo>
                  <a:lnTo>
                    <a:pt x="13004" y="8534"/>
                  </a:lnTo>
                  <a:lnTo>
                    <a:pt x="16573" y="6235"/>
                  </a:lnTo>
                  <a:lnTo>
                    <a:pt x="19964" y="4800"/>
                  </a:lnTo>
                  <a:lnTo>
                    <a:pt x="25285" y="1384"/>
                  </a:lnTo>
                  <a:lnTo>
                    <a:pt x="24342" y="355"/>
                  </a:lnTo>
                  <a:lnTo>
                    <a:pt x="22415" y="355"/>
                  </a:lnTo>
                  <a:lnTo>
                    <a:pt x="19396" y="241"/>
                  </a:lnTo>
                  <a:lnTo>
                    <a:pt x="14655" y="241"/>
                  </a:lnTo>
                  <a:lnTo>
                    <a:pt x="10325" y="50"/>
                  </a:lnTo>
                  <a:close/>
                </a:path>
                <a:path w="25400" h="8889">
                  <a:moveTo>
                    <a:pt x="24307" y="317"/>
                  </a:moveTo>
                  <a:lnTo>
                    <a:pt x="22415" y="355"/>
                  </a:lnTo>
                  <a:lnTo>
                    <a:pt x="24342" y="355"/>
                  </a:lnTo>
                  <a:close/>
                </a:path>
                <a:path w="25400" h="8889">
                  <a:moveTo>
                    <a:pt x="18389" y="203"/>
                  </a:moveTo>
                  <a:lnTo>
                    <a:pt x="14655" y="241"/>
                  </a:lnTo>
                  <a:lnTo>
                    <a:pt x="19396" y="241"/>
                  </a:lnTo>
                  <a:lnTo>
                    <a:pt x="18389" y="203"/>
                  </a:lnTo>
                  <a:close/>
                </a:path>
              </a:pathLst>
            </a:custGeom>
            <a:solidFill>
              <a:srgbClr val="E0C9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3" name="object 2853" descr=""/>
            <p:cNvSpPr/>
            <p:nvPr/>
          </p:nvSpPr>
          <p:spPr>
            <a:xfrm>
              <a:off x="2523883" y="2346858"/>
              <a:ext cx="20955" cy="38100"/>
            </a:xfrm>
            <a:custGeom>
              <a:avLst/>
              <a:gdLst/>
              <a:ahLst/>
              <a:cxnLst/>
              <a:rect l="l" t="t" r="r" b="b"/>
              <a:pathLst>
                <a:path w="20955" h="38100">
                  <a:moveTo>
                    <a:pt x="20713" y="21856"/>
                  </a:moveTo>
                  <a:lnTo>
                    <a:pt x="11645" y="0"/>
                  </a:lnTo>
                  <a:lnTo>
                    <a:pt x="11061" y="177"/>
                  </a:lnTo>
                  <a:lnTo>
                    <a:pt x="10629" y="660"/>
                  </a:lnTo>
                  <a:lnTo>
                    <a:pt x="10439" y="5969"/>
                  </a:lnTo>
                  <a:lnTo>
                    <a:pt x="10223" y="15773"/>
                  </a:lnTo>
                  <a:lnTo>
                    <a:pt x="10375" y="15951"/>
                  </a:lnTo>
                  <a:lnTo>
                    <a:pt x="20713" y="21856"/>
                  </a:lnTo>
                  <a:close/>
                </a:path>
                <a:path w="20955" h="38100">
                  <a:moveTo>
                    <a:pt x="20713" y="21856"/>
                  </a:moveTo>
                  <a:lnTo>
                    <a:pt x="10604" y="25285"/>
                  </a:lnTo>
                  <a:lnTo>
                    <a:pt x="7797" y="28790"/>
                  </a:lnTo>
                  <a:lnTo>
                    <a:pt x="0" y="37909"/>
                  </a:lnTo>
                  <a:lnTo>
                    <a:pt x="3060" y="37858"/>
                  </a:lnTo>
                  <a:lnTo>
                    <a:pt x="5727" y="36423"/>
                  </a:lnTo>
                  <a:lnTo>
                    <a:pt x="11341" y="33604"/>
                  </a:lnTo>
                  <a:lnTo>
                    <a:pt x="14757" y="32004"/>
                  </a:lnTo>
                  <a:lnTo>
                    <a:pt x="20713" y="21856"/>
                  </a:lnTo>
                  <a:close/>
                </a:path>
              </a:pathLst>
            </a:custGeom>
            <a:solidFill>
              <a:srgbClr val="D6B9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4" name="object 2854" descr=""/>
            <p:cNvSpPr/>
            <p:nvPr/>
          </p:nvSpPr>
          <p:spPr>
            <a:xfrm>
              <a:off x="2521252" y="2362814"/>
              <a:ext cx="23495" cy="9525"/>
            </a:xfrm>
            <a:custGeom>
              <a:avLst/>
              <a:gdLst/>
              <a:ahLst/>
              <a:cxnLst/>
              <a:rect l="l" t="t" r="r" b="b"/>
              <a:pathLst>
                <a:path w="23494" h="9525">
                  <a:moveTo>
                    <a:pt x="13004" y="0"/>
                  </a:moveTo>
                  <a:lnTo>
                    <a:pt x="9690" y="152"/>
                  </a:lnTo>
                  <a:lnTo>
                    <a:pt x="6527" y="406"/>
                  </a:lnTo>
                  <a:lnTo>
                    <a:pt x="1117" y="469"/>
                  </a:lnTo>
                  <a:lnTo>
                    <a:pt x="0" y="1460"/>
                  </a:lnTo>
                  <a:lnTo>
                    <a:pt x="5588" y="4699"/>
                  </a:lnTo>
                  <a:lnTo>
                    <a:pt x="9398" y="7035"/>
                  </a:lnTo>
                  <a:lnTo>
                    <a:pt x="13246" y="9321"/>
                  </a:lnTo>
                  <a:lnTo>
                    <a:pt x="23355" y="5892"/>
                  </a:lnTo>
                  <a:lnTo>
                    <a:pt x="13004" y="0"/>
                  </a:lnTo>
                  <a:close/>
                </a:path>
              </a:pathLst>
            </a:custGeom>
            <a:solidFill>
              <a:srgbClr val="E0C9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5" name="object 2855" descr=""/>
            <p:cNvSpPr/>
            <p:nvPr/>
          </p:nvSpPr>
          <p:spPr>
            <a:xfrm>
              <a:off x="2445313" y="2319931"/>
              <a:ext cx="56515" cy="73660"/>
            </a:xfrm>
            <a:custGeom>
              <a:avLst/>
              <a:gdLst/>
              <a:ahLst/>
              <a:cxnLst/>
              <a:rect l="l" t="t" r="r" b="b"/>
              <a:pathLst>
                <a:path w="56514" h="73660">
                  <a:moveTo>
                    <a:pt x="55137" y="0"/>
                  </a:moveTo>
                  <a:lnTo>
                    <a:pt x="53689" y="711"/>
                  </a:lnTo>
                  <a:lnTo>
                    <a:pt x="52114" y="1828"/>
                  </a:lnTo>
                  <a:lnTo>
                    <a:pt x="47669" y="5854"/>
                  </a:lnTo>
                  <a:lnTo>
                    <a:pt x="36061" y="8331"/>
                  </a:lnTo>
                  <a:lnTo>
                    <a:pt x="5077" y="34771"/>
                  </a:lnTo>
                  <a:lnTo>
                    <a:pt x="0" y="59821"/>
                  </a:lnTo>
                  <a:lnTo>
                    <a:pt x="286" y="68405"/>
                  </a:lnTo>
                  <a:lnTo>
                    <a:pt x="2609" y="73101"/>
                  </a:lnTo>
                  <a:lnTo>
                    <a:pt x="1797" y="68199"/>
                  </a:lnTo>
                  <a:lnTo>
                    <a:pt x="1530" y="62141"/>
                  </a:lnTo>
                  <a:lnTo>
                    <a:pt x="12734" y="24944"/>
                  </a:lnTo>
                  <a:lnTo>
                    <a:pt x="50450" y="6210"/>
                  </a:lnTo>
                  <a:lnTo>
                    <a:pt x="53676" y="3619"/>
                  </a:lnTo>
                  <a:lnTo>
                    <a:pt x="56064" y="596"/>
                  </a:lnTo>
                  <a:lnTo>
                    <a:pt x="55137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6" name="object 2856" descr=""/>
            <p:cNvSpPr/>
            <p:nvPr/>
          </p:nvSpPr>
          <p:spPr>
            <a:xfrm>
              <a:off x="2446849" y="2320526"/>
              <a:ext cx="56515" cy="73025"/>
            </a:xfrm>
            <a:custGeom>
              <a:avLst/>
              <a:gdLst/>
              <a:ahLst/>
              <a:cxnLst/>
              <a:rect l="l" t="t" r="r" b="b"/>
              <a:pathLst>
                <a:path w="56514" h="73025">
                  <a:moveTo>
                    <a:pt x="54533" y="0"/>
                  </a:moveTo>
                  <a:lnTo>
                    <a:pt x="52146" y="3022"/>
                  </a:lnTo>
                  <a:lnTo>
                    <a:pt x="48920" y="5613"/>
                  </a:lnTo>
                  <a:lnTo>
                    <a:pt x="32118" y="9817"/>
                  </a:lnTo>
                  <a:lnTo>
                    <a:pt x="27520" y="11455"/>
                  </a:lnTo>
                  <a:lnTo>
                    <a:pt x="2886" y="41868"/>
                  </a:lnTo>
                  <a:lnTo>
                    <a:pt x="0" y="61544"/>
                  </a:lnTo>
                  <a:lnTo>
                    <a:pt x="254" y="67602"/>
                  </a:lnTo>
                  <a:lnTo>
                    <a:pt x="1066" y="72504"/>
                  </a:lnTo>
                  <a:lnTo>
                    <a:pt x="1549" y="72758"/>
                  </a:lnTo>
                  <a:lnTo>
                    <a:pt x="2095" y="72834"/>
                  </a:lnTo>
                  <a:lnTo>
                    <a:pt x="5753" y="72085"/>
                  </a:lnTo>
                  <a:lnTo>
                    <a:pt x="7594" y="67818"/>
                  </a:lnTo>
                  <a:lnTo>
                    <a:pt x="16459" y="56337"/>
                  </a:lnTo>
                  <a:lnTo>
                    <a:pt x="19875" y="51612"/>
                  </a:lnTo>
                  <a:lnTo>
                    <a:pt x="24791" y="44410"/>
                  </a:lnTo>
                  <a:lnTo>
                    <a:pt x="38582" y="22275"/>
                  </a:lnTo>
                  <a:lnTo>
                    <a:pt x="41948" y="17145"/>
                  </a:lnTo>
                  <a:lnTo>
                    <a:pt x="45161" y="11899"/>
                  </a:lnTo>
                  <a:lnTo>
                    <a:pt x="51879" y="6565"/>
                  </a:lnTo>
                  <a:lnTo>
                    <a:pt x="54762" y="5080"/>
                  </a:lnTo>
                  <a:lnTo>
                    <a:pt x="56159" y="1371"/>
                  </a:lnTo>
                  <a:lnTo>
                    <a:pt x="55118" y="381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7" name="object 2857" descr=""/>
            <p:cNvSpPr/>
            <p:nvPr/>
          </p:nvSpPr>
          <p:spPr>
            <a:xfrm>
              <a:off x="2452738" y="2337828"/>
              <a:ext cx="28575" cy="39370"/>
            </a:xfrm>
            <a:custGeom>
              <a:avLst/>
              <a:gdLst/>
              <a:ahLst/>
              <a:cxnLst/>
              <a:rect l="l" t="t" r="r" b="b"/>
              <a:pathLst>
                <a:path w="28575" h="39369">
                  <a:moveTo>
                    <a:pt x="7607" y="38100"/>
                  </a:moveTo>
                  <a:lnTo>
                    <a:pt x="3695" y="35128"/>
                  </a:lnTo>
                  <a:lnTo>
                    <a:pt x="3568" y="31419"/>
                  </a:lnTo>
                  <a:lnTo>
                    <a:pt x="6629" y="28613"/>
                  </a:lnTo>
                  <a:lnTo>
                    <a:pt x="5803" y="28130"/>
                  </a:lnTo>
                  <a:lnTo>
                    <a:pt x="4610" y="27800"/>
                  </a:lnTo>
                  <a:lnTo>
                    <a:pt x="3594" y="27978"/>
                  </a:lnTo>
                  <a:lnTo>
                    <a:pt x="3035" y="28498"/>
                  </a:lnTo>
                  <a:lnTo>
                    <a:pt x="0" y="31292"/>
                  </a:lnTo>
                  <a:lnTo>
                    <a:pt x="254" y="35788"/>
                  </a:lnTo>
                  <a:lnTo>
                    <a:pt x="4394" y="38938"/>
                  </a:lnTo>
                  <a:lnTo>
                    <a:pt x="7607" y="38100"/>
                  </a:lnTo>
                  <a:close/>
                </a:path>
                <a:path w="28575" h="39369">
                  <a:moveTo>
                    <a:pt x="14325" y="15100"/>
                  </a:moveTo>
                  <a:lnTo>
                    <a:pt x="13500" y="13766"/>
                  </a:lnTo>
                  <a:lnTo>
                    <a:pt x="12344" y="13957"/>
                  </a:lnTo>
                  <a:lnTo>
                    <a:pt x="11734" y="14147"/>
                  </a:lnTo>
                  <a:lnTo>
                    <a:pt x="7569" y="15405"/>
                  </a:lnTo>
                  <a:lnTo>
                    <a:pt x="6019" y="20535"/>
                  </a:lnTo>
                  <a:lnTo>
                    <a:pt x="10769" y="24066"/>
                  </a:lnTo>
                  <a:lnTo>
                    <a:pt x="13817" y="22733"/>
                  </a:lnTo>
                  <a:lnTo>
                    <a:pt x="10388" y="20193"/>
                  </a:lnTo>
                  <a:lnTo>
                    <a:pt x="10325" y="16751"/>
                  </a:lnTo>
                  <a:lnTo>
                    <a:pt x="13601" y="15760"/>
                  </a:lnTo>
                  <a:lnTo>
                    <a:pt x="14325" y="15100"/>
                  </a:lnTo>
                  <a:close/>
                </a:path>
                <a:path w="28575" h="39369">
                  <a:moveTo>
                    <a:pt x="28130" y="876"/>
                  </a:moveTo>
                  <a:lnTo>
                    <a:pt x="26187" y="508"/>
                  </a:lnTo>
                  <a:lnTo>
                    <a:pt x="23507" y="0"/>
                  </a:lnTo>
                  <a:lnTo>
                    <a:pt x="20485" y="1130"/>
                  </a:lnTo>
                  <a:lnTo>
                    <a:pt x="17437" y="5651"/>
                  </a:lnTo>
                  <a:lnTo>
                    <a:pt x="17932" y="8661"/>
                  </a:lnTo>
                  <a:lnTo>
                    <a:pt x="20891" y="11239"/>
                  </a:lnTo>
                  <a:lnTo>
                    <a:pt x="23901" y="9715"/>
                  </a:lnTo>
                  <a:lnTo>
                    <a:pt x="20802" y="7010"/>
                  </a:lnTo>
                  <a:lnTo>
                    <a:pt x="20662" y="1917"/>
                  </a:lnTo>
                  <a:lnTo>
                    <a:pt x="25603" y="2844"/>
                  </a:lnTo>
                  <a:lnTo>
                    <a:pt x="28130" y="876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58" name="object 2858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2454183" y="2332731"/>
              <a:ext cx="85740" cy="85458"/>
            </a:xfrm>
            <a:prstGeom prst="rect">
              <a:avLst/>
            </a:prstGeom>
          </p:spPr>
        </p:pic>
        <p:sp>
          <p:nvSpPr>
            <p:cNvPr id="2859" name="object 2859" descr=""/>
            <p:cNvSpPr/>
            <p:nvPr/>
          </p:nvSpPr>
          <p:spPr>
            <a:xfrm>
              <a:off x="2537395" y="2310100"/>
              <a:ext cx="34925" cy="22225"/>
            </a:xfrm>
            <a:custGeom>
              <a:avLst/>
              <a:gdLst/>
              <a:ahLst/>
              <a:cxnLst/>
              <a:rect l="l" t="t" r="r" b="b"/>
              <a:pathLst>
                <a:path w="34925" h="22225">
                  <a:moveTo>
                    <a:pt x="21442" y="16052"/>
                  </a:moveTo>
                  <a:lnTo>
                    <a:pt x="16243" y="16052"/>
                  </a:lnTo>
                  <a:lnTo>
                    <a:pt x="19443" y="18046"/>
                  </a:lnTo>
                  <a:lnTo>
                    <a:pt x="22720" y="19939"/>
                  </a:lnTo>
                  <a:lnTo>
                    <a:pt x="27063" y="22186"/>
                  </a:lnTo>
                  <a:lnTo>
                    <a:pt x="30073" y="20764"/>
                  </a:lnTo>
                  <a:lnTo>
                    <a:pt x="25374" y="18351"/>
                  </a:lnTo>
                  <a:lnTo>
                    <a:pt x="22136" y="16484"/>
                  </a:lnTo>
                  <a:lnTo>
                    <a:pt x="21442" y="16052"/>
                  </a:lnTo>
                  <a:close/>
                </a:path>
                <a:path w="34925" h="22225">
                  <a:moveTo>
                    <a:pt x="14280" y="11506"/>
                  </a:moveTo>
                  <a:lnTo>
                    <a:pt x="9359" y="11506"/>
                  </a:lnTo>
                  <a:lnTo>
                    <a:pt x="10972" y="12649"/>
                  </a:lnTo>
                  <a:lnTo>
                    <a:pt x="12611" y="13766"/>
                  </a:lnTo>
                  <a:lnTo>
                    <a:pt x="14274" y="14833"/>
                  </a:lnTo>
                  <a:lnTo>
                    <a:pt x="7785" y="18478"/>
                  </a:lnTo>
                  <a:lnTo>
                    <a:pt x="10617" y="19215"/>
                  </a:lnTo>
                  <a:lnTo>
                    <a:pt x="16243" y="16052"/>
                  </a:lnTo>
                  <a:lnTo>
                    <a:pt x="21442" y="16052"/>
                  </a:lnTo>
                  <a:lnTo>
                    <a:pt x="18973" y="14516"/>
                  </a:lnTo>
                  <a:lnTo>
                    <a:pt x="21144" y="13296"/>
                  </a:lnTo>
                  <a:lnTo>
                    <a:pt x="17005" y="13296"/>
                  </a:lnTo>
                  <a:lnTo>
                    <a:pt x="15341" y="12230"/>
                  </a:lnTo>
                  <a:lnTo>
                    <a:pt x="14280" y="11506"/>
                  </a:lnTo>
                  <a:close/>
                </a:path>
                <a:path w="34925" h="22225">
                  <a:moveTo>
                    <a:pt x="28652" y="11734"/>
                  </a:moveTo>
                  <a:lnTo>
                    <a:pt x="23926" y="11734"/>
                  </a:lnTo>
                  <a:lnTo>
                    <a:pt x="30632" y="16344"/>
                  </a:lnTo>
                  <a:lnTo>
                    <a:pt x="33451" y="15036"/>
                  </a:lnTo>
                  <a:lnTo>
                    <a:pt x="28652" y="11734"/>
                  </a:lnTo>
                  <a:close/>
                </a:path>
                <a:path w="34925" h="22225">
                  <a:moveTo>
                    <a:pt x="5727" y="5194"/>
                  </a:moveTo>
                  <a:lnTo>
                    <a:pt x="2692" y="6502"/>
                  </a:lnTo>
                  <a:lnTo>
                    <a:pt x="4775" y="8140"/>
                  </a:lnTo>
                  <a:lnTo>
                    <a:pt x="7150" y="9880"/>
                  </a:lnTo>
                  <a:lnTo>
                    <a:pt x="0" y="13919"/>
                  </a:lnTo>
                  <a:lnTo>
                    <a:pt x="1752" y="15798"/>
                  </a:lnTo>
                  <a:lnTo>
                    <a:pt x="9359" y="11506"/>
                  </a:lnTo>
                  <a:lnTo>
                    <a:pt x="14280" y="11506"/>
                  </a:lnTo>
                  <a:lnTo>
                    <a:pt x="12077" y="9969"/>
                  </a:lnTo>
                  <a:lnTo>
                    <a:pt x="14969" y="8343"/>
                  </a:lnTo>
                  <a:lnTo>
                    <a:pt x="9880" y="8343"/>
                  </a:lnTo>
                  <a:lnTo>
                    <a:pt x="7721" y="6756"/>
                  </a:lnTo>
                  <a:lnTo>
                    <a:pt x="5727" y="5194"/>
                  </a:lnTo>
                  <a:close/>
                </a:path>
                <a:path w="34925" h="22225">
                  <a:moveTo>
                    <a:pt x="21921" y="7099"/>
                  </a:moveTo>
                  <a:lnTo>
                    <a:pt x="17183" y="7099"/>
                  </a:lnTo>
                  <a:lnTo>
                    <a:pt x="22059" y="10452"/>
                  </a:lnTo>
                  <a:lnTo>
                    <a:pt x="17005" y="13296"/>
                  </a:lnTo>
                  <a:lnTo>
                    <a:pt x="21144" y="13296"/>
                  </a:lnTo>
                  <a:lnTo>
                    <a:pt x="23926" y="11734"/>
                  </a:lnTo>
                  <a:lnTo>
                    <a:pt x="28652" y="11734"/>
                  </a:lnTo>
                  <a:lnTo>
                    <a:pt x="26530" y="10274"/>
                  </a:lnTo>
                  <a:lnTo>
                    <a:pt x="28811" y="8991"/>
                  </a:lnTo>
                  <a:lnTo>
                    <a:pt x="24663" y="8991"/>
                  </a:lnTo>
                  <a:lnTo>
                    <a:pt x="21921" y="7099"/>
                  </a:lnTo>
                  <a:close/>
                </a:path>
                <a:path w="34925" h="22225">
                  <a:moveTo>
                    <a:pt x="31546" y="5118"/>
                  </a:moveTo>
                  <a:lnTo>
                    <a:pt x="24663" y="8991"/>
                  </a:lnTo>
                  <a:lnTo>
                    <a:pt x="28811" y="8991"/>
                  </a:lnTo>
                  <a:lnTo>
                    <a:pt x="34391" y="5854"/>
                  </a:lnTo>
                  <a:lnTo>
                    <a:pt x="31546" y="5118"/>
                  </a:lnTo>
                  <a:close/>
                </a:path>
                <a:path w="34925" h="22225">
                  <a:moveTo>
                    <a:pt x="11798" y="127"/>
                  </a:moveTo>
                  <a:lnTo>
                    <a:pt x="8966" y="1447"/>
                  </a:lnTo>
                  <a:lnTo>
                    <a:pt x="14884" y="5511"/>
                  </a:lnTo>
                  <a:lnTo>
                    <a:pt x="9880" y="8343"/>
                  </a:lnTo>
                  <a:lnTo>
                    <a:pt x="14969" y="8343"/>
                  </a:lnTo>
                  <a:lnTo>
                    <a:pt x="17183" y="7099"/>
                  </a:lnTo>
                  <a:lnTo>
                    <a:pt x="21921" y="7099"/>
                  </a:lnTo>
                  <a:lnTo>
                    <a:pt x="19786" y="5626"/>
                  </a:lnTo>
                  <a:lnTo>
                    <a:pt x="22573" y="4051"/>
                  </a:lnTo>
                  <a:lnTo>
                    <a:pt x="17487" y="4051"/>
                  </a:lnTo>
                  <a:lnTo>
                    <a:pt x="11798" y="127"/>
                  </a:lnTo>
                  <a:close/>
                </a:path>
                <a:path w="34925" h="22225">
                  <a:moveTo>
                    <a:pt x="24663" y="0"/>
                  </a:moveTo>
                  <a:lnTo>
                    <a:pt x="17487" y="4051"/>
                  </a:lnTo>
                  <a:lnTo>
                    <a:pt x="22573" y="4051"/>
                  </a:lnTo>
                  <a:lnTo>
                    <a:pt x="26415" y="1879"/>
                  </a:lnTo>
                  <a:lnTo>
                    <a:pt x="24663" y="0"/>
                  </a:lnTo>
                  <a:close/>
                </a:path>
              </a:pathLst>
            </a:custGeom>
            <a:solidFill>
              <a:srgbClr val="DFAE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0" name="object 2860" descr=""/>
            <p:cNvSpPr/>
            <p:nvPr/>
          </p:nvSpPr>
          <p:spPr>
            <a:xfrm>
              <a:off x="2474087" y="2461463"/>
              <a:ext cx="191770" cy="132715"/>
            </a:xfrm>
            <a:custGeom>
              <a:avLst/>
              <a:gdLst/>
              <a:ahLst/>
              <a:cxnLst/>
              <a:rect l="l" t="t" r="r" b="b"/>
              <a:pathLst>
                <a:path w="191769" h="132714">
                  <a:moveTo>
                    <a:pt x="190715" y="44246"/>
                  </a:moveTo>
                  <a:lnTo>
                    <a:pt x="190538" y="43014"/>
                  </a:lnTo>
                  <a:lnTo>
                    <a:pt x="154305" y="131254"/>
                  </a:lnTo>
                  <a:lnTo>
                    <a:pt x="4737" y="107010"/>
                  </a:lnTo>
                  <a:lnTo>
                    <a:pt x="4965" y="108318"/>
                  </a:lnTo>
                  <a:lnTo>
                    <a:pt x="154343" y="132562"/>
                  </a:lnTo>
                  <a:lnTo>
                    <a:pt x="190715" y="44246"/>
                  </a:lnTo>
                  <a:close/>
                </a:path>
                <a:path w="191769" h="132714">
                  <a:moveTo>
                    <a:pt x="191719" y="17551"/>
                  </a:moveTo>
                  <a:lnTo>
                    <a:pt x="191173" y="16713"/>
                  </a:lnTo>
                  <a:lnTo>
                    <a:pt x="54902" y="127"/>
                  </a:lnTo>
                  <a:lnTo>
                    <a:pt x="53835" y="0"/>
                  </a:lnTo>
                  <a:lnTo>
                    <a:pt x="52489" y="571"/>
                  </a:lnTo>
                  <a:lnTo>
                    <a:pt x="0" y="78752"/>
                  </a:lnTo>
                  <a:lnTo>
                    <a:pt x="419" y="79565"/>
                  </a:lnTo>
                  <a:lnTo>
                    <a:pt x="152895" y="102590"/>
                  </a:lnTo>
                  <a:lnTo>
                    <a:pt x="154089" y="101993"/>
                  </a:lnTo>
                  <a:lnTo>
                    <a:pt x="191719" y="17551"/>
                  </a:lnTo>
                  <a:close/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1" name="object 2861" descr=""/>
            <p:cNvSpPr/>
            <p:nvPr/>
          </p:nvSpPr>
          <p:spPr>
            <a:xfrm>
              <a:off x="2476793" y="2463281"/>
              <a:ext cx="186690" cy="99060"/>
            </a:xfrm>
            <a:custGeom>
              <a:avLst/>
              <a:gdLst/>
              <a:ahLst/>
              <a:cxnLst/>
              <a:rect l="l" t="t" r="r" b="b"/>
              <a:pathLst>
                <a:path w="186689" h="99060">
                  <a:moveTo>
                    <a:pt x="51257" y="0"/>
                  </a:moveTo>
                  <a:lnTo>
                    <a:pt x="0" y="76352"/>
                  </a:lnTo>
                  <a:lnTo>
                    <a:pt x="149834" y="98983"/>
                  </a:lnTo>
                  <a:lnTo>
                    <a:pt x="186601" y="16471"/>
                  </a:lnTo>
                  <a:lnTo>
                    <a:pt x="51257" y="0"/>
                  </a:lnTo>
                  <a:close/>
                </a:path>
              </a:pathLst>
            </a:custGeom>
            <a:solidFill>
              <a:srgbClr val="772B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2" name="object 2862" descr=""/>
            <p:cNvSpPr/>
            <p:nvPr/>
          </p:nvSpPr>
          <p:spPr>
            <a:xfrm>
              <a:off x="2476786" y="2463279"/>
              <a:ext cx="186690" cy="78105"/>
            </a:xfrm>
            <a:custGeom>
              <a:avLst/>
              <a:gdLst/>
              <a:ahLst/>
              <a:cxnLst/>
              <a:rect l="l" t="t" r="r" b="b"/>
              <a:pathLst>
                <a:path w="186689" h="78105">
                  <a:moveTo>
                    <a:pt x="51269" y="0"/>
                  </a:moveTo>
                  <a:lnTo>
                    <a:pt x="0" y="76352"/>
                  </a:lnTo>
                  <a:lnTo>
                    <a:pt x="9207" y="77749"/>
                  </a:lnTo>
                  <a:lnTo>
                    <a:pt x="54279" y="10680"/>
                  </a:lnTo>
                  <a:lnTo>
                    <a:pt x="55930" y="9740"/>
                  </a:lnTo>
                  <a:lnTo>
                    <a:pt x="182689" y="25260"/>
                  </a:lnTo>
                  <a:lnTo>
                    <a:pt x="186601" y="16471"/>
                  </a:lnTo>
                  <a:lnTo>
                    <a:pt x="51269" y="0"/>
                  </a:lnTo>
                  <a:close/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3" name="object 2863" descr=""/>
            <p:cNvSpPr/>
            <p:nvPr/>
          </p:nvSpPr>
          <p:spPr>
            <a:xfrm>
              <a:off x="2484780" y="2473655"/>
              <a:ext cx="179070" cy="90805"/>
            </a:xfrm>
            <a:custGeom>
              <a:avLst/>
              <a:gdLst/>
              <a:ahLst/>
              <a:cxnLst/>
              <a:rect l="l" t="t" r="r" b="b"/>
              <a:pathLst>
                <a:path w="179069" h="90805">
                  <a:moveTo>
                    <a:pt x="147434" y="88277"/>
                  </a:moveTo>
                  <a:lnTo>
                    <a:pt x="215" y="68046"/>
                  </a:lnTo>
                  <a:lnTo>
                    <a:pt x="0" y="70599"/>
                  </a:lnTo>
                  <a:lnTo>
                    <a:pt x="147066" y="90703"/>
                  </a:lnTo>
                  <a:lnTo>
                    <a:pt x="147434" y="88277"/>
                  </a:lnTo>
                  <a:close/>
                </a:path>
                <a:path w="179069" h="90805">
                  <a:moveTo>
                    <a:pt x="149059" y="84874"/>
                  </a:moveTo>
                  <a:lnTo>
                    <a:pt x="2349" y="64770"/>
                  </a:lnTo>
                  <a:lnTo>
                    <a:pt x="2133" y="67310"/>
                  </a:lnTo>
                  <a:lnTo>
                    <a:pt x="148704" y="87299"/>
                  </a:lnTo>
                  <a:lnTo>
                    <a:pt x="149059" y="84874"/>
                  </a:lnTo>
                  <a:close/>
                </a:path>
                <a:path w="179069" h="90805">
                  <a:moveTo>
                    <a:pt x="150723" y="81470"/>
                  </a:moveTo>
                  <a:lnTo>
                    <a:pt x="4508" y="61480"/>
                  </a:lnTo>
                  <a:lnTo>
                    <a:pt x="4292" y="64020"/>
                  </a:lnTo>
                  <a:lnTo>
                    <a:pt x="150355" y="83896"/>
                  </a:lnTo>
                  <a:lnTo>
                    <a:pt x="150723" y="81470"/>
                  </a:lnTo>
                  <a:close/>
                </a:path>
                <a:path w="179069" h="90805">
                  <a:moveTo>
                    <a:pt x="152361" y="78079"/>
                  </a:moveTo>
                  <a:lnTo>
                    <a:pt x="6654" y="58204"/>
                  </a:lnTo>
                  <a:lnTo>
                    <a:pt x="6438" y="60744"/>
                  </a:lnTo>
                  <a:lnTo>
                    <a:pt x="151993" y="80505"/>
                  </a:lnTo>
                  <a:lnTo>
                    <a:pt x="152361" y="78079"/>
                  </a:lnTo>
                  <a:close/>
                </a:path>
                <a:path w="179069" h="90805">
                  <a:moveTo>
                    <a:pt x="154025" y="74688"/>
                  </a:moveTo>
                  <a:lnTo>
                    <a:pt x="8826" y="54927"/>
                  </a:lnTo>
                  <a:lnTo>
                    <a:pt x="8610" y="57467"/>
                  </a:lnTo>
                  <a:lnTo>
                    <a:pt x="153657" y="77114"/>
                  </a:lnTo>
                  <a:lnTo>
                    <a:pt x="154025" y="74688"/>
                  </a:lnTo>
                  <a:close/>
                </a:path>
                <a:path w="179069" h="90805">
                  <a:moveTo>
                    <a:pt x="155676" y="71310"/>
                  </a:moveTo>
                  <a:lnTo>
                    <a:pt x="10985" y="51663"/>
                  </a:lnTo>
                  <a:lnTo>
                    <a:pt x="10769" y="54203"/>
                  </a:lnTo>
                  <a:lnTo>
                    <a:pt x="155321" y="73736"/>
                  </a:lnTo>
                  <a:lnTo>
                    <a:pt x="155676" y="71310"/>
                  </a:lnTo>
                  <a:close/>
                </a:path>
                <a:path w="179069" h="90805">
                  <a:moveTo>
                    <a:pt x="157353" y="67932"/>
                  </a:moveTo>
                  <a:lnTo>
                    <a:pt x="13169" y="48399"/>
                  </a:lnTo>
                  <a:lnTo>
                    <a:pt x="12954" y="50939"/>
                  </a:lnTo>
                  <a:lnTo>
                    <a:pt x="156984" y="70345"/>
                  </a:lnTo>
                  <a:lnTo>
                    <a:pt x="157353" y="67932"/>
                  </a:lnTo>
                  <a:close/>
                </a:path>
                <a:path w="179069" h="90805">
                  <a:moveTo>
                    <a:pt x="159004" y="64541"/>
                  </a:moveTo>
                  <a:lnTo>
                    <a:pt x="15341" y="45135"/>
                  </a:lnTo>
                  <a:lnTo>
                    <a:pt x="15125" y="47675"/>
                  </a:lnTo>
                  <a:lnTo>
                    <a:pt x="158648" y="66967"/>
                  </a:lnTo>
                  <a:lnTo>
                    <a:pt x="159004" y="64541"/>
                  </a:lnTo>
                  <a:close/>
                </a:path>
                <a:path w="179069" h="90805">
                  <a:moveTo>
                    <a:pt x="160693" y="61175"/>
                  </a:moveTo>
                  <a:lnTo>
                    <a:pt x="17538" y="41884"/>
                  </a:lnTo>
                  <a:lnTo>
                    <a:pt x="17322" y="44424"/>
                  </a:lnTo>
                  <a:lnTo>
                    <a:pt x="160337" y="63601"/>
                  </a:lnTo>
                  <a:lnTo>
                    <a:pt x="160693" y="61175"/>
                  </a:lnTo>
                  <a:close/>
                </a:path>
                <a:path w="179069" h="90805">
                  <a:moveTo>
                    <a:pt x="162369" y="57797"/>
                  </a:moveTo>
                  <a:lnTo>
                    <a:pt x="19723" y="38646"/>
                  </a:lnTo>
                  <a:lnTo>
                    <a:pt x="19507" y="41173"/>
                  </a:lnTo>
                  <a:lnTo>
                    <a:pt x="162013" y="60223"/>
                  </a:lnTo>
                  <a:lnTo>
                    <a:pt x="162369" y="57797"/>
                  </a:lnTo>
                  <a:close/>
                </a:path>
                <a:path w="179069" h="90805">
                  <a:moveTo>
                    <a:pt x="164058" y="54432"/>
                  </a:moveTo>
                  <a:lnTo>
                    <a:pt x="21932" y="35394"/>
                  </a:lnTo>
                  <a:lnTo>
                    <a:pt x="21717" y="37922"/>
                  </a:lnTo>
                  <a:lnTo>
                    <a:pt x="163703" y="56845"/>
                  </a:lnTo>
                  <a:lnTo>
                    <a:pt x="164058" y="54432"/>
                  </a:lnTo>
                  <a:close/>
                </a:path>
                <a:path w="179069" h="90805">
                  <a:moveTo>
                    <a:pt x="165735" y="51066"/>
                  </a:moveTo>
                  <a:lnTo>
                    <a:pt x="24130" y="32156"/>
                  </a:lnTo>
                  <a:lnTo>
                    <a:pt x="23914" y="34683"/>
                  </a:lnTo>
                  <a:lnTo>
                    <a:pt x="165392" y="53492"/>
                  </a:lnTo>
                  <a:lnTo>
                    <a:pt x="165735" y="51066"/>
                  </a:lnTo>
                  <a:close/>
                </a:path>
                <a:path w="179069" h="90805">
                  <a:moveTo>
                    <a:pt x="167424" y="47713"/>
                  </a:moveTo>
                  <a:lnTo>
                    <a:pt x="26339" y="28917"/>
                  </a:lnTo>
                  <a:lnTo>
                    <a:pt x="26123" y="31445"/>
                  </a:lnTo>
                  <a:lnTo>
                    <a:pt x="167081" y="50126"/>
                  </a:lnTo>
                  <a:lnTo>
                    <a:pt x="167424" y="47713"/>
                  </a:lnTo>
                  <a:close/>
                </a:path>
                <a:path w="179069" h="90805">
                  <a:moveTo>
                    <a:pt x="169125" y="44361"/>
                  </a:moveTo>
                  <a:lnTo>
                    <a:pt x="28562" y="25692"/>
                  </a:lnTo>
                  <a:lnTo>
                    <a:pt x="28346" y="28219"/>
                  </a:lnTo>
                  <a:lnTo>
                    <a:pt x="168783" y="46774"/>
                  </a:lnTo>
                  <a:lnTo>
                    <a:pt x="169125" y="44361"/>
                  </a:lnTo>
                  <a:close/>
                </a:path>
                <a:path w="179069" h="90805">
                  <a:moveTo>
                    <a:pt x="170827" y="40995"/>
                  </a:moveTo>
                  <a:lnTo>
                    <a:pt x="30772" y="22453"/>
                  </a:lnTo>
                  <a:lnTo>
                    <a:pt x="30568" y="24980"/>
                  </a:lnTo>
                  <a:lnTo>
                    <a:pt x="170484" y="43408"/>
                  </a:lnTo>
                  <a:lnTo>
                    <a:pt x="170827" y="40995"/>
                  </a:lnTo>
                  <a:close/>
                </a:path>
                <a:path w="179069" h="90805">
                  <a:moveTo>
                    <a:pt x="172542" y="37668"/>
                  </a:moveTo>
                  <a:lnTo>
                    <a:pt x="33007" y="19240"/>
                  </a:lnTo>
                  <a:lnTo>
                    <a:pt x="32804" y="21767"/>
                  </a:lnTo>
                  <a:lnTo>
                    <a:pt x="172199" y="40081"/>
                  </a:lnTo>
                  <a:lnTo>
                    <a:pt x="172542" y="37668"/>
                  </a:lnTo>
                  <a:close/>
                </a:path>
                <a:path w="179069" h="90805">
                  <a:moveTo>
                    <a:pt x="174256" y="34315"/>
                  </a:moveTo>
                  <a:lnTo>
                    <a:pt x="35242" y="16014"/>
                  </a:lnTo>
                  <a:lnTo>
                    <a:pt x="35039" y="18542"/>
                  </a:lnTo>
                  <a:lnTo>
                    <a:pt x="173913" y="36715"/>
                  </a:lnTo>
                  <a:lnTo>
                    <a:pt x="174256" y="34315"/>
                  </a:lnTo>
                  <a:close/>
                </a:path>
                <a:path w="179069" h="90805">
                  <a:moveTo>
                    <a:pt x="174713" y="30822"/>
                  </a:moveTo>
                  <a:lnTo>
                    <a:pt x="37490" y="12814"/>
                  </a:lnTo>
                  <a:lnTo>
                    <a:pt x="37287" y="15328"/>
                  </a:lnTo>
                  <a:lnTo>
                    <a:pt x="174320" y="33223"/>
                  </a:lnTo>
                  <a:lnTo>
                    <a:pt x="174409" y="32372"/>
                  </a:lnTo>
                  <a:lnTo>
                    <a:pt x="174713" y="30822"/>
                  </a:lnTo>
                  <a:close/>
                </a:path>
                <a:path w="179069" h="90805">
                  <a:moveTo>
                    <a:pt x="175437" y="27355"/>
                  </a:moveTo>
                  <a:lnTo>
                    <a:pt x="39738" y="9601"/>
                  </a:lnTo>
                  <a:lnTo>
                    <a:pt x="39535" y="12128"/>
                  </a:lnTo>
                  <a:lnTo>
                    <a:pt x="174942" y="29743"/>
                  </a:lnTo>
                  <a:lnTo>
                    <a:pt x="175437" y="27355"/>
                  </a:lnTo>
                  <a:close/>
                </a:path>
                <a:path w="179069" h="90805">
                  <a:moveTo>
                    <a:pt x="176047" y="23876"/>
                  </a:moveTo>
                  <a:lnTo>
                    <a:pt x="41998" y="6400"/>
                  </a:lnTo>
                  <a:lnTo>
                    <a:pt x="41795" y="8915"/>
                  </a:lnTo>
                  <a:lnTo>
                    <a:pt x="175653" y="26289"/>
                  </a:lnTo>
                  <a:lnTo>
                    <a:pt x="175933" y="24688"/>
                  </a:lnTo>
                  <a:lnTo>
                    <a:pt x="176047" y="23876"/>
                  </a:lnTo>
                  <a:close/>
                </a:path>
                <a:path w="179069" h="90805">
                  <a:moveTo>
                    <a:pt x="177126" y="20472"/>
                  </a:moveTo>
                  <a:lnTo>
                    <a:pt x="44259" y="3200"/>
                  </a:lnTo>
                  <a:lnTo>
                    <a:pt x="44056" y="5715"/>
                  </a:lnTo>
                  <a:lnTo>
                    <a:pt x="176263" y="22809"/>
                  </a:lnTo>
                  <a:lnTo>
                    <a:pt x="176364" y="22428"/>
                  </a:lnTo>
                  <a:lnTo>
                    <a:pt x="177126" y="20472"/>
                  </a:lnTo>
                  <a:close/>
                </a:path>
                <a:path w="179069" h="90805">
                  <a:moveTo>
                    <a:pt x="178866" y="17145"/>
                  </a:moveTo>
                  <a:lnTo>
                    <a:pt x="46532" y="0"/>
                  </a:lnTo>
                  <a:lnTo>
                    <a:pt x="46329" y="2514"/>
                  </a:lnTo>
                  <a:lnTo>
                    <a:pt x="177622" y="19431"/>
                  </a:lnTo>
                  <a:lnTo>
                    <a:pt x="178866" y="17145"/>
                  </a:lnTo>
                  <a:close/>
                </a:path>
              </a:pathLst>
            </a:custGeom>
            <a:solidFill>
              <a:srgbClr val="C097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4" name="object 2864" descr=""/>
            <p:cNvSpPr/>
            <p:nvPr/>
          </p:nvSpPr>
          <p:spPr>
            <a:xfrm>
              <a:off x="2508704" y="2477635"/>
              <a:ext cx="48260" cy="69850"/>
            </a:xfrm>
            <a:custGeom>
              <a:avLst/>
              <a:gdLst/>
              <a:ahLst/>
              <a:cxnLst/>
              <a:rect l="l" t="t" r="r" b="b"/>
              <a:pathLst>
                <a:path w="48260" h="69850">
                  <a:moveTo>
                    <a:pt x="47777" y="0"/>
                  </a:moveTo>
                  <a:lnTo>
                    <a:pt x="47294" y="673"/>
                  </a:lnTo>
                  <a:lnTo>
                    <a:pt x="46812" y="330"/>
                  </a:lnTo>
                  <a:lnTo>
                    <a:pt x="46342" y="1003"/>
                  </a:lnTo>
                  <a:lnTo>
                    <a:pt x="45859" y="1689"/>
                  </a:lnTo>
                  <a:lnTo>
                    <a:pt x="46342" y="2032"/>
                  </a:lnTo>
                  <a:lnTo>
                    <a:pt x="45872" y="2705"/>
                  </a:lnTo>
                  <a:lnTo>
                    <a:pt x="45389" y="3378"/>
                  </a:lnTo>
                  <a:lnTo>
                    <a:pt x="44907" y="3035"/>
                  </a:lnTo>
                  <a:lnTo>
                    <a:pt x="44437" y="3708"/>
                  </a:lnTo>
                  <a:lnTo>
                    <a:pt x="43954" y="4394"/>
                  </a:lnTo>
                  <a:lnTo>
                    <a:pt x="44437" y="4737"/>
                  </a:lnTo>
                  <a:lnTo>
                    <a:pt x="43967" y="5410"/>
                  </a:lnTo>
                  <a:lnTo>
                    <a:pt x="43484" y="6096"/>
                  </a:lnTo>
                  <a:lnTo>
                    <a:pt x="43002" y="5753"/>
                  </a:lnTo>
                  <a:lnTo>
                    <a:pt x="42532" y="6426"/>
                  </a:lnTo>
                  <a:lnTo>
                    <a:pt x="42049" y="7099"/>
                  </a:lnTo>
                  <a:lnTo>
                    <a:pt x="42545" y="7442"/>
                  </a:lnTo>
                  <a:lnTo>
                    <a:pt x="42062" y="8128"/>
                  </a:lnTo>
                  <a:lnTo>
                    <a:pt x="41592" y="8801"/>
                  </a:lnTo>
                  <a:lnTo>
                    <a:pt x="41109" y="8458"/>
                  </a:lnTo>
                  <a:lnTo>
                    <a:pt x="40627" y="9144"/>
                  </a:lnTo>
                  <a:lnTo>
                    <a:pt x="40157" y="9817"/>
                  </a:lnTo>
                  <a:lnTo>
                    <a:pt x="40640" y="10160"/>
                  </a:lnTo>
                  <a:lnTo>
                    <a:pt x="40170" y="10845"/>
                  </a:lnTo>
                  <a:lnTo>
                    <a:pt x="39700" y="11518"/>
                  </a:lnTo>
                  <a:lnTo>
                    <a:pt x="39204" y="11176"/>
                  </a:lnTo>
                  <a:lnTo>
                    <a:pt x="38735" y="11861"/>
                  </a:lnTo>
                  <a:lnTo>
                    <a:pt x="38265" y="12534"/>
                  </a:lnTo>
                  <a:lnTo>
                    <a:pt x="38747" y="12877"/>
                  </a:lnTo>
                  <a:lnTo>
                    <a:pt x="38277" y="13563"/>
                  </a:lnTo>
                  <a:lnTo>
                    <a:pt x="37807" y="14249"/>
                  </a:lnTo>
                  <a:lnTo>
                    <a:pt x="37325" y="13893"/>
                  </a:lnTo>
                  <a:lnTo>
                    <a:pt x="36855" y="14579"/>
                  </a:lnTo>
                  <a:lnTo>
                    <a:pt x="36372" y="15265"/>
                  </a:lnTo>
                  <a:lnTo>
                    <a:pt x="36868" y="15608"/>
                  </a:lnTo>
                  <a:lnTo>
                    <a:pt x="36385" y="16281"/>
                  </a:lnTo>
                  <a:lnTo>
                    <a:pt x="35915" y="16967"/>
                  </a:lnTo>
                  <a:lnTo>
                    <a:pt x="35433" y="16624"/>
                  </a:lnTo>
                  <a:lnTo>
                    <a:pt x="34963" y="17310"/>
                  </a:lnTo>
                  <a:lnTo>
                    <a:pt x="34493" y="17983"/>
                  </a:lnTo>
                  <a:lnTo>
                    <a:pt x="34975" y="18326"/>
                  </a:lnTo>
                  <a:lnTo>
                    <a:pt x="34505" y="19011"/>
                  </a:lnTo>
                  <a:lnTo>
                    <a:pt x="34036" y="19697"/>
                  </a:lnTo>
                  <a:lnTo>
                    <a:pt x="33553" y="19354"/>
                  </a:lnTo>
                  <a:lnTo>
                    <a:pt x="33083" y="20027"/>
                  </a:lnTo>
                  <a:lnTo>
                    <a:pt x="32613" y="20713"/>
                  </a:lnTo>
                  <a:lnTo>
                    <a:pt x="33096" y="21056"/>
                  </a:lnTo>
                  <a:lnTo>
                    <a:pt x="32626" y="21742"/>
                  </a:lnTo>
                  <a:lnTo>
                    <a:pt x="32156" y="22428"/>
                  </a:lnTo>
                  <a:lnTo>
                    <a:pt x="31673" y="22085"/>
                  </a:lnTo>
                  <a:lnTo>
                    <a:pt x="31203" y="22771"/>
                  </a:lnTo>
                  <a:lnTo>
                    <a:pt x="30746" y="23444"/>
                  </a:lnTo>
                  <a:lnTo>
                    <a:pt x="31229" y="23787"/>
                  </a:lnTo>
                  <a:lnTo>
                    <a:pt x="30759" y="24472"/>
                  </a:lnTo>
                  <a:lnTo>
                    <a:pt x="30289" y="25158"/>
                  </a:lnTo>
                  <a:lnTo>
                    <a:pt x="29806" y="24815"/>
                  </a:lnTo>
                  <a:lnTo>
                    <a:pt x="29337" y="25501"/>
                  </a:lnTo>
                  <a:lnTo>
                    <a:pt x="28867" y="26187"/>
                  </a:lnTo>
                  <a:lnTo>
                    <a:pt x="29349" y="26530"/>
                  </a:lnTo>
                  <a:lnTo>
                    <a:pt x="28892" y="27216"/>
                  </a:lnTo>
                  <a:lnTo>
                    <a:pt x="28422" y="27901"/>
                  </a:lnTo>
                  <a:lnTo>
                    <a:pt x="27940" y="27559"/>
                  </a:lnTo>
                  <a:lnTo>
                    <a:pt x="27470" y="28244"/>
                  </a:lnTo>
                  <a:lnTo>
                    <a:pt x="27000" y="28930"/>
                  </a:lnTo>
                  <a:lnTo>
                    <a:pt x="27482" y="29273"/>
                  </a:lnTo>
                  <a:lnTo>
                    <a:pt x="27025" y="29959"/>
                  </a:lnTo>
                  <a:lnTo>
                    <a:pt x="26555" y="30645"/>
                  </a:lnTo>
                  <a:lnTo>
                    <a:pt x="26073" y="30302"/>
                  </a:lnTo>
                  <a:lnTo>
                    <a:pt x="25615" y="30988"/>
                  </a:lnTo>
                  <a:lnTo>
                    <a:pt x="25146" y="31661"/>
                  </a:lnTo>
                  <a:lnTo>
                    <a:pt x="25628" y="32016"/>
                  </a:lnTo>
                  <a:lnTo>
                    <a:pt x="25158" y="32702"/>
                  </a:lnTo>
                  <a:lnTo>
                    <a:pt x="24701" y="33388"/>
                  </a:lnTo>
                  <a:lnTo>
                    <a:pt x="24218" y="33045"/>
                  </a:lnTo>
                  <a:lnTo>
                    <a:pt x="23749" y="33731"/>
                  </a:lnTo>
                  <a:lnTo>
                    <a:pt x="23291" y="34417"/>
                  </a:lnTo>
                  <a:lnTo>
                    <a:pt x="23774" y="34759"/>
                  </a:lnTo>
                  <a:lnTo>
                    <a:pt x="23304" y="35445"/>
                  </a:lnTo>
                  <a:lnTo>
                    <a:pt x="22847" y="36131"/>
                  </a:lnTo>
                  <a:lnTo>
                    <a:pt x="22364" y="35788"/>
                  </a:lnTo>
                  <a:lnTo>
                    <a:pt x="21894" y="36474"/>
                  </a:lnTo>
                  <a:lnTo>
                    <a:pt x="21437" y="37160"/>
                  </a:lnTo>
                  <a:lnTo>
                    <a:pt x="21920" y="37503"/>
                  </a:lnTo>
                  <a:lnTo>
                    <a:pt x="21463" y="38188"/>
                  </a:lnTo>
                  <a:lnTo>
                    <a:pt x="20993" y="38874"/>
                  </a:lnTo>
                  <a:lnTo>
                    <a:pt x="20510" y="38531"/>
                  </a:lnTo>
                  <a:lnTo>
                    <a:pt x="20053" y="39230"/>
                  </a:lnTo>
                  <a:lnTo>
                    <a:pt x="19596" y="39916"/>
                  </a:lnTo>
                  <a:lnTo>
                    <a:pt x="20066" y="40259"/>
                  </a:lnTo>
                  <a:lnTo>
                    <a:pt x="19608" y="40944"/>
                  </a:lnTo>
                  <a:lnTo>
                    <a:pt x="19151" y="41630"/>
                  </a:lnTo>
                  <a:lnTo>
                    <a:pt x="18669" y="41287"/>
                  </a:lnTo>
                  <a:lnTo>
                    <a:pt x="18211" y="41986"/>
                  </a:lnTo>
                  <a:lnTo>
                    <a:pt x="17741" y="42672"/>
                  </a:lnTo>
                  <a:lnTo>
                    <a:pt x="18224" y="43014"/>
                  </a:lnTo>
                  <a:lnTo>
                    <a:pt x="17767" y="43700"/>
                  </a:lnTo>
                  <a:lnTo>
                    <a:pt x="17310" y="44386"/>
                  </a:lnTo>
                  <a:lnTo>
                    <a:pt x="16827" y="44056"/>
                  </a:lnTo>
                  <a:lnTo>
                    <a:pt x="16370" y="44742"/>
                  </a:lnTo>
                  <a:lnTo>
                    <a:pt x="15913" y="45427"/>
                  </a:lnTo>
                  <a:lnTo>
                    <a:pt x="16383" y="45770"/>
                  </a:lnTo>
                  <a:lnTo>
                    <a:pt x="15925" y="46469"/>
                  </a:lnTo>
                  <a:lnTo>
                    <a:pt x="15468" y="47155"/>
                  </a:lnTo>
                  <a:lnTo>
                    <a:pt x="14986" y="46812"/>
                  </a:lnTo>
                  <a:lnTo>
                    <a:pt x="14528" y="47498"/>
                  </a:lnTo>
                  <a:lnTo>
                    <a:pt x="14071" y="48196"/>
                  </a:lnTo>
                  <a:lnTo>
                    <a:pt x="14554" y="48539"/>
                  </a:lnTo>
                  <a:lnTo>
                    <a:pt x="14097" y="49225"/>
                  </a:lnTo>
                  <a:lnTo>
                    <a:pt x="13639" y="49923"/>
                  </a:lnTo>
                  <a:lnTo>
                    <a:pt x="13157" y="49580"/>
                  </a:lnTo>
                  <a:lnTo>
                    <a:pt x="12700" y="50266"/>
                  </a:lnTo>
                  <a:lnTo>
                    <a:pt x="12242" y="50965"/>
                  </a:lnTo>
                  <a:lnTo>
                    <a:pt x="12725" y="51308"/>
                  </a:lnTo>
                  <a:lnTo>
                    <a:pt x="12268" y="51993"/>
                  </a:lnTo>
                  <a:lnTo>
                    <a:pt x="11811" y="52692"/>
                  </a:lnTo>
                  <a:lnTo>
                    <a:pt x="11328" y="52349"/>
                  </a:lnTo>
                  <a:lnTo>
                    <a:pt x="10871" y="53035"/>
                  </a:lnTo>
                  <a:lnTo>
                    <a:pt x="10414" y="53733"/>
                  </a:lnTo>
                  <a:lnTo>
                    <a:pt x="10896" y="54076"/>
                  </a:lnTo>
                  <a:lnTo>
                    <a:pt x="10439" y="54762"/>
                  </a:lnTo>
                  <a:lnTo>
                    <a:pt x="9982" y="55460"/>
                  </a:lnTo>
                  <a:lnTo>
                    <a:pt x="9499" y="55118"/>
                  </a:lnTo>
                  <a:lnTo>
                    <a:pt x="9042" y="55816"/>
                  </a:lnTo>
                  <a:lnTo>
                    <a:pt x="8597" y="56502"/>
                  </a:lnTo>
                  <a:lnTo>
                    <a:pt x="9067" y="56845"/>
                  </a:lnTo>
                  <a:lnTo>
                    <a:pt x="8623" y="57543"/>
                  </a:lnTo>
                  <a:lnTo>
                    <a:pt x="8166" y="58229"/>
                  </a:lnTo>
                  <a:lnTo>
                    <a:pt x="7683" y="57899"/>
                  </a:lnTo>
                  <a:lnTo>
                    <a:pt x="7226" y="58585"/>
                  </a:lnTo>
                  <a:lnTo>
                    <a:pt x="6781" y="59283"/>
                  </a:lnTo>
                  <a:lnTo>
                    <a:pt x="7251" y="59626"/>
                  </a:lnTo>
                  <a:lnTo>
                    <a:pt x="6807" y="60312"/>
                  </a:lnTo>
                  <a:lnTo>
                    <a:pt x="6350" y="61010"/>
                  </a:lnTo>
                  <a:lnTo>
                    <a:pt x="5867" y="60667"/>
                  </a:lnTo>
                  <a:lnTo>
                    <a:pt x="5410" y="61366"/>
                  </a:lnTo>
                  <a:lnTo>
                    <a:pt x="4965" y="62064"/>
                  </a:lnTo>
                  <a:lnTo>
                    <a:pt x="5448" y="62407"/>
                  </a:lnTo>
                  <a:lnTo>
                    <a:pt x="4991" y="63093"/>
                  </a:lnTo>
                  <a:lnTo>
                    <a:pt x="4533" y="63792"/>
                  </a:lnTo>
                  <a:lnTo>
                    <a:pt x="4064" y="63449"/>
                  </a:lnTo>
                  <a:lnTo>
                    <a:pt x="3606" y="64147"/>
                  </a:lnTo>
                  <a:lnTo>
                    <a:pt x="3149" y="64846"/>
                  </a:lnTo>
                  <a:lnTo>
                    <a:pt x="3632" y="65189"/>
                  </a:lnTo>
                  <a:lnTo>
                    <a:pt x="3187" y="65887"/>
                  </a:lnTo>
                  <a:lnTo>
                    <a:pt x="2730" y="66573"/>
                  </a:lnTo>
                  <a:lnTo>
                    <a:pt x="2247" y="66243"/>
                  </a:lnTo>
                  <a:lnTo>
                    <a:pt x="1803" y="66941"/>
                  </a:lnTo>
                  <a:lnTo>
                    <a:pt x="1346" y="67640"/>
                  </a:lnTo>
                  <a:lnTo>
                    <a:pt x="1828" y="67970"/>
                  </a:lnTo>
                  <a:lnTo>
                    <a:pt x="1371" y="68668"/>
                  </a:lnTo>
                  <a:lnTo>
                    <a:pt x="927" y="69367"/>
                  </a:lnTo>
                  <a:lnTo>
                    <a:pt x="444" y="69024"/>
                  </a:lnTo>
                  <a:lnTo>
                    <a:pt x="0" y="69735"/>
                  </a:lnTo>
                </a:path>
              </a:pathLst>
            </a:custGeom>
            <a:ln w="3175">
              <a:solidFill>
                <a:srgbClr val="EEEB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5" name="object 2865" descr=""/>
            <p:cNvSpPr/>
            <p:nvPr/>
          </p:nvSpPr>
          <p:spPr>
            <a:xfrm>
              <a:off x="2599891" y="2488223"/>
              <a:ext cx="39370" cy="72390"/>
            </a:xfrm>
            <a:custGeom>
              <a:avLst/>
              <a:gdLst/>
              <a:ahLst/>
              <a:cxnLst/>
              <a:rect l="l" t="t" r="r" b="b"/>
              <a:pathLst>
                <a:path w="39369" h="72389">
                  <a:moveTo>
                    <a:pt x="39065" y="0"/>
                  </a:moveTo>
                  <a:lnTo>
                    <a:pt x="38671" y="698"/>
                  </a:lnTo>
                  <a:lnTo>
                    <a:pt x="38226" y="393"/>
                  </a:lnTo>
                  <a:lnTo>
                    <a:pt x="37833" y="1092"/>
                  </a:lnTo>
                  <a:lnTo>
                    <a:pt x="37452" y="1803"/>
                  </a:lnTo>
                  <a:lnTo>
                    <a:pt x="37896" y="2108"/>
                  </a:lnTo>
                  <a:lnTo>
                    <a:pt x="37503" y="2806"/>
                  </a:lnTo>
                  <a:lnTo>
                    <a:pt x="37122" y="3517"/>
                  </a:lnTo>
                  <a:lnTo>
                    <a:pt x="36664" y="3213"/>
                  </a:lnTo>
                  <a:lnTo>
                    <a:pt x="36283" y="3911"/>
                  </a:lnTo>
                  <a:lnTo>
                    <a:pt x="35890" y="4622"/>
                  </a:lnTo>
                  <a:lnTo>
                    <a:pt x="36334" y="4927"/>
                  </a:lnTo>
                  <a:lnTo>
                    <a:pt x="35953" y="5626"/>
                  </a:lnTo>
                  <a:lnTo>
                    <a:pt x="35559" y="6337"/>
                  </a:lnTo>
                  <a:lnTo>
                    <a:pt x="35115" y="6019"/>
                  </a:lnTo>
                  <a:lnTo>
                    <a:pt x="34721" y="6731"/>
                  </a:lnTo>
                  <a:lnTo>
                    <a:pt x="34340" y="7429"/>
                  </a:lnTo>
                  <a:lnTo>
                    <a:pt x="34785" y="7747"/>
                  </a:lnTo>
                  <a:lnTo>
                    <a:pt x="34404" y="8445"/>
                  </a:lnTo>
                  <a:lnTo>
                    <a:pt x="34010" y="9156"/>
                  </a:lnTo>
                  <a:lnTo>
                    <a:pt x="33566" y="8839"/>
                  </a:lnTo>
                  <a:lnTo>
                    <a:pt x="33172" y="9550"/>
                  </a:lnTo>
                  <a:lnTo>
                    <a:pt x="32791" y="10261"/>
                  </a:lnTo>
                  <a:lnTo>
                    <a:pt x="33235" y="10566"/>
                  </a:lnTo>
                  <a:lnTo>
                    <a:pt x="32854" y="11264"/>
                  </a:lnTo>
                  <a:lnTo>
                    <a:pt x="32461" y="11976"/>
                  </a:lnTo>
                  <a:lnTo>
                    <a:pt x="32016" y="11671"/>
                  </a:lnTo>
                  <a:lnTo>
                    <a:pt x="31635" y="12369"/>
                  </a:lnTo>
                  <a:lnTo>
                    <a:pt x="31241" y="13081"/>
                  </a:lnTo>
                  <a:lnTo>
                    <a:pt x="31686" y="13385"/>
                  </a:lnTo>
                  <a:lnTo>
                    <a:pt x="31305" y="14097"/>
                  </a:lnTo>
                  <a:lnTo>
                    <a:pt x="30924" y="14795"/>
                  </a:lnTo>
                  <a:lnTo>
                    <a:pt x="30467" y="14490"/>
                  </a:lnTo>
                  <a:lnTo>
                    <a:pt x="30086" y="15201"/>
                  </a:lnTo>
                  <a:lnTo>
                    <a:pt x="29705" y="15913"/>
                  </a:lnTo>
                  <a:lnTo>
                    <a:pt x="30149" y="16217"/>
                  </a:lnTo>
                  <a:lnTo>
                    <a:pt x="29768" y="16916"/>
                  </a:lnTo>
                  <a:lnTo>
                    <a:pt x="29375" y="17627"/>
                  </a:lnTo>
                  <a:lnTo>
                    <a:pt x="28930" y="17322"/>
                  </a:lnTo>
                  <a:lnTo>
                    <a:pt x="28549" y="18034"/>
                  </a:lnTo>
                  <a:lnTo>
                    <a:pt x="28168" y="18732"/>
                  </a:lnTo>
                  <a:lnTo>
                    <a:pt x="28613" y="19050"/>
                  </a:lnTo>
                  <a:lnTo>
                    <a:pt x="28219" y="19748"/>
                  </a:lnTo>
                  <a:lnTo>
                    <a:pt x="27838" y="20459"/>
                  </a:lnTo>
                  <a:lnTo>
                    <a:pt x="27393" y="20154"/>
                  </a:lnTo>
                  <a:lnTo>
                    <a:pt x="27012" y="20866"/>
                  </a:lnTo>
                  <a:lnTo>
                    <a:pt x="26631" y="21564"/>
                  </a:lnTo>
                  <a:lnTo>
                    <a:pt x="27076" y="21882"/>
                  </a:lnTo>
                  <a:lnTo>
                    <a:pt x="26695" y="22580"/>
                  </a:lnTo>
                  <a:lnTo>
                    <a:pt x="26314" y="23291"/>
                  </a:lnTo>
                  <a:lnTo>
                    <a:pt x="25869" y="22987"/>
                  </a:lnTo>
                  <a:lnTo>
                    <a:pt x="25476" y="23698"/>
                  </a:lnTo>
                  <a:lnTo>
                    <a:pt x="25095" y="24409"/>
                  </a:lnTo>
                  <a:lnTo>
                    <a:pt x="25539" y="24714"/>
                  </a:lnTo>
                  <a:lnTo>
                    <a:pt x="25158" y="25425"/>
                  </a:lnTo>
                  <a:lnTo>
                    <a:pt x="24777" y="26136"/>
                  </a:lnTo>
                  <a:lnTo>
                    <a:pt x="24333" y="25831"/>
                  </a:lnTo>
                  <a:lnTo>
                    <a:pt x="23952" y="26530"/>
                  </a:lnTo>
                  <a:lnTo>
                    <a:pt x="23571" y="27241"/>
                  </a:lnTo>
                  <a:lnTo>
                    <a:pt x="24015" y="27546"/>
                  </a:lnTo>
                  <a:lnTo>
                    <a:pt x="23634" y="28257"/>
                  </a:lnTo>
                  <a:lnTo>
                    <a:pt x="23253" y="28968"/>
                  </a:lnTo>
                  <a:lnTo>
                    <a:pt x="22809" y="28663"/>
                  </a:lnTo>
                  <a:lnTo>
                    <a:pt x="22428" y="29375"/>
                  </a:lnTo>
                  <a:lnTo>
                    <a:pt x="22047" y="30086"/>
                  </a:lnTo>
                  <a:lnTo>
                    <a:pt x="22491" y="30391"/>
                  </a:lnTo>
                  <a:lnTo>
                    <a:pt x="22110" y="31102"/>
                  </a:lnTo>
                  <a:lnTo>
                    <a:pt x="21729" y="31813"/>
                  </a:lnTo>
                  <a:lnTo>
                    <a:pt x="21285" y="31508"/>
                  </a:lnTo>
                  <a:lnTo>
                    <a:pt x="20904" y="32219"/>
                  </a:lnTo>
                  <a:lnTo>
                    <a:pt x="20523" y="32931"/>
                  </a:lnTo>
                  <a:lnTo>
                    <a:pt x="20967" y="33235"/>
                  </a:lnTo>
                  <a:lnTo>
                    <a:pt x="20586" y="33947"/>
                  </a:lnTo>
                  <a:lnTo>
                    <a:pt x="20218" y="34658"/>
                  </a:lnTo>
                  <a:lnTo>
                    <a:pt x="19773" y="34353"/>
                  </a:lnTo>
                  <a:lnTo>
                    <a:pt x="19392" y="35064"/>
                  </a:lnTo>
                  <a:lnTo>
                    <a:pt x="19011" y="35775"/>
                  </a:lnTo>
                  <a:lnTo>
                    <a:pt x="19456" y="36080"/>
                  </a:lnTo>
                  <a:lnTo>
                    <a:pt x="19075" y="36791"/>
                  </a:lnTo>
                  <a:lnTo>
                    <a:pt x="18694" y="37503"/>
                  </a:lnTo>
                  <a:lnTo>
                    <a:pt x="18249" y="37198"/>
                  </a:lnTo>
                  <a:lnTo>
                    <a:pt x="17881" y="37922"/>
                  </a:lnTo>
                  <a:lnTo>
                    <a:pt x="17500" y="38633"/>
                  </a:lnTo>
                  <a:lnTo>
                    <a:pt x="17945" y="38938"/>
                  </a:lnTo>
                  <a:lnTo>
                    <a:pt x="17564" y="39649"/>
                  </a:lnTo>
                  <a:lnTo>
                    <a:pt x="17183" y="40360"/>
                  </a:lnTo>
                  <a:lnTo>
                    <a:pt x="16738" y="40055"/>
                  </a:lnTo>
                  <a:lnTo>
                    <a:pt x="16370" y="40767"/>
                  </a:lnTo>
                  <a:lnTo>
                    <a:pt x="15989" y="41478"/>
                  </a:lnTo>
                  <a:lnTo>
                    <a:pt x="16433" y="41783"/>
                  </a:lnTo>
                  <a:lnTo>
                    <a:pt x="16052" y="42494"/>
                  </a:lnTo>
                  <a:lnTo>
                    <a:pt x="15684" y="43218"/>
                  </a:lnTo>
                  <a:lnTo>
                    <a:pt x="15239" y="42913"/>
                  </a:lnTo>
                  <a:lnTo>
                    <a:pt x="14858" y="43624"/>
                  </a:lnTo>
                  <a:lnTo>
                    <a:pt x="14490" y="44335"/>
                  </a:lnTo>
                  <a:lnTo>
                    <a:pt x="14922" y="44640"/>
                  </a:lnTo>
                  <a:lnTo>
                    <a:pt x="14554" y="45351"/>
                  </a:lnTo>
                  <a:lnTo>
                    <a:pt x="14173" y="46075"/>
                  </a:lnTo>
                  <a:lnTo>
                    <a:pt x="13728" y="45770"/>
                  </a:lnTo>
                  <a:lnTo>
                    <a:pt x="13360" y="46482"/>
                  </a:lnTo>
                  <a:lnTo>
                    <a:pt x="12979" y="47193"/>
                  </a:lnTo>
                  <a:lnTo>
                    <a:pt x="13423" y="47498"/>
                  </a:lnTo>
                  <a:lnTo>
                    <a:pt x="13055" y="48221"/>
                  </a:lnTo>
                  <a:lnTo>
                    <a:pt x="12674" y="48933"/>
                  </a:lnTo>
                  <a:lnTo>
                    <a:pt x="12230" y="48628"/>
                  </a:lnTo>
                  <a:lnTo>
                    <a:pt x="11861" y="49339"/>
                  </a:lnTo>
                  <a:lnTo>
                    <a:pt x="11480" y="50063"/>
                  </a:lnTo>
                  <a:lnTo>
                    <a:pt x="11925" y="50368"/>
                  </a:lnTo>
                  <a:lnTo>
                    <a:pt x="11556" y="51079"/>
                  </a:lnTo>
                  <a:lnTo>
                    <a:pt x="11175" y="51790"/>
                  </a:lnTo>
                  <a:lnTo>
                    <a:pt x="10744" y="51498"/>
                  </a:lnTo>
                  <a:lnTo>
                    <a:pt x="10363" y="52209"/>
                  </a:lnTo>
                  <a:lnTo>
                    <a:pt x="9994" y="52920"/>
                  </a:lnTo>
                  <a:lnTo>
                    <a:pt x="10426" y="53225"/>
                  </a:lnTo>
                  <a:lnTo>
                    <a:pt x="10058" y="53949"/>
                  </a:lnTo>
                  <a:lnTo>
                    <a:pt x="9690" y="54660"/>
                  </a:lnTo>
                  <a:lnTo>
                    <a:pt x="9245" y="54356"/>
                  </a:lnTo>
                  <a:lnTo>
                    <a:pt x="8877" y="55079"/>
                  </a:lnTo>
                  <a:lnTo>
                    <a:pt x="8496" y="55791"/>
                  </a:lnTo>
                  <a:lnTo>
                    <a:pt x="8940" y="56095"/>
                  </a:lnTo>
                  <a:lnTo>
                    <a:pt x="8572" y="56819"/>
                  </a:lnTo>
                  <a:lnTo>
                    <a:pt x="8191" y="57531"/>
                  </a:lnTo>
                  <a:lnTo>
                    <a:pt x="7759" y="57226"/>
                  </a:lnTo>
                  <a:lnTo>
                    <a:pt x="7378" y="57950"/>
                  </a:lnTo>
                  <a:lnTo>
                    <a:pt x="7010" y="58674"/>
                  </a:lnTo>
                  <a:lnTo>
                    <a:pt x="7454" y="58966"/>
                  </a:lnTo>
                  <a:lnTo>
                    <a:pt x="7086" y="59690"/>
                  </a:lnTo>
                  <a:lnTo>
                    <a:pt x="6705" y="60401"/>
                  </a:lnTo>
                  <a:lnTo>
                    <a:pt x="6273" y="60109"/>
                  </a:lnTo>
                  <a:lnTo>
                    <a:pt x="5905" y="60820"/>
                  </a:lnTo>
                  <a:lnTo>
                    <a:pt x="5524" y="61544"/>
                  </a:lnTo>
                  <a:lnTo>
                    <a:pt x="5968" y="61849"/>
                  </a:lnTo>
                  <a:lnTo>
                    <a:pt x="5600" y="62560"/>
                  </a:lnTo>
                  <a:lnTo>
                    <a:pt x="5232" y="63284"/>
                  </a:lnTo>
                  <a:lnTo>
                    <a:pt x="4787" y="62979"/>
                  </a:lnTo>
                  <a:lnTo>
                    <a:pt x="4419" y="63703"/>
                  </a:lnTo>
                  <a:lnTo>
                    <a:pt x="4051" y="64414"/>
                  </a:lnTo>
                  <a:lnTo>
                    <a:pt x="4483" y="64719"/>
                  </a:lnTo>
                  <a:lnTo>
                    <a:pt x="4114" y="65443"/>
                  </a:lnTo>
                  <a:lnTo>
                    <a:pt x="3746" y="66154"/>
                  </a:lnTo>
                  <a:lnTo>
                    <a:pt x="3314" y="65862"/>
                  </a:lnTo>
                  <a:lnTo>
                    <a:pt x="2946" y="66573"/>
                  </a:lnTo>
                  <a:lnTo>
                    <a:pt x="2565" y="67297"/>
                  </a:lnTo>
                  <a:lnTo>
                    <a:pt x="3009" y="67602"/>
                  </a:lnTo>
                  <a:lnTo>
                    <a:pt x="2641" y="68326"/>
                  </a:lnTo>
                  <a:lnTo>
                    <a:pt x="2273" y="69037"/>
                  </a:lnTo>
                  <a:lnTo>
                    <a:pt x="1828" y="68745"/>
                  </a:lnTo>
                  <a:lnTo>
                    <a:pt x="1460" y="69456"/>
                  </a:lnTo>
                  <a:lnTo>
                    <a:pt x="1092" y="70180"/>
                  </a:lnTo>
                  <a:lnTo>
                    <a:pt x="1536" y="70485"/>
                  </a:lnTo>
                  <a:lnTo>
                    <a:pt x="1168" y="71208"/>
                  </a:lnTo>
                  <a:lnTo>
                    <a:pt x="800" y="71932"/>
                  </a:lnTo>
                  <a:lnTo>
                    <a:pt x="355" y="71628"/>
                  </a:lnTo>
                  <a:lnTo>
                    <a:pt x="0" y="72351"/>
                  </a:lnTo>
                </a:path>
              </a:pathLst>
            </a:custGeom>
            <a:ln w="3175">
              <a:solidFill>
                <a:srgbClr val="EEEB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6" name="object 2866" descr=""/>
            <p:cNvSpPr/>
            <p:nvPr/>
          </p:nvSpPr>
          <p:spPr>
            <a:xfrm>
              <a:off x="2501735" y="2472563"/>
              <a:ext cx="147320" cy="80645"/>
            </a:xfrm>
            <a:custGeom>
              <a:avLst/>
              <a:gdLst/>
              <a:ahLst/>
              <a:cxnLst/>
              <a:rect l="l" t="t" r="r" b="b"/>
              <a:pathLst>
                <a:path w="147319" h="80644">
                  <a:moveTo>
                    <a:pt x="74079" y="77978"/>
                  </a:moveTo>
                  <a:lnTo>
                    <a:pt x="73977" y="77597"/>
                  </a:lnTo>
                  <a:lnTo>
                    <a:pt x="73342" y="76200"/>
                  </a:lnTo>
                  <a:lnTo>
                    <a:pt x="71615" y="76200"/>
                  </a:lnTo>
                  <a:lnTo>
                    <a:pt x="71640" y="77089"/>
                  </a:lnTo>
                  <a:lnTo>
                    <a:pt x="72009" y="77597"/>
                  </a:lnTo>
                  <a:lnTo>
                    <a:pt x="73317" y="77978"/>
                  </a:lnTo>
                  <a:lnTo>
                    <a:pt x="74079" y="77978"/>
                  </a:lnTo>
                  <a:close/>
                </a:path>
                <a:path w="147319" h="80644">
                  <a:moveTo>
                    <a:pt x="104813" y="7302"/>
                  </a:moveTo>
                  <a:lnTo>
                    <a:pt x="101307" y="3581"/>
                  </a:lnTo>
                  <a:lnTo>
                    <a:pt x="97523" y="1117"/>
                  </a:lnTo>
                  <a:lnTo>
                    <a:pt x="92951" y="3810"/>
                  </a:lnTo>
                  <a:lnTo>
                    <a:pt x="93052" y="4191"/>
                  </a:lnTo>
                  <a:lnTo>
                    <a:pt x="97142" y="4724"/>
                  </a:lnTo>
                  <a:lnTo>
                    <a:pt x="101117" y="5613"/>
                  </a:lnTo>
                  <a:lnTo>
                    <a:pt x="104813" y="7302"/>
                  </a:lnTo>
                  <a:close/>
                </a:path>
                <a:path w="147319" h="80644">
                  <a:moveTo>
                    <a:pt x="114427" y="11811"/>
                  </a:moveTo>
                  <a:lnTo>
                    <a:pt x="113779" y="11430"/>
                  </a:lnTo>
                  <a:lnTo>
                    <a:pt x="112801" y="11176"/>
                  </a:lnTo>
                  <a:lnTo>
                    <a:pt x="111861" y="11176"/>
                  </a:lnTo>
                  <a:lnTo>
                    <a:pt x="111315" y="11303"/>
                  </a:lnTo>
                  <a:lnTo>
                    <a:pt x="110502" y="11811"/>
                  </a:lnTo>
                  <a:lnTo>
                    <a:pt x="114427" y="11811"/>
                  </a:lnTo>
                  <a:close/>
                </a:path>
                <a:path w="147319" h="80644">
                  <a:moveTo>
                    <a:pt x="131978" y="40576"/>
                  </a:moveTo>
                  <a:lnTo>
                    <a:pt x="131775" y="40843"/>
                  </a:lnTo>
                  <a:lnTo>
                    <a:pt x="131978" y="40576"/>
                  </a:lnTo>
                  <a:close/>
                </a:path>
                <a:path w="147319" h="80644">
                  <a:moveTo>
                    <a:pt x="132270" y="40386"/>
                  </a:moveTo>
                  <a:lnTo>
                    <a:pt x="132130" y="40386"/>
                  </a:lnTo>
                  <a:lnTo>
                    <a:pt x="131978" y="40576"/>
                  </a:lnTo>
                  <a:lnTo>
                    <a:pt x="132270" y="40386"/>
                  </a:lnTo>
                  <a:close/>
                </a:path>
                <a:path w="147319" h="80644">
                  <a:moveTo>
                    <a:pt x="141084" y="28917"/>
                  </a:moveTo>
                  <a:close/>
                </a:path>
                <a:path w="147319" h="80644">
                  <a:moveTo>
                    <a:pt x="141300" y="28702"/>
                  </a:moveTo>
                  <a:lnTo>
                    <a:pt x="141071" y="28714"/>
                  </a:lnTo>
                  <a:lnTo>
                    <a:pt x="141084" y="28917"/>
                  </a:lnTo>
                  <a:lnTo>
                    <a:pt x="141300" y="28702"/>
                  </a:lnTo>
                  <a:close/>
                </a:path>
                <a:path w="147319" h="80644">
                  <a:moveTo>
                    <a:pt x="141719" y="35052"/>
                  </a:moveTo>
                  <a:lnTo>
                    <a:pt x="141300" y="34544"/>
                  </a:lnTo>
                  <a:lnTo>
                    <a:pt x="141071" y="35179"/>
                  </a:lnTo>
                  <a:lnTo>
                    <a:pt x="141325" y="35179"/>
                  </a:lnTo>
                  <a:lnTo>
                    <a:pt x="141719" y="35052"/>
                  </a:lnTo>
                  <a:close/>
                </a:path>
                <a:path w="147319" h="80644">
                  <a:moveTo>
                    <a:pt x="142862" y="44577"/>
                  </a:moveTo>
                  <a:lnTo>
                    <a:pt x="142798" y="44450"/>
                  </a:lnTo>
                  <a:lnTo>
                    <a:pt x="142671" y="44196"/>
                  </a:lnTo>
                  <a:lnTo>
                    <a:pt x="142595" y="43815"/>
                  </a:lnTo>
                  <a:lnTo>
                    <a:pt x="142773" y="43053"/>
                  </a:lnTo>
                  <a:lnTo>
                    <a:pt x="141986" y="43180"/>
                  </a:lnTo>
                  <a:lnTo>
                    <a:pt x="140055" y="43688"/>
                  </a:lnTo>
                  <a:lnTo>
                    <a:pt x="139877" y="43815"/>
                  </a:lnTo>
                  <a:lnTo>
                    <a:pt x="139319" y="43815"/>
                  </a:lnTo>
                  <a:lnTo>
                    <a:pt x="138950" y="43688"/>
                  </a:lnTo>
                  <a:lnTo>
                    <a:pt x="138252" y="42926"/>
                  </a:lnTo>
                  <a:lnTo>
                    <a:pt x="138201" y="42672"/>
                  </a:lnTo>
                  <a:lnTo>
                    <a:pt x="138290" y="41783"/>
                  </a:lnTo>
                  <a:lnTo>
                    <a:pt x="138341" y="41656"/>
                  </a:lnTo>
                  <a:lnTo>
                    <a:pt x="138137" y="41529"/>
                  </a:lnTo>
                  <a:lnTo>
                    <a:pt x="138023" y="42926"/>
                  </a:lnTo>
                  <a:lnTo>
                    <a:pt x="137896" y="43688"/>
                  </a:lnTo>
                  <a:lnTo>
                    <a:pt x="137629" y="44069"/>
                  </a:lnTo>
                  <a:lnTo>
                    <a:pt x="137020" y="44450"/>
                  </a:lnTo>
                  <a:lnTo>
                    <a:pt x="136169" y="44450"/>
                  </a:lnTo>
                  <a:lnTo>
                    <a:pt x="135521" y="44196"/>
                  </a:lnTo>
                  <a:lnTo>
                    <a:pt x="134861" y="43942"/>
                  </a:lnTo>
                  <a:lnTo>
                    <a:pt x="131953" y="42672"/>
                  </a:lnTo>
                  <a:lnTo>
                    <a:pt x="131711" y="42291"/>
                  </a:lnTo>
                  <a:lnTo>
                    <a:pt x="131635" y="42037"/>
                  </a:lnTo>
                  <a:lnTo>
                    <a:pt x="131648" y="41529"/>
                  </a:lnTo>
                  <a:lnTo>
                    <a:pt x="131775" y="40843"/>
                  </a:lnTo>
                  <a:lnTo>
                    <a:pt x="130937" y="41402"/>
                  </a:lnTo>
                  <a:lnTo>
                    <a:pt x="130632" y="41529"/>
                  </a:lnTo>
                  <a:lnTo>
                    <a:pt x="130073" y="41529"/>
                  </a:lnTo>
                  <a:lnTo>
                    <a:pt x="129806" y="41402"/>
                  </a:lnTo>
                  <a:lnTo>
                    <a:pt x="128333" y="40513"/>
                  </a:lnTo>
                  <a:lnTo>
                    <a:pt x="128206" y="40259"/>
                  </a:lnTo>
                  <a:lnTo>
                    <a:pt x="128308" y="38735"/>
                  </a:lnTo>
                  <a:lnTo>
                    <a:pt x="128625" y="38354"/>
                  </a:lnTo>
                  <a:lnTo>
                    <a:pt x="130111" y="37846"/>
                  </a:lnTo>
                  <a:lnTo>
                    <a:pt x="130365" y="37719"/>
                  </a:lnTo>
                  <a:lnTo>
                    <a:pt x="130683" y="37592"/>
                  </a:lnTo>
                  <a:lnTo>
                    <a:pt x="131140" y="37592"/>
                  </a:lnTo>
                  <a:lnTo>
                    <a:pt x="131584" y="37211"/>
                  </a:lnTo>
                  <a:lnTo>
                    <a:pt x="132638" y="37211"/>
                  </a:lnTo>
                  <a:lnTo>
                    <a:pt x="132829" y="37338"/>
                  </a:lnTo>
                  <a:lnTo>
                    <a:pt x="133578" y="37592"/>
                  </a:lnTo>
                  <a:lnTo>
                    <a:pt x="133794" y="37973"/>
                  </a:lnTo>
                  <a:lnTo>
                    <a:pt x="133883" y="38989"/>
                  </a:lnTo>
                  <a:lnTo>
                    <a:pt x="133756" y="39497"/>
                  </a:lnTo>
                  <a:lnTo>
                    <a:pt x="133565" y="39751"/>
                  </a:lnTo>
                  <a:lnTo>
                    <a:pt x="134747" y="38989"/>
                  </a:lnTo>
                  <a:lnTo>
                    <a:pt x="135242" y="38608"/>
                  </a:lnTo>
                  <a:lnTo>
                    <a:pt x="135064" y="38481"/>
                  </a:lnTo>
                  <a:lnTo>
                    <a:pt x="135001" y="38354"/>
                  </a:lnTo>
                  <a:lnTo>
                    <a:pt x="134886" y="37973"/>
                  </a:lnTo>
                  <a:lnTo>
                    <a:pt x="134747" y="37211"/>
                  </a:lnTo>
                  <a:lnTo>
                    <a:pt x="134658" y="36703"/>
                  </a:lnTo>
                  <a:lnTo>
                    <a:pt x="134391" y="35687"/>
                  </a:lnTo>
                  <a:lnTo>
                    <a:pt x="134480" y="35179"/>
                  </a:lnTo>
                  <a:lnTo>
                    <a:pt x="134556" y="34925"/>
                  </a:lnTo>
                  <a:lnTo>
                    <a:pt x="136283" y="33528"/>
                  </a:lnTo>
                  <a:lnTo>
                    <a:pt x="136906" y="33020"/>
                  </a:lnTo>
                  <a:lnTo>
                    <a:pt x="137236" y="32893"/>
                  </a:lnTo>
                  <a:lnTo>
                    <a:pt x="137579" y="32893"/>
                  </a:lnTo>
                  <a:lnTo>
                    <a:pt x="137706" y="32385"/>
                  </a:lnTo>
                  <a:lnTo>
                    <a:pt x="137782" y="32258"/>
                  </a:lnTo>
                  <a:lnTo>
                    <a:pt x="141046" y="28956"/>
                  </a:lnTo>
                  <a:lnTo>
                    <a:pt x="141071" y="28714"/>
                  </a:lnTo>
                  <a:lnTo>
                    <a:pt x="136537" y="28956"/>
                  </a:lnTo>
                  <a:lnTo>
                    <a:pt x="141071" y="28702"/>
                  </a:lnTo>
                  <a:lnTo>
                    <a:pt x="141058" y="28448"/>
                  </a:lnTo>
                  <a:lnTo>
                    <a:pt x="140881" y="25273"/>
                  </a:lnTo>
                  <a:lnTo>
                    <a:pt x="136842" y="24511"/>
                  </a:lnTo>
                  <a:lnTo>
                    <a:pt x="135699" y="24130"/>
                  </a:lnTo>
                  <a:lnTo>
                    <a:pt x="135445" y="24003"/>
                  </a:lnTo>
                  <a:lnTo>
                    <a:pt x="134239" y="22225"/>
                  </a:lnTo>
                  <a:lnTo>
                    <a:pt x="131470" y="18161"/>
                  </a:lnTo>
                  <a:lnTo>
                    <a:pt x="130314" y="17526"/>
                  </a:lnTo>
                  <a:lnTo>
                    <a:pt x="129819" y="17259"/>
                  </a:lnTo>
                  <a:lnTo>
                    <a:pt x="129819" y="27432"/>
                  </a:lnTo>
                  <a:lnTo>
                    <a:pt x="129527" y="27940"/>
                  </a:lnTo>
                  <a:lnTo>
                    <a:pt x="128574" y="28448"/>
                  </a:lnTo>
                  <a:lnTo>
                    <a:pt x="128054" y="28448"/>
                  </a:lnTo>
                  <a:lnTo>
                    <a:pt x="127787" y="28321"/>
                  </a:lnTo>
                  <a:lnTo>
                    <a:pt x="126669" y="27686"/>
                  </a:lnTo>
                  <a:lnTo>
                    <a:pt x="125349" y="26974"/>
                  </a:lnTo>
                  <a:lnTo>
                    <a:pt x="125349" y="31242"/>
                  </a:lnTo>
                  <a:lnTo>
                    <a:pt x="124650" y="32258"/>
                  </a:lnTo>
                  <a:lnTo>
                    <a:pt x="124269" y="32639"/>
                  </a:lnTo>
                  <a:lnTo>
                    <a:pt x="123596" y="33401"/>
                  </a:lnTo>
                  <a:lnTo>
                    <a:pt x="123202" y="33528"/>
                  </a:lnTo>
                  <a:lnTo>
                    <a:pt x="122580" y="33528"/>
                  </a:lnTo>
                  <a:lnTo>
                    <a:pt x="121539" y="33020"/>
                  </a:lnTo>
                  <a:lnTo>
                    <a:pt x="121285" y="32512"/>
                  </a:lnTo>
                  <a:lnTo>
                    <a:pt x="121272" y="32131"/>
                  </a:lnTo>
                  <a:lnTo>
                    <a:pt x="121475" y="31115"/>
                  </a:lnTo>
                  <a:lnTo>
                    <a:pt x="121412" y="29845"/>
                  </a:lnTo>
                  <a:lnTo>
                    <a:pt x="121691" y="29210"/>
                  </a:lnTo>
                  <a:lnTo>
                    <a:pt x="122669" y="28702"/>
                  </a:lnTo>
                  <a:lnTo>
                    <a:pt x="123215" y="28702"/>
                  </a:lnTo>
                  <a:lnTo>
                    <a:pt x="125349" y="31242"/>
                  </a:lnTo>
                  <a:lnTo>
                    <a:pt x="125349" y="26974"/>
                  </a:lnTo>
                  <a:lnTo>
                    <a:pt x="124561" y="26543"/>
                  </a:lnTo>
                  <a:lnTo>
                    <a:pt x="124256" y="25908"/>
                  </a:lnTo>
                  <a:lnTo>
                    <a:pt x="124269" y="23622"/>
                  </a:lnTo>
                  <a:lnTo>
                    <a:pt x="124231" y="23241"/>
                  </a:lnTo>
                  <a:lnTo>
                    <a:pt x="124548" y="22606"/>
                  </a:lnTo>
                  <a:lnTo>
                    <a:pt x="125310" y="22225"/>
                  </a:lnTo>
                  <a:lnTo>
                    <a:pt x="126136" y="22225"/>
                  </a:lnTo>
                  <a:lnTo>
                    <a:pt x="129819" y="27432"/>
                  </a:lnTo>
                  <a:lnTo>
                    <a:pt x="129819" y="17259"/>
                  </a:lnTo>
                  <a:lnTo>
                    <a:pt x="124764" y="14478"/>
                  </a:lnTo>
                  <a:lnTo>
                    <a:pt x="120307" y="13817"/>
                  </a:lnTo>
                  <a:lnTo>
                    <a:pt x="120307" y="34798"/>
                  </a:lnTo>
                  <a:lnTo>
                    <a:pt x="120180" y="35052"/>
                  </a:lnTo>
                  <a:lnTo>
                    <a:pt x="119748" y="35560"/>
                  </a:lnTo>
                  <a:lnTo>
                    <a:pt x="118808" y="35687"/>
                  </a:lnTo>
                  <a:lnTo>
                    <a:pt x="117348" y="35687"/>
                  </a:lnTo>
                  <a:lnTo>
                    <a:pt x="116395" y="35433"/>
                  </a:lnTo>
                  <a:lnTo>
                    <a:pt x="115468" y="35052"/>
                  </a:lnTo>
                  <a:lnTo>
                    <a:pt x="115189" y="34798"/>
                  </a:lnTo>
                  <a:lnTo>
                    <a:pt x="114719" y="35179"/>
                  </a:lnTo>
                  <a:lnTo>
                    <a:pt x="114414" y="35560"/>
                  </a:lnTo>
                  <a:lnTo>
                    <a:pt x="114033" y="36322"/>
                  </a:lnTo>
                  <a:lnTo>
                    <a:pt x="113690" y="36576"/>
                  </a:lnTo>
                  <a:lnTo>
                    <a:pt x="113677" y="37084"/>
                  </a:lnTo>
                  <a:lnTo>
                    <a:pt x="113360" y="37846"/>
                  </a:lnTo>
                  <a:lnTo>
                    <a:pt x="113144" y="38735"/>
                  </a:lnTo>
                  <a:lnTo>
                    <a:pt x="112903" y="40005"/>
                  </a:lnTo>
                  <a:lnTo>
                    <a:pt x="112280" y="40513"/>
                  </a:lnTo>
                  <a:lnTo>
                    <a:pt x="111493" y="40513"/>
                  </a:lnTo>
                  <a:lnTo>
                    <a:pt x="110121" y="40259"/>
                  </a:lnTo>
                  <a:lnTo>
                    <a:pt x="109728" y="39751"/>
                  </a:lnTo>
                  <a:lnTo>
                    <a:pt x="109664" y="38862"/>
                  </a:lnTo>
                  <a:lnTo>
                    <a:pt x="109575" y="36195"/>
                  </a:lnTo>
                  <a:lnTo>
                    <a:pt x="109486" y="36068"/>
                  </a:lnTo>
                  <a:lnTo>
                    <a:pt x="109359" y="35433"/>
                  </a:lnTo>
                  <a:lnTo>
                    <a:pt x="109194" y="34925"/>
                  </a:lnTo>
                  <a:lnTo>
                    <a:pt x="109080" y="34671"/>
                  </a:lnTo>
                  <a:lnTo>
                    <a:pt x="109054" y="34036"/>
                  </a:lnTo>
                  <a:lnTo>
                    <a:pt x="109448" y="33274"/>
                  </a:lnTo>
                  <a:lnTo>
                    <a:pt x="109791" y="33020"/>
                  </a:lnTo>
                  <a:lnTo>
                    <a:pt x="112725" y="32385"/>
                  </a:lnTo>
                  <a:lnTo>
                    <a:pt x="113792" y="32258"/>
                  </a:lnTo>
                  <a:lnTo>
                    <a:pt x="114338" y="32258"/>
                  </a:lnTo>
                  <a:lnTo>
                    <a:pt x="114693" y="32385"/>
                  </a:lnTo>
                  <a:lnTo>
                    <a:pt x="114973" y="32639"/>
                  </a:lnTo>
                  <a:lnTo>
                    <a:pt x="115252" y="32385"/>
                  </a:lnTo>
                  <a:lnTo>
                    <a:pt x="115455" y="32258"/>
                  </a:lnTo>
                  <a:lnTo>
                    <a:pt x="115646" y="32131"/>
                  </a:lnTo>
                  <a:lnTo>
                    <a:pt x="116128" y="32131"/>
                  </a:lnTo>
                  <a:lnTo>
                    <a:pt x="118389" y="32385"/>
                  </a:lnTo>
                  <a:lnTo>
                    <a:pt x="120015" y="32893"/>
                  </a:lnTo>
                  <a:lnTo>
                    <a:pt x="120230" y="33274"/>
                  </a:lnTo>
                  <a:lnTo>
                    <a:pt x="120307" y="34798"/>
                  </a:lnTo>
                  <a:lnTo>
                    <a:pt x="120307" y="13817"/>
                  </a:lnTo>
                  <a:lnTo>
                    <a:pt x="115443" y="13081"/>
                  </a:lnTo>
                  <a:lnTo>
                    <a:pt x="115062" y="12827"/>
                  </a:lnTo>
                  <a:lnTo>
                    <a:pt x="114503" y="11938"/>
                  </a:lnTo>
                  <a:lnTo>
                    <a:pt x="110236" y="11938"/>
                  </a:lnTo>
                  <a:lnTo>
                    <a:pt x="109842" y="11938"/>
                  </a:lnTo>
                  <a:lnTo>
                    <a:pt x="109524" y="11938"/>
                  </a:lnTo>
                  <a:lnTo>
                    <a:pt x="109385" y="12319"/>
                  </a:lnTo>
                  <a:lnTo>
                    <a:pt x="108953" y="12700"/>
                  </a:lnTo>
                  <a:lnTo>
                    <a:pt x="108407" y="12700"/>
                  </a:lnTo>
                  <a:lnTo>
                    <a:pt x="107873" y="12827"/>
                  </a:lnTo>
                  <a:lnTo>
                    <a:pt x="107721" y="12827"/>
                  </a:lnTo>
                  <a:lnTo>
                    <a:pt x="105143" y="11938"/>
                  </a:lnTo>
                  <a:lnTo>
                    <a:pt x="104470" y="11633"/>
                  </a:lnTo>
                  <a:lnTo>
                    <a:pt x="104470" y="40767"/>
                  </a:lnTo>
                  <a:lnTo>
                    <a:pt x="104089" y="41656"/>
                  </a:lnTo>
                  <a:lnTo>
                    <a:pt x="103555" y="42037"/>
                  </a:lnTo>
                  <a:lnTo>
                    <a:pt x="102209" y="42037"/>
                  </a:lnTo>
                  <a:lnTo>
                    <a:pt x="102069" y="41910"/>
                  </a:lnTo>
                  <a:lnTo>
                    <a:pt x="101803" y="42037"/>
                  </a:lnTo>
                  <a:lnTo>
                    <a:pt x="101638" y="42037"/>
                  </a:lnTo>
                  <a:lnTo>
                    <a:pt x="98399" y="41910"/>
                  </a:lnTo>
                  <a:lnTo>
                    <a:pt x="97980" y="41783"/>
                  </a:lnTo>
                  <a:lnTo>
                    <a:pt x="97561" y="41148"/>
                  </a:lnTo>
                  <a:lnTo>
                    <a:pt x="97294" y="41656"/>
                  </a:lnTo>
                  <a:lnTo>
                    <a:pt x="96799" y="41910"/>
                  </a:lnTo>
                  <a:lnTo>
                    <a:pt x="95262" y="41910"/>
                  </a:lnTo>
                  <a:lnTo>
                    <a:pt x="94678" y="41402"/>
                  </a:lnTo>
                  <a:lnTo>
                    <a:pt x="94564" y="40843"/>
                  </a:lnTo>
                  <a:lnTo>
                    <a:pt x="94615" y="39751"/>
                  </a:lnTo>
                  <a:lnTo>
                    <a:pt x="95072" y="39116"/>
                  </a:lnTo>
                  <a:lnTo>
                    <a:pt x="95504" y="38862"/>
                  </a:lnTo>
                  <a:lnTo>
                    <a:pt x="96672" y="38862"/>
                  </a:lnTo>
                  <a:lnTo>
                    <a:pt x="97078" y="39116"/>
                  </a:lnTo>
                  <a:lnTo>
                    <a:pt x="97358" y="39370"/>
                  </a:lnTo>
                  <a:lnTo>
                    <a:pt x="97574" y="39751"/>
                  </a:lnTo>
                  <a:lnTo>
                    <a:pt x="97815" y="39243"/>
                  </a:lnTo>
                  <a:lnTo>
                    <a:pt x="98323" y="38862"/>
                  </a:lnTo>
                  <a:lnTo>
                    <a:pt x="103555" y="38862"/>
                  </a:lnTo>
                  <a:lnTo>
                    <a:pt x="104013" y="39116"/>
                  </a:lnTo>
                  <a:lnTo>
                    <a:pt x="104394" y="39751"/>
                  </a:lnTo>
                  <a:lnTo>
                    <a:pt x="104470" y="40767"/>
                  </a:lnTo>
                  <a:lnTo>
                    <a:pt x="104470" y="11633"/>
                  </a:lnTo>
                  <a:lnTo>
                    <a:pt x="103759" y="11303"/>
                  </a:lnTo>
                  <a:lnTo>
                    <a:pt x="103479" y="11049"/>
                  </a:lnTo>
                  <a:lnTo>
                    <a:pt x="103276" y="10541"/>
                  </a:lnTo>
                  <a:lnTo>
                    <a:pt x="102971" y="9779"/>
                  </a:lnTo>
                  <a:lnTo>
                    <a:pt x="102412" y="9398"/>
                  </a:lnTo>
                  <a:lnTo>
                    <a:pt x="101650" y="8890"/>
                  </a:lnTo>
                  <a:lnTo>
                    <a:pt x="99275" y="8001"/>
                  </a:lnTo>
                  <a:lnTo>
                    <a:pt x="98272" y="7747"/>
                  </a:lnTo>
                  <a:lnTo>
                    <a:pt x="96748" y="6731"/>
                  </a:lnTo>
                  <a:lnTo>
                    <a:pt x="95453" y="6350"/>
                  </a:lnTo>
                  <a:lnTo>
                    <a:pt x="92964" y="6350"/>
                  </a:lnTo>
                  <a:lnTo>
                    <a:pt x="92532" y="6223"/>
                  </a:lnTo>
                  <a:lnTo>
                    <a:pt x="85356" y="1651"/>
                  </a:lnTo>
                  <a:lnTo>
                    <a:pt x="85852" y="1778"/>
                  </a:lnTo>
                  <a:lnTo>
                    <a:pt x="87490" y="2540"/>
                  </a:lnTo>
                  <a:lnTo>
                    <a:pt x="87845" y="3302"/>
                  </a:lnTo>
                  <a:lnTo>
                    <a:pt x="87515" y="4572"/>
                  </a:lnTo>
                  <a:lnTo>
                    <a:pt x="86918" y="5080"/>
                  </a:lnTo>
                  <a:lnTo>
                    <a:pt x="86169" y="5080"/>
                  </a:lnTo>
                  <a:lnTo>
                    <a:pt x="84353" y="4953"/>
                  </a:lnTo>
                  <a:lnTo>
                    <a:pt x="83350" y="4445"/>
                  </a:lnTo>
                  <a:lnTo>
                    <a:pt x="82232" y="3810"/>
                  </a:lnTo>
                  <a:lnTo>
                    <a:pt x="81559" y="3429"/>
                  </a:lnTo>
                  <a:lnTo>
                    <a:pt x="81267" y="2667"/>
                  </a:lnTo>
                  <a:lnTo>
                    <a:pt x="81572" y="1905"/>
                  </a:lnTo>
                  <a:lnTo>
                    <a:pt x="81749" y="1524"/>
                  </a:lnTo>
                  <a:lnTo>
                    <a:pt x="81915" y="1397"/>
                  </a:lnTo>
                  <a:lnTo>
                    <a:pt x="80873" y="1397"/>
                  </a:lnTo>
                  <a:lnTo>
                    <a:pt x="79857" y="1524"/>
                  </a:lnTo>
                  <a:lnTo>
                    <a:pt x="78765" y="1905"/>
                  </a:lnTo>
                  <a:lnTo>
                    <a:pt x="78333" y="1905"/>
                  </a:lnTo>
                  <a:lnTo>
                    <a:pt x="78143" y="1778"/>
                  </a:lnTo>
                  <a:lnTo>
                    <a:pt x="75133" y="635"/>
                  </a:lnTo>
                  <a:lnTo>
                    <a:pt x="72618" y="0"/>
                  </a:lnTo>
                  <a:lnTo>
                    <a:pt x="69735" y="0"/>
                  </a:lnTo>
                  <a:lnTo>
                    <a:pt x="68948" y="127"/>
                  </a:lnTo>
                  <a:lnTo>
                    <a:pt x="67513" y="762"/>
                  </a:lnTo>
                  <a:lnTo>
                    <a:pt x="66890" y="1270"/>
                  </a:lnTo>
                  <a:lnTo>
                    <a:pt x="66408" y="2032"/>
                  </a:lnTo>
                  <a:lnTo>
                    <a:pt x="66179" y="2286"/>
                  </a:lnTo>
                  <a:lnTo>
                    <a:pt x="66103" y="2667"/>
                  </a:lnTo>
                  <a:lnTo>
                    <a:pt x="65874" y="3302"/>
                  </a:lnTo>
                  <a:lnTo>
                    <a:pt x="65303" y="3810"/>
                  </a:lnTo>
                  <a:lnTo>
                    <a:pt x="64516" y="3810"/>
                  </a:lnTo>
                  <a:lnTo>
                    <a:pt x="63322" y="3556"/>
                  </a:lnTo>
                  <a:lnTo>
                    <a:pt x="59372" y="3556"/>
                  </a:lnTo>
                  <a:lnTo>
                    <a:pt x="56070" y="5207"/>
                  </a:lnTo>
                  <a:lnTo>
                    <a:pt x="53606" y="7874"/>
                  </a:lnTo>
                  <a:lnTo>
                    <a:pt x="53263" y="8890"/>
                  </a:lnTo>
                  <a:lnTo>
                    <a:pt x="52781" y="9271"/>
                  </a:lnTo>
                  <a:lnTo>
                    <a:pt x="52222" y="9271"/>
                  </a:lnTo>
                  <a:lnTo>
                    <a:pt x="52031" y="9398"/>
                  </a:lnTo>
                  <a:lnTo>
                    <a:pt x="51257" y="9398"/>
                  </a:lnTo>
                  <a:lnTo>
                    <a:pt x="50292" y="9017"/>
                  </a:lnTo>
                  <a:lnTo>
                    <a:pt x="49949" y="8509"/>
                  </a:lnTo>
                  <a:lnTo>
                    <a:pt x="49911" y="8001"/>
                  </a:lnTo>
                  <a:lnTo>
                    <a:pt x="49695" y="7874"/>
                  </a:lnTo>
                  <a:lnTo>
                    <a:pt x="47929" y="3937"/>
                  </a:lnTo>
                  <a:lnTo>
                    <a:pt x="46139" y="4826"/>
                  </a:lnTo>
                  <a:lnTo>
                    <a:pt x="44297" y="5461"/>
                  </a:lnTo>
                  <a:lnTo>
                    <a:pt x="42468" y="5969"/>
                  </a:lnTo>
                  <a:lnTo>
                    <a:pt x="41795" y="5969"/>
                  </a:lnTo>
                  <a:lnTo>
                    <a:pt x="41389" y="5715"/>
                  </a:lnTo>
                  <a:lnTo>
                    <a:pt x="40233" y="4445"/>
                  </a:lnTo>
                  <a:lnTo>
                    <a:pt x="39408" y="3937"/>
                  </a:lnTo>
                  <a:lnTo>
                    <a:pt x="38582" y="3937"/>
                  </a:lnTo>
                  <a:lnTo>
                    <a:pt x="36258" y="4191"/>
                  </a:lnTo>
                  <a:lnTo>
                    <a:pt x="36118" y="7366"/>
                  </a:lnTo>
                  <a:lnTo>
                    <a:pt x="36017" y="8001"/>
                  </a:lnTo>
                  <a:lnTo>
                    <a:pt x="35763" y="8382"/>
                  </a:lnTo>
                  <a:lnTo>
                    <a:pt x="33439" y="9398"/>
                  </a:lnTo>
                  <a:lnTo>
                    <a:pt x="31610" y="10414"/>
                  </a:lnTo>
                  <a:lnTo>
                    <a:pt x="29819" y="11557"/>
                  </a:lnTo>
                  <a:lnTo>
                    <a:pt x="31165" y="11049"/>
                  </a:lnTo>
                  <a:lnTo>
                    <a:pt x="34315" y="10541"/>
                  </a:lnTo>
                  <a:lnTo>
                    <a:pt x="35026" y="10541"/>
                  </a:lnTo>
                  <a:lnTo>
                    <a:pt x="35521" y="10795"/>
                  </a:lnTo>
                  <a:lnTo>
                    <a:pt x="35941" y="11557"/>
                  </a:lnTo>
                  <a:lnTo>
                    <a:pt x="36017" y="12446"/>
                  </a:lnTo>
                  <a:lnTo>
                    <a:pt x="35369" y="13335"/>
                  </a:lnTo>
                  <a:lnTo>
                    <a:pt x="35217" y="13462"/>
                  </a:lnTo>
                  <a:lnTo>
                    <a:pt x="33350" y="14478"/>
                  </a:lnTo>
                  <a:lnTo>
                    <a:pt x="32423" y="15062"/>
                  </a:lnTo>
                  <a:lnTo>
                    <a:pt x="32423" y="64008"/>
                  </a:lnTo>
                  <a:lnTo>
                    <a:pt x="31851" y="65786"/>
                  </a:lnTo>
                  <a:lnTo>
                    <a:pt x="31267" y="66167"/>
                  </a:lnTo>
                  <a:lnTo>
                    <a:pt x="30480" y="66167"/>
                  </a:lnTo>
                  <a:lnTo>
                    <a:pt x="28384" y="65913"/>
                  </a:lnTo>
                  <a:lnTo>
                    <a:pt x="27876" y="65405"/>
                  </a:lnTo>
                  <a:lnTo>
                    <a:pt x="27736" y="64008"/>
                  </a:lnTo>
                  <a:lnTo>
                    <a:pt x="28092" y="63373"/>
                  </a:lnTo>
                  <a:lnTo>
                    <a:pt x="29184" y="62992"/>
                  </a:lnTo>
                  <a:lnTo>
                    <a:pt x="29679" y="62738"/>
                  </a:lnTo>
                  <a:lnTo>
                    <a:pt x="30429" y="62230"/>
                  </a:lnTo>
                  <a:lnTo>
                    <a:pt x="31280" y="62230"/>
                  </a:lnTo>
                  <a:lnTo>
                    <a:pt x="31610" y="62357"/>
                  </a:lnTo>
                  <a:lnTo>
                    <a:pt x="32359" y="62992"/>
                  </a:lnTo>
                  <a:lnTo>
                    <a:pt x="32423" y="64008"/>
                  </a:lnTo>
                  <a:lnTo>
                    <a:pt x="32423" y="15062"/>
                  </a:lnTo>
                  <a:lnTo>
                    <a:pt x="31737" y="15494"/>
                  </a:lnTo>
                  <a:lnTo>
                    <a:pt x="30251" y="16764"/>
                  </a:lnTo>
                  <a:lnTo>
                    <a:pt x="28689" y="17399"/>
                  </a:lnTo>
                  <a:lnTo>
                    <a:pt x="28498" y="17526"/>
                  </a:lnTo>
                  <a:lnTo>
                    <a:pt x="28028" y="17526"/>
                  </a:lnTo>
                  <a:lnTo>
                    <a:pt x="27749" y="17399"/>
                  </a:lnTo>
                  <a:lnTo>
                    <a:pt x="26911" y="16891"/>
                  </a:lnTo>
                  <a:lnTo>
                    <a:pt x="26390" y="16637"/>
                  </a:lnTo>
                  <a:lnTo>
                    <a:pt x="25450" y="16129"/>
                  </a:lnTo>
                  <a:lnTo>
                    <a:pt x="25146" y="15621"/>
                  </a:lnTo>
                  <a:lnTo>
                    <a:pt x="25107" y="14732"/>
                  </a:lnTo>
                  <a:lnTo>
                    <a:pt x="24307" y="15367"/>
                  </a:lnTo>
                  <a:lnTo>
                    <a:pt x="23964" y="15494"/>
                  </a:lnTo>
                  <a:lnTo>
                    <a:pt x="22440" y="15494"/>
                  </a:lnTo>
                  <a:lnTo>
                    <a:pt x="21805" y="15875"/>
                  </a:lnTo>
                  <a:lnTo>
                    <a:pt x="20751" y="16891"/>
                  </a:lnTo>
                  <a:lnTo>
                    <a:pt x="20116" y="17018"/>
                  </a:lnTo>
                  <a:lnTo>
                    <a:pt x="17881" y="17729"/>
                  </a:lnTo>
                  <a:lnTo>
                    <a:pt x="17881" y="50673"/>
                  </a:lnTo>
                  <a:lnTo>
                    <a:pt x="17703" y="51054"/>
                  </a:lnTo>
                  <a:lnTo>
                    <a:pt x="16014" y="51943"/>
                  </a:lnTo>
                  <a:lnTo>
                    <a:pt x="15544" y="51943"/>
                  </a:lnTo>
                  <a:lnTo>
                    <a:pt x="14846" y="51562"/>
                  </a:lnTo>
                  <a:lnTo>
                    <a:pt x="14605" y="51435"/>
                  </a:lnTo>
                  <a:lnTo>
                    <a:pt x="14465" y="51181"/>
                  </a:lnTo>
                  <a:lnTo>
                    <a:pt x="14122" y="51181"/>
                  </a:lnTo>
                  <a:lnTo>
                    <a:pt x="13830" y="51054"/>
                  </a:lnTo>
                  <a:lnTo>
                    <a:pt x="13195" y="50546"/>
                  </a:lnTo>
                  <a:lnTo>
                    <a:pt x="12954" y="50165"/>
                  </a:lnTo>
                  <a:lnTo>
                    <a:pt x="12928" y="48641"/>
                  </a:lnTo>
                  <a:lnTo>
                    <a:pt x="13169" y="48260"/>
                  </a:lnTo>
                  <a:lnTo>
                    <a:pt x="13830" y="47752"/>
                  </a:lnTo>
                  <a:lnTo>
                    <a:pt x="14109" y="47625"/>
                  </a:lnTo>
                  <a:lnTo>
                    <a:pt x="14592" y="47625"/>
                  </a:lnTo>
                  <a:lnTo>
                    <a:pt x="14782" y="47752"/>
                  </a:lnTo>
                  <a:lnTo>
                    <a:pt x="15176" y="47879"/>
                  </a:lnTo>
                  <a:lnTo>
                    <a:pt x="15468" y="47752"/>
                  </a:lnTo>
                  <a:lnTo>
                    <a:pt x="15900" y="47752"/>
                  </a:lnTo>
                  <a:lnTo>
                    <a:pt x="16179" y="47879"/>
                  </a:lnTo>
                  <a:lnTo>
                    <a:pt x="16637" y="48133"/>
                  </a:lnTo>
                  <a:lnTo>
                    <a:pt x="16814" y="48387"/>
                  </a:lnTo>
                  <a:lnTo>
                    <a:pt x="16929" y="48641"/>
                  </a:lnTo>
                  <a:lnTo>
                    <a:pt x="17576" y="48895"/>
                  </a:lnTo>
                  <a:lnTo>
                    <a:pt x="17843" y="49276"/>
                  </a:lnTo>
                  <a:lnTo>
                    <a:pt x="17881" y="50673"/>
                  </a:lnTo>
                  <a:lnTo>
                    <a:pt x="17881" y="17729"/>
                  </a:lnTo>
                  <a:lnTo>
                    <a:pt x="15709" y="18415"/>
                  </a:lnTo>
                  <a:lnTo>
                    <a:pt x="14325" y="20701"/>
                  </a:lnTo>
                  <a:lnTo>
                    <a:pt x="13677" y="23876"/>
                  </a:lnTo>
                  <a:lnTo>
                    <a:pt x="14300" y="23622"/>
                  </a:lnTo>
                  <a:lnTo>
                    <a:pt x="15214" y="23622"/>
                  </a:lnTo>
                  <a:lnTo>
                    <a:pt x="15722" y="23876"/>
                  </a:lnTo>
                  <a:lnTo>
                    <a:pt x="16192" y="24765"/>
                  </a:lnTo>
                  <a:lnTo>
                    <a:pt x="16281" y="25273"/>
                  </a:lnTo>
                  <a:lnTo>
                    <a:pt x="16167" y="25781"/>
                  </a:lnTo>
                  <a:lnTo>
                    <a:pt x="15633" y="26289"/>
                  </a:lnTo>
                  <a:lnTo>
                    <a:pt x="16205" y="26670"/>
                  </a:lnTo>
                  <a:lnTo>
                    <a:pt x="16738" y="27178"/>
                  </a:lnTo>
                  <a:lnTo>
                    <a:pt x="17462" y="28067"/>
                  </a:lnTo>
                  <a:lnTo>
                    <a:pt x="17538" y="28702"/>
                  </a:lnTo>
                  <a:lnTo>
                    <a:pt x="17335" y="30226"/>
                  </a:lnTo>
                  <a:lnTo>
                    <a:pt x="17119" y="30607"/>
                  </a:lnTo>
                  <a:lnTo>
                    <a:pt x="15316" y="31877"/>
                  </a:lnTo>
                  <a:lnTo>
                    <a:pt x="13804" y="33147"/>
                  </a:lnTo>
                  <a:lnTo>
                    <a:pt x="12014" y="34798"/>
                  </a:lnTo>
                  <a:lnTo>
                    <a:pt x="11658" y="34925"/>
                  </a:lnTo>
                  <a:lnTo>
                    <a:pt x="10642" y="34925"/>
                  </a:lnTo>
                  <a:lnTo>
                    <a:pt x="10261" y="34671"/>
                  </a:lnTo>
                  <a:lnTo>
                    <a:pt x="9753" y="34036"/>
                  </a:lnTo>
                  <a:lnTo>
                    <a:pt x="9867" y="32258"/>
                  </a:lnTo>
                  <a:lnTo>
                    <a:pt x="9982" y="31242"/>
                  </a:lnTo>
                  <a:lnTo>
                    <a:pt x="10210" y="28194"/>
                  </a:lnTo>
                  <a:lnTo>
                    <a:pt x="2921" y="42037"/>
                  </a:lnTo>
                  <a:lnTo>
                    <a:pt x="3175" y="44323"/>
                  </a:lnTo>
                  <a:lnTo>
                    <a:pt x="3365" y="44196"/>
                  </a:lnTo>
                  <a:lnTo>
                    <a:pt x="3886" y="44196"/>
                  </a:lnTo>
                  <a:lnTo>
                    <a:pt x="4597" y="44323"/>
                  </a:lnTo>
                  <a:lnTo>
                    <a:pt x="5003" y="44704"/>
                  </a:lnTo>
                  <a:lnTo>
                    <a:pt x="5397" y="45720"/>
                  </a:lnTo>
                  <a:lnTo>
                    <a:pt x="5537" y="45974"/>
                  </a:lnTo>
                  <a:lnTo>
                    <a:pt x="6121" y="45593"/>
                  </a:lnTo>
                  <a:lnTo>
                    <a:pt x="6807" y="45339"/>
                  </a:lnTo>
                  <a:lnTo>
                    <a:pt x="7988" y="45339"/>
                  </a:lnTo>
                  <a:lnTo>
                    <a:pt x="8382" y="45466"/>
                  </a:lnTo>
                  <a:lnTo>
                    <a:pt x="9321" y="45720"/>
                  </a:lnTo>
                  <a:lnTo>
                    <a:pt x="9728" y="46228"/>
                  </a:lnTo>
                  <a:lnTo>
                    <a:pt x="9791" y="47625"/>
                  </a:lnTo>
                  <a:lnTo>
                    <a:pt x="9664" y="47879"/>
                  </a:lnTo>
                  <a:lnTo>
                    <a:pt x="7708" y="49276"/>
                  </a:lnTo>
                  <a:lnTo>
                    <a:pt x="6985" y="50038"/>
                  </a:lnTo>
                  <a:lnTo>
                    <a:pt x="6769" y="50165"/>
                  </a:lnTo>
                  <a:lnTo>
                    <a:pt x="6629" y="50419"/>
                  </a:lnTo>
                  <a:lnTo>
                    <a:pt x="6337" y="50673"/>
                  </a:lnTo>
                  <a:lnTo>
                    <a:pt x="5676" y="51435"/>
                  </a:lnTo>
                  <a:lnTo>
                    <a:pt x="5257" y="51562"/>
                  </a:lnTo>
                  <a:lnTo>
                    <a:pt x="4521" y="51562"/>
                  </a:lnTo>
                  <a:lnTo>
                    <a:pt x="4203" y="51435"/>
                  </a:lnTo>
                  <a:lnTo>
                    <a:pt x="3238" y="50673"/>
                  </a:lnTo>
                  <a:lnTo>
                    <a:pt x="2641" y="50165"/>
                  </a:lnTo>
                  <a:lnTo>
                    <a:pt x="2133" y="49530"/>
                  </a:lnTo>
                  <a:lnTo>
                    <a:pt x="304" y="51689"/>
                  </a:lnTo>
                  <a:lnTo>
                    <a:pt x="0" y="53086"/>
                  </a:lnTo>
                  <a:lnTo>
                    <a:pt x="1028" y="54864"/>
                  </a:lnTo>
                  <a:lnTo>
                    <a:pt x="2032" y="54991"/>
                  </a:lnTo>
                  <a:lnTo>
                    <a:pt x="2527" y="55372"/>
                  </a:lnTo>
                  <a:lnTo>
                    <a:pt x="2832" y="56134"/>
                  </a:lnTo>
                  <a:lnTo>
                    <a:pt x="2819" y="57023"/>
                  </a:lnTo>
                  <a:lnTo>
                    <a:pt x="508" y="59563"/>
                  </a:lnTo>
                  <a:lnTo>
                    <a:pt x="406" y="60579"/>
                  </a:lnTo>
                  <a:lnTo>
                    <a:pt x="546" y="61595"/>
                  </a:lnTo>
                  <a:lnTo>
                    <a:pt x="5778" y="62357"/>
                  </a:lnTo>
                  <a:lnTo>
                    <a:pt x="6096" y="62484"/>
                  </a:lnTo>
                  <a:lnTo>
                    <a:pt x="10388" y="67310"/>
                  </a:lnTo>
                  <a:lnTo>
                    <a:pt x="18846" y="68961"/>
                  </a:lnTo>
                  <a:lnTo>
                    <a:pt x="30886" y="70231"/>
                  </a:lnTo>
                  <a:lnTo>
                    <a:pt x="31381" y="70612"/>
                  </a:lnTo>
                  <a:lnTo>
                    <a:pt x="31927" y="72390"/>
                  </a:lnTo>
                  <a:lnTo>
                    <a:pt x="32651" y="73025"/>
                  </a:lnTo>
                  <a:lnTo>
                    <a:pt x="33947" y="73152"/>
                  </a:lnTo>
                  <a:lnTo>
                    <a:pt x="35191" y="73152"/>
                  </a:lnTo>
                  <a:lnTo>
                    <a:pt x="36144" y="72644"/>
                  </a:lnTo>
                  <a:lnTo>
                    <a:pt x="37426" y="71501"/>
                  </a:lnTo>
                  <a:lnTo>
                    <a:pt x="37795" y="71374"/>
                  </a:lnTo>
                  <a:lnTo>
                    <a:pt x="38455" y="71374"/>
                  </a:lnTo>
                  <a:lnTo>
                    <a:pt x="39966" y="71755"/>
                  </a:lnTo>
                  <a:lnTo>
                    <a:pt x="41097" y="72136"/>
                  </a:lnTo>
                  <a:lnTo>
                    <a:pt x="42418" y="72644"/>
                  </a:lnTo>
                  <a:lnTo>
                    <a:pt x="42646" y="72898"/>
                  </a:lnTo>
                  <a:lnTo>
                    <a:pt x="43345" y="73914"/>
                  </a:lnTo>
                  <a:lnTo>
                    <a:pt x="44589" y="74549"/>
                  </a:lnTo>
                  <a:lnTo>
                    <a:pt x="46875" y="75438"/>
                  </a:lnTo>
                  <a:lnTo>
                    <a:pt x="47625" y="75692"/>
                  </a:lnTo>
                  <a:lnTo>
                    <a:pt x="47840" y="75819"/>
                  </a:lnTo>
                  <a:lnTo>
                    <a:pt x="49441" y="77216"/>
                  </a:lnTo>
                  <a:lnTo>
                    <a:pt x="50952" y="77724"/>
                  </a:lnTo>
                  <a:lnTo>
                    <a:pt x="53162" y="77724"/>
                  </a:lnTo>
                  <a:lnTo>
                    <a:pt x="54356" y="77597"/>
                  </a:lnTo>
                  <a:lnTo>
                    <a:pt x="55232" y="77724"/>
                  </a:lnTo>
                  <a:lnTo>
                    <a:pt x="55943" y="77851"/>
                  </a:lnTo>
                  <a:lnTo>
                    <a:pt x="58458" y="77851"/>
                  </a:lnTo>
                  <a:lnTo>
                    <a:pt x="59385" y="77597"/>
                  </a:lnTo>
                  <a:lnTo>
                    <a:pt x="60312" y="77343"/>
                  </a:lnTo>
                  <a:lnTo>
                    <a:pt x="62471" y="76454"/>
                  </a:lnTo>
                  <a:lnTo>
                    <a:pt x="61353" y="75438"/>
                  </a:lnTo>
                  <a:lnTo>
                    <a:pt x="60490" y="74041"/>
                  </a:lnTo>
                  <a:lnTo>
                    <a:pt x="59804" y="71755"/>
                  </a:lnTo>
                  <a:lnTo>
                    <a:pt x="59410" y="71374"/>
                  </a:lnTo>
                  <a:lnTo>
                    <a:pt x="59372" y="71247"/>
                  </a:lnTo>
                  <a:lnTo>
                    <a:pt x="59410" y="70231"/>
                  </a:lnTo>
                  <a:lnTo>
                    <a:pt x="59613" y="69596"/>
                  </a:lnTo>
                  <a:lnTo>
                    <a:pt x="60198" y="69215"/>
                  </a:lnTo>
                  <a:lnTo>
                    <a:pt x="61734" y="69215"/>
                  </a:lnTo>
                  <a:lnTo>
                    <a:pt x="62280" y="69723"/>
                  </a:lnTo>
                  <a:lnTo>
                    <a:pt x="62484" y="70485"/>
                  </a:lnTo>
                  <a:lnTo>
                    <a:pt x="64731" y="71247"/>
                  </a:lnTo>
                  <a:lnTo>
                    <a:pt x="64947" y="71247"/>
                  </a:lnTo>
                  <a:lnTo>
                    <a:pt x="65151" y="71374"/>
                  </a:lnTo>
                  <a:lnTo>
                    <a:pt x="66433" y="72009"/>
                  </a:lnTo>
                  <a:lnTo>
                    <a:pt x="67602" y="72517"/>
                  </a:lnTo>
                  <a:lnTo>
                    <a:pt x="69265" y="73152"/>
                  </a:lnTo>
                  <a:lnTo>
                    <a:pt x="69608" y="73660"/>
                  </a:lnTo>
                  <a:lnTo>
                    <a:pt x="69684" y="74930"/>
                  </a:lnTo>
                  <a:lnTo>
                    <a:pt x="69583" y="75184"/>
                  </a:lnTo>
                  <a:lnTo>
                    <a:pt x="68808" y="75819"/>
                  </a:lnTo>
                  <a:lnTo>
                    <a:pt x="68465" y="75946"/>
                  </a:lnTo>
                  <a:lnTo>
                    <a:pt x="67678" y="75946"/>
                  </a:lnTo>
                  <a:lnTo>
                    <a:pt x="65481" y="74803"/>
                  </a:lnTo>
                  <a:lnTo>
                    <a:pt x="65366" y="75184"/>
                  </a:lnTo>
                  <a:lnTo>
                    <a:pt x="65151" y="76200"/>
                  </a:lnTo>
                  <a:lnTo>
                    <a:pt x="64998" y="76454"/>
                  </a:lnTo>
                  <a:lnTo>
                    <a:pt x="64884" y="76708"/>
                  </a:lnTo>
                  <a:lnTo>
                    <a:pt x="64960" y="76835"/>
                  </a:lnTo>
                  <a:lnTo>
                    <a:pt x="65074" y="77089"/>
                  </a:lnTo>
                  <a:lnTo>
                    <a:pt x="65176" y="78994"/>
                  </a:lnTo>
                  <a:lnTo>
                    <a:pt x="65557" y="75946"/>
                  </a:lnTo>
                  <a:lnTo>
                    <a:pt x="67945" y="77089"/>
                  </a:lnTo>
                  <a:lnTo>
                    <a:pt x="70154" y="76200"/>
                  </a:lnTo>
                  <a:lnTo>
                    <a:pt x="71615" y="76200"/>
                  </a:lnTo>
                  <a:lnTo>
                    <a:pt x="71666" y="75565"/>
                  </a:lnTo>
                  <a:lnTo>
                    <a:pt x="72224" y="74930"/>
                  </a:lnTo>
                  <a:lnTo>
                    <a:pt x="73431" y="74803"/>
                  </a:lnTo>
                  <a:lnTo>
                    <a:pt x="73875" y="74803"/>
                  </a:lnTo>
                  <a:lnTo>
                    <a:pt x="74307" y="75057"/>
                  </a:lnTo>
                  <a:lnTo>
                    <a:pt x="75018" y="75946"/>
                  </a:lnTo>
                  <a:lnTo>
                    <a:pt x="75095" y="76835"/>
                  </a:lnTo>
                  <a:lnTo>
                    <a:pt x="74549" y="77724"/>
                  </a:lnTo>
                  <a:lnTo>
                    <a:pt x="74129" y="77952"/>
                  </a:lnTo>
                  <a:lnTo>
                    <a:pt x="75349" y="80645"/>
                  </a:lnTo>
                  <a:lnTo>
                    <a:pt x="78828" y="79121"/>
                  </a:lnTo>
                  <a:lnTo>
                    <a:pt x="79616" y="79121"/>
                  </a:lnTo>
                  <a:lnTo>
                    <a:pt x="81114" y="79756"/>
                  </a:lnTo>
                  <a:lnTo>
                    <a:pt x="82499" y="80010"/>
                  </a:lnTo>
                  <a:lnTo>
                    <a:pt x="87617" y="80010"/>
                  </a:lnTo>
                  <a:lnTo>
                    <a:pt x="89395" y="79121"/>
                  </a:lnTo>
                  <a:lnTo>
                    <a:pt x="91173" y="78232"/>
                  </a:lnTo>
                  <a:lnTo>
                    <a:pt x="93853" y="74803"/>
                  </a:lnTo>
                  <a:lnTo>
                    <a:pt x="93954" y="74676"/>
                  </a:lnTo>
                  <a:lnTo>
                    <a:pt x="94386" y="74549"/>
                  </a:lnTo>
                  <a:lnTo>
                    <a:pt x="95034" y="74549"/>
                  </a:lnTo>
                  <a:lnTo>
                    <a:pt x="99796" y="77089"/>
                  </a:lnTo>
                  <a:lnTo>
                    <a:pt x="102235" y="78232"/>
                  </a:lnTo>
                  <a:lnTo>
                    <a:pt x="105600" y="78867"/>
                  </a:lnTo>
                  <a:lnTo>
                    <a:pt x="113118" y="78867"/>
                  </a:lnTo>
                  <a:lnTo>
                    <a:pt x="119354" y="69596"/>
                  </a:lnTo>
                  <a:lnTo>
                    <a:pt x="119532" y="69215"/>
                  </a:lnTo>
                  <a:lnTo>
                    <a:pt x="119595" y="69088"/>
                  </a:lnTo>
                  <a:lnTo>
                    <a:pt x="120230" y="68707"/>
                  </a:lnTo>
                  <a:lnTo>
                    <a:pt x="120523" y="68580"/>
                  </a:lnTo>
                  <a:lnTo>
                    <a:pt x="121158" y="68580"/>
                  </a:lnTo>
                  <a:lnTo>
                    <a:pt x="121869" y="68834"/>
                  </a:lnTo>
                  <a:lnTo>
                    <a:pt x="122377" y="68961"/>
                  </a:lnTo>
                  <a:lnTo>
                    <a:pt x="123431" y="68961"/>
                  </a:lnTo>
                  <a:lnTo>
                    <a:pt x="124358" y="68834"/>
                  </a:lnTo>
                  <a:lnTo>
                    <a:pt x="124523" y="68580"/>
                  </a:lnTo>
                  <a:lnTo>
                    <a:pt x="125615" y="66929"/>
                  </a:lnTo>
                  <a:lnTo>
                    <a:pt x="125920" y="66421"/>
                  </a:lnTo>
                  <a:lnTo>
                    <a:pt x="126238" y="66167"/>
                  </a:lnTo>
                  <a:lnTo>
                    <a:pt x="126822" y="65913"/>
                  </a:lnTo>
                  <a:lnTo>
                    <a:pt x="130873" y="64516"/>
                  </a:lnTo>
                  <a:lnTo>
                    <a:pt x="132143" y="62484"/>
                  </a:lnTo>
                  <a:lnTo>
                    <a:pt x="132245" y="62230"/>
                  </a:lnTo>
                  <a:lnTo>
                    <a:pt x="132829" y="59309"/>
                  </a:lnTo>
                  <a:lnTo>
                    <a:pt x="132549" y="59309"/>
                  </a:lnTo>
                  <a:lnTo>
                    <a:pt x="131495" y="59055"/>
                  </a:lnTo>
                  <a:lnTo>
                    <a:pt x="130759" y="58547"/>
                  </a:lnTo>
                  <a:lnTo>
                    <a:pt x="129692" y="57658"/>
                  </a:lnTo>
                  <a:lnTo>
                    <a:pt x="129501" y="57150"/>
                  </a:lnTo>
                  <a:lnTo>
                    <a:pt x="129667" y="56134"/>
                  </a:lnTo>
                  <a:lnTo>
                    <a:pt x="130009" y="55753"/>
                  </a:lnTo>
                  <a:lnTo>
                    <a:pt x="131673" y="55118"/>
                  </a:lnTo>
                  <a:lnTo>
                    <a:pt x="134327" y="53721"/>
                  </a:lnTo>
                  <a:lnTo>
                    <a:pt x="135077" y="53721"/>
                  </a:lnTo>
                  <a:lnTo>
                    <a:pt x="135356" y="53848"/>
                  </a:lnTo>
                  <a:lnTo>
                    <a:pt x="136042" y="54229"/>
                  </a:lnTo>
                  <a:lnTo>
                    <a:pt x="136309" y="54737"/>
                  </a:lnTo>
                  <a:lnTo>
                    <a:pt x="136245" y="55626"/>
                  </a:lnTo>
                  <a:lnTo>
                    <a:pt x="137553" y="54864"/>
                  </a:lnTo>
                  <a:lnTo>
                    <a:pt x="138620" y="53721"/>
                  </a:lnTo>
                  <a:lnTo>
                    <a:pt x="138849" y="53467"/>
                  </a:lnTo>
                  <a:lnTo>
                    <a:pt x="139814" y="51943"/>
                  </a:lnTo>
                  <a:lnTo>
                    <a:pt x="139712" y="50927"/>
                  </a:lnTo>
                  <a:lnTo>
                    <a:pt x="140804" y="48895"/>
                  </a:lnTo>
                  <a:lnTo>
                    <a:pt x="141274" y="47752"/>
                  </a:lnTo>
                  <a:lnTo>
                    <a:pt x="141338" y="47625"/>
                  </a:lnTo>
                  <a:lnTo>
                    <a:pt x="141541" y="47117"/>
                  </a:lnTo>
                  <a:lnTo>
                    <a:pt x="142151" y="45339"/>
                  </a:lnTo>
                  <a:lnTo>
                    <a:pt x="142240" y="45085"/>
                  </a:lnTo>
                  <a:lnTo>
                    <a:pt x="142519" y="44704"/>
                  </a:lnTo>
                  <a:lnTo>
                    <a:pt x="142862" y="44577"/>
                  </a:lnTo>
                  <a:close/>
                </a:path>
                <a:path w="147319" h="80644">
                  <a:moveTo>
                    <a:pt x="146735" y="39509"/>
                  </a:moveTo>
                  <a:lnTo>
                    <a:pt x="146697" y="39344"/>
                  </a:lnTo>
                  <a:lnTo>
                    <a:pt x="146583" y="39027"/>
                  </a:lnTo>
                  <a:lnTo>
                    <a:pt x="146278" y="38519"/>
                  </a:lnTo>
                  <a:lnTo>
                    <a:pt x="146177" y="38379"/>
                  </a:lnTo>
                  <a:lnTo>
                    <a:pt x="146151" y="38760"/>
                  </a:lnTo>
                  <a:lnTo>
                    <a:pt x="146177" y="39204"/>
                  </a:lnTo>
                  <a:lnTo>
                    <a:pt x="146177" y="39662"/>
                  </a:lnTo>
                  <a:lnTo>
                    <a:pt x="146405" y="39624"/>
                  </a:lnTo>
                  <a:lnTo>
                    <a:pt x="146596" y="39573"/>
                  </a:lnTo>
                  <a:lnTo>
                    <a:pt x="146735" y="39509"/>
                  </a:lnTo>
                  <a:close/>
                </a:path>
              </a:pathLst>
            </a:custGeom>
            <a:solidFill>
              <a:srgbClr val="A180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7" name="object 2867" descr=""/>
            <p:cNvSpPr/>
            <p:nvPr/>
          </p:nvSpPr>
          <p:spPr>
            <a:xfrm>
              <a:off x="2528584" y="248807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5270" y="0"/>
                  </a:moveTo>
                  <a:lnTo>
                    <a:pt x="3403" y="1206"/>
                  </a:lnTo>
                  <a:lnTo>
                    <a:pt x="1612" y="2565"/>
                  </a:lnTo>
                  <a:lnTo>
                    <a:pt x="0" y="4178"/>
                  </a:lnTo>
                  <a:lnTo>
                    <a:pt x="2374" y="6540"/>
                  </a:lnTo>
                  <a:lnTo>
                    <a:pt x="3759" y="5143"/>
                  </a:lnTo>
                  <a:lnTo>
                    <a:pt x="5372" y="3911"/>
                  </a:lnTo>
                  <a:lnTo>
                    <a:pt x="7073" y="2806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8" name="object 2868" descr=""/>
            <p:cNvSpPr/>
            <p:nvPr/>
          </p:nvSpPr>
          <p:spPr>
            <a:xfrm>
              <a:off x="2530628" y="2490489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775" y="0"/>
                  </a:moveTo>
                  <a:lnTo>
                    <a:pt x="3047" y="1117"/>
                  </a:lnTo>
                  <a:lnTo>
                    <a:pt x="1409" y="2362"/>
                  </a:lnTo>
                  <a:lnTo>
                    <a:pt x="0" y="3797"/>
                  </a:lnTo>
                  <a:lnTo>
                    <a:pt x="330" y="4127"/>
                  </a:lnTo>
                  <a:lnTo>
                    <a:pt x="1714" y="2730"/>
                  </a:lnTo>
                  <a:lnTo>
                    <a:pt x="3327" y="1498"/>
                  </a:lnTo>
                  <a:lnTo>
                    <a:pt x="5029" y="393"/>
                  </a:lnTo>
                  <a:lnTo>
                    <a:pt x="47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9" name="object 2869" descr=""/>
            <p:cNvSpPr/>
            <p:nvPr/>
          </p:nvSpPr>
          <p:spPr>
            <a:xfrm>
              <a:off x="2533850" y="248494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854" y="0"/>
                  </a:moveTo>
                  <a:lnTo>
                    <a:pt x="3822" y="888"/>
                  </a:lnTo>
                  <a:lnTo>
                    <a:pt x="1866" y="1930"/>
                  </a:lnTo>
                  <a:lnTo>
                    <a:pt x="0" y="3124"/>
                  </a:lnTo>
                  <a:lnTo>
                    <a:pt x="1803" y="5943"/>
                  </a:lnTo>
                  <a:lnTo>
                    <a:pt x="3517" y="4838"/>
                  </a:lnTo>
                  <a:lnTo>
                    <a:pt x="5321" y="3873"/>
                  </a:lnTo>
                  <a:lnTo>
                    <a:pt x="7188" y="3060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0" name="object 2870" descr=""/>
            <p:cNvSpPr/>
            <p:nvPr/>
          </p:nvSpPr>
          <p:spPr>
            <a:xfrm>
              <a:off x="2535400" y="2487575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448" y="0"/>
                  </a:moveTo>
                  <a:lnTo>
                    <a:pt x="3555" y="825"/>
                  </a:lnTo>
                  <a:lnTo>
                    <a:pt x="1727" y="1803"/>
                  </a:lnTo>
                  <a:lnTo>
                    <a:pt x="0" y="2920"/>
                  </a:lnTo>
                  <a:lnTo>
                    <a:pt x="253" y="3314"/>
                  </a:lnTo>
                  <a:lnTo>
                    <a:pt x="1968" y="2209"/>
                  </a:lnTo>
                  <a:lnTo>
                    <a:pt x="3771" y="1244"/>
                  </a:lnTo>
                  <a:lnTo>
                    <a:pt x="5638" y="431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1" name="object 2871" descr=""/>
            <p:cNvSpPr/>
            <p:nvPr/>
          </p:nvSpPr>
          <p:spPr>
            <a:xfrm>
              <a:off x="2539695" y="2482792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299" y="0"/>
                  </a:moveTo>
                  <a:lnTo>
                    <a:pt x="4127" y="533"/>
                  </a:lnTo>
                  <a:lnTo>
                    <a:pt x="2031" y="1269"/>
                  </a:lnTo>
                  <a:lnTo>
                    <a:pt x="0" y="2158"/>
                  </a:lnTo>
                  <a:lnTo>
                    <a:pt x="1346" y="5219"/>
                  </a:lnTo>
                  <a:lnTo>
                    <a:pt x="3213" y="4394"/>
                  </a:lnTo>
                  <a:lnTo>
                    <a:pt x="5143" y="3721"/>
                  </a:lnTo>
                  <a:lnTo>
                    <a:pt x="7099" y="3238"/>
                  </a:lnTo>
                  <a:lnTo>
                    <a:pt x="629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2" name="object 2872" descr=""/>
            <p:cNvSpPr/>
            <p:nvPr/>
          </p:nvSpPr>
          <p:spPr>
            <a:xfrm>
              <a:off x="2540850" y="248557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29" y="0"/>
                  </a:moveTo>
                  <a:lnTo>
                    <a:pt x="3848" y="495"/>
                  </a:lnTo>
                  <a:lnTo>
                    <a:pt x="1892" y="1181"/>
                  </a:lnTo>
                  <a:lnTo>
                    <a:pt x="0" y="2006"/>
                  </a:lnTo>
                  <a:lnTo>
                    <a:pt x="190" y="2438"/>
                  </a:lnTo>
                  <a:lnTo>
                    <a:pt x="2057" y="1612"/>
                  </a:lnTo>
                  <a:lnTo>
                    <a:pt x="3987" y="939"/>
                  </a:lnTo>
                  <a:lnTo>
                    <a:pt x="5943" y="457"/>
                  </a:lnTo>
                  <a:lnTo>
                    <a:pt x="582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3" name="object 2873" descr=""/>
            <p:cNvSpPr/>
            <p:nvPr/>
          </p:nvSpPr>
          <p:spPr>
            <a:xfrm>
              <a:off x="2545988" y="248191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718" y="0"/>
                  </a:moveTo>
                  <a:lnTo>
                    <a:pt x="4406" y="0"/>
                  </a:lnTo>
                  <a:lnTo>
                    <a:pt x="2171" y="342"/>
                  </a:lnTo>
                  <a:lnTo>
                    <a:pt x="0" y="876"/>
                  </a:lnTo>
                  <a:lnTo>
                    <a:pt x="800" y="4114"/>
                  </a:lnTo>
                  <a:lnTo>
                    <a:pt x="2768" y="3632"/>
                  </a:lnTo>
                  <a:lnTo>
                    <a:pt x="4762" y="3340"/>
                  </a:lnTo>
                  <a:lnTo>
                    <a:pt x="6705" y="3340"/>
                  </a:lnTo>
                  <a:lnTo>
                    <a:pt x="671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4" name="object 2874" descr=""/>
            <p:cNvSpPr/>
            <p:nvPr/>
          </p:nvSpPr>
          <p:spPr>
            <a:xfrm>
              <a:off x="2546686" y="2484783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6007" y="0"/>
                  </a:moveTo>
                  <a:lnTo>
                    <a:pt x="4013" y="0"/>
                  </a:lnTo>
                  <a:lnTo>
                    <a:pt x="1981" y="304"/>
                  </a:lnTo>
                  <a:lnTo>
                    <a:pt x="0" y="787"/>
                  </a:lnTo>
                  <a:lnTo>
                    <a:pt x="101" y="1244"/>
                  </a:lnTo>
                  <a:lnTo>
                    <a:pt x="2070" y="762"/>
                  </a:lnTo>
                  <a:lnTo>
                    <a:pt x="4064" y="469"/>
                  </a:lnTo>
                  <a:lnTo>
                    <a:pt x="6007" y="469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5" name="object 2875" descr=""/>
            <p:cNvSpPr/>
            <p:nvPr/>
          </p:nvSpPr>
          <p:spPr>
            <a:xfrm>
              <a:off x="2552693" y="248191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1168" y="0"/>
                  </a:moveTo>
                  <a:lnTo>
                    <a:pt x="12" y="0"/>
                  </a:lnTo>
                  <a:lnTo>
                    <a:pt x="0" y="3340"/>
                  </a:lnTo>
                  <a:lnTo>
                    <a:pt x="977" y="3340"/>
                  </a:lnTo>
                  <a:lnTo>
                    <a:pt x="1930" y="3416"/>
                  </a:lnTo>
                  <a:lnTo>
                    <a:pt x="2857" y="3594"/>
                  </a:lnTo>
                  <a:lnTo>
                    <a:pt x="3416" y="3721"/>
                  </a:lnTo>
                  <a:lnTo>
                    <a:pt x="3949" y="3873"/>
                  </a:lnTo>
                  <a:lnTo>
                    <a:pt x="4572" y="4089"/>
                  </a:lnTo>
                  <a:lnTo>
                    <a:pt x="4953" y="4267"/>
                  </a:lnTo>
                  <a:lnTo>
                    <a:pt x="5321" y="4483"/>
                  </a:lnTo>
                  <a:lnTo>
                    <a:pt x="6997" y="1600"/>
                  </a:lnTo>
                  <a:lnTo>
                    <a:pt x="5892" y="952"/>
                  </a:lnTo>
                  <a:lnTo>
                    <a:pt x="4673" y="546"/>
                  </a:lnTo>
                  <a:lnTo>
                    <a:pt x="2324" y="88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6" name="object 2876" descr=""/>
            <p:cNvSpPr/>
            <p:nvPr/>
          </p:nvSpPr>
          <p:spPr>
            <a:xfrm>
              <a:off x="2552693" y="2484788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1003" y="0"/>
                  </a:moveTo>
                  <a:lnTo>
                    <a:pt x="0" y="0"/>
                  </a:lnTo>
                  <a:lnTo>
                    <a:pt x="0" y="469"/>
                  </a:lnTo>
                  <a:lnTo>
                    <a:pt x="977" y="469"/>
                  </a:lnTo>
                  <a:lnTo>
                    <a:pt x="1930" y="546"/>
                  </a:lnTo>
                  <a:lnTo>
                    <a:pt x="2857" y="723"/>
                  </a:lnTo>
                  <a:lnTo>
                    <a:pt x="3416" y="850"/>
                  </a:lnTo>
                  <a:lnTo>
                    <a:pt x="3733" y="939"/>
                  </a:lnTo>
                  <a:lnTo>
                    <a:pt x="3949" y="1003"/>
                  </a:lnTo>
                  <a:lnTo>
                    <a:pt x="4572" y="1219"/>
                  </a:lnTo>
                  <a:lnTo>
                    <a:pt x="4953" y="1396"/>
                  </a:lnTo>
                  <a:lnTo>
                    <a:pt x="5321" y="1612"/>
                  </a:lnTo>
                  <a:lnTo>
                    <a:pt x="5562" y="1206"/>
                  </a:lnTo>
                  <a:lnTo>
                    <a:pt x="1993" y="88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7" name="object 2877" descr=""/>
            <p:cNvSpPr/>
            <p:nvPr/>
          </p:nvSpPr>
          <p:spPr>
            <a:xfrm>
              <a:off x="2558009" y="2483509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1676" y="0"/>
                  </a:moveTo>
                  <a:lnTo>
                    <a:pt x="0" y="2895"/>
                  </a:lnTo>
                  <a:lnTo>
                    <a:pt x="736" y="3314"/>
                  </a:lnTo>
                  <a:lnTo>
                    <a:pt x="1333" y="3860"/>
                  </a:lnTo>
                  <a:lnTo>
                    <a:pt x="2235" y="5181"/>
                  </a:lnTo>
                  <a:lnTo>
                    <a:pt x="2527" y="5956"/>
                  </a:lnTo>
                  <a:lnTo>
                    <a:pt x="2654" y="6781"/>
                  </a:lnTo>
                  <a:lnTo>
                    <a:pt x="5956" y="6286"/>
                  </a:lnTo>
                  <a:lnTo>
                    <a:pt x="5765" y="5016"/>
                  </a:lnTo>
                  <a:lnTo>
                    <a:pt x="5295" y="3746"/>
                  </a:lnTo>
                  <a:lnTo>
                    <a:pt x="3810" y="1549"/>
                  </a:lnTo>
                  <a:lnTo>
                    <a:pt x="2794" y="647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8" name="object 2878" descr=""/>
            <p:cNvSpPr/>
            <p:nvPr/>
          </p:nvSpPr>
          <p:spPr>
            <a:xfrm>
              <a:off x="2558009" y="248599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41" y="0"/>
                  </a:moveTo>
                  <a:lnTo>
                    <a:pt x="0" y="406"/>
                  </a:lnTo>
                  <a:lnTo>
                    <a:pt x="736" y="825"/>
                  </a:lnTo>
                  <a:lnTo>
                    <a:pt x="1333" y="1371"/>
                  </a:lnTo>
                  <a:lnTo>
                    <a:pt x="1790" y="2031"/>
                  </a:lnTo>
                  <a:lnTo>
                    <a:pt x="2235" y="2692"/>
                  </a:lnTo>
                  <a:lnTo>
                    <a:pt x="2527" y="3467"/>
                  </a:lnTo>
                  <a:lnTo>
                    <a:pt x="2654" y="4292"/>
                  </a:lnTo>
                  <a:lnTo>
                    <a:pt x="3111" y="4229"/>
                  </a:lnTo>
                  <a:lnTo>
                    <a:pt x="2984" y="3340"/>
                  </a:lnTo>
                  <a:lnTo>
                    <a:pt x="2667" y="2489"/>
                  </a:lnTo>
                  <a:lnTo>
                    <a:pt x="2171" y="1777"/>
                  </a:lnTo>
                  <a:lnTo>
                    <a:pt x="1689" y="1054"/>
                  </a:lnTo>
                  <a:lnTo>
                    <a:pt x="1016" y="44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9" name="object 2879" descr=""/>
            <p:cNvSpPr/>
            <p:nvPr/>
          </p:nvSpPr>
          <p:spPr>
            <a:xfrm>
              <a:off x="2559592" y="2489794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368" y="0"/>
                  </a:moveTo>
                  <a:lnTo>
                    <a:pt x="1066" y="495"/>
                  </a:lnTo>
                  <a:lnTo>
                    <a:pt x="1193" y="1320"/>
                  </a:lnTo>
                  <a:lnTo>
                    <a:pt x="1155" y="2197"/>
                  </a:lnTo>
                  <a:lnTo>
                    <a:pt x="774" y="3924"/>
                  </a:lnTo>
                  <a:lnTo>
                    <a:pt x="444" y="4775"/>
                  </a:lnTo>
                  <a:lnTo>
                    <a:pt x="0" y="5588"/>
                  </a:lnTo>
                  <a:lnTo>
                    <a:pt x="2933" y="7188"/>
                  </a:lnTo>
                  <a:lnTo>
                    <a:pt x="3505" y="6134"/>
                  </a:lnTo>
                  <a:lnTo>
                    <a:pt x="3962" y="4991"/>
                  </a:lnTo>
                  <a:lnTo>
                    <a:pt x="4483" y="2565"/>
                  </a:lnTo>
                  <a:lnTo>
                    <a:pt x="4572" y="1282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0" name="object 2880" descr=""/>
            <p:cNvSpPr/>
            <p:nvPr/>
          </p:nvSpPr>
          <p:spPr>
            <a:xfrm>
              <a:off x="2559592" y="2490226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1536" y="0"/>
                  </a:moveTo>
                  <a:lnTo>
                    <a:pt x="1066" y="63"/>
                  </a:lnTo>
                  <a:lnTo>
                    <a:pt x="1193" y="888"/>
                  </a:lnTo>
                  <a:lnTo>
                    <a:pt x="1155" y="1765"/>
                  </a:lnTo>
                  <a:lnTo>
                    <a:pt x="774" y="3492"/>
                  </a:lnTo>
                  <a:lnTo>
                    <a:pt x="444" y="4343"/>
                  </a:lnTo>
                  <a:lnTo>
                    <a:pt x="0" y="5156"/>
                  </a:lnTo>
                  <a:lnTo>
                    <a:pt x="406" y="5384"/>
                  </a:lnTo>
                  <a:lnTo>
                    <a:pt x="876" y="4533"/>
                  </a:lnTo>
                  <a:lnTo>
                    <a:pt x="1219" y="3644"/>
                  </a:lnTo>
                  <a:lnTo>
                    <a:pt x="1625" y="1816"/>
                  </a:lnTo>
                  <a:lnTo>
                    <a:pt x="1663" y="888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1" name="object 2881" descr=""/>
            <p:cNvSpPr/>
            <p:nvPr/>
          </p:nvSpPr>
          <p:spPr>
            <a:xfrm>
              <a:off x="2555857" y="249538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3733" y="0"/>
                  </a:moveTo>
                  <a:lnTo>
                    <a:pt x="2857" y="1625"/>
                  </a:lnTo>
                  <a:lnTo>
                    <a:pt x="1536" y="3048"/>
                  </a:lnTo>
                  <a:lnTo>
                    <a:pt x="0" y="4191"/>
                  </a:lnTo>
                  <a:lnTo>
                    <a:pt x="1993" y="6870"/>
                  </a:lnTo>
                  <a:lnTo>
                    <a:pt x="3860" y="5473"/>
                  </a:lnTo>
                  <a:lnTo>
                    <a:pt x="5511" y="3721"/>
                  </a:lnTo>
                  <a:lnTo>
                    <a:pt x="6667" y="1600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2" name="object 2882" descr=""/>
            <p:cNvSpPr/>
            <p:nvPr/>
          </p:nvSpPr>
          <p:spPr>
            <a:xfrm>
              <a:off x="2555857" y="2495381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3733" y="0"/>
                  </a:moveTo>
                  <a:lnTo>
                    <a:pt x="2857" y="1625"/>
                  </a:lnTo>
                  <a:lnTo>
                    <a:pt x="1536" y="3048"/>
                  </a:lnTo>
                  <a:lnTo>
                    <a:pt x="0" y="4191"/>
                  </a:lnTo>
                  <a:lnTo>
                    <a:pt x="279" y="4572"/>
                  </a:lnTo>
                  <a:lnTo>
                    <a:pt x="1866" y="3390"/>
                  </a:lnTo>
                  <a:lnTo>
                    <a:pt x="3225" y="1917"/>
                  </a:lnTo>
                  <a:lnTo>
                    <a:pt x="4152" y="228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3" name="object 2883" descr=""/>
            <p:cNvSpPr/>
            <p:nvPr/>
          </p:nvSpPr>
          <p:spPr>
            <a:xfrm>
              <a:off x="2549914" y="2499568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5943" y="0"/>
                  </a:moveTo>
                  <a:lnTo>
                    <a:pt x="3048" y="1358"/>
                  </a:lnTo>
                  <a:lnTo>
                    <a:pt x="2654" y="1282"/>
                  </a:lnTo>
                  <a:lnTo>
                    <a:pt x="2362" y="1054"/>
                  </a:lnTo>
                  <a:lnTo>
                    <a:pt x="0" y="3416"/>
                  </a:lnTo>
                  <a:lnTo>
                    <a:pt x="2705" y="4686"/>
                  </a:lnTo>
                  <a:lnTo>
                    <a:pt x="3124" y="4686"/>
                  </a:lnTo>
                  <a:lnTo>
                    <a:pt x="7937" y="2679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4" name="object 2884" descr=""/>
            <p:cNvSpPr/>
            <p:nvPr/>
          </p:nvSpPr>
          <p:spPr>
            <a:xfrm>
              <a:off x="2551946" y="2499568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3911" y="0"/>
                  </a:moveTo>
                  <a:lnTo>
                    <a:pt x="1651" y="1231"/>
                  </a:lnTo>
                  <a:lnTo>
                    <a:pt x="1308" y="1333"/>
                  </a:lnTo>
                  <a:lnTo>
                    <a:pt x="1016" y="1358"/>
                  </a:lnTo>
                  <a:lnTo>
                    <a:pt x="622" y="1282"/>
                  </a:lnTo>
                  <a:lnTo>
                    <a:pt x="495" y="1219"/>
                  </a:lnTo>
                  <a:lnTo>
                    <a:pt x="330" y="1054"/>
                  </a:lnTo>
                  <a:lnTo>
                    <a:pt x="0" y="1384"/>
                  </a:lnTo>
                  <a:lnTo>
                    <a:pt x="228" y="1612"/>
                  </a:lnTo>
                  <a:lnTo>
                    <a:pt x="457" y="1727"/>
                  </a:lnTo>
                  <a:lnTo>
                    <a:pt x="1028" y="1828"/>
                  </a:lnTo>
                  <a:lnTo>
                    <a:pt x="1397" y="1803"/>
                  </a:lnTo>
                  <a:lnTo>
                    <a:pt x="4191" y="380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5" name="object 2885" descr=""/>
            <p:cNvSpPr/>
            <p:nvPr/>
          </p:nvSpPr>
          <p:spPr>
            <a:xfrm>
              <a:off x="2548009" y="2495597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101" y="0"/>
                  </a:moveTo>
                  <a:lnTo>
                    <a:pt x="0" y="1168"/>
                  </a:lnTo>
                  <a:lnTo>
                    <a:pt x="0" y="2349"/>
                  </a:lnTo>
                  <a:lnTo>
                    <a:pt x="1905" y="7391"/>
                  </a:lnTo>
                  <a:lnTo>
                    <a:pt x="4267" y="5029"/>
                  </a:lnTo>
                  <a:lnTo>
                    <a:pt x="4102" y="4864"/>
                  </a:lnTo>
                  <a:lnTo>
                    <a:pt x="3937" y="4597"/>
                  </a:lnTo>
                  <a:lnTo>
                    <a:pt x="3657" y="3898"/>
                  </a:lnTo>
                  <a:lnTo>
                    <a:pt x="3556" y="3492"/>
                  </a:lnTo>
                  <a:lnTo>
                    <a:pt x="3352" y="2197"/>
                  </a:lnTo>
                  <a:lnTo>
                    <a:pt x="3340" y="1244"/>
                  </a:lnTo>
                  <a:lnTo>
                    <a:pt x="3429" y="29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6" name="object 2886" descr=""/>
            <p:cNvSpPr/>
            <p:nvPr/>
          </p:nvSpPr>
          <p:spPr>
            <a:xfrm>
              <a:off x="2550892" y="2495851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76" y="0"/>
                  </a:moveTo>
                  <a:lnTo>
                    <a:pt x="0" y="977"/>
                  </a:lnTo>
                  <a:lnTo>
                    <a:pt x="0" y="1968"/>
                  </a:lnTo>
                  <a:lnTo>
                    <a:pt x="215" y="3340"/>
                  </a:lnTo>
                  <a:lnTo>
                    <a:pt x="317" y="3784"/>
                  </a:lnTo>
                  <a:lnTo>
                    <a:pt x="482" y="4165"/>
                  </a:lnTo>
                  <a:lnTo>
                    <a:pt x="635" y="4546"/>
                  </a:lnTo>
                  <a:lnTo>
                    <a:pt x="825" y="4876"/>
                  </a:lnTo>
                  <a:lnTo>
                    <a:pt x="1054" y="5105"/>
                  </a:lnTo>
                  <a:lnTo>
                    <a:pt x="1384" y="4775"/>
                  </a:lnTo>
                  <a:lnTo>
                    <a:pt x="1219" y="4610"/>
                  </a:lnTo>
                  <a:lnTo>
                    <a:pt x="1054" y="4343"/>
                  </a:lnTo>
                  <a:lnTo>
                    <a:pt x="774" y="3644"/>
                  </a:lnTo>
                  <a:lnTo>
                    <a:pt x="673" y="3238"/>
                  </a:lnTo>
                  <a:lnTo>
                    <a:pt x="469" y="1943"/>
                  </a:lnTo>
                  <a:lnTo>
                    <a:pt x="457" y="990"/>
                  </a:lnTo>
                  <a:lnTo>
                    <a:pt x="546" y="3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7" name="object 2887" descr=""/>
            <p:cNvSpPr/>
            <p:nvPr/>
          </p:nvSpPr>
          <p:spPr>
            <a:xfrm>
              <a:off x="2548107" y="2488940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663" y="0"/>
                  </a:moveTo>
                  <a:lnTo>
                    <a:pt x="0" y="6667"/>
                  </a:lnTo>
                  <a:lnTo>
                    <a:pt x="3327" y="6946"/>
                  </a:lnTo>
                  <a:lnTo>
                    <a:pt x="3505" y="5029"/>
                  </a:lnTo>
                  <a:lnTo>
                    <a:pt x="4000" y="3086"/>
                  </a:lnTo>
                  <a:lnTo>
                    <a:pt x="4749" y="1282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8" name="object 2888" descr=""/>
            <p:cNvSpPr/>
            <p:nvPr/>
          </p:nvSpPr>
          <p:spPr>
            <a:xfrm>
              <a:off x="2550965" y="2490045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1460" y="0"/>
                  </a:moveTo>
                  <a:lnTo>
                    <a:pt x="698" y="1854"/>
                  </a:lnTo>
                  <a:lnTo>
                    <a:pt x="177" y="3835"/>
                  </a:lnTo>
                  <a:lnTo>
                    <a:pt x="0" y="5803"/>
                  </a:lnTo>
                  <a:lnTo>
                    <a:pt x="469" y="5842"/>
                  </a:lnTo>
                  <a:lnTo>
                    <a:pt x="647" y="3924"/>
                  </a:lnTo>
                  <a:lnTo>
                    <a:pt x="1143" y="1981"/>
                  </a:lnTo>
                  <a:lnTo>
                    <a:pt x="1892" y="177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9" name="object 2889" descr=""/>
            <p:cNvSpPr/>
            <p:nvPr/>
          </p:nvSpPr>
          <p:spPr>
            <a:xfrm>
              <a:off x="2549772" y="248338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330" y="0"/>
                  </a:moveTo>
                  <a:lnTo>
                    <a:pt x="0" y="5549"/>
                  </a:lnTo>
                  <a:lnTo>
                    <a:pt x="3086" y="6832"/>
                  </a:lnTo>
                  <a:lnTo>
                    <a:pt x="3225" y="6515"/>
                  </a:lnTo>
                  <a:lnTo>
                    <a:pt x="3441" y="6070"/>
                  </a:lnTo>
                  <a:lnTo>
                    <a:pt x="6591" y="2463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0" name="object 2890" descr=""/>
            <p:cNvSpPr/>
            <p:nvPr/>
          </p:nvSpPr>
          <p:spPr>
            <a:xfrm>
              <a:off x="2552426" y="2485508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3619" y="0"/>
                  </a:moveTo>
                  <a:lnTo>
                    <a:pt x="2870" y="685"/>
                  </a:lnTo>
                  <a:lnTo>
                    <a:pt x="2146" y="1409"/>
                  </a:lnTo>
                  <a:lnTo>
                    <a:pt x="1511" y="2171"/>
                  </a:lnTo>
                  <a:lnTo>
                    <a:pt x="1193" y="2540"/>
                  </a:lnTo>
                  <a:lnTo>
                    <a:pt x="889" y="2933"/>
                  </a:lnTo>
                  <a:lnTo>
                    <a:pt x="381" y="3721"/>
                  </a:lnTo>
                  <a:lnTo>
                    <a:pt x="177" y="4102"/>
                  </a:lnTo>
                  <a:lnTo>
                    <a:pt x="0" y="4533"/>
                  </a:lnTo>
                  <a:lnTo>
                    <a:pt x="431" y="4711"/>
                  </a:lnTo>
                  <a:lnTo>
                    <a:pt x="571" y="4394"/>
                  </a:lnTo>
                  <a:lnTo>
                    <a:pt x="787" y="3949"/>
                  </a:lnTo>
                  <a:lnTo>
                    <a:pt x="3937" y="342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1" name="object 2891" descr=""/>
            <p:cNvSpPr/>
            <p:nvPr/>
          </p:nvSpPr>
          <p:spPr>
            <a:xfrm>
              <a:off x="2554107" y="2479313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5194" y="0"/>
                  </a:moveTo>
                  <a:lnTo>
                    <a:pt x="3390" y="1231"/>
                  </a:lnTo>
                  <a:lnTo>
                    <a:pt x="1650" y="2565"/>
                  </a:lnTo>
                  <a:lnTo>
                    <a:pt x="0" y="4076"/>
                  </a:lnTo>
                  <a:lnTo>
                    <a:pt x="2260" y="6540"/>
                  </a:lnTo>
                  <a:lnTo>
                    <a:pt x="3746" y="5168"/>
                  </a:lnTo>
                  <a:lnTo>
                    <a:pt x="5384" y="3924"/>
                  </a:lnTo>
                  <a:lnTo>
                    <a:pt x="7086" y="2755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2" name="object 2892" descr=""/>
            <p:cNvSpPr/>
            <p:nvPr/>
          </p:nvSpPr>
          <p:spPr>
            <a:xfrm>
              <a:off x="2556050" y="2481688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4876" y="0"/>
                  </a:moveTo>
                  <a:lnTo>
                    <a:pt x="3162" y="1168"/>
                  </a:lnTo>
                  <a:lnTo>
                    <a:pt x="1511" y="2438"/>
                  </a:lnTo>
                  <a:lnTo>
                    <a:pt x="0" y="3822"/>
                  </a:lnTo>
                  <a:lnTo>
                    <a:pt x="317" y="4165"/>
                  </a:lnTo>
                  <a:lnTo>
                    <a:pt x="1803" y="2793"/>
                  </a:lnTo>
                  <a:lnTo>
                    <a:pt x="3441" y="1549"/>
                  </a:lnTo>
                  <a:lnTo>
                    <a:pt x="5143" y="380"/>
                  </a:lnTo>
                  <a:lnTo>
                    <a:pt x="48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3" name="object 2893" descr=""/>
            <p:cNvSpPr/>
            <p:nvPr/>
          </p:nvSpPr>
          <p:spPr>
            <a:xfrm>
              <a:off x="2559310" y="247592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613" y="0"/>
                  </a:moveTo>
                  <a:lnTo>
                    <a:pt x="3670" y="1028"/>
                  </a:lnTo>
                  <a:lnTo>
                    <a:pt x="1803" y="2158"/>
                  </a:lnTo>
                  <a:lnTo>
                    <a:pt x="0" y="3390"/>
                  </a:lnTo>
                  <a:lnTo>
                    <a:pt x="1879" y="6146"/>
                  </a:lnTo>
                  <a:lnTo>
                    <a:pt x="3581" y="4978"/>
                  </a:lnTo>
                  <a:lnTo>
                    <a:pt x="5359" y="3911"/>
                  </a:lnTo>
                  <a:lnTo>
                    <a:pt x="7175" y="2946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4" name="object 2894" descr=""/>
            <p:cNvSpPr/>
            <p:nvPr/>
          </p:nvSpPr>
          <p:spPr>
            <a:xfrm>
              <a:off x="2560923" y="247844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346" y="0"/>
                  </a:moveTo>
                  <a:lnTo>
                    <a:pt x="3505" y="977"/>
                  </a:lnTo>
                  <a:lnTo>
                    <a:pt x="1727" y="2057"/>
                  </a:lnTo>
                  <a:lnTo>
                    <a:pt x="0" y="3238"/>
                  </a:lnTo>
                  <a:lnTo>
                    <a:pt x="266" y="3619"/>
                  </a:lnTo>
                  <a:lnTo>
                    <a:pt x="1968" y="2451"/>
                  </a:lnTo>
                  <a:lnTo>
                    <a:pt x="3746" y="1384"/>
                  </a:lnTo>
                  <a:lnTo>
                    <a:pt x="5562" y="419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5" name="object 2895" descr=""/>
            <p:cNvSpPr/>
            <p:nvPr/>
          </p:nvSpPr>
          <p:spPr>
            <a:xfrm>
              <a:off x="2564917" y="247321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032" y="0"/>
                  </a:moveTo>
                  <a:lnTo>
                    <a:pt x="3936" y="749"/>
                  </a:lnTo>
                  <a:lnTo>
                    <a:pt x="1943" y="1676"/>
                  </a:lnTo>
                  <a:lnTo>
                    <a:pt x="0" y="2692"/>
                  </a:lnTo>
                  <a:lnTo>
                    <a:pt x="1562" y="5651"/>
                  </a:lnTo>
                  <a:lnTo>
                    <a:pt x="3390" y="4686"/>
                  </a:lnTo>
                  <a:lnTo>
                    <a:pt x="5257" y="3822"/>
                  </a:lnTo>
                  <a:lnTo>
                    <a:pt x="7162" y="3136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6" name="object 2896" descr=""/>
            <p:cNvSpPr/>
            <p:nvPr/>
          </p:nvSpPr>
          <p:spPr>
            <a:xfrm>
              <a:off x="2566263" y="2475911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664" y="0"/>
                  </a:moveTo>
                  <a:lnTo>
                    <a:pt x="3721" y="698"/>
                  </a:lnTo>
                  <a:lnTo>
                    <a:pt x="1841" y="1574"/>
                  </a:lnTo>
                  <a:lnTo>
                    <a:pt x="0" y="2539"/>
                  </a:lnTo>
                  <a:lnTo>
                    <a:pt x="215" y="2959"/>
                  </a:lnTo>
                  <a:lnTo>
                    <a:pt x="2044" y="1993"/>
                  </a:lnTo>
                  <a:lnTo>
                    <a:pt x="3911" y="1130"/>
                  </a:lnTo>
                  <a:lnTo>
                    <a:pt x="5816" y="444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7" name="object 2897" descr=""/>
            <p:cNvSpPr/>
            <p:nvPr/>
          </p:nvSpPr>
          <p:spPr>
            <a:xfrm>
              <a:off x="2570951" y="247171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680" y="0"/>
                  </a:moveTo>
                  <a:lnTo>
                    <a:pt x="0" y="1498"/>
                  </a:lnTo>
                  <a:lnTo>
                    <a:pt x="1130" y="4648"/>
                  </a:lnTo>
                  <a:lnTo>
                    <a:pt x="2082" y="4305"/>
                  </a:lnTo>
                  <a:lnTo>
                    <a:pt x="3047" y="4000"/>
                  </a:lnTo>
                  <a:lnTo>
                    <a:pt x="4965" y="3543"/>
                  </a:lnTo>
                  <a:lnTo>
                    <a:pt x="5918" y="3390"/>
                  </a:lnTo>
                  <a:lnTo>
                    <a:pt x="6845" y="3340"/>
                  </a:lnTo>
                  <a:lnTo>
                    <a:pt x="668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8" name="object 2898" descr=""/>
            <p:cNvSpPr/>
            <p:nvPr/>
          </p:nvSpPr>
          <p:spPr>
            <a:xfrm>
              <a:off x="2571916" y="2474580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5854" y="0"/>
                  </a:moveTo>
                  <a:lnTo>
                    <a:pt x="0" y="1333"/>
                  </a:lnTo>
                  <a:lnTo>
                    <a:pt x="165" y="1778"/>
                  </a:lnTo>
                  <a:lnTo>
                    <a:pt x="1117" y="1435"/>
                  </a:lnTo>
                  <a:lnTo>
                    <a:pt x="2082" y="1130"/>
                  </a:lnTo>
                  <a:lnTo>
                    <a:pt x="4000" y="673"/>
                  </a:lnTo>
                  <a:lnTo>
                    <a:pt x="4952" y="520"/>
                  </a:lnTo>
                  <a:lnTo>
                    <a:pt x="5880" y="469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9" name="object 2899" descr=""/>
            <p:cNvSpPr/>
            <p:nvPr/>
          </p:nvSpPr>
          <p:spPr>
            <a:xfrm>
              <a:off x="2577625" y="247168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1219" y="0"/>
                  </a:moveTo>
                  <a:lnTo>
                    <a:pt x="596" y="0"/>
                  </a:lnTo>
                  <a:lnTo>
                    <a:pt x="0" y="25"/>
                  </a:lnTo>
                  <a:lnTo>
                    <a:pt x="165" y="3365"/>
                  </a:lnTo>
                  <a:lnTo>
                    <a:pt x="1092" y="3314"/>
                  </a:lnTo>
                  <a:lnTo>
                    <a:pt x="1981" y="3390"/>
                  </a:lnTo>
                  <a:lnTo>
                    <a:pt x="3060" y="3759"/>
                  </a:lnTo>
                  <a:lnTo>
                    <a:pt x="3213" y="3848"/>
                  </a:lnTo>
                  <a:lnTo>
                    <a:pt x="3416" y="3936"/>
                  </a:lnTo>
                  <a:lnTo>
                    <a:pt x="4140" y="4381"/>
                  </a:lnTo>
                  <a:lnTo>
                    <a:pt x="4457" y="4635"/>
                  </a:lnTo>
                  <a:lnTo>
                    <a:pt x="4724" y="4902"/>
                  </a:lnTo>
                  <a:lnTo>
                    <a:pt x="7099" y="2552"/>
                  </a:lnTo>
                  <a:lnTo>
                    <a:pt x="6616" y="2070"/>
                  </a:lnTo>
                  <a:lnTo>
                    <a:pt x="6096" y="1663"/>
                  </a:lnTo>
                  <a:lnTo>
                    <a:pt x="5549" y="1333"/>
                  </a:lnTo>
                  <a:lnTo>
                    <a:pt x="5283" y="1155"/>
                  </a:lnTo>
                  <a:lnTo>
                    <a:pt x="4406" y="698"/>
                  </a:lnTo>
                  <a:lnTo>
                    <a:pt x="4089" y="571"/>
                  </a:lnTo>
                  <a:lnTo>
                    <a:pt x="3124" y="241"/>
                  </a:lnTo>
                  <a:lnTo>
                    <a:pt x="2476" y="126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0" name="object 2900" descr=""/>
            <p:cNvSpPr/>
            <p:nvPr/>
          </p:nvSpPr>
          <p:spPr>
            <a:xfrm>
              <a:off x="2577777" y="2474533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952" y="0"/>
                  </a:moveTo>
                  <a:lnTo>
                    <a:pt x="0" y="50"/>
                  </a:lnTo>
                  <a:lnTo>
                    <a:pt x="12" y="520"/>
                  </a:lnTo>
                  <a:lnTo>
                    <a:pt x="939" y="469"/>
                  </a:lnTo>
                  <a:lnTo>
                    <a:pt x="1828" y="546"/>
                  </a:lnTo>
                  <a:lnTo>
                    <a:pt x="2552" y="787"/>
                  </a:lnTo>
                  <a:lnTo>
                    <a:pt x="2908" y="914"/>
                  </a:lnTo>
                  <a:lnTo>
                    <a:pt x="3060" y="1003"/>
                  </a:lnTo>
                  <a:lnTo>
                    <a:pt x="3263" y="1092"/>
                  </a:lnTo>
                  <a:lnTo>
                    <a:pt x="3987" y="1536"/>
                  </a:lnTo>
                  <a:lnTo>
                    <a:pt x="4305" y="1790"/>
                  </a:lnTo>
                  <a:lnTo>
                    <a:pt x="4572" y="2057"/>
                  </a:lnTo>
                  <a:lnTo>
                    <a:pt x="4902" y="1727"/>
                  </a:lnTo>
                  <a:lnTo>
                    <a:pt x="3276" y="584"/>
                  </a:lnTo>
                  <a:lnTo>
                    <a:pt x="3098" y="482"/>
                  </a:lnTo>
                  <a:lnTo>
                    <a:pt x="2908" y="406"/>
                  </a:lnTo>
                  <a:lnTo>
                    <a:pt x="1892" y="76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1" name="object 2901" descr=""/>
            <p:cNvSpPr/>
            <p:nvPr/>
          </p:nvSpPr>
          <p:spPr>
            <a:xfrm>
              <a:off x="2582354" y="2474240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2374" y="0"/>
                  </a:moveTo>
                  <a:lnTo>
                    <a:pt x="0" y="2349"/>
                  </a:lnTo>
                  <a:lnTo>
                    <a:pt x="533" y="2895"/>
                  </a:lnTo>
                  <a:lnTo>
                    <a:pt x="850" y="3517"/>
                  </a:lnTo>
                  <a:lnTo>
                    <a:pt x="1104" y="4978"/>
                  </a:lnTo>
                  <a:lnTo>
                    <a:pt x="1016" y="5829"/>
                  </a:lnTo>
                  <a:lnTo>
                    <a:pt x="787" y="6692"/>
                  </a:lnTo>
                  <a:lnTo>
                    <a:pt x="4013" y="7556"/>
                  </a:lnTo>
                  <a:lnTo>
                    <a:pt x="4178" y="6959"/>
                  </a:lnTo>
                  <a:lnTo>
                    <a:pt x="4292" y="6337"/>
                  </a:lnTo>
                  <a:lnTo>
                    <a:pt x="4394" y="5041"/>
                  </a:lnTo>
                  <a:lnTo>
                    <a:pt x="4381" y="4368"/>
                  </a:lnTo>
                  <a:lnTo>
                    <a:pt x="4152" y="3009"/>
                  </a:lnTo>
                  <a:lnTo>
                    <a:pt x="3937" y="2324"/>
                  </a:lnTo>
                  <a:lnTo>
                    <a:pt x="3276" y="1066"/>
                  </a:lnTo>
                  <a:lnTo>
                    <a:pt x="2857" y="495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2" name="object 2902" descr=""/>
            <p:cNvSpPr/>
            <p:nvPr/>
          </p:nvSpPr>
          <p:spPr>
            <a:xfrm>
              <a:off x="2582354" y="2476259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5" h="5080">
                  <a:moveTo>
                    <a:pt x="330" y="0"/>
                  </a:moveTo>
                  <a:lnTo>
                    <a:pt x="0" y="330"/>
                  </a:lnTo>
                  <a:lnTo>
                    <a:pt x="533" y="876"/>
                  </a:lnTo>
                  <a:lnTo>
                    <a:pt x="850" y="1498"/>
                  </a:lnTo>
                  <a:lnTo>
                    <a:pt x="1104" y="2959"/>
                  </a:lnTo>
                  <a:lnTo>
                    <a:pt x="1016" y="3810"/>
                  </a:lnTo>
                  <a:lnTo>
                    <a:pt x="787" y="4673"/>
                  </a:lnTo>
                  <a:lnTo>
                    <a:pt x="1244" y="4800"/>
                  </a:lnTo>
                  <a:lnTo>
                    <a:pt x="1485" y="3886"/>
                  </a:lnTo>
                  <a:lnTo>
                    <a:pt x="1574" y="2971"/>
                  </a:lnTo>
                  <a:lnTo>
                    <a:pt x="1295" y="1320"/>
                  </a:lnTo>
                  <a:lnTo>
                    <a:pt x="927" y="609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3" name="object 2903" descr=""/>
            <p:cNvSpPr/>
            <p:nvPr/>
          </p:nvSpPr>
          <p:spPr>
            <a:xfrm>
              <a:off x="2580538" y="2480936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603" y="0"/>
                  </a:moveTo>
                  <a:lnTo>
                    <a:pt x="0" y="5143"/>
                  </a:lnTo>
                  <a:lnTo>
                    <a:pt x="2743" y="7048"/>
                  </a:lnTo>
                  <a:lnTo>
                    <a:pt x="5829" y="850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4" name="object 2904" descr=""/>
            <p:cNvSpPr/>
            <p:nvPr/>
          </p:nvSpPr>
          <p:spPr>
            <a:xfrm>
              <a:off x="2580538" y="2480936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603" y="0"/>
                  </a:moveTo>
                  <a:lnTo>
                    <a:pt x="0" y="5143"/>
                  </a:lnTo>
                  <a:lnTo>
                    <a:pt x="381" y="5410"/>
                  </a:lnTo>
                  <a:lnTo>
                    <a:pt x="3060" y="11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5" name="object 2905" descr=""/>
            <p:cNvSpPr/>
            <p:nvPr/>
          </p:nvSpPr>
          <p:spPr>
            <a:xfrm>
              <a:off x="2576644" y="2486082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3898" y="0"/>
                  </a:moveTo>
                  <a:lnTo>
                    <a:pt x="2743" y="1650"/>
                  </a:lnTo>
                  <a:lnTo>
                    <a:pt x="1409" y="3225"/>
                  </a:lnTo>
                  <a:lnTo>
                    <a:pt x="0" y="4724"/>
                  </a:lnTo>
                  <a:lnTo>
                    <a:pt x="2438" y="7010"/>
                  </a:lnTo>
                  <a:lnTo>
                    <a:pt x="3924" y="5422"/>
                  </a:lnTo>
                  <a:lnTo>
                    <a:pt x="5359" y="3733"/>
                  </a:lnTo>
                  <a:lnTo>
                    <a:pt x="6642" y="1904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6" name="object 2906" descr=""/>
            <p:cNvSpPr/>
            <p:nvPr/>
          </p:nvSpPr>
          <p:spPr>
            <a:xfrm>
              <a:off x="2576644" y="2486082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3898" y="0"/>
                  </a:moveTo>
                  <a:lnTo>
                    <a:pt x="2743" y="1650"/>
                  </a:lnTo>
                  <a:lnTo>
                    <a:pt x="1409" y="3225"/>
                  </a:lnTo>
                  <a:lnTo>
                    <a:pt x="0" y="4724"/>
                  </a:lnTo>
                  <a:lnTo>
                    <a:pt x="342" y="5041"/>
                  </a:lnTo>
                  <a:lnTo>
                    <a:pt x="1765" y="3530"/>
                  </a:lnTo>
                  <a:lnTo>
                    <a:pt x="3111" y="1943"/>
                  </a:lnTo>
                  <a:lnTo>
                    <a:pt x="4279" y="266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7" name="object 2907" descr=""/>
            <p:cNvSpPr/>
            <p:nvPr/>
          </p:nvSpPr>
          <p:spPr>
            <a:xfrm>
              <a:off x="2572165" y="249080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483" y="0"/>
                  </a:moveTo>
                  <a:lnTo>
                    <a:pt x="3060" y="1511"/>
                  </a:lnTo>
                  <a:lnTo>
                    <a:pt x="1562" y="2946"/>
                  </a:lnTo>
                  <a:lnTo>
                    <a:pt x="0" y="4318"/>
                  </a:lnTo>
                  <a:lnTo>
                    <a:pt x="2209" y="6819"/>
                  </a:lnTo>
                  <a:lnTo>
                    <a:pt x="3835" y="5384"/>
                  </a:lnTo>
                  <a:lnTo>
                    <a:pt x="5410" y="3886"/>
                  </a:lnTo>
                  <a:lnTo>
                    <a:pt x="6908" y="2298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8" name="object 2908" descr=""/>
            <p:cNvSpPr/>
            <p:nvPr/>
          </p:nvSpPr>
          <p:spPr>
            <a:xfrm>
              <a:off x="2572165" y="249080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483" y="0"/>
                  </a:moveTo>
                  <a:lnTo>
                    <a:pt x="3060" y="1511"/>
                  </a:lnTo>
                  <a:lnTo>
                    <a:pt x="1562" y="2946"/>
                  </a:lnTo>
                  <a:lnTo>
                    <a:pt x="0" y="4318"/>
                  </a:lnTo>
                  <a:lnTo>
                    <a:pt x="304" y="4673"/>
                  </a:lnTo>
                  <a:lnTo>
                    <a:pt x="1879" y="3289"/>
                  </a:lnTo>
                  <a:lnTo>
                    <a:pt x="3390" y="1841"/>
                  </a:lnTo>
                  <a:lnTo>
                    <a:pt x="4826" y="330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9" name="object 2909" descr=""/>
            <p:cNvSpPr/>
            <p:nvPr/>
          </p:nvSpPr>
          <p:spPr>
            <a:xfrm>
              <a:off x="2567325" y="249511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4838" y="0"/>
                  </a:moveTo>
                  <a:lnTo>
                    <a:pt x="3276" y="1384"/>
                  </a:lnTo>
                  <a:lnTo>
                    <a:pt x="1663" y="2705"/>
                  </a:lnTo>
                  <a:lnTo>
                    <a:pt x="0" y="3962"/>
                  </a:lnTo>
                  <a:lnTo>
                    <a:pt x="2019" y="6616"/>
                  </a:lnTo>
                  <a:lnTo>
                    <a:pt x="3746" y="5308"/>
                  </a:lnTo>
                  <a:lnTo>
                    <a:pt x="5422" y="3949"/>
                  </a:lnTo>
                  <a:lnTo>
                    <a:pt x="7048" y="2501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0" name="object 2910" descr=""/>
            <p:cNvSpPr/>
            <p:nvPr/>
          </p:nvSpPr>
          <p:spPr>
            <a:xfrm>
              <a:off x="2567325" y="2495116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4838" y="0"/>
                  </a:moveTo>
                  <a:lnTo>
                    <a:pt x="3276" y="1384"/>
                  </a:lnTo>
                  <a:lnTo>
                    <a:pt x="1663" y="2705"/>
                  </a:lnTo>
                  <a:lnTo>
                    <a:pt x="0" y="3962"/>
                  </a:lnTo>
                  <a:lnTo>
                    <a:pt x="279" y="4330"/>
                  </a:lnTo>
                  <a:lnTo>
                    <a:pt x="1955" y="3060"/>
                  </a:lnTo>
                  <a:lnTo>
                    <a:pt x="3581" y="1739"/>
                  </a:lnTo>
                  <a:lnTo>
                    <a:pt x="5143" y="355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1" name="object 2911" descr=""/>
            <p:cNvSpPr/>
            <p:nvPr/>
          </p:nvSpPr>
          <p:spPr>
            <a:xfrm>
              <a:off x="2562214" y="2499074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5105" y="0"/>
                  </a:moveTo>
                  <a:lnTo>
                    <a:pt x="3454" y="1269"/>
                  </a:lnTo>
                  <a:lnTo>
                    <a:pt x="1739" y="2476"/>
                  </a:lnTo>
                  <a:lnTo>
                    <a:pt x="0" y="3619"/>
                  </a:lnTo>
                  <a:lnTo>
                    <a:pt x="1828" y="6413"/>
                  </a:lnTo>
                  <a:lnTo>
                    <a:pt x="3644" y="5219"/>
                  </a:lnTo>
                  <a:lnTo>
                    <a:pt x="5410" y="3975"/>
                  </a:lnTo>
                  <a:lnTo>
                    <a:pt x="7137" y="2666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2" name="object 2912" descr=""/>
            <p:cNvSpPr/>
            <p:nvPr/>
          </p:nvSpPr>
          <p:spPr>
            <a:xfrm>
              <a:off x="2562214" y="2499074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5105" y="0"/>
                  </a:moveTo>
                  <a:lnTo>
                    <a:pt x="3454" y="1269"/>
                  </a:lnTo>
                  <a:lnTo>
                    <a:pt x="1739" y="2476"/>
                  </a:lnTo>
                  <a:lnTo>
                    <a:pt x="0" y="3619"/>
                  </a:lnTo>
                  <a:lnTo>
                    <a:pt x="254" y="4013"/>
                  </a:lnTo>
                  <a:lnTo>
                    <a:pt x="2006" y="2857"/>
                  </a:lnTo>
                  <a:lnTo>
                    <a:pt x="3721" y="1650"/>
                  </a:lnTo>
                  <a:lnTo>
                    <a:pt x="5397" y="380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3" name="object 2913" descr=""/>
            <p:cNvSpPr/>
            <p:nvPr/>
          </p:nvSpPr>
          <p:spPr>
            <a:xfrm>
              <a:off x="2556870" y="250269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346" y="0"/>
                  </a:moveTo>
                  <a:lnTo>
                    <a:pt x="3606" y="1143"/>
                  </a:lnTo>
                  <a:lnTo>
                    <a:pt x="1816" y="2222"/>
                  </a:lnTo>
                  <a:lnTo>
                    <a:pt x="0" y="3225"/>
                  </a:lnTo>
                  <a:lnTo>
                    <a:pt x="1612" y="6146"/>
                  </a:lnTo>
                  <a:lnTo>
                    <a:pt x="3517" y="5105"/>
                  </a:lnTo>
                  <a:lnTo>
                    <a:pt x="5372" y="3975"/>
                  </a:lnTo>
                  <a:lnTo>
                    <a:pt x="7175" y="2781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4" name="object 2914" descr=""/>
            <p:cNvSpPr/>
            <p:nvPr/>
          </p:nvSpPr>
          <p:spPr>
            <a:xfrm>
              <a:off x="2556870" y="2502699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346" y="0"/>
                  </a:moveTo>
                  <a:lnTo>
                    <a:pt x="3606" y="1143"/>
                  </a:lnTo>
                  <a:lnTo>
                    <a:pt x="1816" y="2222"/>
                  </a:lnTo>
                  <a:lnTo>
                    <a:pt x="0" y="3225"/>
                  </a:lnTo>
                  <a:lnTo>
                    <a:pt x="228" y="3632"/>
                  </a:lnTo>
                  <a:lnTo>
                    <a:pt x="2057" y="2628"/>
                  </a:lnTo>
                  <a:lnTo>
                    <a:pt x="3848" y="1536"/>
                  </a:lnTo>
                  <a:lnTo>
                    <a:pt x="5600" y="381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5" name="object 2915" descr=""/>
            <p:cNvSpPr/>
            <p:nvPr/>
          </p:nvSpPr>
          <p:spPr>
            <a:xfrm>
              <a:off x="2551305" y="250592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562" y="0"/>
                  </a:moveTo>
                  <a:lnTo>
                    <a:pt x="3746" y="1003"/>
                  </a:lnTo>
                  <a:lnTo>
                    <a:pt x="1892" y="1930"/>
                  </a:lnTo>
                  <a:lnTo>
                    <a:pt x="0" y="2717"/>
                  </a:lnTo>
                  <a:lnTo>
                    <a:pt x="1295" y="5803"/>
                  </a:lnTo>
                  <a:lnTo>
                    <a:pt x="3314" y="4953"/>
                  </a:lnTo>
                  <a:lnTo>
                    <a:pt x="5270" y="3975"/>
                  </a:lnTo>
                  <a:lnTo>
                    <a:pt x="7175" y="2921"/>
                  </a:lnTo>
                  <a:lnTo>
                    <a:pt x="55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6" name="object 2916" descr=""/>
            <p:cNvSpPr/>
            <p:nvPr/>
          </p:nvSpPr>
          <p:spPr>
            <a:xfrm>
              <a:off x="2551305" y="250592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562" y="0"/>
                  </a:moveTo>
                  <a:lnTo>
                    <a:pt x="3746" y="1003"/>
                  </a:lnTo>
                  <a:lnTo>
                    <a:pt x="1892" y="1930"/>
                  </a:lnTo>
                  <a:lnTo>
                    <a:pt x="0" y="2717"/>
                  </a:lnTo>
                  <a:lnTo>
                    <a:pt x="177" y="3149"/>
                  </a:lnTo>
                  <a:lnTo>
                    <a:pt x="2095" y="2349"/>
                  </a:lnTo>
                  <a:lnTo>
                    <a:pt x="3962" y="1422"/>
                  </a:lnTo>
                  <a:lnTo>
                    <a:pt x="5791" y="406"/>
                  </a:lnTo>
                  <a:lnTo>
                    <a:pt x="55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7" name="object 2917" descr=""/>
            <p:cNvSpPr/>
            <p:nvPr/>
          </p:nvSpPr>
          <p:spPr>
            <a:xfrm>
              <a:off x="2545576" y="2508646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727" y="0"/>
                  </a:moveTo>
                  <a:lnTo>
                    <a:pt x="0" y="1816"/>
                  </a:lnTo>
                  <a:lnTo>
                    <a:pt x="609" y="5105"/>
                  </a:lnTo>
                  <a:lnTo>
                    <a:pt x="7023" y="3073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8" name="object 2918" descr=""/>
            <p:cNvSpPr/>
            <p:nvPr/>
          </p:nvSpPr>
          <p:spPr>
            <a:xfrm>
              <a:off x="2545576" y="2508646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727" y="0"/>
                  </a:moveTo>
                  <a:lnTo>
                    <a:pt x="0" y="1816"/>
                  </a:lnTo>
                  <a:lnTo>
                    <a:pt x="88" y="2273"/>
                  </a:lnTo>
                  <a:lnTo>
                    <a:pt x="5905" y="431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9" name="object 2919" descr=""/>
            <p:cNvSpPr/>
            <p:nvPr/>
          </p:nvSpPr>
          <p:spPr>
            <a:xfrm>
              <a:off x="2538906" y="250993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1562" y="0"/>
                  </a:moveTo>
                  <a:lnTo>
                    <a:pt x="0" y="2959"/>
                  </a:lnTo>
                  <a:lnTo>
                    <a:pt x="825" y="3352"/>
                  </a:lnTo>
                  <a:lnTo>
                    <a:pt x="1562" y="3657"/>
                  </a:lnTo>
                  <a:lnTo>
                    <a:pt x="2400" y="3924"/>
                  </a:lnTo>
                  <a:lnTo>
                    <a:pt x="3060" y="4025"/>
                  </a:lnTo>
                  <a:lnTo>
                    <a:pt x="4965" y="4152"/>
                  </a:lnTo>
                  <a:lnTo>
                    <a:pt x="6146" y="4013"/>
                  </a:lnTo>
                  <a:lnTo>
                    <a:pt x="7277" y="3810"/>
                  </a:lnTo>
                  <a:lnTo>
                    <a:pt x="6667" y="520"/>
                  </a:lnTo>
                  <a:lnTo>
                    <a:pt x="5727" y="698"/>
                  </a:lnTo>
                  <a:lnTo>
                    <a:pt x="4775" y="800"/>
                  </a:lnTo>
                  <a:lnTo>
                    <a:pt x="1968" y="203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0" name="object 2920" descr=""/>
            <p:cNvSpPr/>
            <p:nvPr/>
          </p:nvSpPr>
          <p:spPr>
            <a:xfrm>
              <a:off x="2540252" y="2509937"/>
              <a:ext cx="5715" cy="1270"/>
            </a:xfrm>
            <a:custGeom>
              <a:avLst/>
              <a:gdLst/>
              <a:ahLst/>
              <a:cxnLst/>
              <a:rect l="l" t="t" r="r" b="b"/>
              <a:pathLst>
                <a:path w="5714" h="1269">
                  <a:moveTo>
                    <a:pt x="215" y="0"/>
                  </a:moveTo>
                  <a:lnTo>
                    <a:pt x="0" y="419"/>
                  </a:lnTo>
                  <a:lnTo>
                    <a:pt x="863" y="825"/>
                  </a:lnTo>
                  <a:lnTo>
                    <a:pt x="1079" y="914"/>
                  </a:lnTo>
                  <a:lnTo>
                    <a:pt x="1650" y="1104"/>
                  </a:lnTo>
                  <a:lnTo>
                    <a:pt x="2082" y="1168"/>
                  </a:lnTo>
                  <a:lnTo>
                    <a:pt x="3454" y="1270"/>
                  </a:lnTo>
                  <a:lnTo>
                    <a:pt x="4432" y="1168"/>
                  </a:lnTo>
                  <a:lnTo>
                    <a:pt x="5410" y="990"/>
                  </a:lnTo>
                  <a:lnTo>
                    <a:pt x="5321" y="520"/>
                  </a:lnTo>
                  <a:lnTo>
                    <a:pt x="4381" y="698"/>
                  </a:lnTo>
                  <a:lnTo>
                    <a:pt x="3428" y="800"/>
                  </a:lnTo>
                  <a:lnTo>
                    <a:pt x="838" y="292"/>
                  </a:lnTo>
                  <a:lnTo>
                    <a:pt x="622" y="20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1" name="object 2921" descr=""/>
            <p:cNvSpPr/>
            <p:nvPr/>
          </p:nvSpPr>
          <p:spPr>
            <a:xfrm>
              <a:off x="2534201" y="2506226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251" y="0"/>
                  </a:moveTo>
                  <a:lnTo>
                    <a:pt x="0" y="774"/>
                  </a:lnTo>
                  <a:lnTo>
                    <a:pt x="152" y="1384"/>
                  </a:lnTo>
                  <a:lnTo>
                    <a:pt x="355" y="2006"/>
                  </a:lnTo>
                  <a:lnTo>
                    <a:pt x="927" y="3200"/>
                  </a:lnTo>
                  <a:lnTo>
                    <a:pt x="1282" y="3784"/>
                  </a:lnTo>
                  <a:lnTo>
                    <a:pt x="1714" y="4292"/>
                  </a:lnTo>
                  <a:lnTo>
                    <a:pt x="2133" y="4813"/>
                  </a:lnTo>
                  <a:lnTo>
                    <a:pt x="2616" y="5270"/>
                  </a:lnTo>
                  <a:lnTo>
                    <a:pt x="3632" y="6045"/>
                  </a:lnTo>
                  <a:lnTo>
                    <a:pt x="4165" y="6375"/>
                  </a:lnTo>
                  <a:lnTo>
                    <a:pt x="4711" y="6667"/>
                  </a:lnTo>
                  <a:lnTo>
                    <a:pt x="6273" y="3708"/>
                  </a:lnTo>
                  <a:lnTo>
                    <a:pt x="5473" y="3289"/>
                  </a:lnTo>
                  <a:lnTo>
                    <a:pt x="4787" y="2781"/>
                  </a:lnTo>
                  <a:lnTo>
                    <a:pt x="3784" y="1562"/>
                  </a:lnTo>
                  <a:lnTo>
                    <a:pt x="3454" y="850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2" name="object 2922" descr=""/>
            <p:cNvSpPr/>
            <p:nvPr/>
          </p:nvSpPr>
          <p:spPr>
            <a:xfrm>
              <a:off x="2536995" y="2506226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457" y="0"/>
                  </a:moveTo>
                  <a:lnTo>
                    <a:pt x="0" y="114"/>
                  </a:lnTo>
                  <a:lnTo>
                    <a:pt x="215" y="1003"/>
                  </a:lnTo>
                  <a:lnTo>
                    <a:pt x="584" y="1803"/>
                  </a:lnTo>
                  <a:lnTo>
                    <a:pt x="1676" y="3136"/>
                  </a:lnTo>
                  <a:lnTo>
                    <a:pt x="2413" y="3682"/>
                  </a:lnTo>
                  <a:lnTo>
                    <a:pt x="3251" y="4127"/>
                  </a:lnTo>
                  <a:lnTo>
                    <a:pt x="3479" y="3708"/>
                  </a:lnTo>
                  <a:lnTo>
                    <a:pt x="2679" y="3289"/>
                  </a:lnTo>
                  <a:lnTo>
                    <a:pt x="1993" y="2781"/>
                  </a:lnTo>
                  <a:lnTo>
                    <a:pt x="1498" y="2171"/>
                  </a:lnTo>
                  <a:lnTo>
                    <a:pt x="990" y="1562"/>
                  </a:lnTo>
                  <a:lnTo>
                    <a:pt x="660" y="85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3" name="object 2923" descr=""/>
            <p:cNvSpPr/>
            <p:nvPr/>
          </p:nvSpPr>
          <p:spPr>
            <a:xfrm>
              <a:off x="2533813" y="2500238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50" y="0"/>
                  </a:moveTo>
                  <a:lnTo>
                    <a:pt x="38" y="1041"/>
                  </a:lnTo>
                  <a:lnTo>
                    <a:pt x="0" y="2108"/>
                  </a:lnTo>
                  <a:lnTo>
                    <a:pt x="38" y="4356"/>
                  </a:lnTo>
                  <a:lnTo>
                    <a:pt x="101" y="5537"/>
                  </a:lnTo>
                  <a:lnTo>
                    <a:pt x="393" y="6756"/>
                  </a:lnTo>
                  <a:lnTo>
                    <a:pt x="3632" y="5981"/>
                  </a:lnTo>
                  <a:lnTo>
                    <a:pt x="3441" y="5143"/>
                  </a:lnTo>
                  <a:lnTo>
                    <a:pt x="3365" y="4191"/>
                  </a:lnTo>
                  <a:lnTo>
                    <a:pt x="3340" y="2184"/>
                  </a:lnTo>
                  <a:lnTo>
                    <a:pt x="3378" y="1130"/>
                  </a:lnTo>
                  <a:lnTo>
                    <a:pt x="3390" y="3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4" name="object 2924" descr=""/>
            <p:cNvSpPr/>
            <p:nvPr/>
          </p:nvSpPr>
          <p:spPr>
            <a:xfrm>
              <a:off x="2536684" y="2500276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520" y="0"/>
                  </a:moveTo>
                  <a:lnTo>
                    <a:pt x="50" y="0"/>
                  </a:lnTo>
                  <a:lnTo>
                    <a:pt x="38" y="1079"/>
                  </a:lnTo>
                  <a:lnTo>
                    <a:pt x="0" y="2133"/>
                  </a:lnTo>
                  <a:lnTo>
                    <a:pt x="25" y="4178"/>
                  </a:lnTo>
                  <a:lnTo>
                    <a:pt x="101" y="5156"/>
                  </a:lnTo>
                  <a:lnTo>
                    <a:pt x="317" y="6057"/>
                  </a:lnTo>
                  <a:lnTo>
                    <a:pt x="761" y="5943"/>
                  </a:lnTo>
                  <a:lnTo>
                    <a:pt x="571" y="5105"/>
                  </a:lnTo>
                  <a:lnTo>
                    <a:pt x="495" y="4152"/>
                  </a:lnTo>
                  <a:lnTo>
                    <a:pt x="469" y="2146"/>
                  </a:lnTo>
                  <a:lnTo>
                    <a:pt x="507" y="1092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5" name="object 2925" descr=""/>
            <p:cNvSpPr/>
            <p:nvPr/>
          </p:nvSpPr>
          <p:spPr>
            <a:xfrm>
              <a:off x="2533191" y="249343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162" y="0"/>
                  </a:moveTo>
                  <a:lnTo>
                    <a:pt x="0" y="1054"/>
                  </a:lnTo>
                  <a:lnTo>
                    <a:pt x="292" y="1930"/>
                  </a:lnTo>
                  <a:lnTo>
                    <a:pt x="469" y="2857"/>
                  </a:lnTo>
                  <a:lnTo>
                    <a:pt x="571" y="3810"/>
                  </a:lnTo>
                  <a:lnTo>
                    <a:pt x="660" y="4775"/>
                  </a:lnTo>
                  <a:lnTo>
                    <a:pt x="685" y="5778"/>
                  </a:lnTo>
                  <a:lnTo>
                    <a:pt x="673" y="6807"/>
                  </a:lnTo>
                  <a:lnTo>
                    <a:pt x="4013" y="6845"/>
                  </a:lnTo>
                  <a:lnTo>
                    <a:pt x="4025" y="5753"/>
                  </a:lnTo>
                  <a:lnTo>
                    <a:pt x="4013" y="4622"/>
                  </a:lnTo>
                  <a:lnTo>
                    <a:pt x="3771" y="2324"/>
                  </a:lnTo>
                  <a:lnTo>
                    <a:pt x="3543" y="1143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6" name="object 2926" descr=""/>
            <p:cNvSpPr/>
            <p:nvPr/>
          </p:nvSpPr>
          <p:spPr>
            <a:xfrm>
              <a:off x="2535909" y="2493432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444" y="0"/>
                  </a:moveTo>
                  <a:lnTo>
                    <a:pt x="0" y="152"/>
                  </a:lnTo>
                  <a:lnTo>
                    <a:pt x="368" y="1257"/>
                  </a:lnTo>
                  <a:lnTo>
                    <a:pt x="584" y="2400"/>
                  </a:lnTo>
                  <a:lnTo>
                    <a:pt x="825" y="4648"/>
                  </a:lnTo>
                  <a:lnTo>
                    <a:pt x="838" y="5753"/>
                  </a:lnTo>
                  <a:lnTo>
                    <a:pt x="825" y="6845"/>
                  </a:lnTo>
                  <a:lnTo>
                    <a:pt x="1295" y="6845"/>
                  </a:lnTo>
                  <a:lnTo>
                    <a:pt x="1308" y="5753"/>
                  </a:lnTo>
                  <a:lnTo>
                    <a:pt x="1295" y="4622"/>
                  </a:lnTo>
                  <a:lnTo>
                    <a:pt x="1054" y="2324"/>
                  </a:lnTo>
                  <a:lnTo>
                    <a:pt x="825" y="1143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7" name="object 2927" descr=""/>
            <p:cNvSpPr/>
            <p:nvPr/>
          </p:nvSpPr>
          <p:spPr>
            <a:xfrm>
              <a:off x="2530219" y="2487676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1168" y="0"/>
                  </a:moveTo>
                  <a:lnTo>
                    <a:pt x="0" y="3136"/>
                  </a:lnTo>
                  <a:lnTo>
                    <a:pt x="673" y="3378"/>
                  </a:lnTo>
                  <a:lnTo>
                    <a:pt x="1270" y="3848"/>
                  </a:lnTo>
                  <a:lnTo>
                    <a:pt x="2273" y="5143"/>
                  </a:lnTo>
                  <a:lnTo>
                    <a:pt x="2667" y="5943"/>
                  </a:lnTo>
                  <a:lnTo>
                    <a:pt x="2971" y="6819"/>
                  </a:lnTo>
                  <a:lnTo>
                    <a:pt x="6134" y="5753"/>
                  </a:lnTo>
                  <a:lnTo>
                    <a:pt x="1828" y="241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8" name="object 2928" descr=""/>
            <p:cNvSpPr/>
            <p:nvPr/>
          </p:nvSpPr>
          <p:spPr>
            <a:xfrm>
              <a:off x="2531223" y="2487676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165" y="0"/>
                  </a:moveTo>
                  <a:lnTo>
                    <a:pt x="0" y="444"/>
                  </a:lnTo>
                  <a:lnTo>
                    <a:pt x="622" y="673"/>
                  </a:lnTo>
                  <a:lnTo>
                    <a:pt x="1193" y="990"/>
                  </a:lnTo>
                  <a:lnTo>
                    <a:pt x="4686" y="5905"/>
                  </a:lnTo>
                  <a:lnTo>
                    <a:pt x="5130" y="5753"/>
                  </a:lnTo>
                  <a:lnTo>
                    <a:pt x="825" y="241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9" name="object 2929" descr=""/>
            <p:cNvSpPr/>
            <p:nvPr/>
          </p:nvSpPr>
          <p:spPr>
            <a:xfrm>
              <a:off x="2523797" y="248722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4826" y="0"/>
                  </a:moveTo>
                  <a:lnTo>
                    <a:pt x="4140" y="76"/>
                  </a:lnTo>
                  <a:lnTo>
                    <a:pt x="2159" y="558"/>
                  </a:lnTo>
                  <a:lnTo>
                    <a:pt x="990" y="1193"/>
                  </a:lnTo>
                  <a:lnTo>
                    <a:pt x="0" y="2006"/>
                  </a:lnTo>
                  <a:lnTo>
                    <a:pt x="2120" y="4584"/>
                  </a:lnTo>
                  <a:lnTo>
                    <a:pt x="2768" y="4051"/>
                  </a:lnTo>
                  <a:lnTo>
                    <a:pt x="3517" y="3670"/>
                  </a:lnTo>
                  <a:lnTo>
                    <a:pt x="5016" y="3302"/>
                  </a:lnTo>
                  <a:lnTo>
                    <a:pt x="5765" y="3327"/>
                  </a:lnTo>
                  <a:lnTo>
                    <a:pt x="6426" y="3581"/>
                  </a:lnTo>
                  <a:lnTo>
                    <a:pt x="7594" y="444"/>
                  </a:lnTo>
                  <a:lnTo>
                    <a:pt x="6934" y="203"/>
                  </a:lnTo>
                  <a:lnTo>
                    <a:pt x="6223" y="63"/>
                  </a:lnTo>
                  <a:lnTo>
                    <a:pt x="482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0" name="object 2930" descr=""/>
            <p:cNvSpPr/>
            <p:nvPr/>
          </p:nvSpPr>
          <p:spPr>
            <a:xfrm>
              <a:off x="2523797" y="2487225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4826" y="0"/>
                  </a:moveTo>
                  <a:lnTo>
                    <a:pt x="4140" y="76"/>
                  </a:lnTo>
                  <a:lnTo>
                    <a:pt x="2159" y="558"/>
                  </a:lnTo>
                  <a:lnTo>
                    <a:pt x="990" y="1193"/>
                  </a:lnTo>
                  <a:lnTo>
                    <a:pt x="0" y="2006"/>
                  </a:lnTo>
                  <a:lnTo>
                    <a:pt x="292" y="2374"/>
                  </a:lnTo>
                  <a:lnTo>
                    <a:pt x="1244" y="1600"/>
                  </a:lnTo>
                  <a:lnTo>
                    <a:pt x="2349" y="990"/>
                  </a:lnTo>
                  <a:lnTo>
                    <a:pt x="4203" y="546"/>
                  </a:lnTo>
                  <a:lnTo>
                    <a:pt x="4851" y="469"/>
                  </a:lnTo>
                  <a:lnTo>
                    <a:pt x="6159" y="533"/>
                  </a:lnTo>
                  <a:lnTo>
                    <a:pt x="6807" y="660"/>
                  </a:lnTo>
                  <a:lnTo>
                    <a:pt x="7429" y="889"/>
                  </a:lnTo>
                  <a:lnTo>
                    <a:pt x="7594" y="444"/>
                  </a:lnTo>
                  <a:lnTo>
                    <a:pt x="6934" y="203"/>
                  </a:lnTo>
                  <a:lnTo>
                    <a:pt x="6223" y="63"/>
                  </a:lnTo>
                  <a:lnTo>
                    <a:pt x="48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1" name="object 2931" descr=""/>
            <p:cNvSpPr/>
            <p:nvPr/>
          </p:nvSpPr>
          <p:spPr>
            <a:xfrm>
              <a:off x="2520072" y="2489232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721" y="0"/>
                  </a:moveTo>
                  <a:lnTo>
                    <a:pt x="1739" y="1625"/>
                  </a:lnTo>
                  <a:lnTo>
                    <a:pt x="469" y="3949"/>
                  </a:lnTo>
                  <a:lnTo>
                    <a:pt x="0" y="6375"/>
                  </a:lnTo>
                  <a:lnTo>
                    <a:pt x="3276" y="7010"/>
                  </a:lnTo>
                  <a:lnTo>
                    <a:pt x="3454" y="6146"/>
                  </a:lnTo>
                  <a:lnTo>
                    <a:pt x="3759" y="5308"/>
                  </a:lnTo>
                  <a:lnTo>
                    <a:pt x="4622" y="3797"/>
                  </a:lnTo>
                  <a:lnTo>
                    <a:pt x="5181" y="3124"/>
                  </a:lnTo>
                  <a:lnTo>
                    <a:pt x="5842" y="2578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2" name="object 2932" descr=""/>
            <p:cNvSpPr/>
            <p:nvPr/>
          </p:nvSpPr>
          <p:spPr>
            <a:xfrm>
              <a:off x="2520072" y="248923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721" y="0"/>
                  </a:moveTo>
                  <a:lnTo>
                    <a:pt x="1739" y="1625"/>
                  </a:lnTo>
                  <a:lnTo>
                    <a:pt x="469" y="3949"/>
                  </a:lnTo>
                  <a:lnTo>
                    <a:pt x="0" y="6375"/>
                  </a:lnTo>
                  <a:lnTo>
                    <a:pt x="457" y="6464"/>
                  </a:lnTo>
                  <a:lnTo>
                    <a:pt x="914" y="4127"/>
                  </a:lnTo>
                  <a:lnTo>
                    <a:pt x="2133" y="1917"/>
                  </a:lnTo>
                  <a:lnTo>
                    <a:pt x="4025" y="368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3" name="object 2933" descr=""/>
            <p:cNvSpPr/>
            <p:nvPr/>
          </p:nvSpPr>
          <p:spPr>
            <a:xfrm>
              <a:off x="2523305" y="2495602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146" y="0"/>
                  </a:moveTo>
                  <a:lnTo>
                    <a:pt x="4127" y="444"/>
                  </a:lnTo>
                  <a:lnTo>
                    <a:pt x="2082" y="673"/>
                  </a:lnTo>
                  <a:lnTo>
                    <a:pt x="50" y="647"/>
                  </a:lnTo>
                  <a:lnTo>
                    <a:pt x="0" y="3987"/>
                  </a:lnTo>
                  <a:lnTo>
                    <a:pt x="2311" y="4025"/>
                  </a:lnTo>
                  <a:lnTo>
                    <a:pt x="4635" y="3759"/>
                  </a:lnTo>
                  <a:lnTo>
                    <a:pt x="6857" y="3263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4" name="object 2934" descr=""/>
            <p:cNvSpPr/>
            <p:nvPr/>
          </p:nvSpPr>
          <p:spPr>
            <a:xfrm>
              <a:off x="2523305" y="2498409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6756" y="0"/>
                  </a:moveTo>
                  <a:lnTo>
                    <a:pt x="4559" y="482"/>
                  </a:lnTo>
                  <a:lnTo>
                    <a:pt x="2273" y="749"/>
                  </a:lnTo>
                  <a:lnTo>
                    <a:pt x="0" y="711"/>
                  </a:lnTo>
                  <a:lnTo>
                    <a:pt x="0" y="1181"/>
                  </a:lnTo>
                  <a:lnTo>
                    <a:pt x="2311" y="1219"/>
                  </a:lnTo>
                  <a:lnTo>
                    <a:pt x="4635" y="952"/>
                  </a:lnTo>
                  <a:lnTo>
                    <a:pt x="6857" y="457"/>
                  </a:lnTo>
                  <a:lnTo>
                    <a:pt x="675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5" name="object 2935" descr=""/>
            <p:cNvSpPr/>
            <p:nvPr/>
          </p:nvSpPr>
          <p:spPr>
            <a:xfrm>
              <a:off x="2529456" y="249380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6057" y="0"/>
                  </a:moveTo>
                  <a:lnTo>
                    <a:pt x="4025" y="711"/>
                  </a:lnTo>
                  <a:lnTo>
                    <a:pt x="2019" y="1358"/>
                  </a:lnTo>
                  <a:lnTo>
                    <a:pt x="0" y="1790"/>
                  </a:lnTo>
                  <a:lnTo>
                    <a:pt x="711" y="5054"/>
                  </a:lnTo>
                  <a:lnTo>
                    <a:pt x="2946" y="4572"/>
                  </a:lnTo>
                  <a:lnTo>
                    <a:pt x="5079" y="3873"/>
                  </a:lnTo>
                  <a:lnTo>
                    <a:pt x="7162" y="3149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6" name="object 2936" descr=""/>
            <p:cNvSpPr/>
            <p:nvPr/>
          </p:nvSpPr>
          <p:spPr>
            <a:xfrm>
              <a:off x="2530066" y="2496510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400" y="0"/>
                  </a:moveTo>
                  <a:lnTo>
                    <a:pt x="4330" y="723"/>
                  </a:lnTo>
                  <a:lnTo>
                    <a:pt x="2197" y="1409"/>
                  </a:lnTo>
                  <a:lnTo>
                    <a:pt x="0" y="1892"/>
                  </a:lnTo>
                  <a:lnTo>
                    <a:pt x="101" y="2349"/>
                  </a:lnTo>
                  <a:lnTo>
                    <a:pt x="2336" y="1866"/>
                  </a:lnTo>
                  <a:lnTo>
                    <a:pt x="4470" y="1168"/>
                  </a:lnTo>
                  <a:lnTo>
                    <a:pt x="6553" y="444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7" name="object 2937" descr=""/>
            <p:cNvSpPr/>
            <p:nvPr/>
          </p:nvSpPr>
          <p:spPr>
            <a:xfrm>
              <a:off x="2535518" y="2491617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172" y="0"/>
                  </a:moveTo>
                  <a:lnTo>
                    <a:pt x="4076" y="698"/>
                  </a:lnTo>
                  <a:lnTo>
                    <a:pt x="2031" y="1473"/>
                  </a:lnTo>
                  <a:lnTo>
                    <a:pt x="0" y="2184"/>
                  </a:lnTo>
                  <a:lnTo>
                    <a:pt x="1104" y="5334"/>
                  </a:lnTo>
                  <a:lnTo>
                    <a:pt x="3187" y="4610"/>
                  </a:lnTo>
                  <a:lnTo>
                    <a:pt x="5206" y="3848"/>
                  </a:lnTo>
                  <a:lnTo>
                    <a:pt x="7238" y="3162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8" name="object 2938" descr=""/>
            <p:cNvSpPr/>
            <p:nvPr/>
          </p:nvSpPr>
          <p:spPr>
            <a:xfrm>
              <a:off x="2536470" y="249433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6134" y="0"/>
                  </a:moveTo>
                  <a:lnTo>
                    <a:pt x="4102" y="685"/>
                  </a:lnTo>
                  <a:lnTo>
                    <a:pt x="2070" y="1447"/>
                  </a:lnTo>
                  <a:lnTo>
                    <a:pt x="0" y="2171"/>
                  </a:lnTo>
                  <a:lnTo>
                    <a:pt x="152" y="2616"/>
                  </a:lnTo>
                  <a:lnTo>
                    <a:pt x="2235" y="1892"/>
                  </a:lnTo>
                  <a:lnTo>
                    <a:pt x="4254" y="1130"/>
                  </a:lnTo>
                  <a:lnTo>
                    <a:pt x="6286" y="444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9" name="object 2939" descr=""/>
            <p:cNvSpPr/>
            <p:nvPr/>
          </p:nvSpPr>
          <p:spPr>
            <a:xfrm>
              <a:off x="2541689" y="2489914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6540" y="0"/>
                  </a:moveTo>
                  <a:lnTo>
                    <a:pt x="4330" y="419"/>
                  </a:lnTo>
                  <a:lnTo>
                    <a:pt x="2146" y="977"/>
                  </a:lnTo>
                  <a:lnTo>
                    <a:pt x="0" y="1701"/>
                  </a:lnTo>
                  <a:lnTo>
                    <a:pt x="1066" y="4864"/>
                  </a:lnTo>
                  <a:lnTo>
                    <a:pt x="3060" y="4191"/>
                  </a:lnTo>
                  <a:lnTo>
                    <a:pt x="5092" y="3670"/>
                  </a:lnTo>
                  <a:lnTo>
                    <a:pt x="7162" y="3276"/>
                  </a:lnTo>
                  <a:lnTo>
                    <a:pt x="65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0" name="object 2940" descr=""/>
            <p:cNvSpPr/>
            <p:nvPr/>
          </p:nvSpPr>
          <p:spPr>
            <a:xfrm>
              <a:off x="2542603" y="249273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6159" y="0"/>
                  </a:moveTo>
                  <a:lnTo>
                    <a:pt x="4076" y="393"/>
                  </a:lnTo>
                  <a:lnTo>
                    <a:pt x="2019" y="927"/>
                  </a:lnTo>
                  <a:lnTo>
                    <a:pt x="0" y="1600"/>
                  </a:lnTo>
                  <a:lnTo>
                    <a:pt x="152" y="2044"/>
                  </a:lnTo>
                  <a:lnTo>
                    <a:pt x="2146" y="1371"/>
                  </a:lnTo>
                  <a:lnTo>
                    <a:pt x="4178" y="850"/>
                  </a:lnTo>
                  <a:lnTo>
                    <a:pt x="6248" y="457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1" name="object 2941" descr=""/>
            <p:cNvSpPr/>
            <p:nvPr/>
          </p:nvSpPr>
          <p:spPr>
            <a:xfrm>
              <a:off x="2548229" y="2489057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667" y="0"/>
                  </a:moveTo>
                  <a:lnTo>
                    <a:pt x="4445" y="165"/>
                  </a:lnTo>
                  <a:lnTo>
                    <a:pt x="2209" y="431"/>
                  </a:lnTo>
                  <a:lnTo>
                    <a:pt x="0" y="850"/>
                  </a:lnTo>
                  <a:lnTo>
                    <a:pt x="622" y="4127"/>
                  </a:lnTo>
                  <a:lnTo>
                    <a:pt x="2692" y="3746"/>
                  </a:lnTo>
                  <a:lnTo>
                    <a:pt x="4787" y="3479"/>
                  </a:lnTo>
                  <a:lnTo>
                    <a:pt x="6908" y="3327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2" name="object 2942" descr=""/>
            <p:cNvSpPr/>
            <p:nvPr/>
          </p:nvSpPr>
          <p:spPr>
            <a:xfrm>
              <a:off x="2548763" y="2491914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6337" y="0"/>
                  </a:moveTo>
                  <a:lnTo>
                    <a:pt x="4203" y="165"/>
                  </a:lnTo>
                  <a:lnTo>
                    <a:pt x="2082" y="419"/>
                  </a:lnTo>
                  <a:lnTo>
                    <a:pt x="0" y="812"/>
                  </a:lnTo>
                  <a:lnTo>
                    <a:pt x="88" y="1270"/>
                  </a:lnTo>
                  <a:lnTo>
                    <a:pt x="2159" y="889"/>
                  </a:lnTo>
                  <a:lnTo>
                    <a:pt x="4254" y="622"/>
                  </a:lnTo>
                  <a:lnTo>
                    <a:pt x="6375" y="469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3" name="object 2943" descr=""/>
            <p:cNvSpPr/>
            <p:nvPr/>
          </p:nvSpPr>
          <p:spPr>
            <a:xfrm>
              <a:off x="2554889" y="248883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654" y="0"/>
                  </a:moveTo>
                  <a:lnTo>
                    <a:pt x="4445" y="0"/>
                  </a:lnTo>
                  <a:lnTo>
                    <a:pt x="2235" y="50"/>
                  </a:lnTo>
                  <a:lnTo>
                    <a:pt x="0" y="215"/>
                  </a:lnTo>
                  <a:lnTo>
                    <a:pt x="254" y="3556"/>
                  </a:lnTo>
                  <a:lnTo>
                    <a:pt x="2374" y="3390"/>
                  </a:lnTo>
                  <a:lnTo>
                    <a:pt x="4508" y="3340"/>
                  </a:lnTo>
                  <a:lnTo>
                    <a:pt x="6654" y="3340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4" name="object 2944" descr=""/>
            <p:cNvSpPr/>
            <p:nvPr/>
          </p:nvSpPr>
          <p:spPr>
            <a:xfrm>
              <a:off x="2555105" y="2491703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6438" y="0"/>
                  </a:moveTo>
                  <a:lnTo>
                    <a:pt x="4279" y="0"/>
                  </a:lnTo>
                  <a:lnTo>
                    <a:pt x="2133" y="50"/>
                  </a:lnTo>
                  <a:lnTo>
                    <a:pt x="0" y="215"/>
                  </a:lnTo>
                  <a:lnTo>
                    <a:pt x="38" y="685"/>
                  </a:lnTo>
                  <a:lnTo>
                    <a:pt x="2159" y="520"/>
                  </a:lnTo>
                  <a:lnTo>
                    <a:pt x="4292" y="469"/>
                  </a:lnTo>
                  <a:lnTo>
                    <a:pt x="6438" y="469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5" name="object 2945" descr=""/>
            <p:cNvSpPr/>
            <p:nvPr/>
          </p:nvSpPr>
          <p:spPr>
            <a:xfrm>
              <a:off x="2561543" y="248883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209" y="0"/>
                  </a:moveTo>
                  <a:lnTo>
                    <a:pt x="0" y="0"/>
                  </a:lnTo>
                  <a:lnTo>
                    <a:pt x="0" y="3340"/>
                  </a:lnTo>
                  <a:lnTo>
                    <a:pt x="2158" y="3340"/>
                  </a:lnTo>
                  <a:lnTo>
                    <a:pt x="6489" y="3454"/>
                  </a:lnTo>
                  <a:lnTo>
                    <a:pt x="6578" y="114"/>
                  </a:lnTo>
                  <a:lnTo>
                    <a:pt x="4406" y="5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6" name="object 2946" descr=""/>
            <p:cNvSpPr/>
            <p:nvPr/>
          </p:nvSpPr>
          <p:spPr>
            <a:xfrm>
              <a:off x="2561543" y="2491708"/>
              <a:ext cx="6985" cy="635"/>
            </a:xfrm>
            <a:custGeom>
              <a:avLst/>
              <a:gdLst/>
              <a:ahLst/>
              <a:cxnLst/>
              <a:rect l="l" t="t" r="r" b="b"/>
              <a:pathLst>
                <a:path w="6985" h="635">
                  <a:moveTo>
                    <a:pt x="2158" y="0"/>
                  </a:moveTo>
                  <a:lnTo>
                    <a:pt x="0" y="0"/>
                  </a:lnTo>
                  <a:lnTo>
                    <a:pt x="0" y="469"/>
                  </a:lnTo>
                  <a:lnTo>
                    <a:pt x="2158" y="469"/>
                  </a:lnTo>
                  <a:lnTo>
                    <a:pt x="6489" y="584"/>
                  </a:lnTo>
                  <a:lnTo>
                    <a:pt x="6502" y="114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7" name="object 2947" descr=""/>
            <p:cNvSpPr/>
            <p:nvPr/>
          </p:nvSpPr>
          <p:spPr>
            <a:xfrm>
              <a:off x="2568037" y="248885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5448" y="0"/>
                  </a:moveTo>
                  <a:lnTo>
                    <a:pt x="4330" y="50"/>
                  </a:lnTo>
                  <a:lnTo>
                    <a:pt x="2171" y="114"/>
                  </a:lnTo>
                  <a:lnTo>
                    <a:pt x="1117" y="126"/>
                  </a:lnTo>
                  <a:lnTo>
                    <a:pt x="76" y="101"/>
                  </a:lnTo>
                  <a:lnTo>
                    <a:pt x="0" y="3441"/>
                  </a:lnTo>
                  <a:lnTo>
                    <a:pt x="1130" y="3467"/>
                  </a:lnTo>
                  <a:lnTo>
                    <a:pt x="2260" y="3454"/>
                  </a:lnTo>
                  <a:lnTo>
                    <a:pt x="4445" y="3390"/>
                  </a:lnTo>
                  <a:lnTo>
                    <a:pt x="5511" y="3340"/>
                  </a:lnTo>
                  <a:lnTo>
                    <a:pt x="6502" y="3378"/>
                  </a:lnTo>
                  <a:lnTo>
                    <a:pt x="6629" y="38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8" name="object 2948" descr=""/>
            <p:cNvSpPr/>
            <p:nvPr/>
          </p:nvSpPr>
          <p:spPr>
            <a:xfrm>
              <a:off x="2568037" y="2491722"/>
              <a:ext cx="6985" cy="635"/>
            </a:xfrm>
            <a:custGeom>
              <a:avLst/>
              <a:gdLst/>
              <a:ahLst/>
              <a:cxnLst/>
              <a:rect l="l" t="t" r="r" b="b"/>
              <a:pathLst>
                <a:path w="6985" h="635">
                  <a:moveTo>
                    <a:pt x="5511" y="0"/>
                  </a:moveTo>
                  <a:lnTo>
                    <a:pt x="4432" y="50"/>
                  </a:lnTo>
                  <a:lnTo>
                    <a:pt x="2247" y="114"/>
                  </a:lnTo>
                  <a:lnTo>
                    <a:pt x="1130" y="126"/>
                  </a:lnTo>
                  <a:lnTo>
                    <a:pt x="0" y="101"/>
                  </a:lnTo>
                  <a:lnTo>
                    <a:pt x="0" y="571"/>
                  </a:lnTo>
                  <a:lnTo>
                    <a:pt x="1130" y="596"/>
                  </a:lnTo>
                  <a:lnTo>
                    <a:pt x="2260" y="584"/>
                  </a:lnTo>
                  <a:lnTo>
                    <a:pt x="4445" y="520"/>
                  </a:lnTo>
                  <a:lnTo>
                    <a:pt x="5511" y="469"/>
                  </a:lnTo>
                  <a:lnTo>
                    <a:pt x="6502" y="507"/>
                  </a:lnTo>
                  <a:lnTo>
                    <a:pt x="6515" y="38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9" name="object 2949" descr=""/>
            <p:cNvSpPr/>
            <p:nvPr/>
          </p:nvSpPr>
          <p:spPr>
            <a:xfrm>
              <a:off x="2574544" y="248889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27" y="0"/>
                  </a:moveTo>
                  <a:lnTo>
                    <a:pt x="0" y="3340"/>
                  </a:lnTo>
                  <a:lnTo>
                    <a:pt x="977" y="3378"/>
                  </a:lnTo>
                  <a:lnTo>
                    <a:pt x="1854" y="3517"/>
                  </a:lnTo>
                  <a:lnTo>
                    <a:pt x="3937" y="5435"/>
                  </a:lnTo>
                  <a:lnTo>
                    <a:pt x="6921" y="3936"/>
                  </a:lnTo>
                  <a:lnTo>
                    <a:pt x="723" y="25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0" name="object 2950" descr=""/>
            <p:cNvSpPr/>
            <p:nvPr/>
          </p:nvSpPr>
          <p:spPr>
            <a:xfrm>
              <a:off x="2574544" y="249176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2" y="0"/>
                  </a:moveTo>
                  <a:lnTo>
                    <a:pt x="0" y="469"/>
                  </a:lnTo>
                  <a:lnTo>
                    <a:pt x="977" y="507"/>
                  </a:lnTo>
                  <a:lnTo>
                    <a:pt x="1854" y="647"/>
                  </a:lnTo>
                  <a:lnTo>
                    <a:pt x="3937" y="2565"/>
                  </a:lnTo>
                  <a:lnTo>
                    <a:pt x="4356" y="2349"/>
                  </a:lnTo>
                  <a:lnTo>
                    <a:pt x="2679" y="546"/>
                  </a:lnTo>
                  <a:lnTo>
                    <a:pt x="1968" y="177"/>
                  </a:lnTo>
                  <a:lnTo>
                    <a:pt x="1028" y="3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1" name="object 2951" descr=""/>
            <p:cNvSpPr/>
            <p:nvPr/>
          </p:nvSpPr>
          <p:spPr>
            <a:xfrm>
              <a:off x="2578474" y="2492822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2984" y="0"/>
                  </a:moveTo>
                  <a:lnTo>
                    <a:pt x="0" y="1511"/>
                  </a:lnTo>
                  <a:lnTo>
                    <a:pt x="393" y="2273"/>
                  </a:lnTo>
                  <a:lnTo>
                    <a:pt x="660" y="3213"/>
                  </a:lnTo>
                  <a:lnTo>
                    <a:pt x="876" y="4191"/>
                  </a:lnTo>
                  <a:lnTo>
                    <a:pt x="1054" y="5156"/>
                  </a:lnTo>
                  <a:lnTo>
                    <a:pt x="1104" y="5626"/>
                  </a:lnTo>
                  <a:lnTo>
                    <a:pt x="1168" y="6578"/>
                  </a:lnTo>
                  <a:lnTo>
                    <a:pt x="1155" y="7073"/>
                  </a:lnTo>
                  <a:lnTo>
                    <a:pt x="4495" y="7112"/>
                  </a:lnTo>
                  <a:lnTo>
                    <a:pt x="3289" y="596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2" name="object 2952" descr=""/>
            <p:cNvSpPr/>
            <p:nvPr/>
          </p:nvSpPr>
          <p:spPr>
            <a:xfrm>
              <a:off x="2578474" y="2494118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419" y="0"/>
                  </a:moveTo>
                  <a:lnTo>
                    <a:pt x="0" y="215"/>
                  </a:lnTo>
                  <a:lnTo>
                    <a:pt x="393" y="977"/>
                  </a:lnTo>
                  <a:lnTo>
                    <a:pt x="660" y="1917"/>
                  </a:lnTo>
                  <a:lnTo>
                    <a:pt x="876" y="2895"/>
                  </a:lnTo>
                  <a:lnTo>
                    <a:pt x="1054" y="3860"/>
                  </a:lnTo>
                  <a:lnTo>
                    <a:pt x="1143" y="4800"/>
                  </a:lnTo>
                  <a:lnTo>
                    <a:pt x="1168" y="5283"/>
                  </a:lnTo>
                  <a:lnTo>
                    <a:pt x="1155" y="5778"/>
                  </a:lnTo>
                  <a:lnTo>
                    <a:pt x="1625" y="5778"/>
                  </a:lnTo>
                  <a:lnTo>
                    <a:pt x="1625" y="5283"/>
                  </a:lnTo>
                  <a:lnTo>
                    <a:pt x="1612" y="4775"/>
                  </a:lnTo>
                  <a:lnTo>
                    <a:pt x="1511" y="3797"/>
                  </a:lnTo>
                  <a:lnTo>
                    <a:pt x="1409" y="3187"/>
                  </a:lnTo>
                  <a:lnTo>
                    <a:pt x="1117" y="1803"/>
                  </a:lnTo>
                  <a:lnTo>
                    <a:pt x="838" y="825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3" name="object 2953" descr=""/>
            <p:cNvSpPr/>
            <p:nvPr/>
          </p:nvSpPr>
          <p:spPr>
            <a:xfrm>
              <a:off x="2578610" y="2499897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016" y="0"/>
                  </a:moveTo>
                  <a:lnTo>
                    <a:pt x="990" y="1968"/>
                  </a:lnTo>
                  <a:lnTo>
                    <a:pt x="609" y="4000"/>
                  </a:lnTo>
                  <a:lnTo>
                    <a:pt x="0" y="5930"/>
                  </a:lnTo>
                  <a:lnTo>
                    <a:pt x="3187" y="6946"/>
                  </a:lnTo>
                  <a:lnTo>
                    <a:pt x="4356" y="38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4" name="object 2954" descr=""/>
            <p:cNvSpPr/>
            <p:nvPr/>
          </p:nvSpPr>
          <p:spPr>
            <a:xfrm>
              <a:off x="2578610" y="2499897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1485" y="0"/>
                  </a:moveTo>
                  <a:lnTo>
                    <a:pt x="1016" y="0"/>
                  </a:lnTo>
                  <a:lnTo>
                    <a:pt x="990" y="1968"/>
                  </a:lnTo>
                  <a:lnTo>
                    <a:pt x="609" y="4000"/>
                  </a:lnTo>
                  <a:lnTo>
                    <a:pt x="0" y="5930"/>
                  </a:lnTo>
                  <a:lnTo>
                    <a:pt x="444" y="6070"/>
                  </a:lnTo>
                  <a:lnTo>
                    <a:pt x="1066" y="4102"/>
                  </a:lnTo>
                  <a:lnTo>
                    <a:pt x="1460" y="2031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5" name="object 2955" descr=""/>
            <p:cNvSpPr/>
            <p:nvPr/>
          </p:nvSpPr>
          <p:spPr>
            <a:xfrm>
              <a:off x="2575987" y="250582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628" y="0"/>
                  </a:moveTo>
                  <a:lnTo>
                    <a:pt x="0" y="5359"/>
                  </a:lnTo>
                  <a:lnTo>
                    <a:pt x="2692" y="7327"/>
                  </a:lnTo>
                  <a:lnTo>
                    <a:pt x="5803" y="1016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6" name="object 2956" descr=""/>
            <p:cNvSpPr/>
            <p:nvPr/>
          </p:nvSpPr>
          <p:spPr>
            <a:xfrm>
              <a:off x="2575987" y="2505827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628" y="0"/>
                  </a:moveTo>
                  <a:lnTo>
                    <a:pt x="0" y="5359"/>
                  </a:lnTo>
                  <a:lnTo>
                    <a:pt x="381" y="5638"/>
                  </a:lnTo>
                  <a:lnTo>
                    <a:pt x="3073" y="139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7" name="object 2957" descr=""/>
            <p:cNvSpPr/>
            <p:nvPr/>
          </p:nvSpPr>
          <p:spPr>
            <a:xfrm>
              <a:off x="2571869" y="251118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114" y="0"/>
                  </a:moveTo>
                  <a:lnTo>
                    <a:pt x="0" y="3035"/>
                  </a:lnTo>
                  <a:lnTo>
                    <a:pt x="546" y="6324"/>
                  </a:lnTo>
                  <a:lnTo>
                    <a:pt x="1244" y="6210"/>
                  </a:lnTo>
                  <a:lnTo>
                    <a:pt x="1917" y="5994"/>
                  </a:lnTo>
                  <a:lnTo>
                    <a:pt x="2527" y="5702"/>
                  </a:lnTo>
                  <a:lnTo>
                    <a:pt x="3149" y="5422"/>
                  </a:lnTo>
                  <a:lnTo>
                    <a:pt x="3721" y="5067"/>
                  </a:lnTo>
                  <a:lnTo>
                    <a:pt x="5257" y="3886"/>
                  </a:lnTo>
                  <a:lnTo>
                    <a:pt x="6096" y="2946"/>
                  </a:lnTo>
                  <a:lnTo>
                    <a:pt x="6819" y="1981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8" name="object 2958" descr=""/>
            <p:cNvSpPr/>
            <p:nvPr/>
          </p:nvSpPr>
          <p:spPr>
            <a:xfrm>
              <a:off x="2571869" y="2511182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114" y="0"/>
                  </a:moveTo>
                  <a:lnTo>
                    <a:pt x="0" y="3035"/>
                  </a:lnTo>
                  <a:lnTo>
                    <a:pt x="76" y="3492"/>
                  </a:lnTo>
                  <a:lnTo>
                    <a:pt x="4495" y="279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9" name="object 2959" descr=""/>
            <p:cNvSpPr/>
            <p:nvPr/>
          </p:nvSpPr>
          <p:spPr>
            <a:xfrm>
              <a:off x="2568205" y="2507966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177" y="0"/>
                  </a:moveTo>
                  <a:lnTo>
                    <a:pt x="0" y="2222"/>
                  </a:lnTo>
                  <a:lnTo>
                    <a:pt x="25" y="4483"/>
                  </a:lnTo>
                  <a:lnTo>
                    <a:pt x="355" y="6743"/>
                  </a:lnTo>
                  <a:lnTo>
                    <a:pt x="3657" y="6248"/>
                  </a:lnTo>
                  <a:lnTo>
                    <a:pt x="3378" y="4292"/>
                  </a:lnTo>
                  <a:lnTo>
                    <a:pt x="3340" y="2273"/>
                  </a:lnTo>
                  <a:lnTo>
                    <a:pt x="3505" y="26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0" name="object 2960" descr=""/>
            <p:cNvSpPr/>
            <p:nvPr/>
          </p:nvSpPr>
          <p:spPr>
            <a:xfrm>
              <a:off x="2571088" y="2508194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152" y="0"/>
                  </a:moveTo>
                  <a:lnTo>
                    <a:pt x="0" y="2044"/>
                  </a:lnTo>
                  <a:lnTo>
                    <a:pt x="25" y="4102"/>
                  </a:lnTo>
                  <a:lnTo>
                    <a:pt x="317" y="6096"/>
                  </a:lnTo>
                  <a:lnTo>
                    <a:pt x="774" y="6019"/>
                  </a:lnTo>
                  <a:lnTo>
                    <a:pt x="495" y="4064"/>
                  </a:lnTo>
                  <a:lnTo>
                    <a:pt x="457" y="2044"/>
                  </a:lnTo>
                  <a:lnTo>
                    <a:pt x="622" y="3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1" name="object 2961" descr=""/>
            <p:cNvSpPr/>
            <p:nvPr/>
          </p:nvSpPr>
          <p:spPr>
            <a:xfrm>
              <a:off x="2568380" y="2501395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142" y="0"/>
                  </a:moveTo>
                  <a:lnTo>
                    <a:pt x="571" y="2146"/>
                  </a:lnTo>
                  <a:lnTo>
                    <a:pt x="177" y="4343"/>
                  </a:lnTo>
                  <a:lnTo>
                    <a:pt x="0" y="6565"/>
                  </a:lnTo>
                  <a:lnTo>
                    <a:pt x="3327" y="6832"/>
                  </a:lnTo>
                  <a:lnTo>
                    <a:pt x="3492" y="4825"/>
                  </a:lnTo>
                  <a:lnTo>
                    <a:pt x="3848" y="2819"/>
                  </a:lnTo>
                  <a:lnTo>
                    <a:pt x="4368" y="863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2" name="object 2962" descr=""/>
            <p:cNvSpPr/>
            <p:nvPr/>
          </p:nvSpPr>
          <p:spPr>
            <a:xfrm>
              <a:off x="2571238" y="2502131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1054" y="0"/>
                  </a:moveTo>
                  <a:lnTo>
                    <a:pt x="520" y="1993"/>
                  </a:lnTo>
                  <a:lnTo>
                    <a:pt x="165" y="4025"/>
                  </a:lnTo>
                  <a:lnTo>
                    <a:pt x="0" y="6057"/>
                  </a:lnTo>
                  <a:lnTo>
                    <a:pt x="469" y="6095"/>
                  </a:lnTo>
                  <a:lnTo>
                    <a:pt x="634" y="4089"/>
                  </a:lnTo>
                  <a:lnTo>
                    <a:pt x="990" y="2082"/>
                  </a:lnTo>
                  <a:lnTo>
                    <a:pt x="1511" y="126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3" name="object 2963" descr=""/>
            <p:cNvSpPr/>
            <p:nvPr/>
          </p:nvSpPr>
          <p:spPr>
            <a:xfrm>
              <a:off x="2569526" y="2495122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336" y="0"/>
                  </a:moveTo>
                  <a:lnTo>
                    <a:pt x="1346" y="2019"/>
                  </a:lnTo>
                  <a:lnTo>
                    <a:pt x="571" y="4114"/>
                  </a:lnTo>
                  <a:lnTo>
                    <a:pt x="0" y="6273"/>
                  </a:lnTo>
                  <a:lnTo>
                    <a:pt x="3225" y="7137"/>
                  </a:lnTo>
                  <a:lnTo>
                    <a:pt x="3746" y="5181"/>
                  </a:lnTo>
                  <a:lnTo>
                    <a:pt x="4444" y="3276"/>
                  </a:lnTo>
                  <a:lnTo>
                    <a:pt x="5333" y="1473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4" name="object 2964" descr=""/>
            <p:cNvSpPr/>
            <p:nvPr/>
          </p:nvSpPr>
          <p:spPr>
            <a:xfrm>
              <a:off x="2572294" y="2496392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146" y="0"/>
                  </a:moveTo>
                  <a:lnTo>
                    <a:pt x="1244" y="1828"/>
                  </a:lnTo>
                  <a:lnTo>
                    <a:pt x="533" y="3759"/>
                  </a:lnTo>
                  <a:lnTo>
                    <a:pt x="0" y="5740"/>
                  </a:lnTo>
                  <a:lnTo>
                    <a:pt x="457" y="5867"/>
                  </a:lnTo>
                  <a:lnTo>
                    <a:pt x="977" y="3911"/>
                  </a:lnTo>
                  <a:lnTo>
                    <a:pt x="1676" y="2006"/>
                  </a:lnTo>
                  <a:lnTo>
                    <a:pt x="2565" y="203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5" name="object 2965" descr=""/>
            <p:cNvSpPr/>
            <p:nvPr/>
          </p:nvSpPr>
          <p:spPr>
            <a:xfrm>
              <a:off x="2571868" y="2489435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733" y="0"/>
                  </a:moveTo>
                  <a:lnTo>
                    <a:pt x="2209" y="1739"/>
                  </a:lnTo>
                  <a:lnTo>
                    <a:pt x="990" y="3670"/>
                  </a:lnTo>
                  <a:lnTo>
                    <a:pt x="0" y="5689"/>
                  </a:lnTo>
                  <a:lnTo>
                    <a:pt x="2997" y="7162"/>
                  </a:lnTo>
                  <a:lnTo>
                    <a:pt x="3873" y="5359"/>
                  </a:lnTo>
                  <a:lnTo>
                    <a:pt x="4953" y="3670"/>
                  </a:lnTo>
                  <a:lnTo>
                    <a:pt x="6235" y="2209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6" name="object 2966" descr=""/>
            <p:cNvSpPr/>
            <p:nvPr/>
          </p:nvSpPr>
          <p:spPr>
            <a:xfrm>
              <a:off x="2574446" y="249134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302" y="0"/>
                  </a:moveTo>
                  <a:lnTo>
                    <a:pt x="1981" y="1498"/>
                  </a:lnTo>
                  <a:lnTo>
                    <a:pt x="889" y="3225"/>
                  </a:lnTo>
                  <a:lnTo>
                    <a:pt x="0" y="5054"/>
                  </a:lnTo>
                  <a:lnTo>
                    <a:pt x="419" y="5257"/>
                  </a:lnTo>
                  <a:lnTo>
                    <a:pt x="1295" y="3454"/>
                  </a:lnTo>
                  <a:lnTo>
                    <a:pt x="2374" y="1765"/>
                  </a:lnTo>
                  <a:lnTo>
                    <a:pt x="3657" y="30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7" name="object 2967" descr=""/>
            <p:cNvSpPr/>
            <p:nvPr/>
          </p:nvSpPr>
          <p:spPr>
            <a:xfrm>
              <a:off x="2575591" y="2485168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5600" y="0"/>
                  </a:moveTo>
                  <a:lnTo>
                    <a:pt x="0" y="4267"/>
                  </a:lnTo>
                  <a:lnTo>
                    <a:pt x="2514" y="6477"/>
                  </a:lnTo>
                  <a:lnTo>
                    <a:pt x="3797" y="5016"/>
                  </a:lnTo>
                  <a:lnTo>
                    <a:pt x="5295" y="3797"/>
                  </a:lnTo>
                  <a:lnTo>
                    <a:pt x="6972" y="3048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8" name="object 2968" descr=""/>
            <p:cNvSpPr/>
            <p:nvPr/>
          </p:nvSpPr>
          <p:spPr>
            <a:xfrm>
              <a:off x="2577750" y="248778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622" y="0"/>
                  </a:moveTo>
                  <a:lnTo>
                    <a:pt x="2870" y="787"/>
                  </a:lnTo>
                  <a:lnTo>
                    <a:pt x="1320" y="2057"/>
                  </a:lnTo>
                  <a:lnTo>
                    <a:pt x="0" y="3555"/>
                  </a:lnTo>
                  <a:lnTo>
                    <a:pt x="355" y="3860"/>
                  </a:lnTo>
                  <a:lnTo>
                    <a:pt x="1638" y="2400"/>
                  </a:lnTo>
                  <a:lnTo>
                    <a:pt x="3136" y="1181"/>
                  </a:lnTo>
                  <a:lnTo>
                    <a:pt x="4813" y="431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9" name="object 2969" descr=""/>
            <p:cNvSpPr/>
            <p:nvPr/>
          </p:nvSpPr>
          <p:spPr>
            <a:xfrm>
              <a:off x="2581191" y="2483970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5930" y="0"/>
                  </a:moveTo>
                  <a:lnTo>
                    <a:pt x="4698" y="0"/>
                  </a:lnTo>
                  <a:lnTo>
                    <a:pt x="2285" y="342"/>
                  </a:lnTo>
                  <a:lnTo>
                    <a:pt x="1104" y="698"/>
                  </a:lnTo>
                  <a:lnTo>
                    <a:pt x="0" y="1206"/>
                  </a:lnTo>
                  <a:lnTo>
                    <a:pt x="1371" y="4241"/>
                  </a:lnTo>
                  <a:lnTo>
                    <a:pt x="2209" y="3860"/>
                  </a:lnTo>
                  <a:lnTo>
                    <a:pt x="3086" y="3606"/>
                  </a:lnTo>
                  <a:lnTo>
                    <a:pt x="4864" y="3340"/>
                  </a:lnTo>
                  <a:lnTo>
                    <a:pt x="5778" y="3340"/>
                  </a:lnTo>
                  <a:lnTo>
                    <a:pt x="6692" y="3467"/>
                  </a:lnTo>
                  <a:lnTo>
                    <a:pt x="7137" y="152"/>
                  </a:lnTo>
                  <a:lnTo>
                    <a:pt x="59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0" name="object 2970" descr=""/>
            <p:cNvSpPr/>
            <p:nvPr/>
          </p:nvSpPr>
          <p:spPr>
            <a:xfrm>
              <a:off x="2582372" y="2486841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4622" y="0"/>
                  </a:moveTo>
                  <a:lnTo>
                    <a:pt x="3670" y="0"/>
                  </a:lnTo>
                  <a:lnTo>
                    <a:pt x="1790" y="279"/>
                  </a:lnTo>
                  <a:lnTo>
                    <a:pt x="876" y="558"/>
                  </a:lnTo>
                  <a:lnTo>
                    <a:pt x="0" y="952"/>
                  </a:lnTo>
                  <a:lnTo>
                    <a:pt x="190" y="1371"/>
                  </a:lnTo>
                  <a:lnTo>
                    <a:pt x="1028" y="990"/>
                  </a:lnTo>
                  <a:lnTo>
                    <a:pt x="1904" y="736"/>
                  </a:lnTo>
                  <a:lnTo>
                    <a:pt x="2793" y="609"/>
                  </a:lnTo>
                  <a:lnTo>
                    <a:pt x="3682" y="469"/>
                  </a:lnTo>
                  <a:lnTo>
                    <a:pt x="4597" y="469"/>
                  </a:lnTo>
                  <a:lnTo>
                    <a:pt x="5511" y="596"/>
                  </a:lnTo>
                  <a:lnTo>
                    <a:pt x="5575" y="127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1" name="object 2971" descr=""/>
            <p:cNvSpPr/>
            <p:nvPr/>
          </p:nvSpPr>
          <p:spPr>
            <a:xfrm>
              <a:off x="2587887" y="2484127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431" y="0"/>
                  </a:moveTo>
                  <a:lnTo>
                    <a:pt x="0" y="3314"/>
                  </a:lnTo>
                  <a:lnTo>
                    <a:pt x="457" y="3365"/>
                  </a:lnTo>
                  <a:lnTo>
                    <a:pt x="1587" y="3632"/>
                  </a:lnTo>
                  <a:lnTo>
                    <a:pt x="2031" y="3771"/>
                  </a:lnTo>
                  <a:lnTo>
                    <a:pt x="3543" y="4330"/>
                  </a:lnTo>
                  <a:lnTo>
                    <a:pt x="4305" y="4762"/>
                  </a:lnTo>
                  <a:lnTo>
                    <a:pt x="4965" y="5321"/>
                  </a:lnTo>
                  <a:lnTo>
                    <a:pt x="7111" y="2768"/>
                  </a:lnTo>
                  <a:lnTo>
                    <a:pt x="6146" y="1943"/>
                  </a:lnTo>
                  <a:lnTo>
                    <a:pt x="5041" y="1320"/>
                  </a:lnTo>
                  <a:lnTo>
                    <a:pt x="3200" y="634"/>
                  </a:lnTo>
                  <a:lnTo>
                    <a:pt x="3047" y="596"/>
                  </a:lnTo>
                  <a:lnTo>
                    <a:pt x="2489" y="419"/>
                  </a:lnTo>
                  <a:lnTo>
                    <a:pt x="1625" y="190"/>
                  </a:lnTo>
                  <a:lnTo>
                    <a:pt x="1028" y="76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2" name="object 2972" descr=""/>
            <p:cNvSpPr/>
            <p:nvPr/>
          </p:nvSpPr>
          <p:spPr>
            <a:xfrm>
              <a:off x="2587887" y="2486971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63" y="0"/>
                  </a:moveTo>
                  <a:lnTo>
                    <a:pt x="0" y="469"/>
                  </a:lnTo>
                  <a:lnTo>
                    <a:pt x="457" y="520"/>
                  </a:lnTo>
                  <a:lnTo>
                    <a:pt x="1587" y="787"/>
                  </a:lnTo>
                  <a:lnTo>
                    <a:pt x="2031" y="927"/>
                  </a:lnTo>
                  <a:lnTo>
                    <a:pt x="3543" y="1485"/>
                  </a:lnTo>
                  <a:lnTo>
                    <a:pt x="4305" y="1917"/>
                  </a:lnTo>
                  <a:lnTo>
                    <a:pt x="4965" y="2476"/>
                  </a:lnTo>
                  <a:lnTo>
                    <a:pt x="5270" y="2120"/>
                  </a:lnTo>
                  <a:lnTo>
                    <a:pt x="1003" y="12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3" name="object 2973" descr=""/>
            <p:cNvSpPr/>
            <p:nvPr/>
          </p:nvSpPr>
          <p:spPr>
            <a:xfrm>
              <a:off x="2592853" y="2486886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146" y="0"/>
                  </a:moveTo>
                  <a:lnTo>
                    <a:pt x="0" y="2565"/>
                  </a:lnTo>
                  <a:lnTo>
                    <a:pt x="660" y="3111"/>
                  </a:lnTo>
                  <a:lnTo>
                    <a:pt x="1206" y="3784"/>
                  </a:lnTo>
                  <a:lnTo>
                    <a:pt x="2057" y="5308"/>
                  </a:lnTo>
                  <a:lnTo>
                    <a:pt x="2362" y="6159"/>
                  </a:lnTo>
                  <a:lnTo>
                    <a:pt x="2552" y="7061"/>
                  </a:lnTo>
                  <a:lnTo>
                    <a:pt x="5816" y="6362"/>
                  </a:lnTo>
                  <a:lnTo>
                    <a:pt x="5575" y="5194"/>
                  </a:lnTo>
                  <a:lnTo>
                    <a:pt x="5156" y="4013"/>
                  </a:lnTo>
                  <a:lnTo>
                    <a:pt x="3936" y="1828"/>
                  </a:lnTo>
                  <a:lnTo>
                    <a:pt x="3124" y="812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4" name="object 2974" descr=""/>
            <p:cNvSpPr/>
            <p:nvPr/>
          </p:nvSpPr>
          <p:spPr>
            <a:xfrm>
              <a:off x="2592853" y="2489083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304" y="0"/>
                  </a:moveTo>
                  <a:lnTo>
                    <a:pt x="0" y="368"/>
                  </a:lnTo>
                  <a:lnTo>
                    <a:pt x="660" y="914"/>
                  </a:lnTo>
                  <a:lnTo>
                    <a:pt x="1206" y="1587"/>
                  </a:lnTo>
                  <a:lnTo>
                    <a:pt x="1638" y="2349"/>
                  </a:lnTo>
                  <a:lnTo>
                    <a:pt x="2057" y="3111"/>
                  </a:lnTo>
                  <a:lnTo>
                    <a:pt x="2362" y="3962"/>
                  </a:lnTo>
                  <a:lnTo>
                    <a:pt x="2552" y="4864"/>
                  </a:lnTo>
                  <a:lnTo>
                    <a:pt x="3009" y="4762"/>
                  </a:lnTo>
                  <a:lnTo>
                    <a:pt x="1003" y="59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5" name="object 2975" descr=""/>
            <p:cNvSpPr/>
            <p:nvPr/>
          </p:nvSpPr>
          <p:spPr>
            <a:xfrm>
              <a:off x="2595375" y="2493251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302" y="0"/>
                  </a:moveTo>
                  <a:lnTo>
                    <a:pt x="25" y="698"/>
                  </a:lnTo>
                  <a:lnTo>
                    <a:pt x="406" y="2501"/>
                  </a:lnTo>
                  <a:lnTo>
                    <a:pt x="342" y="4470"/>
                  </a:lnTo>
                  <a:lnTo>
                    <a:pt x="0" y="6388"/>
                  </a:lnTo>
                  <a:lnTo>
                    <a:pt x="3289" y="6985"/>
                  </a:lnTo>
                  <a:lnTo>
                    <a:pt x="3492" y="5854"/>
                  </a:lnTo>
                  <a:lnTo>
                    <a:pt x="3619" y="4711"/>
                  </a:lnTo>
                  <a:lnTo>
                    <a:pt x="3644" y="2374"/>
                  </a:lnTo>
                  <a:lnTo>
                    <a:pt x="3543" y="1181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6" name="object 2976" descr=""/>
            <p:cNvSpPr/>
            <p:nvPr/>
          </p:nvSpPr>
          <p:spPr>
            <a:xfrm>
              <a:off x="2595375" y="2493848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482" y="0"/>
                  </a:moveTo>
                  <a:lnTo>
                    <a:pt x="25" y="101"/>
                  </a:lnTo>
                  <a:lnTo>
                    <a:pt x="406" y="1905"/>
                  </a:lnTo>
                  <a:lnTo>
                    <a:pt x="342" y="3873"/>
                  </a:lnTo>
                  <a:lnTo>
                    <a:pt x="0" y="5791"/>
                  </a:lnTo>
                  <a:lnTo>
                    <a:pt x="457" y="5880"/>
                  </a:lnTo>
                  <a:lnTo>
                    <a:pt x="812" y="3911"/>
                  </a:lnTo>
                  <a:lnTo>
                    <a:pt x="889" y="1879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7" name="object 2977" descr=""/>
            <p:cNvSpPr/>
            <p:nvPr/>
          </p:nvSpPr>
          <p:spPr>
            <a:xfrm>
              <a:off x="2593529" y="2499645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1841" y="0"/>
                  </a:moveTo>
                  <a:lnTo>
                    <a:pt x="1498" y="1917"/>
                  </a:lnTo>
                  <a:lnTo>
                    <a:pt x="850" y="3822"/>
                  </a:lnTo>
                  <a:lnTo>
                    <a:pt x="0" y="5613"/>
                  </a:lnTo>
                  <a:lnTo>
                    <a:pt x="3009" y="7061"/>
                  </a:lnTo>
                  <a:lnTo>
                    <a:pt x="3987" y="5016"/>
                  </a:lnTo>
                  <a:lnTo>
                    <a:pt x="4724" y="2844"/>
                  </a:lnTo>
                  <a:lnTo>
                    <a:pt x="5130" y="596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8" name="object 2978" descr=""/>
            <p:cNvSpPr/>
            <p:nvPr/>
          </p:nvSpPr>
          <p:spPr>
            <a:xfrm>
              <a:off x="2593529" y="2499645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1841" y="0"/>
                  </a:moveTo>
                  <a:lnTo>
                    <a:pt x="1498" y="1917"/>
                  </a:lnTo>
                  <a:lnTo>
                    <a:pt x="850" y="3822"/>
                  </a:lnTo>
                  <a:lnTo>
                    <a:pt x="0" y="5613"/>
                  </a:lnTo>
                  <a:lnTo>
                    <a:pt x="419" y="5816"/>
                  </a:lnTo>
                  <a:lnTo>
                    <a:pt x="1295" y="3987"/>
                  </a:lnTo>
                  <a:lnTo>
                    <a:pt x="1943" y="2057"/>
                  </a:lnTo>
                  <a:lnTo>
                    <a:pt x="2311" y="76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9" name="object 2979" descr=""/>
            <p:cNvSpPr/>
            <p:nvPr/>
          </p:nvSpPr>
          <p:spPr>
            <a:xfrm>
              <a:off x="2590299" y="2505253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225" y="0"/>
                  </a:moveTo>
                  <a:lnTo>
                    <a:pt x="2374" y="1790"/>
                  </a:lnTo>
                  <a:lnTo>
                    <a:pt x="1295" y="3479"/>
                  </a:lnTo>
                  <a:lnTo>
                    <a:pt x="0" y="4927"/>
                  </a:lnTo>
                  <a:lnTo>
                    <a:pt x="2489" y="7150"/>
                  </a:lnTo>
                  <a:lnTo>
                    <a:pt x="4025" y="5422"/>
                  </a:lnTo>
                  <a:lnTo>
                    <a:pt x="5257" y="3492"/>
                  </a:lnTo>
                  <a:lnTo>
                    <a:pt x="6235" y="1447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0" name="object 2980" descr=""/>
            <p:cNvSpPr/>
            <p:nvPr/>
          </p:nvSpPr>
          <p:spPr>
            <a:xfrm>
              <a:off x="2590299" y="2505253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225" y="0"/>
                  </a:moveTo>
                  <a:lnTo>
                    <a:pt x="2374" y="1790"/>
                  </a:lnTo>
                  <a:lnTo>
                    <a:pt x="1295" y="3479"/>
                  </a:lnTo>
                  <a:lnTo>
                    <a:pt x="0" y="4927"/>
                  </a:lnTo>
                  <a:lnTo>
                    <a:pt x="342" y="5245"/>
                  </a:lnTo>
                  <a:lnTo>
                    <a:pt x="1676" y="3746"/>
                  </a:lnTo>
                  <a:lnTo>
                    <a:pt x="2781" y="2032"/>
                  </a:lnTo>
                  <a:lnTo>
                    <a:pt x="3657" y="203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1" name="object 2981" descr=""/>
            <p:cNvSpPr/>
            <p:nvPr/>
          </p:nvSpPr>
          <p:spPr>
            <a:xfrm>
              <a:off x="2585854" y="251017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445" y="0"/>
                  </a:moveTo>
                  <a:lnTo>
                    <a:pt x="0" y="3263"/>
                  </a:lnTo>
                  <a:lnTo>
                    <a:pt x="1155" y="6400"/>
                  </a:lnTo>
                  <a:lnTo>
                    <a:pt x="6934" y="2235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2" name="object 2982" descr=""/>
            <p:cNvSpPr/>
            <p:nvPr/>
          </p:nvSpPr>
          <p:spPr>
            <a:xfrm>
              <a:off x="2585854" y="2510175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445" y="0"/>
                  </a:moveTo>
                  <a:lnTo>
                    <a:pt x="0" y="3263"/>
                  </a:lnTo>
                  <a:lnTo>
                    <a:pt x="165" y="3708"/>
                  </a:lnTo>
                  <a:lnTo>
                    <a:pt x="4787" y="317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3" name="object 2983" descr=""/>
            <p:cNvSpPr/>
            <p:nvPr/>
          </p:nvSpPr>
          <p:spPr>
            <a:xfrm>
              <a:off x="2582519" y="2507254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482" y="0"/>
                  </a:moveTo>
                  <a:lnTo>
                    <a:pt x="177" y="2044"/>
                  </a:lnTo>
                  <a:lnTo>
                    <a:pt x="38" y="4089"/>
                  </a:lnTo>
                  <a:lnTo>
                    <a:pt x="0" y="6134"/>
                  </a:lnTo>
                  <a:lnTo>
                    <a:pt x="3340" y="6184"/>
                  </a:lnTo>
                  <a:lnTo>
                    <a:pt x="3365" y="4267"/>
                  </a:lnTo>
                  <a:lnTo>
                    <a:pt x="3505" y="2362"/>
                  </a:lnTo>
                  <a:lnTo>
                    <a:pt x="3784" y="507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4" name="object 2984" descr=""/>
            <p:cNvSpPr/>
            <p:nvPr/>
          </p:nvSpPr>
          <p:spPr>
            <a:xfrm>
              <a:off x="2585389" y="2507686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457" y="0"/>
                  </a:moveTo>
                  <a:lnTo>
                    <a:pt x="165" y="1892"/>
                  </a:lnTo>
                  <a:lnTo>
                    <a:pt x="25" y="3809"/>
                  </a:lnTo>
                  <a:lnTo>
                    <a:pt x="0" y="5740"/>
                  </a:lnTo>
                  <a:lnTo>
                    <a:pt x="469" y="5753"/>
                  </a:lnTo>
                  <a:lnTo>
                    <a:pt x="495" y="3835"/>
                  </a:lnTo>
                  <a:lnTo>
                    <a:pt x="635" y="1930"/>
                  </a:lnTo>
                  <a:lnTo>
                    <a:pt x="914" y="7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5" name="object 2985" descr=""/>
            <p:cNvSpPr/>
            <p:nvPr/>
          </p:nvSpPr>
          <p:spPr>
            <a:xfrm>
              <a:off x="2583004" y="2501171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587" y="0"/>
                  </a:moveTo>
                  <a:lnTo>
                    <a:pt x="787" y="1993"/>
                  </a:lnTo>
                  <a:lnTo>
                    <a:pt x="304" y="4051"/>
                  </a:lnTo>
                  <a:lnTo>
                    <a:pt x="0" y="6083"/>
                  </a:lnTo>
                  <a:lnTo>
                    <a:pt x="3301" y="6591"/>
                  </a:lnTo>
                  <a:lnTo>
                    <a:pt x="3581" y="4737"/>
                  </a:lnTo>
                  <a:lnTo>
                    <a:pt x="4013" y="2908"/>
                  </a:lnTo>
                  <a:lnTo>
                    <a:pt x="4686" y="1244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6" name="object 2986" descr=""/>
            <p:cNvSpPr/>
            <p:nvPr/>
          </p:nvSpPr>
          <p:spPr>
            <a:xfrm>
              <a:off x="2585836" y="2502238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1422" y="0"/>
                  </a:moveTo>
                  <a:lnTo>
                    <a:pt x="723" y="1714"/>
                  </a:lnTo>
                  <a:lnTo>
                    <a:pt x="292" y="3568"/>
                  </a:lnTo>
                  <a:lnTo>
                    <a:pt x="0" y="5448"/>
                  </a:lnTo>
                  <a:lnTo>
                    <a:pt x="469" y="5524"/>
                  </a:lnTo>
                  <a:lnTo>
                    <a:pt x="749" y="3670"/>
                  </a:lnTo>
                  <a:lnTo>
                    <a:pt x="1181" y="1841"/>
                  </a:lnTo>
                  <a:lnTo>
                    <a:pt x="1854" y="177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7" name="object 2987" descr=""/>
            <p:cNvSpPr/>
            <p:nvPr/>
          </p:nvSpPr>
          <p:spPr>
            <a:xfrm>
              <a:off x="2584593" y="2495666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708" y="0"/>
                  </a:moveTo>
                  <a:lnTo>
                    <a:pt x="0" y="5499"/>
                  </a:lnTo>
                  <a:lnTo>
                    <a:pt x="3098" y="6756"/>
                  </a:lnTo>
                  <a:lnTo>
                    <a:pt x="3771" y="5092"/>
                  </a:lnTo>
                  <a:lnTo>
                    <a:pt x="4686" y="3581"/>
                  </a:lnTo>
                  <a:lnTo>
                    <a:pt x="5918" y="2501"/>
                  </a:lnTo>
                  <a:lnTo>
                    <a:pt x="370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8" name="object 2988" descr=""/>
            <p:cNvSpPr/>
            <p:nvPr/>
          </p:nvSpPr>
          <p:spPr>
            <a:xfrm>
              <a:off x="2587260" y="2497812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2946" y="0"/>
                  </a:moveTo>
                  <a:lnTo>
                    <a:pt x="1638" y="1143"/>
                  </a:lnTo>
                  <a:lnTo>
                    <a:pt x="685" y="2717"/>
                  </a:lnTo>
                  <a:lnTo>
                    <a:pt x="0" y="4432"/>
                  </a:lnTo>
                  <a:lnTo>
                    <a:pt x="431" y="4610"/>
                  </a:lnTo>
                  <a:lnTo>
                    <a:pt x="1104" y="2946"/>
                  </a:lnTo>
                  <a:lnTo>
                    <a:pt x="2019" y="1435"/>
                  </a:lnTo>
                  <a:lnTo>
                    <a:pt x="3251" y="355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9" name="object 2989" descr=""/>
            <p:cNvSpPr/>
            <p:nvPr/>
          </p:nvSpPr>
          <p:spPr>
            <a:xfrm>
              <a:off x="2588301" y="249298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311" y="0"/>
                  </a:moveTo>
                  <a:lnTo>
                    <a:pt x="0" y="2679"/>
                  </a:lnTo>
                  <a:lnTo>
                    <a:pt x="2209" y="5181"/>
                  </a:lnTo>
                  <a:lnTo>
                    <a:pt x="2819" y="4648"/>
                  </a:lnTo>
                  <a:lnTo>
                    <a:pt x="3505" y="4216"/>
                  </a:lnTo>
                  <a:lnTo>
                    <a:pt x="4241" y="3898"/>
                  </a:lnTo>
                  <a:lnTo>
                    <a:pt x="4991" y="3594"/>
                  </a:lnTo>
                  <a:lnTo>
                    <a:pt x="5791" y="3403"/>
                  </a:lnTo>
                  <a:lnTo>
                    <a:pt x="6629" y="3327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0" name="object 2990" descr=""/>
            <p:cNvSpPr/>
            <p:nvPr/>
          </p:nvSpPr>
          <p:spPr>
            <a:xfrm>
              <a:off x="2590206" y="2495843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4686" y="0"/>
                  </a:moveTo>
                  <a:lnTo>
                    <a:pt x="0" y="1968"/>
                  </a:lnTo>
                  <a:lnTo>
                    <a:pt x="304" y="2324"/>
                  </a:lnTo>
                  <a:lnTo>
                    <a:pt x="914" y="1790"/>
                  </a:lnTo>
                  <a:lnTo>
                    <a:pt x="1600" y="1358"/>
                  </a:lnTo>
                  <a:lnTo>
                    <a:pt x="2336" y="1041"/>
                  </a:lnTo>
                  <a:lnTo>
                    <a:pt x="3086" y="736"/>
                  </a:lnTo>
                  <a:lnTo>
                    <a:pt x="3886" y="546"/>
                  </a:lnTo>
                  <a:lnTo>
                    <a:pt x="4724" y="469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1" name="object 2991" descr=""/>
            <p:cNvSpPr/>
            <p:nvPr/>
          </p:nvSpPr>
          <p:spPr>
            <a:xfrm>
              <a:off x="2594620" y="249291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1117" y="0"/>
                  </a:moveTo>
                  <a:lnTo>
                    <a:pt x="558" y="12"/>
                  </a:lnTo>
                  <a:lnTo>
                    <a:pt x="0" y="76"/>
                  </a:lnTo>
                  <a:lnTo>
                    <a:pt x="304" y="3390"/>
                  </a:lnTo>
                  <a:lnTo>
                    <a:pt x="723" y="3352"/>
                  </a:lnTo>
                  <a:lnTo>
                    <a:pt x="1155" y="3340"/>
                  </a:lnTo>
                  <a:lnTo>
                    <a:pt x="5524" y="4051"/>
                  </a:lnTo>
                  <a:lnTo>
                    <a:pt x="6464" y="850"/>
                  </a:lnTo>
                  <a:lnTo>
                    <a:pt x="5461" y="546"/>
                  </a:lnTo>
                  <a:lnTo>
                    <a:pt x="4432" y="304"/>
                  </a:lnTo>
                  <a:lnTo>
                    <a:pt x="3060" y="114"/>
                  </a:lnTo>
                  <a:lnTo>
                    <a:pt x="2235" y="38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2" name="object 2992" descr=""/>
            <p:cNvSpPr/>
            <p:nvPr/>
          </p:nvSpPr>
          <p:spPr>
            <a:xfrm>
              <a:off x="2594886" y="2495789"/>
              <a:ext cx="5715" cy="1270"/>
            </a:xfrm>
            <a:custGeom>
              <a:avLst/>
              <a:gdLst/>
              <a:ahLst/>
              <a:cxnLst/>
              <a:rect l="l" t="t" r="r" b="b"/>
              <a:pathLst>
                <a:path w="5714" h="1269">
                  <a:moveTo>
                    <a:pt x="888" y="0"/>
                  </a:moveTo>
                  <a:lnTo>
                    <a:pt x="444" y="12"/>
                  </a:lnTo>
                  <a:lnTo>
                    <a:pt x="0" y="63"/>
                  </a:lnTo>
                  <a:lnTo>
                    <a:pt x="38" y="520"/>
                  </a:lnTo>
                  <a:lnTo>
                    <a:pt x="457" y="482"/>
                  </a:lnTo>
                  <a:lnTo>
                    <a:pt x="888" y="469"/>
                  </a:lnTo>
                  <a:lnTo>
                    <a:pt x="5257" y="1181"/>
                  </a:lnTo>
                  <a:lnTo>
                    <a:pt x="5384" y="736"/>
                  </a:lnTo>
                  <a:lnTo>
                    <a:pt x="4483" y="469"/>
                  </a:lnTo>
                  <a:lnTo>
                    <a:pt x="3568" y="253"/>
                  </a:lnTo>
                  <a:lnTo>
                    <a:pt x="2451" y="88"/>
                  </a:lnTo>
                  <a:lnTo>
                    <a:pt x="2222" y="63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3" name="object 2993" descr=""/>
            <p:cNvSpPr/>
            <p:nvPr/>
          </p:nvSpPr>
          <p:spPr>
            <a:xfrm>
              <a:off x="2600142" y="249376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939" y="0"/>
                  </a:moveTo>
                  <a:lnTo>
                    <a:pt x="0" y="3200"/>
                  </a:lnTo>
                  <a:lnTo>
                    <a:pt x="1777" y="3733"/>
                  </a:lnTo>
                  <a:lnTo>
                    <a:pt x="3517" y="4444"/>
                  </a:lnTo>
                  <a:lnTo>
                    <a:pt x="5130" y="5333"/>
                  </a:lnTo>
                  <a:lnTo>
                    <a:pt x="6743" y="2412"/>
                  </a:lnTo>
                  <a:lnTo>
                    <a:pt x="4889" y="1396"/>
                  </a:lnTo>
                  <a:lnTo>
                    <a:pt x="2959" y="596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4" name="object 2994" descr=""/>
            <p:cNvSpPr/>
            <p:nvPr/>
          </p:nvSpPr>
          <p:spPr>
            <a:xfrm>
              <a:off x="2600142" y="2496520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39" y="0"/>
                  </a:moveTo>
                  <a:lnTo>
                    <a:pt x="0" y="444"/>
                  </a:lnTo>
                  <a:lnTo>
                    <a:pt x="1777" y="977"/>
                  </a:lnTo>
                  <a:lnTo>
                    <a:pt x="3517" y="1689"/>
                  </a:lnTo>
                  <a:lnTo>
                    <a:pt x="5130" y="2578"/>
                  </a:lnTo>
                  <a:lnTo>
                    <a:pt x="5359" y="2171"/>
                  </a:lnTo>
                  <a:lnTo>
                    <a:pt x="3708" y="1269"/>
                  </a:lnTo>
                  <a:lnTo>
                    <a:pt x="1943" y="53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5" name="object 2995" descr=""/>
            <p:cNvSpPr/>
            <p:nvPr/>
          </p:nvSpPr>
          <p:spPr>
            <a:xfrm>
              <a:off x="2605270" y="2496166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1612" y="0"/>
                  </a:moveTo>
                  <a:lnTo>
                    <a:pt x="0" y="2933"/>
                  </a:lnTo>
                  <a:lnTo>
                    <a:pt x="812" y="3378"/>
                  </a:lnTo>
                  <a:lnTo>
                    <a:pt x="1587" y="3860"/>
                  </a:lnTo>
                  <a:lnTo>
                    <a:pt x="2997" y="4940"/>
                  </a:lnTo>
                  <a:lnTo>
                    <a:pt x="3644" y="5524"/>
                  </a:lnTo>
                  <a:lnTo>
                    <a:pt x="4165" y="6146"/>
                  </a:lnTo>
                  <a:lnTo>
                    <a:pt x="6743" y="4025"/>
                  </a:lnTo>
                  <a:lnTo>
                    <a:pt x="6007" y="3124"/>
                  </a:lnTo>
                  <a:lnTo>
                    <a:pt x="5168" y="2387"/>
                  </a:lnTo>
                  <a:lnTo>
                    <a:pt x="3441" y="1079"/>
                  </a:lnTo>
                  <a:lnTo>
                    <a:pt x="2540" y="508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6" name="object 2996" descr=""/>
            <p:cNvSpPr/>
            <p:nvPr/>
          </p:nvSpPr>
          <p:spPr>
            <a:xfrm>
              <a:off x="2605270" y="2498693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28" y="0"/>
                  </a:moveTo>
                  <a:lnTo>
                    <a:pt x="0" y="406"/>
                  </a:lnTo>
                  <a:lnTo>
                    <a:pt x="812" y="850"/>
                  </a:lnTo>
                  <a:lnTo>
                    <a:pt x="1587" y="1333"/>
                  </a:lnTo>
                  <a:lnTo>
                    <a:pt x="2997" y="2412"/>
                  </a:lnTo>
                  <a:lnTo>
                    <a:pt x="3644" y="2997"/>
                  </a:lnTo>
                  <a:lnTo>
                    <a:pt x="4165" y="3619"/>
                  </a:lnTo>
                  <a:lnTo>
                    <a:pt x="4533" y="3327"/>
                  </a:lnTo>
                  <a:lnTo>
                    <a:pt x="3975" y="2654"/>
                  </a:lnTo>
                  <a:lnTo>
                    <a:pt x="3302" y="2044"/>
                  </a:lnTo>
                  <a:lnTo>
                    <a:pt x="1841" y="939"/>
                  </a:lnTo>
                  <a:lnTo>
                    <a:pt x="1054" y="44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7" name="object 2997" descr=""/>
            <p:cNvSpPr/>
            <p:nvPr/>
          </p:nvSpPr>
          <p:spPr>
            <a:xfrm>
              <a:off x="2612020" y="2494966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997" y="0"/>
                  </a:moveTo>
                  <a:lnTo>
                    <a:pt x="0" y="5219"/>
                  </a:lnTo>
                  <a:lnTo>
                    <a:pt x="2679" y="7213"/>
                  </a:lnTo>
                  <a:lnTo>
                    <a:pt x="6045" y="1371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8" name="object 2998" descr=""/>
            <p:cNvSpPr/>
            <p:nvPr/>
          </p:nvSpPr>
          <p:spPr>
            <a:xfrm>
              <a:off x="2614319" y="2496147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314" y="0"/>
                  </a:moveTo>
                  <a:lnTo>
                    <a:pt x="0" y="5753"/>
                  </a:lnTo>
                  <a:lnTo>
                    <a:pt x="380" y="6032"/>
                  </a:lnTo>
                  <a:lnTo>
                    <a:pt x="3746" y="190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9" name="object 2999" descr=""/>
            <p:cNvSpPr/>
            <p:nvPr/>
          </p:nvSpPr>
          <p:spPr>
            <a:xfrm>
              <a:off x="2615021" y="2489287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1841" y="0"/>
                  </a:moveTo>
                  <a:lnTo>
                    <a:pt x="0" y="5676"/>
                  </a:lnTo>
                  <a:lnTo>
                    <a:pt x="3047" y="7048"/>
                  </a:lnTo>
                  <a:lnTo>
                    <a:pt x="5130" y="571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0" name="object 3000" descr=""/>
            <p:cNvSpPr/>
            <p:nvPr/>
          </p:nvSpPr>
          <p:spPr>
            <a:xfrm>
              <a:off x="2617637" y="2489782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2057" y="0"/>
                  </a:moveTo>
                  <a:lnTo>
                    <a:pt x="0" y="6362"/>
                  </a:lnTo>
                  <a:lnTo>
                    <a:pt x="431" y="6553"/>
                  </a:lnTo>
                  <a:lnTo>
                    <a:pt x="2514" y="7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1" name="object 3001" descr=""/>
            <p:cNvSpPr/>
            <p:nvPr/>
          </p:nvSpPr>
          <p:spPr>
            <a:xfrm>
              <a:off x="2616243" y="2482336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2412" y="0"/>
                  </a:moveTo>
                  <a:lnTo>
                    <a:pt x="0" y="2311"/>
                  </a:lnTo>
                  <a:lnTo>
                    <a:pt x="203" y="2514"/>
                  </a:lnTo>
                  <a:lnTo>
                    <a:pt x="368" y="2781"/>
                  </a:lnTo>
                  <a:lnTo>
                    <a:pt x="622" y="3441"/>
                  </a:lnTo>
                  <a:lnTo>
                    <a:pt x="711" y="3822"/>
                  </a:lnTo>
                  <a:lnTo>
                    <a:pt x="850" y="5067"/>
                  </a:lnTo>
                  <a:lnTo>
                    <a:pt x="774" y="6007"/>
                  </a:lnTo>
                  <a:lnTo>
                    <a:pt x="622" y="6959"/>
                  </a:lnTo>
                  <a:lnTo>
                    <a:pt x="3911" y="7518"/>
                  </a:lnTo>
                  <a:lnTo>
                    <a:pt x="4102" y="6362"/>
                  </a:lnTo>
                  <a:lnTo>
                    <a:pt x="4216" y="5156"/>
                  </a:lnTo>
                  <a:lnTo>
                    <a:pt x="4000" y="3225"/>
                  </a:lnTo>
                  <a:lnTo>
                    <a:pt x="3860" y="2552"/>
                  </a:lnTo>
                  <a:lnTo>
                    <a:pt x="3340" y="1231"/>
                  </a:lnTo>
                  <a:lnTo>
                    <a:pt x="2946" y="558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2" name="object 3002" descr=""/>
            <p:cNvSpPr/>
            <p:nvPr/>
          </p:nvSpPr>
          <p:spPr>
            <a:xfrm>
              <a:off x="2618313" y="2482336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342" y="0"/>
                  </a:moveTo>
                  <a:lnTo>
                    <a:pt x="0" y="330"/>
                  </a:lnTo>
                  <a:lnTo>
                    <a:pt x="495" y="838"/>
                  </a:lnTo>
                  <a:lnTo>
                    <a:pt x="850" y="1447"/>
                  </a:lnTo>
                  <a:lnTo>
                    <a:pt x="1346" y="2679"/>
                  </a:lnTo>
                  <a:lnTo>
                    <a:pt x="1473" y="3314"/>
                  </a:lnTo>
                  <a:lnTo>
                    <a:pt x="1676" y="5143"/>
                  </a:lnTo>
                  <a:lnTo>
                    <a:pt x="1562" y="6311"/>
                  </a:lnTo>
                  <a:lnTo>
                    <a:pt x="1371" y="7442"/>
                  </a:lnTo>
                  <a:lnTo>
                    <a:pt x="1841" y="7518"/>
                  </a:lnTo>
                  <a:lnTo>
                    <a:pt x="2031" y="6362"/>
                  </a:lnTo>
                  <a:lnTo>
                    <a:pt x="2146" y="5156"/>
                  </a:lnTo>
                  <a:lnTo>
                    <a:pt x="1930" y="3225"/>
                  </a:lnTo>
                  <a:lnTo>
                    <a:pt x="1790" y="2552"/>
                  </a:lnTo>
                  <a:lnTo>
                    <a:pt x="1269" y="1231"/>
                  </a:lnTo>
                  <a:lnTo>
                    <a:pt x="876" y="558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3" name="object 3003" descr=""/>
            <p:cNvSpPr/>
            <p:nvPr/>
          </p:nvSpPr>
          <p:spPr>
            <a:xfrm>
              <a:off x="2610655" y="2480484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3327" y="0"/>
                  </a:moveTo>
                  <a:lnTo>
                    <a:pt x="2552" y="88"/>
                  </a:lnTo>
                  <a:lnTo>
                    <a:pt x="1168" y="508"/>
                  </a:lnTo>
                  <a:lnTo>
                    <a:pt x="546" y="838"/>
                  </a:lnTo>
                  <a:lnTo>
                    <a:pt x="0" y="1193"/>
                  </a:lnTo>
                  <a:lnTo>
                    <a:pt x="1828" y="3987"/>
                  </a:lnTo>
                  <a:lnTo>
                    <a:pt x="2171" y="3759"/>
                  </a:lnTo>
                  <a:lnTo>
                    <a:pt x="2514" y="3594"/>
                  </a:lnTo>
                  <a:lnTo>
                    <a:pt x="3162" y="3403"/>
                  </a:lnTo>
                  <a:lnTo>
                    <a:pt x="3479" y="3365"/>
                  </a:lnTo>
                  <a:lnTo>
                    <a:pt x="3797" y="3390"/>
                  </a:lnTo>
                  <a:lnTo>
                    <a:pt x="5588" y="4165"/>
                  </a:lnTo>
                  <a:lnTo>
                    <a:pt x="8001" y="1854"/>
                  </a:lnTo>
                  <a:lnTo>
                    <a:pt x="4356" y="88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4" name="object 3004" descr=""/>
            <p:cNvSpPr/>
            <p:nvPr/>
          </p:nvSpPr>
          <p:spPr>
            <a:xfrm>
              <a:off x="2610655" y="2480484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3327" y="0"/>
                  </a:moveTo>
                  <a:lnTo>
                    <a:pt x="2552" y="88"/>
                  </a:lnTo>
                  <a:lnTo>
                    <a:pt x="1168" y="508"/>
                  </a:lnTo>
                  <a:lnTo>
                    <a:pt x="546" y="838"/>
                  </a:lnTo>
                  <a:lnTo>
                    <a:pt x="0" y="1193"/>
                  </a:lnTo>
                  <a:lnTo>
                    <a:pt x="254" y="1587"/>
                  </a:lnTo>
                  <a:lnTo>
                    <a:pt x="774" y="1244"/>
                  </a:lnTo>
                  <a:lnTo>
                    <a:pt x="1358" y="939"/>
                  </a:lnTo>
                  <a:lnTo>
                    <a:pt x="2641" y="546"/>
                  </a:lnTo>
                  <a:lnTo>
                    <a:pt x="3352" y="469"/>
                  </a:lnTo>
                  <a:lnTo>
                    <a:pt x="4127" y="533"/>
                  </a:lnTo>
                  <a:lnTo>
                    <a:pt x="7658" y="2171"/>
                  </a:lnTo>
                  <a:lnTo>
                    <a:pt x="8001" y="1854"/>
                  </a:lnTo>
                  <a:lnTo>
                    <a:pt x="4356" y="88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5" name="object 3005" descr=""/>
            <p:cNvSpPr/>
            <p:nvPr/>
          </p:nvSpPr>
          <p:spPr>
            <a:xfrm>
              <a:off x="2605979" y="2481679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4673" y="0"/>
                  </a:moveTo>
                  <a:lnTo>
                    <a:pt x="0" y="5308"/>
                  </a:lnTo>
                  <a:lnTo>
                    <a:pt x="2844" y="7061"/>
                  </a:lnTo>
                  <a:lnTo>
                    <a:pt x="3378" y="6197"/>
                  </a:lnTo>
                  <a:lnTo>
                    <a:pt x="3937" y="5372"/>
                  </a:lnTo>
                  <a:lnTo>
                    <a:pt x="5156" y="3898"/>
                  </a:lnTo>
                  <a:lnTo>
                    <a:pt x="5829" y="3238"/>
                  </a:lnTo>
                  <a:lnTo>
                    <a:pt x="6515" y="2794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6" name="object 3006" descr=""/>
            <p:cNvSpPr/>
            <p:nvPr/>
          </p:nvSpPr>
          <p:spPr>
            <a:xfrm>
              <a:off x="2605979" y="2481679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673" y="0"/>
                  </a:moveTo>
                  <a:lnTo>
                    <a:pt x="0" y="5308"/>
                  </a:lnTo>
                  <a:lnTo>
                    <a:pt x="393" y="5549"/>
                  </a:lnTo>
                  <a:lnTo>
                    <a:pt x="977" y="4610"/>
                  </a:lnTo>
                  <a:lnTo>
                    <a:pt x="1612" y="3683"/>
                  </a:lnTo>
                  <a:lnTo>
                    <a:pt x="3073" y="1930"/>
                  </a:lnTo>
                  <a:lnTo>
                    <a:pt x="3886" y="1079"/>
                  </a:lnTo>
                  <a:lnTo>
                    <a:pt x="4927" y="393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7" name="object 3007" descr=""/>
            <p:cNvSpPr/>
            <p:nvPr/>
          </p:nvSpPr>
          <p:spPr>
            <a:xfrm>
              <a:off x="2602924" y="2486989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060" y="0"/>
                  </a:moveTo>
                  <a:lnTo>
                    <a:pt x="1879" y="1917"/>
                  </a:lnTo>
                  <a:lnTo>
                    <a:pt x="901" y="3873"/>
                  </a:lnTo>
                  <a:lnTo>
                    <a:pt x="0" y="5854"/>
                  </a:lnTo>
                  <a:lnTo>
                    <a:pt x="3035" y="7239"/>
                  </a:lnTo>
                  <a:lnTo>
                    <a:pt x="3911" y="5346"/>
                  </a:lnTo>
                  <a:lnTo>
                    <a:pt x="4838" y="3479"/>
                  </a:lnTo>
                  <a:lnTo>
                    <a:pt x="5892" y="1752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8" name="object 3008" descr=""/>
            <p:cNvSpPr/>
            <p:nvPr/>
          </p:nvSpPr>
          <p:spPr>
            <a:xfrm>
              <a:off x="2602924" y="2486989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060" y="0"/>
                  </a:moveTo>
                  <a:lnTo>
                    <a:pt x="1879" y="1917"/>
                  </a:lnTo>
                  <a:lnTo>
                    <a:pt x="901" y="3873"/>
                  </a:lnTo>
                  <a:lnTo>
                    <a:pt x="0" y="5854"/>
                  </a:lnTo>
                  <a:lnTo>
                    <a:pt x="431" y="6045"/>
                  </a:lnTo>
                  <a:lnTo>
                    <a:pt x="1333" y="4076"/>
                  </a:lnTo>
                  <a:lnTo>
                    <a:pt x="2298" y="2133"/>
                  </a:lnTo>
                  <a:lnTo>
                    <a:pt x="3454" y="241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9" name="object 3009" descr=""/>
            <p:cNvSpPr/>
            <p:nvPr/>
          </p:nvSpPr>
          <p:spPr>
            <a:xfrm>
              <a:off x="2600401" y="2492845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527" y="0"/>
                  </a:moveTo>
                  <a:lnTo>
                    <a:pt x="1625" y="1981"/>
                  </a:lnTo>
                  <a:lnTo>
                    <a:pt x="800" y="3975"/>
                  </a:lnTo>
                  <a:lnTo>
                    <a:pt x="0" y="5969"/>
                  </a:lnTo>
                  <a:lnTo>
                    <a:pt x="3098" y="7200"/>
                  </a:lnTo>
                  <a:lnTo>
                    <a:pt x="3886" y="5232"/>
                  </a:lnTo>
                  <a:lnTo>
                    <a:pt x="4699" y="3289"/>
                  </a:lnTo>
                  <a:lnTo>
                    <a:pt x="5562" y="1384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0" name="object 3010" descr=""/>
            <p:cNvSpPr/>
            <p:nvPr/>
          </p:nvSpPr>
          <p:spPr>
            <a:xfrm>
              <a:off x="2600401" y="2492845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527" y="0"/>
                  </a:moveTo>
                  <a:lnTo>
                    <a:pt x="1625" y="1981"/>
                  </a:lnTo>
                  <a:lnTo>
                    <a:pt x="800" y="3975"/>
                  </a:lnTo>
                  <a:lnTo>
                    <a:pt x="0" y="5969"/>
                  </a:lnTo>
                  <a:lnTo>
                    <a:pt x="431" y="6146"/>
                  </a:lnTo>
                  <a:lnTo>
                    <a:pt x="1231" y="4152"/>
                  </a:lnTo>
                  <a:lnTo>
                    <a:pt x="2057" y="2159"/>
                  </a:lnTo>
                  <a:lnTo>
                    <a:pt x="2946" y="190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1" name="object 3011" descr=""/>
            <p:cNvSpPr/>
            <p:nvPr/>
          </p:nvSpPr>
          <p:spPr>
            <a:xfrm>
              <a:off x="2598077" y="2498814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324" y="0"/>
                  </a:moveTo>
                  <a:lnTo>
                    <a:pt x="1524" y="1993"/>
                  </a:lnTo>
                  <a:lnTo>
                    <a:pt x="0" y="5981"/>
                  </a:lnTo>
                  <a:lnTo>
                    <a:pt x="3111" y="7188"/>
                  </a:lnTo>
                  <a:lnTo>
                    <a:pt x="4648" y="3200"/>
                  </a:lnTo>
                  <a:lnTo>
                    <a:pt x="5422" y="1231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2" name="object 3012" descr=""/>
            <p:cNvSpPr/>
            <p:nvPr/>
          </p:nvSpPr>
          <p:spPr>
            <a:xfrm>
              <a:off x="2598077" y="2498814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324" y="0"/>
                  </a:moveTo>
                  <a:lnTo>
                    <a:pt x="1524" y="1993"/>
                  </a:lnTo>
                  <a:lnTo>
                    <a:pt x="0" y="5981"/>
                  </a:lnTo>
                  <a:lnTo>
                    <a:pt x="431" y="6146"/>
                  </a:lnTo>
                  <a:lnTo>
                    <a:pt x="1206" y="4165"/>
                  </a:lnTo>
                  <a:lnTo>
                    <a:pt x="1968" y="2171"/>
                  </a:lnTo>
                  <a:lnTo>
                    <a:pt x="2755" y="177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3" name="object 3013" descr=""/>
            <p:cNvSpPr/>
            <p:nvPr/>
          </p:nvSpPr>
          <p:spPr>
            <a:xfrm>
              <a:off x="2595714" y="2504801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362" y="0"/>
                  </a:moveTo>
                  <a:lnTo>
                    <a:pt x="1600" y="1981"/>
                  </a:lnTo>
                  <a:lnTo>
                    <a:pt x="825" y="3949"/>
                  </a:lnTo>
                  <a:lnTo>
                    <a:pt x="0" y="5867"/>
                  </a:lnTo>
                  <a:lnTo>
                    <a:pt x="3060" y="7200"/>
                  </a:lnTo>
                  <a:lnTo>
                    <a:pt x="3937" y="5194"/>
                  </a:lnTo>
                  <a:lnTo>
                    <a:pt x="5473" y="1193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4" name="object 3014" descr=""/>
            <p:cNvSpPr/>
            <p:nvPr/>
          </p:nvSpPr>
          <p:spPr>
            <a:xfrm>
              <a:off x="2595714" y="250480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362" y="0"/>
                  </a:moveTo>
                  <a:lnTo>
                    <a:pt x="1600" y="1981"/>
                  </a:lnTo>
                  <a:lnTo>
                    <a:pt x="825" y="3949"/>
                  </a:lnTo>
                  <a:lnTo>
                    <a:pt x="0" y="5867"/>
                  </a:lnTo>
                  <a:lnTo>
                    <a:pt x="431" y="6057"/>
                  </a:lnTo>
                  <a:lnTo>
                    <a:pt x="1270" y="4127"/>
                  </a:lnTo>
                  <a:lnTo>
                    <a:pt x="2794" y="165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5" name="object 3015" descr=""/>
            <p:cNvSpPr/>
            <p:nvPr/>
          </p:nvSpPr>
          <p:spPr>
            <a:xfrm>
              <a:off x="2592828" y="2510663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882" y="0"/>
                  </a:moveTo>
                  <a:lnTo>
                    <a:pt x="558" y="4432"/>
                  </a:lnTo>
                  <a:lnTo>
                    <a:pt x="457" y="4584"/>
                  </a:lnTo>
                  <a:lnTo>
                    <a:pt x="0" y="5143"/>
                  </a:lnTo>
                  <a:lnTo>
                    <a:pt x="2552" y="7289"/>
                  </a:lnTo>
                  <a:lnTo>
                    <a:pt x="2743" y="7073"/>
                  </a:lnTo>
                  <a:lnTo>
                    <a:pt x="5956" y="1333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6" name="object 3016" descr=""/>
            <p:cNvSpPr/>
            <p:nvPr/>
          </p:nvSpPr>
          <p:spPr>
            <a:xfrm>
              <a:off x="2592828" y="2510663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2882" y="0"/>
                  </a:moveTo>
                  <a:lnTo>
                    <a:pt x="558" y="4432"/>
                  </a:lnTo>
                  <a:lnTo>
                    <a:pt x="457" y="4584"/>
                  </a:lnTo>
                  <a:lnTo>
                    <a:pt x="0" y="5143"/>
                  </a:lnTo>
                  <a:lnTo>
                    <a:pt x="355" y="5448"/>
                  </a:lnTo>
                  <a:lnTo>
                    <a:pt x="520" y="5257"/>
                  </a:lnTo>
                  <a:lnTo>
                    <a:pt x="3314" y="19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7" name="object 3017" descr=""/>
            <p:cNvSpPr/>
            <p:nvPr/>
          </p:nvSpPr>
          <p:spPr>
            <a:xfrm>
              <a:off x="2588375" y="2515807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4457" y="0"/>
                  </a:moveTo>
                  <a:lnTo>
                    <a:pt x="3213" y="1485"/>
                  </a:lnTo>
                  <a:lnTo>
                    <a:pt x="1689" y="2730"/>
                  </a:lnTo>
                  <a:lnTo>
                    <a:pt x="0" y="3708"/>
                  </a:lnTo>
                  <a:lnTo>
                    <a:pt x="1676" y="6604"/>
                  </a:lnTo>
                  <a:lnTo>
                    <a:pt x="3670" y="5435"/>
                  </a:lnTo>
                  <a:lnTo>
                    <a:pt x="5499" y="3937"/>
                  </a:lnTo>
                  <a:lnTo>
                    <a:pt x="7010" y="2146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8" name="object 3018" descr=""/>
            <p:cNvSpPr/>
            <p:nvPr/>
          </p:nvSpPr>
          <p:spPr>
            <a:xfrm>
              <a:off x="2588375" y="2515807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457" y="0"/>
                  </a:moveTo>
                  <a:lnTo>
                    <a:pt x="3213" y="1485"/>
                  </a:lnTo>
                  <a:lnTo>
                    <a:pt x="1689" y="2730"/>
                  </a:lnTo>
                  <a:lnTo>
                    <a:pt x="0" y="3708"/>
                  </a:lnTo>
                  <a:lnTo>
                    <a:pt x="241" y="4114"/>
                  </a:lnTo>
                  <a:lnTo>
                    <a:pt x="1968" y="3111"/>
                  </a:lnTo>
                  <a:lnTo>
                    <a:pt x="3530" y="1828"/>
                  </a:lnTo>
                  <a:lnTo>
                    <a:pt x="4813" y="304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9" name="object 3019" descr=""/>
            <p:cNvSpPr/>
            <p:nvPr/>
          </p:nvSpPr>
          <p:spPr>
            <a:xfrm>
              <a:off x="2582890" y="251950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486" y="0"/>
                  </a:moveTo>
                  <a:lnTo>
                    <a:pt x="3797" y="990"/>
                  </a:lnTo>
                  <a:lnTo>
                    <a:pt x="1930" y="1701"/>
                  </a:lnTo>
                  <a:lnTo>
                    <a:pt x="0" y="2171"/>
                  </a:lnTo>
                  <a:lnTo>
                    <a:pt x="787" y="5422"/>
                  </a:lnTo>
                  <a:lnTo>
                    <a:pt x="2997" y="4889"/>
                  </a:lnTo>
                  <a:lnTo>
                    <a:pt x="5156" y="4051"/>
                  </a:lnTo>
                  <a:lnTo>
                    <a:pt x="7162" y="2895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0" name="object 3020" descr=""/>
            <p:cNvSpPr/>
            <p:nvPr/>
          </p:nvSpPr>
          <p:spPr>
            <a:xfrm>
              <a:off x="2582890" y="2519509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5486" y="0"/>
                  </a:moveTo>
                  <a:lnTo>
                    <a:pt x="3797" y="990"/>
                  </a:lnTo>
                  <a:lnTo>
                    <a:pt x="1930" y="1701"/>
                  </a:lnTo>
                  <a:lnTo>
                    <a:pt x="0" y="2171"/>
                  </a:lnTo>
                  <a:lnTo>
                    <a:pt x="114" y="2628"/>
                  </a:lnTo>
                  <a:lnTo>
                    <a:pt x="2082" y="2146"/>
                  </a:lnTo>
                  <a:lnTo>
                    <a:pt x="3987" y="1422"/>
                  </a:lnTo>
                  <a:lnTo>
                    <a:pt x="5715" y="406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1" name="object 3021" descr=""/>
            <p:cNvSpPr/>
            <p:nvPr/>
          </p:nvSpPr>
          <p:spPr>
            <a:xfrm>
              <a:off x="2576923" y="252167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5969" y="0"/>
                  </a:moveTo>
                  <a:lnTo>
                    <a:pt x="4038" y="469"/>
                  </a:lnTo>
                  <a:lnTo>
                    <a:pt x="2032" y="685"/>
                  </a:lnTo>
                  <a:lnTo>
                    <a:pt x="25" y="673"/>
                  </a:lnTo>
                  <a:lnTo>
                    <a:pt x="0" y="4013"/>
                  </a:lnTo>
                  <a:lnTo>
                    <a:pt x="2260" y="4025"/>
                  </a:lnTo>
                  <a:lnTo>
                    <a:pt x="4533" y="3784"/>
                  </a:lnTo>
                  <a:lnTo>
                    <a:pt x="6756" y="3251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2" name="object 3022" descr=""/>
            <p:cNvSpPr/>
            <p:nvPr/>
          </p:nvSpPr>
          <p:spPr>
            <a:xfrm>
              <a:off x="2576949" y="2521679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5943" y="0"/>
                  </a:moveTo>
                  <a:lnTo>
                    <a:pt x="4013" y="469"/>
                  </a:lnTo>
                  <a:lnTo>
                    <a:pt x="2006" y="685"/>
                  </a:lnTo>
                  <a:lnTo>
                    <a:pt x="0" y="673"/>
                  </a:lnTo>
                  <a:lnTo>
                    <a:pt x="0" y="1142"/>
                  </a:lnTo>
                  <a:lnTo>
                    <a:pt x="2032" y="1155"/>
                  </a:lnTo>
                  <a:lnTo>
                    <a:pt x="4076" y="939"/>
                  </a:lnTo>
                  <a:lnTo>
                    <a:pt x="6045" y="45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3" name="object 3023" descr=""/>
            <p:cNvSpPr/>
            <p:nvPr/>
          </p:nvSpPr>
          <p:spPr>
            <a:xfrm>
              <a:off x="2570198" y="2521618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800" y="0"/>
                  </a:moveTo>
                  <a:lnTo>
                    <a:pt x="0" y="3238"/>
                  </a:lnTo>
                  <a:lnTo>
                    <a:pt x="2209" y="3784"/>
                  </a:lnTo>
                  <a:lnTo>
                    <a:pt x="4470" y="4064"/>
                  </a:lnTo>
                  <a:lnTo>
                    <a:pt x="6730" y="4076"/>
                  </a:lnTo>
                  <a:lnTo>
                    <a:pt x="6756" y="736"/>
                  </a:lnTo>
                  <a:lnTo>
                    <a:pt x="4749" y="723"/>
                  </a:lnTo>
                  <a:lnTo>
                    <a:pt x="2743" y="46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4" name="object 3024" descr=""/>
            <p:cNvSpPr/>
            <p:nvPr/>
          </p:nvSpPr>
          <p:spPr>
            <a:xfrm>
              <a:off x="2570883" y="2521618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114" y="0"/>
                  </a:moveTo>
                  <a:lnTo>
                    <a:pt x="0" y="457"/>
                  </a:lnTo>
                  <a:lnTo>
                    <a:pt x="1981" y="939"/>
                  </a:lnTo>
                  <a:lnTo>
                    <a:pt x="4025" y="1193"/>
                  </a:lnTo>
                  <a:lnTo>
                    <a:pt x="6057" y="1206"/>
                  </a:lnTo>
                  <a:lnTo>
                    <a:pt x="6070" y="736"/>
                  </a:lnTo>
                  <a:lnTo>
                    <a:pt x="4063" y="723"/>
                  </a:lnTo>
                  <a:lnTo>
                    <a:pt x="2057" y="46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5" name="object 3025" descr=""/>
            <p:cNvSpPr/>
            <p:nvPr/>
          </p:nvSpPr>
          <p:spPr>
            <a:xfrm>
              <a:off x="2563794" y="251947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739" y="0"/>
                  </a:moveTo>
                  <a:lnTo>
                    <a:pt x="0" y="2857"/>
                  </a:lnTo>
                  <a:lnTo>
                    <a:pt x="254" y="3009"/>
                  </a:lnTo>
                  <a:lnTo>
                    <a:pt x="520" y="3149"/>
                  </a:lnTo>
                  <a:lnTo>
                    <a:pt x="774" y="3302"/>
                  </a:lnTo>
                  <a:lnTo>
                    <a:pt x="914" y="3365"/>
                  </a:lnTo>
                  <a:lnTo>
                    <a:pt x="1041" y="3441"/>
                  </a:lnTo>
                  <a:lnTo>
                    <a:pt x="2616" y="4165"/>
                  </a:lnTo>
                  <a:lnTo>
                    <a:pt x="4216" y="4775"/>
                  </a:lnTo>
                  <a:lnTo>
                    <a:pt x="5308" y="5118"/>
                  </a:lnTo>
                  <a:lnTo>
                    <a:pt x="6413" y="5384"/>
                  </a:lnTo>
                  <a:lnTo>
                    <a:pt x="7200" y="2146"/>
                  </a:lnTo>
                  <a:lnTo>
                    <a:pt x="6235" y="1905"/>
                  </a:lnTo>
                  <a:lnTo>
                    <a:pt x="5283" y="1600"/>
                  </a:lnTo>
                  <a:lnTo>
                    <a:pt x="3886" y="1066"/>
                  </a:lnTo>
                  <a:lnTo>
                    <a:pt x="2984" y="673"/>
                  </a:lnTo>
                  <a:lnTo>
                    <a:pt x="2451" y="40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6" name="object 3026" descr=""/>
            <p:cNvSpPr/>
            <p:nvPr/>
          </p:nvSpPr>
          <p:spPr>
            <a:xfrm>
              <a:off x="2565293" y="2519478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41" y="0"/>
                  </a:moveTo>
                  <a:lnTo>
                    <a:pt x="0" y="393"/>
                  </a:lnTo>
                  <a:lnTo>
                    <a:pt x="419" y="660"/>
                  </a:lnTo>
                  <a:lnTo>
                    <a:pt x="838" y="889"/>
                  </a:lnTo>
                  <a:lnTo>
                    <a:pt x="1295" y="1092"/>
                  </a:lnTo>
                  <a:lnTo>
                    <a:pt x="1752" y="1308"/>
                  </a:lnTo>
                  <a:lnTo>
                    <a:pt x="2209" y="1498"/>
                  </a:lnTo>
                  <a:lnTo>
                    <a:pt x="3632" y="2044"/>
                  </a:lnTo>
                  <a:lnTo>
                    <a:pt x="4610" y="2349"/>
                  </a:lnTo>
                  <a:lnTo>
                    <a:pt x="5588" y="2590"/>
                  </a:lnTo>
                  <a:lnTo>
                    <a:pt x="5702" y="2146"/>
                  </a:lnTo>
                  <a:lnTo>
                    <a:pt x="4737" y="1905"/>
                  </a:lnTo>
                  <a:lnTo>
                    <a:pt x="3784" y="1600"/>
                  </a:lnTo>
                  <a:lnTo>
                    <a:pt x="2387" y="1066"/>
                  </a:lnTo>
                  <a:lnTo>
                    <a:pt x="1485" y="673"/>
                  </a:lnTo>
                  <a:lnTo>
                    <a:pt x="850" y="35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7" name="object 3027" descr=""/>
            <p:cNvSpPr/>
            <p:nvPr/>
          </p:nvSpPr>
          <p:spPr>
            <a:xfrm>
              <a:off x="2558616" y="251560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501" y="0"/>
                  </a:moveTo>
                  <a:lnTo>
                    <a:pt x="0" y="2209"/>
                  </a:lnTo>
                  <a:lnTo>
                    <a:pt x="736" y="3048"/>
                  </a:lnTo>
                  <a:lnTo>
                    <a:pt x="1524" y="3860"/>
                  </a:lnTo>
                  <a:lnTo>
                    <a:pt x="2374" y="4635"/>
                  </a:lnTo>
                  <a:lnTo>
                    <a:pt x="3238" y="5397"/>
                  </a:lnTo>
                  <a:lnTo>
                    <a:pt x="4165" y="6121"/>
                  </a:lnTo>
                  <a:lnTo>
                    <a:pt x="5181" y="6731"/>
                  </a:lnTo>
                  <a:lnTo>
                    <a:pt x="6921" y="3873"/>
                  </a:lnTo>
                  <a:lnTo>
                    <a:pt x="5295" y="2895"/>
                  </a:lnTo>
                  <a:lnTo>
                    <a:pt x="3848" y="1524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8" name="object 3028" descr=""/>
            <p:cNvSpPr/>
            <p:nvPr/>
          </p:nvSpPr>
          <p:spPr>
            <a:xfrm>
              <a:off x="2560763" y="2515600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55" y="0"/>
                  </a:moveTo>
                  <a:lnTo>
                    <a:pt x="0" y="304"/>
                  </a:lnTo>
                  <a:lnTo>
                    <a:pt x="1371" y="1854"/>
                  </a:lnTo>
                  <a:lnTo>
                    <a:pt x="2844" y="3263"/>
                  </a:lnTo>
                  <a:lnTo>
                    <a:pt x="4533" y="4279"/>
                  </a:lnTo>
                  <a:lnTo>
                    <a:pt x="4775" y="3873"/>
                  </a:lnTo>
                  <a:lnTo>
                    <a:pt x="3149" y="2895"/>
                  </a:lnTo>
                  <a:lnTo>
                    <a:pt x="1701" y="1524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9" name="object 3029" descr=""/>
            <p:cNvSpPr/>
            <p:nvPr/>
          </p:nvSpPr>
          <p:spPr>
            <a:xfrm>
              <a:off x="2554551" y="2510688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2628" y="0"/>
                  </a:moveTo>
                  <a:lnTo>
                    <a:pt x="0" y="2057"/>
                  </a:lnTo>
                  <a:lnTo>
                    <a:pt x="1295" y="3721"/>
                  </a:lnTo>
                  <a:lnTo>
                    <a:pt x="2590" y="5461"/>
                  </a:lnTo>
                  <a:lnTo>
                    <a:pt x="4063" y="7124"/>
                  </a:lnTo>
                  <a:lnTo>
                    <a:pt x="6565" y="4914"/>
                  </a:lnTo>
                  <a:lnTo>
                    <a:pt x="5219" y="3378"/>
                  </a:lnTo>
                  <a:lnTo>
                    <a:pt x="3949" y="1701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0" name="object 3030" descr=""/>
            <p:cNvSpPr/>
            <p:nvPr/>
          </p:nvSpPr>
          <p:spPr>
            <a:xfrm>
              <a:off x="2556812" y="2510688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68" y="0"/>
                  </a:moveTo>
                  <a:lnTo>
                    <a:pt x="0" y="292"/>
                  </a:lnTo>
                  <a:lnTo>
                    <a:pt x="1320" y="1981"/>
                  </a:lnTo>
                  <a:lnTo>
                    <a:pt x="2590" y="3670"/>
                  </a:lnTo>
                  <a:lnTo>
                    <a:pt x="3949" y="5219"/>
                  </a:lnTo>
                  <a:lnTo>
                    <a:pt x="4305" y="4914"/>
                  </a:lnTo>
                  <a:lnTo>
                    <a:pt x="2959" y="3378"/>
                  </a:lnTo>
                  <a:lnTo>
                    <a:pt x="1689" y="1701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1" name="object 3031" descr=""/>
            <p:cNvSpPr/>
            <p:nvPr/>
          </p:nvSpPr>
          <p:spPr>
            <a:xfrm>
              <a:off x="2550504" y="2505689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2286" y="0"/>
                  </a:moveTo>
                  <a:lnTo>
                    <a:pt x="0" y="2438"/>
                  </a:lnTo>
                  <a:lnTo>
                    <a:pt x="1447" y="3784"/>
                  </a:lnTo>
                  <a:lnTo>
                    <a:pt x="2743" y="5397"/>
                  </a:lnTo>
                  <a:lnTo>
                    <a:pt x="4038" y="7048"/>
                  </a:lnTo>
                  <a:lnTo>
                    <a:pt x="6680" y="5003"/>
                  </a:lnTo>
                  <a:lnTo>
                    <a:pt x="5346" y="3302"/>
                  </a:lnTo>
                  <a:lnTo>
                    <a:pt x="3962" y="1574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2" name="object 3032" descr=""/>
            <p:cNvSpPr/>
            <p:nvPr/>
          </p:nvSpPr>
          <p:spPr>
            <a:xfrm>
              <a:off x="2552472" y="2505689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317" y="0"/>
                  </a:moveTo>
                  <a:lnTo>
                    <a:pt x="0" y="342"/>
                  </a:lnTo>
                  <a:lnTo>
                    <a:pt x="1638" y="1879"/>
                  </a:lnTo>
                  <a:lnTo>
                    <a:pt x="3009" y="3594"/>
                  </a:lnTo>
                  <a:lnTo>
                    <a:pt x="4343" y="5283"/>
                  </a:lnTo>
                  <a:lnTo>
                    <a:pt x="4711" y="5003"/>
                  </a:lnTo>
                  <a:lnTo>
                    <a:pt x="3378" y="3302"/>
                  </a:lnTo>
                  <a:lnTo>
                    <a:pt x="1993" y="1574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3" name="object 3033" descr=""/>
            <p:cNvSpPr/>
            <p:nvPr/>
          </p:nvSpPr>
          <p:spPr>
            <a:xfrm>
              <a:off x="2545633" y="250176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1587" y="0"/>
                  </a:moveTo>
                  <a:lnTo>
                    <a:pt x="0" y="2946"/>
                  </a:lnTo>
                  <a:lnTo>
                    <a:pt x="889" y="3416"/>
                  </a:lnTo>
                  <a:lnTo>
                    <a:pt x="1752" y="3937"/>
                  </a:lnTo>
                  <a:lnTo>
                    <a:pt x="3378" y="5092"/>
                  </a:lnTo>
                  <a:lnTo>
                    <a:pt x="4152" y="5702"/>
                  </a:lnTo>
                  <a:lnTo>
                    <a:pt x="4876" y="6362"/>
                  </a:lnTo>
                  <a:lnTo>
                    <a:pt x="7150" y="3924"/>
                  </a:lnTo>
                  <a:lnTo>
                    <a:pt x="2578" y="533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4" name="object 3034" descr=""/>
            <p:cNvSpPr/>
            <p:nvPr/>
          </p:nvSpPr>
          <p:spPr>
            <a:xfrm>
              <a:off x="2546992" y="2501766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228" y="0"/>
                  </a:moveTo>
                  <a:lnTo>
                    <a:pt x="0" y="406"/>
                  </a:lnTo>
                  <a:lnTo>
                    <a:pt x="1955" y="1473"/>
                  </a:lnTo>
                  <a:lnTo>
                    <a:pt x="3822" y="2717"/>
                  </a:lnTo>
                  <a:lnTo>
                    <a:pt x="5473" y="4267"/>
                  </a:lnTo>
                  <a:lnTo>
                    <a:pt x="5791" y="3924"/>
                  </a:lnTo>
                  <a:lnTo>
                    <a:pt x="5384" y="3530"/>
                  </a:lnTo>
                  <a:lnTo>
                    <a:pt x="1219" y="53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5" name="object 3035" descr=""/>
            <p:cNvSpPr/>
            <p:nvPr/>
          </p:nvSpPr>
          <p:spPr>
            <a:xfrm>
              <a:off x="2540013" y="249912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079" y="0"/>
                  </a:moveTo>
                  <a:lnTo>
                    <a:pt x="0" y="3162"/>
                  </a:lnTo>
                  <a:lnTo>
                    <a:pt x="1943" y="3822"/>
                  </a:lnTo>
                  <a:lnTo>
                    <a:pt x="3835" y="4622"/>
                  </a:lnTo>
                  <a:lnTo>
                    <a:pt x="5626" y="5575"/>
                  </a:lnTo>
                  <a:lnTo>
                    <a:pt x="7200" y="2641"/>
                  </a:lnTo>
                  <a:lnTo>
                    <a:pt x="5232" y="1574"/>
                  </a:lnTo>
                  <a:lnTo>
                    <a:pt x="3175" y="711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6" name="object 3036" descr=""/>
            <p:cNvSpPr/>
            <p:nvPr/>
          </p:nvSpPr>
          <p:spPr>
            <a:xfrm>
              <a:off x="2540941" y="2499129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52" y="0"/>
                  </a:moveTo>
                  <a:lnTo>
                    <a:pt x="0" y="444"/>
                  </a:lnTo>
                  <a:lnTo>
                    <a:pt x="2070" y="1143"/>
                  </a:lnTo>
                  <a:lnTo>
                    <a:pt x="4102" y="1993"/>
                  </a:lnTo>
                  <a:lnTo>
                    <a:pt x="6057" y="3048"/>
                  </a:lnTo>
                  <a:lnTo>
                    <a:pt x="6273" y="2641"/>
                  </a:lnTo>
                  <a:lnTo>
                    <a:pt x="4305" y="1574"/>
                  </a:lnTo>
                  <a:lnTo>
                    <a:pt x="2247" y="71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7" name="object 3037" descr=""/>
            <p:cNvSpPr/>
            <p:nvPr/>
          </p:nvSpPr>
          <p:spPr>
            <a:xfrm>
              <a:off x="2534046" y="2497406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673" y="0"/>
                  </a:moveTo>
                  <a:lnTo>
                    <a:pt x="0" y="3276"/>
                  </a:lnTo>
                  <a:lnTo>
                    <a:pt x="2019" y="3695"/>
                  </a:lnTo>
                  <a:lnTo>
                    <a:pt x="4025" y="4216"/>
                  </a:lnTo>
                  <a:lnTo>
                    <a:pt x="5968" y="4889"/>
                  </a:lnTo>
                  <a:lnTo>
                    <a:pt x="7048" y="1727"/>
                  </a:lnTo>
                  <a:lnTo>
                    <a:pt x="4952" y="1016"/>
                  </a:lnTo>
                  <a:lnTo>
                    <a:pt x="2819" y="44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8" name="object 3038" descr=""/>
            <p:cNvSpPr/>
            <p:nvPr/>
          </p:nvSpPr>
          <p:spPr>
            <a:xfrm>
              <a:off x="2534617" y="2497406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101" y="0"/>
                  </a:moveTo>
                  <a:lnTo>
                    <a:pt x="0" y="457"/>
                  </a:lnTo>
                  <a:lnTo>
                    <a:pt x="2133" y="901"/>
                  </a:lnTo>
                  <a:lnTo>
                    <a:pt x="4254" y="1460"/>
                  </a:lnTo>
                  <a:lnTo>
                    <a:pt x="6324" y="2171"/>
                  </a:lnTo>
                  <a:lnTo>
                    <a:pt x="6477" y="1727"/>
                  </a:lnTo>
                  <a:lnTo>
                    <a:pt x="4381" y="1016"/>
                  </a:lnTo>
                  <a:lnTo>
                    <a:pt x="2247" y="44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9" name="object 3039" descr=""/>
            <p:cNvSpPr/>
            <p:nvPr/>
          </p:nvSpPr>
          <p:spPr>
            <a:xfrm>
              <a:off x="2527898" y="249643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317" y="0"/>
                  </a:moveTo>
                  <a:lnTo>
                    <a:pt x="0" y="3327"/>
                  </a:lnTo>
                  <a:lnTo>
                    <a:pt x="2070" y="3517"/>
                  </a:lnTo>
                  <a:lnTo>
                    <a:pt x="4114" y="3822"/>
                  </a:lnTo>
                  <a:lnTo>
                    <a:pt x="6146" y="4241"/>
                  </a:lnTo>
                  <a:lnTo>
                    <a:pt x="6819" y="977"/>
                  </a:lnTo>
                  <a:lnTo>
                    <a:pt x="4673" y="533"/>
                  </a:lnTo>
                  <a:lnTo>
                    <a:pt x="2489" y="20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0" name="object 3040" descr=""/>
            <p:cNvSpPr/>
            <p:nvPr/>
          </p:nvSpPr>
          <p:spPr>
            <a:xfrm>
              <a:off x="2528164" y="2496434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50" y="0"/>
                  </a:moveTo>
                  <a:lnTo>
                    <a:pt x="0" y="469"/>
                  </a:lnTo>
                  <a:lnTo>
                    <a:pt x="2171" y="660"/>
                  </a:lnTo>
                  <a:lnTo>
                    <a:pt x="4330" y="990"/>
                  </a:lnTo>
                  <a:lnTo>
                    <a:pt x="6464" y="1435"/>
                  </a:lnTo>
                  <a:lnTo>
                    <a:pt x="6553" y="977"/>
                  </a:lnTo>
                  <a:lnTo>
                    <a:pt x="4406" y="533"/>
                  </a:lnTo>
                  <a:lnTo>
                    <a:pt x="2222" y="20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1" name="object 3041" descr=""/>
            <p:cNvSpPr/>
            <p:nvPr/>
          </p:nvSpPr>
          <p:spPr>
            <a:xfrm>
              <a:off x="2521560" y="2495807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241" y="0"/>
                  </a:moveTo>
                  <a:lnTo>
                    <a:pt x="0" y="3327"/>
                  </a:lnTo>
                  <a:lnTo>
                    <a:pt x="2070" y="3479"/>
                  </a:lnTo>
                  <a:lnTo>
                    <a:pt x="4178" y="3746"/>
                  </a:lnTo>
                  <a:lnTo>
                    <a:pt x="6337" y="3949"/>
                  </a:lnTo>
                  <a:lnTo>
                    <a:pt x="6654" y="622"/>
                  </a:lnTo>
                  <a:lnTo>
                    <a:pt x="4559" y="431"/>
                  </a:lnTo>
                  <a:lnTo>
                    <a:pt x="2438" y="16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2" name="object 3042" descr=""/>
            <p:cNvSpPr/>
            <p:nvPr/>
          </p:nvSpPr>
          <p:spPr>
            <a:xfrm>
              <a:off x="2521764" y="2495807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38" y="0"/>
                  </a:moveTo>
                  <a:lnTo>
                    <a:pt x="0" y="469"/>
                  </a:lnTo>
                  <a:lnTo>
                    <a:pt x="2184" y="622"/>
                  </a:lnTo>
                  <a:lnTo>
                    <a:pt x="4305" y="889"/>
                  </a:lnTo>
                  <a:lnTo>
                    <a:pt x="6400" y="1092"/>
                  </a:lnTo>
                  <a:lnTo>
                    <a:pt x="6451" y="622"/>
                  </a:lnTo>
                  <a:lnTo>
                    <a:pt x="4356" y="431"/>
                  </a:lnTo>
                  <a:lnTo>
                    <a:pt x="2235" y="16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3" name="object 3043" descr=""/>
            <p:cNvSpPr/>
            <p:nvPr/>
          </p:nvSpPr>
          <p:spPr>
            <a:xfrm>
              <a:off x="2514968" y="249568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622" y="0"/>
                  </a:moveTo>
                  <a:lnTo>
                    <a:pt x="2336" y="50"/>
                  </a:lnTo>
                  <a:lnTo>
                    <a:pt x="1168" y="152"/>
                  </a:lnTo>
                  <a:lnTo>
                    <a:pt x="0" y="393"/>
                  </a:lnTo>
                  <a:lnTo>
                    <a:pt x="685" y="3670"/>
                  </a:lnTo>
                  <a:lnTo>
                    <a:pt x="2514" y="3276"/>
                  </a:lnTo>
                  <a:lnTo>
                    <a:pt x="4533" y="3301"/>
                  </a:lnTo>
                  <a:lnTo>
                    <a:pt x="6604" y="3454"/>
                  </a:lnTo>
                  <a:lnTo>
                    <a:pt x="6832" y="114"/>
                  </a:lnTo>
                  <a:lnTo>
                    <a:pt x="5740" y="38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4" name="object 3044" descr=""/>
            <p:cNvSpPr/>
            <p:nvPr/>
          </p:nvSpPr>
          <p:spPr>
            <a:xfrm>
              <a:off x="2514968" y="2495687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4622" y="0"/>
                  </a:moveTo>
                  <a:lnTo>
                    <a:pt x="2336" y="50"/>
                  </a:lnTo>
                  <a:lnTo>
                    <a:pt x="1168" y="152"/>
                  </a:lnTo>
                  <a:lnTo>
                    <a:pt x="0" y="393"/>
                  </a:lnTo>
                  <a:lnTo>
                    <a:pt x="101" y="850"/>
                  </a:lnTo>
                  <a:lnTo>
                    <a:pt x="1231" y="622"/>
                  </a:lnTo>
                  <a:lnTo>
                    <a:pt x="2374" y="520"/>
                  </a:lnTo>
                  <a:lnTo>
                    <a:pt x="4610" y="457"/>
                  </a:lnTo>
                  <a:lnTo>
                    <a:pt x="5715" y="507"/>
                  </a:lnTo>
                  <a:lnTo>
                    <a:pt x="6807" y="584"/>
                  </a:lnTo>
                  <a:lnTo>
                    <a:pt x="6832" y="114"/>
                  </a:lnTo>
                  <a:lnTo>
                    <a:pt x="5740" y="38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5" name="object 3045" descr=""/>
            <p:cNvSpPr/>
            <p:nvPr/>
          </p:nvSpPr>
          <p:spPr>
            <a:xfrm>
              <a:off x="2508557" y="249608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6413" y="0"/>
                  </a:moveTo>
                  <a:lnTo>
                    <a:pt x="0" y="3352"/>
                  </a:lnTo>
                  <a:lnTo>
                    <a:pt x="2311" y="5765"/>
                  </a:lnTo>
                  <a:lnTo>
                    <a:pt x="2984" y="5118"/>
                  </a:lnTo>
                  <a:lnTo>
                    <a:pt x="3708" y="4584"/>
                  </a:lnTo>
                  <a:lnTo>
                    <a:pt x="5308" y="3759"/>
                  </a:lnTo>
                  <a:lnTo>
                    <a:pt x="6172" y="3454"/>
                  </a:lnTo>
                  <a:lnTo>
                    <a:pt x="7099" y="3263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6" name="object 3046" descr=""/>
            <p:cNvSpPr/>
            <p:nvPr/>
          </p:nvSpPr>
          <p:spPr>
            <a:xfrm>
              <a:off x="2508557" y="249608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413" y="0"/>
                  </a:moveTo>
                  <a:lnTo>
                    <a:pt x="0" y="3352"/>
                  </a:lnTo>
                  <a:lnTo>
                    <a:pt x="330" y="3695"/>
                  </a:lnTo>
                  <a:lnTo>
                    <a:pt x="1168" y="2882"/>
                  </a:lnTo>
                  <a:lnTo>
                    <a:pt x="2133" y="2171"/>
                  </a:lnTo>
                  <a:lnTo>
                    <a:pt x="4241" y="1066"/>
                  </a:lnTo>
                  <a:lnTo>
                    <a:pt x="5372" y="698"/>
                  </a:lnTo>
                  <a:lnTo>
                    <a:pt x="6502" y="457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7" name="object 3047" descr=""/>
            <p:cNvSpPr/>
            <p:nvPr/>
          </p:nvSpPr>
          <p:spPr>
            <a:xfrm>
              <a:off x="2504615" y="2499441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937" y="0"/>
                  </a:moveTo>
                  <a:lnTo>
                    <a:pt x="0" y="5740"/>
                  </a:lnTo>
                  <a:lnTo>
                    <a:pt x="3022" y="7162"/>
                  </a:lnTo>
                  <a:lnTo>
                    <a:pt x="3873" y="5359"/>
                  </a:lnTo>
                  <a:lnTo>
                    <a:pt x="4927" y="3682"/>
                  </a:lnTo>
                  <a:lnTo>
                    <a:pt x="6261" y="2400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8" name="object 3048" descr=""/>
            <p:cNvSpPr/>
            <p:nvPr/>
          </p:nvSpPr>
          <p:spPr>
            <a:xfrm>
              <a:off x="2504615" y="2499441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3937" y="0"/>
                  </a:moveTo>
                  <a:lnTo>
                    <a:pt x="0" y="5740"/>
                  </a:lnTo>
                  <a:lnTo>
                    <a:pt x="419" y="5943"/>
                  </a:lnTo>
                  <a:lnTo>
                    <a:pt x="901" y="4940"/>
                  </a:lnTo>
                  <a:lnTo>
                    <a:pt x="1435" y="3949"/>
                  </a:lnTo>
                  <a:lnTo>
                    <a:pt x="2692" y="2044"/>
                  </a:lnTo>
                  <a:lnTo>
                    <a:pt x="3416" y="1142"/>
                  </a:lnTo>
                  <a:lnTo>
                    <a:pt x="4267" y="330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9" name="object 3049" descr=""/>
            <p:cNvSpPr/>
            <p:nvPr/>
          </p:nvSpPr>
          <p:spPr>
            <a:xfrm>
              <a:off x="2502335" y="2505183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286" y="0"/>
                  </a:moveTo>
                  <a:lnTo>
                    <a:pt x="0" y="6337"/>
                  </a:lnTo>
                  <a:lnTo>
                    <a:pt x="3251" y="7112"/>
                  </a:lnTo>
                  <a:lnTo>
                    <a:pt x="3479" y="6146"/>
                  </a:lnTo>
                  <a:lnTo>
                    <a:pt x="3784" y="5194"/>
                  </a:lnTo>
                  <a:lnTo>
                    <a:pt x="4305" y="3759"/>
                  </a:lnTo>
                  <a:lnTo>
                    <a:pt x="5080" y="1879"/>
                  </a:lnTo>
                  <a:lnTo>
                    <a:pt x="5295" y="1422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0" name="object 3050" descr=""/>
            <p:cNvSpPr/>
            <p:nvPr/>
          </p:nvSpPr>
          <p:spPr>
            <a:xfrm>
              <a:off x="2502335" y="2505183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286" y="0"/>
                  </a:moveTo>
                  <a:lnTo>
                    <a:pt x="0" y="6337"/>
                  </a:lnTo>
                  <a:lnTo>
                    <a:pt x="457" y="6451"/>
                  </a:lnTo>
                  <a:lnTo>
                    <a:pt x="723" y="5346"/>
                  </a:lnTo>
                  <a:lnTo>
                    <a:pt x="1054" y="4292"/>
                  </a:lnTo>
                  <a:lnTo>
                    <a:pt x="1625" y="2730"/>
                  </a:lnTo>
                  <a:lnTo>
                    <a:pt x="2032" y="1714"/>
                  </a:lnTo>
                  <a:lnTo>
                    <a:pt x="2463" y="698"/>
                  </a:lnTo>
                  <a:lnTo>
                    <a:pt x="2705" y="203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1" name="object 3051" descr=""/>
            <p:cNvSpPr/>
            <p:nvPr/>
          </p:nvSpPr>
          <p:spPr>
            <a:xfrm>
              <a:off x="2501757" y="2511527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584" y="0"/>
                  </a:moveTo>
                  <a:lnTo>
                    <a:pt x="317" y="1104"/>
                  </a:lnTo>
                  <a:lnTo>
                    <a:pt x="114" y="2260"/>
                  </a:lnTo>
                  <a:lnTo>
                    <a:pt x="0" y="4660"/>
                  </a:lnTo>
                  <a:lnTo>
                    <a:pt x="88" y="5905"/>
                  </a:lnTo>
                  <a:lnTo>
                    <a:pt x="406" y="7137"/>
                  </a:lnTo>
                  <a:lnTo>
                    <a:pt x="3644" y="6299"/>
                  </a:lnTo>
                  <a:lnTo>
                    <a:pt x="3416" y="5461"/>
                  </a:lnTo>
                  <a:lnTo>
                    <a:pt x="3352" y="4559"/>
                  </a:lnTo>
                  <a:lnTo>
                    <a:pt x="3441" y="2692"/>
                  </a:lnTo>
                  <a:lnTo>
                    <a:pt x="3594" y="1727"/>
                  </a:lnTo>
                  <a:lnTo>
                    <a:pt x="3822" y="774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2" name="object 3052" descr=""/>
            <p:cNvSpPr/>
            <p:nvPr/>
          </p:nvSpPr>
          <p:spPr>
            <a:xfrm>
              <a:off x="2501757" y="2511527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69" h="7619">
                  <a:moveTo>
                    <a:pt x="584" y="0"/>
                  </a:moveTo>
                  <a:lnTo>
                    <a:pt x="317" y="1104"/>
                  </a:lnTo>
                  <a:lnTo>
                    <a:pt x="114" y="2260"/>
                  </a:lnTo>
                  <a:lnTo>
                    <a:pt x="0" y="4660"/>
                  </a:lnTo>
                  <a:lnTo>
                    <a:pt x="88" y="5905"/>
                  </a:lnTo>
                  <a:lnTo>
                    <a:pt x="406" y="7137"/>
                  </a:lnTo>
                  <a:lnTo>
                    <a:pt x="863" y="7023"/>
                  </a:lnTo>
                  <a:lnTo>
                    <a:pt x="558" y="5842"/>
                  </a:lnTo>
                  <a:lnTo>
                    <a:pt x="469" y="4648"/>
                  </a:lnTo>
                  <a:lnTo>
                    <a:pt x="584" y="2324"/>
                  </a:lnTo>
                  <a:lnTo>
                    <a:pt x="774" y="1193"/>
                  </a:lnTo>
                  <a:lnTo>
                    <a:pt x="1028" y="101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3" name="object 3053" descr=""/>
            <p:cNvSpPr/>
            <p:nvPr/>
          </p:nvSpPr>
          <p:spPr>
            <a:xfrm>
              <a:off x="2502157" y="2517827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238" y="0"/>
                  </a:moveTo>
                  <a:lnTo>
                    <a:pt x="0" y="838"/>
                  </a:lnTo>
                  <a:lnTo>
                    <a:pt x="317" y="2070"/>
                  </a:lnTo>
                  <a:lnTo>
                    <a:pt x="901" y="3276"/>
                  </a:lnTo>
                  <a:lnTo>
                    <a:pt x="1701" y="4292"/>
                  </a:lnTo>
                  <a:lnTo>
                    <a:pt x="2489" y="5321"/>
                  </a:lnTo>
                  <a:lnTo>
                    <a:pt x="3479" y="6146"/>
                  </a:lnTo>
                  <a:lnTo>
                    <a:pt x="4508" y="6794"/>
                  </a:lnTo>
                  <a:lnTo>
                    <a:pt x="6286" y="3975"/>
                  </a:lnTo>
                  <a:lnTo>
                    <a:pt x="5524" y="3479"/>
                  </a:lnTo>
                  <a:lnTo>
                    <a:pt x="4851" y="2908"/>
                  </a:lnTo>
                  <a:lnTo>
                    <a:pt x="3822" y="1587"/>
                  </a:lnTo>
                  <a:lnTo>
                    <a:pt x="3454" y="825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4" name="object 3054" descr=""/>
            <p:cNvSpPr/>
            <p:nvPr/>
          </p:nvSpPr>
          <p:spPr>
            <a:xfrm>
              <a:off x="2502157" y="2518551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57" y="0"/>
                  </a:moveTo>
                  <a:lnTo>
                    <a:pt x="0" y="114"/>
                  </a:lnTo>
                  <a:lnTo>
                    <a:pt x="317" y="1346"/>
                  </a:lnTo>
                  <a:lnTo>
                    <a:pt x="901" y="2552"/>
                  </a:lnTo>
                  <a:lnTo>
                    <a:pt x="1701" y="3568"/>
                  </a:lnTo>
                  <a:lnTo>
                    <a:pt x="2489" y="4597"/>
                  </a:lnTo>
                  <a:lnTo>
                    <a:pt x="3479" y="5422"/>
                  </a:lnTo>
                  <a:lnTo>
                    <a:pt x="4508" y="6070"/>
                  </a:lnTo>
                  <a:lnTo>
                    <a:pt x="4762" y="5676"/>
                  </a:lnTo>
                  <a:lnTo>
                    <a:pt x="3759" y="5041"/>
                  </a:lnTo>
                  <a:lnTo>
                    <a:pt x="2819" y="4254"/>
                  </a:lnTo>
                  <a:lnTo>
                    <a:pt x="1308" y="2311"/>
                  </a:lnTo>
                  <a:lnTo>
                    <a:pt x="761" y="116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5" name="object 3055" descr=""/>
            <p:cNvSpPr/>
            <p:nvPr/>
          </p:nvSpPr>
          <p:spPr>
            <a:xfrm>
              <a:off x="2506667" y="252179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777" y="0"/>
                  </a:moveTo>
                  <a:lnTo>
                    <a:pt x="0" y="2832"/>
                  </a:lnTo>
                  <a:lnTo>
                    <a:pt x="1028" y="3479"/>
                  </a:lnTo>
                  <a:lnTo>
                    <a:pt x="2120" y="3975"/>
                  </a:lnTo>
                  <a:lnTo>
                    <a:pt x="4292" y="4762"/>
                  </a:lnTo>
                  <a:lnTo>
                    <a:pt x="5397" y="5054"/>
                  </a:lnTo>
                  <a:lnTo>
                    <a:pt x="6489" y="5295"/>
                  </a:lnTo>
                  <a:lnTo>
                    <a:pt x="7213" y="2032"/>
                  </a:lnTo>
                  <a:lnTo>
                    <a:pt x="6222" y="1816"/>
                  </a:lnTo>
                  <a:lnTo>
                    <a:pt x="5257" y="1549"/>
                  </a:lnTo>
                  <a:lnTo>
                    <a:pt x="3428" y="889"/>
                  </a:lnTo>
                  <a:lnTo>
                    <a:pt x="2552" y="49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6" name="object 3056" descr=""/>
            <p:cNvSpPr/>
            <p:nvPr/>
          </p:nvSpPr>
          <p:spPr>
            <a:xfrm>
              <a:off x="2506667" y="2524232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53" y="0"/>
                  </a:moveTo>
                  <a:lnTo>
                    <a:pt x="6489" y="2857"/>
                  </a:lnTo>
                  <a:lnTo>
                    <a:pt x="6591" y="2400"/>
                  </a:lnTo>
                  <a:lnTo>
                    <a:pt x="5511" y="2159"/>
                  </a:lnTo>
                  <a:lnTo>
                    <a:pt x="4432" y="1866"/>
                  </a:lnTo>
                  <a:lnTo>
                    <a:pt x="2298" y="1104"/>
                  </a:lnTo>
                  <a:lnTo>
                    <a:pt x="1244" y="62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7" name="object 3057" descr=""/>
            <p:cNvSpPr/>
            <p:nvPr/>
          </p:nvSpPr>
          <p:spPr>
            <a:xfrm>
              <a:off x="2513154" y="2523822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723" y="0"/>
                  </a:moveTo>
                  <a:lnTo>
                    <a:pt x="0" y="3263"/>
                  </a:lnTo>
                  <a:lnTo>
                    <a:pt x="2197" y="3746"/>
                  </a:lnTo>
                  <a:lnTo>
                    <a:pt x="4381" y="4013"/>
                  </a:lnTo>
                  <a:lnTo>
                    <a:pt x="6553" y="4203"/>
                  </a:lnTo>
                  <a:lnTo>
                    <a:pt x="6832" y="876"/>
                  </a:lnTo>
                  <a:lnTo>
                    <a:pt x="4762" y="698"/>
                  </a:lnTo>
                  <a:lnTo>
                    <a:pt x="2705" y="444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8" name="object 3058" descr=""/>
            <p:cNvSpPr/>
            <p:nvPr/>
          </p:nvSpPr>
          <p:spPr>
            <a:xfrm>
              <a:off x="2513154" y="2526628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101" y="0"/>
                  </a:moveTo>
                  <a:lnTo>
                    <a:pt x="0" y="457"/>
                  </a:lnTo>
                  <a:lnTo>
                    <a:pt x="2197" y="939"/>
                  </a:lnTo>
                  <a:lnTo>
                    <a:pt x="4381" y="1206"/>
                  </a:lnTo>
                  <a:lnTo>
                    <a:pt x="6553" y="1397"/>
                  </a:lnTo>
                  <a:lnTo>
                    <a:pt x="6591" y="927"/>
                  </a:lnTo>
                  <a:lnTo>
                    <a:pt x="4432" y="749"/>
                  </a:lnTo>
                  <a:lnTo>
                    <a:pt x="2260" y="48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9" name="object 3059" descr=""/>
            <p:cNvSpPr/>
            <p:nvPr/>
          </p:nvSpPr>
          <p:spPr>
            <a:xfrm>
              <a:off x="2519708" y="252445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210" y="0"/>
                  </a:moveTo>
                  <a:lnTo>
                    <a:pt x="4292" y="355"/>
                  </a:lnTo>
                  <a:lnTo>
                    <a:pt x="2286" y="406"/>
                  </a:lnTo>
                  <a:lnTo>
                    <a:pt x="279" y="241"/>
                  </a:lnTo>
                  <a:lnTo>
                    <a:pt x="0" y="3568"/>
                  </a:lnTo>
                  <a:lnTo>
                    <a:pt x="2247" y="3759"/>
                  </a:lnTo>
                  <a:lnTo>
                    <a:pt x="4533" y="3708"/>
                  </a:lnTo>
                  <a:lnTo>
                    <a:pt x="6819" y="3289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0" name="object 3060" descr=""/>
            <p:cNvSpPr/>
            <p:nvPr/>
          </p:nvSpPr>
          <p:spPr>
            <a:xfrm>
              <a:off x="2519708" y="2527290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6731" y="0"/>
                  </a:moveTo>
                  <a:lnTo>
                    <a:pt x="4508" y="406"/>
                  </a:lnTo>
                  <a:lnTo>
                    <a:pt x="2247" y="457"/>
                  </a:lnTo>
                  <a:lnTo>
                    <a:pt x="38" y="266"/>
                  </a:lnTo>
                  <a:lnTo>
                    <a:pt x="0" y="736"/>
                  </a:lnTo>
                  <a:lnTo>
                    <a:pt x="2247" y="927"/>
                  </a:lnTo>
                  <a:lnTo>
                    <a:pt x="4533" y="876"/>
                  </a:lnTo>
                  <a:lnTo>
                    <a:pt x="6819" y="457"/>
                  </a:lnTo>
                  <a:lnTo>
                    <a:pt x="67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1" name="object 3061" descr=""/>
            <p:cNvSpPr/>
            <p:nvPr/>
          </p:nvSpPr>
          <p:spPr>
            <a:xfrm>
              <a:off x="2525925" y="252238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232" y="0"/>
                  </a:moveTo>
                  <a:lnTo>
                    <a:pt x="3746" y="1066"/>
                  </a:lnTo>
                  <a:lnTo>
                    <a:pt x="1917" y="1727"/>
                  </a:lnTo>
                  <a:lnTo>
                    <a:pt x="0" y="2082"/>
                  </a:lnTo>
                  <a:lnTo>
                    <a:pt x="596" y="5359"/>
                  </a:lnTo>
                  <a:lnTo>
                    <a:pt x="7162" y="2730"/>
                  </a:lnTo>
                  <a:lnTo>
                    <a:pt x="523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2" name="object 3062" descr=""/>
            <p:cNvSpPr/>
            <p:nvPr/>
          </p:nvSpPr>
          <p:spPr>
            <a:xfrm>
              <a:off x="2526446" y="2524735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375" y="0"/>
                  </a:moveTo>
                  <a:lnTo>
                    <a:pt x="0" y="2552"/>
                  </a:lnTo>
                  <a:lnTo>
                    <a:pt x="76" y="3009"/>
                  </a:lnTo>
                  <a:lnTo>
                    <a:pt x="6642" y="380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3" name="object 3063" descr=""/>
            <p:cNvSpPr/>
            <p:nvPr/>
          </p:nvSpPr>
          <p:spPr>
            <a:xfrm>
              <a:off x="2531156" y="251817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3263" y="0"/>
                  </a:moveTo>
                  <a:lnTo>
                    <a:pt x="0" y="4216"/>
                  </a:lnTo>
                  <a:lnTo>
                    <a:pt x="1930" y="6946"/>
                  </a:lnTo>
                  <a:lnTo>
                    <a:pt x="6388" y="1193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4" name="object 3064" descr=""/>
            <p:cNvSpPr/>
            <p:nvPr/>
          </p:nvSpPr>
          <p:spPr>
            <a:xfrm>
              <a:off x="2532820" y="2519199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292" y="0"/>
                  </a:moveTo>
                  <a:lnTo>
                    <a:pt x="0" y="5537"/>
                  </a:lnTo>
                  <a:lnTo>
                    <a:pt x="266" y="5918"/>
                  </a:lnTo>
                  <a:lnTo>
                    <a:pt x="4724" y="165"/>
                  </a:lnTo>
                  <a:lnTo>
                    <a:pt x="4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5" name="object 3065" descr=""/>
            <p:cNvSpPr/>
            <p:nvPr/>
          </p:nvSpPr>
          <p:spPr>
            <a:xfrm>
              <a:off x="2534425" y="2512389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4089" y="0"/>
                  </a:moveTo>
                  <a:lnTo>
                    <a:pt x="749" y="165"/>
                  </a:lnTo>
                  <a:lnTo>
                    <a:pt x="850" y="2133"/>
                  </a:lnTo>
                  <a:lnTo>
                    <a:pt x="647" y="4076"/>
                  </a:lnTo>
                  <a:lnTo>
                    <a:pt x="0" y="5778"/>
                  </a:lnTo>
                  <a:lnTo>
                    <a:pt x="3124" y="6972"/>
                  </a:lnTo>
                  <a:lnTo>
                    <a:pt x="3556" y="5842"/>
                  </a:lnTo>
                  <a:lnTo>
                    <a:pt x="3822" y="4660"/>
                  </a:lnTo>
                  <a:lnTo>
                    <a:pt x="3975" y="3492"/>
                  </a:lnTo>
                  <a:lnTo>
                    <a:pt x="4114" y="2311"/>
                  </a:lnTo>
                  <a:lnTo>
                    <a:pt x="4140" y="1143"/>
                  </a:lnTo>
                  <a:lnTo>
                    <a:pt x="40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6" name="object 3066" descr=""/>
            <p:cNvSpPr/>
            <p:nvPr/>
          </p:nvSpPr>
          <p:spPr>
            <a:xfrm>
              <a:off x="2537105" y="2512389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1409" y="0"/>
                  </a:moveTo>
                  <a:lnTo>
                    <a:pt x="939" y="25"/>
                  </a:lnTo>
                  <a:lnTo>
                    <a:pt x="1003" y="1143"/>
                  </a:lnTo>
                  <a:lnTo>
                    <a:pt x="965" y="2286"/>
                  </a:lnTo>
                  <a:lnTo>
                    <a:pt x="685" y="4572"/>
                  </a:lnTo>
                  <a:lnTo>
                    <a:pt x="419" y="5702"/>
                  </a:lnTo>
                  <a:lnTo>
                    <a:pt x="0" y="6807"/>
                  </a:lnTo>
                  <a:lnTo>
                    <a:pt x="444" y="6972"/>
                  </a:lnTo>
                  <a:lnTo>
                    <a:pt x="1460" y="1143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7" name="object 3067" descr=""/>
            <p:cNvSpPr/>
            <p:nvPr/>
          </p:nvSpPr>
          <p:spPr>
            <a:xfrm>
              <a:off x="2529296" y="250765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09" y="0"/>
                  </a:moveTo>
                  <a:lnTo>
                    <a:pt x="0" y="3289"/>
                  </a:lnTo>
                  <a:lnTo>
                    <a:pt x="1943" y="3644"/>
                  </a:lnTo>
                  <a:lnTo>
                    <a:pt x="3898" y="4254"/>
                  </a:lnTo>
                  <a:lnTo>
                    <a:pt x="5880" y="4902"/>
                  </a:lnTo>
                  <a:lnTo>
                    <a:pt x="6921" y="1727"/>
                  </a:lnTo>
                  <a:lnTo>
                    <a:pt x="4902" y="1066"/>
                  </a:lnTo>
                  <a:lnTo>
                    <a:pt x="2819" y="419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8" name="object 3068" descr=""/>
            <p:cNvSpPr/>
            <p:nvPr/>
          </p:nvSpPr>
          <p:spPr>
            <a:xfrm>
              <a:off x="2529817" y="2507653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88" y="0"/>
                  </a:moveTo>
                  <a:lnTo>
                    <a:pt x="0" y="457"/>
                  </a:lnTo>
                  <a:lnTo>
                    <a:pt x="2171" y="863"/>
                  </a:lnTo>
                  <a:lnTo>
                    <a:pt x="4241" y="1511"/>
                  </a:lnTo>
                  <a:lnTo>
                    <a:pt x="6248" y="2171"/>
                  </a:lnTo>
                  <a:lnTo>
                    <a:pt x="6400" y="1727"/>
                  </a:lnTo>
                  <a:lnTo>
                    <a:pt x="4381" y="1066"/>
                  </a:lnTo>
                  <a:lnTo>
                    <a:pt x="2298" y="41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9" name="object 3069" descr=""/>
            <p:cNvSpPr/>
            <p:nvPr/>
          </p:nvSpPr>
          <p:spPr>
            <a:xfrm>
              <a:off x="2522875" y="2507263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2438" y="0"/>
                  </a:moveTo>
                  <a:lnTo>
                    <a:pt x="1206" y="114"/>
                  </a:lnTo>
                  <a:lnTo>
                    <a:pt x="0" y="457"/>
                  </a:lnTo>
                  <a:lnTo>
                    <a:pt x="901" y="3670"/>
                  </a:lnTo>
                  <a:lnTo>
                    <a:pt x="1727" y="3441"/>
                  </a:lnTo>
                  <a:lnTo>
                    <a:pt x="2628" y="3352"/>
                  </a:lnTo>
                  <a:lnTo>
                    <a:pt x="4495" y="3378"/>
                  </a:lnTo>
                  <a:lnTo>
                    <a:pt x="5448" y="3492"/>
                  </a:lnTo>
                  <a:lnTo>
                    <a:pt x="6426" y="3670"/>
                  </a:lnTo>
                  <a:lnTo>
                    <a:pt x="7035" y="393"/>
                  </a:lnTo>
                  <a:lnTo>
                    <a:pt x="5930" y="190"/>
                  </a:lnTo>
                  <a:lnTo>
                    <a:pt x="4787" y="38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0" name="object 3070" descr=""/>
            <p:cNvSpPr/>
            <p:nvPr/>
          </p:nvSpPr>
          <p:spPr>
            <a:xfrm>
              <a:off x="2522875" y="2507263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2438" y="0"/>
                  </a:moveTo>
                  <a:lnTo>
                    <a:pt x="1206" y="114"/>
                  </a:lnTo>
                  <a:lnTo>
                    <a:pt x="0" y="457"/>
                  </a:lnTo>
                  <a:lnTo>
                    <a:pt x="127" y="901"/>
                  </a:lnTo>
                  <a:lnTo>
                    <a:pt x="1282" y="584"/>
                  </a:lnTo>
                  <a:lnTo>
                    <a:pt x="2463" y="469"/>
                  </a:lnTo>
                  <a:lnTo>
                    <a:pt x="4749" y="507"/>
                  </a:lnTo>
                  <a:lnTo>
                    <a:pt x="5854" y="647"/>
                  </a:lnTo>
                  <a:lnTo>
                    <a:pt x="6946" y="850"/>
                  </a:lnTo>
                  <a:lnTo>
                    <a:pt x="7035" y="393"/>
                  </a:lnTo>
                  <a:lnTo>
                    <a:pt x="5930" y="190"/>
                  </a:lnTo>
                  <a:lnTo>
                    <a:pt x="4787" y="38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1" name="object 3071" descr=""/>
            <p:cNvSpPr/>
            <p:nvPr/>
          </p:nvSpPr>
          <p:spPr>
            <a:xfrm>
              <a:off x="2517058" y="2507715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816" y="0"/>
                  </a:moveTo>
                  <a:lnTo>
                    <a:pt x="0" y="4597"/>
                  </a:lnTo>
                  <a:lnTo>
                    <a:pt x="2882" y="6286"/>
                  </a:lnTo>
                  <a:lnTo>
                    <a:pt x="3327" y="5524"/>
                  </a:lnTo>
                  <a:lnTo>
                    <a:pt x="3873" y="4864"/>
                  </a:lnTo>
                  <a:lnTo>
                    <a:pt x="5156" y="3822"/>
                  </a:lnTo>
                  <a:lnTo>
                    <a:pt x="5905" y="3454"/>
                  </a:lnTo>
                  <a:lnTo>
                    <a:pt x="6718" y="3225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2" name="object 3072" descr=""/>
            <p:cNvSpPr/>
            <p:nvPr/>
          </p:nvSpPr>
          <p:spPr>
            <a:xfrm>
              <a:off x="2517058" y="2507715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816" y="0"/>
                  </a:moveTo>
                  <a:lnTo>
                    <a:pt x="0" y="4597"/>
                  </a:lnTo>
                  <a:lnTo>
                    <a:pt x="406" y="4838"/>
                  </a:lnTo>
                  <a:lnTo>
                    <a:pt x="990" y="3822"/>
                  </a:lnTo>
                  <a:lnTo>
                    <a:pt x="1765" y="2870"/>
                  </a:lnTo>
                  <a:lnTo>
                    <a:pt x="3670" y="1333"/>
                  </a:lnTo>
                  <a:lnTo>
                    <a:pt x="4787" y="774"/>
                  </a:lnTo>
                  <a:lnTo>
                    <a:pt x="5943" y="45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3" name="object 3073" descr=""/>
            <p:cNvSpPr/>
            <p:nvPr/>
          </p:nvSpPr>
          <p:spPr>
            <a:xfrm>
              <a:off x="2514443" y="2512313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616" y="0"/>
                  </a:moveTo>
                  <a:lnTo>
                    <a:pt x="2311" y="520"/>
                  </a:lnTo>
                  <a:lnTo>
                    <a:pt x="2044" y="1066"/>
                  </a:lnTo>
                  <a:lnTo>
                    <a:pt x="1638" y="2019"/>
                  </a:lnTo>
                  <a:lnTo>
                    <a:pt x="1498" y="2412"/>
                  </a:lnTo>
                  <a:lnTo>
                    <a:pt x="850" y="4063"/>
                  </a:lnTo>
                  <a:lnTo>
                    <a:pt x="0" y="5930"/>
                  </a:lnTo>
                  <a:lnTo>
                    <a:pt x="3022" y="7340"/>
                  </a:lnTo>
                  <a:lnTo>
                    <a:pt x="3479" y="6362"/>
                  </a:lnTo>
                  <a:lnTo>
                    <a:pt x="3924" y="5372"/>
                  </a:lnTo>
                  <a:lnTo>
                    <a:pt x="4432" y="4102"/>
                  </a:lnTo>
                  <a:lnTo>
                    <a:pt x="4521" y="3835"/>
                  </a:lnTo>
                  <a:lnTo>
                    <a:pt x="4749" y="3238"/>
                  </a:lnTo>
                  <a:lnTo>
                    <a:pt x="5067" y="2489"/>
                  </a:lnTo>
                  <a:lnTo>
                    <a:pt x="5270" y="2082"/>
                  </a:lnTo>
                  <a:lnTo>
                    <a:pt x="5499" y="1689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4" name="object 3074" descr=""/>
            <p:cNvSpPr/>
            <p:nvPr/>
          </p:nvSpPr>
          <p:spPr>
            <a:xfrm>
              <a:off x="2514443" y="251231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616" y="0"/>
                  </a:moveTo>
                  <a:lnTo>
                    <a:pt x="2311" y="520"/>
                  </a:lnTo>
                  <a:lnTo>
                    <a:pt x="2044" y="1066"/>
                  </a:lnTo>
                  <a:lnTo>
                    <a:pt x="1816" y="1612"/>
                  </a:lnTo>
                  <a:lnTo>
                    <a:pt x="1752" y="1739"/>
                  </a:lnTo>
                  <a:lnTo>
                    <a:pt x="1638" y="2019"/>
                  </a:lnTo>
                  <a:lnTo>
                    <a:pt x="1498" y="2412"/>
                  </a:lnTo>
                  <a:lnTo>
                    <a:pt x="850" y="4063"/>
                  </a:lnTo>
                  <a:lnTo>
                    <a:pt x="0" y="5930"/>
                  </a:lnTo>
                  <a:lnTo>
                    <a:pt x="419" y="6134"/>
                  </a:lnTo>
                  <a:lnTo>
                    <a:pt x="863" y="5181"/>
                  </a:lnTo>
                  <a:lnTo>
                    <a:pt x="1282" y="4241"/>
                  </a:lnTo>
                  <a:lnTo>
                    <a:pt x="1663" y="3289"/>
                  </a:lnTo>
                  <a:lnTo>
                    <a:pt x="2184" y="1917"/>
                  </a:lnTo>
                  <a:lnTo>
                    <a:pt x="2247" y="1790"/>
                  </a:lnTo>
                  <a:lnTo>
                    <a:pt x="2463" y="1269"/>
                  </a:lnTo>
                  <a:lnTo>
                    <a:pt x="2717" y="736"/>
                  </a:lnTo>
                  <a:lnTo>
                    <a:pt x="3022" y="241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5" name="object 3075" descr=""/>
            <p:cNvSpPr/>
            <p:nvPr/>
          </p:nvSpPr>
          <p:spPr>
            <a:xfrm>
              <a:off x="2511699" y="251823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743" y="0"/>
                  </a:moveTo>
                  <a:lnTo>
                    <a:pt x="1879" y="1879"/>
                  </a:lnTo>
                  <a:lnTo>
                    <a:pt x="901" y="3746"/>
                  </a:lnTo>
                  <a:lnTo>
                    <a:pt x="0" y="5727"/>
                  </a:lnTo>
                  <a:lnTo>
                    <a:pt x="3048" y="7099"/>
                  </a:lnTo>
                  <a:lnTo>
                    <a:pt x="3886" y="5245"/>
                  </a:lnTo>
                  <a:lnTo>
                    <a:pt x="4864" y="3365"/>
                  </a:lnTo>
                  <a:lnTo>
                    <a:pt x="5765" y="1409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6" name="object 3076" descr=""/>
            <p:cNvSpPr/>
            <p:nvPr/>
          </p:nvSpPr>
          <p:spPr>
            <a:xfrm>
              <a:off x="2511699" y="2518237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743" y="0"/>
                  </a:moveTo>
                  <a:lnTo>
                    <a:pt x="1879" y="1879"/>
                  </a:lnTo>
                  <a:lnTo>
                    <a:pt x="901" y="3746"/>
                  </a:lnTo>
                  <a:lnTo>
                    <a:pt x="0" y="5727"/>
                  </a:lnTo>
                  <a:lnTo>
                    <a:pt x="431" y="5918"/>
                  </a:lnTo>
                  <a:lnTo>
                    <a:pt x="1320" y="3949"/>
                  </a:lnTo>
                  <a:lnTo>
                    <a:pt x="2298" y="2095"/>
                  </a:lnTo>
                  <a:lnTo>
                    <a:pt x="3175" y="203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7" name="object 3077" descr=""/>
            <p:cNvSpPr/>
            <p:nvPr/>
          </p:nvSpPr>
          <p:spPr>
            <a:xfrm>
              <a:off x="2509876" y="2523965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828" y="0"/>
                  </a:moveTo>
                  <a:lnTo>
                    <a:pt x="0" y="6134"/>
                  </a:lnTo>
                  <a:lnTo>
                    <a:pt x="25" y="6807"/>
                  </a:lnTo>
                  <a:lnTo>
                    <a:pt x="3365" y="6680"/>
                  </a:lnTo>
                  <a:lnTo>
                    <a:pt x="3327" y="5905"/>
                  </a:lnTo>
                  <a:lnTo>
                    <a:pt x="3505" y="5029"/>
                  </a:lnTo>
                  <a:lnTo>
                    <a:pt x="4064" y="3225"/>
                  </a:lnTo>
                  <a:lnTo>
                    <a:pt x="4445" y="2298"/>
                  </a:lnTo>
                  <a:lnTo>
                    <a:pt x="4864" y="1371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8" name="object 3078" descr=""/>
            <p:cNvSpPr/>
            <p:nvPr/>
          </p:nvSpPr>
          <p:spPr>
            <a:xfrm>
              <a:off x="2509876" y="2523965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1828" y="0"/>
                  </a:moveTo>
                  <a:lnTo>
                    <a:pt x="0" y="6134"/>
                  </a:lnTo>
                  <a:lnTo>
                    <a:pt x="25" y="6807"/>
                  </a:lnTo>
                  <a:lnTo>
                    <a:pt x="495" y="6794"/>
                  </a:lnTo>
                  <a:lnTo>
                    <a:pt x="469" y="6159"/>
                  </a:lnTo>
                  <a:lnTo>
                    <a:pt x="520" y="5549"/>
                  </a:lnTo>
                  <a:lnTo>
                    <a:pt x="2247" y="190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9" name="object 3079" descr=""/>
            <p:cNvSpPr/>
            <p:nvPr/>
          </p:nvSpPr>
          <p:spPr>
            <a:xfrm>
              <a:off x="2509898" y="2530639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340" y="0"/>
                  </a:moveTo>
                  <a:lnTo>
                    <a:pt x="0" y="139"/>
                  </a:lnTo>
                  <a:lnTo>
                    <a:pt x="25" y="800"/>
                  </a:lnTo>
                  <a:lnTo>
                    <a:pt x="152" y="1511"/>
                  </a:lnTo>
                  <a:lnTo>
                    <a:pt x="393" y="2171"/>
                  </a:lnTo>
                  <a:lnTo>
                    <a:pt x="622" y="2844"/>
                  </a:lnTo>
                  <a:lnTo>
                    <a:pt x="4305" y="6400"/>
                  </a:lnTo>
                  <a:lnTo>
                    <a:pt x="6032" y="3543"/>
                  </a:lnTo>
                  <a:lnTo>
                    <a:pt x="5613" y="3289"/>
                  </a:lnTo>
                  <a:lnTo>
                    <a:pt x="5130" y="2959"/>
                  </a:lnTo>
                  <a:lnTo>
                    <a:pt x="3378" y="774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0" name="object 3080" descr=""/>
            <p:cNvSpPr/>
            <p:nvPr/>
          </p:nvSpPr>
          <p:spPr>
            <a:xfrm>
              <a:off x="2509898" y="253075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69" y="0"/>
                  </a:moveTo>
                  <a:lnTo>
                    <a:pt x="0" y="25"/>
                  </a:lnTo>
                  <a:lnTo>
                    <a:pt x="25" y="685"/>
                  </a:lnTo>
                  <a:lnTo>
                    <a:pt x="152" y="1397"/>
                  </a:lnTo>
                  <a:lnTo>
                    <a:pt x="393" y="2057"/>
                  </a:lnTo>
                  <a:lnTo>
                    <a:pt x="622" y="2730"/>
                  </a:lnTo>
                  <a:lnTo>
                    <a:pt x="4305" y="6286"/>
                  </a:lnTo>
                  <a:lnTo>
                    <a:pt x="4546" y="5880"/>
                  </a:lnTo>
                  <a:lnTo>
                    <a:pt x="4305" y="5740"/>
                  </a:lnTo>
                  <a:lnTo>
                    <a:pt x="3848" y="5448"/>
                  </a:lnTo>
                  <a:lnTo>
                    <a:pt x="3238" y="5029"/>
                  </a:lnTo>
                  <a:lnTo>
                    <a:pt x="2641" y="4559"/>
                  </a:lnTo>
                  <a:lnTo>
                    <a:pt x="495" y="635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1" name="object 3081" descr=""/>
            <p:cNvSpPr/>
            <p:nvPr/>
          </p:nvSpPr>
          <p:spPr>
            <a:xfrm>
              <a:off x="2514203" y="2534184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727" y="0"/>
                  </a:moveTo>
                  <a:lnTo>
                    <a:pt x="0" y="2857"/>
                  </a:lnTo>
                  <a:lnTo>
                    <a:pt x="1930" y="4025"/>
                  </a:lnTo>
                  <a:lnTo>
                    <a:pt x="3949" y="4927"/>
                  </a:lnTo>
                  <a:lnTo>
                    <a:pt x="5994" y="5689"/>
                  </a:lnTo>
                  <a:lnTo>
                    <a:pt x="7162" y="2565"/>
                  </a:lnTo>
                  <a:lnTo>
                    <a:pt x="5257" y="1854"/>
                  </a:lnTo>
                  <a:lnTo>
                    <a:pt x="3416" y="1015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2" name="object 3082" descr=""/>
            <p:cNvSpPr/>
            <p:nvPr/>
          </p:nvSpPr>
          <p:spPr>
            <a:xfrm>
              <a:off x="2514203" y="2536635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41" y="0"/>
                  </a:moveTo>
                  <a:lnTo>
                    <a:pt x="0" y="406"/>
                  </a:lnTo>
                  <a:lnTo>
                    <a:pt x="1930" y="1574"/>
                  </a:lnTo>
                  <a:lnTo>
                    <a:pt x="3949" y="2476"/>
                  </a:lnTo>
                  <a:lnTo>
                    <a:pt x="5994" y="3238"/>
                  </a:lnTo>
                  <a:lnTo>
                    <a:pt x="6159" y="2793"/>
                  </a:lnTo>
                  <a:lnTo>
                    <a:pt x="4127" y="2044"/>
                  </a:lnTo>
                  <a:lnTo>
                    <a:pt x="2133" y="115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3" name="object 3083" descr=""/>
            <p:cNvSpPr/>
            <p:nvPr/>
          </p:nvSpPr>
          <p:spPr>
            <a:xfrm>
              <a:off x="2520195" y="2536746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1168" y="0"/>
                  </a:moveTo>
                  <a:lnTo>
                    <a:pt x="0" y="3124"/>
                  </a:lnTo>
                  <a:lnTo>
                    <a:pt x="2044" y="3886"/>
                  </a:lnTo>
                  <a:lnTo>
                    <a:pt x="4127" y="4508"/>
                  </a:lnTo>
                  <a:lnTo>
                    <a:pt x="6223" y="5041"/>
                  </a:lnTo>
                  <a:lnTo>
                    <a:pt x="7035" y="1803"/>
                  </a:lnTo>
                  <a:lnTo>
                    <a:pt x="5041" y="1295"/>
                  </a:lnTo>
                  <a:lnTo>
                    <a:pt x="3073" y="711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4" name="object 3084" descr=""/>
            <p:cNvSpPr/>
            <p:nvPr/>
          </p:nvSpPr>
          <p:spPr>
            <a:xfrm>
              <a:off x="2520195" y="253943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165" y="0"/>
                  </a:moveTo>
                  <a:lnTo>
                    <a:pt x="0" y="431"/>
                  </a:lnTo>
                  <a:lnTo>
                    <a:pt x="2044" y="1193"/>
                  </a:lnTo>
                  <a:lnTo>
                    <a:pt x="4127" y="1816"/>
                  </a:lnTo>
                  <a:lnTo>
                    <a:pt x="6223" y="2349"/>
                  </a:lnTo>
                  <a:lnTo>
                    <a:pt x="6337" y="1892"/>
                  </a:lnTo>
                  <a:lnTo>
                    <a:pt x="4254" y="1371"/>
                  </a:lnTo>
                  <a:lnTo>
                    <a:pt x="2197" y="74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5" name="object 3085" descr=""/>
            <p:cNvSpPr/>
            <p:nvPr/>
          </p:nvSpPr>
          <p:spPr>
            <a:xfrm>
              <a:off x="2526414" y="2538551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825" y="0"/>
                  </a:moveTo>
                  <a:lnTo>
                    <a:pt x="0" y="3238"/>
                  </a:lnTo>
                  <a:lnTo>
                    <a:pt x="2095" y="3759"/>
                  </a:lnTo>
                  <a:lnTo>
                    <a:pt x="4203" y="4203"/>
                  </a:lnTo>
                  <a:lnTo>
                    <a:pt x="6324" y="4559"/>
                  </a:lnTo>
                  <a:lnTo>
                    <a:pt x="6883" y="1270"/>
                  </a:lnTo>
                  <a:lnTo>
                    <a:pt x="4838" y="914"/>
                  </a:lnTo>
                  <a:lnTo>
                    <a:pt x="2819" y="495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6" name="object 3086" descr=""/>
            <p:cNvSpPr/>
            <p:nvPr/>
          </p:nvSpPr>
          <p:spPr>
            <a:xfrm>
              <a:off x="2526414" y="2541332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114" y="0"/>
                  </a:moveTo>
                  <a:lnTo>
                    <a:pt x="0" y="457"/>
                  </a:lnTo>
                  <a:lnTo>
                    <a:pt x="2095" y="977"/>
                  </a:lnTo>
                  <a:lnTo>
                    <a:pt x="4203" y="1422"/>
                  </a:lnTo>
                  <a:lnTo>
                    <a:pt x="6324" y="1777"/>
                  </a:lnTo>
                  <a:lnTo>
                    <a:pt x="6400" y="1320"/>
                  </a:lnTo>
                  <a:lnTo>
                    <a:pt x="4292" y="952"/>
                  </a:lnTo>
                  <a:lnTo>
                    <a:pt x="2197" y="52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7" name="object 3087" descr=""/>
            <p:cNvSpPr/>
            <p:nvPr/>
          </p:nvSpPr>
          <p:spPr>
            <a:xfrm>
              <a:off x="2532744" y="2539820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558" y="0"/>
                  </a:moveTo>
                  <a:lnTo>
                    <a:pt x="0" y="3289"/>
                  </a:lnTo>
                  <a:lnTo>
                    <a:pt x="2108" y="3644"/>
                  </a:lnTo>
                  <a:lnTo>
                    <a:pt x="4241" y="3936"/>
                  </a:lnTo>
                  <a:lnTo>
                    <a:pt x="6375" y="4152"/>
                  </a:lnTo>
                  <a:lnTo>
                    <a:pt x="6718" y="825"/>
                  </a:lnTo>
                  <a:lnTo>
                    <a:pt x="4648" y="622"/>
                  </a:lnTo>
                  <a:lnTo>
                    <a:pt x="2590" y="342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8" name="object 3088" descr=""/>
            <p:cNvSpPr/>
            <p:nvPr/>
          </p:nvSpPr>
          <p:spPr>
            <a:xfrm>
              <a:off x="2532744" y="2542652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76" y="0"/>
                  </a:moveTo>
                  <a:lnTo>
                    <a:pt x="0" y="457"/>
                  </a:lnTo>
                  <a:lnTo>
                    <a:pt x="2108" y="812"/>
                  </a:lnTo>
                  <a:lnTo>
                    <a:pt x="4241" y="1104"/>
                  </a:lnTo>
                  <a:lnTo>
                    <a:pt x="6375" y="1320"/>
                  </a:lnTo>
                  <a:lnTo>
                    <a:pt x="6426" y="850"/>
                  </a:lnTo>
                  <a:lnTo>
                    <a:pt x="4292" y="635"/>
                  </a:lnTo>
                  <a:lnTo>
                    <a:pt x="2184" y="35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9" name="object 3089" descr=""/>
            <p:cNvSpPr/>
            <p:nvPr/>
          </p:nvSpPr>
          <p:spPr>
            <a:xfrm>
              <a:off x="2539113" y="254064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42" y="0"/>
                  </a:moveTo>
                  <a:lnTo>
                    <a:pt x="0" y="3327"/>
                  </a:lnTo>
                  <a:lnTo>
                    <a:pt x="2133" y="3543"/>
                  </a:lnTo>
                  <a:lnTo>
                    <a:pt x="4279" y="3695"/>
                  </a:lnTo>
                  <a:lnTo>
                    <a:pt x="6426" y="3771"/>
                  </a:lnTo>
                  <a:lnTo>
                    <a:pt x="6540" y="431"/>
                  </a:lnTo>
                  <a:lnTo>
                    <a:pt x="4470" y="355"/>
                  </a:lnTo>
                  <a:lnTo>
                    <a:pt x="2400" y="21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0" name="object 3090" descr=""/>
            <p:cNvSpPr/>
            <p:nvPr/>
          </p:nvSpPr>
          <p:spPr>
            <a:xfrm>
              <a:off x="2539113" y="2543500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50" y="0"/>
                  </a:moveTo>
                  <a:lnTo>
                    <a:pt x="0" y="469"/>
                  </a:lnTo>
                  <a:lnTo>
                    <a:pt x="2133" y="685"/>
                  </a:lnTo>
                  <a:lnTo>
                    <a:pt x="4279" y="838"/>
                  </a:lnTo>
                  <a:lnTo>
                    <a:pt x="6426" y="914"/>
                  </a:lnTo>
                  <a:lnTo>
                    <a:pt x="6438" y="444"/>
                  </a:lnTo>
                  <a:lnTo>
                    <a:pt x="4305" y="368"/>
                  </a:lnTo>
                  <a:lnTo>
                    <a:pt x="2171" y="21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1" name="object 3091" descr=""/>
            <p:cNvSpPr/>
            <p:nvPr/>
          </p:nvSpPr>
          <p:spPr>
            <a:xfrm>
              <a:off x="2545534" y="254105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311" y="0"/>
                  </a:moveTo>
                  <a:lnTo>
                    <a:pt x="4267" y="88"/>
                  </a:lnTo>
                  <a:lnTo>
                    <a:pt x="2197" y="88"/>
                  </a:lnTo>
                  <a:lnTo>
                    <a:pt x="126" y="12"/>
                  </a:lnTo>
                  <a:lnTo>
                    <a:pt x="0" y="3352"/>
                  </a:lnTo>
                  <a:lnTo>
                    <a:pt x="2146" y="3429"/>
                  </a:lnTo>
                  <a:lnTo>
                    <a:pt x="4305" y="3429"/>
                  </a:lnTo>
                  <a:lnTo>
                    <a:pt x="6464" y="3340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2" name="object 3092" descr=""/>
            <p:cNvSpPr/>
            <p:nvPr/>
          </p:nvSpPr>
          <p:spPr>
            <a:xfrm>
              <a:off x="2545534" y="2543929"/>
              <a:ext cx="6985" cy="635"/>
            </a:xfrm>
            <a:custGeom>
              <a:avLst/>
              <a:gdLst/>
              <a:ahLst/>
              <a:cxnLst/>
              <a:rect l="l" t="t" r="r" b="b"/>
              <a:pathLst>
                <a:path w="6985" h="635">
                  <a:moveTo>
                    <a:pt x="6438" y="0"/>
                  </a:moveTo>
                  <a:lnTo>
                    <a:pt x="4292" y="101"/>
                  </a:lnTo>
                  <a:lnTo>
                    <a:pt x="2158" y="88"/>
                  </a:lnTo>
                  <a:lnTo>
                    <a:pt x="25" y="12"/>
                  </a:lnTo>
                  <a:lnTo>
                    <a:pt x="0" y="482"/>
                  </a:lnTo>
                  <a:lnTo>
                    <a:pt x="2146" y="558"/>
                  </a:lnTo>
                  <a:lnTo>
                    <a:pt x="4305" y="558"/>
                  </a:lnTo>
                  <a:lnTo>
                    <a:pt x="6464" y="469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3" name="object 3093" descr=""/>
            <p:cNvSpPr/>
            <p:nvPr/>
          </p:nvSpPr>
          <p:spPr>
            <a:xfrm>
              <a:off x="2551850" y="254029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5816" y="0"/>
                  </a:moveTo>
                  <a:lnTo>
                    <a:pt x="5359" y="152"/>
                  </a:lnTo>
                  <a:lnTo>
                    <a:pt x="4902" y="279"/>
                  </a:lnTo>
                  <a:lnTo>
                    <a:pt x="4356" y="393"/>
                  </a:lnTo>
                  <a:lnTo>
                    <a:pt x="4140" y="431"/>
                  </a:lnTo>
                  <a:lnTo>
                    <a:pt x="3822" y="469"/>
                  </a:lnTo>
                  <a:lnTo>
                    <a:pt x="2057" y="647"/>
                  </a:lnTo>
                  <a:lnTo>
                    <a:pt x="1028" y="723"/>
                  </a:lnTo>
                  <a:lnTo>
                    <a:pt x="0" y="761"/>
                  </a:lnTo>
                  <a:lnTo>
                    <a:pt x="152" y="4102"/>
                  </a:lnTo>
                  <a:lnTo>
                    <a:pt x="6832" y="318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4" name="object 3094" descr=""/>
            <p:cNvSpPr/>
            <p:nvPr/>
          </p:nvSpPr>
          <p:spPr>
            <a:xfrm>
              <a:off x="2551977" y="2543038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6565" y="0"/>
                  </a:moveTo>
                  <a:lnTo>
                    <a:pt x="0" y="888"/>
                  </a:lnTo>
                  <a:lnTo>
                    <a:pt x="25" y="1358"/>
                  </a:lnTo>
                  <a:lnTo>
                    <a:pt x="6705" y="444"/>
                  </a:lnTo>
                  <a:lnTo>
                    <a:pt x="65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5" name="object 3095" descr=""/>
            <p:cNvSpPr/>
            <p:nvPr/>
          </p:nvSpPr>
          <p:spPr>
            <a:xfrm>
              <a:off x="2557670" y="2537804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359" y="0"/>
                  </a:moveTo>
                  <a:lnTo>
                    <a:pt x="0" y="2489"/>
                  </a:lnTo>
                  <a:lnTo>
                    <a:pt x="1015" y="5676"/>
                  </a:lnTo>
                  <a:lnTo>
                    <a:pt x="7099" y="2857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6" name="object 3096" descr=""/>
            <p:cNvSpPr/>
            <p:nvPr/>
          </p:nvSpPr>
          <p:spPr>
            <a:xfrm>
              <a:off x="2558547" y="2540255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981" y="0"/>
                  </a:moveTo>
                  <a:lnTo>
                    <a:pt x="0" y="2781"/>
                  </a:lnTo>
                  <a:lnTo>
                    <a:pt x="139" y="3225"/>
                  </a:lnTo>
                  <a:lnTo>
                    <a:pt x="6223" y="406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7" name="object 3097" descr=""/>
            <p:cNvSpPr/>
            <p:nvPr/>
          </p:nvSpPr>
          <p:spPr>
            <a:xfrm>
              <a:off x="2563039" y="2534168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4559" y="0"/>
                  </a:moveTo>
                  <a:lnTo>
                    <a:pt x="3276" y="1396"/>
                  </a:lnTo>
                  <a:lnTo>
                    <a:pt x="1689" y="2603"/>
                  </a:lnTo>
                  <a:lnTo>
                    <a:pt x="0" y="3644"/>
                  </a:lnTo>
                  <a:lnTo>
                    <a:pt x="1727" y="6489"/>
                  </a:lnTo>
                  <a:lnTo>
                    <a:pt x="7023" y="2260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8" name="object 3098" descr=""/>
            <p:cNvSpPr/>
            <p:nvPr/>
          </p:nvSpPr>
          <p:spPr>
            <a:xfrm>
              <a:off x="2564525" y="253611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194" y="0"/>
                  </a:moveTo>
                  <a:lnTo>
                    <a:pt x="3657" y="1663"/>
                  </a:lnTo>
                  <a:lnTo>
                    <a:pt x="1879" y="3009"/>
                  </a:lnTo>
                  <a:lnTo>
                    <a:pt x="0" y="4152"/>
                  </a:lnTo>
                  <a:lnTo>
                    <a:pt x="241" y="4546"/>
                  </a:lnTo>
                  <a:lnTo>
                    <a:pt x="5537" y="317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9" name="object 3099" descr=""/>
            <p:cNvSpPr/>
            <p:nvPr/>
          </p:nvSpPr>
          <p:spPr>
            <a:xfrm>
              <a:off x="2567599" y="2529547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476" y="0"/>
                  </a:moveTo>
                  <a:lnTo>
                    <a:pt x="0" y="4622"/>
                  </a:lnTo>
                  <a:lnTo>
                    <a:pt x="2463" y="6883"/>
                  </a:lnTo>
                  <a:lnTo>
                    <a:pt x="5778" y="46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0" name="object 3100" descr=""/>
            <p:cNvSpPr/>
            <p:nvPr/>
          </p:nvSpPr>
          <p:spPr>
            <a:xfrm>
              <a:off x="2569720" y="2529953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200" y="0"/>
                  </a:moveTo>
                  <a:lnTo>
                    <a:pt x="0" y="6159"/>
                  </a:lnTo>
                  <a:lnTo>
                    <a:pt x="342" y="6476"/>
                  </a:lnTo>
                  <a:lnTo>
                    <a:pt x="3657" y="63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1" name="object 3101" descr=""/>
            <p:cNvSpPr/>
            <p:nvPr/>
          </p:nvSpPr>
          <p:spPr>
            <a:xfrm>
              <a:off x="2568840" y="2522707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2374" y="0"/>
                  </a:moveTo>
                  <a:lnTo>
                    <a:pt x="0" y="2349"/>
                  </a:lnTo>
                  <a:lnTo>
                    <a:pt x="228" y="2590"/>
                  </a:lnTo>
                  <a:lnTo>
                    <a:pt x="304" y="2730"/>
                  </a:lnTo>
                  <a:lnTo>
                    <a:pt x="1346" y="6019"/>
                  </a:lnTo>
                  <a:lnTo>
                    <a:pt x="1231" y="6832"/>
                  </a:lnTo>
                  <a:lnTo>
                    <a:pt x="4533" y="7315"/>
                  </a:lnTo>
                  <a:lnTo>
                    <a:pt x="4724" y="6032"/>
                  </a:lnTo>
                  <a:lnTo>
                    <a:pt x="4622" y="4699"/>
                  </a:lnTo>
                  <a:lnTo>
                    <a:pt x="4089" y="2870"/>
                  </a:lnTo>
                  <a:lnTo>
                    <a:pt x="2628" y="254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2" name="object 3102" descr=""/>
            <p:cNvSpPr/>
            <p:nvPr/>
          </p:nvSpPr>
          <p:spPr>
            <a:xfrm>
              <a:off x="2570885" y="2522707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330" y="0"/>
                  </a:moveTo>
                  <a:lnTo>
                    <a:pt x="0" y="330"/>
                  </a:lnTo>
                  <a:lnTo>
                    <a:pt x="228" y="571"/>
                  </a:lnTo>
                  <a:lnTo>
                    <a:pt x="444" y="825"/>
                  </a:lnTo>
                  <a:lnTo>
                    <a:pt x="2209" y="6032"/>
                  </a:lnTo>
                  <a:lnTo>
                    <a:pt x="2032" y="7238"/>
                  </a:lnTo>
                  <a:lnTo>
                    <a:pt x="2489" y="7315"/>
                  </a:lnTo>
                  <a:lnTo>
                    <a:pt x="2679" y="6032"/>
                  </a:lnTo>
                  <a:lnTo>
                    <a:pt x="2578" y="4699"/>
                  </a:lnTo>
                  <a:lnTo>
                    <a:pt x="2044" y="2870"/>
                  </a:lnTo>
                  <a:lnTo>
                    <a:pt x="584" y="254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3" name="object 3103" descr=""/>
            <p:cNvSpPr/>
            <p:nvPr/>
          </p:nvSpPr>
          <p:spPr>
            <a:xfrm>
              <a:off x="2563906" y="251982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736" y="0"/>
                  </a:moveTo>
                  <a:lnTo>
                    <a:pt x="0" y="3263"/>
                  </a:lnTo>
                  <a:lnTo>
                    <a:pt x="1981" y="3721"/>
                  </a:lnTo>
                  <a:lnTo>
                    <a:pt x="2844" y="4038"/>
                  </a:lnTo>
                  <a:lnTo>
                    <a:pt x="3721" y="4343"/>
                  </a:lnTo>
                  <a:lnTo>
                    <a:pt x="4470" y="4749"/>
                  </a:lnTo>
                  <a:lnTo>
                    <a:pt x="4940" y="5232"/>
                  </a:lnTo>
                  <a:lnTo>
                    <a:pt x="7315" y="2882"/>
                  </a:lnTo>
                  <a:lnTo>
                    <a:pt x="3975" y="901"/>
                  </a:lnTo>
                  <a:lnTo>
                    <a:pt x="2870" y="49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4" name="object 3104" descr=""/>
            <p:cNvSpPr/>
            <p:nvPr/>
          </p:nvSpPr>
          <p:spPr>
            <a:xfrm>
              <a:off x="2564541" y="251982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01" y="0"/>
                  </a:moveTo>
                  <a:lnTo>
                    <a:pt x="0" y="457"/>
                  </a:lnTo>
                  <a:lnTo>
                    <a:pt x="2108" y="952"/>
                  </a:lnTo>
                  <a:lnTo>
                    <a:pt x="3187" y="1333"/>
                  </a:lnTo>
                  <a:lnTo>
                    <a:pt x="6337" y="3213"/>
                  </a:lnTo>
                  <a:lnTo>
                    <a:pt x="6680" y="2882"/>
                  </a:lnTo>
                  <a:lnTo>
                    <a:pt x="3340" y="901"/>
                  </a:lnTo>
                  <a:lnTo>
                    <a:pt x="2235" y="495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5" name="object 3105" descr=""/>
            <p:cNvSpPr/>
            <p:nvPr/>
          </p:nvSpPr>
          <p:spPr>
            <a:xfrm>
              <a:off x="2557470" y="2518173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1511" y="0"/>
                  </a:moveTo>
                  <a:lnTo>
                    <a:pt x="0" y="2971"/>
                  </a:lnTo>
                  <a:lnTo>
                    <a:pt x="1104" y="3543"/>
                  </a:lnTo>
                  <a:lnTo>
                    <a:pt x="2222" y="3886"/>
                  </a:lnTo>
                  <a:lnTo>
                    <a:pt x="3289" y="4178"/>
                  </a:lnTo>
                  <a:lnTo>
                    <a:pt x="4368" y="4457"/>
                  </a:lnTo>
                  <a:lnTo>
                    <a:pt x="6426" y="4914"/>
                  </a:lnTo>
                  <a:lnTo>
                    <a:pt x="7175" y="1651"/>
                  </a:lnTo>
                  <a:lnTo>
                    <a:pt x="5118" y="1206"/>
                  </a:lnTo>
                  <a:lnTo>
                    <a:pt x="3200" y="698"/>
                  </a:lnTo>
                  <a:lnTo>
                    <a:pt x="2285" y="393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6" name="object 3106" descr=""/>
            <p:cNvSpPr/>
            <p:nvPr/>
          </p:nvSpPr>
          <p:spPr>
            <a:xfrm>
              <a:off x="2558765" y="251817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15" y="0"/>
                  </a:moveTo>
                  <a:lnTo>
                    <a:pt x="5778" y="2108"/>
                  </a:lnTo>
                  <a:lnTo>
                    <a:pt x="5880" y="1651"/>
                  </a:lnTo>
                  <a:lnTo>
                    <a:pt x="3822" y="1206"/>
                  </a:lnTo>
                  <a:lnTo>
                    <a:pt x="1904" y="698"/>
                  </a:lnTo>
                  <a:lnTo>
                    <a:pt x="990" y="39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7" name="object 3107" descr=""/>
            <p:cNvSpPr/>
            <p:nvPr/>
          </p:nvSpPr>
          <p:spPr>
            <a:xfrm>
              <a:off x="2553034" y="2514472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301" y="0"/>
                  </a:moveTo>
                  <a:lnTo>
                    <a:pt x="0" y="520"/>
                  </a:lnTo>
                  <a:lnTo>
                    <a:pt x="101" y="1155"/>
                  </a:lnTo>
                  <a:lnTo>
                    <a:pt x="266" y="1778"/>
                  </a:lnTo>
                  <a:lnTo>
                    <a:pt x="4432" y="6680"/>
                  </a:lnTo>
                  <a:lnTo>
                    <a:pt x="5943" y="3695"/>
                  </a:lnTo>
                  <a:lnTo>
                    <a:pt x="5168" y="3302"/>
                  </a:lnTo>
                  <a:lnTo>
                    <a:pt x="4559" y="2819"/>
                  </a:lnTo>
                  <a:lnTo>
                    <a:pt x="3365" y="406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8" name="object 3108" descr=""/>
            <p:cNvSpPr/>
            <p:nvPr/>
          </p:nvSpPr>
          <p:spPr>
            <a:xfrm>
              <a:off x="2555878" y="2514472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457" y="0"/>
                  </a:moveTo>
                  <a:lnTo>
                    <a:pt x="0" y="76"/>
                  </a:lnTo>
                  <a:lnTo>
                    <a:pt x="63" y="520"/>
                  </a:lnTo>
                  <a:lnTo>
                    <a:pt x="177" y="952"/>
                  </a:lnTo>
                  <a:lnTo>
                    <a:pt x="812" y="2336"/>
                  </a:lnTo>
                  <a:lnTo>
                    <a:pt x="1384" y="3175"/>
                  </a:lnTo>
                  <a:lnTo>
                    <a:pt x="2070" y="3708"/>
                  </a:lnTo>
                  <a:lnTo>
                    <a:pt x="2895" y="4114"/>
                  </a:lnTo>
                  <a:lnTo>
                    <a:pt x="3098" y="3695"/>
                  </a:lnTo>
                  <a:lnTo>
                    <a:pt x="2324" y="3302"/>
                  </a:lnTo>
                  <a:lnTo>
                    <a:pt x="1714" y="2819"/>
                  </a:lnTo>
                  <a:lnTo>
                    <a:pt x="1155" y="2006"/>
                  </a:lnTo>
                  <a:lnTo>
                    <a:pt x="1066" y="1854"/>
                  </a:lnTo>
                  <a:lnTo>
                    <a:pt x="927" y="1574"/>
                  </a:lnTo>
                  <a:lnTo>
                    <a:pt x="622" y="812"/>
                  </a:lnTo>
                  <a:lnTo>
                    <a:pt x="520" y="40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9" name="object 3109" descr=""/>
            <p:cNvSpPr/>
            <p:nvPr/>
          </p:nvSpPr>
          <p:spPr>
            <a:xfrm>
              <a:off x="2552842" y="2507908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1308" y="0"/>
                  </a:moveTo>
                  <a:lnTo>
                    <a:pt x="850" y="1066"/>
                  </a:lnTo>
                  <a:lnTo>
                    <a:pt x="482" y="2184"/>
                  </a:lnTo>
                  <a:lnTo>
                    <a:pt x="50" y="4559"/>
                  </a:lnTo>
                  <a:lnTo>
                    <a:pt x="0" y="5829"/>
                  </a:lnTo>
                  <a:lnTo>
                    <a:pt x="190" y="7086"/>
                  </a:lnTo>
                  <a:lnTo>
                    <a:pt x="3492" y="6565"/>
                  </a:lnTo>
                  <a:lnTo>
                    <a:pt x="3225" y="4914"/>
                  </a:lnTo>
                  <a:lnTo>
                    <a:pt x="3632" y="3060"/>
                  </a:lnTo>
                  <a:lnTo>
                    <a:pt x="4381" y="1320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0" name="object 3110" descr=""/>
            <p:cNvSpPr/>
            <p:nvPr/>
          </p:nvSpPr>
          <p:spPr>
            <a:xfrm>
              <a:off x="2555737" y="2509039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1054" y="0"/>
                  </a:moveTo>
                  <a:lnTo>
                    <a:pt x="673" y="901"/>
                  </a:lnTo>
                  <a:lnTo>
                    <a:pt x="368" y="1828"/>
                  </a:lnTo>
                  <a:lnTo>
                    <a:pt x="25" y="3695"/>
                  </a:lnTo>
                  <a:lnTo>
                    <a:pt x="0" y="4622"/>
                  </a:lnTo>
                  <a:lnTo>
                    <a:pt x="139" y="5511"/>
                  </a:lnTo>
                  <a:lnTo>
                    <a:pt x="596" y="5435"/>
                  </a:lnTo>
                  <a:lnTo>
                    <a:pt x="330" y="3784"/>
                  </a:lnTo>
                  <a:lnTo>
                    <a:pt x="736" y="1930"/>
                  </a:lnTo>
                  <a:lnTo>
                    <a:pt x="1485" y="19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1" name="object 3111" descr=""/>
            <p:cNvSpPr/>
            <p:nvPr/>
          </p:nvSpPr>
          <p:spPr>
            <a:xfrm>
              <a:off x="2554159" y="250215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594" y="0"/>
                  </a:moveTo>
                  <a:lnTo>
                    <a:pt x="0" y="5765"/>
                  </a:lnTo>
                  <a:lnTo>
                    <a:pt x="3060" y="7073"/>
                  </a:lnTo>
                  <a:lnTo>
                    <a:pt x="3822" y="5333"/>
                  </a:lnTo>
                  <a:lnTo>
                    <a:pt x="4902" y="3657"/>
                  </a:lnTo>
                  <a:lnTo>
                    <a:pt x="6159" y="2146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2" name="object 3112" descr=""/>
            <p:cNvSpPr/>
            <p:nvPr/>
          </p:nvSpPr>
          <p:spPr>
            <a:xfrm>
              <a:off x="2556788" y="2503992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174" y="0"/>
                  </a:moveTo>
                  <a:lnTo>
                    <a:pt x="1892" y="1549"/>
                  </a:lnTo>
                  <a:lnTo>
                    <a:pt x="787" y="3251"/>
                  </a:lnTo>
                  <a:lnTo>
                    <a:pt x="0" y="5054"/>
                  </a:lnTo>
                  <a:lnTo>
                    <a:pt x="431" y="5232"/>
                  </a:lnTo>
                  <a:lnTo>
                    <a:pt x="1193" y="3492"/>
                  </a:lnTo>
                  <a:lnTo>
                    <a:pt x="2273" y="1816"/>
                  </a:lnTo>
                  <a:lnTo>
                    <a:pt x="3530" y="304"/>
                  </a:lnTo>
                  <a:lnTo>
                    <a:pt x="317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3" name="object 3113" descr=""/>
            <p:cNvSpPr/>
            <p:nvPr/>
          </p:nvSpPr>
          <p:spPr>
            <a:xfrm>
              <a:off x="2557754" y="249761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5003" y="0"/>
                  </a:moveTo>
                  <a:lnTo>
                    <a:pt x="3162" y="1282"/>
                  </a:lnTo>
                  <a:lnTo>
                    <a:pt x="1460" y="2794"/>
                  </a:lnTo>
                  <a:lnTo>
                    <a:pt x="0" y="4546"/>
                  </a:lnTo>
                  <a:lnTo>
                    <a:pt x="2565" y="6680"/>
                  </a:lnTo>
                  <a:lnTo>
                    <a:pt x="3810" y="5181"/>
                  </a:lnTo>
                  <a:lnTo>
                    <a:pt x="5283" y="3873"/>
                  </a:lnTo>
                  <a:lnTo>
                    <a:pt x="6908" y="2743"/>
                  </a:lnTo>
                  <a:lnTo>
                    <a:pt x="500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4" name="object 3114" descr=""/>
            <p:cNvSpPr/>
            <p:nvPr/>
          </p:nvSpPr>
          <p:spPr>
            <a:xfrm>
              <a:off x="2559964" y="2499976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432" y="0"/>
                  </a:moveTo>
                  <a:lnTo>
                    <a:pt x="2781" y="1142"/>
                  </a:lnTo>
                  <a:lnTo>
                    <a:pt x="1270" y="2489"/>
                  </a:lnTo>
                  <a:lnTo>
                    <a:pt x="0" y="4025"/>
                  </a:lnTo>
                  <a:lnTo>
                    <a:pt x="355" y="4317"/>
                  </a:lnTo>
                  <a:lnTo>
                    <a:pt x="1600" y="2819"/>
                  </a:lnTo>
                  <a:lnTo>
                    <a:pt x="3073" y="1511"/>
                  </a:lnTo>
                  <a:lnTo>
                    <a:pt x="4699" y="380"/>
                  </a:lnTo>
                  <a:lnTo>
                    <a:pt x="44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5" name="object 3115" descr=""/>
            <p:cNvSpPr/>
            <p:nvPr/>
          </p:nvSpPr>
          <p:spPr>
            <a:xfrm>
              <a:off x="2562755" y="249441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816" y="0"/>
                  </a:moveTo>
                  <a:lnTo>
                    <a:pt x="3797" y="876"/>
                  </a:lnTo>
                  <a:lnTo>
                    <a:pt x="1841" y="1917"/>
                  </a:lnTo>
                  <a:lnTo>
                    <a:pt x="0" y="3200"/>
                  </a:lnTo>
                  <a:lnTo>
                    <a:pt x="1904" y="5943"/>
                  </a:lnTo>
                  <a:lnTo>
                    <a:pt x="3530" y="4813"/>
                  </a:lnTo>
                  <a:lnTo>
                    <a:pt x="5295" y="3860"/>
                  </a:lnTo>
                  <a:lnTo>
                    <a:pt x="7150" y="3060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6" name="object 3116" descr=""/>
            <p:cNvSpPr/>
            <p:nvPr/>
          </p:nvSpPr>
          <p:spPr>
            <a:xfrm>
              <a:off x="2564394" y="2497041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321" y="0"/>
                  </a:moveTo>
                  <a:lnTo>
                    <a:pt x="3454" y="812"/>
                  </a:lnTo>
                  <a:lnTo>
                    <a:pt x="1650" y="1777"/>
                  </a:lnTo>
                  <a:lnTo>
                    <a:pt x="0" y="2933"/>
                  </a:lnTo>
                  <a:lnTo>
                    <a:pt x="266" y="3314"/>
                  </a:lnTo>
                  <a:lnTo>
                    <a:pt x="1892" y="2184"/>
                  </a:lnTo>
                  <a:lnTo>
                    <a:pt x="3657" y="1231"/>
                  </a:lnTo>
                  <a:lnTo>
                    <a:pt x="5511" y="431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7" name="object 3117" descr=""/>
            <p:cNvSpPr/>
            <p:nvPr/>
          </p:nvSpPr>
          <p:spPr>
            <a:xfrm>
              <a:off x="2568581" y="2492262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197" y="0"/>
                  </a:moveTo>
                  <a:lnTo>
                    <a:pt x="4102" y="571"/>
                  </a:lnTo>
                  <a:lnTo>
                    <a:pt x="2019" y="1270"/>
                  </a:lnTo>
                  <a:lnTo>
                    <a:pt x="0" y="2146"/>
                  </a:lnTo>
                  <a:lnTo>
                    <a:pt x="1320" y="5207"/>
                  </a:lnTo>
                  <a:lnTo>
                    <a:pt x="3174" y="4406"/>
                  </a:lnTo>
                  <a:lnTo>
                    <a:pt x="5105" y="3759"/>
                  </a:lnTo>
                  <a:lnTo>
                    <a:pt x="7073" y="3225"/>
                  </a:lnTo>
                  <a:lnTo>
                    <a:pt x="61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8" name="object 3118" descr=""/>
            <p:cNvSpPr/>
            <p:nvPr/>
          </p:nvSpPr>
          <p:spPr>
            <a:xfrm>
              <a:off x="2569724" y="2495031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03" y="0"/>
                  </a:moveTo>
                  <a:lnTo>
                    <a:pt x="3822" y="546"/>
                  </a:lnTo>
                  <a:lnTo>
                    <a:pt x="1866" y="1206"/>
                  </a:lnTo>
                  <a:lnTo>
                    <a:pt x="0" y="2006"/>
                  </a:lnTo>
                  <a:lnTo>
                    <a:pt x="177" y="2438"/>
                  </a:lnTo>
                  <a:lnTo>
                    <a:pt x="2032" y="1638"/>
                  </a:lnTo>
                  <a:lnTo>
                    <a:pt x="3962" y="990"/>
                  </a:lnTo>
                  <a:lnTo>
                    <a:pt x="5930" y="457"/>
                  </a:lnTo>
                  <a:lnTo>
                    <a:pt x="58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9" name="object 3119" descr=""/>
            <p:cNvSpPr/>
            <p:nvPr/>
          </p:nvSpPr>
          <p:spPr>
            <a:xfrm>
              <a:off x="2574785" y="2490908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350" y="0"/>
                  </a:moveTo>
                  <a:lnTo>
                    <a:pt x="4216" y="342"/>
                  </a:lnTo>
                  <a:lnTo>
                    <a:pt x="2095" y="787"/>
                  </a:lnTo>
                  <a:lnTo>
                    <a:pt x="0" y="1358"/>
                  </a:lnTo>
                  <a:lnTo>
                    <a:pt x="863" y="4584"/>
                  </a:lnTo>
                  <a:lnTo>
                    <a:pt x="2844" y="4051"/>
                  </a:lnTo>
                  <a:lnTo>
                    <a:pt x="4851" y="3632"/>
                  </a:lnTo>
                  <a:lnTo>
                    <a:pt x="6883" y="3301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0" name="object 3120" descr=""/>
            <p:cNvSpPr/>
            <p:nvPr/>
          </p:nvSpPr>
          <p:spPr>
            <a:xfrm>
              <a:off x="2575534" y="2493753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6057" y="0"/>
                  </a:moveTo>
                  <a:lnTo>
                    <a:pt x="4013" y="330"/>
                  </a:lnTo>
                  <a:lnTo>
                    <a:pt x="1981" y="749"/>
                  </a:lnTo>
                  <a:lnTo>
                    <a:pt x="0" y="1282"/>
                  </a:lnTo>
                  <a:lnTo>
                    <a:pt x="114" y="1739"/>
                  </a:lnTo>
                  <a:lnTo>
                    <a:pt x="2095" y="1206"/>
                  </a:lnTo>
                  <a:lnTo>
                    <a:pt x="4102" y="787"/>
                  </a:lnTo>
                  <a:lnTo>
                    <a:pt x="6134" y="457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1" name="object 3121" descr=""/>
            <p:cNvSpPr/>
            <p:nvPr/>
          </p:nvSpPr>
          <p:spPr>
            <a:xfrm>
              <a:off x="2581139" y="249015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413" y="0"/>
                  </a:moveTo>
                  <a:lnTo>
                    <a:pt x="4267" y="165"/>
                  </a:lnTo>
                  <a:lnTo>
                    <a:pt x="2133" y="419"/>
                  </a:lnTo>
                  <a:lnTo>
                    <a:pt x="0" y="761"/>
                  </a:lnTo>
                  <a:lnTo>
                    <a:pt x="533" y="4051"/>
                  </a:lnTo>
                  <a:lnTo>
                    <a:pt x="2565" y="3733"/>
                  </a:lnTo>
                  <a:lnTo>
                    <a:pt x="4610" y="3492"/>
                  </a:lnTo>
                  <a:lnTo>
                    <a:pt x="6680" y="3327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2" name="object 3122" descr=""/>
            <p:cNvSpPr/>
            <p:nvPr/>
          </p:nvSpPr>
          <p:spPr>
            <a:xfrm>
              <a:off x="2581596" y="2493014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6184" y="0"/>
                  </a:moveTo>
                  <a:lnTo>
                    <a:pt x="4114" y="165"/>
                  </a:lnTo>
                  <a:lnTo>
                    <a:pt x="2044" y="406"/>
                  </a:lnTo>
                  <a:lnTo>
                    <a:pt x="0" y="736"/>
                  </a:lnTo>
                  <a:lnTo>
                    <a:pt x="76" y="1193"/>
                  </a:lnTo>
                  <a:lnTo>
                    <a:pt x="2108" y="876"/>
                  </a:lnTo>
                  <a:lnTo>
                    <a:pt x="4152" y="635"/>
                  </a:lnTo>
                  <a:lnTo>
                    <a:pt x="6223" y="469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3" name="object 3123" descr=""/>
            <p:cNvSpPr/>
            <p:nvPr/>
          </p:nvSpPr>
          <p:spPr>
            <a:xfrm>
              <a:off x="2587556" y="2489850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426" y="0"/>
                  </a:moveTo>
                  <a:lnTo>
                    <a:pt x="4279" y="38"/>
                  </a:lnTo>
                  <a:lnTo>
                    <a:pt x="2133" y="127"/>
                  </a:lnTo>
                  <a:lnTo>
                    <a:pt x="0" y="304"/>
                  </a:lnTo>
                  <a:lnTo>
                    <a:pt x="266" y="3632"/>
                  </a:lnTo>
                  <a:lnTo>
                    <a:pt x="2324" y="3467"/>
                  </a:lnTo>
                  <a:lnTo>
                    <a:pt x="4394" y="3378"/>
                  </a:lnTo>
                  <a:lnTo>
                    <a:pt x="6476" y="3340"/>
                  </a:lnTo>
                  <a:lnTo>
                    <a:pt x="642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4" name="object 3124" descr=""/>
            <p:cNvSpPr/>
            <p:nvPr/>
          </p:nvSpPr>
          <p:spPr>
            <a:xfrm>
              <a:off x="2587785" y="2492721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6235" y="0"/>
                  </a:moveTo>
                  <a:lnTo>
                    <a:pt x="4152" y="38"/>
                  </a:lnTo>
                  <a:lnTo>
                    <a:pt x="2070" y="127"/>
                  </a:lnTo>
                  <a:lnTo>
                    <a:pt x="0" y="292"/>
                  </a:lnTo>
                  <a:lnTo>
                    <a:pt x="38" y="762"/>
                  </a:lnTo>
                  <a:lnTo>
                    <a:pt x="2095" y="596"/>
                  </a:lnTo>
                  <a:lnTo>
                    <a:pt x="4165" y="508"/>
                  </a:lnTo>
                  <a:lnTo>
                    <a:pt x="6248" y="469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5" name="object 3125" descr=""/>
            <p:cNvSpPr/>
            <p:nvPr/>
          </p:nvSpPr>
          <p:spPr>
            <a:xfrm>
              <a:off x="2593982" y="248980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133" y="0"/>
                  </a:moveTo>
                  <a:lnTo>
                    <a:pt x="0" y="38"/>
                  </a:lnTo>
                  <a:lnTo>
                    <a:pt x="50" y="3378"/>
                  </a:lnTo>
                  <a:lnTo>
                    <a:pt x="2133" y="3352"/>
                  </a:lnTo>
                  <a:lnTo>
                    <a:pt x="4203" y="3365"/>
                  </a:lnTo>
                  <a:lnTo>
                    <a:pt x="6299" y="3441"/>
                  </a:lnTo>
                  <a:lnTo>
                    <a:pt x="6400" y="101"/>
                  </a:lnTo>
                  <a:lnTo>
                    <a:pt x="4279" y="38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6" name="object 3126" descr=""/>
            <p:cNvSpPr/>
            <p:nvPr/>
          </p:nvSpPr>
          <p:spPr>
            <a:xfrm>
              <a:off x="2594020" y="2492691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2095" y="0"/>
                  </a:moveTo>
                  <a:lnTo>
                    <a:pt x="0" y="25"/>
                  </a:lnTo>
                  <a:lnTo>
                    <a:pt x="12" y="495"/>
                  </a:lnTo>
                  <a:lnTo>
                    <a:pt x="2095" y="469"/>
                  </a:lnTo>
                  <a:lnTo>
                    <a:pt x="4165" y="482"/>
                  </a:lnTo>
                  <a:lnTo>
                    <a:pt x="6261" y="558"/>
                  </a:lnTo>
                  <a:lnTo>
                    <a:pt x="6273" y="88"/>
                  </a:lnTo>
                  <a:lnTo>
                    <a:pt x="4178" y="25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7" name="object 3127" descr=""/>
            <p:cNvSpPr/>
            <p:nvPr/>
          </p:nvSpPr>
          <p:spPr>
            <a:xfrm>
              <a:off x="2600283" y="2489906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01" y="0"/>
                  </a:moveTo>
                  <a:lnTo>
                    <a:pt x="0" y="3340"/>
                  </a:lnTo>
                  <a:lnTo>
                    <a:pt x="2146" y="3403"/>
                  </a:lnTo>
                  <a:lnTo>
                    <a:pt x="6375" y="3403"/>
                  </a:lnTo>
                  <a:lnTo>
                    <a:pt x="6375" y="63"/>
                  </a:lnTo>
                  <a:lnTo>
                    <a:pt x="2171" y="6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8" name="object 3128" descr=""/>
            <p:cNvSpPr/>
            <p:nvPr/>
          </p:nvSpPr>
          <p:spPr>
            <a:xfrm>
              <a:off x="2600283" y="2492776"/>
              <a:ext cx="6985" cy="635"/>
            </a:xfrm>
            <a:custGeom>
              <a:avLst/>
              <a:gdLst/>
              <a:ahLst/>
              <a:cxnLst/>
              <a:rect l="l" t="t" r="r" b="b"/>
              <a:pathLst>
                <a:path w="6985" h="635">
                  <a:moveTo>
                    <a:pt x="12" y="0"/>
                  </a:moveTo>
                  <a:lnTo>
                    <a:pt x="0" y="469"/>
                  </a:lnTo>
                  <a:lnTo>
                    <a:pt x="2146" y="533"/>
                  </a:lnTo>
                  <a:lnTo>
                    <a:pt x="6375" y="533"/>
                  </a:lnTo>
                  <a:lnTo>
                    <a:pt x="6375" y="63"/>
                  </a:lnTo>
                  <a:lnTo>
                    <a:pt x="2146" y="7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9" name="object 3129" descr=""/>
            <p:cNvSpPr/>
            <p:nvPr/>
          </p:nvSpPr>
          <p:spPr>
            <a:xfrm>
              <a:off x="2606663" y="248996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0" y="0"/>
                  </a:moveTo>
                  <a:lnTo>
                    <a:pt x="0" y="3340"/>
                  </a:lnTo>
                  <a:lnTo>
                    <a:pt x="4190" y="3352"/>
                  </a:lnTo>
                  <a:lnTo>
                    <a:pt x="6248" y="3441"/>
                  </a:lnTo>
                  <a:lnTo>
                    <a:pt x="6400" y="101"/>
                  </a:lnTo>
                  <a:lnTo>
                    <a:pt x="424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0" name="object 3130" descr=""/>
            <p:cNvSpPr/>
            <p:nvPr/>
          </p:nvSpPr>
          <p:spPr>
            <a:xfrm>
              <a:off x="2606663" y="2492846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4190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2095" y="469"/>
                  </a:lnTo>
                  <a:lnTo>
                    <a:pt x="4190" y="469"/>
                  </a:lnTo>
                  <a:lnTo>
                    <a:pt x="6248" y="558"/>
                  </a:lnTo>
                  <a:lnTo>
                    <a:pt x="6273" y="88"/>
                  </a:lnTo>
                  <a:lnTo>
                    <a:pt x="4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1" name="object 3131" descr=""/>
            <p:cNvSpPr/>
            <p:nvPr/>
          </p:nvSpPr>
          <p:spPr>
            <a:xfrm>
              <a:off x="2612909" y="249007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152" y="0"/>
                  </a:moveTo>
                  <a:lnTo>
                    <a:pt x="0" y="3340"/>
                  </a:lnTo>
                  <a:lnTo>
                    <a:pt x="2057" y="3428"/>
                  </a:lnTo>
                  <a:lnTo>
                    <a:pt x="4089" y="3594"/>
                  </a:lnTo>
                  <a:lnTo>
                    <a:pt x="6045" y="3975"/>
                  </a:lnTo>
                  <a:lnTo>
                    <a:pt x="6680" y="698"/>
                  </a:lnTo>
                  <a:lnTo>
                    <a:pt x="4483" y="279"/>
                  </a:lnTo>
                  <a:lnTo>
                    <a:pt x="2298" y="8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2" name="object 3132" descr=""/>
            <p:cNvSpPr/>
            <p:nvPr/>
          </p:nvSpPr>
          <p:spPr>
            <a:xfrm>
              <a:off x="2612909" y="2492942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25" y="0"/>
                  </a:moveTo>
                  <a:lnTo>
                    <a:pt x="0" y="469"/>
                  </a:lnTo>
                  <a:lnTo>
                    <a:pt x="2057" y="558"/>
                  </a:lnTo>
                  <a:lnTo>
                    <a:pt x="4089" y="723"/>
                  </a:lnTo>
                  <a:lnTo>
                    <a:pt x="6045" y="1104"/>
                  </a:lnTo>
                  <a:lnTo>
                    <a:pt x="6134" y="647"/>
                  </a:lnTo>
                  <a:lnTo>
                    <a:pt x="4152" y="266"/>
                  </a:lnTo>
                  <a:lnTo>
                    <a:pt x="2095" y="8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3" name="object 3133" descr=""/>
            <p:cNvSpPr/>
            <p:nvPr/>
          </p:nvSpPr>
          <p:spPr>
            <a:xfrm>
              <a:off x="2618950" y="2490771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35" y="0"/>
                  </a:moveTo>
                  <a:lnTo>
                    <a:pt x="0" y="3276"/>
                  </a:lnTo>
                  <a:lnTo>
                    <a:pt x="1955" y="3644"/>
                  </a:lnTo>
                  <a:lnTo>
                    <a:pt x="3822" y="4229"/>
                  </a:lnTo>
                  <a:lnTo>
                    <a:pt x="5448" y="5156"/>
                  </a:lnTo>
                  <a:lnTo>
                    <a:pt x="7099" y="2247"/>
                  </a:lnTo>
                  <a:lnTo>
                    <a:pt x="6070" y="1663"/>
                  </a:lnTo>
                  <a:lnTo>
                    <a:pt x="5003" y="1206"/>
                  </a:lnTo>
                  <a:lnTo>
                    <a:pt x="3911" y="850"/>
                  </a:lnTo>
                  <a:lnTo>
                    <a:pt x="2832" y="482"/>
                  </a:lnTo>
                  <a:lnTo>
                    <a:pt x="1727" y="203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4" name="object 3134" descr=""/>
            <p:cNvSpPr/>
            <p:nvPr/>
          </p:nvSpPr>
          <p:spPr>
            <a:xfrm>
              <a:off x="2618950" y="2493591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88" y="0"/>
                  </a:moveTo>
                  <a:lnTo>
                    <a:pt x="0" y="457"/>
                  </a:lnTo>
                  <a:lnTo>
                    <a:pt x="1955" y="825"/>
                  </a:lnTo>
                  <a:lnTo>
                    <a:pt x="3822" y="1409"/>
                  </a:lnTo>
                  <a:lnTo>
                    <a:pt x="5448" y="2336"/>
                  </a:lnTo>
                  <a:lnTo>
                    <a:pt x="5676" y="1930"/>
                  </a:lnTo>
                  <a:lnTo>
                    <a:pt x="3987" y="977"/>
                  </a:lnTo>
                  <a:lnTo>
                    <a:pt x="2070" y="38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5" name="object 3135" descr=""/>
            <p:cNvSpPr/>
            <p:nvPr/>
          </p:nvSpPr>
          <p:spPr>
            <a:xfrm>
              <a:off x="2624400" y="249302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638" y="0"/>
                  </a:moveTo>
                  <a:lnTo>
                    <a:pt x="0" y="2908"/>
                  </a:lnTo>
                  <a:lnTo>
                    <a:pt x="812" y="3365"/>
                  </a:lnTo>
                  <a:lnTo>
                    <a:pt x="1562" y="3911"/>
                  </a:lnTo>
                  <a:lnTo>
                    <a:pt x="2908" y="5156"/>
                  </a:lnTo>
                  <a:lnTo>
                    <a:pt x="3492" y="5867"/>
                  </a:lnTo>
                  <a:lnTo>
                    <a:pt x="4000" y="6642"/>
                  </a:lnTo>
                  <a:lnTo>
                    <a:pt x="6794" y="4813"/>
                  </a:lnTo>
                  <a:lnTo>
                    <a:pt x="6146" y="3822"/>
                  </a:lnTo>
                  <a:lnTo>
                    <a:pt x="5384" y="2908"/>
                  </a:lnTo>
                  <a:lnTo>
                    <a:pt x="3644" y="1270"/>
                  </a:lnTo>
                  <a:lnTo>
                    <a:pt x="2666" y="571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6" name="object 3136" descr=""/>
            <p:cNvSpPr/>
            <p:nvPr/>
          </p:nvSpPr>
          <p:spPr>
            <a:xfrm>
              <a:off x="2624400" y="249552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28" y="0"/>
                  </a:moveTo>
                  <a:lnTo>
                    <a:pt x="0" y="406"/>
                  </a:lnTo>
                  <a:lnTo>
                    <a:pt x="812" y="863"/>
                  </a:lnTo>
                  <a:lnTo>
                    <a:pt x="1562" y="1409"/>
                  </a:lnTo>
                  <a:lnTo>
                    <a:pt x="2908" y="2654"/>
                  </a:lnTo>
                  <a:lnTo>
                    <a:pt x="3492" y="3365"/>
                  </a:lnTo>
                  <a:lnTo>
                    <a:pt x="4000" y="4140"/>
                  </a:lnTo>
                  <a:lnTo>
                    <a:pt x="4394" y="3886"/>
                  </a:lnTo>
                  <a:lnTo>
                    <a:pt x="3860" y="3073"/>
                  </a:lnTo>
                  <a:lnTo>
                    <a:pt x="3251" y="2336"/>
                  </a:lnTo>
                  <a:lnTo>
                    <a:pt x="1854" y="1041"/>
                  </a:lnTo>
                  <a:lnTo>
                    <a:pt x="1066" y="46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7" name="object 3137" descr=""/>
            <p:cNvSpPr/>
            <p:nvPr/>
          </p:nvSpPr>
          <p:spPr>
            <a:xfrm>
              <a:off x="2628397" y="2497842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806" y="0"/>
                  </a:moveTo>
                  <a:lnTo>
                    <a:pt x="0" y="1816"/>
                  </a:lnTo>
                  <a:lnTo>
                    <a:pt x="1016" y="3378"/>
                  </a:lnTo>
                  <a:lnTo>
                    <a:pt x="1689" y="5194"/>
                  </a:lnTo>
                  <a:lnTo>
                    <a:pt x="2120" y="7111"/>
                  </a:lnTo>
                  <a:lnTo>
                    <a:pt x="5384" y="6388"/>
                  </a:lnTo>
                  <a:lnTo>
                    <a:pt x="5130" y="5283"/>
                  </a:lnTo>
                  <a:lnTo>
                    <a:pt x="4813" y="4190"/>
                  </a:lnTo>
                  <a:lnTo>
                    <a:pt x="3975" y="2044"/>
                  </a:lnTo>
                  <a:lnTo>
                    <a:pt x="3441" y="990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8" name="object 3138" descr=""/>
            <p:cNvSpPr/>
            <p:nvPr/>
          </p:nvSpPr>
          <p:spPr>
            <a:xfrm>
              <a:off x="2628397" y="2499404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393" y="0"/>
                  </a:moveTo>
                  <a:lnTo>
                    <a:pt x="0" y="254"/>
                  </a:lnTo>
                  <a:lnTo>
                    <a:pt x="1016" y="1816"/>
                  </a:lnTo>
                  <a:lnTo>
                    <a:pt x="1689" y="3632"/>
                  </a:lnTo>
                  <a:lnTo>
                    <a:pt x="2120" y="5549"/>
                  </a:lnTo>
                  <a:lnTo>
                    <a:pt x="2578" y="5448"/>
                  </a:lnTo>
                  <a:lnTo>
                    <a:pt x="2146" y="3492"/>
                  </a:lnTo>
                  <a:lnTo>
                    <a:pt x="1447" y="1612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9" name="object 3139" descr=""/>
            <p:cNvSpPr/>
            <p:nvPr/>
          </p:nvSpPr>
          <p:spPr>
            <a:xfrm>
              <a:off x="2630517" y="2504226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263" y="0"/>
                  </a:moveTo>
                  <a:lnTo>
                    <a:pt x="0" y="723"/>
                  </a:lnTo>
                  <a:lnTo>
                    <a:pt x="431" y="2641"/>
                  </a:lnTo>
                  <a:lnTo>
                    <a:pt x="609" y="4660"/>
                  </a:lnTo>
                  <a:lnTo>
                    <a:pt x="660" y="6680"/>
                  </a:lnTo>
                  <a:lnTo>
                    <a:pt x="4000" y="6603"/>
                  </a:lnTo>
                  <a:lnTo>
                    <a:pt x="3949" y="4419"/>
                  </a:lnTo>
                  <a:lnTo>
                    <a:pt x="3746" y="2209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0" name="object 3140" descr=""/>
            <p:cNvSpPr/>
            <p:nvPr/>
          </p:nvSpPr>
          <p:spPr>
            <a:xfrm>
              <a:off x="2630517" y="2504848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457" y="0"/>
                  </a:moveTo>
                  <a:lnTo>
                    <a:pt x="0" y="101"/>
                  </a:lnTo>
                  <a:lnTo>
                    <a:pt x="431" y="2019"/>
                  </a:lnTo>
                  <a:lnTo>
                    <a:pt x="609" y="4038"/>
                  </a:lnTo>
                  <a:lnTo>
                    <a:pt x="660" y="6057"/>
                  </a:lnTo>
                  <a:lnTo>
                    <a:pt x="1130" y="6045"/>
                  </a:lnTo>
                  <a:lnTo>
                    <a:pt x="1079" y="4000"/>
                  </a:lnTo>
                  <a:lnTo>
                    <a:pt x="888" y="195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1" name="object 3141" descr=""/>
            <p:cNvSpPr/>
            <p:nvPr/>
          </p:nvSpPr>
          <p:spPr>
            <a:xfrm>
              <a:off x="2630394" y="251083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4127" y="0"/>
                  </a:moveTo>
                  <a:lnTo>
                    <a:pt x="787" y="76"/>
                  </a:lnTo>
                  <a:lnTo>
                    <a:pt x="774" y="2019"/>
                  </a:lnTo>
                  <a:lnTo>
                    <a:pt x="736" y="2476"/>
                  </a:lnTo>
                  <a:lnTo>
                    <a:pt x="520" y="3886"/>
                  </a:lnTo>
                  <a:lnTo>
                    <a:pt x="279" y="4838"/>
                  </a:lnTo>
                  <a:lnTo>
                    <a:pt x="0" y="5791"/>
                  </a:lnTo>
                  <a:lnTo>
                    <a:pt x="3200" y="6756"/>
                  </a:lnTo>
                  <a:lnTo>
                    <a:pt x="4140" y="1231"/>
                  </a:lnTo>
                  <a:lnTo>
                    <a:pt x="4127" y="825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2" name="object 3142" descr=""/>
            <p:cNvSpPr/>
            <p:nvPr/>
          </p:nvSpPr>
          <p:spPr>
            <a:xfrm>
              <a:off x="2630394" y="2510895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1257" y="0"/>
                  </a:moveTo>
                  <a:lnTo>
                    <a:pt x="787" y="12"/>
                  </a:lnTo>
                  <a:lnTo>
                    <a:pt x="774" y="1955"/>
                  </a:lnTo>
                  <a:lnTo>
                    <a:pt x="736" y="2413"/>
                  </a:lnTo>
                  <a:lnTo>
                    <a:pt x="520" y="3822"/>
                  </a:lnTo>
                  <a:lnTo>
                    <a:pt x="279" y="4775"/>
                  </a:lnTo>
                  <a:lnTo>
                    <a:pt x="0" y="5727"/>
                  </a:lnTo>
                  <a:lnTo>
                    <a:pt x="444" y="5867"/>
                  </a:lnTo>
                  <a:lnTo>
                    <a:pt x="1257" y="1524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3" name="object 3143" descr=""/>
            <p:cNvSpPr/>
            <p:nvPr/>
          </p:nvSpPr>
          <p:spPr>
            <a:xfrm>
              <a:off x="2628102" y="2516619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286" y="0"/>
                  </a:moveTo>
                  <a:lnTo>
                    <a:pt x="1714" y="1905"/>
                  </a:lnTo>
                  <a:lnTo>
                    <a:pt x="939" y="3771"/>
                  </a:lnTo>
                  <a:lnTo>
                    <a:pt x="0" y="5537"/>
                  </a:lnTo>
                  <a:lnTo>
                    <a:pt x="2946" y="7112"/>
                  </a:lnTo>
                  <a:lnTo>
                    <a:pt x="3987" y="5143"/>
                  </a:lnTo>
                  <a:lnTo>
                    <a:pt x="4838" y="3098"/>
                  </a:lnTo>
                  <a:lnTo>
                    <a:pt x="5486" y="965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4" name="object 3144" descr=""/>
            <p:cNvSpPr/>
            <p:nvPr/>
          </p:nvSpPr>
          <p:spPr>
            <a:xfrm>
              <a:off x="2628102" y="2516619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286" y="0"/>
                  </a:moveTo>
                  <a:lnTo>
                    <a:pt x="1714" y="1905"/>
                  </a:lnTo>
                  <a:lnTo>
                    <a:pt x="939" y="3771"/>
                  </a:lnTo>
                  <a:lnTo>
                    <a:pt x="0" y="5537"/>
                  </a:lnTo>
                  <a:lnTo>
                    <a:pt x="419" y="5753"/>
                  </a:lnTo>
                  <a:lnTo>
                    <a:pt x="1358" y="3962"/>
                  </a:lnTo>
                  <a:lnTo>
                    <a:pt x="2159" y="2070"/>
                  </a:lnTo>
                  <a:lnTo>
                    <a:pt x="2743" y="139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5" name="object 3145" descr=""/>
            <p:cNvSpPr/>
            <p:nvPr/>
          </p:nvSpPr>
          <p:spPr>
            <a:xfrm>
              <a:off x="2624757" y="2522158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340" y="0"/>
                  </a:moveTo>
                  <a:lnTo>
                    <a:pt x="2870" y="876"/>
                  </a:lnTo>
                  <a:lnTo>
                    <a:pt x="2362" y="1739"/>
                  </a:lnTo>
                  <a:lnTo>
                    <a:pt x="1803" y="2539"/>
                  </a:lnTo>
                  <a:lnTo>
                    <a:pt x="1257" y="3352"/>
                  </a:lnTo>
                  <a:lnTo>
                    <a:pt x="647" y="4114"/>
                  </a:lnTo>
                  <a:lnTo>
                    <a:pt x="0" y="4787"/>
                  </a:lnTo>
                  <a:lnTo>
                    <a:pt x="2400" y="7111"/>
                  </a:lnTo>
                  <a:lnTo>
                    <a:pt x="6299" y="1562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6" name="object 3146" descr=""/>
            <p:cNvSpPr/>
            <p:nvPr/>
          </p:nvSpPr>
          <p:spPr>
            <a:xfrm>
              <a:off x="2624757" y="2522158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340" y="0"/>
                  </a:moveTo>
                  <a:lnTo>
                    <a:pt x="2870" y="876"/>
                  </a:lnTo>
                  <a:lnTo>
                    <a:pt x="2362" y="1739"/>
                  </a:lnTo>
                  <a:lnTo>
                    <a:pt x="1803" y="2539"/>
                  </a:lnTo>
                  <a:lnTo>
                    <a:pt x="1257" y="3352"/>
                  </a:lnTo>
                  <a:lnTo>
                    <a:pt x="647" y="4114"/>
                  </a:lnTo>
                  <a:lnTo>
                    <a:pt x="0" y="4787"/>
                  </a:lnTo>
                  <a:lnTo>
                    <a:pt x="342" y="5118"/>
                  </a:lnTo>
                  <a:lnTo>
                    <a:pt x="3759" y="215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7" name="object 3147" descr=""/>
            <p:cNvSpPr/>
            <p:nvPr/>
          </p:nvSpPr>
          <p:spPr>
            <a:xfrm>
              <a:off x="2620161" y="2526950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4597" y="0"/>
                  </a:moveTo>
                  <a:lnTo>
                    <a:pt x="1485" y="2019"/>
                  </a:lnTo>
                  <a:lnTo>
                    <a:pt x="1155" y="2095"/>
                  </a:lnTo>
                  <a:lnTo>
                    <a:pt x="838" y="2108"/>
                  </a:lnTo>
                  <a:lnTo>
                    <a:pt x="533" y="2057"/>
                  </a:lnTo>
                  <a:lnTo>
                    <a:pt x="0" y="5359"/>
                  </a:lnTo>
                  <a:lnTo>
                    <a:pt x="736" y="5473"/>
                  </a:lnTo>
                  <a:lnTo>
                    <a:pt x="1498" y="5435"/>
                  </a:lnTo>
                  <a:lnTo>
                    <a:pt x="2197" y="5295"/>
                  </a:lnTo>
                  <a:lnTo>
                    <a:pt x="2882" y="5143"/>
                  </a:lnTo>
                  <a:lnTo>
                    <a:pt x="3530" y="4889"/>
                  </a:lnTo>
                  <a:lnTo>
                    <a:pt x="4102" y="4572"/>
                  </a:lnTo>
                  <a:lnTo>
                    <a:pt x="5257" y="3962"/>
                  </a:lnTo>
                  <a:lnTo>
                    <a:pt x="6184" y="3162"/>
                  </a:lnTo>
                  <a:lnTo>
                    <a:pt x="6997" y="2324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8" name="object 3148" descr=""/>
            <p:cNvSpPr/>
            <p:nvPr/>
          </p:nvSpPr>
          <p:spPr>
            <a:xfrm>
              <a:off x="2620618" y="2526950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4140" y="0"/>
                  </a:moveTo>
                  <a:lnTo>
                    <a:pt x="1028" y="2019"/>
                  </a:lnTo>
                  <a:lnTo>
                    <a:pt x="698" y="2095"/>
                  </a:lnTo>
                  <a:lnTo>
                    <a:pt x="381" y="2108"/>
                  </a:lnTo>
                  <a:lnTo>
                    <a:pt x="76" y="2057"/>
                  </a:lnTo>
                  <a:lnTo>
                    <a:pt x="0" y="2514"/>
                  </a:lnTo>
                  <a:lnTo>
                    <a:pt x="368" y="2578"/>
                  </a:lnTo>
                  <a:lnTo>
                    <a:pt x="749" y="2565"/>
                  </a:lnTo>
                  <a:lnTo>
                    <a:pt x="1130" y="2489"/>
                  </a:lnTo>
                  <a:lnTo>
                    <a:pt x="4470" y="317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9" name="object 3149" descr=""/>
            <p:cNvSpPr/>
            <p:nvPr/>
          </p:nvSpPr>
          <p:spPr>
            <a:xfrm>
              <a:off x="2614357" y="2525822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920" y="0"/>
                  </a:moveTo>
                  <a:lnTo>
                    <a:pt x="0" y="1625"/>
                  </a:lnTo>
                  <a:lnTo>
                    <a:pt x="292" y="2146"/>
                  </a:lnTo>
                  <a:lnTo>
                    <a:pt x="609" y="2641"/>
                  </a:lnTo>
                  <a:lnTo>
                    <a:pt x="5803" y="6477"/>
                  </a:lnTo>
                  <a:lnTo>
                    <a:pt x="6337" y="3187"/>
                  </a:lnTo>
                  <a:lnTo>
                    <a:pt x="6032" y="3136"/>
                  </a:lnTo>
                  <a:lnTo>
                    <a:pt x="5727" y="3022"/>
                  </a:lnTo>
                  <a:lnTo>
                    <a:pt x="5422" y="2844"/>
                  </a:lnTo>
                  <a:lnTo>
                    <a:pt x="5105" y="2679"/>
                  </a:lnTo>
                  <a:lnTo>
                    <a:pt x="4800" y="2438"/>
                  </a:lnTo>
                  <a:lnTo>
                    <a:pt x="4203" y="1854"/>
                  </a:lnTo>
                  <a:lnTo>
                    <a:pt x="3924" y="1524"/>
                  </a:lnTo>
                  <a:lnTo>
                    <a:pt x="3390" y="787"/>
                  </a:lnTo>
                  <a:lnTo>
                    <a:pt x="3136" y="393"/>
                  </a:lnTo>
                  <a:lnTo>
                    <a:pt x="292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0" name="object 3150" descr=""/>
            <p:cNvSpPr/>
            <p:nvPr/>
          </p:nvSpPr>
          <p:spPr>
            <a:xfrm>
              <a:off x="2616871" y="2525822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406" y="0"/>
                  </a:moveTo>
                  <a:lnTo>
                    <a:pt x="0" y="228"/>
                  </a:lnTo>
                  <a:lnTo>
                    <a:pt x="228" y="647"/>
                  </a:lnTo>
                  <a:lnTo>
                    <a:pt x="482" y="1054"/>
                  </a:lnTo>
                  <a:lnTo>
                    <a:pt x="1041" y="1816"/>
                  </a:lnTo>
                  <a:lnTo>
                    <a:pt x="1346" y="2171"/>
                  </a:lnTo>
                  <a:lnTo>
                    <a:pt x="1663" y="2476"/>
                  </a:lnTo>
                  <a:lnTo>
                    <a:pt x="2298" y="3111"/>
                  </a:lnTo>
                  <a:lnTo>
                    <a:pt x="3022" y="3530"/>
                  </a:lnTo>
                  <a:lnTo>
                    <a:pt x="3746" y="3644"/>
                  </a:lnTo>
                  <a:lnTo>
                    <a:pt x="3822" y="3187"/>
                  </a:lnTo>
                  <a:lnTo>
                    <a:pt x="3517" y="3136"/>
                  </a:lnTo>
                  <a:lnTo>
                    <a:pt x="3213" y="3022"/>
                  </a:lnTo>
                  <a:lnTo>
                    <a:pt x="2908" y="2844"/>
                  </a:lnTo>
                  <a:lnTo>
                    <a:pt x="2590" y="2679"/>
                  </a:lnTo>
                  <a:lnTo>
                    <a:pt x="2286" y="2438"/>
                  </a:lnTo>
                  <a:lnTo>
                    <a:pt x="1993" y="2146"/>
                  </a:lnTo>
                  <a:lnTo>
                    <a:pt x="1689" y="1854"/>
                  </a:lnTo>
                  <a:lnTo>
                    <a:pt x="1409" y="1524"/>
                  </a:lnTo>
                  <a:lnTo>
                    <a:pt x="876" y="787"/>
                  </a:lnTo>
                  <a:lnTo>
                    <a:pt x="622" y="393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1" name="object 3151" descr=""/>
            <p:cNvSpPr/>
            <p:nvPr/>
          </p:nvSpPr>
          <p:spPr>
            <a:xfrm>
              <a:off x="2612637" y="2520506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8" y="0"/>
                  </a:moveTo>
                  <a:lnTo>
                    <a:pt x="0" y="1193"/>
                  </a:lnTo>
                  <a:lnTo>
                    <a:pt x="114" y="2413"/>
                  </a:lnTo>
                  <a:lnTo>
                    <a:pt x="406" y="3581"/>
                  </a:lnTo>
                  <a:lnTo>
                    <a:pt x="685" y="4762"/>
                  </a:lnTo>
                  <a:lnTo>
                    <a:pt x="1142" y="5892"/>
                  </a:lnTo>
                  <a:lnTo>
                    <a:pt x="1714" y="6934"/>
                  </a:lnTo>
                  <a:lnTo>
                    <a:pt x="4635" y="5321"/>
                  </a:lnTo>
                  <a:lnTo>
                    <a:pt x="3746" y="3721"/>
                  </a:lnTo>
                  <a:lnTo>
                    <a:pt x="3301" y="1930"/>
                  </a:lnTo>
                  <a:lnTo>
                    <a:pt x="3378" y="11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2" name="object 3152" descr=""/>
            <p:cNvSpPr/>
            <p:nvPr/>
          </p:nvSpPr>
          <p:spPr>
            <a:xfrm>
              <a:off x="2615507" y="2520607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38" y="0"/>
                  </a:moveTo>
                  <a:lnTo>
                    <a:pt x="1358" y="5435"/>
                  </a:lnTo>
                  <a:lnTo>
                    <a:pt x="1765" y="5219"/>
                  </a:lnTo>
                  <a:lnTo>
                    <a:pt x="876" y="3619"/>
                  </a:lnTo>
                  <a:lnTo>
                    <a:pt x="431" y="1828"/>
                  </a:lnTo>
                  <a:lnTo>
                    <a:pt x="507" y="1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3" name="object 3153" descr=""/>
            <p:cNvSpPr/>
            <p:nvPr/>
          </p:nvSpPr>
          <p:spPr>
            <a:xfrm>
              <a:off x="2612671" y="2513742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905" y="0"/>
                  </a:moveTo>
                  <a:lnTo>
                    <a:pt x="0" y="6756"/>
                  </a:lnTo>
                  <a:lnTo>
                    <a:pt x="3340" y="6883"/>
                  </a:lnTo>
                  <a:lnTo>
                    <a:pt x="3403" y="5067"/>
                  </a:lnTo>
                  <a:lnTo>
                    <a:pt x="3962" y="3238"/>
                  </a:lnTo>
                  <a:lnTo>
                    <a:pt x="4851" y="1562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4" name="object 3154" descr=""/>
            <p:cNvSpPr/>
            <p:nvPr/>
          </p:nvSpPr>
          <p:spPr>
            <a:xfrm>
              <a:off x="2615542" y="2515088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1562" y="0"/>
                  </a:moveTo>
                  <a:lnTo>
                    <a:pt x="647" y="1727"/>
                  </a:lnTo>
                  <a:lnTo>
                    <a:pt x="76" y="3619"/>
                  </a:lnTo>
                  <a:lnTo>
                    <a:pt x="0" y="5511"/>
                  </a:lnTo>
                  <a:lnTo>
                    <a:pt x="469" y="5537"/>
                  </a:lnTo>
                  <a:lnTo>
                    <a:pt x="533" y="3721"/>
                  </a:lnTo>
                  <a:lnTo>
                    <a:pt x="1092" y="1892"/>
                  </a:lnTo>
                  <a:lnTo>
                    <a:pt x="1981" y="215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5" name="object 3155" descr=""/>
            <p:cNvSpPr/>
            <p:nvPr/>
          </p:nvSpPr>
          <p:spPr>
            <a:xfrm>
              <a:off x="2614566" y="250833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254" y="0"/>
                  </a:moveTo>
                  <a:lnTo>
                    <a:pt x="2552" y="1536"/>
                  </a:lnTo>
                  <a:lnTo>
                    <a:pt x="1092" y="3352"/>
                  </a:lnTo>
                  <a:lnTo>
                    <a:pt x="0" y="5397"/>
                  </a:lnTo>
                  <a:lnTo>
                    <a:pt x="2959" y="6972"/>
                  </a:lnTo>
                  <a:lnTo>
                    <a:pt x="3848" y="5295"/>
                  </a:lnTo>
                  <a:lnTo>
                    <a:pt x="5067" y="3759"/>
                  </a:lnTo>
                  <a:lnTo>
                    <a:pt x="6489" y="2476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6" name="object 3156" descr=""/>
            <p:cNvSpPr/>
            <p:nvPr/>
          </p:nvSpPr>
          <p:spPr>
            <a:xfrm>
              <a:off x="2617106" y="2510469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3632" y="0"/>
                  </a:moveTo>
                  <a:lnTo>
                    <a:pt x="2171" y="1320"/>
                  </a:lnTo>
                  <a:lnTo>
                    <a:pt x="927" y="2882"/>
                  </a:lnTo>
                  <a:lnTo>
                    <a:pt x="0" y="4610"/>
                  </a:lnTo>
                  <a:lnTo>
                    <a:pt x="419" y="4838"/>
                  </a:lnTo>
                  <a:lnTo>
                    <a:pt x="1308" y="3162"/>
                  </a:lnTo>
                  <a:lnTo>
                    <a:pt x="2527" y="1625"/>
                  </a:lnTo>
                  <a:lnTo>
                    <a:pt x="3949" y="342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7" name="object 3157" descr=""/>
            <p:cNvSpPr/>
            <p:nvPr/>
          </p:nvSpPr>
          <p:spPr>
            <a:xfrm>
              <a:off x="2618825" y="250473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956" y="0"/>
                  </a:moveTo>
                  <a:lnTo>
                    <a:pt x="0" y="3594"/>
                  </a:lnTo>
                  <a:lnTo>
                    <a:pt x="2235" y="6083"/>
                  </a:lnTo>
                  <a:lnTo>
                    <a:pt x="3657" y="4800"/>
                  </a:lnTo>
                  <a:lnTo>
                    <a:pt x="5295" y="3746"/>
                  </a:lnTo>
                  <a:lnTo>
                    <a:pt x="7023" y="3162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8" name="object 3158" descr=""/>
            <p:cNvSpPr/>
            <p:nvPr/>
          </p:nvSpPr>
          <p:spPr>
            <a:xfrm>
              <a:off x="2620742" y="2507450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4952" y="0"/>
                  </a:moveTo>
                  <a:lnTo>
                    <a:pt x="3149" y="609"/>
                  </a:lnTo>
                  <a:lnTo>
                    <a:pt x="1460" y="1701"/>
                  </a:lnTo>
                  <a:lnTo>
                    <a:pt x="0" y="3009"/>
                  </a:lnTo>
                  <a:lnTo>
                    <a:pt x="317" y="3365"/>
                  </a:lnTo>
                  <a:lnTo>
                    <a:pt x="1739" y="2082"/>
                  </a:lnTo>
                  <a:lnTo>
                    <a:pt x="3378" y="1028"/>
                  </a:lnTo>
                  <a:lnTo>
                    <a:pt x="5105" y="444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9" name="object 3159" descr=""/>
            <p:cNvSpPr/>
            <p:nvPr/>
          </p:nvSpPr>
          <p:spPr>
            <a:xfrm>
              <a:off x="2624776" y="2503932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794" y="0"/>
                  </a:moveTo>
                  <a:lnTo>
                    <a:pt x="5689" y="0"/>
                  </a:lnTo>
                  <a:lnTo>
                    <a:pt x="4597" y="50"/>
                  </a:lnTo>
                  <a:lnTo>
                    <a:pt x="3505" y="139"/>
                  </a:lnTo>
                  <a:lnTo>
                    <a:pt x="3225" y="152"/>
                  </a:lnTo>
                  <a:lnTo>
                    <a:pt x="2679" y="215"/>
                  </a:lnTo>
                  <a:lnTo>
                    <a:pt x="2463" y="228"/>
                  </a:lnTo>
                  <a:lnTo>
                    <a:pt x="2235" y="266"/>
                  </a:lnTo>
                  <a:lnTo>
                    <a:pt x="2070" y="279"/>
                  </a:lnTo>
                  <a:lnTo>
                    <a:pt x="1155" y="444"/>
                  </a:lnTo>
                  <a:lnTo>
                    <a:pt x="571" y="609"/>
                  </a:lnTo>
                  <a:lnTo>
                    <a:pt x="0" y="800"/>
                  </a:lnTo>
                  <a:lnTo>
                    <a:pt x="1066" y="3962"/>
                  </a:lnTo>
                  <a:lnTo>
                    <a:pt x="1498" y="3810"/>
                  </a:lnTo>
                  <a:lnTo>
                    <a:pt x="1930" y="3695"/>
                  </a:lnTo>
                  <a:lnTo>
                    <a:pt x="2578" y="3581"/>
                  </a:lnTo>
                  <a:lnTo>
                    <a:pt x="3022" y="3530"/>
                  </a:lnTo>
                  <a:lnTo>
                    <a:pt x="3771" y="3467"/>
                  </a:lnTo>
                  <a:lnTo>
                    <a:pt x="4787" y="3378"/>
                  </a:lnTo>
                  <a:lnTo>
                    <a:pt x="5791" y="3340"/>
                  </a:lnTo>
                  <a:lnTo>
                    <a:pt x="6794" y="3340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0" name="object 3160" descr=""/>
            <p:cNvSpPr/>
            <p:nvPr/>
          </p:nvSpPr>
          <p:spPr>
            <a:xfrm>
              <a:off x="2625703" y="2506802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5867" y="0"/>
                  </a:moveTo>
                  <a:lnTo>
                    <a:pt x="4851" y="0"/>
                  </a:lnTo>
                  <a:lnTo>
                    <a:pt x="3822" y="38"/>
                  </a:lnTo>
                  <a:lnTo>
                    <a:pt x="1866" y="215"/>
                  </a:lnTo>
                  <a:lnTo>
                    <a:pt x="1460" y="266"/>
                  </a:lnTo>
                  <a:lnTo>
                    <a:pt x="901" y="368"/>
                  </a:lnTo>
                  <a:lnTo>
                    <a:pt x="444" y="495"/>
                  </a:lnTo>
                  <a:lnTo>
                    <a:pt x="0" y="647"/>
                  </a:lnTo>
                  <a:lnTo>
                    <a:pt x="139" y="1092"/>
                  </a:lnTo>
                  <a:lnTo>
                    <a:pt x="571" y="939"/>
                  </a:lnTo>
                  <a:lnTo>
                    <a:pt x="1003" y="825"/>
                  </a:lnTo>
                  <a:lnTo>
                    <a:pt x="1650" y="711"/>
                  </a:lnTo>
                  <a:lnTo>
                    <a:pt x="2590" y="609"/>
                  </a:lnTo>
                  <a:lnTo>
                    <a:pt x="2844" y="596"/>
                  </a:lnTo>
                  <a:lnTo>
                    <a:pt x="3860" y="508"/>
                  </a:lnTo>
                  <a:lnTo>
                    <a:pt x="4864" y="469"/>
                  </a:lnTo>
                  <a:lnTo>
                    <a:pt x="5867" y="469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1" name="object 3161" descr=""/>
            <p:cNvSpPr/>
            <p:nvPr/>
          </p:nvSpPr>
          <p:spPr>
            <a:xfrm>
              <a:off x="2631567" y="2503932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1117" y="0"/>
                  </a:moveTo>
                  <a:lnTo>
                    <a:pt x="12" y="0"/>
                  </a:lnTo>
                  <a:lnTo>
                    <a:pt x="0" y="3340"/>
                  </a:lnTo>
                  <a:lnTo>
                    <a:pt x="2006" y="3340"/>
                  </a:lnTo>
                  <a:lnTo>
                    <a:pt x="4000" y="3517"/>
                  </a:lnTo>
                  <a:lnTo>
                    <a:pt x="5842" y="4013"/>
                  </a:lnTo>
                  <a:lnTo>
                    <a:pt x="6705" y="787"/>
                  </a:lnTo>
                  <a:lnTo>
                    <a:pt x="5588" y="482"/>
                  </a:lnTo>
                  <a:lnTo>
                    <a:pt x="4457" y="292"/>
                  </a:lnTo>
                  <a:lnTo>
                    <a:pt x="2222" y="50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2" name="object 3162" descr=""/>
            <p:cNvSpPr/>
            <p:nvPr/>
          </p:nvSpPr>
          <p:spPr>
            <a:xfrm>
              <a:off x="2631567" y="2506802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0" y="0"/>
                  </a:moveTo>
                  <a:lnTo>
                    <a:pt x="0" y="469"/>
                  </a:lnTo>
                  <a:lnTo>
                    <a:pt x="2006" y="469"/>
                  </a:lnTo>
                  <a:lnTo>
                    <a:pt x="4000" y="647"/>
                  </a:lnTo>
                  <a:lnTo>
                    <a:pt x="5842" y="1143"/>
                  </a:lnTo>
                  <a:lnTo>
                    <a:pt x="5969" y="685"/>
                  </a:lnTo>
                  <a:lnTo>
                    <a:pt x="4064" y="190"/>
                  </a:lnTo>
                  <a:lnTo>
                    <a:pt x="203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3" name="object 3163" descr=""/>
            <p:cNvSpPr/>
            <p:nvPr/>
          </p:nvSpPr>
          <p:spPr>
            <a:xfrm>
              <a:off x="2637411" y="2504717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863" y="0"/>
                  </a:moveTo>
                  <a:lnTo>
                    <a:pt x="0" y="3225"/>
                  </a:lnTo>
                  <a:lnTo>
                    <a:pt x="914" y="3467"/>
                  </a:lnTo>
                  <a:lnTo>
                    <a:pt x="1790" y="3797"/>
                  </a:lnTo>
                  <a:lnTo>
                    <a:pt x="3340" y="4648"/>
                  </a:lnTo>
                  <a:lnTo>
                    <a:pt x="4013" y="5181"/>
                  </a:lnTo>
                  <a:lnTo>
                    <a:pt x="4521" y="5803"/>
                  </a:lnTo>
                  <a:lnTo>
                    <a:pt x="7099" y="3682"/>
                  </a:lnTo>
                  <a:lnTo>
                    <a:pt x="1981" y="304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4" name="object 3164" descr=""/>
            <p:cNvSpPr/>
            <p:nvPr/>
          </p:nvSpPr>
          <p:spPr>
            <a:xfrm>
              <a:off x="2637411" y="2507486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14" y="0"/>
                  </a:moveTo>
                  <a:lnTo>
                    <a:pt x="0" y="457"/>
                  </a:lnTo>
                  <a:lnTo>
                    <a:pt x="914" y="698"/>
                  </a:lnTo>
                  <a:lnTo>
                    <a:pt x="1790" y="1028"/>
                  </a:lnTo>
                  <a:lnTo>
                    <a:pt x="2565" y="1460"/>
                  </a:lnTo>
                  <a:lnTo>
                    <a:pt x="3340" y="1879"/>
                  </a:lnTo>
                  <a:lnTo>
                    <a:pt x="4013" y="2413"/>
                  </a:lnTo>
                  <a:lnTo>
                    <a:pt x="4521" y="3035"/>
                  </a:lnTo>
                  <a:lnTo>
                    <a:pt x="4889" y="2743"/>
                  </a:lnTo>
                  <a:lnTo>
                    <a:pt x="4330" y="2057"/>
                  </a:lnTo>
                  <a:lnTo>
                    <a:pt x="3606" y="1498"/>
                  </a:lnTo>
                  <a:lnTo>
                    <a:pt x="2793" y="1041"/>
                  </a:lnTo>
                  <a:lnTo>
                    <a:pt x="1968" y="596"/>
                  </a:lnTo>
                  <a:lnTo>
                    <a:pt x="1066" y="25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5" name="object 3165" descr=""/>
            <p:cNvSpPr/>
            <p:nvPr/>
          </p:nvSpPr>
          <p:spPr>
            <a:xfrm>
              <a:off x="2641927" y="2508404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2590" y="0"/>
                  </a:moveTo>
                  <a:lnTo>
                    <a:pt x="0" y="2120"/>
                  </a:lnTo>
                  <a:lnTo>
                    <a:pt x="520" y="2743"/>
                  </a:lnTo>
                  <a:lnTo>
                    <a:pt x="876" y="3467"/>
                  </a:lnTo>
                  <a:lnTo>
                    <a:pt x="1295" y="5080"/>
                  </a:lnTo>
                  <a:lnTo>
                    <a:pt x="1346" y="5969"/>
                  </a:lnTo>
                  <a:lnTo>
                    <a:pt x="1282" y="6883"/>
                  </a:lnTo>
                  <a:lnTo>
                    <a:pt x="4610" y="7112"/>
                  </a:lnTo>
                  <a:lnTo>
                    <a:pt x="4698" y="5930"/>
                  </a:lnTo>
                  <a:lnTo>
                    <a:pt x="4635" y="4686"/>
                  </a:lnTo>
                  <a:lnTo>
                    <a:pt x="4165" y="2832"/>
                  </a:lnTo>
                  <a:lnTo>
                    <a:pt x="3936" y="2222"/>
                  </a:lnTo>
                  <a:lnTo>
                    <a:pt x="3352" y="1054"/>
                  </a:lnTo>
                  <a:lnTo>
                    <a:pt x="2997" y="495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6" name="object 3166" descr=""/>
            <p:cNvSpPr/>
            <p:nvPr/>
          </p:nvSpPr>
          <p:spPr>
            <a:xfrm>
              <a:off x="2641927" y="2510220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368" y="0"/>
                  </a:moveTo>
                  <a:lnTo>
                    <a:pt x="0" y="304"/>
                  </a:lnTo>
                  <a:lnTo>
                    <a:pt x="520" y="927"/>
                  </a:lnTo>
                  <a:lnTo>
                    <a:pt x="876" y="1651"/>
                  </a:lnTo>
                  <a:lnTo>
                    <a:pt x="1295" y="3263"/>
                  </a:lnTo>
                  <a:lnTo>
                    <a:pt x="1346" y="4152"/>
                  </a:lnTo>
                  <a:lnTo>
                    <a:pt x="1282" y="5067"/>
                  </a:lnTo>
                  <a:lnTo>
                    <a:pt x="1752" y="5105"/>
                  </a:lnTo>
                  <a:lnTo>
                    <a:pt x="1816" y="4152"/>
                  </a:lnTo>
                  <a:lnTo>
                    <a:pt x="1765" y="3213"/>
                  </a:lnTo>
                  <a:lnTo>
                    <a:pt x="1320" y="1473"/>
                  </a:lnTo>
                  <a:lnTo>
                    <a:pt x="927" y="68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7" name="object 3167" descr=""/>
            <p:cNvSpPr/>
            <p:nvPr/>
          </p:nvSpPr>
          <p:spPr>
            <a:xfrm>
              <a:off x="2641705" y="2515292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511" y="0"/>
                  </a:moveTo>
                  <a:lnTo>
                    <a:pt x="0" y="5460"/>
                  </a:lnTo>
                  <a:lnTo>
                    <a:pt x="3009" y="6896"/>
                  </a:lnTo>
                  <a:lnTo>
                    <a:pt x="4838" y="228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8" name="object 3168" descr=""/>
            <p:cNvSpPr/>
            <p:nvPr/>
          </p:nvSpPr>
          <p:spPr>
            <a:xfrm>
              <a:off x="2641705" y="2515292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1511" y="0"/>
                  </a:moveTo>
                  <a:lnTo>
                    <a:pt x="0" y="5460"/>
                  </a:lnTo>
                  <a:lnTo>
                    <a:pt x="419" y="5664"/>
                  </a:lnTo>
                  <a:lnTo>
                    <a:pt x="1968" y="25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9" name="object 3169" descr=""/>
            <p:cNvSpPr/>
            <p:nvPr/>
          </p:nvSpPr>
          <p:spPr>
            <a:xfrm>
              <a:off x="2638423" y="252075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276" y="0"/>
                  </a:moveTo>
                  <a:lnTo>
                    <a:pt x="2451" y="1739"/>
                  </a:lnTo>
                  <a:lnTo>
                    <a:pt x="1320" y="3352"/>
                  </a:lnTo>
                  <a:lnTo>
                    <a:pt x="0" y="4813"/>
                  </a:lnTo>
                  <a:lnTo>
                    <a:pt x="2476" y="7061"/>
                  </a:lnTo>
                  <a:lnTo>
                    <a:pt x="3987" y="5397"/>
                  </a:lnTo>
                  <a:lnTo>
                    <a:pt x="5308" y="3517"/>
                  </a:lnTo>
                  <a:lnTo>
                    <a:pt x="6299" y="1447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0" name="object 3170" descr=""/>
            <p:cNvSpPr/>
            <p:nvPr/>
          </p:nvSpPr>
          <p:spPr>
            <a:xfrm>
              <a:off x="2638423" y="252075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276" y="0"/>
                  </a:moveTo>
                  <a:lnTo>
                    <a:pt x="2451" y="1739"/>
                  </a:lnTo>
                  <a:lnTo>
                    <a:pt x="1320" y="3352"/>
                  </a:lnTo>
                  <a:lnTo>
                    <a:pt x="0" y="4813"/>
                  </a:lnTo>
                  <a:lnTo>
                    <a:pt x="342" y="5130"/>
                  </a:lnTo>
                  <a:lnTo>
                    <a:pt x="1701" y="3632"/>
                  </a:lnTo>
                  <a:lnTo>
                    <a:pt x="2857" y="1993"/>
                  </a:lnTo>
                  <a:lnTo>
                    <a:pt x="3708" y="203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1" name="object 3171" descr=""/>
            <p:cNvSpPr/>
            <p:nvPr/>
          </p:nvSpPr>
          <p:spPr>
            <a:xfrm>
              <a:off x="2633954" y="252556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470" y="0"/>
                  </a:moveTo>
                  <a:lnTo>
                    <a:pt x="3136" y="1460"/>
                  </a:lnTo>
                  <a:lnTo>
                    <a:pt x="1625" y="2781"/>
                  </a:lnTo>
                  <a:lnTo>
                    <a:pt x="0" y="3962"/>
                  </a:lnTo>
                  <a:lnTo>
                    <a:pt x="1968" y="6667"/>
                  </a:lnTo>
                  <a:lnTo>
                    <a:pt x="3746" y="5372"/>
                  </a:lnTo>
                  <a:lnTo>
                    <a:pt x="5435" y="3911"/>
                  </a:lnTo>
                  <a:lnTo>
                    <a:pt x="6946" y="2247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2" name="object 3172" descr=""/>
            <p:cNvSpPr/>
            <p:nvPr/>
          </p:nvSpPr>
          <p:spPr>
            <a:xfrm>
              <a:off x="2633954" y="2525563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470" y="0"/>
                  </a:moveTo>
                  <a:lnTo>
                    <a:pt x="3136" y="1460"/>
                  </a:lnTo>
                  <a:lnTo>
                    <a:pt x="1625" y="2781"/>
                  </a:lnTo>
                  <a:lnTo>
                    <a:pt x="0" y="3962"/>
                  </a:lnTo>
                  <a:lnTo>
                    <a:pt x="279" y="4343"/>
                  </a:lnTo>
                  <a:lnTo>
                    <a:pt x="1930" y="3136"/>
                  </a:lnTo>
                  <a:lnTo>
                    <a:pt x="3467" y="1803"/>
                  </a:lnTo>
                  <a:lnTo>
                    <a:pt x="4813" y="317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3" name="object 3173" descr=""/>
            <p:cNvSpPr/>
            <p:nvPr/>
          </p:nvSpPr>
          <p:spPr>
            <a:xfrm>
              <a:off x="2628780" y="2529520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168" y="0"/>
                  </a:moveTo>
                  <a:lnTo>
                    <a:pt x="3543" y="1193"/>
                  </a:lnTo>
                  <a:lnTo>
                    <a:pt x="1803" y="2235"/>
                  </a:lnTo>
                  <a:lnTo>
                    <a:pt x="0" y="3175"/>
                  </a:lnTo>
                  <a:lnTo>
                    <a:pt x="1536" y="6146"/>
                  </a:lnTo>
                  <a:lnTo>
                    <a:pt x="3479" y="5143"/>
                  </a:lnTo>
                  <a:lnTo>
                    <a:pt x="5359" y="4000"/>
                  </a:lnTo>
                  <a:lnTo>
                    <a:pt x="7137" y="2705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4" name="object 3174" descr=""/>
            <p:cNvSpPr/>
            <p:nvPr/>
          </p:nvSpPr>
          <p:spPr>
            <a:xfrm>
              <a:off x="2628780" y="2529520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168" y="0"/>
                  </a:moveTo>
                  <a:lnTo>
                    <a:pt x="3543" y="1193"/>
                  </a:lnTo>
                  <a:lnTo>
                    <a:pt x="1803" y="2235"/>
                  </a:lnTo>
                  <a:lnTo>
                    <a:pt x="0" y="3175"/>
                  </a:lnTo>
                  <a:lnTo>
                    <a:pt x="215" y="3594"/>
                  </a:lnTo>
                  <a:lnTo>
                    <a:pt x="2044" y="2641"/>
                  </a:lnTo>
                  <a:lnTo>
                    <a:pt x="3797" y="1587"/>
                  </a:lnTo>
                  <a:lnTo>
                    <a:pt x="5448" y="381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5" name="object 3175" descr=""/>
            <p:cNvSpPr/>
            <p:nvPr/>
          </p:nvSpPr>
          <p:spPr>
            <a:xfrm>
              <a:off x="2623183" y="253269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600" y="0"/>
                  </a:moveTo>
                  <a:lnTo>
                    <a:pt x="3784" y="939"/>
                  </a:lnTo>
                  <a:lnTo>
                    <a:pt x="1917" y="1752"/>
                  </a:lnTo>
                  <a:lnTo>
                    <a:pt x="0" y="2451"/>
                  </a:lnTo>
                  <a:lnTo>
                    <a:pt x="1143" y="5587"/>
                  </a:lnTo>
                  <a:lnTo>
                    <a:pt x="3187" y="4838"/>
                  </a:lnTo>
                  <a:lnTo>
                    <a:pt x="5194" y="3975"/>
                  </a:lnTo>
                  <a:lnTo>
                    <a:pt x="7137" y="2971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6" name="object 3176" descr=""/>
            <p:cNvSpPr/>
            <p:nvPr/>
          </p:nvSpPr>
          <p:spPr>
            <a:xfrm>
              <a:off x="2623183" y="253269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600" y="0"/>
                  </a:moveTo>
                  <a:lnTo>
                    <a:pt x="3784" y="939"/>
                  </a:lnTo>
                  <a:lnTo>
                    <a:pt x="1917" y="1752"/>
                  </a:lnTo>
                  <a:lnTo>
                    <a:pt x="0" y="2451"/>
                  </a:lnTo>
                  <a:lnTo>
                    <a:pt x="165" y="2895"/>
                  </a:lnTo>
                  <a:lnTo>
                    <a:pt x="2095" y="2184"/>
                  </a:lnTo>
                  <a:lnTo>
                    <a:pt x="3987" y="1358"/>
                  </a:lnTo>
                  <a:lnTo>
                    <a:pt x="5816" y="419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7" name="object 3177" descr=""/>
            <p:cNvSpPr/>
            <p:nvPr/>
          </p:nvSpPr>
          <p:spPr>
            <a:xfrm>
              <a:off x="2617235" y="2535147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943" y="0"/>
                  </a:moveTo>
                  <a:lnTo>
                    <a:pt x="5473" y="177"/>
                  </a:lnTo>
                  <a:lnTo>
                    <a:pt x="0" y="1981"/>
                  </a:lnTo>
                  <a:lnTo>
                    <a:pt x="1041" y="5156"/>
                  </a:lnTo>
                  <a:lnTo>
                    <a:pt x="4038" y="4152"/>
                  </a:lnTo>
                  <a:lnTo>
                    <a:pt x="6070" y="3505"/>
                  </a:lnTo>
                  <a:lnTo>
                    <a:pt x="7086" y="3136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8" name="object 3178" descr=""/>
            <p:cNvSpPr/>
            <p:nvPr/>
          </p:nvSpPr>
          <p:spPr>
            <a:xfrm>
              <a:off x="2617235" y="2535147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943" y="0"/>
                  </a:moveTo>
                  <a:lnTo>
                    <a:pt x="5473" y="177"/>
                  </a:lnTo>
                  <a:lnTo>
                    <a:pt x="0" y="1981"/>
                  </a:lnTo>
                  <a:lnTo>
                    <a:pt x="139" y="2425"/>
                  </a:lnTo>
                  <a:lnTo>
                    <a:pt x="4648" y="939"/>
                  </a:lnTo>
                  <a:lnTo>
                    <a:pt x="5143" y="787"/>
                  </a:lnTo>
                  <a:lnTo>
                    <a:pt x="6108" y="444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9" name="object 3179" descr=""/>
            <p:cNvSpPr/>
            <p:nvPr/>
          </p:nvSpPr>
          <p:spPr>
            <a:xfrm>
              <a:off x="2611343" y="253712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5892" y="0"/>
                  </a:moveTo>
                  <a:lnTo>
                    <a:pt x="3911" y="647"/>
                  </a:lnTo>
                  <a:lnTo>
                    <a:pt x="1943" y="1244"/>
                  </a:lnTo>
                  <a:lnTo>
                    <a:pt x="0" y="1612"/>
                  </a:lnTo>
                  <a:lnTo>
                    <a:pt x="622" y="4889"/>
                  </a:lnTo>
                  <a:lnTo>
                    <a:pt x="2819" y="4470"/>
                  </a:lnTo>
                  <a:lnTo>
                    <a:pt x="4902" y="3835"/>
                  </a:lnTo>
                  <a:lnTo>
                    <a:pt x="6934" y="3174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0" name="object 3180" descr=""/>
            <p:cNvSpPr/>
            <p:nvPr/>
          </p:nvSpPr>
          <p:spPr>
            <a:xfrm>
              <a:off x="2611343" y="2537127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92" y="0"/>
                  </a:moveTo>
                  <a:lnTo>
                    <a:pt x="3911" y="647"/>
                  </a:lnTo>
                  <a:lnTo>
                    <a:pt x="1943" y="1244"/>
                  </a:lnTo>
                  <a:lnTo>
                    <a:pt x="0" y="1612"/>
                  </a:lnTo>
                  <a:lnTo>
                    <a:pt x="88" y="2070"/>
                  </a:lnTo>
                  <a:lnTo>
                    <a:pt x="2070" y="1701"/>
                  </a:lnTo>
                  <a:lnTo>
                    <a:pt x="4051" y="1092"/>
                  </a:lnTo>
                  <a:lnTo>
                    <a:pt x="6032" y="444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1" name="object 3181" descr=""/>
            <p:cNvSpPr/>
            <p:nvPr/>
          </p:nvSpPr>
          <p:spPr>
            <a:xfrm>
              <a:off x="2604814" y="2538702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1181" y="0"/>
                  </a:moveTo>
                  <a:lnTo>
                    <a:pt x="0" y="3124"/>
                  </a:lnTo>
                  <a:lnTo>
                    <a:pt x="634" y="3365"/>
                  </a:lnTo>
                  <a:lnTo>
                    <a:pt x="1269" y="3505"/>
                  </a:lnTo>
                  <a:lnTo>
                    <a:pt x="2514" y="3682"/>
                  </a:lnTo>
                  <a:lnTo>
                    <a:pt x="3124" y="3708"/>
                  </a:lnTo>
                  <a:lnTo>
                    <a:pt x="4914" y="3682"/>
                  </a:lnTo>
                  <a:lnTo>
                    <a:pt x="6045" y="3530"/>
                  </a:lnTo>
                  <a:lnTo>
                    <a:pt x="7150" y="3314"/>
                  </a:lnTo>
                  <a:lnTo>
                    <a:pt x="6527" y="38"/>
                  </a:lnTo>
                  <a:lnTo>
                    <a:pt x="5562" y="215"/>
                  </a:lnTo>
                  <a:lnTo>
                    <a:pt x="4597" y="342"/>
                  </a:lnTo>
                  <a:lnTo>
                    <a:pt x="2755" y="368"/>
                  </a:lnTo>
                  <a:lnTo>
                    <a:pt x="1879" y="266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2" name="object 3182" descr=""/>
            <p:cNvSpPr/>
            <p:nvPr/>
          </p:nvSpPr>
          <p:spPr>
            <a:xfrm>
              <a:off x="2605830" y="2538702"/>
              <a:ext cx="5715" cy="1270"/>
            </a:xfrm>
            <a:custGeom>
              <a:avLst/>
              <a:gdLst/>
              <a:ahLst/>
              <a:cxnLst/>
              <a:rect l="l" t="t" r="r" b="b"/>
              <a:pathLst>
                <a:path w="5714" h="1269">
                  <a:moveTo>
                    <a:pt x="165" y="0"/>
                  </a:moveTo>
                  <a:lnTo>
                    <a:pt x="0" y="444"/>
                  </a:lnTo>
                  <a:lnTo>
                    <a:pt x="787" y="736"/>
                  </a:lnTo>
                  <a:lnTo>
                    <a:pt x="1714" y="838"/>
                  </a:lnTo>
                  <a:lnTo>
                    <a:pt x="3619" y="812"/>
                  </a:lnTo>
                  <a:lnTo>
                    <a:pt x="4610" y="685"/>
                  </a:lnTo>
                  <a:lnTo>
                    <a:pt x="5600" y="495"/>
                  </a:lnTo>
                  <a:lnTo>
                    <a:pt x="5511" y="38"/>
                  </a:lnTo>
                  <a:lnTo>
                    <a:pt x="4546" y="215"/>
                  </a:lnTo>
                  <a:lnTo>
                    <a:pt x="3581" y="342"/>
                  </a:lnTo>
                  <a:lnTo>
                    <a:pt x="1739" y="368"/>
                  </a:lnTo>
                  <a:lnTo>
                    <a:pt x="863" y="266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3" name="object 3183" descr=""/>
            <p:cNvSpPr/>
            <p:nvPr/>
          </p:nvSpPr>
          <p:spPr>
            <a:xfrm>
              <a:off x="2600351" y="2535130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3314" y="0"/>
                  </a:moveTo>
                  <a:lnTo>
                    <a:pt x="0" y="406"/>
                  </a:lnTo>
                  <a:lnTo>
                    <a:pt x="76" y="1003"/>
                  </a:lnTo>
                  <a:lnTo>
                    <a:pt x="190" y="1625"/>
                  </a:lnTo>
                  <a:lnTo>
                    <a:pt x="2641" y="5664"/>
                  </a:lnTo>
                  <a:lnTo>
                    <a:pt x="3200" y="6121"/>
                  </a:lnTo>
                  <a:lnTo>
                    <a:pt x="3822" y="6451"/>
                  </a:lnTo>
                  <a:lnTo>
                    <a:pt x="4457" y="6692"/>
                  </a:lnTo>
                  <a:lnTo>
                    <a:pt x="5638" y="3568"/>
                  </a:lnTo>
                  <a:lnTo>
                    <a:pt x="4940" y="3302"/>
                  </a:lnTo>
                  <a:lnTo>
                    <a:pt x="4419" y="2895"/>
                  </a:lnTo>
                  <a:lnTo>
                    <a:pt x="3657" y="1689"/>
                  </a:lnTo>
                  <a:lnTo>
                    <a:pt x="3416" y="889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4" name="object 3184" descr=""/>
            <p:cNvSpPr/>
            <p:nvPr/>
          </p:nvSpPr>
          <p:spPr>
            <a:xfrm>
              <a:off x="2603196" y="2535130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469" y="0"/>
                  </a:moveTo>
                  <a:lnTo>
                    <a:pt x="0" y="63"/>
                  </a:lnTo>
                  <a:lnTo>
                    <a:pt x="114" y="990"/>
                  </a:lnTo>
                  <a:lnTo>
                    <a:pt x="368" y="1854"/>
                  </a:lnTo>
                  <a:lnTo>
                    <a:pt x="1231" y="3225"/>
                  </a:lnTo>
                  <a:lnTo>
                    <a:pt x="1841" y="3708"/>
                  </a:lnTo>
                  <a:lnTo>
                    <a:pt x="2628" y="4013"/>
                  </a:lnTo>
                  <a:lnTo>
                    <a:pt x="2794" y="3568"/>
                  </a:lnTo>
                  <a:lnTo>
                    <a:pt x="2095" y="3302"/>
                  </a:lnTo>
                  <a:lnTo>
                    <a:pt x="1574" y="2895"/>
                  </a:lnTo>
                  <a:lnTo>
                    <a:pt x="812" y="1689"/>
                  </a:lnTo>
                  <a:lnTo>
                    <a:pt x="571" y="8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5" name="object 3185" descr=""/>
            <p:cNvSpPr/>
            <p:nvPr/>
          </p:nvSpPr>
          <p:spPr>
            <a:xfrm>
              <a:off x="2600205" y="2528575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736" y="0"/>
                  </a:moveTo>
                  <a:lnTo>
                    <a:pt x="558" y="571"/>
                  </a:lnTo>
                  <a:lnTo>
                    <a:pt x="457" y="1028"/>
                  </a:lnTo>
                  <a:lnTo>
                    <a:pt x="431" y="1193"/>
                  </a:lnTo>
                  <a:lnTo>
                    <a:pt x="393" y="1346"/>
                  </a:lnTo>
                  <a:lnTo>
                    <a:pt x="241" y="2324"/>
                  </a:lnTo>
                  <a:lnTo>
                    <a:pt x="177" y="2882"/>
                  </a:lnTo>
                  <a:lnTo>
                    <a:pt x="25" y="4584"/>
                  </a:lnTo>
                  <a:lnTo>
                    <a:pt x="0" y="5753"/>
                  </a:lnTo>
                  <a:lnTo>
                    <a:pt x="139" y="6959"/>
                  </a:lnTo>
                  <a:lnTo>
                    <a:pt x="3467" y="6553"/>
                  </a:lnTo>
                  <a:lnTo>
                    <a:pt x="3352" y="5664"/>
                  </a:lnTo>
                  <a:lnTo>
                    <a:pt x="3365" y="4711"/>
                  </a:lnTo>
                  <a:lnTo>
                    <a:pt x="3924" y="977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6" name="object 3186" descr=""/>
            <p:cNvSpPr/>
            <p:nvPr/>
          </p:nvSpPr>
          <p:spPr>
            <a:xfrm>
              <a:off x="2603088" y="2529413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596" y="0"/>
                  </a:moveTo>
                  <a:lnTo>
                    <a:pt x="520" y="228"/>
                  </a:lnTo>
                  <a:lnTo>
                    <a:pt x="457" y="457"/>
                  </a:lnTo>
                  <a:lnTo>
                    <a:pt x="355" y="901"/>
                  </a:lnTo>
                  <a:lnTo>
                    <a:pt x="330" y="1104"/>
                  </a:lnTo>
                  <a:lnTo>
                    <a:pt x="279" y="1371"/>
                  </a:lnTo>
                  <a:lnTo>
                    <a:pt x="203" y="1866"/>
                  </a:lnTo>
                  <a:lnTo>
                    <a:pt x="139" y="2374"/>
                  </a:lnTo>
                  <a:lnTo>
                    <a:pt x="12" y="3860"/>
                  </a:lnTo>
                  <a:lnTo>
                    <a:pt x="0" y="4838"/>
                  </a:lnTo>
                  <a:lnTo>
                    <a:pt x="114" y="5778"/>
                  </a:lnTo>
                  <a:lnTo>
                    <a:pt x="584" y="5714"/>
                  </a:lnTo>
                  <a:lnTo>
                    <a:pt x="469" y="4825"/>
                  </a:lnTo>
                  <a:lnTo>
                    <a:pt x="482" y="3873"/>
                  </a:lnTo>
                  <a:lnTo>
                    <a:pt x="609" y="2425"/>
                  </a:lnTo>
                  <a:lnTo>
                    <a:pt x="673" y="1930"/>
                  </a:lnTo>
                  <a:lnTo>
                    <a:pt x="800" y="1092"/>
                  </a:lnTo>
                  <a:lnTo>
                    <a:pt x="838" y="888"/>
                  </a:lnTo>
                  <a:lnTo>
                    <a:pt x="914" y="571"/>
                  </a:lnTo>
                  <a:lnTo>
                    <a:pt x="1041" y="139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7" name="object 3187" descr=""/>
            <p:cNvSpPr/>
            <p:nvPr/>
          </p:nvSpPr>
          <p:spPr>
            <a:xfrm>
              <a:off x="2600933" y="2522494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009" y="0"/>
                  </a:moveTo>
                  <a:lnTo>
                    <a:pt x="0" y="6083"/>
                  </a:lnTo>
                  <a:lnTo>
                    <a:pt x="3200" y="7061"/>
                  </a:lnTo>
                  <a:lnTo>
                    <a:pt x="3467" y="6184"/>
                  </a:lnTo>
                  <a:lnTo>
                    <a:pt x="3860" y="5283"/>
                  </a:lnTo>
                  <a:lnTo>
                    <a:pt x="4749" y="3530"/>
                  </a:lnTo>
                  <a:lnTo>
                    <a:pt x="5257" y="2679"/>
                  </a:lnTo>
                  <a:lnTo>
                    <a:pt x="5803" y="1841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8" name="object 3188" descr=""/>
            <p:cNvSpPr/>
            <p:nvPr/>
          </p:nvSpPr>
          <p:spPr>
            <a:xfrm>
              <a:off x="2603676" y="2524082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667" y="0"/>
                  </a:moveTo>
                  <a:lnTo>
                    <a:pt x="0" y="5333"/>
                  </a:lnTo>
                  <a:lnTo>
                    <a:pt x="457" y="5473"/>
                  </a:lnTo>
                  <a:lnTo>
                    <a:pt x="723" y="4597"/>
                  </a:lnTo>
                  <a:lnTo>
                    <a:pt x="1117" y="3695"/>
                  </a:lnTo>
                  <a:lnTo>
                    <a:pt x="2006" y="1943"/>
                  </a:lnTo>
                  <a:lnTo>
                    <a:pt x="2514" y="1092"/>
                  </a:lnTo>
                  <a:lnTo>
                    <a:pt x="3060" y="253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9" name="object 3189" descr=""/>
            <p:cNvSpPr/>
            <p:nvPr/>
          </p:nvSpPr>
          <p:spPr>
            <a:xfrm>
              <a:off x="2603944" y="2517338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4241" y="0"/>
                  </a:moveTo>
                  <a:lnTo>
                    <a:pt x="2628" y="1574"/>
                  </a:lnTo>
                  <a:lnTo>
                    <a:pt x="1231" y="3301"/>
                  </a:lnTo>
                  <a:lnTo>
                    <a:pt x="0" y="5156"/>
                  </a:lnTo>
                  <a:lnTo>
                    <a:pt x="2793" y="6997"/>
                  </a:lnTo>
                  <a:lnTo>
                    <a:pt x="3898" y="5333"/>
                  </a:lnTo>
                  <a:lnTo>
                    <a:pt x="5156" y="3759"/>
                  </a:lnTo>
                  <a:lnTo>
                    <a:pt x="6565" y="2400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0" name="object 3190" descr=""/>
            <p:cNvSpPr/>
            <p:nvPr/>
          </p:nvSpPr>
          <p:spPr>
            <a:xfrm>
              <a:off x="2606344" y="2519396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3835" y="0"/>
                  </a:moveTo>
                  <a:lnTo>
                    <a:pt x="2400" y="1397"/>
                  </a:lnTo>
                  <a:lnTo>
                    <a:pt x="1117" y="2997"/>
                  </a:lnTo>
                  <a:lnTo>
                    <a:pt x="0" y="4686"/>
                  </a:lnTo>
                  <a:lnTo>
                    <a:pt x="393" y="4940"/>
                  </a:lnTo>
                  <a:lnTo>
                    <a:pt x="1498" y="3276"/>
                  </a:lnTo>
                  <a:lnTo>
                    <a:pt x="2755" y="1701"/>
                  </a:lnTo>
                  <a:lnTo>
                    <a:pt x="4165" y="342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1" name="object 3191" descr=""/>
            <p:cNvSpPr/>
            <p:nvPr/>
          </p:nvSpPr>
          <p:spPr>
            <a:xfrm>
              <a:off x="2608191" y="251353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956" y="0"/>
                  </a:moveTo>
                  <a:lnTo>
                    <a:pt x="0" y="3797"/>
                  </a:lnTo>
                  <a:lnTo>
                    <a:pt x="2324" y="6210"/>
                  </a:lnTo>
                  <a:lnTo>
                    <a:pt x="3022" y="5524"/>
                  </a:lnTo>
                  <a:lnTo>
                    <a:pt x="3759" y="4902"/>
                  </a:lnTo>
                  <a:lnTo>
                    <a:pt x="5308" y="3848"/>
                  </a:lnTo>
                  <a:lnTo>
                    <a:pt x="6121" y="3428"/>
                  </a:lnTo>
                  <a:lnTo>
                    <a:pt x="6896" y="3200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2" name="object 3192" descr=""/>
            <p:cNvSpPr/>
            <p:nvPr/>
          </p:nvSpPr>
          <p:spPr>
            <a:xfrm>
              <a:off x="2610185" y="2516289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775" y="0"/>
                  </a:moveTo>
                  <a:lnTo>
                    <a:pt x="0" y="3111"/>
                  </a:lnTo>
                  <a:lnTo>
                    <a:pt x="330" y="3454"/>
                  </a:lnTo>
                  <a:lnTo>
                    <a:pt x="1028" y="2768"/>
                  </a:lnTo>
                  <a:lnTo>
                    <a:pt x="1765" y="2146"/>
                  </a:lnTo>
                  <a:lnTo>
                    <a:pt x="2539" y="1625"/>
                  </a:lnTo>
                  <a:lnTo>
                    <a:pt x="3314" y="1092"/>
                  </a:lnTo>
                  <a:lnTo>
                    <a:pt x="4127" y="673"/>
                  </a:lnTo>
                  <a:lnTo>
                    <a:pt x="4902" y="444"/>
                  </a:lnTo>
                  <a:lnTo>
                    <a:pt x="47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3" name="object 3193" descr=""/>
            <p:cNvSpPr/>
            <p:nvPr/>
          </p:nvSpPr>
          <p:spPr>
            <a:xfrm>
              <a:off x="2614143" y="2513189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2692" y="0"/>
                  </a:moveTo>
                  <a:lnTo>
                    <a:pt x="1295" y="38"/>
                  </a:lnTo>
                  <a:lnTo>
                    <a:pt x="622" y="152"/>
                  </a:lnTo>
                  <a:lnTo>
                    <a:pt x="0" y="342"/>
                  </a:lnTo>
                  <a:lnTo>
                    <a:pt x="939" y="3543"/>
                  </a:lnTo>
                  <a:lnTo>
                    <a:pt x="1333" y="3429"/>
                  </a:lnTo>
                  <a:lnTo>
                    <a:pt x="1714" y="3365"/>
                  </a:lnTo>
                  <a:lnTo>
                    <a:pt x="2425" y="3352"/>
                  </a:lnTo>
                  <a:lnTo>
                    <a:pt x="2755" y="3390"/>
                  </a:lnTo>
                  <a:lnTo>
                    <a:pt x="3060" y="3505"/>
                  </a:lnTo>
                  <a:lnTo>
                    <a:pt x="3378" y="3606"/>
                  </a:lnTo>
                  <a:lnTo>
                    <a:pt x="4775" y="4800"/>
                  </a:lnTo>
                  <a:lnTo>
                    <a:pt x="7404" y="2743"/>
                  </a:lnTo>
                  <a:lnTo>
                    <a:pt x="4102" y="330"/>
                  </a:lnTo>
                  <a:lnTo>
                    <a:pt x="3416" y="101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4" name="object 3194" descr=""/>
            <p:cNvSpPr/>
            <p:nvPr/>
          </p:nvSpPr>
          <p:spPr>
            <a:xfrm>
              <a:off x="2614956" y="2515996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676" y="0"/>
                  </a:moveTo>
                  <a:lnTo>
                    <a:pt x="850" y="38"/>
                  </a:lnTo>
                  <a:lnTo>
                    <a:pt x="0" y="292"/>
                  </a:lnTo>
                  <a:lnTo>
                    <a:pt x="127" y="736"/>
                  </a:lnTo>
                  <a:lnTo>
                    <a:pt x="520" y="622"/>
                  </a:lnTo>
                  <a:lnTo>
                    <a:pt x="901" y="558"/>
                  </a:lnTo>
                  <a:lnTo>
                    <a:pt x="1257" y="546"/>
                  </a:lnTo>
                  <a:lnTo>
                    <a:pt x="1612" y="546"/>
                  </a:lnTo>
                  <a:lnTo>
                    <a:pt x="1943" y="584"/>
                  </a:lnTo>
                  <a:lnTo>
                    <a:pt x="2247" y="698"/>
                  </a:lnTo>
                  <a:lnTo>
                    <a:pt x="2565" y="800"/>
                  </a:lnTo>
                  <a:lnTo>
                    <a:pt x="3962" y="1993"/>
                  </a:lnTo>
                  <a:lnTo>
                    <a:pt x="4330" y="1701"/>
                  </a:lnTo>
                  <a:lnTo>
                    <a:pt x="3784" y="1003"/>
                  </a:lnTo>
                  <a:lnTo>
                    <a:pt x="3124" y="482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5" name="object 3195" descr=""/>
            <p:cNvSpPr/>
            <p:nvPr/>
          </p:nvSpPr>
          <p:spPr>
            <a:xfrm>
              <a:off x="2618917" y="2515925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628" y="0"/>
                  </a:moveTo>
                  <a:lnTo>
                    <a:pt x="0" y="2070"/>
                  </a:lnTo>
                  <a:lnTo>
                    <a:pt x="253" y="2400"/>
                  </a:lnTo>
                  <a:lnTo>
                    <a:pt x="482" y="2743"/>
                  </a:lnTo>
                  <a:lnTo>
                    <a:pt x="1930" y="7162"/>
                  </a:lnTo>
                  <a:lnTo>
                    <a:pt x="5219" y="6591"/>
                  </a:lnTo>
                  <a:lnTo>
                    <a:pt x="3022" y="507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6" name="object 3196" descr=""/>
            <p:cNvSpPr/>
            <p:nvPr/>
          </p:nvSpPr>
          <p:spPr>
            <a:xfrm>
              <a:off x="2618917" y="2517703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368" y="0"/>
                  </a:moveTo>
                  <a:lnTo>
                    <a:pt x="0" y="292"/>
                  </a:lnTo>
                  <a:lnTo>
                    <a:pt x="253" y="622"/>
                  </a:lnTo>
                  <a:lnTo>
                    <a:pt x="482" y="965"/>
                  </a:lnTo>
                  <a:lnTo>
                    <a:pt x="1930" y="5384"/>
                  </a:lnTo>
                  <a:lnTo>
                    <a:pt x="2387" y="5308"/>
                  </a:lnTo>
                  <a:lnTo>
                    <a:pt x="647" y="35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7" name="object 3197" descr=""/>
            <p:cNvSpPr/>
            <p:nvPr/>
          </p:nvSpPr>
          <p:spPr>
            <a:xfrm>
              <a:off x="2620843" y="2522517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302" y="0"/>
                  </a:moveTo>
                  <a:lnTo>
                    <a:pt x="0" y="571"/>
                  </a:lnTo>
                  <a:lnTo>
                    <a:pt x="342" y="2501"/>
                  </a:lnTo>
                  <a:lnTo>
                    <a:pt x="431" y="4533"/>
                  </a:lnTo>
                  <a:lnTo>
                    <a:pt x="393" y="6553"/>
                  </a:lnTo>
                  <a:lnTo>
                    <a:pt x="3733" y="6629"/>
                  </a:lnTo>
                  <a:lnTo>
                    <a:pt x="3784" y="4432"/>
                  </a:lnTo>
                  <a:lnTo>
                    <a:pt x="3683" y="2222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8" name="object 3198" descr=""/>
            <p:cNvSpPr/>
            <p:nvPr/>
          </p:nvSpPr>
          <p:spPr>
            <a:xfrm>
              <a:off x="2620843" y="2523013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469" y="0"/>
                  </a:moveTo>
                  <a:lnTo>
                    <a:pt x="0" y="76"/>
                  </a:lnTo>
                  <a:lnTo>
                    <a:pt x="342" y="2006"/>
                  </a:lnTo>
                  <a:lnTo>
                    <a:pt x="431" y="4038"/>
                  </a:lnTo>
                  <a:lnTo>
                    <a:pt x="393" y="6057"/>
                  </a:lnTo>
                  <a:lnTo>
                    <a:pt x="863" y="6070"/>
                  </a:lnTo>
                  <a:lnTo>
                    <a:pt x="901" y="4025"/>
                  </a:lnTo>
                  <a:lnTo>
                    <a:pt x="812" y="196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9" name="object 3199" descr=""/>
            <p:cNvSpPr/>
            <p:nvPr/>
          </p:nvSpPr>
          <p:spPr>
            <a:xfrm>
              <a:off x="2620681" y="2529073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558" y="0"/>
                  </a:moveTo>
                  <a:lnTo>
                    <a:pt x="508" y="2019"/>
                  </a:lnTo>
                  <a:lnTo>
                    <a:pt x="317" y="4063"/>
                  </a:lnTo>
                  <a:lnTo>
                    <a:pt x="0" y="6070"/>
                  </a:lnTo>
                  <a:lnTo>
                    <a:pt x="3302" y="6591"/>
                  </a:lnTo>
                  <a:lnTo>
                    <a:pt x="3644" y="4432"/>
                  </a:lnTo>
                  <a:lnTo>
                    <a:pt x="3848" y="2260"/>
                  </a:lnTo>
                  <a:lnTo>
                    <a:pt x="3898" y="7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0" name="object 3200" descr=""/>
            <p:cNvSpPr/>
            <p:nvPr/>
          </p:nvSpPr>
          <p:spPr>
            <a:xfrm>
              <a:off x="2620681" y="2529073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558" y="0"/>
                  </a:moveTo>
                  <a:lnTo>
                    <a:pt x="508" y="2019"/>
                  </a:lnTo>
                  <a:lnTo>
                    <a:pt x="317" y="4063"/>
                  </a:lnTo>
                  <a:lnTo>
                    <a:pt x="0" y="6070"/>
                  </a:lnTo>
                  <a:lnTo>
                    <a:pt x="457" y="6146"/>
                  </a:lnTo>
                  <a:lnTo>
                    <a:pt x="787" y="4114"/>
                  </a:lnTo>
                  <a:lnTo>
                    <a:pt x="977" y="2057"/>
                  </a:lnTo>
                  <a:lnTo>
                    <a:pt x="1028" y="12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1" name="object 3201" descr=""/>
            <p:cNvSpPr/>
            <p:nvPr/>
          </p:nvSpPr>
          <p:spPr>
            <a:xfrm>
              <a:off x="2619322" y="253513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358" y="0"/>
                  </a:moveTo>
                  <a:lnTo>
                    <a:pt x="1041" y="2019"/>
                  </a:lnTo>
                  <a:lnTo>
                    <a:pt x="596" y="4013"/>
                  </a:lnTo>
                  <a:lnTo>
                    <a:pt x="0" y="5930"/>
                  </a:lnTo>
                  <a:lnTo>
                    <a:pt x="3187" y="6921"/>
                  </a:lnTo>
                  <a:lnTo>
                    <a:pt x="3848" y="4813"/>
                  </a:lnTo>
                  <a:lnTo>
                    <a:pt x="4318" y="2679"/>
                  </a:lnTo>
                  <a:lnTo>
                    <a:pt x="4660" y="520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2" name="object 3202" descr=""/>
            <p:cNvSpPr/>
            <p:nvPr/>
          </p:nvSpPr>
          <p:spPr>
            <a:xfrm>
              <a:off x="2619322" y="2535139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1358" y="0"/>
                  </a:moveTo>
                  <a:lnTo>
                    <a:pt x="1041" y="2019"/>
                  </a:lnTo>
                  <a:lnTo>
                    <a:pt x="596" y="4013"/>
                  </a:lnTo>
                  <a:lnTo>
                    <a:pt x="0" y="5930"/>
                  </a:lnTo>
                  <a:lnTo>
                    <a:pt x="444" y="6070"/>
                  </a:lnTo>
                  <a:lnTo>
                    <a:pt x="1054" y="4127"/>
                  </a:lnTo>
                  <a:lnTo>
                    <a:pt x="1498" y="2108"/>
                  </a:lnTo>
                  <a:lnTo>
                    <a:pt x="1816" y="76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3" name="object 3203" descr=""/>
            <p:cNvSpPr/>
            <p:nvPr/>
          </p:nvSpPr>
          <p:spPr>
            <a:xfrm>
              <a:off x="2616974" y="2541072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349" y="0"/>
                  </a:moveTo>
                  <a:lnTo>
                    <a:pt x="0" y="5372"/>
                  </a:lnTo>
                  <a:lnTo>
                    <a:pt x="2819" y="7175"/>
                  </a:lnTo>
                  <a:lnTo>
                    <a:pt x="5537" y="99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4" name="object 3204" descr=""/>
            <p:cNvSpPr/>
            <p:nvPr/>
          </p:nvSpPr>
          <p:spPr>
            <a:xfrm>
              <a:off x="2616974" y="2541072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349" y="0"/>
                  </a:moveTo>
                  <a:lnTo>
                    <a:pt x="2044" y="965"/>
                  </a:lnTo>
                  <a:lnTo>
                    <a:pt x="1714" y="1905"/>
                  </a:lnTo>
                  <a:lnTo>
                    <a:pt x="1320" y="2806"/>
                  </a:lnTo>
                  <a:lnTo>
                    <a:pt x="939" y="3708"/>
                  </a:lnTo>
                  <a:lnTo>
                    <a:pt x="495" y="4584"/>
                  </a:lnTo>
                  <a:lnTo>
                    <a:pt x="0" y="5372"/>
                  </a:lnTo>
                  <a:lnTo>
                    <a:pt x="393" y="5626"/>
                  </a:lnTo>
                  <a:lnTo>
                    <a:pt x="2794" y="13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5" name="object 3205" descr=""/>
            <p:cNvSpPr/>
            <p:nvPr/>
          </p:nvSpPr>
          <p:spPr>
            <a:xfrm>
              <a:off x="2612646" y="2546445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203" y="711"/>
                  </a:moveTo>
                  <a:lnTo>
                    <a:pt x="0" y="4051"/>
                  </a:lnTo>
                  <a:lnTo>
                    <a:pt x="1054" y="4114"/>
                  </a:lnTo>
                  <a:lnTo>
                    <a:pt x="2717" y="4178"/>
                  </a:lnTo>
                  <a:lnTo>
                    <a:pt x="4030" y="4114"/>
                  </a:lnTo>
                  <a:lnTo>
                    <a:pt x="7137" y="1790"/>
                  </a:lnTo>
                  <a:lnTo>
                    <a:pt x="5644" y="838"/>
                  </a:lnTo>
                  <a:lnTo>
                    <a:pt x="2755" y="838"/>
                  </a:lnTo>
                  <a:lnTo>
                    <a:pt x="203" y="711"/>
                  </a:lnTo>
                  <a:close/>
                </a:path>
                <a:path w="7619" h="4444">
                  <a:moveTo>
                    <a:pt x="4330" y="0"/>
                  </a:moveTo>
                  <a:lnTo>
                    <a:pt x="3784" y="762"/>
                  </a:lnTo>
                  <a:lnTo>
                    <a:pt x="3619" y="800"/>
                  </a:lnTo>
                  <a:lnTo>
                    <a:pt x="2755" y="838"/>
                  </a:lnTo>
                  <a:lnTo>
                    <a:pt x="5644" y="838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6" name="object 3206" descr=""/>
            <p:cNvSpPr/>
            <p:nvPr/>
          </p:nvSpPr>
          <p:spPr>
            <a:xfrm>
              <a:off x="2612824" y="2546445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25" y="711"/>
                  </a:moveTo>
                  <a:lnTo>
                    <a:pt x="0" y="1181"/>
                  </a:lnTo>
                  <a:lnTo>
                    <a:pt x="2565" y="1308"/>
                  </a:lnTo>
                  <a:lnTo>
                    <a:pt x="3035" y="1295"/>
                  </a:lnTo>
                  <a:lnTo>
                    <a:pt x="3708" y="1231"/>
                  </a:lnTo>
                  <a:lnTo>
                    <a:pt x="3898" y="1155"/>
                  </a:lnTo>
                  <a:lnTo>
                    <a:pt x="4126" y="838"/>
                  </a:lnTo>
                  <a:lnTo>
                    <a:pt x="2578" y="838"/>
                  </a:lnTo>
                  <a:lnTo>
                    <a:pt x="25" y="711"/>
                  </a:lnTo>
                  <a:close/>
                </a:path>
                <a:path w="5080" h="1905">
                  <a:moveTo>
                    <a:pt x="4152" y="0"/>
                  </a:moveTo>
                  <a:lnTo>
                    <a:pt x="3606" y="762"/>
                  </a:lnTo>
                  <a:lnTo>
                    <a:pt x="3441" y="800"/>
                  </a:lnTo>
                  <a:lnTo>
                    <a:pt x="2578" y="838"/>
                  </a:lnTo>
                  <a:lnTo>
                    <a:pt x="4126" y="838"/>
                  </a:lnTo>
                  <a:lnTo>
                    <a:pt x="4546" y="254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7" name="object 3207" descr=""/>
            <p:cNvSpPr/>
            <p:nvPr/>
          </p:nvSpPr>
          <p:spPr>
            <a:xfrm>
              <a:off x="2606521" y="2547087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4876" y="0"/>
                  </a:moveTo>
                  <a:lnTo>
                    <a:pt x="4622" y="12"/>
                  </a:lnTo>
                  <a:lnTo>
                    <a:pt x="4419" y="12"/>
                  </a:lnTo>
                  <a:lnTo>
                    <a:pt x="4203" y="25"/>
                  </a:lnTo>
                  <a:lnTo>
                    <a:pt x="3695" y="76"/>
                  </a:lnTo>
                  <a:lnTo>
                    <a:pt x="3276" y="190"/>
                  </a:lnTo>
                  <a:lnTo>
                    <a:pt x="2501" y="723"/>
                  </a:lnTo>
                  <a:lnTo>
                    <a:pt x="1701" y="1143"/>
                  </a:lnTo>
                  <a:lnTo>
                    <a:pt x="990" y="1422"/>
                  </a:lnTo>
                  <a:lnTo>
                    <a:pt x="508" y="1549"/>
                  </a:lnTo>
                  <a:lnTo>
                    <a:pt x="0" y="1625"/>
                  </a:lnTo>
                  <a:lnTo>
                    <a:pt x="482" y="4927"/>
                  </a:lnTo>
                  <a:lnTo>
                    <a:pt x="4572" y="3352"/>
                  </a:lnTo>
                  <a:lnTo>
                    <a:pt x="4762" y="3340"/>
                  </a:lnTo>
                  <a:lnTo>
                    <a:pt x="4940" y="3352"/>
                  </a:lnTo>
                  <a:lnTo>
                    <a:pt x="5308" y="3352"/>
                  </a:lnTo>
                  <a:lnTo>
                    <a:pt x="6121" y="3403"/>
                  </a:lnTo>
                  <a:lnTo>
                    <a:pt x="6324" y="63"/>
                  </a:lnTo>
                  <a:lnTo>
                    <a:pt x="5473" y="12"/>
                  </a:lnTo>
                  <a:lnTo>
                    <a:pt x="5003" y="12"/>
                  </a:lnTo>
                  <a:lnTo>
                    <a:pt x="48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8" name="object 3208" descr=""/>
            <p:cNvSpPr/>
            <p:nvPr/>
          </p:nvSpPr>
          <p:spPr>
            <a:xfrm>
              <a:off x="2606521" y="2547087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4876" y="0"/>
                  </a:moveTo>
                  <a:lnTo>
                    <a:pt x="4622" y="12"/>
                  </a:lnTo>
                  <a:lnTo>
                    <a:pt x="4419" y="12"/>
                  </a:lnTo>
                  <a:lnTo>
                    <a:pt x="4203" y="25"/>
                  </a:lnTo>
                  <a:lnTo>
                    <a:pt x="3695" y="76"/>
                  </a:lnTo>
                  <a:lnTo>
                    <a:pt x="3276" y="190"/>
                  </a:lnTo>
                  <a:lnTo>
                    <a:pt x="2501" y="723"/>
                  </a:lnTo>
                  <a:lnTo>
                    <a:pt x="1701" y="1143"/>
                  </a:lnTo>
                  <a:lnTo>
                    <a:pt x="990" y="1422"/>
                  </a:lnTo>
                  <a:lnTo>
                    <a:pt x="508" y="1549"/>
                  </a:lnTo>
                  <a:lnTo>
                    <a:pt x="0" y="1625"/>
                  </a:lnTo>
                  <a:lnTo>
                    <a:pt x="63" y="2082"/>
                  </a:lnTo>
                  <a:lnTo>
                    <a:pt x="609" y="2006"/>
                  </a:lnTo>
                  <a:lnTo>
                    <a:pt x="1130" y="1866"/>
                  </a:lnTo>
                  <a:lnTo>
                    <a:pt x="1638" y="1663"/>
                  </a:lnTo>
                  <a:lnTo>
                    <a:pt x="1892" y="1574"/>
                  </a:lnTo>
                  <a:lnTo>
                    <a:pt x="2501" y="1257"/>
                  </a:lnTo>
                  <a:lnTo>
                    <a:pt x="2921" y="1016"/>
                  </a:lnTo>
                  <a:lnTo>
                    <a:pt x="3175" y="838"/>
                  </a:lnTo>
                  <a:lnTo>
                    <a:pt x="3454" y="635"/>
                  </a:lnTo>
                  <a:lnTo>
                    <a:pt x="3810" y="533"/>
                  </a:lnTo>
                  <a:lnTo>
                    <a:pt x="4178" y="508"/>
                  </a:lnTo>
                  <a:lnTo>
                    <a:pt x="4356" y="482"/>
                  </a:lnTo>
                  <a:lnTo>
                    <a:pt x="4876" y="469"/>
                  </a:lnTo>
                  <a:lnTo>
                    <a:pt x="5448" y="482"/>
                  </a:lnTo>
                  <a:lnTo>
                    <a:pt x="6299" y="533"/>
                  </a:lnTo>
                  <a:lnTo>
                    <a:pt x="6324" y="63"/>
                  </a:lnTo>
                  <a:lnTo>
                    <a:pt x="5473" y="12"/>
                  </a:lnTo>
                  <a:lnTo>
                    <a:pt x="5003" y="12"/>
                  </a:lnTo>
                  <a:lnTo>
                    <a:pt x="48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9" name="object 3209" descr=""/>
            <p:cNvSpPr/>
            <p:nvPr/>
          </p:nvSpPr>
          <p:spPr>
            <a:xfrm>
              <a:off x="2600063" y="254793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965" y="0"/>
                  </a:moveTo>
                  <a:lnTo>
                    <a:pt x="0" y="3200"/>
                  </a:lnTo>
                  <a:lnTo>
                    <a:pt x="2120" y="3822"/>
                  </a:lnTo>
                  <a:lnTo>
                    <a:pt x="4432" y="4203"/>
                  </a:lnTo>
                  <a:lnTo>
                    <a:pt x="5689" y="4267"/>
                  </a:lnTo>
                  <a:lnTo>
                    <a:pt x="6934" y="4089"/>
                  </a:lnTo>
                  <a:lnTo>
                    <a:pt x="6464" y="774"/>
                  </a:lnTo>
                  <a:lnTo>
                    <a:pt x="5626" y="901"/>
                  </a:lnTo>
                  <a:lnTo>
                    <a:pt x="4737" y="863"/>
                  </a:lnTo>
                  <a:lnTo>
                    <a:pt x="2895" y="558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0" name="object 3210" descr=""/>
            <p:cNvSpPr/>
            <p:nvPr/>
          </p:nvSpPr>
          <p:spPr>
            <a:xfrm>
              <a:off x="2600888" y="2547934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139" y="0"/>
                  </a:moveTo>
                  <a:lnTo>
                    <a:pt x="4800" y="1371"/>
                  </a:lnTo>
                  <a:lnTo>
                    <a:pt x="5702" y="1244"/>
                  </a:lnTo>
                  <a:lnTo>
                    <a:pt x="5638" y="774"/>
                  </a:lnTo>
                  <a:lnTo>
                    <a:pt x="4800" y="901"/>
                  </a:lnTo>
                  <a:lnTo>
                    <a:pt x="3911" y="863"/>
                  </a:lnTo>
                  <a:lnTo>
                    <a:pt x="2070" y="55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1" name="object 3211" descr=""/>
            <p:cNvSpPr/>
            <p:nvPr/>
          </p:nvSpPr>
          <p:spPr>
            <a:xfrm>
              <a:off x="2594288" y="254653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1320" y="0"/>
                  </a:moveTo>
                  <a:lnTo>
                    <a:pt x="0" y="63"/>
                  </a:lnTo>
                  <a:lnTo>
                    <a:pt x="190" y="3403"/>
                  </a:lnTo>
                  <a:lnTo>
                    <a:pt x="977" y="3352"/>
                  </a:lnTo>
                  <a:lnTo>
                    <a:pt x="1879" y="3492"/>
                  </a:lnTo>
                  <a:lnTo>
                    <a:pt x="3759" y="3962"/>
                  </a:lnTo>
                  <a:lnTo>
                    <a:pt x="4737" y="4292"/>
                  </a:lnTo>
                  <a:lnTo>
                    <a:pt x="5765" y="4597"/>
                  </a:lnTo>
                  <a:lnTo>
                    <a:pt x="6743" y="1396"/>
                  </a:lnTo>
                  <a:lnTo>
                    <a:pt x="5753" y="1104"/>
                  </a:lnTo>
                  <a:lnTo>
                    <a:pt x="4737" y="761"/>
                  </a:lnTo>
                  <a:lnTo>
                    <a:pt x="3619" y="495"/>
                  </a:lnTo>
                  <a:lnTo>
                    <a:pt x="2527" y="215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2" name="object 3212" descr=""/>
            <p:cNvSpPr/>
            <p:nvPr/>
          </p:nvSpPr>
          <p:spPr>
            <a:xfrm>
              <a:off x="2594288" y="2546530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1320" y="0"/>
                  </a:moveTo>
                  <a:lnTo>
                    <a:pt x="0" y="63"/>
                  </a:lnTo>
                  <a:lnTo>
                    <a:pt x="25" y="533"/>
                  </a:lnTo>
                  <a:lnTo>
                    <a:pt x="1270" y="469"/>
                  </a:lnTo>
                  <a:lnTo>
                    <a:pt x="2438" y="673"/>
                  </a:lnTo>
                  <a:lnTo>
                    <a:pt x="4597" y="1219"/>
                  </a:lnTo>
                  <a:lnTo>
                    <a:pt x="5613" y="1549"/>
                  </a:lnTo>
                  <a:lnTo>
                    <a:pt x="6604" y="1854"/>
                  </a:lnTo>
                  <a:lnTo>
                    <a:pt x="6743" y="1396"/>
                  </a:lnTo>
                  <a:lnTo>
                    <a:pt x="5753" y="1104"/>
                  </a:lnTo>
                  <a:lnTo>
                    <a:pt x="4737" y="761"/>
                  </a:lnTo>
                  <a:lnTo>
                    <a:pt x="3619" y="495"/>
                  </a:lnTo>
                  <a:lnTo>
                    <a:pt x="2527" y="215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3" name="object 3213" descr=""/>
            <p:cNvSpPr/>
            <p:nvPr/>
          </p:nvSpPr>
          <p:spPr>
            <a:xfrm>
              <a:off x="2588273" y="2546593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019" y="0"/>
                  </a:moveTo>
                  <a:lnTo>
                    <a:pt x="1574" y="1727"/>
                  </a:lnTo>
                  <a:lnTo>
                    <a:pt x="0" y="2285"/>
                  </a:lnTo>
                  <a:lnTo>
                    <a:pt x="584" y="5575"/>
                  </a:lnTo>
                  <a:lnTo>
                    <a:pt x="3898" y="4140"/>
                  </a:lnTo>
                  <a:lnTo>
                    <a:pt x="4064" y="4038"/>
                  </a:lnTo>
                  <a:lnTo>
                    <a:pt x="4711" y="3606"/>
                  </a:lnTo>
                  <a:lnTo>
                    <a:pt x="5397" y="3378"/>
                  </a:lnTo>
                  <a:lnTo>
                    <a:pt x="6197" y="3340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4" name="object 3214" descr=""/>
            <p:cNvSpPr/>
            <p:nvPr/>
          </p:nvSpPr>
          <p:spPr>
            <a:xfrm>
              <a:off x="2588273" y="254659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6019" y="0"/>
                  </a:moveTo>
                  <a:lnTo>
                    <a:pt x="1574" y="1727"/>
                  </a:lnTo>
                  <a:lnTo>
                    <a:pt x="0" y="2285"/>
                  </a:lnTo>
                  <a:lnTo>
                    <a:pt x="76" y="2743"/>
                  </a:lnTo>
                  <a:lnTo>
                    <a:pt x="2209" y="1816"/>
                  </a:lnTo>
                  <a:lnTo>
                    <a:pt x="2997" y="1295"/>
                  </a:lnTo>
                  <a:lnTo>
                    <a:pt x="3568" y="1015"/>
                  </a:lnTo>
                  <a:lnTo>
                    <a:pt x="4787" y="609"/>
                  </a:lnTo>
                  <a:lnTo>
                    <a:pt x="5422" y="507"/>
                  </a:lnTo>
                  <a:lnTo>
                    <a:pt x="6045" y="469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5" name="object 3215" descr=""/>
            <p:cNvSpPr/>
            <p:nvPr/>
          </p:nvSpPr>
          <p:spPr>
            <a:xfrm>
              <a:off x="2582011" y="254871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507" y="0"/>
                  </a:moveTo>
                  <a:lnTo>
                    <a:pt x="0" y="3302"/>
                  </a:lnTo>
                  <a:lnTo>
                    <a:pt x="1092" y="3467"/>
                  </a:lnTo>
                  <a:lnTo>
                    <a:pt x="2197" y="3594"/>
                  </a:lnTo>
                  <a:lnTo>
                    <a:pt x="4470" y="3682"/>
                  </a:lnTo>
                  <a:lnTo>
                    <a:pt x="5626" y="3670"/>
                  </a:lnTo>
                  <a:lnTo>
                    <a:pt x="6845" y="3454"/>
                  </a:lnTo>
                  <a:lnTo>
                    <a:pt x="6261" y="165"/>
                  </a:lnTo>
                  <a:lnTo>
                    <a:pt x="5410" y="317"/>
                  </a:lnTo>
                  <a:lnTo>
                    <a:pt x="4444" y="342"/>
                  </a:lnTo>
                  <a:lnTo>
                    <a:pt x="2501" y="266"/>
                  </a:lnTo>
                  <a:lnTo>
                    <a:pt x="1498" y="152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6" name="object 3216" descr=""/>
            <p:cNvSpPr/>
            <p:nvPr/>
          </p:nvSpPr>
          <p:spPr>
            <a:xfrm>
              <a:off x="2582443" y="2548712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76" y="0"/>
                  </a:moveTo>
                  <a:lnTo>
                    <a:pt x="4013" y="812"/>
                  </a:lnTo>
                  <a:lnTo>
                    <a:pt x="5003" y="787"/>
                  </a:lnTo>
                  <a:lnTo>
                    <a:pt x="5918" y="622"/>
                  </a:lnTo>
                  <a:lnTo>
                    <a:pt x="5829" y="165"/>
                  </a:lnTo>
                  <a:lnTo>
                    <a:pt x="4978" y="317"/>
                  </a:lnTo>
                  <a:lnTo>
                    <a:pt x="4013" y="342"/>
                  </a:lnTo>
                  <a:lnTo>
                    <a:pt x="2070" y="266"/>
                  </a:lnTo>
                  <a:lnTo>
                    <a:pt x="1066" y="15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7" name="object 3217" descr=""/>
            <p:cNvSpPr/>
            <p:nvPr/>
          </p:nvSpPr>
          <p:spPr>
            <a:xfrm>
              <a:off x="2575629" y="2547361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939" y="0"/>
                  </a:moveTo>
                  <a:lnTo>
                    <a:pt x="0" y="3200"/>
                  </a:lnTo>
                  <a:lnTo>
                    <a:pt x="2082" y="3810"/>
                  </a:lnTo>
                  <a:lnTo>
                    <a:pt x="4203" y="4318"/>
                  </a:lnTo>
                  <a:lnTo>
                    <a:pt x="6388" y="4648"/>
                  </a:lnTo>
                  <a:lnTo>
                    <a:pt x="6896" y="1346"/>
                  </a:lnTo>
                  <a:lnTo>
                    <a:pt x="4902" y="1041"/>
                  </a:lnTo>
                  <a:lnTo>
                    <a:pt x="2908" y="571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8" name="object 3218" descr=""/>
            <p:cNvSpPr/>
            <p:nvPr/>
          </p:nvSpPr>
          <p:spPr>
            <a:xfrm>
              <a:off x="2576442" y="2547361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126" y="0"/>
                  </a:moveTo>
                  <a:lnTo>
                    <a:pt x="0" y="444"/>
                  </a:lnTo>
                  <a:lnTo>
                    <a:pt x="1981" y="1028"/>
                  </a:lnTo>
                  <a:lnTo>
                    <a:pt x="3987" y="1498"/>
                  </a:lnTo>
                  <a:lnTo>
                    <a:pt x="6007" y="1816"/>
                  </a:lnTo>
                  <a:lnTo>
                    <a:pt x="6083" y="1346"/>
                  </a:lnTo>
                  <a:lnTo>
                    <a:pt x="4089" y="1041"/>
                  </a:lnTo>
                  <a:lnTo>
                    <a:pt x="2095" y="57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9" name="object 3219" descr=""/>
            <p:cNvSpPr/>
            <p:nvPr/>
          </p:nvSpPr>
          <p:spPr>
            <a:xfrm>
              <a:off x="2569502" y="2545332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257" y="0"/>
                  </a:moveTo>
                  <a:lnTo>
                    <a:pt x="0" y="3098"/>
                  </a:lnTo>
                  <a:lnTo>
                    <a:pt x="2006" y="3911"/>
                  </a:lnTo>
                  <a:lnTo>
                    <a:pt x="4051" y="4622"/>
                  </a:lnTo>
                  <a:lnTo>
                    <a:pt x="6134" y="5232"/>
                  </a:lnTo>
                  <a:lnTo>
                    <a:pt x="7061" y="2032"/>
                  </a:lnTo>
                  <a:lnTo>
                    <a:pt x="5105" y="1460"/>
                  </a:lnTo>
                  <a:lnTo>
                    <a:pt x="3162" y="774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0" name="object 3220" descr=""/>
            <p:cNvSpPr/>
            <p:nvPr/>
          </p:nvSpPr>
          <p:spPr>
            <a:xfrm>
              <a:off x="2570581" y="2545332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177" y="0"/>
                  </a:moveTo>
                  <a:lnTo>
                    <a:pt x="0" y="431"/>
                  </a:lnTo>
                  <a:lnTo>
                    <a:pt x="1917" y="1219"/>
                  </a:lnTo>
                  <a:lnTo>
                    <a:pt x="3873" y="1905"/>
                  </a:lnTo>
                  <a:lnTo>
                    <a:pt x="5854" y="2476"/>
                  </a:lnTo>
                  <a:lnTo>
                    <a:pt x="5981" y="2032"/>
                  </a:lnTo>
                  <a:lnTo>
                    <a:pt x="4025" y="1460"/>
                  </a:lnTo>
                  <a:lnTo>
                    <a:pt x="2082" y="77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1" name="object 3221" descr=""/>
            <p:cNvSpPr/>
            <p:nvPr/>
          </p:nvSpPr>
          <p:spPr>
            <a:xfrm>
              <a:off x="2563606" y="254270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612" y="0"/>
                  </a:moveTo>
                  <a:lnTo>
                    <a:pt x="0" y="2921"/>
                  </a:lnTo>
                  <a:lnTo>
                    <a:pt x="1917" y="3975"/>
                  </a:lnTo>
                  <a:lnTo>
                    <a:pt x="3886" y="4902"/>
                  </a:lnTo>
                  <a:lnTo>
                    <a:pt x="5892" y="5715"/>
                  </a:lnTo>
                  <a:lnTo>
                    <a:pt x="7150" y="2616"/>
                  </a:lnTo>
                  <a:lnTo>
                    <a:pt x="5257" y="1854"/>
                  </a:lnTo>
                  <a:lnTo>
                    <a:pt x="3390" y="977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2" name="object 3222" descr=""/>
            <p:cNvSpPr/>
            <p:nvPr/>
          </p:nvSpPr>
          <p:spPr>
            <a:xfrm>
              <a:off x="2564991" y="2542709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28" y="0"/>
                  </a:moveTo>
                  <a:lnTo>
                    <a:pt x="0" y="406"/>
                  </a:lnTo>
                  <a:lnTo>
                    <a:pt x="1803" y="1397"/>
                  </a:lnTo>
                  <a:lnTo>
                    <a:pt x="3683" y="2273"/>
                  </a:lnTo>
                  <a:lnTo>
                    <a:pt x="5588" y="3060"/>
                  </a:lnTo>
                  <a:lnTo>
                    <a:pt x="5765" y="2616"/>
                  </a:lnTo>
                  <a:lnTo>
                    <a:pt x="3873" y="1854"/>
                  </a:lnTo>
                  <a:lnTo>
                    <a:pt x="2006" y="97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3" name="object 3223" descr=""/>
            <p:cNvSpPr/>
            <p:nvPr/>
          </p:nvSpPr>
          <p:spPr>
            <a:xfrm>
              <a:off x="2558082" y="2539380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2158" y="0"/>
                  </a:moveTo>
                  <a:lnTo>
                    <a:pt x="0" y="2552"/>
                  </a:lnTo>
                  <a:lnTo>
                    <a:pt x="1739" y="4013"/>
                  </a:lnTo>
                  <a:lnTo>
                    <a:pt x="3619" y="5194"/>
                  </a:lnTo>
                  <a:lnTo>
                    <a:pt x="5524" y="6248"/>
                  </a:lnTo>
                  <a:lnTo>
                    <a:pt x="7137" y="3327"/>
                  </a:lnTo>
                  <a:lnTo>
                    <a:pt x="5359" y="2349"/>
                  </a:lnTo>
                  <a:lnTo>
                    <a:pt x="3644" y="1257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4" name="object 3224" descr=""/>
            <p:cNvSpPr/>
            <p:nvPr/>
          </p:nvSpPr>
          <p:spPr>
            <a:xfrm>
              <a:off x="2559936" y="2539380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304" y="0"/>
                  </a:moveTo>
                  <a:lnTo>
                    <a:pt x="0" y="355"/>
                  </a:lnTo>
                  <a:lnTo>
                    <a:pt x="1524" y="1638"/>
                  </a:lnTo>
                  <a:lnTo>
                    <a:pt x="3263" y="2743"/>
                  </a:lnTo>
                  <a:lnTo>
                    <a:pt x="5054" y="3733"/>
                  </a:lnTo>
                  <a:lnTo>
                    <a:pt x="5283" y="3327"/>
                  </a:lnTo>
                  <a:lnTo>
                    <a:pt x="3505" y="2349"/>
                  </a:lnTo>
                  <a:lnTo>
                    <a:pt x="1790" y="1257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5" name="object 3225" descr=""/>
            <p:cNvSpPr/>
            <p:nvPr/>
          </p:nvSpPr>
          <p:spPr>
            <a:xfrm>
              <a:off x="2553883" y="253525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3263" y="0"/>
                  </a:moveTo>
                  <a:lnTo>
                    <a:pt x="0" y="723"/>
                  </a:lnTo>
                  <a:lnTo>
                    <a:pt x="152" y="1422"/>
                  </a:lnTo>
                  <a:lnTo>
                    <a:pt x="419" y="2044"/>
                  </a:lnTo>
                  <a:lnTo>
                    <a:pt x="4203" y="6680"/>
                  </a:lnTo>
                  <a:lnTo>
                    <a:pt x="6362" y="4127"/>
                  </a:lnTo>
                  <a:lnTo>
                    <a:pt x="5613" y="3505"/>
                  </a:lnTo>
                  <a:lnTo>
                    <a:pt x="4927" y="2832"/>
                  </a:lnTo>
                  <a:lnTo>
                    <a:pt x="4381" y="2120"/>
                  </a:lnTo>
                  <a:lnTo>
                    <a:pt x="3822" y="1422"/>
                  </a:lnTo>
                  <a:lnTo>
                    <a:pt x="3416" y="673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6" name="object 3226" descr=""/>
            <p:cNvSpPr/>
            <p:nvPr/>
          </p:nvSpPr>
          <p:spPr>
            <a:xfrm>
              <a:off x="2556690" y="2535255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457" y="0"/>
                  </a:moveTo>
                  <a:lnTo>
                    <a:pt x="0" y="101"/>
                  </a:lnTo>
                  <a:lnTo>
                    <a:pt x="165" y="876"/>
                  </a:lnTo>
                  <a:lnTo>
                    <a:pt x="622" y="1676"/>
                  </a:lnTo>
                  <a:lnTo>
                    <a:pt x="1206" y="2413"/>
                  </a:lnTo>
                  <a:lnTo>
                    <a:pt x="1778" y="3149"/>
                  </a:lnTo>
                  <a:lnTo>
                    <a:pt x="2489" y="3848"/>
                  </a:lnTo>
                  <a:lnTo>
                    <a:pt x="3251" y="4483"/>
                  </a:lnTo>
                  <a:lnTo>
                    <a:pt x="3556" y="4127"/>
                  </a:lnTo>
                  <a:lnTo>
                    <a:pt x="2806" y="3505"/>
                  </a:lnTo>
                  <a:lnTo>
                    <a:pt x="2120" y="2832"/>
                  </a:lnTo>
                  <a:lnTo>
                    <a:pt x="1574" y="2120"/>
                  </a:lnTo>
                  <a:lnTo>
                    <a:pt x="1016" y="1422"/>
                  </a:lnTo>
                  <a:lnTo>
                    <a:pt x="609" y="67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7" name="object 3227" descr=""/>
            <p:cNvSpPr/>
            <p:nvPr/>
          </p:nvSpPr>
          <p:spPr>
            <a:xfrm>
              <a:off x="2553703" y="2528681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2870" y="0"/>
                  </a:moveTo>
                  <a:lnTo>
                    <a:pt x="0" y="5638"/>
                  </a:lnTo>
                  <a:lnTo>
                    <a:pt x="12" y="5969"/>
                  </a:lnTo>
                  <a:lnTo>
                    <a:pt x="63" y="6616"/>
                  </a:lnTo>
                  <a:lnTo>
                    <a:pt x="177" y="7302"/>
                  </a:lnTo>
                  <a:lnTo>
                    <a:pt x="3441" y="6578"/>
                  </a:lnTo>
                  <a:lnTo>
                    <a:pt x="3340" y="5626"/>
                  </a:lnTo>
                  <a:lnTo>
                    <a:pt x="3365" y="5054"/>
                  </a:lnTo>
                  <a:lnTo>
                    <a:pt x="3428" y="4699"/>
                  </a:lnTo>
                  <a:lnTo>
                    <a:pt x="3555" y="4381"/>
                  </a:lnTo>
                  <a:lnTo>
                    <a:pt x="3771" y="3733"/>
                  </a:lnTo>
                  <a:lnTo>
                    <a:pt x="4229" y="3162"/>
                  </a:lnTo>
                  <a:lnTo>
                    <a:pt x="4876" y="2679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8" name="object 3228" descr=""/>
            <p:cNvSpPr/>
            <p:nvPr/>
          </p:nvSpPr>
          <p:spPr>
            <a:xfrm>
              <a:off x="2556586" y="2530992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4">
                  <a:moveTo>
                    <a:pt x="1714" y="0"/>
                  </a:moveTo>
                  <a:lnTo>
                    <a:pt x="1003" y="520"/>
                  </a:lnTo>
                  <a:lnTo>
                    <a:pt x="482" y="1155"/>
                  </a:lnTo>
                  <a:lnTo>
                    <a:pt x="228" y="1904"/>
                  </a:lnTo>
                  <a:lnTo>
                    <a:pt x="88" y="2285"/>
                  </a:lnTo>
                  <a:lnTo>
                    <a:pt x="25" y="2679"/>
                  </a:lnTo>
                  <a:lnTo>
                    <a:pt x="0" y="3098"/>
                  </a:lnTo>
                  <a:lnTo>
                    <a:pt x="0" y="3530"/>
                  </a:lnTo>
                  <a:lnTo>
                    <a:pt x="12" y="3746"/>
                  </a:lnTo>
                  <a:lnTo>
                    <a:pt x="63" y="4178"/>
                  </a:lnTo>
                  <a:lnTo>
                    <a:pt x="101" y="4368"/>
                  </a:lnTo>
                  <a:lnTo>
                    <a:pt x="558" y="4267"/>
                  </a:lnTo>
                  <a:lnTo>
                    <a:pt x="482" y="3708"/>
                  </a:lnTo>
                  <a:lnTo>
                    <a:pt x="457" y="3314"/>
                  </a:lnTo>
                  <a:lnTo>
                    <a:pt x="482" y="2743"/>
                  </a:lnTo>
                  <a:lnTo>
                    <a:pt x="546" y="2387"/>
                  </a:lnTo>
                  <a:lnTo>
                    <a:pt x="673" y="2070"/>
                  </a:lnTo>
                  <a:lnTo>
                    <a:pt x="889" y="1422"/>
                  </a:lnTo>
                  <a:lnTo>
                    <a:pt x="1346" y="850"/>
                  </a:lnTo>
                  <a:lnTo>
                    <a:pt x="1993" y="368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9" name="object 3229" descr=""/>
            <p:cNvSpPr/>
            <p:nvPr/>
          </p:nvSpPr>
          <p:spPr>
            <a:xfrm>
              <a:off x="2556572" y="252618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591" y="0"/>
                  </a:moveTo>
                  <a:lnTo>
                    <a:pt x="0" y="2501"/>
                  </a:lnTo>
                  <a:lnTo>
                    <a:pt x="2006" y="5168"/>
                  </a:lnTo>
                  <a:lnTo>
                    <a:pt x="2654" y="4686"/>
                  </a:lnTo>
                  <a:lnTo>
                    <a:pt x="3479" y="4305"/>
                  </a:lnTo>
                  <a:lnTo>
                    <a:pt x="4368" y="4000"/>
                  </a:lnTo>
                  <a:lnTo>
                    <a:pt x="5245" y="3683"/>
                  </a:lnTo>
                  <a:lnTo>
                    <a:pt x="6197" y="3467"/>
                  </a:lnTo>
                  <a:lnTo>
                    <a:pt x="7175" y="3289"/>
                  </a:lnTo>
                  <a:lnTo>
                    <a:pt x="659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0" name="object 3230" descr=""/>
            <p:cNvSpPr/>
            <p:nvPr/>
          </p:nvSpPr>
          <p:spPr>
            <a:xfrm>
              <a:off x="2558299" y="2529017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5372" y="0"/>
                  </a:moveTo>
                  <a:lnTo>
                    <a:pt x="0" y="1968"/>
                  </a:lnTo>
                  <a:lnTo>
                    <a:pt x="279" y="2336"/>
                  </a:lnTo>
                  <a:lnTo>
                    <a:pt x="927" y="1854"/>
                  </a:lnTo>
                  <a:lnTo>
                    <a:pt x="1752" y="1473"/>
                  </a:lnTo>
                  <a:lnTo>
                    <a:pt x="2641" y="1168"/>
                  </a:lnTo>
                  <a:lnTo>
                    <a:pt x="3517" y="850"/>
                  </a:lnTo>
                  <a:lnTo>
                    <a:pt x="4470" y="634"/>
                  </a:lnTo>
                  <a:lnTo>
                    <a:pt x="5448" y="457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1" name="object 3231" descr=""/>
            <p:cNvSpPr/>
            <p:nvPr/>
          </p:nvSpPr>
          <p:spPr>
            <a:xfrm>
              <a:off x="2563163" y="252559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540" y="0"/>
                  </a:moveTo>
                  <a:lnTo>
                    <a:pt x="4381" y="63"/>
                  </a:lnTo>
                  <a:lnTo>
                    <a:pt x="2197" y="203"/>
                  </a:lnTo>
                  <a:lnTo>
                    <a:pt x="0" y="596"/>
                  </a:lnTo>
                  <a:lnTo>
                    <a:pt x="584" y="3886"/>
                  </a:lnTo>
                  <a:lnTo>
                    <a:pt x="2539" y="3530"/>
                  </a:lnTo>
                  <a:lnTo>
                    <a:pt x="4571" y="3390"/>
                  </a:lnTo>
                  <a:lnTo>
                    <a:pt x="6629" y="3340"/>
                  </a:lnTo>
                  <a:lnTo>
                    <a:pt x="65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2" name="object 3232" descr=""/>
            <p:cNvSpPr/>
            <p:nvPr/>
          </p:nvSpPr>
          <p:spPr>
            <a:xfrm>
              <a:off x="2563671" y="2528463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6108" y="0"/>
                  </a:moveTo>
                  <a:lnTo>
                    <a:pt x="4038" y="50"/>
                  </a:lnTo>
                  <a:lnTo>
                    <a:pt x="1981" y="203"/>
                  </a:lnTo>
                  <a:lnTo>
                    <a:pt x="0" y="546"/>
                  </a:lnTo>
                  <a:lnTo>
                    <a:pt x="76" y="1016"/>
                  </a:lnTo>
                  <a:lnTo>
                    <a:pt x="2031" y="660"/>
                  </a:lnTo>
                  <a:lnTo>
                    <a:pt x="4063" y="520"/>
                  </a:lnTo>
                  <a:lnTo>
                    <a:pt x="6121" y="469"/>
                  </a:lnTo>
                  <a:lnTo>
                    <a:pt x="61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3" name="object 3233" descr=""/>
            <p:cNvSpPr/>
            <p:nvPr/>
          </p:nvSpPr>
          <p:spPr>
            <a:xfrm>
              <a:off x="2569710" y="2525536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159" y="0"/>
                  </a:moveTo>
                  <a:lnTo>
                    <a:pt x="0" y="63"/>
                  </a:lnTo>
                  <a:lnTo>
                    <a:pt x="76" y="3403"/>
                  </a:lnTo>
                  <a:lnTo>
                    <a:pt x="2133" y="3352"/>
                  </a:lnTo>
                  <a:lnTo>
                    <a:pt x="4203" y="3390"/>
                  </a:lnTo>
                  <a:lnTo>
                    <a:pt x="6286" y="3492"/>
                  </a:lnTo>
                  <a:lnTo>
                    <a:pt x="6438" y="152"/>
                  </a:lnTo>
                  <a:lnTo>
                    <a:pt x="4305" y="5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4" name="object 3234" descr=""/>
            <p:cNvSpPr/>
            <p:nvPr/>
          </p:nvSpPr>
          <p:spPr>
            <a:xfrm>
              <a:off x="2569786" y="2528419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2057" y="0"/>
                  </a:moveTo>
                  <a:lnTo>
                    <a:pt x="0" y="50"/>
                  </a:lnTo>
                  <a:lnTo>
                    <a:pt x="0" y="520"/>
                  </a:lnTo>
                  <a:lnTo>
                    <a:pt x="2057" y="469"/>
                  </a:lnTo>
                  <a:lnTo>
                    <a:pt x="4127" y="508"/>
                  </a:lnTo>
                  <a:lnTo>
                    <a:pt x="6210" y="609"/>
                  </a:lnTo>
                  <a:lnTo>
                    <a:pt x="6235" y="139"/>
                  </a:lnTo>
                  <a:lnTo>
                    <a:pt x="4152" y="38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5" name="object 3235" descr=""/>
            <p:cNvSpPr/>
            <p:nvPr/>
          </p:nvSpPr>
          <p:spPr>
            <a:xfrm>
              <a:off x="2576001" y="252569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52" y="0"/>
                  </a:moveTo>
                  <a:lnTo>
                    <a:pt x="0" y="3340"/>
                  </a:lnTo>
                  <a:lnTo>
                    <a:pt x="2070" y="3429"/>
                  </a:lnTo>
                  <a:lnTo>
                    <a:pt x="4152" y="3581"/>
                  </a:lnTo>
                  <a:lnTo>
                    <a:pt x="6248" y="3759"/>
                  </a:lnTo>
                  <a:lnTo>
                    <a:pt x="6527" y="431"/>
                  </a:lnTo>
                  <a:lnTo>
                    <a:pt x="4406" y="254"/>
                  </a:lnTo>
                  <a:lnTo>
                    <a:pt x="2285" y="10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6" name="object 3236" descr=""/>
            <p:cNvSpPr/>
            <p:nvPr/>
          </p:nvSpPr>
          <p:spPr>
            <a:xfrm>
              <a:off x="2576001" y="2528564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12" y="0"/>
                  </a:moveTo>
                  <a:lnTo>
                    <a:pt x="0" y="469"/>
                  </a:lnTo>
                  <a:lnTo>
                    <a:pt x="2070" y="558"/>
                  </a:lnTo>
                  <a:lnTo>
                    <a:pt x="4152" y="711"/>
                  </a:lnTo>
                  <a:lnTo>
                    <a:pt x="6248" y="889"/>
                  </a:lnTo>
                  <a:lnTo>
                    <a:pt x="6286" y="419"/>
                  </a:lnTo>
                  <a:lnTo>
                    <a:pt x="4190" y="241"/>
                  </a:lnTo>
                  <a:lnTo>
                    <a:pt x="2108" y="10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7" name="object 3237" descr=""/>
            <p:cNvSpPr/>
            <p:nvPr/>
          </p:nvSpPr>
          <p:spPr>
            <a:xfrm>
              <a:off x="2582251" y="252612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279" y="0"/>
                  </a:moveTo>
                  <a:lnTo>
                    <a:pt x="0" y="3327"/>
                  </a:lnTo>
                  <a:lnTo>
                    <a:pt x="2095" y="3505"/>
                  </a:lnTo>
                  <a:lnTo>
                    <a:pt x="4178" y="3708"/>
                  </a:lnTo>
                  <a:lnTo>
                    <a:pt x="6324" y="3860"/>
                  </a:lnTo>
                  <a:lnTo>
                    <a:pt x="6565" y="533"/>
                  </a:lnTo>
                  <a:lnTo>
                    <a:pt x="4495" y="380"/>
                  </a:lnTo>
                  <a:lnTo>
                    <a:pt x="2387" y="177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8" name="object 3238" descr=""/>
            <p:cNvSpPr/>
            <p:nvPr/>
          </p:nvSpPr>
          <p:spPr>
            <a:xfrm>
              <a:off x="2582251" y="2528982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38" y="0"/>
                  </a:moveTo>
                  <a:lnTo>
                    <a:pt x="0" y="469"/>
                  </a:lnTo>
                  <a:lnTo>
                    <a:pt x="2095" y="647"/>
                  </a:lnTo>
                  <a:lnTo>
                    <a:pt x="4178" y="850"/>
                  </a:lnTo>
                  <a:lnTo>
                    <a:pt x="6324" y="1003"/>
                  </a:lnTo>
                  <a:lnTo>
                    <a:pt x="6362" y="533"/>
                  </a:lnTo>
                  <a:lnTo>
                    <a:pt x="4229" y="380"/>
                  </a:lnTo>
                  <a:lnTo>
                    <a:pt x="2133" y="17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9" name="object 3239" descr=""/>
            <p:cNvSpPr/>
            <p:nvPr/>
          </p:nvSpPr>
          <p:spPr>
            <a:xfrm>
              <a:off x="2588581" y="252665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28" y="0"/>
                  </a:moveTo>
                  <a:lnTo>
                    <a:pt x="0" y="3327"/>
                  </a:lnTo>
                  <a:lnTo>
                    <a:pt x="1066" y="3403"/>
                  </a:lnTo>
                  <a:lnTo>
                    <a:pt x="4279" y="3505"/>
                  </a:lnTo>
                  <a:lnTo>
                    <a:pt x="6400" y="3555"/>
                  </a:lnTo>
                  <a:lnTo>
                    <a:pt x="6476" y="215"/>
                  </a:lnTo>
                  <a:lnTo>
                    <a:pt x="3327" y="126"/>
                  </a:lnTo>
                  <a:lnTo>
                    <a:pt x="1752" y="88"/>
                  </a:lnTo>
                  <a:lnTo>
                    <a:pt x="749" y="2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0" name="object 3240" descr=""/>
            <p:cNvSpPr/>
            <p:nvPr/>
          </p:nvSpPr>
          <p:spPr>
            <a:xfrm>
              <a:off x="2588581" y="2529515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25" y="0"/>
                  </a:moveTo>
                  <a:lnTo>
                    <a:pt x="0" y="469"/>
                  </a:lnTo>
                  <a:lnTo>
                    <a:pt x="1066" y="546"/>
                  </a:lnTo>
                  <a:lnTo>
                    <a:pt x="4279" y="647"/>
                  </a:lnTo>
                  <a:lnTo>
                    <a:pt x="6400" y="698"/>
                  </a:lnTo>
                  <a:lnTo>
                    <a:pt x="6413" y="228"/>
                  </a:lnTo>
                  <a:lnTo>
                    <a:pt x="1104" y="7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1" name="object 3241" descr=""/>
            <p:cNvSpPr/>
            <p:nvPr/>
          </p:nvSpPr>
          <p:spPr>
            <a:xfrm>
              <a:off x="2594982" y="252681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273" y="0"/>
                  </a:moveTo>
                  <a:lnTo>
                    <a:pt x="4229" y="114"/>
                  </a:lnTo>
                  <a:lnTo>
                    <a:pt x="2159" y="101"/>
                  </a:lnTo>
                  <a:lnTo>
                    <a:pt x="76" y="63"/>
                  </a:lnTo>
                  <a:lnTo>
                    <a:pt x="0" y="3403"/>
                  </a:lnTo>
                  <a:lnTo>
                    <a:pt x="2133" y="3441"/>
                  </a:lnTo>
                  <a:lnTo>
                    <a:pt x="4279" y="3454"/>
                  </a:lnTo>
                  <a:lnTo>
                    <a:pt x="6451" y="3340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2" name="object 3242" descr=""/>
            <p:cNvSpPr/>
            <p:nvPr/>
          </p:nvSpPr>
          <p:spPr>
            <a:xfrm>
              <a:off x="2594982" y="2529681"/>
              <a:ext cx="6985" cy="635"/>
            </a:xfrm>
            <a:custGeom>
              <a:avLst/>
              <a:gdLst/>
              <a:ahLst/>
              <a:cxnLst/>
              <a:rect l="l" t="t" r="r" b="b"/>
              <a:pathLst>
                <a:path w="6985" h="635">
                  <a:moveTo>
                    <a:pt x="6426" y="0"/>
                  </a:moveTo>
                  <a:lnTo>
                    <a:pt x="4267" y="114"/>
                  </a:lnTo>
                  <a:lnTo>
                    <a:pt x="2133" y="101"/>
                  </a:lnTo>
                  <a:lnTo>
                    <a:pt x="12" y="63"/>
                  </a:lnTo>
                  <a:lnTo>
                    <a:pt x="0" y="533"/>
                  </a:lnTo>
                  <a:lnTo>
                    <a:pt x="2133" y="571"/>
                  </a:lnTo>
                  <a:lnTo>
                    <a:pt x="4279" y="584"/>
                  </a:lnTo>
                  <a:lnTo>
                    <a:pt x="6451" y="469"/>
                  </a:lnTo>
                  <a:lnTo>
                    <a:pt x="64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3" name="object 3243" descr=""/>
            <p:cNvSpPr/>
            <p:nvPr/>
          </p:nvSpPr>
          <p:spPr>
            <a:xfrm>
              <a:off x="2601245" y="2526027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5994" y="0"/>
                  </a:moveTo>
                  <a:lnTo>
                    <a:pt x="4051" y="444"/>
                  </a:lnTo>
                  <a:lnTo>
                    <a:pt x="2044" y="673"/>
                  </a:lnTo>
                  <a:lnTo>
                    <a:pt x="0" y="787"/>
                  </a:lnTo>
                  <a:lnTo>
                    <a:pt x="190" y="4127"/>
                  </a:lnTo>
                  <a:lnTo>
                    <a:pt x="2362" y="4000"/>
                  </a:lnTo>
                  <a:lnTo>
                    <a:pt x="4559" y="3759"/>
                  </a:lnTo>
                  <a:lnTo>
                    <a:pt x="6731" y="3263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4" name="object 3244" descr=""/>
            <p:cNvSpPr/>
            <p:nvPr/>
          </p:nvSpPr>
          <p:spPr>
            <a:xfrm>
              <a:off x="2601410" y="2528834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6464" y="0"/>
                  </a:moveTo>
                  <a:lnTo>
                    <a:pt x="4317" y="482"/>
                  </a:lnTo>
                  <a:lnTo>
                    <a:pt x="2146" y="736"/>
                  </a:lnTo>
                  <a:lnTo>
                    <a:pt x="0" y="850"/>
                  </a:lnTo>
                  <a:lnTo>
                    <a:pt x="25" y="1320"/>
                  </a:lnTo>
                  <a:lnTo>
                    <a:pt x="2197" y="1193"/>
                  </a:lnTo>
                  <a:lnTo>
                    <a:pt x="4394" y="952"/>
                  </a:lnTo>
                  <a:lnTo>
                    <a:pt x="6565" y="457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5" name="object 3245" descr=""/>
            <p:cNvSpPr/>
            <p:nvPr/>
          </p:nvSpPr>
          <p:spPr>
            <a:xfrm>
              <a:off x="2607243" y="2524070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575" y="0"/>
                  </a:moveTo>
                  <a:lnTo>
                    <a:pt x="3810" y="876"/>
                  </a:lnTo>
                  <a:lnTo>
                    <a:pt x="1943" y="1523"/>
                  </a:lnTo>
                  <a:lnTo>
                    <a:pt x="0" y="1968"/>
                  </a:lnTo>
                  <a:lnTo>
                    <a:pt x="736" y="5219"/>
                  </a:lnTo>
                  <a:lnTo>
                    <a:pt x="2908" y="4737"/>
                  </a:lnTo>
                  <a:lnTo>
                    <a:pt x="5041" y="4000"/>
                  </a:lnTo>
                  <a:lnTo>
                    <a:pt x="7061" y="2997"/>
                  </a:lnTo>
                  <a:lnTo>
                    <a:pt x="557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6" name="object 3246" descr=""/>
            <p:cNvSpPr/>
            <p:nvPr/>
          </p:nvSpPr>
          <p:spPr>
            <a:xfrm>
              <a:off x="2607878" y="2526649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223" y="0"/>
                  </a:moveTo>
                  <a:lnTo>
                    <a:pt x="4241" y="977"/>
                  </a:lnTo>
                  <a:lnTo>
                    <a:pt x="2133" y="1701"/>
                  </a:lnTo>
                  <a:lnTo>
                    <a:pt x="0" y="2184"/>
                  </a:lnTo>
                  <a:lnTo>
                    <a:pt x="101" y="2641"/>
                  </a:lnTo>
                  <a:lnTo>
                    <a:pt x="2273" y="2159"/>
                  </a:lnTo>
                  <a:lnTo>
                    <a:pt x="4406" y="1422"/>
                  </a:lnTo>
                  <a:lnTo>
                    <a:pt x="6426" y="419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7" name="object 3247" descr=""/>
            <p:cNvSpPr/>
            <p:nvPr/>
          </p:nvSpPr>
          <p:spPr>
            <a:xfrm>
              <a:off x="2612828" y="252084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4965" y="0"/>
                  </a:moveTo>
                  <a:lnTo>
                    <a:pt x="3428" y="1257"/>
                  </a:lnTo>
                  <a:lnTo>
                    <a:pt x="1765" y="2362"/>
                  </a:lnTo>
                  <a:lnTo>
                    <a:pt x="0" y="3238"/>
                  </a:lnTo>
                  <a:lnTo>
                    <a:pt x="1473" y="6222"/>
                  </a:lnTo>
                  <a:lnTo>
                    <a:pt x="3492" y="5232"/>
                  </a:lnTo>
                  <a:lnTo>
                    <a:pt x="5372" y="3987"/>
                  </a:lnTo>
                  <a:lnTo>
                    <a:pt x="7086" y="2578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8" name="object 3248" descr=""/>
            <p:cNvSpPr/>
            <p:nvPr/>
          </p:nvSpPr>
          <p:spPr>
            <a:xfrm>
              <a:off x="2614098" y="2523052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524" y="0"/>
                  </a:moveTo>
                  <a:lnTo>
                    <a:pt x="3822" y="1396"/>
                  </a:lnTo>
                  <a:lnTo>
                    <a:pt x="1981" y="2616"/>
                  </a:lnTo>
                  <a:lnTo>
                    <a:pt x="0" y="3594"/>
                  </a:lnTo>
                  <a:lnTo>
                    <a:pt x="203" y="4013"/>
                  </a:lnTo>
                  <a:lnTo>
                    <a:pt x="2222" y="3022"/>
                  </a:lnTo>
                  <a:lnTo>
                    <a:pt x="4102" y="1777"/>
                  </a:lnTo>
                  <a:lnTo>
                    <a:pt x="5816" y="368"/>
                  </a:lnTo>
                  <a:lnTo>
                    <a:pt x="55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9" name="object 3249" descr=""/>
            <p:cNvSpPr/>
            <p:nvPr/>
          </p:nvSpPr>
          <p:spPr>
            <a:xfrm>
              <a:off x="2617793" y="2516796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902" y="0"/>
                  </a:moveTo>
                  <a:lnTo>
                    <a:pt x="3251" y="1308"/>
                  </a:lnTo>
                  <a:lnTo>
                    <a:pt x="2425" y="1993"/>
                  </a:lnTo>
                  <a:lnTo>
                    <a:pt x="1587" y="2667"/>
                  </a:lnTo>
                  <a:lnTo>
                    <a:pt x="863" y="3314"/>
                  </a:lnTo>
                  <a:lnTo>
                    <a:pt x="0" y="4038"/>
                  </a:lnTo>
                  <a:lnTo>
                    <a:pt x="2120" y="6629"/>
                  </a:lnTo>
                  <a:lnTo>
                    <a:pt x="2552" y="6273"/>
                  </a:lnTo>
                  <a:lnTo>
                    <a:pt x="2755" y="6083"/>
                  </a:lnTo>
                  <a:lnTo>
                    <a:pt x="3073" y="5816"/>
                  </a:lnTo>
                  <a:lnTo>
                    <a:pt x="3721" y="5232"/>
                  </a:lnTo>
                  <a:lnTo>
                    <a:pt x="4533" y="4584"/>
                  </a:lnTo>
                  <a:lnTo>
                    <a:pt x="5334" y="3924"/>
                  </a:lnTo>
                  <a:lnTo>
                    <a:pt x="6985" y="2616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0" name="object 3250" descr=""/>
            <p:cNvSpPr/>
            <p:nvPr/>
          </p:nvSpPr>
          <p:spPr>
            <a:xfrm>
              <a:off x="2619622" y="2519044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4864" y="0"/>
                  </a:moveTo>
                  <a:lnTo>
                    <a:pt x="3213" y="1308"/>
                  </a:lnTo>
                  <a:lnTo>
                    <a:pt x="1600" y="2628"/>
                  </a:lnTo>
                  <a:lnTo>
                    <a:pt x="1231" y="2959"/>
                  </a:lnTo>
                  <a:lnTo>
                    <a:pt x="622" y="3479"/>
                  </a:lnTo>
                  <a:lnTo>
                    <a:pt x="419" y="3670"/>
                  </a:lnTo>
                  <a:lnTo>
                    <a:pt x="203" y="3835"/>
                  </a:lnTo>
                  <a:lnTo>
                    <a:pt x="0" y="4013"/>
                  </a:lnTo>
                  <a:lnTo>
                    <a:pt x="292" y="4381"/>
                  </a:lnTo>
                  <a:lnTo>
                    <a:pt x="723" y="4025"/>
                  </a:lnTo>
                  <a:lnTo>
                    <a:pt x="927" y="3835"/>
                  </a:lnTo>
                  <a:lnTo>
                    <a:pt x="1244" y="3568"/>
                  </a:lnTo>
                  <a:lnTo>
                    <a:pt x="1892" y="2984"/>
                  </a:lnTo>
                  <a:lnTo>
                    <a:pt x="2705" y="2336"/>
                  </a:lnTo>
                  <a:lnTo>
                    <a:pt x="3505" y="1676"/>
                  </a:lnTo>
                  <a:lnTo>
                    <a:pt x="5156" y="368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1" name="object 3251" descr=""/>
            <p:cNvSpPr/>
            <p:nvPr/>
          </p:nvSpPr>
          <p:spPr>
            <a:xfrm>
              <a:off x="2622702" y="2512835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4889" y="0"/>
                  </a:moveTo>
                  <a:lnTo>
                    <a:pt x="3276" y="1346"/>
                  </a:lnTo>
                  <a:lnTo>
                    <a:pt x="1650" y="2654"/>
                  </a:lnTo>
                  <a:lnTo>
                    <a:pt x="0" y="3962"/>
                  </a:lnTo>
                  <a:lnTo>
                    <a:pt x="2070" y="6578"/>
                  </a:lnTo>
                  <a:lnTo>
                    <a:pt x="5384" y="3936"/>
                  </a:lnTo>
                  <a:lnTo>
                    <a:pt x="7023" y="2578"/>
                  </a:lnTo>
                  <a:lnTo>
                    <a:pt x="48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2" name="object 3252" descr=""/>
            <p:cNvSpPr/>
            <p:nvPr/>
          </p:nvSpPr>
          <p:spPr>
            <a:xfrm>
              <a:off x="2624493" y="2515057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4927" y="0"/>
                  </a:moveTo>
                  <a:lnTo>
                    <a:pt x="3302" y="1346"/>
                  </a:lnTo>
                  <a:lnTo>
                    <a:pt x="0" y="3987"/>
                  </a:lnTo>
                  <a:lnTo>
                    <a:pt x="279" y="4356"/>
                  </a:lnTo>
                  <a:lnTo>
                    <a:pt x="3594" y="1714"/>
                  </a:lnTo>
                  <a:lnTo>
                    <a:pt x="5232" y="355"/>
                  </a:lnTo>
                  <a:lnTo>
                    <a:pt x="49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3" name="object 3253" descr=""/>
            <p:cNvSpPr/>
            <p:nvPr/>
          </p:nvSpPr>
          <p:spPr>
            <a:xfrm>
              <a:off x="2627599" y="250875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724" y="0"/>
                  </a:moveTo>
                  <a:lnTo>
                    <a:pt x="3187" y="1396"/>
                  </a:lnTo>
                  <a:lnTo>
                    <a:pt x="1600" y="2743"/>
                  </a:lnTo>
                  <a:lnTo>
                    <a:pt x="0" y="4076"/>
                  </a:lnTo>
                  <a:lnTo>
                    <a:pt x="2120" y="6654"/>
                  </a:lnTo>
                  <a:lnTo>
                    <a:pt x="3759" y="5295"/>
                  </a:lnTo>
                  <a:lnTo>
                    <a:pt x="5384" y="3911"/>
                  </a:lnTo>
                  <a:lnTo>
                    <a:pt x="6972" y="2463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4" name="object 3254" descr=""/>
            <p:cNvSpPr/>
            <p:nvPr/>
          </p:nvSpPr>
          <p:spPr>
            <a:xfrm>
              <a:off x="2629428" y="2510880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4826" y="0"/>
                  </a:moveTo>
                  <a:lnTo>
                    <a:pt x="3251" y="1435"/>
                  </a:lnTo>
                  <a:lnTo>
                    <a:pt x="1638" y="2819"/>
                  </a:lnTo>
                  <a:lnTo>
                    <a:pt x="0" y="4178"/>
                  </a:lnTo>
                  <a:lnTo>
                    <a:pt x="292" y="4533"/>
                  </a:lnTo>
                  <a:lnTo>
                    <a:pt x="1930" y="3175"/>
                  </a:lnTo>
                  <a:lnTo>
                    <a:pt x="3556" y="1790"/>
                  </a:lnTo>
                  <a:lnTo>
                    <a:pt x="5143" y="342"/>
                  </a:lnTo>
                  <a:lnTo>
                    <a:pt x="48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5" name="object 3255" descr=""/>
            <p:cNvSpPr/>
            <p:nvPr/>
          </p:nvSpPr>
          <p:spPr>
            <a:xfrm>
              <a:off x="2632315" y="250441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356" y="0"/>
                  </a:moveTo>
                  <a:lnTo>
                    <a:pt x="3022" y="1511"/>
                  </a:lnTo>
                  <a:lnTo>
                    <a:pt x="1536" y="2946"/>
                  </a:lnTo>
                  <a:lnTo>
                    <a:pt x="0" y="4343"/>
                  </a:lnTo>
                  <a:lnTo>
                    <a:pt x="2260" y="6807"/>
                  </a:lnTo>
                  <a:lnTo>
                    <a:pt x="3835" y="5359"/>
                  </a:lnTo>
                  <a:lnTo>
                    <a:pt x="5397" y="3860"/>
                  </a:lnTo>
                  <a:lnTo>
                    <a:pt x="6857" y="2209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6" name="object 3256" descr=""/>
            <p:cNvSpPr/>
            <p:nvPr/>
          </p:nvSpPr>
          <p:spPr>
            <a:xfrm>
              <a:off x="2634258" y="250631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559" y="0"/>
                  </a:moveTo>
                  <a:lnTo>
                    <a:pt x="3124" y="1625"/>
                  </a:lnTo>
                  <a:lnTo>
                    <a:pt x="1574" y="3111"/>
                  </a:lnTo>
                  <a:lnTo>
                    <a:pt x="0" y="4559"/>
                  </a:lnTo>
                  <a:lnTo>
                    <a:pt x="317" y="4902"/>
                  </a:lnTo>
                  <a:lnTo>
                    <a:pt x="1892" y="3454"/>
                  </a:lnTo>
                  <a:lnTo>
                    <a:pt x="3454" y="1955"/>
                  </a:lnTo>
                  <a:lnTo>
                    <a:pt x="4914" y="304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7" name="object 3257" descr=""/>
            <p:cNvSpPr/>
            <p:nvPr/>
          </p:nvSpPr>
          <p:spPr>
            <a:xfrm>
              <a:off x="2636668" y="2499966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768" y="0"/>
                  </a:moveTo>
                  <a:lnTo>
                    <a:pt x="0" y="4445"/>
                  </a:lnTo>
                  <a:lnTo>
                    <a:pt x="2501" y="6654"/>
                  </a:lnTo>
                  <a:lnTo>
                    <a:pt x="6095" y="355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8" name="object 3258" descr=""/>
            <p:cNvSpPr/>
            <p:nvPr/>
          </p:nvSpPr>
          <p:spPr>
            <a:xfrm>
              <a:off x="2638814" y="2500271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3479" y="0"/>
                  </a:moveTo>
                  <a:lnTo>
                    <a:pt x="0" y="6045"/>
                  </a:lnTo>
                  <a:lnTo>
                    <a:pt x="355" y="6350"/>
                  </a:lnTo>
                  <a:lnTo>
                    <a:pt x="3949" y="50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9" name="object 3259" descr=""/>
            <p:cNvSpPr/>
            <p:nvPr/>
          </p:nvSpPr>
          <p:spPr>
            <a:xfrm>
              <a:off x="2637600" y="2493884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1371" y="0"/>
                  </a:moveTo>
                  <a:lnTo>
                    <a:pt x="0" y="3048"/>
                  </a:lnTo>
                  <a:lnTo>
                    <a:pt x="292" y="3175"/>
                  </a:lnTo>
                  <a:lnTo>
                    <a:pt x="1689" y="3670"/>
                  </a:lnTo>
                  <a:lnTo>
                    <a:pt x="1803" y="4305"/>
                  </a:lnTo>
                  <a:lnTo>
                    <a:pt x="1841" y="6083"/>
                  </a:lnTo>
                  <a:lnTo>
                    <a:pt x="5168" y="6438"/>
                  </a:lnTo>
                  <a:lnTo>
                    <a:pt x="5067" y="3505"/>
                  </a:lnTo>
                  <a:lnTo>
                    <a:pt x="3149" y="660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0" name="object 3260" descr=""/>
            <p:cNvSpPr/>
            <p:nvPr/>
          </p:nvSpPr>
          <p:spPr>
            <a:xfrm>
              <a:off x="2638781" y="2493884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90" y="0"/>
                  </a:moveTo>
                  <a:lnTo>
                    <a:pt x="0" y="431"/>
                  </a:lnTo>
                  <a:lnTo>
                    <a:pt x="406" y="596"/>
                  </a:lnTo>
                  <a:lnTo>
                    <a:pt x="1104" y="825"/>
                  </a:lnTo>
                  <a:lnTo>
                    <a:pt x="1765" y="1079"/>
                  </a:lnTo>
                  <a:lnTo>
                    <a:pt x="1955" y="1193"/>
                  </a:lnTo>
                  <a:lnTo>
                    <a:pt x="2158" y="1295"/>
                  </a:lnTo>
                  <a:lnTo>
                    <a:pt x="3543" y="5181"/>
                  </a:lnTo>
                  <a:lnTo>
                    <a:pt x="3543" y="6108"/>
                  </a:lnTo>
                  <a:lnTo>
                    <a:pt x="3517" y="6388"/>
                  </a:lnTo>
                  <a:lnTo>
                    <a:pt x="3987" y="6438"/>
                  </a:lnTo>
                  <a:lnTo>
                    <a:pt x="4013" y="5981"/>
                  </a:lnTo>
                  <a:lnTo>
                    <a:pt x="4013" y="5181"/>
                  </a:lnTo>
                  <a:lnTo>
                    <a:pt x="1574" y="508"/>
                  </a:lnTo>
                  <a:lnTo>
                    <a:pt x="1244" y="381"/>
                  </a:lnTo>
                  <a:lnTo>
                    <a:pt x="380" y="8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1" name="object 3261" descr=""/>
            <p:cNvSpPr/>
            <p:nvPr/>
          </p:nvSpPr>
          <p:spPr>
            <a:xfrm>
              <a:off x="2632021" y="2490899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1397" y="0"/>
                  </a:moveTo>
                  <a:lnTo>
                    <a:pt x="0" y="3035"/>
                  </a:lnTo>
                  <a:lnTo>
                    <a:pt x="1854" y="3911"/>
                  </a:lnTo>
                  <a:lnTo>
                    <a:pt x="3606" y="4864"/>
                  </a:lnTo>
                  <a:lnTo>
                    <a:pt x="4305" y="5334"/>
                  </a:lnTo>
                  <a:lnTo>
                    <a:pt x="4991" y="5753"/>
                  </a:lnTo>
                  <a:lnTo>
                    <a:pt x="5575" y="6032"/>
                  </a:lnTo>
                  <a:lnTo>
                    <a:pt x="6946" y="2984"/>
                  </a:lnTo>
                  <a:lnTo>
                    <a:pt x="6769" y="2908"/>
                  </a:lnTo>
                  <a:lnTo>
                    <a:pt x="6413" y="2705"/>
                  </a:lnTo>
                  <a:lnTo>
                    <a:pt x="5308" y="1993"/>
                  </a:lnTo>
                  <a:lnTo>
                    <a:pt x="4813" y="1714"/>
                  </a:lnTo>
                  <a:lnTo>
                    <a:pt x="3352" y="927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2" name="object 3262" descr=""/>
            <p:cNvSpPr/>
            <p:nvPr/>
          </p:nvSpPr>
          <p:spPr>
            <a:xfrm>
              <a:off x="2633228" y="2490899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90" y="0"/>
                  </a:moveTo>
                  <a:lnTo>
                    <a:pt x="0" y="431"/>
                  </a:lnTo>
                  <a:lnTo>
                    <a:pt x="965" y="876"/>
                  </a:lnTo>
                  <a:lnTo>
                    <a:pt x="1930" y="1346"/>
                  </a:lnTo>
                  <a:lnTo>
                    <a:pt x="3378" y="2120"/>
                  </a:lnTo>
                  <a:lnTo>
                    <a:pt x="3860" y="2400"/>
                  </a:lnTo>
                  <a:lnTo>
                    <a:pt x="4343" y="2705"/>
                  </a:lnTo>
                  <a:lnTo>
                    <a:pt x="4775" y="2997"/>
                  </a:lnTo>
                  <a:lnTo>
                    <a:pt x="5346" y="3327"/>
                  </a:lnTo>
                  <a:lnTo>
                    <a:pt x="5549" y="3416"/>
                  </a:lnTo>
                  <a:lnTo>
                    <a:pt x="5740" y="2984"/>
                  </a:lnTo>
                  <a:lnTo>
                    <a:pt x="5562" y="2908"/>
                  </a:lnTo>
                  <a:lnTo>
                    <a:pt x="5029" y="2603"/>
                  </a:lnTo>
                  <a:lnTo>
                    <a:pt x="4102" y="1993"/>
                  </a:lnTo>
                  <a:lnTo>
                    <a:pt x="3606" y="1714"/>
                  </a:lnTo>
                  <a:lnTo>
                    <a:pt x="2146" y="927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3" name="object 3263" descr=""/>
            <p:cNvSpPr/>
            <p:nvPr/>
          </p:nvSpPr>
          <p:spPr>
            <a:xfrm>
              <a:off x="2626278" y="2488381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244" y="0"/>
                  </a:moveTo>
                  <a:lnTo>
                    <a:pt x="0" y="3098"/>
                  </a:lnTo>
                  <a:lnTo>
                    <a:pt x="1930" y="3873"/>
                  </a:lnTo>
                  <a:lnTo>
                    <a:pt x="3860" y="4686"/>
                  </a:lnTo>
                  <a:lnTo>
                    <a:pt x="5740" y="5549"/>
                  </a:lnTo>
                  <a:lnTo>
                    <a:pt x="7137" y="2514"/>
                  </a:lnTo>
                  <a:lnTo>
                    <a:pt x="5181" y="1612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4" name="object 3264" descr=""/>
            <p:cNvSpPr/>
            <p:nvPr/>
          </p:nvSpPr>
          <p:spPr>
            <a:xfrm>
              <a:off x="2627345" y="2488381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77" y="0"/>
                  </a:moveTo>
                  <a:lnTo>
                    <a:pt x="0" y="431"/>
                  </a:lnTo>
                  <a:lnTo>
                    <a:pt x="3937" y="2044"/>
                  </a:lnTo>
                  <a:lnTo>
                    <a:pt x="5880" y="2946"/>
                  </a:lnTo>
                  <a:lnTo>
                    <a:pt x="6070" y="2514"/>
                  </a:lnTo>
                  <a:lnTo>
                    <a:pt x="4114" y="161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5" name="object 3265" descr=""/>
            <p:cNvSpPr/>
            <p:nvPr/>
          </p:nvSpPr>
          <p:spPr>
            <a:xfrm>
              <a:off x="2620411" y="2486086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168" y="0"/>
                  </a:moveTo>
                  <a:lnTo>
                    <a:pt x="0" y="3136"/>
                  </a:lnTo>
                  <a:lnTo>
                    <a:pt x="1968" y="3860"/>
                  </a:lnTo>
                  <a:lnTo>
                    <a:pt x="3924" y="4610"/>
                  </a:lnTo>
                  <a:lnTo>
                    <a:pt x="5867" y="5397"/>
                  </a:lnTo>
                  <a:lnTo>
                    <a:pt x="7112" y="2298"/>
                  </a:lnTo>
                  <a:lnTo>
                    <a:pt x="5143" y="1498"/>
                  </a:lnTo>
                  <a:lnTo>
                    <a:pt x="3162" y="736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6" name="object 3266" descr=""/>
            <p:cNvSpPr/>
            <p:nvPr/>
          </p:nvSpPr>
          <p:spPr>
            <a:xfrm>
              <a:off x="2621414" y="248608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65" y="0"/>
                  </a:moveTo>
                  <a:lnTo>
                    <a:pt x="0" y="444"/>
                  </a:lnTo>
                  <a:lnTo>
                    <a:pt x="1981" y="1181"/>
                  </a:lnTo>
                  <a:lnTo>
                    <a:pt x="3962" y="1943"/>
                  </a:lnTo>
                  <a:lnTo>
                    <a:pt x="5930" y="2730"/>
                  </a:lnTo>
                  <a:lnTo>
                    <a:pt x="6108" y="2298"/>
                  </a:lnTo>
                  <a:lnTo>
                    <a:pt x="4140" y="1498"/>
                  </a:lnTo>
                  <a:lnTo>
                    <a:pt x="2159" y="736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7" name="object 3267" descr=""/>
            <p:cNvSpPr/>
            <p:nvPr/>
          </p:nvSpPr>
          <p:spPr>
            <a:xfrm>
              <a:off x="2614495" y="248393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092" y="0"/>
                  </a:moveTo>
                  <a:lnTo>
                    <a:pt x="0" y="3162"/>
                  </a:lnTo>
                  <a:lnTo>
                    <a:pt x="1981" y="3848"/>
                  </a:lnTo>
                  <a:lnTo>
                    <a:pt x="3949" y="4546"/>
                  </a:lnTo>
                  <a:lnTo>
                    <a:pt x="5918" y="5283"/>
                  </a:lnTo>
                  <a:lnTo>
                    <a:pt x="7086" y="2146"/>
                  </a:lnTo>
                  <a:lnTo>
                    <a:pt x="5092" y="1409"/>
                  </a:lnTo>
                  <a:lnTo>
                    <a:pt x="3098" y="69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8" name="object 3268" descr=""/>
            <p:cNvSpPr/>
            <p:nvPr/>
          </p:nvSpPr>
          <p:spPr>
            <a:xfrm>
              <a:off x="2615435" y="248393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52" y="0"/>
                  </a:moveTo>
                  <a:lnTo>
                    <a:pt x="0" y="444"/>
                  </a:lnTo>
                  <a:lnTo>
                    <a:pt x="2006" y="1130"/>
                  </a:lnTo>
                  <a:lnTo>
                    <a:pt x="4000" y="1854"/>
                  </a:lnTo>
                  <a:lnTo>
                    <a:pt x="5981" y="2590"/>
                  </a:lnTo>
                  <a:lnTo>
                    <a:pt x="6146" y="2146"/>
                  </a:lnTo>
                  <a:lnTo>
                    <a:pt x="4152" y="1409"/>
                  </a:lnTo>
                  <a:lnTo>
                    <a:pt x="2159" y="69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9" name="object 3269" descr=""/>
            <p:cNvSpPr/>
            <p:nvPr/>
          </p:nvSpPr>
          <p:spPr>
            <a:xfrm>
              <a:off x="2608491" y="2481961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079" y="0"/>
                  </a:moveTo>
                  <a:lnTo>
                    <a:pt x="0" y="3162"/>
                  </a:lnTo>
                  <a:lnTo>
                    <a:pt x="520" y="3340"/>
                  </a:lnTo>
                  <a:lnTo>
                    <a:pt x="3035" y="4127"/>
                  </a:lnTo>
                  <a:lnTo>
                    <a:pt x="6007" y="5130"/>
                  </a:lnTo>
                  <a:lnTo>
                    <a:pt x="7099" y="1968"/>
                  </a:lnTo>
                  <a:lnTo>
                    <a:pt x="5092" y="1282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0" name="object 3270" descr=""/>
            <p:cNvSpPr/>
            <p:nvPr/>
          </p:nvSpPr>
          <p:spPr>
            <a:xfrm>
              <a:off x="2609418" y="2481961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152" y="0"/>
                  </a:moveTo>
                  <a:lnTo>
                    <a:pt x="0" y="444"/>
                  </a:lnTo>
                  <a:lnTo>
                    <a:pt x="482" y="609"/>
                  </a:lnTo>
                  <a:lnTo>
                    <a:pt x="4013" y="1727"/>
                  </a:lnTo>
                  <a:lnTo>
                    <a:pt x="6019" y="2413"/>
                  </a:lnTo>
                  <a:lnTo>
                    <a:pt x="6172" y="1968"/>
                  </a:lnTo>
                  <a:lnTo>
                    <a:pt x="4165" y="1282"/>
                  </a:lnTo>
                  <a:lnTo>
                    <a:pt x="1117" y="317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1" name="object 3271" descr=""/>
            <p:cNvSpPr/>
            <p:nvPr/>
          </p:nvSpPr>
          <p:spPr>
            <a:xfrm>
              <a:off x="2602401" y="2479486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816" y="0"/>
                  </a:moveTo>
                  <a:lnTo>
                    <a:pt x="0" y="2794"/>
                  </a:lnTo>
                  <a:lnTo>
                    <a:pt x="1930" y="4064"/>
                  </a:lnTo>
                  <a:lnTo>
                    <a:pt x="4025" y="4927"/>
                  </a:lnTo>
                  <a:lnTo>
                    <a:pt x="6096" y="5638"/>
                  </a:lnTo>
                  <a:lnTo>
                    <a:pt x="7162" y="2476"/>
                  </a:lnTo>
                  <a:lnTo>
                    <a:pt x="5245" y="1816"/>
                  </a:lnTo>
                  <a:lnTo>
                    <a:pt x="3416" y="104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2" name="object 3272" descr=""/>
            <p:cNvSpPr/>
            <p:nvPr/>
          </p:nvSpPr>
          <p:spPr>
            <a:xfrm>
              <a:off x="2603963" y="2479486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54" y="0"/>
                  </a:moveTo>
                  <a:lnTo>
                    <a:pt x="0" y="393"/>
                  </a:lnTo>
                  <a:lnTo>
                    <a:pt x="1651" y="1460"/>
                  </a:lnTo>
                  <a:lnTo>
                    <a:pt x="3517" y="2260"/>
                  </a:lnTo>
                  <a:lnTo>
                    <a:pt x="5461" y="2921"/>
                  </a:lnTo>
                  <a:lnTo>
                    <a:pt x="5600" y="2476"/>
                  </a:lnTo>
                  <a:lnTo>
                    <a:pt x="3683" y="1816"/>
                  </a:lnTo>
                  <a:lnTo>
                    <a:pt x="1854" y="1041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3" name="object 3273" descr=""/>
            <p:cNvSpPr/>
            <p:nvPr/>
          </p:nvSpPr>
          <p:spPr>
            <a:xfrm>
              <a:off x="2597546" y="247602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787" y="0"/>
                  </a:moveTo>
                  <a:lnTo>
                    <a:pt x="0" y="3251"/>
                  </a:lnTo>
                  <a:lnTo>
                    <a:pt x="825" y="3441"/>
                  </a:lnTo>
                  <a:lnTo>
                    <a:pt x="1574" y="3797"/>
                  </a:lnTo>
                  <a:lnTo>
                    <a:pt x="2451" y="4419"/>
                  </a:lnTo>
                  <a:lnTo>
                    <a:pt x="3886" y="5613"/>
                  </a:lnTo>
                  <a:lnTo>
                    <a:pt x="4851" y="6261"/>
                  </a:lnTo>
                  <a:lnTo>
                    <a:pt x="6667" y="3467"/>
                  </a:lnTo>
                  <a:lnTo>
                    <a:pt x="6273" y="3200"/>
                  </a:lnTo>
                  <a:lnTo>
                    <a:pt x="5892" y="2921"/>
                  </a:lnTo>
                  <a:lnTo>
                    <a:pt x="5524" y="2628"/>
                  </a:lnTo>
                  <a:lnTo>
                    <a:pt x="4724" y="1955"/>
                  </a:lnTo>
                  <a:lnTo>
                    <a:pt x="4483" y="1765"/>
                  </a:lnTo>
                  <a:lnTo>
                    <a:pt x="3213" y="850"/>
                  </a:lnTo>
                  <a:lnTo>
                    <a:pt x="2019" y="29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4" name="object 3274" descr=""/>
            <p:cNvSpPr/>
            <p:nvPr/>
          </p:nvSpPr>
          <p:spPr>
            <a:xfrm>
              <a:off x="2598219" y="2476023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114" y="0"/>
                  </a:moveTo>
                  <a:lnTo>
                    <a:pt x="0" y="457"/>
                  </a:lnTo>
                  <a:lnTo>
                    <a:pt x="1181" y="736"/>
                  </a:lnTo>
                  <a:lnTo>
                    <a:pt x="2311" y="1257"/>
                  </a:lnTo>
                  <a:lnTo>
                    <a:pt x="3276" y="1968"/>
                  </a:lnTo>
                  <a:lnTo>
                    <a:pt x="3517" y="2133"/>
                  </a:lnTo>
                  <a:lnTo>
                    <a:pt x="3759" y="2324"/>
                  </a:lnTo>
                  <a:lnTo>
                    <a:pt x="3975" y="2514"/>
                  </a:lnTo>
                  <a:lnTo>
                    <a:pt x="4927" y="3302"/>
                  </a:lnTo>
                  <a:lnTo>
                    <a:pt x="5333" y="3594"/>
                  </a:lnTo>
                  <a:lnTo>
                    <a:pt x="5740" y="3860"/>
                  </a:lnTo>
                  <a:lnTo>
                    <a:pt x="5994" y="3467"/>
                  </a:lnTo>
                  <a:lnTo>
                    <a:pt x="5600" y="3200"/>
                  </a:lnTo>
                  <a:lnTo>
                    <a:pt x="5219" y="2921"/>
                  </a:lnTo>
                  <a:lnTo>
                    <a:pt x="4851" y="2628"/>
                  </a:lnTo>
                  <a:lnTo>
                    <a:pt x="4051" y="1955"/>
                  </a:lnTo>
                  <a:lnTo>
                    <a:pt x="3809" y="1765"/>
                  </a:lnTo>
                  <a:lnTo>
                    <a:pt x="2539" y="850"/>
                  </a:lnTo>
                  <a:lnTo>
                    <a:pt x="1346" y="29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5" name="object 3275" descr=""/>
            <p:cNvSpPr/>
            <p:nvPr/>
          </p:nvSpPr>
          <p:spPr>
            <a:xfrm>
              <a:off x="2591250" y="2475675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4597" y="0"/>
                  </a:moveTo>
                  <a:lnTo>
                    <a:pt x="2209" y="203"/>
                  </a:lnTo>
                  <a:lnTo>
                    <a:pt x="1079" y="457"/>
                  </a:lnTo>
                  <a:lnTo>
                    <a:pt x="0" y="749"/>
                  </a:lnTo>
                  <a:lnTo>
                    <a:pt x="889" y="3962"/>
                  </a:lnTo>
                  <a:lnTo>
                    <a:pt x="1841" y="3708"/>
                  </a:lnTo>
                  <a:lnTo>
                    <a:pt x="2781" y="3505"/>
                  </a:lnTo>
                  <a:lnTo>
                    <a:pt x="4597" y="3352"/>
                  </a:lnTo>
                  <a:lnTo>
                    <a:pt x="5486" y="3390"/>
                  </a:lnTo>
                  <a:lnTo>
                    <a:pt x="6299" y="3594"/>
                  </a:lnTo>
                  <a:lnTo>
                    <a:pt x="7086" y="342"/>
                  </a:lnTo>
                  <a:lnTo>
                    <a:pt x="5842" y="50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6" name="object 3276" descr=""/>
            <p:cNvSpPr/>
            <p:nvPr/>
          </p:nvSpPr>
          <p:spPr>
            <a:xfrm>
              <a:off x="2591250" y="2475675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4597" y="0"/>
                  </a:moveTo>
                  <a:lnTo>
                    <a:pt x="2209" y="203"/>
                  </a:lnTo>
                  <a:lnTo>
                    <a:pt x="1079" y="457"/>
                  </a:lnTo>
                  <a:lnTo>
                    <a:pt x="0" y="749"/>
                  </a:lnTo>
                  <a:lnTo>
                    <a:pt x="127" y="1206"/>
                  </a:lnTo>
                  <a:lnTo>
                    <a:pt x="1193" y="901"/>
                  </a:lnTo>
                  <a:lnTo>
                    <a:pt x="2298" y="673"/>
                  </a:lnTo>
                  <a:lnTo>
                    <a:pt x="4597" y="469"/>
                  </a:lnTo>
                  <a:lnTo>
                    <a:pt x="5791" y="520"/>
                  </a:lnTo>
                  <a:lnTo>
                    <a:pt x="6972" y="800"/>
                  </a:lnTo>
                  <a:lnTo>
                    <a:pt x="7086" y="342"/>
                  </a:lnTo>
                  <a:lnTo>
                    <a:pt x="5842" y="50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7" name="object 3277" descr=""/>
            <p:cNvSpPr/>
            <p:nvPr/>
          </p:nvSpPr>
          <p:spPr>
            <a:xfrm>
              <a:off x="2585162" y="247642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083" y="0"/>
                  </a:moveTo>
                  <a:lnTo>
                    <a:pt x="3924" y="596"/>
                  </a:lnTo>
                  <a:lnTo>
                    <a:pt x="1930" y="1422"/>
                  </a:lnTo>
                  <a:lnTo>
                    <a:pt x="0" y="2108"/>
                  </a:lnTo>
                  <a:lnTo>
                    <a:pt x="1117" y="5257"/>
                  </a:lnTo>
                  <a:lnTo>
                    <a:pt x="3149" y="4533"/>
                  </a:lnTo>
                  <a:lnTo>
                    <a:pt x="5080" y="3746"/>
                  </a:lnTo>
                  <a:lnTo>
                    <a:pt x="6972" y="3225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8" name="object 3278" descr=""/>
            <p:cNvSpPr/>
            <p:nvPr/>
          </p:nvSpPr>
          <p:spPr>
            <a:xfrm>
              <a:off x="2585162" y="247642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6083" y="0"/>
                  </a:moveTo>
                  <a:lnTo>
                    <a:pt x="3924" y="596"/>
                  </a:lnTo>
                  <a:lnTo>
                    <a:pt x="1930" y="1422"/>
                  </a:lnTo>
                  <a:lnTo>
                    <a:pt x="0" y="2108"/>
                  </a:lnTo>
                  <a:lnTo>
                    <a:pt x="152" y="2552"/>
                  </a:lnTo>
                  <a:lnTo>
                    <a:pt x="2108" y="1866"/>
                  </a:lnTo>
                  <a:lnTo>
                    <a:pt x="4089" y="1041"/>
                  </a:lnTo>
                  <a:lnTo>
                    <a:pt x="6210" y="457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9" name="object 3279" descr=""/>
            <p:cNvSpPr/>
            <p:nvPr/>
          </p:nvSpPr>
          <p:spPr>
            <a:xfrm>
              <a:off x="2579348" y="247852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5816" y="0"/>
                  </a:moveTo>
                  <a:lnTo>
                    <a:pt x="444" y="1397"/>
                  </a:lnTo>
                  <a:lnTo>
                    <a:pt x="0" y="1460"/>
                  </a:lnTo>
                  <a:lnTo>
                    <a:pt x="495" y="4762"/>
                  </a:lnTo>
                  <a:lnTo>
                    <a:pt x="1549" y="4622"/>
                  </a:lnTo>
                  <a:lnTo>
                    <a:pt x="2692" y="4419"/>
                  </a:lnTo>
                  <a:lnTo>
                    <a:pt x="4330" y="4000"/>
                  </a:lnTo>
                  <a:lnTo>
                    <a:pt x="5753" y="3556"/>
                  </a:lnTo>
                  <a:lnTo>
                    <a:pt x="6146" y="3416"/>
                  </a:lnTo>
                  <a:lnTo>
                    <a:pt x="6413" y="3340"/>
                  </a:lnTo>
                  <a:lnTo>
                    <a:pt x="6934" y="3149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0" name="object 3280" descr=""/>
            <p:cNvSpPr/>
            <p:nvPr/>
          </p:nvSpPr>
          <p:spPr>
            <a:xfrm>
              <a:off x="2579348" y="2478526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16" y="0"/>
                  </a:moveTo>
                  <a:lnTo>
                    <a:pt x="444" y="1397"/>
                  </a:lnTo>
                  <a:lnTo>
                    <a:pt x="0" y="1460"/>
                  </a:lnTo>
                  <a:lnTo>
                    <a:pt x="63" y="1917"/>
                  </a:lnTo>
                  <a:lnTo>
                    <a:pt x="215" y="1905"/>
                  </a:lnTo>
                  <a:lnTo>
                    <a:pt x="355" y="1879"/>
                  </a:lnTo>
                  <a:lnTo>
                    <a:pt x="1104" y="1790"/>
                  </a:lnTo>
                  <a:lnTo>
                    <a:pt x="4762" y="850"/>
                  </a:lnTo>
                  <a:lnTo>
                    <a:pt x="5486" y="622"/>
                  </a:lnTo>
                  <a:lnTo>
                    <a:pt x="5969" y="444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1" name="object 3281" descr=""/>
            <p:cNvSpPr/>
            <p:nvPr/>
          </p:nvSpPr>
          <p:spPr>
            <a:xfrm>
              <a:off x="2572844" y="2479982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502" y="0"/>
                  </a:moveTo>
                  <a:lnTo>
                    <a:pt x="0" y="2438"/>
                  </a:lnTo>
                  <a:lnTo>
                    <a:pt x="1727" y="5295"/>
                  </a:lnTo>
                  <a:lnTo>
                    <a:pt x="3365" y="4305"/>
                  </a:lnTo>
                  <a:lnTo>
                    <a:pt x="5181" y="3581"/>
                  </a:lnTo>
                  <a:lnTo>
                    <a:pt x="6997" y="3302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2" name="object 3282" descr=""/>
            <p:cNvSpPr/>
            <p:nvPr/>
          </p:nvSpPr>
          <p:spPr>
            <a:xfrm>
              <a:off x="2572844" y="2479982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502" y="0"/>
                  </a:moveTo>
                  <a:lnTo>
                    <a:pt x="0" y="2438"/>
                  </a:lnTo>
                  <a:lnTo>
                    <a:pt x="241" y="2844"/>
                  </a:lnTo>
                  <a:lnTo>
                    <a:pt x="1206" y="2260"/>
                  </a:lnTo>
                  <a:lnTo>
                    <a:pt x="2209" y="1752"/>
                  </a:lnTo>
                  <a:lnTo>
                    <a:pt x="4330" y="952"/>
                  </a:lnTo>
                  <a:lnTo>
                    <a:pt x="5422" y="635"/>
                  </a:lnTo>
                  <a:lnTo>
                    <a:pt x="6578" y="469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3" name="object 3283" descr=""/>
            <p:cNvSpPr/>
            <p:nvPr/>
          </p:nvSpPr>
          <p:spPr>
            <a:xfrm>
              <a:off x="2567673" y="248242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5168" y="0"/>
                  </a:moveTo>
                  <a:lnTo>
                    <a:pt x="0" y="4610"/>
                  </a:lnTo>
                  <a:lnTo>
                    <a:pt x="2679" y="6616"/>
                  </a:lnTo>
                  <a:lnTo>
                    <a:pt x="3784" y="5130"/>
                  </a:lnTo>
                  <a:lnTo>
                    <a:pt x="5270" y="3848"/>
                  </a:lnTo>
                  <a:lnTo>
                    <a:pt x="6896" y="2857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4" name="object 3284" descr=""/>
            <p:cNvSpPr/>
            <p:nvPr/>
          </p:nvSpPr>
          <p:spPr>
            <a:xfrm>
              <a:off x="2567673" y="2482420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168" y="0"/>
                  </a:moveTo>
                  <a:lnTo>
                    <a:pt x="0" y="4610"/>
                  </a:lnTo>
                  <a:lnTo>
                    <a:pt x="381" y="4889"/>
                  </a:lnTo>
                  <a:lnTo>
                    <a:pt x="1752" y="3060"/>
                  </a:lnTo>
                  <a:lnTo>
                    <a:pt x="3492" y="1574"/>
                  </a:lnTo>
                  <a:lnTo>
                    <a:pt x="5410" y="406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5" name="object 3285" descr=""/>
            <p:cNvSpPr/>
            <p:nvPr/>
          </p:nvSpPr>
          <p:spPr>
            <a:xfrm>
              <a:off x="2565119" y="2487031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2552" y="0"/>
                  </a:moveTo>
                  <a:lnTo>
                    <a:pt x="0" y="6756"/>
                  </a:lnTo>
                  <a:lnTo>
                    <a:pt x="3340" y="6883"/>
                  </a:lnTo>
                  <a:lnTo>
                    <a:pt x="3390" y="5181"/>
                  </a:lnTo>
                  <a:lnTo>
                    <a:pt x="4114" y="3479"/>
                  </a:lnTo>
                  <a:lnTo>
                    <a:pt x="5232" y="1993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6" name="object 3286" descr=""/>
            <p:cNvSpPr/>
            <p:nvPr/>
          </p:nvSpPr>
          <p:spPr>
            <a:xfrm>
              <a:off x="2565119" y="2487031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552" y="0"/>
                  </a:moveTo>
                  <a:lnTo>
                    <a:pt x="0" y="6756"/>
                  </a:lnTo>
                  <a:lnTo>
                    <a:pt x="469" y="6769"/>
                  </a:lnTo>
                  <a:lnTo>
                    <a:pt x="508" y="5575"/>
                  </a:lnTo>
                  <a:lnTo>
                    <a:pt x="787" y="4394"/>
                  </a:lnTo>
                  <a:lnTo>
                    <a:pt x="1651" y="2209"/>
                  </a:lnTo>
                  <a:lnTo>
                    <a:pt x="2247" y="1193"/>
                  </a:lnTo>
                  <a:lnTo>
                    <a:pt x="2933" y="279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7" name="object 3287" descr=""/>
            <p:cNvSpPr/>
            <p:nvPr/>
          </p:nvSpPr>
          <p:spPr>
            <a:xfrm>
              <a:off x="2565069" y="2493782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50" y="0"/>
                  </a:moveTo>
                  <a:lnTo>
                    <a:pt x="0" y="1257"/>
                  </a:lnTo>
                  <a:lnTo>
                    <a:pt x="190" y="2540"/>
                  </a:lnTo>
                  <a:lnTo>
                    <a:pt x="596" y="3708"/>
                  </a:lnTo>
                  <a:lnTo>
                    <a:pt x="990" y="4889"/>
                  </a:lnTo>
                  <a:lnTo>
                    <a:pt x="1574" y="5981"/>
                  </a:lnTo>
                  <a:lnTo>
                    <a:pt x="2273" y="6946"/>
                  </a:lnTo>
                  <a:lnTo>
                    <a:pt x="4991" y="5003"/>
                  </a:lnTo>
                  <a:lnTo>
                    <a:pt x="4457" y="4254"/>
                  </a:lnTo>
                  <a:lnTo>
                    <a:pt x="4038" y="3467"/>
                  </a:lnTo>
                  <a:lnTo>
                    <a:pt x="3479" y="1828"/>
                  </a:lnTo>
                  <a:lnTo>
                    <a:pt x="3352" y="977"/>
                  </a:lnTo>
                  <a:lnTo>
                    <a:pt x="3390" y="12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8" name="object 3288" descr=""/>
            <p:cNvSpPr/>
            <p:nvPr/>
          </p:nvSpPr>
          <p:spPr>
            <a:xfrm>
              <a:off x="2565069" y="2493782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50" y="0"/>
                  </a:moveTo>
                  <a:lnTo>
                    <a:pt x="0" y="1257"/>
                  </a:lnTo>
                  <a:lnTo>
                    <a:pt x="190" y="2540"/>
                  </a:lnTo>
                  <a:lnTo>
                    <a:pt x="596" y="3708"/>
                  </a:lnTo>
                  <a:lnTo>
                    <a:pt x="990" y="4889"/>
                  </a:lnTo>
                  <a:lnTo>
                    <a:pt x="1574" y="5981"/>
                  </a:lnTo>
                  <a:lnTo>
                    <a:pt x="2273" y="6946"/>
                  </a:lnTo>
                  <a:lnTo>
                    <a:pt x="2654" y="6680"/>
                  </a:lnTo>
                  <a:lnTo>
                    <a:pt x="1981" y="5740"/>
                  </a:lnTo>
                  <a:lnTo>
                    <a:pt x="1422" y="4699"/>
                  </a:lnTo>
                  <a:lnTo>
                    <a:pt x="660" y="2438"/>
                  </a:lnTo>
                  <a:lnTo>
                    <a:pt x="469" y="1219"/>
                  </a:lnTo>
                  <a:lnTo>
                    <a:pt x="520" y="2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9" name="object 3289" descr=""/>
            <p:cNvSpPr/>
            <p:nvPr/>
          </p:nvSpPr>
          <p:spPr>
            <a:xfrm>
              <a:off x="2567338" y="249879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2717" y="0"/>
                  </a:moveTo>
                  <a:lnTo>
                    <a:pt x="0" y="1930"/>
                  </a:lnTo>
                  <a:lnTo>
                    <a:pt x="355" y="2425"/>
                  </a:lnTo>
                  <a:lnTo>
                    <a:pt x="723" y="2870"/>
                  </a:lnTo>
                  <a:lnTo>
                    <a:pt x="5702" y="6248"/>
                  </a:lnTo>
                  <a:lnTo>
                    <a:pt x="6985" y="3162"/>
                  </a:lnTo>
                  <a:lnTo>
                    <a:pt x="6083" y="2793"/>
                  </a:lnTo>
                  <a:lnTo>
                    <a:pt x="5219" y="2362"/>
                  </a:lnTo>
                  <a:lnTo>
                    <a:pt x="4152" y="1612"/>
                  </a:lnTo>
                  <a:lnTo>
                    <a:pt x="3835" y="1346"/>
                  </a:lnTo>
                  <a:lnTo>
                    <a:pt x="2984" y="368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0" name="object 3290" descr=""/>
            <p:cNvSpPr/>
            <p:nvPr/>
          </p:nvSpPr>
          <p:spPr>
            <a:xfrm>
              <a:off x="2567338" y="2500457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381" y="0"/>
                  </a:moveTo>
                  <a:lnTo>
                    <a:pt x="0" y="266"/>
                  </a:lnTo>
                  <a:lnTo>
                    <a:pt x="355" y="761"/>
                  </a:lnTo>
                  <a:lnTo>
                    <a:pt x="723" y="1206"/>
                  </a:lnTo>
                  <a:lnTo>
                    <a:pt x="5702" y="4584"/>
                  </a:lnTo>
                  <a:lnTo>
                    <a:pt x="5880" y="4152"/>
                  </a:lnTo>
                  <a:lnTo>
                    <a:pt x="4851" y="3721"/>
                  </a:lnTo>
                  <a:lnTo>
                    <a:pt x="3835" y="3225"/>
                  </a:lnTo>
                  <a:lnTo>
                    <a:pt x="723" y="469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1" name="object 3291" descr=""/>
            <p:cNvSpPr/>
            <p:nvPr/>
          </p:nvSpPr>
          <p:spPr>
            <a:xfrm>
              <a:off x="2573046" y="2501953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1269" y="0"/>
                  </a:moveTo>
                  <a:lnTo>
                    <a:pt x="0" y="3086"/>
                  </a:lnTo>
                  <a:lnTo>
                    <a:pt x="1041" y="3517"/>
                  </a:lnTo>
                  <a:lnTo>
                    <a:pt x="2095" y="3873"/>
                  </a:lnTo>
                  <a:lnTo>
                    <a:pt x="4203" y="4495"/>
                  </a:lnTo>
                  <a:lnTo>
                    <a:pt x="5270" y="4762"/>
                  </a:lnTo>
                  <a:lnTo>
                    <a:pt x="6324" y="4991"/>
                  </a:lnTo>
                  <a:lnTo>
                    <a:pt x="7048" y="1727"/>
                  </a:lnTo>
                  <a:lnTo>
                    <a:pt x="6045" y="1511"/>
                  </a:lnTo>
                  <a:lnTo>
                    <a:pt x="5054" y="1257"/>
                  </a:lnTo>
                  <a:lnTo>
                    <a:pt x="3124" y="698"/>
                  </a:lnTo>
                  <a:lnTo>
                    <a:pt x="2171" y="381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2" name="object 3292" descr=""/>
            <p:cNvSpPr/>
            <p:nvPr/>
          </p:nvSpPr>
          <p:spPr>
            <a:xfrm>
              <a:off x="2573046" y="2504608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177" y="0"/>
                  </a:moveTo>
                  <a:lnTo>
                    <a:pt x="6324" y="2336"/>
                  </a:lnTo>
                  <a:lnTo>
                    <a:pt x="6426" y="1879"/>
                  </a:lnTo>
                  <a:lnTo>
                    <a:pt x="5372" y="1650"/>
                  </a:lnTo>
                  <a:lnTo>
                    <a:pt x="4330" y="1384"/>
                  </a:lnTo>
                  <a:lnTo>
                    <a:pt x="2235" y="774"/>
                  </a:lnTo>
                  <a:lnTo>
                    <a:pt x="1206" y="43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3" name="object 3293" descr=""/>
            <p:cNvSpPr/>
            <p:nvPr/>
          </p:nvSpPr>
          <p:spPr>
            <a:xfrm>
              <a:off x="2579368" y="2503687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723" y="0"/>
                  </a:moveTo>
                  <a:lnTo>
                    <a:pt x="0" y="3251"/>
                  </a:lnTo>
                  <a:lnTo>
                    <a:pt x="2120" y="3721"/>
                  </a:lnTo>
                  <a:lnTo>
                    <a:pt x="4241" y="4089"/>
                  </a:lnTo>
                  <a:lnTo>
                    <a:pt x="6362" y="4381"/>
                  </a:lnTo>
                  <a:lnTo>
                    <a:pt x="6819" y="1079"/>
                  </a:lnTo>
                  <a:lnTo>
                    <a:pt x="4775" y="787"/>
                  </a:lnTo>
                  <a:lnTo>
                    <a:pt x="2730" y="444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4" name="object 3294" descr=""/>
            <p:cNvSpPr/>
            <p:nvPr/>
          </p:nvSpPr>
          <p:spPr>
            <a:xfrm>
              <a:off x="2579368" y="2506481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101" y="0"/>
                  </a:moveTo>
                  <a:lnTo>
                    <a:pt x="0" y="457"/>
                  </a:lnTo>
                  <a:lnTo>
                    <a:pt x="2120" y="927"/>
                  </a:lnTo>
                  <a:lnTo>
                    <a:pt x="4241" y="1295"/>
                  </a:lnTo>
                  <a:lnTo>
                    <a:pt x="6362" y="1587"/>
                  </a:lnTo>
                  <a:lnTo>
                    <a:pt x="6426" y="1117"/>
                  </a:lnTo>
                  <a:lnTo>
                    <a:pt x="4318" y="825"/>
                  </a:lnTo>
                  <a:lnTo>
                    <a:pt x="2209" y="4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5" name="object 3295" descr=""/>
            <p:cNvSpPr/>
            <p:nvPr/>
          </p:nvSpPr>
          <p:spPr>
            <a:xfrm>
              <a:off x="2585734" y="250476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457" y="0"/>
                  </a:moveTo>
                  <a:lnTo>
                    <a:pt x="0" y="3302"/>
                  </a:lnTo>
                  <a:lnTo>
                    <a:pt x="2120" y="3594"/>
                  </a:lnTo>
                  <a:lnTo>
                    <a:pt x="4241" y="3835"/>
                  </a:lnTo>
                  <a:lnTo>
                    <a:pt x="6362" y="4025"/>
                  </a:lnTo>
                  <a:lnTo>
                    <a:pt x="6667" y="698"/>
                  </a:lnTo>
                  <a:lnTo>
                    <a:pt x="4584" y="508"/>
                  </a:lnTo>
                  <a:lnTo>
                    <a:pt x="2514" y="279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6" name="object 3296" descr=""/>
            <p:cNvSpPr/>
            <p:nvPr/>
          </p:nvSpPr>
          <p:spPr>
            <a:xfrm>
              <a:off x="2585734" y="2507609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63" y="0"/>
                  </a:moveTo>
                  <a:lnTo>
                    <a:pt x="0" y="457"/>
                  </a:lnTo>
                  <a:lnTo>
                    <a:pt x="2120" y="749"/>
                  </a:lnTo>
                  <a:lnTo>
                    <a:pt x="4241" y="990"/>
                  </a:lnTo>
                  <a:lnTo>
                    <a:pt x="6362" y="1181"/>
                  </a:lnTo>
                  <a:lnTo>
                    <a:pt x="6400" y="711"/>
                  </a:lnTo>
                  <a:lnTo>
                    <a:pt x="4292" y="520"/>
                  </a:lnTo>
                  <a:lnTo>
                    <a:pt x="2171" y="29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7" name="object 3297" descr=""/>
            <p:cNvSpPr/>
            <p:nvPr/>
          </p:nvSpPr>
          <p:spPr>
            <a:xfrm>
              <a:off x="2592094" y="250508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083" y="0"/>
                  </a:moveTo>
                  <a:lnTo>
                    <a:pt x="5118" y="203"/>
                  </a:lnTo>
                  <a:lnTo>
                    <a:pt x="4152" y="355"/>
                  </a:lnTo>
                  <a:lnTo>
                    <a:pt x="2717" y="457"/>
                  </a:lnTo>
                  <a:lnTo>
                    <a:pt x="2235" y="469"/>
                  </a:lnTo>
                  <a:lnTo>
                    <a:pt x="1523" y="457"/>
                  </a:lnTo>
                  <a:lnTo>
                    <a:pt x="304" y="380"/>
                  </a:lnTo>
                  <a:lnTo>
                    <a:pt x="0" y="3708"/>
                  </a:lnTo>
                  <a:lnTo>
                    <a:pt x="838" y="3771"/>
                  </a:lnTo>
                  <a:lnTo>
                    <a:pt x="2285" y="3809"/>
                  </a:lnTo>
                  <a:lnTo>
                    <a:pt x="2857" y="3797"/>
                  </a:lnTo>
                  <a:lnTo>
                    <a:pt x="4571" y="3682"/>
                  </a:lnTo>
                  <a:lnTo>
                    <a:pt x="5702" y="3505"/>
                  </a:lnTo>
                  <a:lnTo>
                    <a:pt x="6794" y="3263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8" name="object 3298" descr=""/>
            <p:cNvSpPr/>
            <p:nvPr/>
          </p:nvSpPr>
          <p:spPr>
            <a:xfrm>
              <a:off x="2592094" y="2507893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6692" y="0"/>
                  </a:moveTo>
                  <a:lnTo>
                    <a:pt x="5626" y="228"/>
                  </a:lnTo>
                  <a:lnTo>
                    <a:pt x="4521" y="406"/>
                  </a:lnTo>
                  <a:lnTo>
                    <a:pt x="2832" y="520"/>
                  </a:lnTo>
                  <a:lnTo>
                    <a:pt x="1714" y="533"/>
                  </a:lnTo>
                  <a:lnTo>
                    <a:pt x="596" y="482"/>
                  </a:lnTo>
                  <a:lnTo>
                    <a:pt x="50" y="431"/>
                  </a:lnTo>
                  <a:lnTo>
                    <a:pt x="0" y="901"/>
                  </a:lnTo>
                  <a:lnTo>
                    <a:pt x="838" y="965"/>
                  </a:lnTo>
                  <a:lnTo>
                    <a:pt x="2285" y="1003"/>
                  </a:lnTo>
                  <a:lnTo>
                    <a:pt x="2857" y="990"/>
                  </a:lnTo>
                  <a:lnTo>
                    <a:pt x="4571" y="876"/>
                  </a:lnTo>
                  <a:lnTo>
                    <a:pt x="5702" y="698"/>
                  </a:lnTo>
                  <a:lnTo>
                    <a:pt x="6794" y="457"/>
                  </a:lnTo>
                  <a:lnTo>
                    <a:pt x="66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9" name="object 3299" descr=""/>
            <p:cNvSpPr/>
            <p:nvPr/>
          </p:nvSpPr>
          <p:spPr>
            <a:xfrm>
              <a:off x="2598188" y="250343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032" y="0"/>
                  </a:moveTo>
                  <a:lnTo>
                    <a:pt x="3911" y="558"/>
                  </a:lnTo>
                  <a:lnTo>
                    <a:pt x="1930" y="1231"/>
                  </a:lnTo>
                  <a:lnTo>
                    <a:pt x="0" y="1650"/>
                  </a:lnTo>
                  <a:lnTo>
                    <a:pt x="698" y="4914"/>
                  </a:lnTo>
                  <a:lnTo>
                    <a:pt x="2882" y="4444"/>
                  </a:lnTo>
                  <a:lnTo>
                    <a:pt x="4914" y="3746"/>
                  </a:lnTo>
                  <a:lnTo>
                    <a:pt x="6870" y="3238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0" name="object 3300" descr=""/>
            <p:cNvSpPr/>
            <p:nvPr/>
          </p:nvSpPr>
          <p:spPr>
            <a:xfrm>
              <a:off x="2598785" y="2506218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6159" y="0"/>
                  </a:moveTo>
                  <a:lnTo>
                    <a:pt x="4178" y="520"/>
                  </a:lnTo>
                  <a:lnTo>
                    <a:pt x="2158" y="1206"/>
                  </a:lnTo>
                  <a:lnTo>
                    <a:pt x="0" y="1676"/>
                  </a:lnTo>
                  <a:lnTo>
                    <a:pt x="101" y="2133"/>
                  </a:lnTo>
                  <a:lnTo>
                    <a:pt x="2285" y="1663"/>
                  </a:lnTo>
                  <a:lnTo>
                    <a:pt x="4317" y="965"/>
                  </a:lnTo>
                  <a:lnTo>
                    <a:pt x="6273" y="457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1" name="object 3301" descr=""/>
            <p:cNvSpPr/>
            <p:nvPr/>
          </p:nvSpPr>
          <p:spPr>
            <a:xfrm>
              <a:off x="2604218" y="2502634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4584" y="0"/>
                  </a:moveTo>
                  <a:lnTo>
                    <a:pt x="2113" y="304"/>
                  </a:lnTo>
                  <a:lnTo>
                    <a:pt x="1066" y="533"/>
                  </a:lnTo>
                  <a:lnTo>
                    <a:pt x="0" y="812"/>
                  </a:lnTo>
                  <a:lnTo>
                    <a:pt x="838" y="4038"/>
                  </a:lnTo>
                  <a:lnTo>
                    <a:pt x="1816" y="3784"/>
                  </a:lnTo>
                  <a:lnTo>
                    <a:pt x="2887" y="3568"/>
                  </a:lnTo>
                  <a:lnTo>
                    <a:pt x="4902" y="3327"/>
                  </a:lnTo>
                  <a:lnTo>
                    <a:pt x="5852" y="3327"/>
                  </a:lnTo>
                  <a:lnTo>
                    <a:pt x="7467" y="736"/>
                  </a:lnTo>
                  <a:lnTo>
                    <a:pt x="6739" y="292"/>
                  </a:lnTo>
                  <a:lnTo>
                    <a:pt x="5981" y="63"/>
                  </a:lnTo>
                  <a:lnTo>
                    <a:pt x="5232" y="12"/>
                  </a:lnTo>
                  <a:lnTo>
                    <a:pt x="4584" y="0"/>
                  </a:lnTo>
                  <a:close/>
                </a:path>
                <a:path w="7619" h="4444">
                  <a:moveTo>
                    <a:pt x="5852" y="3327"/>
                  </a:moveTo>
                  <a:lnTo>
                    <a:pt x="4902" y="3327"/>
                  </a:lnTo>
                  <a:lnTo>
                    <a:pt x="5257" y="3365"/>
                  </a:lnTo>
                  <a:lnTo>
                    <a:pt x="5486" y="3441"/>
                  </a:lnTo>
                  <a:lnTo>
                    <a:pt x="5702" y="3568"/>
                  </a:lnTo>
                  <a:lnTo>
                    <a:pt x="5852" y="3327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2" name="object 3302" descr=""/>
            <p:cNvSpPr/>
            <p:nvPr/>
          </p:nvSpPr>
          <p:spPr>
            <a:xfrm>
              <a:off x="2604992" y="2505492"/>
              <a:ext cx="5080" cy="1270"/>
            </a:xfrm>
            <a:custGeom>
              <a:avLst/>
              <a:gdLst/>
              <a:ahLst/>
              <a:cxnLst/>
              <a:rect l="l" t="t" r="r" b="b"/>
              <a:pathLst>
                <a:path w="5080" h="1269">
                  <a:moveTo>
                    <a:pt x="4128" y="0"/>
                  </a:moveTo>
                  <a:lnTo>
                    <a:pt x="3646" y="38"/>
                  </a:lnTo>
                  <a:lnTo>
                    <a:pt x="1918" y="254"/>
                  </a:lnTo>
                  <a:lnTo>
                    <a:pt x="792" y="508"/>
                  </a:lnTo>
                  <a:lnTo>
                    <a:pt x="0" y="711"/>
                  </a:lnTo>
                  <a:lnTo>
                    <a:pt x="64" y="1181"/>
                  </a:lnTo>
                  <a:lnTo>
                    <a:pt x="1042" y="927"/>
                  </a:lnTo>
                  <a:lnTo>
                    <a:pt x="2113" y="711"/>
                  </a:lnTo>
                  <a:lnTo>
                    <a:pt x="4128" y="469"/>
                  </a:lnTo>
                  <a:lnTo>
                    <a:pt x="5084" y="469"/>
                  </a:lnTo>
                  <a:lnTo>
                    <a:pt x="5083" y="254"/>
                  </a:lnTo>
                  <a:lnTo>
                    <a:pt x="4903" y="139"/>
                  </a:lnTo>
                  <a:lnTo>
                    <a:pt x="4585" y="38"/>
                  </a:lnTo>
                  <a:lnTo>
                    <a:pt x="4128" y="0"/>
                  </a:lnTo>
                  <a:close/>
                </a:path>
                <a:path w="5080" h="1269">
                  <a:moveTo>
                    <a:pt x="5084" y="469"/>
                  </a:moveTo>
                  <a:lnTo>
                    <a:pt x="4128" y="469"/>
                  </a:lnTo>
                  <a:lnTo>
                    <a:pt x="4484" y="508"/>
                  </a:lnTo>
                  <a:lnTo>
                    <a:pt x="4712" y="584"/>
                  </a:lnTo>
                  <a:lnTo>
                    <a:pt x="4928" y="711"/>
                  </a:lnTo>
                  <a:lnTo>
                    <a:pt x="5084" y="469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3" name="object 3303" descr=""/>
            <p:cNvSpPr/>
            <p:nvPr/>
          </p:nvSpPr>
          <p:spPr>
            <a:xfrm>
              <a:off x="2609916" y="2503363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1777" y="0"/>
                  </a:moveTo>
                  <a:lnTo>
                    <a:pt x="0" y="2844"/>
                  </a:lnTo>
                  <a:lnTo>
                    <a:pt x="215" y="2971"/>
                  </a:lnTo>
                  <a:lnTo>
                    <a:pt x="419" y="3162"/>
                  </a:lnTo>
                  <a:lnTo>
                    <a:pt x="774" y="3721"/>
                  </a:lnTo>
                  <a:lnTo>
                    <a:pt x="939" y="4076"/>
                  </a:lnTo>
                  <a:lnTo>
                    <a:pt x="1054" y="4470"/>
                  </a:lnTo>
                  <a:lnTo>
                    <a:pt x="1308" y="5257"/>
                  </a:lnTo>
                  <a:lnTo>
                    <a:pt x="1409" y="6172"/>
                  </a:lnTo>
                  <a:lnTo>
                    <a:pt x="1422" y="7111"/>
                  </a:lnTo>
                  <a:lnTo>
                    <a:pt x="4762" y="7073"/>
                  </a:lnTo>
                  <a:lnTo>
                    <a:pt x="2463" y="431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4" name="object 3304" descr=""/>
            <p:cNvSpPr/>
            <p:nvPr/>
          </p:nvSpPr>
          <p:spPr>
            <a:xfrm>
              <a:off x="2609916" y="2505802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5" h="5080">
                  <a:moveTo>
                    <a:pt x="253" y="0"/>
                  </a:moveTo>
                  <a:lnTo>
                    <a:pt x="0" y="406"/>
                  </a:lnTo>
                  <a:lnTo>
                    <a:pt x="215" y="533"/>
                  </a:lnTo>
                  <a:lnTo>
                    <a:pt x="419" y="723"/>
                  </a:lnTo>
                  <a:lnTo>
                    <a:pt x="774" y="1282"/>
                  </a:lnTo>
                  <a:lnTo>
                    <a:pt x="939" y="1638"/>
                  </a:lnTo>
                  <a:lnTo>
                    <a:pt x="1054" y="2032"/>
                  </a:lnTo>
                  <a:lnTo>
                    <a:pt x="1308" y="2819"/>
                  </a:lnTo>
                  <a:lnTo>
                    <a:pt x="1409" y="3733"/>
                  </a:lnTo>
                  <a:lnTo>
                    <a:pt x="1422" y="4673"/>
                  </a:lnTo>
                  <a:lnTo>
                    <a:pt x="1892" y="4673"/>
                  </a:lnTo>
                  <a:lnTo>
                    <a:pt x="533" y="177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5" name="object 3305" descr=""/>
            <p:cNvSpPr/>
            <p:nvPr/>
          </p:nvSpPr>
          <p:spPr>
            <a:xfrm>
              <a:off x="2610455" y="2510434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4229" y="0"/>
                  </a:moveTo>
                  <a:lnTo>
                    <a:pt x="889" y="38"/>
                  </a:lnTo>
                  <a:lnTo>
                    <a:pt x="889" y="977"/>
                  </a:lnTo>
                  <a:lnTo>
                    <a:pt x="812" y="1943"/>
                  </a:lnTo>
                  <a:lnTo>
                    <a:pt x="508" y="3873"/>
                  </a:lnTo>
                  <a:lnTo>
                    <a:pt x="279" y="4825"/>
                  </a:lnTo>
                  <a:lnTo>
                    <a:pt x="0" y="5765"/>
                  </a:lnTo>
                  <a:lnTo>
                    <a:pt x="3200" y="6730"/>
                  </a:lnTo>
                  <a:lnTo>
                    <a:pt x="3517" y="5651"/>
                  </a:lnTo>
                  <a:lnTo>
                    <a:pt x="3784" y="4559"/>
                  </a:lnTo>
                  <a:lnTo>
                    <a:pt x="4140" y="2311"/>
                  </a:lnTo>
                  <a:lnTo>
                    <a:pt x="4241" y="1168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6" name="object 3306" descr=""/>
            <p:cNvSpPr/>
            <p:nvPr/>
          </p:nvSpPr>
          <p:spPr>
            <a:xfrm>
              <a:off x="2610455" y="2510473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1346" y="0"/>
                  </a:moveTo>
                  <a:lnTo>
                    <a:pt x="889" y="0"/>
                  </a:lnTo>
                  <a:lnTo>
                    <a:pt x="889" y="939"/>
                  </a:lnTo>
                  <a:lnTo>
                    <a:pt x="812" y="1905"/>
                  </a:lnTo>
                  <a:lnTo>
                    <a:pt x="508" y="3835"/>
                  </a:lnTo>
                  <a:lnTo>
                    <a:pt x="279" y="4787"/>
                  </a:lnTo>
                  <a:lnTo>
                    <a:pt x="0" y="5727"/>
                  </a:lnTo>
                  <a:lnTo>
                    <a:pt x="444" y="5867"/>
                  </a:lnTo>
                  <a:lnTo>
                    <a:pt x="736" y="4902"/>
                  </a:lnTo>
                  <a:lnTo>
                    <a:pt x="965" y="3924"/>
                  </a:lnTo>
                  <a:lnTo>
                    <a:pt x="1282" y="1955"/>
                  </a:lnTo>
                  <a:lnTo>
                    <a:pt x="1358" y="965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7" name="object 3307" descr=""/>
            <p:cNvSpPr/>
            <p:nvPr/>
          </p:nvSpPr>
          <p:spPr>
            <a:xfrm>
              <a:off x="2607984" y="2516205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476" y="0"/>
                  </a:moveTo>
                  <a:lnTo>
                    <a:pt x="0" y="5181"/>
                  </a:lnTo>
                  <a:lnTo>
                    <a:pt x="2705" y="7137"/>
                  </a:lnTo>
                  <a:lnTo>
                    <a:pt x="5664" y="965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8" name="object 3308" descr=""/>
            <p:cNvSpPr/>
            <p:nvPr/>
          </p:nvSpPr>
          <p:spPr>
            <a:xfrm>
              <a:off x="2607984" y="2516205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476" y="0"/>
                  </a:moveTo>
                  <a:lnTo>
                    <a:pt x="0" y="5181"/>
                  </a:lnTo>
                  <a:lnTo>
                    <a:pt x="381" y="5461"/>
                  </a:lnTo>
                  <a:lnTo>
                    <a:pt x="2921" y="127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9" name="object 3309" descr=""/>
            <p:cNvSpPr/>
            <p:nvPr/>
          </p:nvSpPr>
          <p:spPr>
            <a:xfrm>
              <a:off x="2604119" y="2521387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860" y="0"/>
                  </a:moveTo>
                  <a:lnTo>
                    <a:pt x="0" y="2717"/>
                  </a:lnTo>
                  <a:lnTo>
                    <a:pt x="241" y="6045"/>
                  </a:lnTo>
                  <a:lnTo>
                    <a:pt x="6565" y="1955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0" name="object 3310" descr=""/>
            <p:cNvSpPr/>
            <p:nvPr/>
          </p:nvSpPr>
          <p:spPr>
            <a:xfrm>
              <a:off x="2604119" y="2521387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3860" y="0"/>
                  </a:moveTo>
                  <a:lnTo>
                    <a:pt x="0" y="2717"/>
                  </a:lnTo>
                  <a:lnTo>
                    <a:pt x="38" y="3187"/>
                  </a:lnTo>
                  <a:lnTo>
                    <a:pt x="4241" y="279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1" name="object 3311" descr=""/>
            <p:cNvSpPr/>
            <p:nvPr/>
          </p:nvSpPr>
          <p:spPr>
            <a:xfrm>
              <a:off x="2600778" y="2517399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863" y="0"/>
                  </a:moveTo>
                  <a:lnTo>
                    <a:pt x="355" y="2171"/>
                  </a:lnTo>
                  <a:lnTo>
                    <a:pt x="63" y="4381"/>
                  </a:lnTo>
                  <a:lnTo>
                    <a:pt x="0" y="6616"/>
                  </a:lnTo>
                  <a:lnTo>
                    <a:pt x="3340" y="6705"/>
                  </a:lnTo>
                  <a:lnTo>
                    <a:pt x="3390" y="4711"/>
                  </a:lnTo>
                  <a:lnTo>
                    <a:pt x="3657" y="2705"/>
                  </a:lnTo>
                  <a:lnTo>
                    <a:pt x="4114" y="76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2" name="object 3312" descr=""/>
            <p:cNvSpPr/>
            <p:nvPr/>
          </p:nvSpPr>
          <p:spPr>
            <a:xfrm>
              <a:off x="2603648" y="2518060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787" y="0"/>
                  </a:moveTo>
                  <a:lnTo>
                    <a:pt x="317" y="1968"/>
                  </a:lnTo>
                  <a:lnTo>
                    <a:pt x="50" y="4000"/>
                  </a:lnTo>
                  <a:lnTo>
                    <a:pt x="0" y="6032"/>
                  </a:lnTo>
                  <a:lnTo>
                    <a:pt x="469" y="6045"/>
                  </a:lnTo>
                  <a:lnTo>
                    <a:pt x="520" y="4051"/>
                  </a:lnTo>
                  <a:lnTo>
                    <a:pt x="787" y="2044"/>
                  </a:lnTo>
                  <a:lnTo>
                    <a:pt x="1244" y="101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3" name="object 3313" descr=""/>
            <p:cNvSpPr/>
            <p:nvPr/>
          </p:nvSpPr>
          <p:spPr>
            <a:xfrm>
              <a:off x="2601647" y="2511077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209" y="0"/>
                  </a:moveTo>
                  <a:lnTo>
                    <a:pt x="1231" y="2032"/>
                  </a:lnTo>
                  <a:lnTo>
                    <a:pt x="508" y="4152"/>
                  </a:lnTo>
                  <a:lnTo>
                    <a:pt x="0" y="6324"/>
                  </a:lnTo>
                  <a:lnTo>
                    <a:pt x="3251" y="7086"/>
                  </a:lnTo>
                  <a:lnTo>
                    <a:pt x="3708" y="5130"/>
                  </a:lnTo>
                  <a:lnTo>
                    <a:pt x="4356" y="3238"/>
                  </a:lnTo>
                  <a:lnTo>
                    <a:pt x="5219" y="1447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4" name="object 3314" descr=""/>
            <p:cNvSpPr/>
            <p:nvPr/>
          </p:nvSpPr>
          <p:spPr>
            <a:xfrm>
              <a:off x="2604441" y="2512322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2006" y="0"/>
                  </a:moveTo>
                  <a:lnTo>
                    <a:pt x="1130" y="1816"/>
                  </a:lnTo>
                  <a:lnTo>
                    <a:pt x="457" y="3746"/>
                  </a:lnTo>
                  <a:lnTo>
                    <a:pt x="0" y="5727"/>
                  </a:lnTo>
                  <a:lnTo>
                    <a:pt x="457" y="5841"/>
                  </a:lnTo>
                  <a:lnTo>
                    <a:pt x="914" y="3886"/>
                  </a:lnTo>
                  <a:lnTo>
                    <a:pt x="1562" y="1993"/>
                  </a:lnTo>
                  <a:lnTo>
                    <a:pt x="2425" y="203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5" name="object 3315" descr=""/>
            <p:cNvSpPr/>
            <p:nvPr/>
          </p:nvSpPr>
          <p:spPr>
            <a:xfrm>
              <a:off x="2603858" y="2505404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733" y="0"/>
                  </a:moveTo>
                  <a:lnTo>
                    <a:pt x="2197" y="1714"/>
                  </a:lnTo>
                  <a:lnTo>
                    <a:pt x="977" y="3644"/>
                  </a:lnTo>
                  <a:lnTo>
                    <a:pt x="0" y="5676"/>
                  </a:lnTo>
                  <a:lnTo>
                    <a:pt x="3009" y="7124"/>
                  </a:lnTo>
                  <a:lnTo>
                    <a:pt x="3873" y="5333"/>
                  </a:lnTo>
                  <a:lnTo>
                    <a:pt x="4940" y="3657"/>
                  </a:lnTo>
                  <a:lnTo>
                    <a:pt x="6223" y="2222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6" name="object 3316" descr=""/>
            <p:cNvSpPr/>
            <p:nvPr/>
          </p:nvSpPr>
          <p:spPr>
            <a:xfrm>
              <a:off x="2606448" y="2507309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276" y="0"/>
                  </a:moveTo>
                  <a:lnTo>
                    <a:pt x="1955" y="1485"/>
                  </a:lnTo>
                  <a:lnTo>
                    <a:pt x="876" y="3200"/>
                  </a:lnTo>
                  <a:lnTo>
                    <a:pt x="0" y="5016"/>
                  </a:lnTo>
                  <a:lnTo>
                    <a:pt x="419" y="5219"/>
                  </a:lnTo>
                  <a:lnTo>
                    <a:pt x="1282" y="3428"/>
                  </a:lnTo>
                  <a:lnTo>
                    <a:pt x="2349" y="1752"/>
                  </a:lnTo>
                  <a:lnTo>
                    <a:pt x="3632" y="317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7" name="object 3317" descr=""/>
            <p:cNvSpPr/>
            <p:nvPr/>
          </p:nvSpPr>
          <p:spPr>
            <a:xfrm>
              <a:off x="2607586" y="250118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5549" y="0"/>
                  </a:moveTo>
                  <a:lnTo>
                    <a:pt x="3403" y="1003"/>
                  </a:lnTo>
                  <a:lnTo>
                    <a:pt x="1536" y="2501"/>
                  </a:lnTo>
                  <a:lnTo>
                    <a:pt x="0" y="4216"/>
                  </a:lnTo>
                  <a:lnTo>
                    <a:pt x="2489" y="6438"/>
                  </a:lnTo>
                  <a:lnTo>
                    <a:pt x="3784" y="5003"/>
                  </a:lnTo>
                  <a:lnTo>
                    <a:pt x="5295" y="3810"/>
                  </a:lnTo>
                  <a:lnTo>
                    <a:pt x="6972" y="3022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8" name="object 3318" descr=""/>
            <p:cNvSpPr/>
            <p:nvPr/>
          </p:nvSpPr>
          <p:spPr>
            <a:xfrm>
              <a:off x="2609733" y="2503786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622" y="0"/>
                  </a:moveTo>
                  <a:lnTo>
                    <a:pt x="2882" y="812"/>
                  </a:lnTo>
                  <a:lnTo>
                    <a:pt x="1320" y="2057"/>
                  </a:lnTo>
                  <a:lnTo>
                    <a:pt x="0" y="3530"/>
                  </a:lnTo>
                  <a:lnTo>
                    <a:pt x="342" y="3835"/>
                  </a:lnTo>
                  <a:lnTo>
                    <a:pt x="1638" y="2400"/>
                  </a:lnTo>
                  <a:lnTo>
                    <a:pt x="3149" y="1206"/>
                  </a:lnTo>
                  <a:lnTo>
                    <a:pt x="4825" y="419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9" name="object 3319" descr=""/>
            <p:cNvSpPr/>
            <p:nvPr/>
          </p:nvSpPr>
          <p:spPr>
            <a:xfrm>
              <a:off x="2613137" y="249974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5765" y="0"/>
                  </a:moveTo>
                  <a:lnTo>
                    <a:pt x="4559" y="88"/>
                  </a:lnTo>
                  <a:lnTo>
                    <a:pt x="2222" y="558"/>
                  </a:lnTo>
                  <a:lnTo>
                    <a:pt x="1079" y="939"/>
                  </a:lnTo>
                  <a:lnTo>
                    <a:pt x="0" y="1435"/>
                  </a:lnTo>
                  <a:lnTo>
                    <a:pt x="1422" y="4470"/>
                  </a:lnTo>
                  <a:lnTo>
                    <a:pt x="3098" y="3670"/>
                  </a:lnTo>
                  <a:lnTo>
                    <a:pt x="4940" y="3314"/>
                  </a:lnTo>
                  <a:lnTo>
                    <a:pt x="6807" y="3390"/>
                  </a:lnTo>
                  <a:lnTo>
                    <a:pt x="6946" y="50"/>
                  </a:lnTo>
                  <a:lnTo>
                    <a:pt x="57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0" name="object 3320" descr=""/>
            <p:cNvSpPr/>
            <p:nvPr/>
          </p:nvSpPr>
          <p:spPr>
            <a:xfrm>
              <a:off x="2614357" y="250258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3670" y="0"/>
                  </a:moveTo>
                  <a:lnTo>
                    <a:pt x="1752" y="368"/>
                  </a:lnTo>
                  <a:lnTo>
                    <a:pt x="0" y="1193"/>
                  </a:lnTo>
                  <a:lnTo>
                    <a:pt x="203" y="1625"/>
                  </a:lnTo>
                  <a:lnTo>
                    <a:pt x="1879" y="825"/>
                  </a:lnTo>
                  <a:lnTo>
                    <a:pt x="3721" y="469"/>
                  </a:lnTo>
                  <a:lnTo>
                    <a:pt x="5587" y="546"/>
                  </a:lnTo>
                  <a:lnTo>
                    <a:pt x="5613" y="76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1" name="object 3321" descr=""/>
            <p:cNvSpPr/>
            <p:nvPr/>
          </p:nvSpPr>
          <p:spPr>
            <a:xfrm>
              <a:off x="2619950" y="249980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127" y="0"/>
                  </a:moveTo>
                  <a:lnTo>
                    <a:pt x="0" y="3327"/>
                  </a:lnTo>
                  <a:lnTo>
                    <a:pt x="939" y="3390"/>
                  </a:lnTo>
                  <a:lnTo>
                    <a:pt x="1828" y="3530"/>
                  </a:lnTo>
                  <a:lnTo>
                    <a:pt x="2260" y="3632"/>
                  </a:lnTo>
                  <a:lnTo>
                    <a:pt x="3479" y="4025"/>
                  </a:lnTo>
                  <a:lnTo>
                    <a:pt x="4178" y="4432"/>
                  </a:lnTo>
                  <a:lnTo>
                    <a:pt x="4762" y="4978"/>
                  </a:lnTo>
                  <a:lnTo>
                    <a:pt x="7048" y="2540"/>
                  </a:lnTo>
                  <a:lnTo>
                    <a:pt x="723" y="1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2" name="object 3322" descr=""/>
            <p:cNvSpPr/>
            <p:nvPr/>
          </p:nvSpPr>
          <p:spPr>
            <a:xfrm>
              <a:off x="2619950" y="2502657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12" y="0"/>
                  </a:moveTo>
                  <a:lnTo>
                    <a:pt x="0" y="469"/>
                  </a:lnTo>
                  <a:lnTo>
                    <a:pt x="457" y="495"/>
                  </a:lnTo>
                  <a:lnTo>
                    <a:pt x="939" y="533"/>
                  </a:lnTo>
                  <a:lnTo>
                    <a:pt x="4762" y="2120"/>
                  </a:lnTo>
                  <a:lnTo>
                    <a:pt x="5080" y="1778"/>
                  </a:lnTo>
                  <a:lnTo>
                    <a:pt x="495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3" name="object 3323" descr=""/>
            <p:cNvSpPr/>
            <p:nvPr/>
          </p:nvSpPr>
          <p:spPr>
            <a:xfrm>
              <a:off x="2624717" y="2502345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285" y="0"/>
                  </a:moveTo>
                  <a:lnTo>
                    <a:pt x="0" y="2438"/>
                  </a:lnTo>
                  <a:lnTo>
                    <a:pt x="584" y="2984"/>
                  </a:lnTo>
                  <a:lnTo>
                    <a:pt x="1054" y="3682"/>
                  </a:lnTo>
                  <a:lnTo>
                    <a:pt x="1790" y="5308"/>
                  </a:lnTo>
                  <a:lnTo>
                    <a:pt x="2057" y="6210"/>
                  </a:lnTo>
                  <a:lnTo>
                    <a:pt x="2260" y="7162"/>
                  </a:lnTo>
                  <a:lnTo>
                    <a:pt x="5524" y="6476"/>
                  </a:lnTo>
                  <a:lnTo>
                    <a:pt x="5295" y="5359"/>
                  </a:lnTo>
                  <a:lnTo>
                    <a:pt x="4965" y="4216"/>
                  </a:lnTo>
                  <a:lnTo>
                    <a:pt x="3949" y="1993"/>
                  </a:lnTo>
                  <a:lnTo>
                    <a:pt x="3238" y="901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4" name="object 3324" descr=""/>
            <p:cNvSpPr/>
            <p:nvPr/>
          </p:nvSpPr>
          <p:spPr>
            <a:xfrm>
              <a:off x="2624717" y="2504440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317" y="0"/>
                  </a:moveTo>
                  <a:lnTo>
                    <a:pt x="0" y="342"/>
                  </a:lnTo>
                  <a:lnTo>
                    <a:pt x="584" y="889"/>
                  </a:lnTo>
                  <a:lnTo>
                    <a:pt x="1054" y="1587"/>
                  </a:lnTo>
                  <a:lnTo>
                    <a:pt x="1790" y="3213"/>
                  </a:lnTo>
                  <a:lnTo>
                    <a:pt x="2057" y="4114"/>
                  </a:lnTo>
                  <a:lnTo>
                    <a:pt x="2260" y="5067"/>
                  </a:lnTo>
                  <a:lnTo>
                    <a:pt x="2717" y="4965"/>
                  </a:lnTo>
                  <a:lnTo>
                    <a:pt x="952" y="596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5" name="object 3325" descr=""/>
            <p:cNvSpPr/>
            <p:nvPr/>
          </p:nvSpPr>
          <p:spPr>
            <a:xfrm>
              <a:off x="2626982" y="2508823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263" y="0"/>
                  </a:moveTo>
                  <a:lnTo>
                    <a:pt x="0" y="685"/>
                  </a:lnTo>
                  <a:lnTo>
                    <a:pt x="393" y="2590"/>
                  </a:lnTo>
                  <a:lnTo>
                    <a:pt x="520" y="4648"/>
                  </a:lnTo>
                  <a:lnTo>
                    <a:pt x="635" y="6730"/>
                  </a:lnTo>
                  <a:lnTo>
                    <a:pt x="3975" y="6565"/>
                  </a:lnTo>
                  <a:lnTo>
                    <a:pt x="3733" y="2247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6" name="object 3326" descr=""/>
            <p:cNvSpPr/>
            <p:nvPr/>
          </p:nvSpPr>
          <p:spPr>
            <a:xfrm>
              <a:off x="2626982" y="2509407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457" y="0"/>
                  </a:moveTo>
                  <a:lnTo>
                    <a:pt x="0" y="101"/>
                  </a:lnTo>
                  <a:lnTo>
                    <a:pt x="393" y="2006"/>
                  </a:lnTo>
                  <a:lnTo>
                    <a:pt x="520" y="4064"/>
                  </a:lnTo>
                  <a:lnTo>
                    <a:pt x="635" y="6146"/>
                  </a:lnTo>
                  <a:lnTo>
                    <a:pt x="1104" y="6121"/>
                  </a:lnTo>
                  <a:lnTo>
                    <a:pt x="990" y="4025"/>
                  </a:lnTo>
                  <a:lnTo>
                    <a:pt x="863" y="195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7" name="object 3327" descr=""/>
            <p:cNvSpPr/>
            <p:nvPr/>
          </p:nvSpPr>
          <p:spPr>
            <a:xfrm>
              <a:off x="2627619" y="2515386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327" y="0"/>
                  </a:moveTo>
                  <a:lnTo>
                    <a:pt x="0" y="165"/>
                  </a:lnTo>
                  <a:lnTo>
                    <a:pt x="88" y="2273"/>
                  </a:lnTo>
                  <a:lnTo>
                    <a:pt x="215" y="4432"/>
                  </a:lnTo>
                  <a:lnTo>
                    <a:pt x="304" y="5511"/>
                  </a:lnTo>
                  <a:lnTo>
                    <a:pt x="444" y="6629"/>
                  </a:lnTo>
                  <a:lnTo>
                    <a:pt x="3759" y="6197"/>
                  </a:lnTo>
                  <a:lnTo>
                    <a:pt x="3505" y="4216"/>
                  </a:lnTo>
                  <a:lnTo>
                    <a:pt x="3441" y="2133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8" name="object 3328" descr=""/>
            <p:cNvSpPr/>
            <p:nvPr/>
          </p:nvSpPr>
          <p:spPr>
            <a:xfrm>
              <a:off x="2627619" y="2515526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469" y="0"/>
                  </a:moveTo>
                  <a:lnTo>
                    <a:pt x="0" y="25"/>
                  </a:lnTo>
                  <a:lnTo>
                    <a:pt x="88" y="2133"/>
                  </a:lnTo>
                  <a:lnTo>
                    <a:pt x="215" y="4292"/>
                  </a:lnTo>
                  <a:lnTo>
                    <a:pt x="304" y="5372"/>
                  </a:lnTo>
                  <a:lnTo>
                    <a:pt x="444" y="6489"/>
                  </a:lnTo>
                  <a:lnTo>
                    <a:pt x="914" y="6426"/>
                  </a:lnTo>
                  <a:lnTo>
                    <a:pt x="634" y="4241"/>
                  </a:lnTo>
                  <a:lnTo>
                    <a:pt x="571" y="210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9" name="object 3329" descr=""/>
            <p:cNvSpPr/>
            <p:nvPr/>
          </p:nvSpPr>
          <p:spPr>
            <a:xfrm>
              <a:off x="2628069" y="2521586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3302" y="0"/>
                  </a:moveTo>
                  <a:lnTo>
                    <a:pt x="0" y="431"/>
                  </a:lnTo>
                  <a:lnTo>
                    <a:pt x="139" y="1536"/>
                  </a:lnTo>
                  <a:lnTo>
                    <a:pt x="342" y="2654"/>
                  </a:lnTo>
                  <a:lnTo>
                    <a:pt x="660" y="3784"/>
                  </a:lnTo>
                  <a:lnTo>
                    <a:pt x="990" y="4902"/>
                  </a:lnTo>
                  <a:lnTo>
                    <a:pt x="1409" y="6019"/>
                  </a:lnTo>
                  <a:lnTo>
                    <a:pt x="2070" y="7111"/>
                  </a:lnTo>
                  <a:lnTo>
                    <a:pt x="4914" y="5372"/>
                  </a:lnTo>
                  <a:lnTo>
                    <a:pt x="4483" y="4648"/>
                  </a:lnTo>
                  <a:lnTo>
                    <a:pt x="4140" y="3784"/>
                  </a:lnTo>
                  <a:lnTo>
                    <a:pt x="3619" y="1955"/>
                  </a:lnTo>
                  <a:lnTo>
                    <a:pt x="3441" y="977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0" name="object 3330" descr=""/>
            <p:cNvSpPr/>
            <p:nvPr/>
          </p:nvSpPr>
          <p:spPr>
            <a:xfrm>
              <a:off x="2628069" y="2521955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457" y="0"/>
                  </a:moveTo>
                  <a:lnTo>
                    <a:pt x="0" y="63"/>
                  </a:lnTo>
                  <a:lnTo>
                    <a:pt x="139" y="1168"/>
                  </a:lnTo>
                  <a:lnTo>
                    <a:pt x="342" y="2285"/>
                  </a:lnTo>
                  <a:lnTo>
                    <a:pt x="660" y="3416"/>
                  </a:lnTo>
                  <a:lnTo>
                    <a:pt x="990" y="4533"/>
                  </a:lnTo>
                  <a:lnTo>
                    <a:pt x="1409" y="5651"/>
                  </a:lnTo>
                  <a:lnTo>
                    <a:pt x="2070" y="6743"/>
                  </a:lnTo>
                  <a:lnTo>
                    <a:pt x="2463" y="6502"/>
                  </a:lnTo>
                  <a:lnTo>
                    <a:pt x="1841" y="5460"/>
                  </a:lnTo>
                  <a:lnTo>
                    <a:pt x="1422" y="4368"/>
                  </a:lnTo>
                  <a:lnTo>
                    <a:pt x="812" y="2197"/>
                  </a:lnTo>
                  <a:lnTo>
                    <a:pt x="609" y="109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1" name="object 3331" descr=""/>
            <p:cNvSpPr/>
            <p:nvPr/>
          </p:nvSpPr>
          <p:spPr>
            <a:xfrm>
              <a:off x="2630134" y="2526961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2857" y="0"/>
                  </a:moveTo>
                  <a:lnTo>
                    <a:pt x="0" y="1739"/>
                  </a:lnTo>
                  <a:lnTo>
                    <a:pt x="330" y="2273"/>
                  </a:lnTo>
                  <a:lnTo>
                    <a:pt x="736" y="2806"/>
                  </a:lnTo>
                  <a:lnTo>
                    <a:pt x="5791" y="5181"/>
                  </a:lnTo>
                  <a:lnTo>
                    <a:pt x="6515" y="5105"/>
                  </a:lnTo>
                  <a:lnTo>
                    <a:pt x="7175" y="4940"/>
                  </a:lnTo>
                  <a:lnTo>
                    <a:pt x="6362" y="1701"/>
                  </a:lnTo>
                  <a:lnTo>
                    <a:pt x="5994" y="1790"/>
                  </a:lnTo>
                  <a:lnTo>
                    <a:pt x="5651" y="1828"/>
                  </a:lnTo>
                  <a:lnTo>
                    <a:pt x="5003" y="1778"/>
                  </a:lnTo>
                  <a:lnTo>
                    <a:pt x="4698" y="1689"/>
                  </a:lnTo>
                  <a:lnTo>
                    <a:pt x="3835" y="1270"/>
                  </a:lnTo>
                  <a:lnTo>
                    <a:pt x="3289" y="723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2" name="object 3332" descr=""/>
            <p:cNvSpPr/>
            <p:nvPr/>
          </p:nvSpPr>
          <p:spPr>
            <a:xfrm>
              <a:off x="2630134" y="2528460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406" y="0"/>
                  </a:moveTo>
                  <a:lnTo>
                    <a:pt x="0" y="241"/>
                  </a:lnTo>
                  <a:lnTo>
                    <a:pt x="330" y="774"/>
                  </a:lnTo>
                  <a:lnTo>
                    <a:pt x="736" y="1308"/>
                  </a:lnTo>
                  <a:lnTo>
                    <a:pt x="5791" y="3682"/>
                  </a:lnTo>
                  <a:lnTo>
                    <a:pt x="6515" y="3606"/>
                  </a:lnTo>
                  <a:lnTo>
                    <a:pt x="7175" y="3441"/>
                  </a:lnTo>
                  <a:lnTo>
                    <a:pt x="7061" y="2984"/>
                  </a:lnTo>
                  <a:lnTo>
                    <a:pt x="6438" y="3149"/>
                  </a:lnTo>
                  <a:lnTo>
                    <a:pt x="5778" y="3213"/>
                  </a:lnTo>
                  <a:lnTo>
                    <a:pt x="723" y="507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3" name="object 3333" descr=""/>
            <p:cNvSpPr/>
            <p:nvPr/>
          </p:nvSpPr>
          <p:spPr>
            <a:xfrm>
              <a:off x="2636499" y="2525577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127" y="0"/>
                  </a:moveTo>
                  <a:lnTo>
                    <a:pt x="0" y="3086"/>
                  </a:lnTo>
                  <a:lnTo>
                    <a:pt x="812" y="6324"/>
                  </a:lnTo>
                  <a:lnTo>
                    <a:pt x="6756" y="2057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4" name="object 3334" descr=""/>
            <p:cNvSpPr/>
            <p:nvPr/>
          </p:nvSpPr>
          <p:spPr>
            <a:xfrm>
              <a:off x="2637198" y="252734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689" y="0"/>
                  </a:moveTo>
                  <a:lnTo>
                    <a:pt x="0" y="4102"/>
                  </a:lnTo>
                  <a:lnTo>
                    <a:pt x="114" y="4559"/>
                  </a:lnTo>
                  <a:lnTo>
                    <a:pt x="6057" y="292"/>
                  </a:lnTo>
                  <a:lnTo>
                    <a:pt x="568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5" name="object 3335" descr=""/>
            <p:cNvSpPr/>
            <p:nvPr/>
          </p:nvSpPr>
          <p:spPr>
            <a:xfrm>
              <a:off x="2640628" y="2520511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590" y="0"/>
                  </a:moveTo>
                  <a:lnTo>
                    <a:pt x="2044" y="1828"/>
                  </a:lnTo>
                  <a:lnTo>
                    <a:pt x="1155" y="3581"/>
                  </a:lnTo>
                  <a:lnTo>
                    <a:pt x="0" y="5054"/>
                  </a:lnTo>
                  <a:lnTo>
                    <a:pt x="2628" y="7124"/>
                  </a:lnTo>
                  <a:lnTo>
                    <a:pt x="4076" y="5270"/>
                  </a:lnTo>
                  <a:lnTo>
                    <a:pt x="5130" y="3175"/>
                  </a:lnTo>
                  <a:lnTo>
                    <a:pt x="5791" y="952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6" name="object 3336" descr=""/>
            <p:cNvSpPr/>
            <p:nvPr/>
          </p:nvSpPr>
          <p:spPr>
            <a:xfrm>
              <a:off x="2642889" y="2521336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086" y="0"/>
                  </a:moveTo>
                  <a:lnTo>
                    <a:pt x="2425" y="2158"/>
                  </a:lnTo>
                  <a:lnTo>
                    <a:pt x="1409" y="4203"/>
                  </a:lnTo>
                  <a:lnTo>
                    <a:pt x="0" y="6007"/>
                  </a:lnTo>
                  <a:lnTo>
                    <a:pt x="368" y="6299"/>
                  </a:lnTo>
                  <a:lnTo>
                    <a:pt x="1816" y="4444"/>
                  </a:lnTo>
                  <a:lnTo>
                    <a:pt x="2870" y="2349"/>
                  </a:lnTo>
                  <a:lnTo>
                    <a:pt x="3530" y="126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7" name="object 3337" descr=""/>
            <p:cNvSpPr/>
            <p:nvPr/>
          </p:nvSpPr>
          <p:spPr>
            <a:xfrm>
              <a:off x="2643220" y="2514534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873" y="0"/>
                  </a:moveTo>
                  <a:lnTo>
                    <a:pt x="546" y="355"/>
                  </a:lnTo>
                  <a:lnTo>
                    <a:pt x="749" y="2222"/>
                  </a:lnTo>
                  <a:lnTo>
                    <a:pt x="546" y="4140"/>
                  </a:lnTo>
                  <a:lnTo>
                    <a:pt x="0" y="5969"/>
                  </a:lnTo>
                  <a:lnTo>
                    <a:pt x="3200" y="6934"/>
                  </a:lnTo>
                  <a:lnTo>
                    <a:pt x="3860" y="4711"/>
                  </a:lnTo>
                  <a:lnTo>
                    <a:pt x="4127" y="2349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8" name="object 3338" descr=""/>
            <p:cNvSpPr/>
            <p:nvPr/>
          </p:nvSpPr>
          <p:spPr>
            <a:xfrm>
              <a:off x="2645963" y="2514534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1130" y="0"/>
                  </a:moveTo>
                  <a:lnTo>
                    <a:pt x="660" y="50"/>
                  </a:lnTo>
                  <a:lnTo>
                    <a:pt x="901" y="2324"/>
                  </a:lnTo>
                  <a:lnTo>
                    <a:pt x="647" y="4635"/>
                  </a:lnTo>
                  <a:lnTo>
                    <a:pt x="0" y="6794"/>
                  </a:lnTo>
                  <a:lnTo>
                    <a:pt x="457" y="6934"/>
                  </a:lnTo>
                  <a:lnTo>
                    <a:pt x="1117" y="4711"/>
                  </a:lnTo>
                  <a:lnTo>
                    <a:pt x="1384" y="2349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9" name="object 3339" descr=""/>
            <p:cNvSpPr/>
            <p:nvPr/>
          </p:nvSpPr>
          <p:spPr>
            <a:xfrm>
              <a:off x="2641987" y="2507878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844" y="0"/>
                  </a:moveTo>
                  <a:lnTo>
                    <a:pt x="0" y="1739"/>
                  </a:lnTo>
                  <a:lnTo>
                    <a:pt x="977" y="3340"/>
                  </a:lnTo>
                  <a:lnTo>
                    <a:pt x="1587" y="5143"/>
                  </a:lnTo>
                  <a:lnTo>
                    <a:pt x="1777" y="7010"/>
                  </a:lnTo>
                  <a:lnTo>
                    <a:pt x="5105" y="6654"/>
                  </a:lnTo>
                  <a:lnTo>
                    <a:pt x="4978" y="5486"/>
                  </a:lnTo>
                  <a:lnTo>
                    <a:pt x="4724" y="4318"/>
                  </a:lnTo>
                  <a:lnTo>
                    <a:pt x="3962" y="2082"/>
                  </a:lnTo>
                  <a:lnTo>
                    <a:pt x="3454" y="1003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0" name="object 3340" descr=""/>
            <p:cNvSpPr/>
            <p:nvPr/>
          </p:nvSpPr>
          <p:spPr>
            <a:xfrm>
              <a:off x="2644438" y="2507878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393" y="0"/>
                  </a:moveTo>
                  <a:lnTo>
                    <a:pt x="0" y="241"/>
                  </a:lnTo>
                  <a:lnTo>
                    <a:pt x="596" y="1219"/>
                  </a:lnTo>
                  <a:lnTo>
                    <a:pt x="1079" y="2260"/>
                  </a:lnTo>
                  <a:lnTo>
                    <a:pt x="1828" y="4445"/>
                  </a:lnTo>
                  <a:lnTo>
                    <a:pt x="2070" y="5562"/>
                  </a:lnTo>
                  <a:lnTo>
                    <a:pt x="2184" y="6705"/>
                  </a:lnTo>
                  <a:lnTo>
                    <a:pt x="2654" y="6654"/>
                  </a:lnTo>
                  <a:lnTo>
                    <a:pt x="2527" y="5486"/>
                  </a:lnTo>
                  <a:lnTo>
                    <a:pt x="2273" y="4318"/>
                  </a:lnTo>
                  <a:lnTo>
                    <a:pt x="1511" y="2082"/>
                  </a:lnTo>
                  <a:lnTo>
                    <a:pt x="1003" y="100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1" name="object 3341" descr=""/>
            <p:cNvSpPr/>
            <p:nvPr/>
          </p:nvSpPr>
          <p:spPr>
            <a:xfrm>
              <a:off x="2638149" y="250273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133" y="0"/>
                  </a:moveTo>
                  <a:lnTo>
                    <a:pt x="0" y="2565"/>
                  </a:lnTo>
                  <a:lnTo>
                    <a:pt x="736" y="3187"/>
                  </a:lnTo>
                  <a:lnTo>
                    <a:pt x="1447" y="3873"/>
                  </a:lnTo>
                  <a:lnTo>
                    <a:pt x="3835" y="6883"/>
                  </a:lnTo>
                  <a:lnTo>
                    <a:pt x="6680" y="5143"/>
                  </a:lnTo>
                  <a:lnTo>
                    <a:pt x="3022" y="736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2" name="object 3342" descr=""/>
            <p:cNvSpPr/>
            <p:nvPr/>
          </p:nvSpPr>
          <p:spPr>
            <a:xfrm>
              <a:off x="2639978" y="2502733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304" y="0"/>
                  </a:moveTo>
                  <a:lnTo>
                    <a:pt x="0" y="355"/>
                  </a:lnTo>
                  <a:lnTo>
                    <a:pt x="876" y="1079"/>
                  </a:lnTo>
                  <a:lnTo>
                    <a:pt x="1663" y="1854"/>
                  </a:lnTo>
                  <a:lnTo>
                    <a:pt x="4457" y="5384"/>
                  </a:lnTo>
                  <a:lnTo>
                    <a:pt x="4851" y="5143"/>
                  </a:lnTo>
                  <a:lnTo>
                    <a:pt x="2755" y="2374"/>
                  </a:lnTo>
                  <a:lnTo>
                    <a:pt x="2006" y="1524"/>
                  </a:lnTo>
                  <a:lnTo>
                    <a:pt x="1193" y="73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3" name="object 3343" descr=""/>
            <p:cNvSpPr/>
            <p:nvPr/>
          </p:nvSpPr>
          <p:spPr>
            <a:xfrm>
              <a:off x="2633341" y="249982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774" y="0"/>
                  </a:moveTo>
                  <a:lnTo>
                    <a:pt x="0" y="88"/>
                  </a:lnTo>
                  <a:lnTo>
                    <a:pt x="381" y="3403"/>
                  </a:lnTo>
                  <a:lnTo>
                    <a:pt x="660" y="3378"/>
                  </a:lnTo>
                  <a:lnTo>
                    <a:pt x="990" y="3403"/>
                  </a:lnTo>
                  <a:lnTo>
                    <a:pt x="1727" y="3581"/>
                  </a:lnTo>
                  <a:lnTo>
                    <a:pt x="2108" y="3733"/>
                  </a:lnTo>
                  <a:lnTo>
                    <a:pt x="2501" y="3936"/>
                  </a:lnTo>
                  <a:lnTo>
                    <a:pt x="3289" y="4317"/>
                  </a:lnTo>
                  <a:lnTo>
                    <a:pt x="4064" y="4864"/>
                  </a:lnTo>
                  <a:lnTo>
                    <a:pt x="4813" y="5486"/>
                  </a:lnTo>
                  <a:lnTo>
                    <a:pt x="6946" y="2908"/>
                  </a:lnTo>
                  <a:lnTo>
                    <a:pt x="1511" y="8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4" name="object 3344" descr=""/>
            <p:cNvSpPr/>
            <p:nvPr/>
          </p:nvSpPr>
          <p:spPr>
            <a:xfrm>
              <a:off x="2633341" y="249982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774" y="0"/>
                  </a:moveTo>
                  <a:lnTo>
                    <a:pt x="0" y="88"/>
                  </a:lnTo>
                  <a:lnTo>
                    <a:pt x="50" y="558"/>
                  </a:lnTo>
                  <a:lnTo>
                    <a:pt x="762" y="469"/>
                  </a:lnTo>
                  <a:lnTo>
                    <a:pt x="1435" y="558"/>
                  </a:lnTo>
                  <a:lnTo>
                    <a:pt x="6642" y="3263"/>
                  </a:lnTo>
                  <a:lnTo>
                    <a:pt x="6946" y="2908"/>
                  </a:lnTo>
                  <a:lnTo>
                    <a:pt x="1511" y="8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5" name="object 3345" descr=""/>
            <p:cNvSpPr/>
            <p:nvPr/>
          </p:nvSpPr>
          <p:spPr>
            <a:xfrm>
              <a:off x="2628188" y="2499910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5156" y="0"/>
                  </a:moveTo>
                  <a:lnTo>
                    <a:pt x="0" y="5943"/>
                  </a:lnTo>
                  <a:lnTo>
                    <a:pt x="3263" y="6629"/>
                  </a:lnTo>
                  <a:lnTo>
                    <a:pt x="3454" y="5714"/>
                  </a:lnTo>
                  <a:lnTo>
                    <a:pt x="3746" y="4889"/>
                  </a:lnTo>
                  <a:lnTo>
                    <a:pt x="5537" y="3327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6" name="object 3346" descr=""/>
            <p:cNvSpPr/>
            <p:nvPr/>
          </p:nvSpPr>
          <p:spPr>
            <a:xfrm>
              <a:off x="2628188" y="2499910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5156" y="0"/>
                  </a:moveTo>
                  <a:lnTo>
                    <a:pt x="0" y="5943"/>
                  </a:lnTo>
                  <a:lnTo>
                    <a:pt x="457" y="6045"/>
                  </a:lnTo>
                  <a:lnTo>
                    <a:pt x="571" y="5473"/>
                  </a:lnTo>
                  <a:lnTo>
                    <a:pt x="723" y="4902"/>
                  </a:lnTo>
                  <a:lnTo>
                    <a:pt x="939" y="4343"/>
                  </a:lnTo>
                  <a:lnTo>
                    <a:pt x="1041" y="4051"/>
                  </a:lnTo>
                  <a:lnTo>
                    <a:pt x="1435" y="3213"/>
                  </a:lnTo>
                  <a:lnTo>
                    <a:pt x="1600" y="2946"/>
                  </a:lnTo>
                  <a:lnTo>
                    <a:pt x="2133" y="2133"/>
                  </a:lnTo>
                  <a:lnTo>
                    <a:pt x="2603" y="1612"/>
                  </a:lnTo>
                  <a:lnTo>
                    <a:pt x="3187" y="1219"/>
                  </a:lnTo>
                  <a:lnTo>
                    <a:pt x="3784" y="800"/>
                  </a:lnTo>
                  <a:lnTo>
                    <a:pt x="4508" y="546"/>
                  </a:lnTo>
                  <a:lnTo>
                    <a:pt x="5207" y="469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7" name="object 3347" descr=""/>
            <p:cNvSpPr/>
            <p:nvPr/>
          </p:nvSpPr>
          <p:spPr>
            <a:xfrm>
              <a:off x="2627739" y="2505852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444" y="0"/>
                  </a:moveTo>
                  <a:lnTo>
                    <a:pt x="203" y="1168"/>
                  </a:lnTo>
                  <a:lnTo>
                    <a:pt x="101" y="2298"/>
                  </a:lnTo>
                  <a:lnTo>
                    <a:pt x="0" y="4533"/>
                  </a:lnTo>
                  <a:lnTo>
                    <a:pt x="12" y="5626"/>
                  </a:lnTo>
                  <a:lnTo>
                    <a:pt x="50" y="6718"/>
                  </a:lnTo>
                  <a:lnTo>
                    <a:pt x="3390" y="6603"/>
                  </a:lnTo>
                  <a:lnTo>
                    <a:pt x="3352" y="5575"/>
                  </a:lnTo>
                  <a:lnTo>
                    <a:pt x="3352" y="4559"/>
                  </a:lnTo>
                  <a:lnTo>
                    <a:pt x="3441" y="2565"/>
                  </a:lnTo>
                  <a:lnTo>
                    <a:pt x="3530" y="1587"/>
                  </a:lnTo>
                  <a:lnTo>
                    <a:pt x="3721" y="685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8" name="object 3348" descr=""/>
            <p:cNvSpPr/>
            <p:nvPr/>
          </p:nvSpPr>
          <p:spPr>
            <a:xfrm>
              <a:off x="2627739" y="2505852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444" y="0"/>
                  </a:moveTo>
                  <a:lnTo>
                    <a:pt x="203" y="1168"/>
                  </a:lnTo>
                  <a:lnTo>
                    <a:pt x="101" y="2298"/>
                  </a:lnTo>
                  <a:lnTo>
                    <a:pt x="0" y="4533"/>
                  </a:lnTo>
                  <a:lnTo>
                    <a:pt x="12" y="5626"/>
                  </a:lnTo>
                  <a:lnTo>
                    <a:pt x="50" y="6718"/>
                  </a:lnTo>
                  <a:lnTo>
                    <a:pt x="520" y="6705"/>
                  </a:lnTo>
                  <a:lnTo>
                    <a:pt x="482" y="5626"/>
                  </a:lnTo>
                  <a:lnTo>
                    <a:pt x="469" y="4533"/>
                  </a:lnTo>
                  <a:lnTo>
                    <a:pt x="571" y="2336"/>
                  </a:lnTo>
                  <a:lnTo>
                    <a:pt x="673" y="1231"/>
                  </a:lnTo>
                  <a:lnTo>
                    <a:pt x="914" y="10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9" name="object 3349" descr=""/>
            <p:cNvSpPr/>
            <p:nvPr/>
          </p:nvSpPr>
          <p:spPr>
            <a:xfrm>
              <a:off x="2627792" y="251246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340" y="0"/>
                  </a:moveTo>
                  <a:lnTo>
                    <a:pt x="0" y="101"/>
                  </a:lnTo>
                  <a:lnTo>
                    <a:pt x="76" y="2286"/>
                  </a:lnTo>
                  <a:lnTo>
                    <a:pt x="431" y="6527"/>
                  </a:lnTo>
                  <a:lnTo>
                    <a:pt x="3759" y="6235"/>
                  </a:lnTo>
                  <a:lnTo>
                    <a:pt x="3403" y="2057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0" name="object 3350" descr=""/>
            <p:cNvSpPr/>
            <p:nvPr/>
          </p:nvSpPr>
          <p:spPr>
            <a:xfrm>
              <a:off x="2627792" y="2512554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469" y="0"/>
                  </a:moveTo>
                  <a:lnTo>
                    <a:pt x="0" y="12"/>
                  </a:lnTo>
                  <a:lnTo>
                    <a:pt x="76" y="2197"/>
                  </a:lnTo>
                  <a:lnTo>
                    <a:pt x="431" y="6438"/>
                  </a:lnTo>
                  <a:lnTo>
                    <a:pt x="901" y="6400"/>
                  </a:lnTo>
                  <a:lnTo>
                    <a:pt x="533" y="215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1" name="object 3351" descr=""/>
            <p:cNvSpPr/>
            <p:nvPr/>
          </p:nvSpPr>
          <p:spPr>
            <a:xfrm>
              <a:off x="2628229" y="2518697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327" y="0"/>
                  </a:moveTo>
                  <a:lnTo>
                    <a:pt x="0" y="292"/>
                  </a:lnTo>
                  <a:lnTo>
                    <a:pt x="177" y="2413"/>
                  </a:lnTo>
                  <a:lnTo>
                    <a:pt x="380" y="4508"/>
                  </a:lnTo>
                  <a:lnTo>
                    <a:pt x="520" y="6591"/>
                  </a:lnTo>
                  <a:lnTo>
                    <a:pt x="3848" y="6362"/>
                  </a:lnTo>
                  <a:lnTo>
                    <a:pt x="3708" y="4229"/>
                  </a:lnTo>
                  <a:lnTo>
                    <a:pt x="3505" y="2108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2" name="object 3352" descr=""/>
            <p:cNvSpPr/>
            <p:nvPr/>
          </p:nvSpPr>
          <p:spPr>
            <a:xfrm>
              <a:off x="2628229" y="2518951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457" y="0"/>
                  </a:moveTo>
                  <a:lnTo>
                    <a:pt x="0" y="38"/>
                  </a:lnTo>
                  <a:lnTo>
                    <a:pt x="177" y="2159"/>
                  </a:lnTo>
                  <a:lnTo>
                    <a:pt x="380" y="4254"/>
                  </a:lnTo>
                  <a:lnTo>
                    <a:pt x="520" y="6337"/>
                  </a:lnTo>
                  <a:lnTo>
                    <a:pt x="990" y="6299"/>
                  </a:lnTo>
                  <a:lnTo>
                    <a:pt x="838" y="42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3" name="object 3353" descr=""/>
            <p:cNvSpPr/>
            <p:nvPr/>
          </p:nvSpPr>
          <p:spPr>
            <a:xfrm>
              <a:off x="2628750" y="2525060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327" y="0"/>
                  </a:moveTo>
                  <a:lnTo>
                    <a:pt x="0" y="228"/>
                  </a:lnTo>
                  <a:lnTo>
                    <a:pt x="139" y="2311"/>
                  </a:lnTo>
                  <a:lnTo>
                    <a:pt x="241" y="4381"/>
                  </a:lnTo>
                  <a:lnTo>
                    <a:pt x="190" y="6413"/>
                  </a:lnTo>
                  <a:lnTo>
                    <a:pt x="3530" y="6489"/>
                  </a:lnTo>
                  <a:lnTo>
                    <a:pt x="3581" y="4292"/>
                  </a:lnTo>
                  <a:lnTo>
                    <a:pt x="3479" y="2133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4" name="object 3354" descr=""/>
            <p:cNvSpPr/>
            <p:nvPr/>
          </p:nvSpPr>
          <p:spPr>
            <a:xfrm>
              <a:off x="2628750" y="2525250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469" y="0"/>
                  </a:moveTo>
                  <a:lnTo>
                    <a:pt x="0" y="38"/>
                  </a:lnTo>
                  <a:lnTo>
                    <a:pt x="139" y="2120"/>
                  </a:lnTo>
                  <a:lnTo>
                    <a:pt x="241" y="4191"/>
                  </a:lnTo>
                  <a:lnTo>
                    <a:pt x="190" y="6223"/>
                  </a:lnTo>
                  <a:lnTo>
                    <a:pt x="660" y="6235"/>
                  </a:lnTo>
                  <a:lnTo>
                    <a:pt x="711" y="4178"/>
                  </a:lnTo>
                  <a:lnTo>
                    <a:pt x="609" y="2095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5" name="object 3355" descr=""/>
            <p:cNvSpPr/>
            <p:nvPr/>
          </p:nvSpPr>
          <p:spPr>
            <a:xfrm>
              <a:off x="2628164" y="2531477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774" y="0"/>
                  </a:moveTo>
                  <a:lnTo>
                    <a:pt x="0" y="5829"/>
                  </a:lnTo>
                  <a:lnTo>
                    <a:pt x="3200" y="6794"/>
                  </a:lnTo>
                  <a:lnTo>
                    <a:pt x="4114" y="76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6" name="object 3356" descr=""/>
            <p:cNvSpPr/>
            <p:nvPr/>
          </p:nvSpPr>
          <p:spPr>
            <a:xfrm>
              <a:off x="2628164" y="2531477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774" y="0"/>
                  </a:moveTo>
                  <a:lnTo>
                    <a:pt x="0" y="5829"/>
                  </a:lnTo>
                  <a:lnTo>
                    <a:pt x="444" y="5968"/>
                  </a:lnTo>
                  <a:lnTo>
                    <a:pt x="1244" y="12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7" name="object 3357" descr=""/>
            <p:cNvSpPr/>
            <p:nvPr/>
          </p:nvSpPr>
          <p:spPr>
            <a:xfrm>
              <a:off x="2625492" y="2537303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667" y="0"/>
                  </a:moveTo>
                  <a:lnTo>
                    <a:pt x="0" y="3835"/>
                  </a:lnTo>
                  <a:lnTo>
                    <a:pt x="1181" y="6959"/>
                  </a:lnTo>
                  <a:lnTo>
                    <a:pt x="5867" y="965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8" name="object 3358" descr=""/>
            <p:cNvSpPr/>
            <p:nvPr/>
          </p:nvSpPr>
          <p:spPr>
            <a:xfrm>
              <a:off x="2625492" y="2537303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667" y="0"/>
                  </a:moveTo>
                  <a:lnTo>
                    <a:pt x="0" y="3835"/>
                  </a:lnTo>
                  <a:lnTo>
                    <a:pt x="165" y="4279"/>
                  </a:lnTo>
                  <a:lnTo>
                    <a:pt x="1955" y="2679"/>
                  </a:lnTo>
                  <a:lnTo>
                    <a:pt x="2463" y="1943"/>
                  </a:lnTo>
                  <a:lnTo>
                    <a:pt x="2844" y="1066"/>
                  </a:lnTo>
                  <a:lnTo>
                    <a:pt x="3124" y="139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9" name="object 3359" descr=""/>
            <p:cNvSpPr/>
            <p:nvPr/>
          </p:nvSpPr>
          <p:spPr>
            <a:xfrm>
              <a:off x="2619246" y="2539876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1739" y="0"/>
                  </a:moveTo>
                  <a:lnTo>
                    <a:pt x="0" y="2844"/>
                  </a:lnTo>
                  <a:lnTo>
                    <a:pt x="965" y="3441"/>
                  </a:lnTo>
                  <a:lnTo>
                    <a:pt x="2006" y="4000"/>
                  </a:lnTo>
                  <a:lnTo>
                    <a:pt x="3225" y="4394"/>
                  </a:lnTo>
                  <a:lnTo>
                    <a:pt x="3835" y="4572"/>
                  </a:lnTo>
                  <a:lnTo>
                    <a:pt x="4508" y="4724"/>
                  </a:lnTo>
                  <a:lnTo>
                    <a:pt x="5943" y="4762"/>
                  </a:lnTo>
                  <a:lnTo>
                    <a:pt x="6718" y="4660"/>
                  </a:lnTo>
                  <a:lnTo>
                    <a:pt x="7429" y="4381"/>
                  </a:lnTo>
                  <a:lnTo>
                    <a:pt x="6248" y="1257"/>
                  </a:lnTo>
                  <a:lnTo>
                    <a:pt x="5969" y="1371"/>
                  </a:lnTo>
                  <a:lnTo>
                    <a:pt x="5676" y="1409"/>
                  </a:lnTo>
                  <a:lnTo>
                    <a:pt x="4991" y="1397"/>
                  </a:lnTo>
                  <a:lnTo>
                    <a:pt x="4610" y="1320"/>
                  </a:lnTo>
                  <a:lnTo>
                    <a:pt x="3429" y="952"/>
                  </a:lnTo>
                  <a:lnTo>
                    <a:pt x="2578" y="508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0" name="object 3360" descr=""/>
            <p:cNvSpPr/>
            <p:nvPr/>
          </p:nvSpPr>
          <p:spPr>
            <a:xfrm>
              <a:off x="2620745" y="2539876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241" y="0"/>
                  </a:moveTo>
                  <a:lnTo>
                    <a:pt x="3429" y="1866"/>
                  </a:lnTo>
                  <a:lnTo>
                    <a:pt x="3822" y="1866"/>
                  </a:lnTo>
                  <a:lnTo>
                    <a:pt x="4216" y="1879"/>
                  </a:lnTo>
                  <a:lnTo>
                    <a:pt x="4572" y="1828"/>
                  </a:lnTo>
                  <a:lnTo>
                    <a:pt x="4914" y="1701"/>
                  </a:lnTo>
                  <a:lnTo>
                    <a:pt x="4749" y="1257"/>
                  </a:lnTo>
                  <a:lnTo>
                    <a:pt x="4470" y="1371"/>
                  </a:lnTo>
                  <a:lnTo>
                    <a:pt x="4178" y="1409"/>
                  </a:lnTo>
                  <a:lnTo>
                    <a:pt x="3835" y="1397"/>
                  </a:lnTo>
                  <a:lnTo>
                    <a:pt x="3492" y="1397"/>
                  </a:lnTo>
                  <a:lnTo>
                    <a:pt x="3111" y="1320"/>
                  </a:lnTo>
                  <a:lnTo>
                    <a:pt x="1930" y="952"/>
                  </a:lnTo>
                  <a:lnTo>
                    <a:pt x="1079" y="50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1" name="object 3361" descr=""/>
            <p:cNvSpPr/>
            <p:nvPr/>
          </p:nvSpPr>
          <p:spPr>
            <a:xfrm>
              <a:off x="2613947" y="2536294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1955" y="0"/>
                  </a:moveTo>
                  <a:lnTo>
                    <a:pt x="0" y="2705"/>
                  </a:lnTo>
                  <a:lnTo>
                    <a:pt x="2565" y="4584"/>
                  </a:lnTo>
                  <a:lnTo>
                    <a:pt x="4330" y="5842"/>
                  </a:lnTo>
                  <a:lnTo>
                    <a:pt x="5295" y="6438"/>
                  </a:lnTo>
                  <a:lnTo>
                    <a:pt x="7035" y="3581"/>
                  </a:lnTo>
                  <a:lnTo>
                    <a:pt x="6197" y="3073"/>
                  </a:lnTo>
                  <a:lnTo>
                    <a:pt x="4521" y="1879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2" name="object 3362" descr=""/>
            <p:cNvSpPr/>
            <p:nvPr/>
          </p:nvSpPr>
          <p:spPr>
            <a:xfrm>
              <a:off x="2615623" y="2536294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79" y="0"/>
                  </a:moveTo>
                  <a:lnTo>
                    <a:pt x="0" y="381"/>
                  </a:lnTo>
                  <a:lnTo>
                    <a:pt x="2578" y="2247"/>
                  </a:lnTo>
                  <a:lnTo>
                    <a:pt x="3416" y="2870"/>
                  </a:lnTo>
                  <a:lnTo>
                    <a:pt x="4267" y="3454"/>
                  </a:lnTo>
                  <a:lnTo>
                    <a:pt x="5118" y="3975"/>
                  </a:lnTo>
                  <a:lnTo>
                    <a:pt x="5359" y="3581"/>
                  </a:lnTo>
                  <a:lnTo>
                    <a:pt x="4521" y="3073"/>
                  </a:lnTo>
                  <a:lnTo>
                    <a:pt x="2844" y="187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3" name="object 3363" descr=""/>
            <p:cNvSpPr/>
            <p:nvPr/>
          </p:nvSpPr>
          <p:spPr>
            <a:xfrm>
              <a:off x="2608915" y="2532927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1041" y="0"/>
                  </a:moveTo>
                  <a:lnTo>
                    <a:pt x="0" y="3175"/>
                  </a:lnTo>
                  <a:lnTo>
                    <a:pt x="825" y="3441"/>
                  </a:lnTo>
                  <a:lnTo>
                    <a:pt x="1676" y="3886"/>
                  </a:lnTo>
                  <a:lnTo>
                    <a:pt x="3352" y="4889"/>
                  </a:lnTo>
                  <a:lnTo>
                    <a:pt x="5041" y="6083"/>
                  </a:lnTo>
                  <a:lnTo>
                    <a:pt x="6984" y="3365"/>
                  </a:lnTo>
                  <a:lnTo>
                    <a:pt x="6108" y="2730"/>
                  </a:lnTo>
                  <a:lnTo>
                    <a:pt x="5206" y="2108"/>
                  </a:lnTo>
                  <a:lnTo>
                    <a:pt x="3263" y="939"/>
                  </a:lnTo>
                  <a:lnTo>
                    <a:pt x="2235" y="393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4" name="object 3364" descr=""/>
            <p:cNvSpPr/>
            <p:nvPr/>
          </p:nvSpPr>
          <p:spPr>
            <a:xfrm>
              <a:off x="2609817" y="2532927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39" y="0"/>
                  </a:moveTo>
                  <a:lnTo>
                    <a:pt x="0" y="444"/>
                  </a:lnTo>
                  <a:lnTo>
                    <a:pt x="1130" y="825"/>
                  </a:lnTo>
                  <a:lnTo>
                    <a:pt x="2146" y="1358"/>
                  </a:lnTo>
                  <a:lnTo>
                    <a:pt x="4051" y="2501"/>
                  </a:lnTo>
                  <a:lnTo>
                    <a:pt x="5816" y="3746"/>
                  </a:lnTo>
                  <a:lnTo>
                    <a:pt x="6083" y="3365"/>
                  </a:lnTo>
                  <a:lnTo>
                    <a:pt x="5206" y="2730"/>
                  </a:lnTo>
                  <a:lnTo>
                    <a:pt x="4305" y="2108"/>
                  </a:lnTo>
                  <a:lnTo>
                    <a:pt x="2362" y="939"/>
                  </a:lnTo>
                  <a:lnTo>
                    <a:pt x="1333" y="39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5" name="object 3365" descr=""/>
            <p:cNvSpPr/>
            <p:nvPr/>
          </p:nvSpPr>
          <p:spPr>
            <a:xfrm>
              <a:off x="2602595" y="2532473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4762" y="0"/>
                  </a:moveTo>
                  <a:lnTo>
                    <a:pt x="4406" y="25"/>
                  </a:lnTo>
                  <a:lnTo>
                    <a:pt x="4229" y="25"/>
                  </a:lnTo>
                  <a:lnTo>
                    <a:pt x="3733" y="88"/>
                  </a:lnTo>
                  <a:lnTo>
                    <a:pt x="2235" y="342"/>
                  </a:lnTo>
                  <a:lnTo>
                    <a:pt x="1079" y="711"/>
                  </a:lnTo>
                  <a:lnTo>
                    <a:pt x="0" y="1206"/>
                  </a:lnTo>
                  <a:lnTo>
                    <a:pt x="1384" y="4241"/>
                  </a:lnTo>
                  <a:lnTo>
                    <a:pt x="2222" y="3860"/>
                  </a:lnTo>
                  <a:lnTo>
                    <a:pt x="3098" y="3581"/>
                  </a:lnTo>
                  <a:lnTo>
                    <a:pt x="4330" y="3378"/>
                  </a:lnTo>
                  <a:lnTo>
                    <a:pt x="4597" y="3352"/>
                  </a:lnTo>
                  <a:lnTo>
                    <a:pt x="4953" y="3352"/>
                  </a:lnTo>
                  <a:lnTo>
                    <a:pt x="5511" y="3403"/>
                  </a:lnTo>
                  <a:lnTo>
                    <a:pt x="5905" y="3492"/>
                  </a:lnTo>
                  <a:lnTo>
                    <a:pt x="6324" y="3632"/>
                  </a:lnTo>
                  <a:lnTo>
                    <a:pt x="7365" y="457"/>
                  </a:lnTo>
                  <a:lnTo>
                    <a:pt x="6769" y="254"/>
                  </a:lnTo>
                  <a:lnTo>
                    <a:pt x="6134" y="114"/>
                  </a:lnTo>
                  <a:lnTo>
                    <a:pt x="5448" y="38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6" name="object 3366" descr=""/>
            <p:cNvSpPr/>
            <p:nvPr/>
          </p:nvSpPr>
          <p:spPr>
            <a:xfrm>
              <a:off x="2602595" y="2532473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4762" y="0"/>
                  </a:moveTo>
                  <a:lnTo>
                    <a:pt x="4406" y="25"/>
                  </a:lnTo>
                  <a:lnTo>
                    <a:pt x="4229" y="25"/>
                  </a:lnTo>
                  <a:lnTo>
                    <a:pt x="3733" y="88"/>
                  </a:lnTo>
                  <a:lnTo>
                    <a:pt x="2235" y="342"/>
                  </a:lnTo>
                  <a:lnTo>
                    <a:pt x="1079" y="711"/>
                  </a:lnTo>
                  <a:lnTo>
                    <a:pt x="0" y="1206"/>
                  </a:lnTo>
                  <a:lnTo>
                    <a:pt x="190" y="1638"/>
                  </a:lnTo>
                  <a:lnTo>
                    <a:pt x="1244" y="1155"/>
                  </a:lnTo>
                  <a:lnTo>
                    <a:pt x="2362" y="800"/>
                  </a:lnTo>
                  <a:lnTo>
                    <a:pt x="4102" y="508"/>
                  </a:lnTo>
                  <a:lnTo>
                    <a:pt x="4432" y="495"/>
                  </a:lnTo>
                  <a:lnTo>
                    <a:pt x="4762" y="469"/>
                  </a:lnTo>
                  <a:lnTo>
                    <a:pt x="5092" y="482"/>
                  </a:lnTo>
                  <a:lnTo>
                    <a:pt x="6045" y="571"/>
                  </a:lnTo>
                  <a:lnTo>
                    <a:pt x="6642" y="711"/>
                  </a:lnTo>
                  <a:lnTo>
                    <a:pt x="7213" y="901"/>
                  </a:lnTo>
                  <a:lnTo>
                    <a:pt x="7365" y="457"/>
                  </a:lnTo>
                  <a:lnTo>
                    <a:pt x="6769" y="254"/>
                  </a:lnTo>
                  <a:lnTo>
                    <a:pt x="6134" y="114"/>
                  </a:lnTo>
                  <a:lnTo>
                    <a:pt x="5448" y="38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7" name="object 3367" descr=""/>
            <p:cNvSpPr/>
            <p:nvPr/>
          </p:nvSpPr>
          <p:spPr>
            <a:xfrm>
              <a:off x="2596975" y="2533684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626" y="0"/>
                  </a:moveTo>
                  <a:lnTo>
                    <a:pt x="0" y="3848"/>
                  </a:lnTo>
                  <a:lnTo>
                    <a:pt x="2209" y="6349"/>
                  </a:lnTo>
                  <a:lnTo>
                    <a:pt x="3733" y="5003"/>
                  </a:lnTo>
                  <a:lnTo>
                    <a:pt x="5308" y="3797"/>
                  </a:lnTo>
                  <a:lnTo>
                    <a:pt x="6997" y="3035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8" name="object 3368" descr=""/>
            <p:cNvSpPr/>
            <p:nvPr/>
          </p:nvSpPr>
          <p:spPr>
            <a:xfrm>
              <a:off x="2596975" y="253368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626" y="0"/>
                  </a:moveTo>
                  <a:lnTo>
                    <a:pt x="0" y="3848"/>
                  </a:lnTo>
                  <a:lnTo>
                    <a:pt x="304" y="4203"/>
                  </a:lnTo>
                  <a:lnTo>
                    <a:pt x="1117" y="3479"/>
                  </a:lnTo>
                  <a:lnTo>
                    <a:pt x="1968" y="2781"/>
                  </a:lnTo>
                  <a:lnTo>
                    <a:pt x="3797" y="1485"/>
                  </a:lnTo>
                  <a:lnTo>
                    <a:pt x="4762" y="901"/>
                  </a:lnTo>
                  <a:lnTo>
                    <a:pt x="5816" y="419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9" name="object 3369" descr=""/>
            <p:cNvSpPr/>
            <p:nvPr/>
          </p:nvSpPr>
          <p:spPr>
            <a:xfrm>
              <a:off x="2592302" y="253753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673" y="0"/>
                  </a:moveTo>
                  <a:lnTo>
                    <a:pt x="3035" y="1447"/>
                  </a:lnTo>
                  <a:lnTo>
                    <a:pt x="1536" y="2933"/>
                  </a:lnTo>
                  <a:lnTo>
                    <a:pt x="0" y="4254"/>
                  </a:lnTo>
                  <a:lnTo>
                    <a:pt x="2171" y="6794"/>
                  </a:lnTo>
                  <a:lnTo>
                    <a:pt x="3848" y="5359"/>
                  </a:lnTo>
                  <a:lnTo>
                    <a:pt x="5346" y="3860"/>
                  </a:lnTo>
                  <a:lnTo>
                    <a:pt x="6883" y="2501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0" name="object 3370" descr=""/>
            <p:cNvSpPr/>
            <p:nvPr/>
          </p:nvSpPr>
          <p:spPr>
            <a:xfrm>
              <a:off x="2592302" y="253753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673" y="0"/>
                  </a:moveTo>
                  <a:lnTo>
                    <a:pt x="3035" y="1447"/>
                  </a:lnTo>
                  <a:lnTo>
                    <a:pt x="1536" y="2933"/>
                  </a:lnTo>
                  <a:lnTo>
                    <a:pt x="0" y="4254"/>
                  </a:lnTo>
                  <a:lnTo>
                    <a:pt x="304" y="4610"/>
                  </a:lnTo>
                  <a:lnTo>
                    <a:pt x="1866" y="3276"/>
                  </a:lnTo>
                  <a:lnTo>
                    <a:pt x="3352" y="1778"/>
                  </a:lnTo>
                  <a:lnTo>
                    <a:pt x="4978" y="355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1" name="object 3371" descr=""/>
            <p:cNvSpPr/>
            <p:nvPr/>
          </p:nvSpPr>
          <p:spPr>
            <a:xfrm>
              <a:off x="2587449" y="254179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4851" y="0"/>
                  </a:moveTo>
                  <a:lnTo>
                    <a:pt x="3314" y="1308"/>
                  </a:lnTo>
                  <a:lnTo>
                    <a:pt x="1714" y="2451"/>
                  </a:lnTo>
                  <a:lnTo>
                    <a:pt x="0" y="3149"/>
                  </a:lnTo>
                  <a:lnTo>
                    <a:pt x="1257" y="6248"/>
                  </a:lnTo>
                  <a:lnTo>
                    <a:pt x="7023" y="2527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2" name="object 3372" descr=""/>
            <p:cNvSpPr/>
            <p:nvPr/>
          </p:nvSpPr>
          <p:spPr>
            <a:xfrm>
              <a:off x="2587449" y="2541793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4851" y="0"/>
                  </a:moveTo>
                  <a:lnTo>
                    <a:pt x="3314" y="1308"/>
                  </a:lnTo>
                  <a:lnTo>
                    <a:pt x="1714" y="2451"/>
                  </a:lnTo>
                  <a:lnTo>
                    <a:pt x="0" y="3149"/>
                  </a:lnTo>
                  <a:lnTo>
                    <a:pt x="177" y="3581"/>
                  </a:lnTo>
                  <a:lnTo>
                    <a:pt x="1968" y="2857"/>
                  </a:lnTo>
                  <a:lnTo>
                    <a:pt x="3594" y="1689"/>
                  </a:lnTo>
                  <a:lnTo>
                    <a:pt x="5156" y="355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3" name="object 3373" descr=""/>
            <p:cNvSpPr/>
            <p:nvPr/>
          </p:nvSpPr>
          <p:spPr>
            <a:xfrm>
              <a:off x="2581362" y="2544949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6083" y="0"/>
                  </a:moveTo>
                  <a:lnTo>
                    <a:pt x="5867" y="76"/>
                  </a:lnTo>
                  <a:lnTo>
                    <a:pt x="5016" y="368"/>
                  </a:lnTo>
                  <a:lnTo>
                    <a:pt x="4381" y="520"/>
                  </a:lnTo>
                  <a:lnTo>
                    <a:pt x="3949" y="596"/>
                  </a:lnTo>
                  <a:lnTo>
                    <a:pt x="2666" y="698"/>
                  </a:lnTo>
                  <a:lnTo>
                    <a:pt x="1828" y="596"/>
                  </a:lnTo>
                  <a:lnTo>
                    <a:pt x="1028" y="342"/>
                  </a:lnTo>
                  <a:lnTo>
                    <a:pt x="0" y="3517"/>
                  </a:lnTo>
                  <a:lnTo>
                    <a:pt x="1219" y="3911"/>
                  </a:lnTo>
                  <a:lnTo>
                    <a:pt x="2514" y="4064"/>
                  </a:lnTo>
                  <a:lnTo>
                    <a:pt x="5029" y="3873"/>
                  </a:lnTo>
                  <a:lnTo>
                    <a:pt x="6248" y="3543"/>
                  </a:lnTo>
                  <a:lnTo>
                    <a:pt x="7353" y="3086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4" name="object 3374" descr=""/>
            <p:cNvSpPr/>
            <p:nvPr/>
          </p:nvSpPr>
          <p:spPr>
            <a:xfrm>
              <a:off x="2582251" y="2544949"/>
              <a:ext cx="5715" cy="1270"/>
            </a:xfrm>
            <a:custGeom>
              <a:avLst/>
              <a:gdLst/>
              <a:ahLst/>
              <a:cxnLst/>
              <a:rect l="l" t="t" r="r" b="b"/>
              <a:pathLst>
                <a:path w="5714" h="1269">
                  <a:moveTo>
                    <a:pt x="5194" y="0"/>
                  </a:moveTo>
                  <a:lnTo>
                    <a:pt x="4978" y="76"/>
                  </a:lnTo>
                  <a:lnTo>
                    <a:pt x="4559" y="228"/>
                  </a:lnTo>
                  <a:lnTo>
                    <a:pt x="1777" y="698"/>
                  </a:lnTo>
                  <a:lnTo>
                    <a:pt x="939" y="596"/>
                  </a:lnTo>
                  <a:lnTo>
                    <a:pt x="139" y="342"/>
                  </a:lnTo>
                  <a:lnTo>
                    <a:pt x="0" y="787"/>
                  </a:lnTo>
                  <a:lnTo>
                    <a:pt x="850" y="1066"/>
                  </a:lnTo>
                  <a:lnTo>
                    <a:pt x="1765" y="1168"/>
                  </a:lnTo>
                  <a:lnTo>
                    <a:pt x="2666" y="1092"/>
                  </a:lnTo>
                  <a:lnTo>
                    <a:pt x="3581" y="1028"/>
                  </a:lnTo>
                  <a:lnTo>
                    <a:pt x="4483" y="800"/>
                  </a:lnTo>
                  <a:lnTo>
                    <a:pt x="5372" y="431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5" name="object 3375" descr=""/>
            <p:cNvSpPr/>
            <p:nvPr/>
          </p:nvSpPr>
          <p:spPr>
            <a:xfrm>
              <a:off x="2575627" y="254208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832" y="0"/>
                  </a:moveTo>
                  <a:lnTo>
                    <a:pt x="0" y="1778"/>
                  </a:lnTo>
                  <a:lnTo>
                    <a:pt x="647" y="2806"/>
                  </a:lnTo>
                  <a:lnTo>
                    <a:pt x="1460" y="3759"/>
                  </a:lnTo>
                  <a:lnTo>
                    <a:pt x="3390" y="5359"/>
                  </a:lnTo>
                  <a:lnTo>
                    <a:pt x="4521" y="5994"/>
                  </a:lnTo>
                  <a:lnTo>
                    <a:pt x="5740" y="6388"/>
                  </a:lnTo>
                  <a:lnTo>
                    <a:pt x="6769" y="3213"/>
                  </a:lnTo>
                  <a:lnTo>
                    <a:pt x="5969" y="2959"/>
                  </a:lnTo>
                  <a:lnTo>
                    <a:pt x="5219" y="2540"/>
                  </a:lnTo>
                  <a:lnTo>
                    <a:pt x="4559" y="1981"/>
                  </a:lnTo>
                  <a:lnTo>
                    <a:pt x="3886" y="1435"/>
                  </a:lnTo>
                  <a:lnTo>
                    <a:pt x="3314" y="762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6" name="object 3376" descr=""/>
            <p:cNvSpPr/>
            <p:nvPr/>
          </p:nvSpPr>
          <p:spPr>
            <a:xfrm>
              <a:off x="2578065" y="2542082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393" y="0"/>
                  </a:moveTo>
                  <a:lnTo>
                    <a:pt x="4178" y="3657"/>
                  </a:lnTo>
                  <a:lnTo>
                    <a:pt x="4330" y="3213"/>
                  </a:lnTo>
                  <a:lnTo>
                    <a:pt x="3530" y="2959"/>
                  </a:lnTo>
                  <a:lnTo>
                    <a:pt x="2781" y="2540"/>
                  </a:lnTo>
                  <a:lnTo>
                    <a:pt x="2120" y="1981"/>
                  </a:lnTo>
                  <a:lnTo>
                    <a:pt x="1447" y="1435"/>
                  </a:lnTo>
                  <a:lnTo>
                    <a:pt x="876" y="762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7" name="object 3377" descr=""/>
            <p:cNvSpPr/>
            <p:nvPr/>
          </p:nvSpPr>
          <p:spPr>
            <a:xfrm>
              <a:off x="2573487" y="2536852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3327" y="0"/>
                  </a:moveTo>
                  <a:lnTo>
                    <a:pt x="0" y="254"/>
                  </a:lnTo>
                  <a:lnTo>
                    <a:pt x="177" y="2590"/>
                  </a:lnTo>
                  <a:lnTo>
                    <a:pt x="850" y="4940"/>
                  </a:lnTo>
                  <a:lnTo>
                    <a:pt x="2146" y="7010"/>
                  </a:lnTo>
                  <a:lnTo>
                    <a:pt x="4965" y="5232"/>
                  </a:lnTo>
                  <a:lnTo>
                    <a:pt x="4013" y="3708"/>
                  </a:lnTo>
                  <a:lnTo>
                    <a:pt x="3467" y="1866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8" name="object 3378" descr=""/>
            <p:cNvSpPr/>
            <p:nvPr/>
          </p:nvSpPr>
          <p:spPr>
            <a:xfrm>
              <a:off x="2576344" y="2536852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469" y="0"/>
                  </a:moveTo>
                  <a:lnTo>
                    <a:pt x="0" y="38"/>
                  </a:lnTo>
                  <a:lnTo>
                    <a:pt x="152" y="1968"/>
                  </a:lnTo>
                  <a:lnTo>
                    <a:pt x="711" y="3873"/>
                  </a:lnTo>
                  <a:lnTo>
                    <a:pt x="1714" y="5473"/>
                  </a:lnTo>
                  <a:lnTo>
                    <a:pt x="2108" y="5232"/>
                  </a:lnTo>
                  <a:lnTo>
                    <a:pt x="1155" y="3708"/>
                  </a:lnTo>
                  <a:lnTo>
                    <a:pt x="609" y="186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9" name="object 3379" descr=""/>
            <p:cNvSpPr/>
            <p:nvPr/>
          </p:nvSpPr>
          <p:spPr>
            <a:xfrm>
              <a:off x="2573395" y="253019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939" y="0"/>
                  </a:moveTo>
                  <a:lnTo>
                    <a:pt x="571" y="1117"/>
                  </a:lnTo>
                  <a:lnTo>
                    <a:pt x="317" y="2260"/>
                  </a:lnTo>
                  <a:lnTo>
                    <a:pt x="38" y="4571"/>
                  </a:lnTo>
                  <a:lnTo>
                    <a:pt x="0" y="5740"/>
                  </a:lnTo>
                  <a:lnTo>
                    <a:pt x="88" y="6908"/>
                  </a:lnTo>
                  <a:lnTo>
                    <a:pt x="3416" y="6654"/>
                  </a:lnTo>
                  <a:lnTo>
                    <a:pt x="3276" y="4787"/>
                  </a:lnTo>
                  <a:lnTo>
                    <a:pt x="3517" y="2844"/>
                  </a:lnTo>
                  <a:lnTo>
                    <a:pt x="4114" y="1054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0" name="object 3380" descr=""/>
            <p:cNvSpPr/>
            <p:nvPr/>
          </p:nvSpPr>
          <p:spPr>
            <a:xfrm>
              <a:off x="2576202" y="2531094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863" y="0"/>
                  </a:moveTo>
                  <a:lnTo>
                    <a:pt x="254" y="1854"/>
                  </a:lnTo>
                  <a:lnTo>
                    <a:pt x="0" y="3848"/>
                  </a:lnTo>
                  <a:lnTo>
                    <a:pt x="139" y="5791"/>
                  </a:lnTo>
                  <a:lnTo>
                    <a:pt x="609" y="5753"/>
                  </a:lnTo>
                  <a:lnTo>
                    <a:pt x="469" y="3886"/>
                  </a:lnTo>
                  <a:lnTo>
                    <a:pt x="711" y="1943"/>
                  </a:lnTo>
                  <a:lnTo>
                    <a:pt x="1308" y="152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1" name="object 3381" descr=""/>
            <p:cNvSpPr/>
            <p:nvPr/>
          </p:nvSpPr>
          <p:spPr>
            <a:xfrm>
              <a:off x="2574337" y="2524152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352" y="0"/>
                  </a:moveTo>
                  <a:lnTo>
                    <a:pt x="2641" y="888"/>
                  </a:lnTo>
                  <a:lnTo>
                    <a:pt x="1981" y="1841"/>
                  </a:lnTo>
                  <a:lnTo>
                    <a:pt x="1422" y="2857"/>
                  </a:lnTo>
                  <a:lnTo>
                    <a:pt x="850" y="3860"/>
                  </a:lnTo>
                  <a:lnTo>
                    <a:pt x="368" y="4940"/>
                  </a:lnTo>
                  <a:lnTo>
                    <a:pt x="0" y="6045"/>
                  </a:lnTo>
                  <a:lnTo>
                    <a:pt x="3174" y="7099"/>
                  </a:lnTo>
                  <a:lnTo>
                    <a:pt x="3771" y="5295"/>
                  </a:lnTo>
                  <a:lnTo>
                    <a:pt x="4737" y="3619"/>
                  </a:lnTo>
                  <a:lnTo>
                    <a:pt x="5956" y="2095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2" name="object 3382" descr=""/>
            <p:cNvSpPr/>
            <p:nvPr/>
          </p:nvSpPr>
          <p:spPr>
            <a:xfrm>
              <a:off x="2577067" y="252595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2857" y="0"/>
                  </a:moveTo>
                  <a:lnTo>
                    <a:pt x="1612" y="1549"/>
                  </a:lnTo>
                  <a:lnTo>
                    <a:pt x="609" y="3289"/>
                  </a:lnTo>
                  <a:lnTo>
                    <a:pt x="0" y="5143"/>
                  </a:lnTo>
                  <a:lnTo>
                    <a:pt x="444" y="5295"/>
                  </a:lnTo>
                  <a:lnTo>
                    <a:pt x="1041" y="3492"/>
                  </a:lnTo>
                  <a:lnTo>
                    <a:pt x="2006" y="1816"/>
                  </a:lnTo>
                  <a:lnTo>
                    <a:pt x="3225" y="292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3" name="object 3383" descr=""/>
            <p:cNvSpPr/>
            <p:nvPr/>
          </p:nvSpPr>
          <p:spPr>
            <a:xfrm>
              <a:off x="2577687" y="251948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813" y="0"/>
                  </a:moveTo>
                  <a:lnTo>
                    <a:pt x="3086" y="1358"/>
                  </a:lnTo>
                  <a:lnTo>
                    <a:pt x="1435" y="2895"/>
                  </a:lnTo>
                  <a:lnTo>
                    <a:pt x="0" y="4673"/>
                  </a:lnTo>
                  <a:lnTo>
                    <a:pt x="2603" y="6769"/>
                  </a:lnTo>
                  <a:lnTo>
                    <a:pt x="3822" y="5245"/>
                  </a:lnTo>
                  <a:lnTo>
                    <a:pt x="5295" y="3873"/>
                  </a:lnTo>
                  <a:lnTo>
                    <a:pt x="6883" y="2616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4" name="object 3384" descr=""/>
            <p:cNvSpPr/>
            <p:nvPr/>
          </p:nvSpPr>
          <p:spPr>
            <a:xfrm>
              <a:off x="2579922" y="252173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356" y="0"/>
                  </a:moveTo>
                  <a:lnTo>
                    <a:pt x="2755" y="1269"/>
                  </a:lnTo>
                  <a:lnTo>
                    <a:pt x="1257" y="2666"/>
                  </a:lnTo>
                  <a:lnTo>
                    <a:pt x="0" y="4229"/>
                  </a:lnTo>
                  <a:lnTo>
                    <a:pt x="368" y="4521"/>
                  </a:lnTo>
                  <a:lnTo>
                    <a:pt x="1587" y="2997"/>
                  </a:lnTo>
                  <a:lnTo>
                    <a:pt x="3060" y="1625"/>
                  </a:lnTo>
                  <a:lnTo>
                    <a:pt x="4648" y="368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5" name="object 3385" descr=""/>
            <p:cNvSpPr/>
            <p:nvPr/>
          </p:nvSpPr>
          <p:spPr>
            <a:xfrm>
              <a:off x="2582496" y="2515758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346" y="0"/>
                  </a:moveTo>
                  <a:lnTo>
                    <a:pt x="3543" y="1142"/>
                  </a:lnTo>
                  <a:lnTo>
                    <a:pt x="1727" y="2349"/>
                  </a:lnTo>
                  <a:lnTo>
                    <a:pt x="0" y="3721"/>
                  </a:lnTo>
                  <a:lnTo>
                    <a:pt x="2070" y="6337"/>
                  </a:lnTo>
                  <a:lnTo>
                    <a:pt x="3657" y="5079"/>
                  </a:lnTo>
                  <a:lnTo>
                    <a:pt x="5372" y="3936"/>
                  </a:lnTo>
                  <a:lnTo>
                    <a:pt x="7137" y="2819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6" name="object 3386" descr=""/>
            <p:cNvSpPr/>
            <p:nvPr/>
          </p:nvSpPr>
          <p:spPr>
            <a:xfrm>
              <a:off x="2584274" y="2518184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5105" y="0"/>
                  </a:moveTo>
                  <a:lnTo>
                    <a:pt x="3340" y="1117"/>
                  </a:lnTo>
                  <a:lnTo>
                    <a:pt x="1612" y="2273"/>
                  </a:lnTo>
                  <a:lnTo>
                    <a:pt x="0" y="3543"/>
                  </a:lnTo>
                  <a:lnTo>
                    <a:pt x="292" y="3911"/>
                  </a:lnTo>
                  <a:lnTo>
                    <a:pt x="1879" y="2654"/>
                  </a:lnTo>
                  <a:lnTo>
                    <a:pt x="3594" y="1511"/>
                  </a:lnTo>
                  <a:lnTo>
                    <a:pt x="5359" y="393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7" name="object 3387" descr=""/>
            <p:cNvSpPr/>
            <p:nvPr/>
          </p:nvSpPr>
          <p:spPr>
            <a:xfrm>
              <a:off x="2587849" y="251285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562" y="0"/>
                  </a:moveTo>
                  <a:lnTo>
                    <a:pt x="5105" y="12"/>
                  </a:lnTo>
                  <a:lnTo>
                    <a:pt x="4627" y="12"/>
                  </a:lnTo>
                  <a:lnTo>
                    <a:pt x="0" y="2895"/>
                  </a:lnTo>
                  <a:lnTo>
                    <a:pt x="1777" y="5714"/>
                  </a:lnTo>
                  <a:lnTo>
                    <a:pt x="5549" y="3378"/>
                  </a:lnTo>
                  <a:lnTo>
                    <a:pt x="5770" y="3378"/>
                  </a:lnTo>
                  <a:lnTo>
                    <a:pt x="7162" y="419"/>
                  </a:lnTo>
                  <a:lnTo>
                    <a:pt x="6972" y="330"/>
                  </a:lnTo>
                  <a:lnTo>
                    <a:pt x="6603" y="203"/>
                  </a:lnTo>
                  <a:lnTo>
                    <a:pt x="5627" y="12"/>
                  </a:lnTo>
                  <a:lnTo>
                    <a:pt x="4648" y="0"/>
                  </a:lnTo>
                  <a:lnTo>
                    <a:pt x="5562" y="0"/>
                  </a:lnTo>
                  <a:close/>
                </a:path>
                <a:path w="7619" h="5714">
                  <a:moveTo>
                    <a:pt x="5770" y="3378"/>
                  </a:moveTo>
                  <a:lnTo>
                    <a:pt x="5549" y="3378"/>
                  </a:lnTo>
                  <a:lnTo>
                    <a:pt x="5740" y="3441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8" name="object 3388" descr=""/>
            <p:cNvSpPr/>
            <p:nvPr/>
          </p:nvSpPr>
          <p:spPr>
            <a:xfrm>
              <a:off x="2589386" y="2515766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886" y="0"/>
                  </a:moveTo>
                  <a:lnTo>
                    <a:pt x="0" y="2413"/>
                  </a:lnTo>
                  <a:lnTo>
                    <a:pt x="241" y="2806"/>
                  </a:lnTo>
                  <a:lnTo>
                    <a:pt x="4013" y="469"/>
                  </a:lnTo>
                  <a:lnTo>
                    <a:pt x="4234" y="469"/>
                  </a:lnTo>
                  <a:lnTo>
                    <a:pt x="4305" y="63"/>
                  </a:lnTo>
                  <a:lnTo>
                    <a:pt x="3886" y="0"/>
                  </a:lnTo>
                  <a:close/>
                </a:path>
                <a:path w="4444" h="3175">
                  <a:moveTo>
                    <a:pt x="4234" y="469"/>
                  </a:moveTo>
                  <a:lnTo>
                    <a:pt x="4013" y="469"/>
                  </a:lnTo>
                  <a:lnTo>
                    <a:pt x="4203" y="533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9" name="object 3389" descr=""/>
            <p:cNvSpPr/>
            <p:nvPr/>
          </p:nvSpPr>
          <p:spPr>
            <a:xfrm>
              <a:off x="2593054" y="2513281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1955" y="0"/>
                  </a:moveTo>
                  <a:lnTo>
                    <a:pt x="736" y="2590"/>
                  </a:lnTo>
                  <a:lnTo>
                    <a:pt x="635" y="3098"/>
                  </a:lnTo>
                  <a:lnTo>
                    <a:pt x="673" y="4483"/>
                  </a:lnTo>
                  <a:lnTo>
                    <a:pt x="330" y="5803"/>
                  </a:lnTo>
                  <a:lnTo>
                    <a:pt x="0" y="6705"/>
                  </a:lnTo>
                  <a:lnTo>
                    <a:pt x="3111" y="7912"/>
                  </a:lnTo>
                  <a:lnTo>
                    <a:pt x="3327" y="7378"/>
                  </a:lnTo>
                  <a:lnTo>
                    <a:pt x="3835" y="5676"/>
                  </a:lnTo>
                  <a:lnTo>
                    <a:pt x="3962" y="5067"/>
                  </a:lnTo>
                  <a:lnTo>
                    <a:pt x="3975" y="2590"/>
                  </a:lnTo>
                  <a:lnTo>
                    <a:pt x="3708" y="1752"/>
                  </a:lnTo>
                  <a:lnTo>
                    <a:pt x="3479" y="1295"/>
                  </a:lnTo>
                  <a:lnTo>
                    <a:pt x="2819" y="508"/>
                  </a:lnTo>
                  <a:lnTo>
                    <a:pt x="2387" y="190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0" name="object 3390" descr=""/>
            <p:cNvSpPr/>
            <p:nvPr/>
          </p:nvSpPr>
          <p:spPr>
            <a:xfrm>
              <a:off x="2593054" y="2515871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69" h="4444">
                  <a:moveTo>
                    <a:pt x="736" y="0"/>
                  </a:moveTo>
                  <a:lnTo>
                    <a:pt x="653" y="1968"/>
                  </a:lnTo>
                  <a:lnTo>
                    <a:pt x="330" y="3213"/>
                  </a:lnTo>
                  <a:lnTo>
                    <a:pt x="0" y="4114"/>
                  </a:lnTo>
                  <a:lnTo>
                    <a:pt x="431" y="4279"/>
                  </a:lnTo>
                  <a:lnTo>
                    <a:pt x="622" y="3822"/>
                  </a:lnTo>
                  <a:lnTo>
                    <a:pt x="810" y="3213"/>
                  </a:lnTo>
                  <a:lnTo>
                    <a:pt x="1130" y="1968"/>
                  </a:lnTo>
                  <a:lnTo>
                    <a:pt x="1016" y="228"/>
                  </a:lnTo>
                  <a:lnTo>
                    <a:pt x="901" y="10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1" name="object 3391" descr=""/>
            <p:cNvSpPr/>
            <p:nvPr/>
          </p:nvSpPr>
          <p:spPr>
            <a:xfrm>
              <a:off x="2590299" y="2519989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755" y="0"/>
                  </a:moveTo>
                  <a:lnTo>
                    <a:pt x="0" y="5372"/>
                  </a:lnTo>
                  <a:lnTo>
                    <a:pt x="2857" y="7112"/>
                  </a:lnTo>
                  <a:lnTo>
                    <a:pt x="5867" y="1206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2" name="object 3392" descr=""/>
            <p:cNvSpPr/>
            <p:nvPr/>
          </p:nvSpPr>
          <p:spPr>
            <a:xfrm>
              <a:off x="2590299" y="2519989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2755" y="0"/>
                  </a:moveTo>
                  <a:lnTo>
                    <a:pt x="0" y="5372"/>
                  </a:lnTo>
                  <a:lnTo>
                    <a:pt x="393" y="5613"/>
                  </a:lnTo>
                  <a:lnTo>
                    <a:pt x="3187" y="165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3" name="object 3393" descr=""/>
            <p:cNvSpPr/>
            <p:nvPr/>
          </p:nvSpPr>
          <p:spPr>
            <a:xfrm>
              <a:off x="2586822" y="2525356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479" y="0"/>
                  </a:moveTo>
                  <a:lnTo>
                    <a:pt x="2400" y="1752"/>
                  </a:lnTo>
                  <a:lnTo>
                    <a:pt x="1231" y="3467"/>
                  </a:lnTo>
                  <a:lnTo>
                    <a:pt x="0" y="5130"/>
                  </a:lnTo>
                  <a:lnTo>
                    <a:pt x="2679" y="7124"/>
                  </a:lnTo>
                  <a:lnTo>
                    <a:pt x="3962" y="5384"/>
                  </a:lnTo>
                  <a:lnTo>
                    <a:pt x="5194" y="3606"/>
                  </a:lnTo>
                  <a:lnTo>
                    <a:pt x="6324" y="1739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4" name="object 3394" descr=""/>
            <p:cNvSpPr/>
            <p:nvPr/>
          </p:nvSpPr>
          <p:spPr>
            <a:xfrm>
              <a:off x="2586822" y="2525356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479" y="0"/>
                  </a:moveTo>
                  <a:lnTo>
                    <a:pt x="2400" y="1752"/>
                  </a:lnTo>
                  <a:lnTo>
                    <a:pt x="1231" y="3467"/>
                  </a:lnTo>
                  <a:lnTo>
                    <a:pt x="0" y="5130"/>
                  </a:lnTo>
                  <a:lnTo>
                    <a:pt x="381" y="5410"/>
                  </a:lnTo>
                  <a:lnTo>
                    <a:pt x="1612" y="3733"/>
                  </a:lnTo>
                  <a:lnTo>
                    <a:pt x="2794" y="2019"/>
                  </a:lnTo>
                  <a:lnTo>
                    <a:pt x="3873" y="253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5" name="object 3395" descr=""/>
            <p:cNvSpPr/>
            <p:nvPr/>
          </p:nvSpPr>
          <p:spPr>
            <a:xfrm>
              <a:off x="2582929" y="2530487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3898" y="0"/>
                  </a:moveTo>
                  <a:lnTo>
                    <a:pt x="2654" y="1663"/>
                  </a:lnTo>
                  <a:lnTo>
                    <a:pt x="1358" y="3276"/>
                  </a:lnTo>
                  <a:lnTo>
                    <a:pt x="0" y="4851"/>
                  </a:lnTo>
                  <a:lnTo>
                    <a:pt x="2527" y="7035"/>
                  </a:lnTo>
                  <a:lnTo>
                    <a:pt x="3937" y="5410"/>
                  </a:lnTo>
                  <a:lnTo>
                    <a:pt x="5283" y="3721"/>
                  </a:lnTo>
                  <a:lnTo>
                    <a:pt x="6578" y="1993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6" name="object 3396" descr=""/>
            <p:cNvSpPr/>
            <p:nvPr/>
          </p:nvSpPr>
          <p:spPr>
            <a:xfrm>
              <a:off x="2582929" y="2530487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898" y="0"/>
                  </a:moveTo>
                  <a:lnTo>
                    <a:pt x="2654" y="1663"/>
                  </a:lnTo>
                  <a:lnTo>
                    <a:pt x="1358" y="3276"/>
                  </a:lnTo>
                  <a:lnTo>
                    <a:pt x="0" y="4851"/>
                  </a:lnTo>
                  <a:lnTo>
                    <a:pt x="355" y="5156"/>
                  </a:lnTo>
                  <a:lnTo>
                    <a:pt x="1714" y="3581"/>
                  </a:lnTo>
                  <a:lnTo>
                    <a:pt x="3022" y="1955"/>
                  </a:lnTo>
                  <a:lnTo>
                    <a:pt x="4267" y="279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7" name="object 3397" descr=""/>
            <p:cNvSpPr/>
            <p:nvPr/>
          </p:nvSpPr>
          <p:spPr>
            <a:xfrm>
              <a:off x="2578685" y="253533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241" y="0"/>
                  </a:moveTo>
                  <a:lnTo>
                    <a:pt x="2882" y="1574"/>
                  </a:lnTo>
                  <a:lnTo>
                    <a:pt x="1473" y="3086"/>
                  </a:lnTo>
                  <a:lnTo>
                    <a:pt x="0" y="4533"/>
                  </a:lnTo>
                  <a:lnTo>
                    <a:pt x="2336" y="6921"/>
                  </a:lnTo>
                  <a:lnTo>
                    <a:pt x="3886" y="5410"/>
                  </a:lnTo>
                  <a:lnTo>
                    <a:pt x="5359" y="3822"/>
                  </a:lnTo>
                  <a:lnTo>
                    <a:pt x="6769" y="2197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8" name="object 3398" descr=""/>
            <p:cNvSpPr/>
            <p:nvPr/>
          </p:nvSpPr>
          <p:spPr>
            <a:xfrm>
              <a:off x="2578685" y="253533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241" y="0"/>
                  </a:moveTo>
                  <a:lnTo>
                    <a:pt x="2882" y="1574"/>
                  </a:lnTo>
                  <a:lnTo>
                    <a:pt x="1473" y="3086"/>
                  </a:lnTo>
                  <a:lnTo>
                    <a:pt x="0" y="4533"/>
                  </a:lnTo>
                  <a:lnTo>
                    <a:pt x="330" y="4864"/>
                  </a:lnTo>
                  <a:lnTo>
                    <a:pt x="1816" y="3416"/>
                  </a:lnTo>
                  <a:lnTo>
                    <a:pt x="3238" y="1892"/>
                  </a:lnTo>
                  <a:lnTo>
                    <a:pt x="4597" y="317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9" name="object 3399" descr=""/>
            <p:cNvSpPr/>
            <p:nvPr/>
          </p:nvSpPr>
          <p:spPr>
            <a:xfrm>
              <a:off x="2574065" y="253986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622" y="0"/>
                  </a:moveTo>
                  <a:lnTo>
                    <a:pt x="3149" y="1435"/>
                  </a:lnTo>
                  <a:lnTo>
                    <a:pt x="1612" y="2806"/>
                  </a:lnTo>
                  <a:lnTo>
                    <a:pt x="0" y="4025"/>
                  </a:lnTo>
                  <a:lnTo>
                    <a:pt x="2006" y="6692"/>
                  </a:lnTo>
                  <a:lnTo>
                    <a:pt x="3771" y="5359"/>
                  </a:lnTo>
                  <a:lnTo>
                    <a:pt x="5397" y="3898"/>
                  </a:lnTo>
                  <a:lnTo>
                    <a:pt x="6959" y="2387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0" name="object 3400" descr=""/>
            <p:cNvSpPr/>
            <p:nvPr/>
          </p:nvSpPr>
          <p:spPr>
            <a:xfrm>
              <a:off x="2574065" y="2539869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622" y="0"/>
                  </a:moveTo>
                  <a:lnTo>
                    <a:pt x="3149" y="1435"/>
                  </a:lnTo>
                  <a:lnTo>
                    <a:pt x="1612" y="2806"/>
                  </a:lnTo>
                  <a:lnTo>
                    <a:pt x="0" y="4025"/>
                  </a:lnTo>
                  <a:lnTo>
                    <a:pt x="279" y="4394"/>
                  </a:lnTo>
                  <a:lnTo>
                    <a:pt x="1917" y="3162"/>
                  </a:lnTo>
                  <a:lnTo>
                    <a:pt x="3467" y="1778"/>
                  </a:lnTo>
                  <a:lnTo>
                    <a:pt x="4953" y="330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1" name="object 3401" descr=""/>
            <p:cNvSpPr/>
            <p:nvPr/>
          </p:nvSpPr>
          <p:spPr>
            <a:xfrm>
              <a:off x="2569070" y="254389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4991" y="0"/>
                  </a:moveTo>
                  <a:lnTo>
                    <a:pt x="0" y="2844"/>
                  </a:lnTo>
                  <a:lnTo>
                    <a:pt x="990" y="6032"/>
                  </a:lnTo>
                  <a:lnTo>
                    <a:pt x="7010" y="2667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2" name="object 3402" descr=""/>
            <p:cNvSpPr/>
            <p:nvPr/>
          </p:nvSpPr>
          <p:spPr>
            <a:xfrm>
              <a:off x="2569070" y="2543891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4991" y="0"/>
                  </a:moveTo>
                  <a:lnTo>
                    <a:pt x="0" y="2844"/>
                  </a:lnTo>
                  <a:lnTo>
                    <a:pt x="139" y="3289"/>
                  </a:lnTo>
                  <a:lnTo>
                    <a:pt x="5283" y="381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3" name="object 3403" descr=""/>
            <p:cNvSpPr/>
            <p:nvPr/>
          </p:nvSpPr>
          <p:spPr>
            <a:xfrm>
              <a:off x="2562708" y="2545514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2857" y="0"/>
                  </a:moveTo>
                  <a:lnTo>
                    <a:pt x="0" y="1739"/>
                  </a:lnTo>
                  <a:lnTo>
                    <a:pt x="342" y="2286"/>
                  </a:lnTo>
                  <a:lnTo>
                    <a:pt x="749" y="2832"/>
                  </a:lnTo>
                  <a:lnTo>
                    <a:pt x="4737" y="4838"/>
                  </a:lnTo>
                  <a:lnTo>
                    <a:pt x="6121" y="4737"/>
                  </a:lnTo>
                  <a:lnTo>
                    <a:pt x="6756" y="4597"/>
                  </a:lnTo>
                  <a:lnTo>
                    <a:pt x="7353" y="4406"/>
                  </a:lnTo>
                  <a:lnTo>
                    <a:pt x="6362" y="1219"/>
                  </a:lnTo>
                  <a:lnTo>
                    <a:pt x="5943" y="1346"/>
                  </a:lnTo>
                  <a:lnTo>
                    <a:pt x="5549" y="1435"/>
                  </a:lnTo>
                  <a:lnTo>
                    <a:pt x="4825" y="1485"/>
                  </a:lnTo>
                  <a:lnTo>
                    <a:pt x="4521" y="1460"/>
                  </a:lnTo>
                  <a:lnTo>
                    <a:pt x="4152" y="1333"/>
                  </a:lnTo>
                  <a:lnTo>
                    <a:pt x="3822" y="1130"/>
                  </a:lnTo>
                  <a:lnTo>
                    <a:pt x="3314" y="660"/>
                  </a:lnTo>
                  <a:lnTo>
                    <a:pt x="3073" y="355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4" name="object 3404" descr=""/>
            <p:cNvSpPr/>
            <p:nvPr/>
          </p:nvSpPr>
          <p:spPr>
            <a:xfrm>
              <a:off x="2565172" y="2545514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93" y="0"/>
                  </a:moveTo>
                  <a:lnTo>
                    <a:pt x="0" y="241"/>
                  </a:lnTo>
                  <a:lnTo>
                    <a:pt x="228" y="622"/>
                  </a:lnTo>
                  <a:lnTo>
                    <a:pt x="482" y="965"/>
                  </a:lnTo>
                  <a:lnTo>
                    <a:pt x="774" y="1244"/>
                  </a:lnTo>
                  <a:lnTo>
                    <a:pt x="927" y="1384"/>
                  </a:lnTo>
                  <a:lnTo>
                    <a:pt x="1079" y="1498"/>
                  </a:lnTo>
                  <a:lnTo>
                    <a:pt x="1358" y="1689"/>
                  </a:lnTo>
                  <a:lnTo>
                    <a:pt x="1498" y="1765"/>
                  </a:lnTo>
                  <a:lnTo>
                    <a:pt x="1663" y="1816"/>
                  </a:lnTo>
                  <a:lnTo>
                    <a:pt x="2286" y="2032"/>
                  </a:lnTo>
                  <a:lnTo>
                    <a:pt x="3162" y="1943"/>
                  </a:lnTo>
                  <a:lnTo>
                    <a:pt x="4038" y="1663"/>
                  </a:lnTo>
                  <a:lnTo>
                    <a:pt x="3898" y="1219"/>
                  </a:lnTo>
                  <a:lnTo>
                    <a:pt x="3479" y="1346"/>
                  </a:lnTo>
                  <a:lnTo>
                    <a:pt x="3086" y="1435"/>
                  </a:lnTo>
                  <a:lnTo>
                    <a:pt x="2362" y="1485"/>
                  </a:lnTo>
                  <a:lnTo>
                    <a:pt x="2057" y="1460"/>
                  </a:lnTo>
                  <a:lnTo>
                    <a:pt x="1816" y="1371"/>
                  </a:lnTo>
                  <a:lnTo>
                    <a:pt x="1689" y="1333"/>
                  </a:lnTo>
                  <a:lnTo>
                    <a:pt x="1485" y="1206"/>
                  </a:lnTo>
                  <a:lnTo>
                    <a:pt x="1231" y="1028"/>
                  </a:lnTo>
                  <a:lnTo>
                    <a:pt x="850" y="660"/>
                  </a:lnTo>
                  <a:lnTo>
                    <a:pt x="609" y="355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5" name="object 3405" descr=""/>
            <p:cNvSpPr/>
            <p:nvPr/>
          </p:nvSpPr>
          <p:spPr>
            <a:xfrm>
              <a:off x="2560652" y="2540106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3301" y="0"/>
                  </a:moveTo>
                  <a:lnTo>
                    <a:pt x="0" y="495"/>
                  </a:lnTo>
                  <a:lnTo>
                    <a:pt x="165" y="1587"/>
                  </a:lnTo>
                  <a:lnTo>
                    <a:pt x="368" y="2692"/>
                  </a:lnTo>
                  <a:lnTo>
                    <a:pt x="990" y="4914"/>
                  </a:lnTo>
                  <a:lnTo>
                    <a:pt x="1396" y="6045"/>
                  </a:lnTo>
                  <a:lnTo>
                    <a:pt x="2057" y="7150"/>
                  </a:lnTo>
                  <a:lnTo>
                    <a:pt x="4914" y="5410"/>
                  </a:lnTo>
                  <a:lnTo>
                    <a:pt x="4483" y="4699"/>
                  </a:lnTo>
                  <a:lnTo>
                    <a:pt x="4152" y="3822"/>
                  </a:lnTo>
                  <a:lnTo>
                    <a:pt x="3632" y="1981"/>
                  </a:lnTo>
                  <a:lnTo>
                    <a:pt x="3454" y="1003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6" name="object 3406" descr=""/>
            <p:cNvSpPr/>
            <p:nvPr/>
          </p:nvSpPr>
          <p:spPr>
            <a:xfrm>
              <a:off x="2563484" y="2540106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469" y="0"/>
                  </a:moveTo>
                  <a:lnTo>
                    <a:pt x="0" y="63"/>
                  </a:lnTo>
                  <a:lnTo>
                    <a:pt x="152" y="1079"/>
                  </a:lnTo>
                  <a:lnTo>
                    <a:pt x="342" y="2082"/>
                  </a:lnTo>
                  <a:lnTo>
                    <a:pt x="876" y="3975"/>
                  </a:lnTo>
                  <a:lnTo>
                    <a:pt x="1219" y="4889"/>
                  </a:lnTo>
                  <a:lnTo>
                    <a:pt x="1676" y="5651"/>
                  </a:lnTo>
                  <a:lnTo>
                    <a:pt x="2082" y="5410"/>
                  </a:lnTo>
                  <a:lnTo>
                    <a:pt x="1651" y="4699"/>
                  </a:lnTo>
                  <a:lnTo>
                    <a:pt x="1320" y="3822"/>
                  </a:lnTo>
                  <a:lnTo>
                    <a:pt x="800" y="1981"/>
                  </a:lnTo>
                  <a:lnTo>
                    <a:pt x="622" y="1003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7" name="object 3407" descr=""/>
            <p:cNvSpPr/>
            <p:nvPr/>
          </p:nvSpPr>
          <p:spPr>
            <a:xfrm>
              <a:off x="2560055" y="2533937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340" y="0"/>
                  </a:moveTo>
                  <a:lnTo>
                    <a:pt x="0" y="190"/>
                  </a:lnTo>
                  <a:lnTo>
                    <a:pt x="266" y="4470"/>
                  </a:lnTo>
                  <a:lnTo>
                    <a:pt x="596" y="6654"/>
                  </a:lnTo>
                  <a:lnTo>
                    <a:pt x="3898" y="6172"/>
                  </a:lnTo>
                  <a:lnTo>
                    <a:pt x="3606" y="4165"/>
                  </a:lnTo>
                  <a:lnTo>
                    <a:pt x="3467" y="2095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8" name="object 3408" descr=""/>
            <p:cNvSpPr/>
            <p:nvPr/>
          </p:nvSpPr>
          <p:spPr>
            <a:xfrm>
              <a:off x="2562926" y="2533937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469" y="0"/>
                  </a:moveTo>
                  <a:lnTo>
                    <a:pt x="0" y="25"/>
                  </a:lnTo>
                  <a:lnTo>
                    <a:pt x="127" y="2120"/>
                  </a:lnTo>
                  <a:lnTo>
                    <a:pt x="266" y="4216"/>
                  </a:lnTo>
                  <a:lnTo>
                    <a:pt x="558" y="6235"/>
                  </a:lnTo>
                  <a:lnTo>
                    <a:pt x="1028" y="6172"/>
                  </a:lnTo>
                  <a:lnTo>
                    <a:pt x="736" y="4165"/>
                  </a:lnTo>
                  <a:lnTo>
                    <a:pt x="596" y="2095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9" name="object 3409" descr=""/>
            <p:cNvSpPr/>
            <p:nvPr/>
          </p:nvSpPr>
          <p:spPr>
            <a:xfrm>
              <a:off x="2559669" y="2527548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327" y="0"/>
                  </a:moveTo>
                  <a:lnTo>
                    <a:pt x="0" y="304"/>
                  </a:lnTo>
                  <a:lnTo>
                    <a:pt x="177" y="2349"/>
                  </a:lnTo>
                  <a:lnTo>
                    <a:pt x="266" y="4457"/>
                  </a:lnTo>
                  <a:lnTo>
                    <a:pt x="393" y="6578"/>
                  </a:lnTo>
                  <a:lnTo>
                    <a:pt x="3721" y="6388"/>
                  </a:lnTo>
                  <a:lnTo>
                    <a:pt x="3606" y="4292"/>
                  </a:lnTo>
                  <a:lnTo>
                    <a:pt x="3517" y="2171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0" name="object 3410" descr=""/>
            <p:cNvSpPr/>
            <p:nvPr/>
          </p:nvSpPr>
          <p:spPr>
            <a:xfrm>
              <a:off x="2562527" y="2527548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469" y="0"/>
                  </a:moveTo>
                  <a:lnTo>
                    <a:pt x="0" y="38"/>
                  </a:lnTo>
                  <a:lnTo>
                    <a:pt x="190" y="2197"/>
                  </a:lnTo>
                  <a:lnTo>
                    <a:pt x="279" y="4318"/>
                  </a:lnTo>
                  <a:lnTo>
                    <a:pt x="406" y="6413"/>
                  </a:lnTo>
                  <a:lnTo>
                    <a:pt x="863" y="6388"/>
                  </a:lnTo>
                  <a:lnTo>
                    <a:pt x="749" y="4292"/>
                  </a:lnTo>
                  <a:lnTo>
                    <a:pt x="660" y="2171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1" name="object 3411" descr=""/>
            <p:cNvSpPr/>
            <p:nvPr/>
          </p:nvSpPr>
          <p:spPr>
            <a:xfrm>
              <a:off x="2558469" y="2520653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2781" y="0"/>
                  </a:moveTo>
                  <a:lnTo>
                    <a:pt x="0" y="1854"/>
                  </a:lnTo>
                  <a:lnTo>
                    <a:pt x="165" y="2095"/>
                  </a:lnTo>
                  <a:lnTo>
                    <a:pt x="330" y="2476"/>
                  </a:lnTo>
                  <a:lnTo>
                    <a:pt x="1193" y="7200"/>
                  </a:lnTo>
                  <a:lnTo>
                    <a:pt x="4521" y="6896"/>
                  </a:lnTo>
                  <a:lnTo>
                    <a:pt x="4432" y="5803"/>
                  </a:lnTo>
                  <a:lnTo>
                    <a:pt x="4305" y="4711"/>
                  </a:lnTo>
                  <a:lnTo>
                    <a:pt x="4076" y="3581"/>
                  </a:lnTo>
                  <a:lnTo>
                    <a:pt x="3975" y="3009"/>
                  </a:lnTo>
                  <a:lnTo>
                    <a:pt x="3835" y="2438"/>
                  </a:lnTo>
                  <a:lnTo>
                    <a:pt x="3644" y="1841"/>
                  </a:lnTo>
                  <a:lnTo>
                    <a:pt x="3441" y="1257"/>
                  </a:lnTo>
                  <a:lnTo>
                    <a:pt x="3200" y="635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2" name="object 3412" descr=""/>
            <p:cNvSpPr/>
            <p:nvPr/>
          </p:nvSpPr>
          <p:spPr>
            <a:xfrm>
              <a:off x="2560857" y="2520653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393" y="0"/>
                  </a:moveTo>
                  <a:lnTo>
                    <a:pt x="0" y="254"/>
                  </a:lnTo>
                  <a:lnTo>
                    <a:pt x="393" y="838"/>
                  </a:lnTo>
                  <a:lnTo>
                    <a:pt x="622" y="1422"/>
                  </a:lnTo>
                  <a:lnTo>
                    <a:pt x="1676" y="6934"/>
                  </a:lnTo>
                  <a:lnTo>
                    <a:pt x="2133" y="6896"/>
                  </a:lnTo>
                  <a:lnTo>
                    <a:pt x="2044" y="5803"/>
                  </a:lnTo>
                  <a:lnTo>
                    <a:pt x="1917" y="4711"/>
                  </a:lnTo>
                  <a:lnTo>
                    <a:pt x="1689" y="3581"/>
                  </a:lnTo>
                  <a:lnTo>
                    <a:pt x="1587" y="3009"/>
                  </a:lnTo>
                  <a:lnTo>
                    <a:pt x="1447" y="2438"/>
                  </a:lnTo>
                  <a:lnTo>
                    <a:pt x="1257" y="1841"/>
                  </a:lnTo>
                  <a:lnTo>
                    <a:pt x="1054" y="1257"/>
                  </a:lnTo>
                  <a:lnTo>
                    <a:pt x="812" y="635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3" name="object 3413" descr=""/>
            <p:cNvSpPr/>
            <p:nvPr/>
          </p:nvSpPr>
          <p:spPr>
            <a:xfrm>
              <a:off x="2553335" y="2518786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4940" y="0"/>
                  </a:moveTo>
                  <a:lnTo>
                    <a:pt x="0" y="2070"/>
                  </a:lnTo>
                  <a:lnTo>
                    <a:pt x="2070" y="4699"/>
                  </a:lnTo>
                  <a:lnTo>
                    <a:pt x="2438" y="4406"/>
                  </a:lnTo>
                  <a:lnTo>
                    <a:pt x="2819" y="4127"/>
                  </a:lnTo>
                  <a:lnTo>
                    <a:pt x="4508" y="3352"/>
                  </a:lnTo>
                  <a:lnTo>
                    <a:pt x="4699" y="3352"/>
                  </a:lnTo>
                  <a:lnTo>
                    <a:pt x="4851" y="3403"/>
                  </a:lnTo>
                  <a:lnTo>
                    <a:pt x="4978" y="3505"/>
                  </a:lnTo>
                  <a:lnTo>
                    <a:pt x="5143" y="3721"/>
                  </a:lnTo>
                  <a:lnTo>
                    <a:pt x="7912" y="1866"/>
                  </a:lnTo>
                  <a:lnTo>
                    <a:pt x="7708" y="1549"/>
                  </a:lnTo>
                  <a:lnTo>
                    <a:pt x="7442" y="1231"/>
                  </a:lnTo>
                  <a:lnTo>
                    <a:pt x="7099" y="939"/>
                  </a:lnTo>
                  <a:lnTo>
                    <a:pt x="6769" y="635"/>
                  </a:lnTo>
                  <a:lnTo>
                    <a:pt x="6337" y="381"/>
                  </a:lnTo>
                  <a:lnTo>
                    <a:pt x="5422" y="63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4" name="object 3414" descr=""/>
            <p:cNvSpPr/>
            <p:nvPr/>
          </p:nvSpPr>
          <p:spPr>
            <a:xfrm>
              <a:off x="2553335" y="2518786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4940" y="0"/>
                  </a:moveTo>
                  <a:lnTo>
                    <a:pt x="0" y="2070"/>
                  </a:lnTo>
                  <a:lnTo>
                    <a:pt x="292" y="2438"/>
                  </a:lnTo>
                  <a:lnTo>
                    <a:pt x="736" y="2082"/>
                  </a:lnTo>
                  <a:lnTo>
                    <a:pt x="1206" y="1752"/>
                  </a:lnTo>
                  <a:lnTo>
                    <a:pt x="4902" y="469"/>
                  </a:lnTo>
                  <a:lnTo>
                    <a:pt x="5321" y="520"/>
                  </a:lnTo>
                  <a:lnTo>
                    <a:pt x="6134" y="800"/>
                  </a:lnTo>
                  <a:lnTo>
                    <a:pt x="6502" y="1028"/>
                  </a:lnTo>
                  <a:lnTo>
                    <a:pt x="7099" y="1549"/>
                  </a:lnTo>
                  <a:lnTo>
                    <a:pt x="7531" y="2120"/>
                  </a:lnTo>
                  <a:lnTo>
                    <a:pt x="7912" y="1866"/>
                  </a:lnTo>
                  <a:lnTo>
                    <a:pt x="7708" y="1549"/>
                  </a:lnTo>
                  <a:lnTo>
                    <a:pt x="7442" y="1231"/>
                  </a:lnTo>
                  <a:lnTo>
                    <a:pt x="7099" y="939"/>
                  </a:lnTo>
                  <a:lnTo>
                    <a:pt x="6769" y="635"/>
                  </a:lnTo>
                  <a:lnTo>
                    <a:pt x="6337" y="381"/>
                  </a:lnTo>
                  <a:lnTo>
                    <a:pt x="5422" y="63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5" name="object 3415" descr=""/>
            <p:cNvSpPr/>
            <p:nvPr/>
          </p:nvSpPr>
          <p:spPr>
            <a:xfrm>
              <a:off x="2548580" y="2520856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749" y="0"/>
                  </a:moveTo>
                  <a:lnTo>
                    <a:pt x="0" y="4686"/>
                  </a:lnTo>
                  <a:lnTo>
                    <a:pt x="2552" y="6845"/>
                  </a:lnTo>
                  <a:lnTo>
                    <a:pt x="2705" y="6654"/>
                  </a:lnTo>
                  <a:lnTo>
                    <a:pt x="3556" y="5715"/>
                  </a:lnTo>
                  <a:lnTo>
                    <a:pt x="4254" y="4978"/>
                  </a:lnTo>
                  <a:lnTo>
                    <a:pt x="4622" y="4622"/>
                  </a:lnTo>
                  <a:lnTo>
                    <a:pt x="5334" y="3898"/>
                  </a:lnTo>
                  <a:lnTo>
                    <a:pt x="6070" y="3213"/>
                  </a:lnTo>
                  <a:lnTo>
                    <a:pt x="6819" y="2628"/>
                  </a:lnTo>
                  <a:lnTo>
                    <a:pt x="47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6" name="object 3416" descr=""/>
            <p:cNvSpPr/>
            <p:nvPr/>
          </p:nvSpPr>
          <p:spPr>
            <a:xfrm>
              <a:off x="2548580" y="252085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749" y="0"/>
                  </a:moveTo>
                  <a:lnTo>
                    <a:pt x="0" y="4686"/>
                  </a:lnTo>
                  <a:lnTo>
                    <a:pt x="355" y="4991"/>
                  </a:lnTo>
                  <a:lnTo>
                    <a:pt x="533" y="4775"/>
                  </a:lnTo>
                  <a:lnTo>
                    <a:pt x="901" y="4356"/>
                  </a:lnTo>
                  <a:lnTo>
                    <a:pt x="2197" y="2971"/>
                  </a:lnTo>
                  <a:lnTo>
                    <a:pt x="3352" y="1816"/>
                  </a:lnTo>
                  <a:lnTo>
                    <a:pt x="4152" y="1066"/>
                  </a:lnTo>
                  <a:lnTo>
                    <a:pt x="5041" y="368"/>
                  </a:lnTo>
                  <a:lnTo>
                    <a:pt x="474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7" name="object 3417" descr=""/>
            <p:cNvSpPr/>
            <p:nvPr/>
          </p:nvSpPr>
          <p:spPr>
            <a:xfrm>
              <a:off x="2545031" y="2525541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543" y="0"/>
                  </a:moveTo>
                  <a:lnTo>
                    <a:pt x="2082" y="1739"/>
                  </a:lnTo>
                  <a:lnTo>
                    <a:pt x="838" y="3721"/>
                  </a:lnTo>
                  <a:lnTo>
                    <a:pt x="0" y="5880"/>
                  </a:lnTo>
                  <a:lnTo>
                    <a:pt x="3111" y="7099"/>
                  </a:lnTo>
                  <a:lnTo>
                    <a:pt x="3810" y="5308"/>
                  </a:lnTo>
                  <a:lnTo>
                    <a:pt x="4838" y="3644"/>
                  </a:lnTo>
                  <a:lnTo>
                    <a:pt x="6096" y="2158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8" name="object 3418" descr=""/>
            <p:cNvSpPr/>
            <p:nvPr/>
          </p:nvSpPr>
          <p:spPr>
            <a:xfrm>
              <a:off x="2545031" y="2525541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3543" y="0"/>
                  </a:moveTo>
                  <a:lnTo>
                    <a:pt x="2082" y="1739"/>
                  </a:lnTo>
                  <a:lnTo>
                    <a:pt x="838" y="3721"/>
                  </a:lnTo>
                  <a:lnTo>
                    <a:pt x="0" y="5880"/>
                  </a:lnTo>
                  <a:lnTo>
                    <a:pt x="431" y="6045"/>
                  </a:lnTo>
                  <a:lnTo>
                    <a:pt x="1257" y="3936"/>
                  </a:lnTo>
                  <a:lnTo>
                    <a:pt x="2463" y="2006"/>
                  </a:lnTo>
                  <a:lnTo>
                    <a:pt x="3911" y="304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9" name="object 3419" descr=""/>
            <p:cNvSpPr/>
            <p:nvPr/>
          </p:nvSpPr>
          <p:spPr>
            <a:xfrm>
              <a:off x="2543740" y="2531416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295" y="0"/>
                  </a:moveTo>
                  <a:lnTo>
                    <a:pt x="444" y="2158"/>
                  </a:lnTo>
                  <a:lnTo>
                    <a:pt x="0" y="4508"/>
                  </a:lnTo>
                  <a:lnTo>
                    <a:pt x="63" y="6857"/>
                  </a:lnTo>
                  <a:lnTo>
                    <a:pt x="3403" y="6781"/>
                  </a:lnTo>
                  <a:lnTo>
                    <a:pt x="3352" y="4889"/>
                  </a:lnTo>
                  <a:lnTo>
                    <a:pt x="3708" y="2997"/>
                  </a:lnTo>
                  <a:lnTo>
                    <a:pt x="4406" y="1219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0" name="object 3420" descr=""/>
            <p:cNvSpPr/>
            <p:nvPr/>
          </p:nvSpPr>
          <p:spPr>
            <a:xfrm>
              <a:off x="2543740" y="2531416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1295" y="0"/>
                  </a:moveTo>
                  <a:lnTo>
                    <a:pt x="444" y="2158"/>
                  </a:lnTo>
                  <a:lnTo>
                    <a:pt x="0" y="4508"/>
                  </a:lnTo>
                  <a:lnTo>
                    <a:pt x="63" y="6857"/>
                  </a:lnTo>
                  <a:lnTo>
                    <a:pt x="533" y="6845"/>
                  </a:lnTo>
                  <a:lnTo>
                    <a:pt x="469" y="4559"/>
                  </a:lnTo>
                  <a:lnTo>
                    <a:pt x="901" y="2285"/>
                  </a:lnTo>
                  <a:lnTo>
                    <a:pt x="1727" y="177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1" name="object 3421" descr=""/>
            <p:cNvSpPr/>
            <p:nvPr/>
          </p:nvSpPr>
          <p:spPr>
            <a:xfrm>
              <a:off x="2543799" y="2538192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340" y="0"/>
                  </a:moveTo>
                  <a:lnTo>
                    <a:pt x="0" y="88"/>
                  </a:lnTo>
                  <a:lnTo>
                    <a:pt x="63" y="2425"/>
                  </a:lnTo>
                  <a:lnTo>
                    <a:pt x="609" y="4775"/>
                  </a:lnTo>
                  <a:lnTo>
                    <a:pt x="1650" y="6896"/>
                  </a:lnTo>
                  <a:lnTo>
                    <a:pt x="4648" y="5435"/>
                  </a:lnTo>
                  <a:lnTo>
                    <a:pt x="3835" y="3746"/>
                  </a:lnTo>
                  <a:lnTo>
                    <a:pt x="3390" y="1879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2" name="object 3422" descr=""/>
            <p:cNvSpPr/>
            <p:nvPr/>
          </p:nvSpPr>
          <p:spPr>
            <a:xfrm>
              <a:off x="2543799" y="2538268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469" y="0"/>
                  </a:moveTo>
                  <a:lnTo>
                    <a:pt x="0" y="12"/>
                  </a:lnTo>
                  <a:lnTo>
                    <a:pt x="63" y="2349"/>
                  </a:lnTo>
                  <a:lnTo>
                    <a:pt x="609" y="4699"/>
                  </a:lnTo>
                  <a:lnTo>
                    <a:pt x="1650" y="6819"/>
                  </a:lnTo>
                  <a:lnTo>
                    <a:pt x="2070" y="6616"/>
                  </a:lnTo>
                  <a:lnTo>
                    <a:pt x="1066" y="4559"/>
                  </a:lnTo>
                  <a:lnTo>
                    <a:pt x="520" y="2273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3" name="object 3423" descr=""/>
            <p:cNvSpPr/>
            <p:nvPr/>
          </p:nvSpPr>
          <p:spPr>
            <a:xfrm>
              <a:off x="2545446" y="254362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3009" y="0"/>
                  </a:moveTo>
                  <a:lnTo>
                    <a:pt x="0" y="1473"/>
                  </a:lnTo>
                  <a:lnTo>
                    <a:pt x="1041" y="3594"/>
                  </a:lnTo>
                  <a:lnTo>
                    <a:pt x="2552" y="5499"/>
                  </a:lnTo>
                  <a:lnTo>
                    <a:pt x="4457" y="6946"/>
                  </a:lnTo>
                  <a:lnTo>
                    <a:pt x="6489" y="4292"/>
                  </a:lnTo>
                  <a:lnTo>
                    <a:pt x="5016" y="3175"/>
                  </a:lnTo>
                  <a:lnTo>
                    <a:pt x="3822" y="1689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4" name="object 3424" descr=""/>
            <p:cNvSpPr/>
            <p:nvPr/>
          </p:nvSpPr>
          <p:spPr>
            <a:xfrm>
              <a:off x="2545446" y="2544877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31" y="0"/>
                  </a:moveTo>
                  <a:lnTo>
                    <a:pt x="0" y="215"/>
                  </a:lnTo>
                  <a:lnTo>
                    <a:pt x="1041" y="2336"/>
                  </a:lnTo>
                  <a:lnTo>
                    <a:pt x="2552" y="4241"/>
                  </a:lnTo>
                  <a:lnTo>
                    <a:pt x="4457" y="5689"/>
                  </a:lnTo>
                  <a:lnTo>
                    <a:pt x="4737" y="5321"/>
                  </a:lnTo>
                  <a:lnTo>
                    <a:pt x="2895" y="3911"/>
                  </a:lnTo>
                  <a:lnTo>
                    <a:pt x="1422" y="207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5" name="object 3425" descr=""/>
            <p:cNvSpPr/>
            <p:nvPr/>
          </p:nvSpPr>
          <p:spPr>
            <a:xfrm>
              <a:off x="2549900" y="2547906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2031" y="0"/>
                  </a:moveTo>
                  <a:lnTo>
                    <a:pt x="0" y="2654"/>
                  </a:lnTo>
                  <a:lnTo>
                    <a:pt x="952" y="3390"/>
                  </a:lnTo>
                  <a:lnTo>
                    <a:pt x="1993" y="4000"/>
                  </a:lnTo>
                  <a:lnTo>
                    <a:pt x="4203" y="4927"/>
                  </a:lnTo>
                  <a:lnTo>
                    <a:pt x="5372" y="5257"/>
                  </a:lnTo>
                  <a:lnTo>
                    <a:pt x="6565" y="5422"/>
                  </a:lnTo>
                  <a:lnTo>
                    <a:pt x="7035" y="2120"/>
                  </a:lnTo>
                  <a:lnTo>
                    <a:pt x="5219" y="1854"/>
                  </a:lnTo>
                  <a:lnTo>
                    <a:pt x="3492" y="1130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6" name="object 3426" descr=""/>
            <p:cNvSpPr/>
            <p:nvPr/>
          </p:nvSpPr>
          <p:spPr>
            <a:xfrm>
              <a:off x="2549900" y="2550192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92" y="0"/>
                  </a:moveTo>
                  <a:lnTo>
                    <a:pt x="6565" y="3136"/>
                  </a:lnTo>
                  <a:lnTo>
                    <a:pt x="6629" y="2666"/>
                  </a:lnTo>
                  <a:lnTo>
                    <a:pt x="4330" y="2349"/>
                  </a:lnTo>
                  <a:lnTo>
                    <a:pt x="2120" y="140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7" name="object 3427" descr=""/>
            <p:cNvSpPr/>
            <p:nvPr/>
          </p:nvSpPr>
          <p:spPr>
            <a:xfrm>
              <a:off x="2556465" y="2549463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5968" y="0"/>
                  </a:moveTo>
                  <a:lnTo>
                    <a:pt x="4178" y="609"/>
                  </a:lnTo>
                  <a:lnTo>
                    <a:pt x="2285" y="825"/>
                  </a:lnTo>
                  <a:lnTo>
                    <a:pt x="469" y="558"/>
                  </a:lnTo>
                  <a:lnTo>
                    <a:pt x="0" y="3860"/>
                  </a:lnTo>
                  <a:lnTo>
                    <a:pt x="1193" y="4038"/>
                  </a:lnTo>
                  <a:lnTo>
                    <a:pt x="2387" y="4051"/>
                  </a:lnTo>
                  <a:lnTo>
                    <a:pt x="4762" y="3810"/>
                  </a:lnTo>
                  <a:lnTo>
                    <a:pt x="5918" y="3543"/>
                  </a:lnTo>
                  <a:lnTo>
                    <a:pt x="7023" y="3175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8" name="object 3428" descr=""/>
            <p:cNvSpPr/>
            <p:nvPr/>
          </p:nvSpPr>
          <p:spPr>
            <a:xfrm>
              <a:off x="2556465" y="2552193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6870" y="0"/>
                  </a:moveTo>
                  <a:lnTo>
                    <a:pt x="5791" y="355"/>
                  </a:lnTo>
                  <a:lnTo>
                    <a:pt x="4673" y="609"/>
                  </a:lnTo>
                  <a:lnTo>
                    <a:pt x="2387" y="850"/>
                  </a:lnTo>
                  <a:lnTo>
                    <a:pt x="1219" y="838"/>
                  </a:lnTo>
                  <a:lnTo>
                    <a:pt x="63" y="673"/>
                  </a:lnTo>
                  <a:lnTo>
                    <a:pt x="0" y="1130"/>
                  </a:lnTo>
                  <a:lnTo>
                    <a:pt x="1193" y="1308"/>
                  </a:lnTo>
                  <a:lnTo>
                    <a:pt x="2387" y="1320"/>
                  </a:lnTo>
                  <a:lnTo>
                    <a:pt x="4762" y="1079"/>
                  </a:lnTo>
                  <a:lnTo>
                    <a:pt x="5918" y="812"/>
                  </a:lnTo>
                  <a:lnTo>
                    <a:pt x="7023" y="444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9" name="object 3429" descr=""/>
            <p:cNvSpPr/>
            <p:nvPr/>
          </p:nvSpPr>
          <p:spPr>
            <a:xfrm>
              <a:off x="2562439" y="2546725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105" y="0"/>
                  </a:moveTo>
                  <a:lnTo>
                    <a:pt x="3517" y="1168"/>
                  </a:lnTo>
                  <a:lnTo>
                    <a:pt x="1790" y="2146"/>
                  </a:lnTo>
                  <a:lnTo>
                    <a:pt x="0" y="2743"/>
                  </a:lnTo>
                  <a:lnTo>
                    <a:pt x="1054" y="5918"/>
                  </a:lnTo>
                  <a:lnTo>
                    <a:pt x="3276" y="5168"/>
                  </a:lnTo>
                  <a:lnTo>
                    <a:pt x="5270" y="4025"/>
                  </a:lnTo>
                  <a:lnTo>
                    <a:pt x="7086" y="2692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0" name="object 3430" descr=""/>
            <p:cNvSpPr/>
            <p:nvPr/>
          </p:nvSpPr>
          <p:spPr>
            <a:xfrm>
              <a:off x="2563341" y="2549036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905" y="0"/>
                  </a:moveTo>
                  <a:lnTo>
                    <a:pt x="4127" y="1308"/>
                  </a:lnTo>
                  <a:lnTo>
                    <a:pt x="2158" y="2438"/>
                  </a:lnTo>
                  <a:lnTo>
                    <a:pt x="0" y="3162"/>
                  </a:lnTo>
                  <a:lnTo>
                    <a:pt x="152" y="3606"/>
                  </a:lnTo>
                  <a:lnTo>
                    <a:pt x="2374" y="2857"/>
                  </a:lnTo>
                  <a:lnTo>
                    <a:pt x="4368" y="1714"/>
                  </a:lnTo>
                  <a:lnTo>
                    <a:pt x="6184" y="380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1" name="object 3431" descr=""/>
            <p:cNvSpPr/>
            <p:nvPr/>
          </p:nvSpPr>
          <p:spPr>
            <a:xfrm>
              <a:off x="2567543" y="254266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394" y="0"/>
                  </a:moveTo>
                  <a:lnTo>
                    <a:pt x="3060" y="1511"/>
                  </a:lnTo>
                  <a:lnTo>
                    <a:pt x="1600" y="2882"/>
                  </a:lnTo>
                  <a:lnTo>
                    <a:pt x="0" y="4063"/>
                  </a:lnTo>
                  <a:lnTo>
                    <a:pt x="1981" y="6756"/>
                  </a:lnTo>
                  <a:lnTo>
                    <a:pt x="3797" y="5410"/>
                  </a:lnTo>
                  <a:lnTo>
                    <a:pt x="5422" y="3873"/>
                  </a:lnTo>
                  <a:lnTo>
                    <a:pt x="6896" y="2209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2" name="object 3432" descr=""/>
            <p:cNvSpPr/>
            <p:nvPr/>
          </p:nvSpPr>
          <p:spPr>
            <a:xfrm>
              <a:off x="2569245" y="254455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4838" y="0"/>
                  </a:moveTo>
                  <a:lnTo>
                    <a:pt x="3390" y="1650"/>
                  </a:lnTo>
                  <a:lnTo>
                    <a:pt x="1790" y="3162"/>
                  </a:lnTo>
                  <a:lnTo>
                    <a:pt x="0" y="4483"/>
                  </a:lnTo>
                  <a:lnTo>
                    <a:pt x="279" y="4864"/>
                  </a:lnTo>
                  <a:lnTo>
                    <a:pt x="2095" y="3517"/>
                  </a:lnTo>
                  <a:lnTo>
                    <a:pt x="3721" y="1981"/>
                  </a:lnTo>
                  <a:lnTo>
                    <a:pt x="5194" y="317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3" name="object 3433" descr=""/>
            <p:cNvSpPr/>
            <p:nvPr/>
          </p:nvSpPr>
          <p:spPr>
            <a:xfrm>
              <a:off x="2571934" y="2537791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3568" y="0"/>
                  </a:moveTo>
                  <a:lnTo>
                    <a:pt x="2527" y="1727"/>
                  </a:lnTo>
                  <a:lnTo>
                    <a:pt x="1333" y="3365"/>
                  </a:lnTo>
                  <a:lnTo>
                    <a:pt x="0" y="4876"/>
                  </a:lnTo>
                  <a:lnTo>
                    <a:pt x="2501" y="7086"/>
                  </a:lnTo>
                  <a:lnTo>
                    <a:pt x="3975" y="5422"/>
                  </a:lnTo>
                  <a:lnTo>
                    <a:pt x="5283" y="3619"/>
                  </a:lnTo>
                  <a:lnTo>
                    <a:pt x="6426" y="1727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4" name="object 3434" descr=""/>
            <p:cNvSpPr/>
            <p:nvPr/>
          </p:nvSpPr>
          <p:spPr>
            <a:xfrm>
              <a:off x="2574093" y="2539277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860" y="0"/>
                  </a:moveTo>
                  <a:lnTo>
                    <a:pt x="2730" y="1866"/>
                  </a:lnTo>
                  <a:lnTo>
                    <a:pt x="1447" y="3644"/>
                  </a:lnTo>
                  <a:lnTo>
                    <a:pt x="0" y="5283"/>
                  </a:lnTo>
                  <a:lnTo>
                    <a:pt x="342" y="5600"/>
                  </a:lnTo>
                  <a:lnTo>
                    <a:pt x="1816" y="3937"/>
                  </a:lnTo>
                  <a:lnTo>
                    <a:pt x="3124" y="2133"/>
                  </a:lnTo>
                  <a:lnTo>
                    <a:pt x="4267" y="241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5" name="object 3435" descr=""/>
            <p:cNvSpPr/>
            <p:nvPr/>
          </p:nvSpPr>
          <p:spPr>
            <a:xfrm>
              <a:off x="2575505" y="2532371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641" y="0"/>
                  </a:moveTo>
                  <a:lnTo>
                    <a:pt x="1930" y="1879"/>
                  </a:lnTo>
                  <a:lnTo>
                    <a:pt x="1041" y="3695"/>
                  </a:lnTo>
                  <a:lnTo>
                    <a:pt x="0" y="5422"/>
                  </a:lnTo>
                  <a:lnTo>
                    <a:pt x="2857" y="7150"/>
                  </a:lnTo>
                  <a:lnTo>
                    <a:pt x="4000" y="5257"/>
                  </a:lnTo>
                  <a:lnTo>
                    <a:pt x="4978" y="3251"/>
                  </a:lnTo>
                  <a:lnTo>
                    <a:pt x="5765" y="1181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6" name="object 3436" descr=""/>
            <p:cNvSpPr/>
            <p:nvPr/>
          </p:nvSpPr>
          <p:spPr>
            <a:xfrm>
              <a:off x="2577956" y="2533387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2882" y="0"/>
                  </a:moveTo>
                  <a:lnTo>
                    <a:pt x="2095" y="2044"/>
                  </a:lnTo>
                  <a:lnTo>
                    <a:pt x="1130" y="4013"/>
                  </a:lnTo>
                  <a:lnTo>
                    <a:pt x="0" y="5892"/>
                  </a:lnTo>
                  <a:lnTo>
                    <a:pt x="406" y="6134"/>
                  </a:lnTo>
                  <a:lnTo>
                    <a:pt x="1549" y="4241"/>
                  </a:lnTo>
                  <a:lnTo>
                    <a:pt x="2527" y="2235"/>
                  </a:lnTo>
                  <a:lnTo>
                    <a:pt x="3314" y="165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7" name="object 3437" descr=""/>
            <p:cNvSpPr/>
            <p:nvPr/>
          </p:nvSpPr>
          <p:spPr>
            <a:xfrm>
              <a:off x="2578143" y="2526582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562" y="0"/>
                  </a:moveTo>
                  <a:lnTo>
                    <a:pt x="1257" y="1968"/>
                  </a:lnTo>
                  <a:lnTo>
                    <a:pt x="723" y="3898"/>
                  </a:lnTo>
                  <a:lnTo>
                    <a:pt x="0" y="5778"/>
                  </a:lnTo>
                  <a:lnTo>
                    <a:pt x="3124" y="6972"/>
                  </a:lnTo>
                  <a:lnTo>
                    <a:pt x="3911" y="4889"/>
                  </a:lnTo>
                  <a:lnTo>
                    <a:pt x="4508" y="2730"/>
                  </a:lnTo>
                  <a:lnTo>
                    <a:pt x="4864" y="520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8" name="object 3438" descr=""/>
            <p:cNvSpPr/>
            <p:nvPr/>
          </p:nvSpPr>
          <p:spPr>
            <a:xfrm>
              <a:off x="2580835" y="2527027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1714" y="0"/>
                  </a:moveTo>
                  <a:lnTo>
                    <a:pt x="1358" y="2184"/>
                  </a:lnTo>
                  <a:lnTo>
                    <a:pt x="774" y="4305"/>
                  </a:lnTo>
                  <a:lnTo>
                    <a:pt x="0" y="6362"/>
                  </a:lnTo>
                  <a:lnTo>
                    <a:pt x="431" y="6527"/>
                  </a:lnTo>
                  <a:lnTo>
                    <a:pt x="1219" y="4444"/>
                  </a:lnTo>
                  <a:lnTo>
                    <a:pt x="1816" y="2285"/>
                  </a:lnTo>
                  <a:lnTo>
                    <a:pt x="2171" y="76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9" name="object 3439" descr=""/>
            <p:cNvSpPr/>
            <p:nvPr/>
          </p:nvSpPr>
          <p:spPr>
            <a:xfrm>
              <a:off x="2579710" y="252035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530" y="0"/>
                  </a:moveTo>
                  <a:lnTo>
                    <a:pt x="203" y="317"/>
                  </a:lnTo>
                  <a:lnTo>
                    <a:pt x="393" y="2273"/>
                  </a:lnTo>
                  <a:lnTo>
                    <a:pt x="304" y="4267"/>
                  </a:lnTo>
                  <a:lnTo>
                    <a:pt x="0" y="6223"/>
                  </a:lnTo>
                  <a:lnTo>
                    <a:pt x="3301" y="6743"/>
                  </a:lnTo>
                  <a:lnTo>
                    <a:pt x="3644" y="4533"/>
                  </a:lnTo>
                  <a:lnTo>
                    <a:pt x="3746" y="2260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0" name="object 3440" descr=""/>
            <p:cNvSpPr/>
            <p:nvPr/>
          </p:nvSpPr>
          <p:spPr>
            <a:xfrm>
              <a:off x="2582542" y="2520355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698" y="0"/>
                  </a:moveTo>
                  <a:lnTo>
                    <a:pt x="228" y="50"/>
                  </a:lnTo>
                  <a:lnTo>
                    <a:pt x="444" y="2260"/>
                  </a:lnTo>
                  <a:lnTo>
                    <a:pt x="342" y="4495"/>
                  </a:lnTo>
                  <a:lnTo>
                    <a:pt x="0" y="6680"/>
                  </a:lnTo>
                  <a:lnTo>
                    <a:pt x="469" y="6743"/>
                  </a:lnTo>
                  <a:lnTo>
                    <a:pt x="812" y="4533"/>
                  </a:lnTo>
                  <a:lnTo>
                    <a:pt x="914" y="226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1" name="object 3441" descr=""/>
            <p:cNvSpPr/>
            <p:nvPr/>
          </p:nvSpPr>
          <p:spPr>
            <a:xfrm>
              <a:off x="2578494" y="251372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073" y="0"/>
                  </a:moveTo>
                  <a:lnTo>
                    <a:pt x="0" y="1308"/>
                  </a:lnTo>
                  <a:lnTo>
                    <a:pt x="761" y="3098"/>
                  </a:lnTo>
                  <a:lnTo>
                    <a:pt x="1231" y="5003"/>
                  </a:lnTo>
                  <a:lnTo>
                    <a:pt x="1422" y="6946"/>
                  </a:lnTo>
                  <a:lnTo>
                    <a:pt x="4749" y="6629"/>
                  </a:lnTo>
                  <a:lnTo>
                    <a:pt x="4533" y="4368"/>
                  </a:lnTo>
                  <a:lnTo>
                    <a:pt x="3975" y="2108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2" name="object 3442" descr=""/>
            <p:cNvSpPr/>
            <p:nvPr/>
          </p:nvSpPr>
          <p:spPr>
            <a:xfrm>
              <a:off x="2581136" y="2513729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431" y="0"/>
                  </a:moveTo>
                  <a:lnTo>
                    <a:pt x="0" y="190"/>
                  </a:lnTo>
                  <a:lnTo>
                    <a:pt x="888" y="2247"/>
                  </a:lnTo>
                  <a:lnTo>
                    <a:pt x="1422" y="4457"/>
                  </a:lnTo>
                  <a:lnTo>
                    <a:pt x="1638" y="6667"/>
                  </a:lnTo>
                  <a:lnTo>
                    <a:pt x="2108" y="6629"/>
                  </a:lnTo>
                  <a:lnTo>
                    <a:pt x="1892" y="4368"/>
                  </a:lnTo>
                  <a:lnTo>
                    <a:pt x="1333" y="210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3" name="object 3443" descr=""/>
            <p:cNvSpPr/>
            <p:nvPr/>
          </p:nvSpPr>
          <p:spPr>
            <a:xfrm>
              <a:off x="2575412" y="250792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425" y="0"/>
                  </a:moveTo>
                  <a:lnTo>
                    <a:pt x="0" y="2298"/>
                  </a:lnTo>
                  <a:lnTo>
                    <a:pt x="635" y="2971"/>
                  </a:lnTo>
                  <a:lnTo>
                    <a:pt x="1206" y="3733"/>
                  </a:lnTo>
                  <a:lnTo>
                    <a:pt x="2247" y="5372"/>
                  </a:lnTo>
                  <a:lnTo>
                    <a:pt x="2705" y="6235"/>
                  </a:lnTo>
                  <a:lnTo>
                    <a:pt x="3086" y="7124"/>
                  </a:lnTo>
                  <a:lnTo>
                    <a:pt x="6159" y="5803"/>
                  </a:lnTo>
                  <a:lnTo>
                    <a:pt x="5702" y="4749"/>
                  </a:lnTo>
                  <a:lnTo>
                    <a:pt x="5168" y="3733"/>
                  </a:lnTo>
                  <a:lnTo>
                    <a:pt x="3937" y="1803"/>
                  </a:lnTo>
                  <a:lnTo>
                    <a:pt x="3251" y="863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4" name="object 3444" descr=""/>
            <p:cNvSpPr/>
            <p:nvPr/>
          </p:nvSpPr>
          <p:spPr>
            <a:xfrm>
              <a:off x="2577495" y="2507920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342" y="0"/>
                  </a:moveTo>
                  <a:lnTo>
                    <a:pt x="0" y="317"/>
                  </a:lnTo>
                  <a:lnTo>
                    <a:pt x="800" y="1168"/>
                  </a:lnTo>
                  <a:lnTo>
                    <a:pt x="1473" y="2070"/>
                  </a:lnTo>
                  <a:lnTo>
                    <a:pt x="2070" y="3022"/>
                  </a:lnTo>
                  <a:lnTo>
                    <a:pt x="2679" y="3962"/>
                  </a:lnTo>
                  <a:lnTo>
                    <a:pt x="3200" y="4965"/>
                  </a:lnTo>
                  <a:lnTo>
                    <a:pt x="3644" y="5994"/>
                  </a:lnTo>
                  <a:lnTo>
                    <a:pt x="4076" y="5803"/>
                  </a:lnTo>
                  <a:lnTo>
                    <a:pt x="3619" y="4749"/>
                  </a:lnTo>
                  <a:lnTo>
                    <a:pt x="3086" y="3733"/>
                  </a:lnTo>
                  <a:lnTo>
                    <a:pt x="1854" y="1803"/>
                  </a:lnTo>
                  <a:lnTo>
                    <a:pt x="1168" y="863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5" name="object 3445" descr=""/>
            <p:cNvSpPr/>
            <p:nvPr/>
          </p:nvSpPr>
          <p:spPr>
            <a:xfrm>
              <a:off x="2571031" y="250459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65" y="0"/>
                  </a:moveTo>
                  <a:lnTo>
                    <a:pt x="0" y="3340"/>
                  </a:lnTo>
                  <a:lnTo>
                    <a:pt x="800" y="3378"/>
                  </a:lnTo>
                  <a:lnTo>
                    <a:pt x="1587" y="3594"/>
                  </a:lnTo>
                  <a:lnTo>
                    <a:pt x="3060" y="4394"/>
                  </a:lnTo>
                  <a:lnTo>
                    <a:pt x="3746" y="4953"/>
                  </a:lnTo>
                  <a:lnTo>
                    <a:pt x="4381" y="5626"/>
                  </a:lnTo>
                  <a:lnTo>
                    <a:pt x="6807" y="3327"/>
                  </a:lnTo>
                  <a:lnTo>
                    <a:pt x="5981" y="2463"/>
                  </a:lnTo>
                  <a:lnTo>
                    <a:pt x="5029" y="1663"/>
                  </a:lnTo>
                  <a:lnTo>
                    <a:pt x="2781" y="444"/>
                  </a:lnTo>
                  <a:lnTo>
                    <a:pt x="1473" y="63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6" name="object 3446" descr=""/>
            <p:cNvSpPr/>
            <p:nvPr/>
          </p:nvSpPr>
          <p:spPr>
            <a:xfrm>
              <a:off x="2571170" y="250459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5" y="0"/>
                  </a:moveTo>
                  <a:lnTo>
                    <a:pt x="0" y="469"/>
                  </a:lnTo>
                  <a:lnTo>
                    <a:pt x="1244" y="520"/>
                  </a:lnTo>
                  <a:lnTo>
                    <a:pt x="2463" y="889"/>
                  </a:lnTo>
                  <a:lnTo>
                    <a:pt x="3543" y="1460"/>
                  </a:lnTo>
                  <a:lnTo>
                    <a:pt x="4610" y="2044"/>
                  </a:lnTo>
                  <a:lnTo>
                    <a:pt x="5537" y="2819"/>
                  </a:lnTo>
                  <a:lnTo>
                    <a:pt x="6324" y="3644"/>
                  </a:lnTo>
                  <a:lnTo>
                    <a:pt x="6667" y="3327"/>
                  </a:lnTo>
                  <a:lnTo>
                    <a:pt x="5842" y="2463"/>
                  </a:lnTo>
                  <a:lnTo>
                    <a:pt x="4889" y="1663"/>
                  </a:lnTo>
                  <a:lnTo>
                    <a:pt x="2641" y="444"/>
                  </a:lnTo>
                  <a:lnTo>
                    <a:pt x="1333" y="6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7" name="object 3447" descr=""/>
            <p:cNvSpPr/>
            <p:nvPr/>
          </p:nvSpPr>
          <p:spPr>
            <a:xfrm>
              <a:off x="2564262" y="2504528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5626" y="0"/>
                  </a:moveTo>
                  <a:lnTo>
                    <a:pt x="4343" y="228"/>
                  </a:lnTo>
                  <a:lnTo>
                    <a:pt x="2032" y="1028"/>
                  </a:lnTo>
                  <a:lnTo>
                    <a:pt x="977" y="1574"/>
                  </a:lnTo>
                  <a:lnTo>
                    <a:pt x="0" y="2184"/>
                  </a:lnTo>
                  <a:lnTo>
                    <a:pt x="1778" y="5016"/>
                  </a:lnTo>
                  <a:lnTo>
                    <a:pt x="2590" y="4508"/>
                  </a:lnTo>
                  <a:lnTo>
                    <a:pt x="3429" y="4076"/>
                  </a:lnTo>
                  <a:lnTo>
                    <a:pt x="4267" y="3784"/>
                  </a:lnTo>
                  <a:lnTo>
                    <a:pt x="5118" y="3505"/>
                  </a:lnTo>
                  <a:lnTo>
                    <a:pt x="5956" y="3352"/>
                  </a:lnTo>
                  <a:lnTo>
                    <a:pt x="6769" y="3403"/>
                  </a:lnTo>
                  <a:lnTo>
                    <a:pt x="6934" y="63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8" name="object 3448" descr=""/>
            <p:cNvSpPr/>
            <p:nvPr/>
          </p:nvSpPr>
          <p:spPr>
            <a:xfrm>
              <a:off x="2564262" y="2504528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5626" y="0"/>
                  </a:moveTo>
                  <a:lnTo>
                    <a:pt x="4343" y="228"/>
                  </a:lnTo>
                  <a:lnTo>
                    <a:pt x="2032" y="1028"/>
                  </a:lnTo>
                  <a:lnTo>
                    <a:pt x="977" y="1574"/>
                  </a:lnTo>
                  <a:lnTo>
                    <a:pt x="0" y="2184"/>
                  </a:lnTo>
                  <a:lnTo>
                    <a:pt x="254" y="2578"/>
                  </a:lnTo>
                  <a:lnTo>
                    <a:pt x="1206" y="1981"/>
                  </a:lnTo>
                  <a:lnTo>
                    <a:pt x="2235" y="1447"/>
                  </a:lnTo>
                  <a:lnTo>
                    <a:pt x="4457" y="685"/>
                  </a:lnTo>
                  <a:lnTo>
                    <a:pt x="5676" y="469"/>
                  </a:lnTo>
                  <a:lnTo>
                    <a:pt x="6908" y="533"/>
                  </a:lnTo>
                  <a:lnTo>
                    <a:pt x="6934" y="63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9" name="object 3449" descr=""/>
            <p:cNvSpPr/>
            <p:nvPr/>
          </p:nvSpPr>
          <p:spPr>
            <a:xfrm>
              <a:off x="2559086" y="250670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5181" y="0"/>
                  </a:moveTo>
                  <a:lnTo>
                    <a:pt x="0" y="4279"/>
                  </a:lnTo>
                  <a:lnTo>
                    <a:pt x="2362" y="6629"/>
                  </a:lnTo>
                  <a:lnTo>
                    <a:pt x="3797" y="5194"/>
                  </a:lnTo>
                  <a:lnTo>
                    <a:pt x="5321" y="3860"/>
                  </a:lnTo>
                  <a:lnTo>
                    <a:pt x="6946" y="2832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0" name="object 3450" descr=""/>
            <p:cNvSpPr/>
            <p:nvPr/>
          </p:nvSpPr>
          <p:spPr>
            <a:xfrm>
              <a:off x="2559086" y="2506707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181" y="0"/>
                  </a:moveTo>
                  <a:lnTo>
                    <a:pt x="0" y="4279"/>
                  </a:lnTo>
                  <a:lnTo>
                    <a:pt x="330" y="4610"/>
                  </a:lnTo>
                  <a:lnTo>
                    <a:pt x="1866" y="3073"/>
                  </a:lnTo>
                  <a:lnTo>
                    <a:pt x="3517" y="1612"/>
                  </a:lnTo>
                  <a:lnTo>
                    <a:pt x="5422" y="406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1" name="object 3451" descr=""/>
            <p:cNvSpPr/>
            <p:nvPr/>
          </p:nvSpPr>
          <p:spPr>
            <a:xfrm>
              <a:off x="2554757" y="2510988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330" y="0"/>
                  </a:moveTo>
                  <a:lnTo>
                    <a:pt x="2781" y="1549"/>
                  </a:lnTo>
                  <a:lnTo>
                    <a:pt x="1358" y="3187"/>
                  </a:lnTo>
                  <a:lnTo>
                    <a:pt x="0" y="4851"/>
                  </a:lnTo>
                  <a:lnTo>
                    <a:pt x="2578" y="6972"/>
                  </a:lnTo>
                  <a:lnTo>
                    <a:pt x="3898" y="5359"/>
                  </a:lnTo>
                  <a:lnTo>
                    <a:pt x="5257" y="3797"/>
                  </a:lnTo>
                  <a:lnTo>
                    <a:pt x="6692" y="2349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2" name="object 3452" descr=""/>
            <p:cNvSpPr/>
            <p:nvPr/>
          </p:nvSpPr>
          <p:spPr>
            <a:xfrm>
              <a:off x="2554757" y="2510988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330" y="0"/>
                  </a:moveTo>
                  <a:lnTo>
                    <a:pt x="2781" y="1549"/>
                  </a:lnTo>
                  <a:lnTo>
                    <a:pt x="1358" y="3187"/>
                  </a:lnTo>
                  <a:lnTo>
                    <a:pt x="0" y="4851"/>
                  </a:lnTo>
                  <a:lnTo>
                    <a:pt x="368" y="5143"/>
                  </a:lnTo>
                  <a:lnTo>
                    <a:pt x="1714" y="3492"/>
                  </a:lnTo>
                  <a:lnTo>
                    <a:pt x="3124" y="1866"/>
                  </a:lnTo>
                  <a:lnTo>
                    <a:pt x="4660" y="330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3" name="object 3453" descr=""/>
            <p:cNvSpPr/>
            <p:nvPr/>
          </p:nvSpPr>
          <p:spPr>
            <a:xfrm>
              <a:off x="2550766" y="2515838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3987" y="0"/>
                  </a:moveTo>
                  <a:lnTo>
                    <a:pt x="3314" y="825"/>
                  </a:lnTo>
                  <a:lnTo>
                    <a:pt x="2641" y="1676"/>
                  </a:lnTo>
                  <a:lnTo>
                    <a:pt x="685" y="4076"/>
                  </a:lnTo>
                  <a:lnTo>
                    <a:pt x="0" y="4800"/>
                  </a:lnTo>
                  <a:lnTo>
                    <a:pt x="2451" y="7073"/>
                  </a:lnTo>
                  <a:lnTo>
                    <a:pt x="3213" y="6261"/>
                  </a:lnTo>
                  <a:lnTo>
                    <a:pt x="3911" y="5422"/>
                  </a:lnTo>
                  <a:lnTo>
                    <a:pt x="5905" y="2933"/>
                  </a:lnTo>
                  <a:lnTo>
                    <a:pt x="6578" y="2120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4" name="object 3454" descr=""/>
            <p:cNvSpPr/>
            <p:nvPr/>
          </p:nvSpPr>
          <p:spPr>
            <a:xfrm>
              <a:off x="2550766" y="2515838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987" y="0"/>
                  </a:moveTo>
                  <a:lnTo>
                    <a:pt x="3314" y="825"/>
                  </a:lnTo>
                  <a:lnTo>
                    <a:pt x="2641" y="1676"/>
                  </a:lnTo>
                  <a:lnTo>
                    <a:pt x="685" y="4076"/>
                  </a:lnTo>
                  <a:lnTo>
                    <a:pt x="0" y="4800"/>
                  </a:lnTo>
                  <a:lnTo>
                    <a:pt x="342" y="5118"/>
                  </a:lnTo>
                  <a:lnTo>
                    <a:pt x="1028" y="4381"/>
                  </a:lnTo>
                  <a:lnTo>
                    <a:pt x="1701" y="3581"/>
                  </a:lnTo>
                  <a:lnTo>
                    <a:pt x="2349" y="2768"/>
                  </a:lnTo>
                  <a:lnTo>
                    <a:pt x="3009" y="1968"/>
                  </a:lnTo>
                  <a:lnTo>
                    <a:pt x="3670" y="1117"/>
                  </a:lnTo>
                  <a:lnTo>
                    <a:pt x="4356" y="304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5" name="object 3455" descr=""/>
            <p:cNvSpPr/>
            <p:nvPr/>
          </p:nvSpPr>
          <p:spPr>
            <a:xfrm>
              <a:off x="2546643" y="252063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127" y="0"/>
                  </a:moveTo>
                  <a:lnTo>
                    <a:pt x="0" y="2908"/>
                  </a:lnTo>
                  <a:lnTo>
                    <a:pt x="304" y="6235"/>
                  </a:lnTo>
                  <a:lnTo>
                    <a:pt x="6565" y="2286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6" name="object 3456" descr=""/>
            <p:cNvSpPr/>
            <p:nvPr/>
          </p:nvSpPr>
          <p:spPr>
            <a:xfrm>
              <a:off x="2546643" y="252063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127" y="0"/>
                  </a:moveTo>
                  <a:lnTo>
                    <a:pt x="0" y="2908"/>
                  </a:lnTo>
                  <a:lnTo>
                    <a:pt x="38" y="3378"/>
                  </a:lnTo>
                  <a:lnTo>
                    <a:pt x="381" y="3340"/>
                  </a:lnTo>
                  <a:lnTo>
                    <a:pt x="762" y="3225"/>
                  </a:lnTo>
                  <a:lnTo>
                    <a:pt x="1143" y="3035"/>
                  </a:lnTo>
                  <a:lnTo>
                    <a:pt x="1536" y="2857"/>
                  </a:lnTo>
                  <a:lnTo>
                    <a:pt x="1917" y="2616"/>
                  </a:lnTo>
                  <a:lnTo>
                    <a:pt x="2298" y="2324"/>
                  </a:lnTo>
                  <a:lnTo>
                    <a:pt x="3060" y="1765"/>
                  </a:lnTo>
                  <a:lnTo>
                    <a:pt x="3771" y="1066"/>
                  </a:lnTo>
                  <a:lnTo>
                    <a:pt x="4470" y="330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7" name="object 3457" descr=""/>
            <p:cNvSpPr/>
            <p:nvPr/>
          </p:nvSpPr>
          <p:spPr>
            <a:xfrm>
              <a:off x="2540796" y="252067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086" y="0"/>
                  </a:moveTo>
                  <a:lnTo>
                    <a:pt x="0" y="1282"/>
                  </a:lnTo>
                  <a:lnTo>
                    <a:pt x="241" y="1841"/>
                  </a:lnTo>
                  <a:lnTo>
                    <a:pt x="495" y="2374"/>
                  </a:lnTo>
                  <a:lnTo>
                    <a:pt x="5346" y="6223"/>
                  </a:lnTo>
                  <a:lnTo>
                    <a:pt x="5765" y="6223"/>
                  </a:lnTo>
                  <a:lnTo>
                    <a:pt x="6159" y="6197"/>
                  </a:lnTo>
                  <a:lnTo>
                    <a:pt x="5841" y="2870"/>
                  </a:lnTo>
                  <a:lnTo>
                    <a:pt x="5575" y="2895"/>
                  </a:lnTo>
                  <a:lnTo>
                    <a:pt x="5359" y="2857"/>
                  </a:lnTo>
                  <a:lnTo>
                    <a:pt x="4902" y="2654"/>
                  </a:lnTo>
                  <a:lnTo>
                    <a:pt x="4648" y="2463"/>
                  </a:lnTo>
                  <a:lnTo>
                    <a:pt x="3898" y="1663"/>
                  </a:lnTo>
                  <a:lnTo>
                    <a:pt x="3441" y="838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8" name="object 3458" descr=""/>
            <p:cNvSpPr/>
            <p:nvPr/>
          </p:nvSpPr>
          <p:spPr>
            <a:xfrm>
              <a:off x="2543450" y="252067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431" y="0"/>
                  </a:moveTo>
                  <a:lnTo>
                    <a:pt x="0" y="177"/>
                  </a:lnTo>
                  <a:lnTo>
                    <a:pt x="368" y="1054"/>
                  </a:lnTo>
                  <a:lnTo>
                    <a:pt x="850" y="1917"/>
                  </a:lnTo>
                  <a:lnTo>
                    <a:pt x="1689" y="2819"/>
                  </a:lnTo>
                  <a:lnTo>
                    <a:pt x="1993" y="3048"/>
                  </a:lnTo>
                  <a:lnTo>
                    <a:pt x="2590" y="3314"/>
                  </a:lnTo>
                  <a:lnTo>
                    <a:pt x="2895" y="3365"/>
                  </a:lnTo>
                  <a:lnTo>
                    <a:pt x="3238" y="3327"/>
                  </a:lnTo>
                  <a:lnTo>
                    <a:pt x="3187" y="2870"/>
                  </a:lnTo>
                  <a:lnTo>
                    <a:pt x="2920" y="2895"/>
                  </a:lnTo>
                  <a:lnTo>
                    <a:pt x="2705" y="2857"/>
                  </a:lnTo>
                  <a:lnTo>
                    <a:pt x="2247" y="2654"/>
                  </a:lnTo>
                  <a:lnTo>
                    <a:pt x="1993" y="2463"/>
                  </a:lnTo>
                  <a:lnTo>
                    <a:pt x="1752" y="2197"/>
                  </a:lnTo>
                  <a:lnTo>
                    <a:pt x="1244" y="1663"/>
                  </a:lnTo>
                  <a:lnTo>
                    <a:pt x="787" y="83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9" name="object 3459" descr=""/>
            <p:cNvSpPr/>
            <p:nvPr/>
          </p:nvSpPr>
          <p:spPr>
            <a:xfrm>
              <a:off x="2539756" y="2514840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215" y="0"/>
                  </a:moveTo>
                  <a:lnTo>
                    <a:pt x="38" y="1181"/>
                  </a:lnTo>
                  <a:lnTo>
                    <a:pt x="0" y="2387"/>
                  </a:lnTo>
                  <a:lnTo>
                    <a:pt x="266" y="4813"/>
                  </a:lnTo>
                  <a:lnTo>
                    <a:pt x="571" y="6007"/>
                  </a:lnTo>
                  <a:lnTo>
                    <a:pt x="1041" y="7124"/>
                  </a:lnTo>
                  <a:lnTo>
                    <a:pt x="4127" y="5829"/>
                  </a:lnTo>
                  <a:lnTo>
                    <a:pt x="3771" y="5003"/>
                  </a:lnTo>
                  <a:lnTo>
                    <a:pt x="3555" y="4127"/>
                  </a:lnTo>
                  <a:lnTo>
                    <a:pt x="3352" y="2336"/>
                  </a:lnTo>
                  <a:lnTo>
                    <a:pt x="3378" y="1422"/>
                  </a:lnTo>
                  <a:lnTo>
                    <a:pt x="3517" y="507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0" name="object 3460" descr=""/>
            <p:cNvSpPr/>
            <p:nvPr/>
          </p:nvSpPr>
          <p:spPr>
            <a:xfrm>
              <a:off x="2542638" y="2515272"/>
              <a:ext cx="1270" cy="5715"/>
            </a:xfrm>
            <a:custGeom>
              <a:avLst/>
              <a:gdLst/>
              <a:ahLst/>
              <a:cxnLst/>
              <a:rect l="l" t="t" r="r" b="b"/>
              <a:pathLst>
                <a:path w="1269" h="5714">
                  <a:moveTo>
                    <a:pt x="177" y="0"/>
                  </a:moveTo>
                  <a:lnTo>
                    <a:pt x="25" y="952"/>
                  </a:lnTo>
                  <a:lnTo>
                    <a:pt x="0" y="1917"/>
                  </a:lnTo>
                  <a:lnTo>
                    <a:pt x="203" y="3784"/>
                  </a:lnTo>
                  <a:lnTo>
                    <a:pt x="444" y="4711"/>
                  </a:lnTo>
                  <a:lnTo>
                    <a:pt x="812" y="5587"/>
                  </a:lnTo>
                  <a:lnTo>
                    <a:pt x="1244" y="5397"/>
                  </a:lnTo>
                  <a:lnTo>
                    <a:pt x="889" y="4571"/>
                  </a:lnTo>
                  <a:lnTo>
                    <a:pt x="673" y="3695"/>
                  </a:lnTo>
                  <a:lnTo>
                    <a:pt x="469" y="1904"/>
                  </a:lnTo>
                  <a:lnTo>
                    <a:pt x="495" y="990"/>
                  </a:lnTo>
                  <a:lnTo>
                    <a:pt x="635" y="7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1" name="object 3461" descr=""/>
            <p:cNvSpPr/>
            <p:nvPr/>
          </p:nvSpPr>
          <p:spPr>
            <a:xfrm>
              <a:off x="2539972" y="2508343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413" y="0"/>
                  </a:moveTo>
                  <a:lnTo>
                    <a:pt x="0" y="6502"/>
                  </a:lnTo>
                  <a:lnTo>
                    <a:pt x="3302" y="7010"/>
                  </a:lnTo>
                  <a:lnTo>
                    <a:pt x="3581" y="5181"/>
                  </a:lnTo>
                  <a:lnTo>
                    <a:pt x="4318" y="3365"/>
                  </a:lnTo>
                  <a:lnTo>
                    <a:pt x="5295" y="1676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2" name="object 3462" descr=""/>
            <p:cNvSpPr/>
            <p:nvPr/>
          </p:nvSpPr>
          <p:spPr>
            <a:xfrm>
              <a:off x="2542804" y="2509778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057" y="0"/>
                  </a:moveTo>
                  <a:lnTo>
                    <a:pt x="1054" y="1739"/>
                  </a:lnTo>
                  <a:lnTo>
                    <a:pt x="304" y="3594"/>
                  </a:lnTo>
                  <a:lnTo>
                    <a:pt x="0" y="5499"/>
                  </a:lnTo>
                  <a:lnTo>
                    <a:pt x="469" y="5575"/>
                  </a:lnTo>
                  <a:lnTo>
                    <a:pt x="749" y="3746"/>
                  </a:lnTo>
                  <a:lnTo>
                    <a:pt x="1485" y="1930"/>
                  </a:lnTo>
                  <a:lnTo>
                    <a:pt x="2463" y="241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3" name="object 3463" descr=""/>
            <p:cNvSpPr/>
            <p:nvPr/>
          </p:nvSpPr>
          <p:spPr>
            <a:xfrm>
              <a:off x="2542378" y="2502983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4076" y="0"/>
                  </a:moveTo>
                  <a:lnTo>
                    <a:pt x="2539" y="1612"/>
                  </a:lnTo>
                  <a:lnTo>
                    <a:pt x="1142" y="3390"/>
                  </a:lnTo>
                  <a:lnTo>
                    <a:pt x="0" y="5359"/>
                  </a:lnTo>
                  <a:lnTo>
                    <a:pt x="2895" y="7035"/>
                  </a:lnTo>
                  <a:lnTo>
                    <a:pt x="3873" y="5346"/>
                  </a:lnTo>
                  <a:lnTo>
                    <a:pt x="5105" y="3759"/>
                  </a:lnTo>
                  <a:lnTo>
                    <a:pt x="6489" y="2311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4" name="object 3464" descr=""/>
            <p:cNvSpPr/>
            <p:nvPr/>
          </p:nvSpPr>
          <p:spPr>
            <a:xfrm>
              <a:off x="2544867" y="2504965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3657" y="0"/>
                  </a:moveTo>
                  <a:lnTo>
                    <a:pt x="2260" y="1473"/>
                  </a:lnTo>
                  <a:lnTo>
                    <a:pt x="1003" y="3086"/>
                  </a:lnTo>
                  <a:lnTo>
                    <a:pt x="0" y="4813"/>
                  </a:lnTo>
                  <a:lnTo>
                    <a:pt x="406" y="5054"/>
                  </a:lnTo>
                  <a:lnTo>
                    <a:pt x="1384" y="3365"/>
                  </a:lnTo>
                  <a:lnTo>
                    <a:pt x="2616" y="1777"/>
                  </a:lnTo>
                  <a:lnTo>
                    <a:pt x="4000" y="330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5" name="object 3465" descr=""/>
            <p:cNvSpPr/>
            <p:nvPr/>
          </p:nvSpPr>
          <p:spPr>
            <a:xfrm>
              <a:off x="2548360" y="2505291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508" y="0"/>
                  </a:moveTo>
                  <a:lnTo>
                    <a:pt x="431" y="2057"/>
                  </a:lnTo>
                  <a:lnTo>
                    <a:pt x="279" y="4102"/>
                  </a:lnTo>
                  <a:lnTo>
                    <a:pt x="0" y="6096"/>
                  </a:lnTo>
                  <a:lnTo>
                    <a:pt x="3302" y="6565"/>
                  </a:lnTo>
                  <a:lnTo>
                    <a:pt x="3619" y="4406"/>
                  </a:lnTo>
                  <a:lnTo>
                    <a:pt x="3771" y="2260"/>
                  </a:lnTo>
                  <a:lnTo>
                    <a:pt x="3848" y="127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6" name="object 3466" descr=""/>
            <p:cNvSpPr/>
            <p:nvPr/>
          </p:nvSpPr>
          <p:spPr>
            <a:xfrm>
              <a:off x="2548360" y="2505291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508" y="0"/>
                  </a:moveTo>
                  <a:lnTo>
                    <a:pt x="431" y="2057"/>
                  </a:lnTo>
                  <a:lnTo>
                    <a:pt x="279" y="4102"/>
                  </a:lnTo>
                  <a:lnTo>
                    <a:pt x="0" y="6096"/>
                  </a:lnTo>
                  <a:lnTo>
                    <a:pt x="469" y="6159"/>
                  </a:lnTo>
                  <a:lnTo>
                    <a:pt x="749" y="4140"/>
                  </a:lnTo>
                  <a:lnTo>
                    <a:pt x="901" y="2082"/>
                  </a:lnTo>
                  <a:lnTo>
                    <a:pt x="977" y="25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7" name="object 3467" descr=""/>
            <p:cNvSpPr/>
            <p:nvPr/>
          </p:nvSpPr>
          <p:spPr>
            <a:xfrm>
              <a:off x="2547026" y="2511387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333" y="0"/>
                  </a:moveTo>
                  <a:lnTo>
                    <a:pt x="1054" y="1993"/>
                  </a:lnTo>
                  <a:lnTo>
                    <a:pt x="622" y="3949"/>
                  </a:lnTo>
                  <a:lnTo>
                    <a:pt x="0" y="5829"/>
                  </a:lnTo>
                  <a:lnTo>
                    <a:pt x="3175" y="6883"/>
                  </a:lnTo>
                  <a:lnTo>
                    <a:pt x="3873" y="4775"/>
                  </a:lnTo>
                  <a:lnTo>
                    <a:pt x="4330" y="2616"/>
                  </a:lnTo>
                  <a:lnTo>
                    <a:pt x="4635" y="469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8" name="object 3468" descr=""/>
            <p:cNvSpPr/>
            <p:nvPr/>
          </p:nvSpPr>
          <p:spPr>
            <a:xfrm>
              <a:off x="2547026" y="2511387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1333" y="0"/>
                  </a:moveTo>
                  <a:lnTo>
                    <a:pt x="1054" y="1993"/>
                  </a:lnTo>
                  <a:lnTo>
                    <a:pt x="622" y="3949"/>
                  </a:lnTo>
                  <a:lnTo>
                    <a:pt x="0" y="5829"/>
                  </a:lnTo>
                  <a:lnTo>
                    <a:pt x="444" y="5981"/>
                  </a:lnTo>
                  <a:lnTo>
                    <a:pt x="1079" y="4076"/>
                  </a:lnTo>
                  <a:lnTo>
                    <a:pt x="1511" y="2082"/>
                  </a:lnTo>
                  <a:lnTo>
                    <a:pt x="1803" y="63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9" name="object 3469" descr=""/>
            <p:cNvSpPr/>
            <p:nvPr/>
          </p:nvSpPr>
          <p:spPr>
            <a:xfrm>
              <a:off x="2544533" y="2517211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489" y="0"/>
                  </a:moveTo>
                  <a:lnTo>
                    <a:pt x="1866" y="1879"/>
                  </a:lnTo>
                  <a:lnTo>
                    <a:pt x="1041" y="3670"/>
                  </a:lnTo>
                  <a:lnTo>
                    <a:pt x="0" y="5333"/>
                  </a:lnTo>
                  <a:lnTo>
                    <a:pt x="2832" y="7099"/>
                  </a:lnTo>
                  <a:lnTo>
                    <a:pt x="4013" y="5206"/>
                  </a:lnTo>
                  <a:lnTo>
                    <a:pt x="4965" y="3162"/>
                  </a:lnTo>
                  <a:lnTo>
                    <a:pt x="5664" y="106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0" name="object 3470" descr=""/>
            <p:cNvSpPr/>
            <p:nvPr/>
          </p:nvSpPr>
          <p:spPr>
            <a:xfrm>
              <a:off x="2544533" y="2517211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489" y="0"/>
                  </a:moveTo>
                  <a:lnTo>
                    <a:pt x="1866" y="1879"/>
                  </a:lnTo>
                  <a:lnTo>
                    <a:pt x="1041" y="3670"/>
                  </a:lnTo>
                  <a:lnTo>
                    <a:pt x="0" y="5333"/>
                  </a:lnTo>
                  <a:lnTo>
                    <a:pt x="393" y="5587"/>
                  </a:lnTo>
                  <a:lnTo>
                    <a:pt x="1460" y="3886"/>
                  </a:lnTo>
                  <a:lnTo>
                    <a:pt x="2298" y="2057"/>
                  </a:lnTo>
                  <a:lnTo>
                    <a:pt x="2933" y="15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1" name="object 3471" descr=""/>
            <p:cNvSpPr/>
            <p:nvPr/>
          </p:nvSpPr>
          <p:spPr>
            <a:xfrm>
              <a:off x="2540843" y="252254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3695" y="0"/>
                  </a:moveTo>
                  <a:lnTo>
                    <a:pt x="0" y="4635"/>
                  </a:lnTo>
                  <a:lnTo>
                    <a:pt x="2400" y="6959"/>
                  </a:lnTo>
                  <a:lnTo>
                    <a:pt x="6527" y="1765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2" name="object 3472" descr=""/>
            <p:cNvSpPr/>
            <p:nvPr/>
          </p:nvSpPr>
          <p:spPr>
            <a:xfrm>
              <a:off x="2540843" y="2522544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3695" y="0"/>
                  </a:moveTo>
                  <a:lnTo>
                    <a:pt x="0" y="4635"/>
                  </a:lnTo>
                  <a:lnTo>
                    <a:pt x="330" y="4965"/>
                  </a:lnTo>
                  <a:lnTo>
                    <a:pt x="4089" y="254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3" name="object 3473" descr=""/>
            <p:cNvSpPr/>
            <p:nvPr/>
          </p:nvSpPr>
          <p:spPr>
            <a:xfrm>
              <a:off x="2536422" y="252717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419" y="0"/>
                  </a:moveTo>
                  <a:lnTo>
                    <a:pt x="2971" y="1498"/>
                  </a:lnTo>
                  <a:lnTo>
                    <a:pt x="1524" y="2946"/>
                  </a:lnTo>
                  <a:lnTo>
                    <a:pt x="0" y="4279"/>
                  </a:lnTo>
                  <a:lnTo>
                    <a:pt x="2197" y="6794"/>
                  </a:lnTo>
                  <a:lnTo>
                    <a:pt x="3835" y="5372"/>
                  </a:lnTo>
                  <a:lnTo>
                    <a:pt x="5359" y="3848"/>
                  </a:lnTo>
                  <a:lnTo>
                    <a:pt x="6819" y="2324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4" name="object 3474" descr=""/>
            <p:cNvSpPr/>
            <p:nvPr/>
          </p:nvSpPr>
          <p:spPr>
            <a:xfrm>
              <a:off x="2536422" y="252717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419" y="0"/>
                  </a:moveTo>
                  <a:lnTo>
                    <a:pt x="2971" y="1498"/>
                  </a:lnTo>
                  <a:lnTo>
                    <a:pt x="1524" y="2946"/>
                  </a:lnTo>
                  <a:lnTo>
                    <a:pt x="0" y="4279"/>
                  </a:lnTo>
                  <a:lnTo>
                    <a:pt x="304" y="4635"/>
                  </a:lnTo>
                  <a:lnTo>
                    <a:pt x="1854" y="3289"/>
                  </a:lnTo>
                  <a:lnTo>
                    <a:pt x="3302" y="1828"/>
                  </a:lnTo>
                  <a:lnTo>
                    <a:pt x="4762" y="330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5" name="object 3475" descr=""/>
            <p:cNvSpPr/>
            <p:nvPr/>
          </p:nvSpPr>
          <p:spPr>
            <a:xfrm>
              <a:off x="2531637" y="253145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787" y="0"/>
                  </a:moveTo>
                  <a:lnTo>
                    <a:pt x="0" y="3467"/>
                  </a:lnTo>
                  <a:lnTo>
                    <a:pt x="1600" y="6400"/>
                  </a:lnTo>
                  <a:lnTo>
                    <a:pt x="6985" y="2514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6" name="object 3476" descr=""/>
            <p:cNvSpPr/>
            <p:nvPr/>
          </p:nvSpPr>
          <p:spPr>
            <a:xfrm>
              <a:off x="2531637" y="2531457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4787" y="0"/>
                  </a:moveTo>
                  <a:lnTo>
                    <a:pt x="4025" y="660"/>
                  </a:lnTo>
                  <a:lnTo>
                    <a:pt x="3251" y="1295"/>
                  </a:lnTo>
                  <a:lnTo>
                    <a:pt x="2451" y="1879"/>
                  </a:lnTo>
                  <a:lnTo>
                    <a:pt x="1651" y="2476"/>
                  </a:lnTo>
                  <a:lnTo>
                    <a:pt x="838" y="3009"/>
                  </a:lnTo>
                  <a:lnTo>
                    <a:pt x="0" y="3467"/>
                  </a:lnTo>
                  <a:lnTo>
                    <a:pt x="228" y="3873"/>
                  </a:lnTo>
                  <a:lnTo>
                    <a:pt x="5092" y="355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7" name="object 3477" descr=""/>
            <p:cNvSpPr/>
            <p:nvPr/>
          </p:nvSpPr>
          <p:spPr>
            <a:xfrm>
              <a:off x="2525969" y="253492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5664" y="0"/>
                  </a:moveTo>
                  <a:lnTo>
                    <a:pt x="4838" y="457"/>
                  </a:lnTo>
                  <a:lnTo>
                    <a:pt x="3987" y="825"/>
                  </a:lnTo>
                  <a:lnTo>
                    <a:pt x="2336" y="1231"/>
                  </a:lnTo>
                  <a:lnTo>
                    <a:pt x="1562" y="1257"/>
                  </a:lnTo>
                  <a:lnTo>
                    <a:pt x="901" y="1066"/>
                  </a:lnTo>
                  <a:lnTo>
                    <a:pt x="0" y="4279"/>
                  </a:lnTo>
                  <a:lnTo>
                    <a:pt x="673" y="4470"/>
                  </a:lnTo>
                  <a:lnTo>
                    <a:pt x="1371" y="4546"/>
                  </a:lnTo>
                  <a:lnTo>
                    <a:pt x="2705" y="4521"/>
                  </a:lnTo>
                  <a:lnTo>
                    <a:pt x="3352" y="4419"/>
                  </a:lnTo>
                  <a:lnTo>
                    <a:pt x="5168" y="3962"/>
                  </a:lnTo>
                  <a:lnTo>
                    <a:pt x="6261" y="3479"/>
                  </a:lnTo>
                  <a:lnTo>
                    <a:pt x="7264" y="2933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8" name="object 3478" descr=""/>
            <p:cNvSpPr/>
            <p:nvPr/>
          </p:nvSpPr>
          <p:spPr>
            <a:xfrm>
              <a:off x="2526743" y="253492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4889" y="0"/>
                  </a:moveTo>
                  <a:lnTo>
                    <a:pt x="4063" y="457"/>
                  </a:lnTo>
                  <a:lnTo>
                    <a:pt x="3213" y="825"/>
                  </a:lnTo>
                  <a:lnTo>
                    <a:pt x="1562" y="1231"/>
                  </a:lnTo>
                  <a:lnTo>
                    <a:pt x="787" y="1257"/>
                  </a:lnTo>
                  <a:lnTo>
                    <a:pt x="126" y="1066"/>
                  </a:lnTo>
                  <a:lnTo>
                    <a:pt x="0" y="1523"/>
                  </a:lnTo>
                  <a:lnTo>
                    <a:pt x="761" y="1739"/>
                  </a:lnTo>
                  <a:lnTo>
                    <a:pt x="1625" y="1701"/>
                  </a:lnTo>
                  <a:lnTo>
                    <a:pt x="3378" y="1269"/>
                  </a:lnTo>
                  <a:lnTo>
                    <a:pt x="4254" y="876"/>
                  </a:lnTo>
                  <a:lnTo>
                    <a:pt x="5118" y="419"/>
                  </a:lnTo>
                  <a:lnTo>
                    <a:pt x="488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9" name="object 3479" descr=""/>
            <p:cNvSpPr/>
            <p:nvPr/>
          </p:nvSpPr>
          <p:spPr>
            <a:xfrm>
              <a:off x="2520791" y="2532682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225" y="0"/>
                  </a:moveTo>
                  <a:lnTo>
                    <a:pt x="0" y="850"/>
                  </a:lnTo>
                  <a:lnTo>
                    <a:pt x="317" y="2095"/>
                  </a:lnTo>
                  <a:lnTo>
                    <a:pt x="927" y="3289"/>
                  </a:lnTo>
                  <a:lnTo>
                    <a:pt x="5168" y="6515"/>
                  </a:lnTo>
                  <a:lnTo>
                    <a:pt x="6083" y="3302"/>
                  </a:lnTo>
                  <a:lnTo>
                    <a:pt x="5422" y="3124"/>
                  </a:lnTo>
                  <a:lnTo>
                    <a:pt x="4851" y="2730"/>
                  </a:lnTo>
                  <a:lnTo>
                    <a:pt x="3797" y="1511"/>
                  </a:lnTo>
                  <a:lnTo>
                    <a:pt x="3428" y="787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0" name="object 3480" descr=""/>
            <p:cNvSpPr/>
            <p:nvPr/>
          </p:nvSpPr>
          <p:spPr>
            <a:xfrm>
              <a:off x="2523559" y="253268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457" y="0"/>
                  </a:moveTo>
                  <a:lnTo>
                    <a:pt x="0" y="114"/>
                  </a:lnTo>
                  <a:lnTo>
                    <a:pt x="228" y="977"/>
                  </a:lnTo>
                  <a:lnTo>
                    <a:pt x="635" y="1752"/>
                  </a:lnTo>
                  <a:lnTo>
                    <a:pt x="1765" y="3086"/>
                  </a:lnTo>
                  <a:lnTo>
                    <a:pt x="2425" y="3543"/>
                  </a:lnTo>
                  <a:lnTo>
                    <a:pt x="3187" y="3759"/>
                  </a:lnTo>
                  <a:lnTo>
                    <a:pt x="3314" y="3302"/>
                  </a:lnTo>
                  <a:lnTo>
                    <a:pt x="2654" y="3124"/>
                  </a:lnTo>
                  <a:lnTo>
                    <a:pt x="2082" y="2730"/>
                  </a:lnTo>
                  <a:lnTo>
                    <a:pt x="1028" y="1511"/>
                  </a:lnTo>
                  <a:lnTo>
                    <a:pt x="660" y="787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1" name="object 3481" descr=""/>
            <p:cNvSpPr/>
            <p:nvPr/>
          </p:nvSpPr>
          <p:spPr>
            <a:xfrm>
              <a:off x="2520401" y="2526317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1028" y="0"/>
                  </a:moveTo>
                  <a:lnTo>
                    <a:pt x="571" y="1104"/>
                  </a:lnTo>
                  <a:lnTo>
                    <a:pt x="254" y="2273"/>
                  </a:lnTo>
                  <a:lnTo>
                    <a:pt x="0" y="4711"/>
                  </a:lnTo>
                  <a:lnTo>
                    <a:pt x="63" y="5981"/>
                  </a:lnTo>
                  <a:lnTo>
                    <a:pt x="381" y="7226"/>
                  </a:lnTo>
                  <a:lnTo>
                    <a:pt x="3619" y="6362"/>
                  </a:lnTo>
                  <a:lnTo>
                    <a:pt x="3187" y="4787"/>
                  </a:lnTo>
                  <a:lnTo>
                    <a:pt x="3429" y="2933"/>
                  </a:lnTo>
                  <a:lnTo>
                    <a:pt x="4114" y="1282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2" name="object 3482" descr=""/>
            <p:cNvSpPr/>
            <p:nvPr/>
          </p:nvSpPr>
          <p:spPr>
            <a:xfrm>
              <a:off x="2523284" y="2527422"/>
              <a:ext cx="1270" cy="5715"/>
            </a:xfrm>
            <a:custGeom>
              <a:avLst/>
              <a:gdLst/>
              <a:ahLst/>
              <a:cxnLst/>
              <a:rect l="l" t="t" r="r" b="b"/>
              <a:pathLst>
                <a:path w="1269" h="5714">
                  <a:moveTo>
                    <a:pt x="800" y="0"/>
                  </a:moveTo>
                  <a:lnTo>
                    <a:pt x="431" y="863"/>
                  </a:lnTo>
                  <a:lnTo>
                    <a:pt x="190" y="1778"/>
                  </a:lnTo>
                  <a:lnTo>
                    <a:pt x="101" y="2692"/>
                  </a:lnTo>
                  <a:lnTo>
                    <a:pt x="0" y="3606"/>
                  </a:lnTo>
                  <a:lnTo>
                    <a:pt x="50" y="4533"/>
                  </a:lnTo>
                  <a:lnTo>
                    <a:pt x="279" y="5384"/>
                  </a:lnTo>
                  <a:lnTo>
                    <a:pt x="736" y="5257"/>
                  </a:lnTo>
                  <a:lnTo>
                    <a:pt x="304" y="3683"/>
                  </a:lnTo>
                  <a:lnTo>
                    <a:pt x="546" y="1828"/>
                  </a:lnTo>
                  <a:lnTo>
                    <a:pt x="1231" y="17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3" name="object 3483" descr=""/>
            <p:cNvSpPr/>
            <p:nvPr/>
          </p:nvSpPr>
          <p:spPr>
            <a:xfrm>
              <a:off x="2521437" y="2520758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4698" y="0"/>
                  </a:moveTo>
                  <a:lnTo>
                    <a:pt x="0" y="5549"/>
                  </a:lnTo>
                  <a:lnTo>
                    <a:pt x="3073" y="6845"/>
                  </a:lnTo>
                  <a:lnTo>
                    <a:pt x="3428" y="6019"/>
                  </a:lnTo>
                  <a:lnTo>
                    <a:pt x="3886" y="5232"/>
                  </a:lnTo>
                  <a:lnTo>
                    <a:pt x="4991" y="3886"/>
                  </a:lnTo>
                  <a:lnTo>
                    <a:pt x="5638" y="3302"/>
                  </a:lnTo>
                  <a:lnTo>
                    <a:pt x="6324" y="2921"/>
                  </a:lnTo>
                  <a:lnTo>
                    <a:pt x="469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4" name="object 3484" descr=""/>
            <p:cNvSpPr/>
            <p:nvPr/>
          </p:nvSpPr>
          <p:spPr>
            <a:xfrm>
              <a:off x="2524079" y="2523273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3454" y="0"/>
                  </a:moveTo>
                  <a:lnTo>
                    <a:pt x="2705" y="419"/>
                  </a:lnTo>
                  <a:lnTo>
                    <a:pt x="2006" y="1028"/>
                  </a:lnTo>
                  <a:lnTo>
                    <a:pt x="1435" y="1752"/>
                  </a:lnTo>
                  <a:lnTo>
                    <a:pt x="850" y="2463"/>
                  </a:lnTo>
                  <a:lnTo>
                    <a:pt x="368" y="3276"/>
                  </a:lnTo>
                  <a:lnTo>
                    <a:pt x="0" y="4140"/>
                  </a:lnTo>
                  <a:lnTo>
                    <a:pt x="431" y="4330"/>
                  </a:lnTo>
                  <a:lnTo>
                    <a:pt x="787" y="3505"/>
                  </a:lnTo>
                  <a:lnTo>
                    <a:pt x="1244" y="2717"/>
                  </a:lnTo>
                  <a:lnTo>
                    <a:pt x="1790" y="2044"/>
                  </a:lnTo>
                  <a:lnTo>
                    <a:pt x="2349" y="1371"/>
                  </a:lnTo>
                  <a:lnTo>
                    <a:pt x="2997" y="787"/>
                  </a:lnTo>
                  <a:lnTo>
                    <a:pt x="3682" y="406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5" name="object 3485" descr=""/>
            <p:cNvSpPr/>
            <p:nvPr/>
          </p:nvSpPr>
          <p:spPr>
            <a:xfrm>
              <a:off x="2526126" y="2519764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3213" y="0"/>
                  </a:moveTo>
                  <a:lnTo>
                    <a:pt x="2514" y="76"/>
                  </a:lnTo>
                  <a:lnTo>
                    <a:pt x="1193" y="419"/>
                  </a:lnTo>
                  <a:lnTo>
                    <a:pt x="571" y="685"/>
                  </a:lnTo>
                  <a:lnTo>
                    <a:pt x="0" y="1003"/>
                  </a:lnTo>
                  <a:lnTo>
                    <a:pt x="1638" y="3911"/>
                  </a:lnTo>
                  <a:lnTo>
                    <a:pt x="2324" y="3530"/>
                  </a:lnTo>
                  <a:lnTo>
                    <a:pt x="3047" y="3340"/>
                  </a:lnTo>
                  <a:lnTo>
                    <a:pt x="4102" y="3390"/>
                  </a:lnTo>
                  <a:lnTo>
                    <a:pt x="4444" y="3467"/>
                  </a:lnTo>
                  <a:lnTo>
                    <a:pt x="5143" y="3733"/>
                  </a:lnTo>
                  <a:lnTo>
                    <a:pt x="5892" y="4152"/>
                  </a:lnTo>
                  <a:lnTo>
                    <a:pt x="7645" y="1308"/>
                  </a:lnTo>
                  <a:lnTo>
                    <a:pt x="4610" y="76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6" name="object 3486" descr=""/>
            <p:cNvSpPr/>
            <p:nvPr/>
          </p:nvSpPr>
          <p:spPr>
            <a:xfrm>
              <a:off x="2527536" y="2522621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1562" y="0"/>
                  </a:moveTo>
                  <a:lnTo>
                    <a:pt x="749" y="228"/>
                  </a:lnTo>
                  <a:lnTo>
                    <a:pt x="0" y="647"/>
                  </a:lnTo>
                  <a:lnTo>
                    <a:pt x="228" y="1054"/>
                  </a:lnTo>
                  <a:lnTo>
                    <a:pt x="914" y="673"/>
                  </a:lnTo>
                  <a:lnTo>
                    <a:pt x="1638" y="482"/>
                  </a:lnTo>
                  <a:lnTo>
                    <a:pt x="4483" y="1295"/>
                  </a:lnTo>
                  <a:lnTo>
                    <a:pt x="4724" y="901"/>
                  </a:lnTo>
                  <a:lnTo>
                    <a:pt x="2362" y="50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7" name="object 3487" descr=""/>
            <p:cNvSpPr/>
            <p:nvPr/>
          </p:nvSpPr>
          <p:spPr>
            <a:xfrm>
              <a:off x="2532019" y="252107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752" y="0"/>
                  </a:moveTo>
                  <a:lnTo>
                    <a:pt x="0" y="2844"/>
                  </a:lnTo>
                  <a:lnTo>
                    <a:pt x="774" y="3327"/>
                  </a:lnTo>
                  <a:lnTo>
                    <a:pt x="1536" y="3924"/>
                  </a:lnTo>
                  <a:lnTo>
                    <a:pt x="2997" y="5219"/>
                  </a:lnTo>
                  <a:lnTo>
                    <a:pt x="3708" y="5918"/>
                  </a:lnTo>
                  <a:lnTo>
                    <a:pt x="4368" y="6654"/>
                  </a:lnTo>
                  <a:lnTo>
                    <a:pt x="6845" y="4419"/>
                  </a:lnTo>
                  <a:lnTo>
                    <a:pt x="6108" y="3594"/>
                  </a:lnTo>
                  <a:lnTo>
                    <a:pt x="5321" y="2806"/>
                  </a:lnTo>
                  <a:lnTo>
                    <a:pt x="3644" y="1320"/>
                  </a:lnTo>
                  <a:lnTo>
                    <a:pt x="2755" y="622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8" name="object 3488" descr=""/>
            <p:cNvSpPr/>
            <p:nvPr/>
          </p:nvSpPr>
          <p:spPr>
            <a:xfrm>
              <a:off x="2532019" y="252352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41" y="0"/>
                  </a:moveTo>
                  <a:lnTo>
                    <a:pt x="0" y="393"/>
                  </a:lnTo>
                  <a:lnTo>
                    <a:pt x="774" y="876"/>
                  </a:lnTo>
                  <a:lnTo>
                    <a:pt x="1536" y="1473"/>
                  </a:lnTo>
                  <a:lnTo>
                    <a:pt x="2997" y="2768"/>
                  </a:lnTo>
                  <a:lnTo>
                    <a:pt x="3708" y="3467"/>
                  </a:lnTo>
                  <a:lnTo>
                    <a:pt x="4368" y="4203"/>
                  </a:lnTo>
                  <a:lnTo>
                    <a:pt x="4711" y="3886"/>
                  </a:lnTo>
                  <a:lnTo>
                    <a:pt x="4038" y="3136"/>
                  </a:lnTo>
                  <a:lnTo>
                    <a:pt x="3327" y="2425"/>
                  </a:lnTo>
                  <a:lnTo>
                    <a:pt x="1841" y="1104"/>
                  </a:lnTo>
                  <a:lnTo>
                    <a:pt x="1054" y="49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9" name="object 3489" descr=""/>
            <p:cNvSpPr/>
            <p:nvPr/>
          </p:nvSpPr>
          <p:spPr>
            <a:xfrm>
              <a:off x="2536391" y="2525483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2476" y="0"/>
                  </a:moveTo>
                  <a:lnTo>
                    <a:pt x="0" y="2247"/>
                  </a:lnTo>
                  <a:lnTo>
                    <a:pt x="1333" y="3721"/>
                  </a:lnTo>
                  <a:lnTo>
                    <a:pt x="2527" y="5333"/>
                  </a:lnTo>
                  <a:lnTo>
                    <a:pt x="3556" y="7023"/>
                  </a:lnTo>
                  <a:lnTo>
                    <a:pt x="6413" y="5295"/>
                  </a:lnTo>
                  <a:lnTo>
                    <a:pt x="5270" y="3403"/>
                  </a:lnTo>
                  <a:lnTo>
                    <a:pt x="3949" y="1638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0" name="object 3490" descr=""/>
            <p:cNvSpPr/>
            <p:nvPr/>
          </p:nvSpPr>
          <p:spPr>
            <a:xfrm>
              <a:off x="2536391" y="2527413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42" y="0"/>
                  </a:moveTo>
                  <a:lnTo>
                    <a:pt x="0" y="317"/>
                  </a:lnTo>
                  <a:lnTo>
                    <a:pt x="1333" y="1790"/>
                  </a:lnTo>
                  <a:lnTo>
                    <a:pt x="2527" y="3403"/>
                  </a:lnTo>
                  <a:lnTo>
                    <a:pt x="3556" y="5092"/>
                  </a:lnTo>
                  <a:lnTo>
                    <a:pt x="3962" y="4851"/>
                  </a:lnTo>
                  <a:lnTo>
                    <a:pt x="2921" y="3124"/>
                  </a:lnTo>
                  <a:lnTo>
                    <a:pt x="1701" y="1498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1" name="object 3491" descr=""/>
            <p:cNvSpPr/>
            <p:nvPr/>
          </p:nvSpPr>
          <p:spPr>
            <a:xfrm>
              <a:off x="2539953" y="2530787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2857" y="0"/>
                  </a:moveTo>
                  <a:lnTo>
                    <a:pt x="0" y="1714"/>
                  </a:lnTo>
                  <a:lnTo>
                    <a:pt x="508" y="2565"/>
                  </a:lnTo>
                  <a:lnTo>
                    <a:pt x="965" y="3428"/>
                  </a:lnTo>
                  <a:lnTo>
                    <a:pt x="1752" y="5194"/>
                  </a:lnTo>
                  <a:lnTo>
                    <a:pt x="2082" y="6095"/>
                  </a:lnTo>
                  <a:lnTo>
                    <a:pt x="2286" y="6984"/>
                  </a:lnTo>
                  <a:lnTo>
                    <a:pt x="5537" y="6222"/>
                  </a:lnTo>
                  <a:lnTo>
                    <a:pt x="5270" y="5067"/>
                  </a:lnTo>
                  <a:lnTo>
                    <a:pt x="4876" y="3987"/>
                  </a:lnTo>
                  <a:lnTo>
                    <a:pt x="3949" y="1930"/>
                  </a:lnTo>
                  <a:lnTo>
                    <a:pt x="3429" y="939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2" name="object 3492" descr=""/>
            <p:cNvSpPr/>
            <p:nvPr/>
          </p:nvSpPr>
          <p:spPr>
            <a:xfrm>
              <a:off x="2539953" y="2532261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393" y="0"/>
                  </a:moveTo>
                  <a:lnTo>
                    <a:pt x="0" y="241"/>
                  </a:lnTo>
                  <a:lnTo>
                    <a:pt x="508" y="1092"/>
                  </a:lnTo>
                  <a:lnTo>
                    <a:pt x="965" y="1955"/>
                  </a:lnTo>
                  <a:lnTo>
                    <a:pt x="1752" y="3721"/>
                  </a:lnTo>
                  <a:lnTo>
                    <a:pt x="2082" y="4622"/>
                  </a:lnTo>
                  <a:lnTo>
                    <a:pt x="2286" y="5511"/>
                  </a:lnTo>
                  <a:lnTo>
                    <a:pt x="2743" y="5410"/>
                  </a:lnTo>
                  <a:lnTo>
                    <a:pt x="2527" y="4483"/>
                  </a:lnTo>
                  <a:lnTo>
                    <a:pt x="2197" y="3555"/>
                  </a:lnTo>
                  <a:lnTo>
                    <a:pt x="1384" y="1752"/>
                  </a:lnTo>
                  <a:lnTo>
                    <a:pt x="914" y="86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3" name="object 3493" descr=""/>
            <p:cNvSpPr/>
            <p:nvPr/>
          </p:nvSpPr>
          <p:spPr>
            <a:xfrm>
              <a:off x="2541532" y="2537021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3962" y="0"/>
                  </a:moveTo>
                  <a:lnTo>
                    <a:pt x="711" y="749"/>
                  </a:lnTo>
                  <a:lnTo>
                    <a:pt x="914" y="1638"/>
                  </a:lnTo>
                  <a:lnTo>
                    <a:pt x="990" y="2514"/>
                  </a:lnTo>
                  <a:lnTo>
                    <a:pt x="0" y="4927"/>
                  </a:lnTo>
                  <a:lnTo>
                    <a:pt x="2159" y="7480"/>
                  </a:lnTo>
                  <a:lnTo>
                    <a:pt x="4292" y="2425"/>
                  </a:lnTo>
                  <a:lnTo>
                    <a:pt x="4203" y="1168"/>
                  </a:lnTo>
                  <a:lnTo>
                    <a:pt x="4089" y="57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4" name="object 3494" descr=""/>
            <p:cNvSpPr/>
            <p:nvPr/>
          </p:nvSpPr>
          <p:spPr>
            <a:xfrm>
              <a:off x="2541532" y="2537668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5" h="5080">
                  <a:moveTo>
                    <a:pt x="1168" y="0"/>
                  </a:moveTo>
                  <a:lnTo>
                    <a:pt x="711" y="101"/>
                  </a:lnTo>
                  <a:lnTo>
                    <a:pt x="914" y="990"/>
                  </a:lnTo>
                  <a:lnTo>
                    <a:pt x="990" y="1866"/>
                  </a:lnTo>
                  <a:lnTo>
                    <a:pt x="876" y="2590"/>
                  </a:lnTo>
                  <a:lnTo>
                    <a:pt x="825" y="2959"/>
                  </a:lnTo>
                  <a:lnTo>
                    <a:pt x="723" y="3289"/>
                  </a:lnTo>
                  <a:lnTo>
                    <a:pt x="431" y="3835"/>
                  </a:lnTo>
                  <a:lnTo>
                    <a:pt x="241" y="4076"/>
                  </a:lnTo>
                  <a:lnTo>
                    <a:pt x="0" y="4279"/>
                  </a:lnTo>
                  <a:lnTo>
                    <a:pt x="304" y="4635"/>
                  </a:lnTo>
                  <a:lnTo>
                    <a:pt x="876" y="4152"/>
                  </a:lnTo>
                  <a:lnTo>
                    <a:pt x="1219" y="3492"/>
                  </a:lnTo>
                  <a:lnTo>
                    <a:pt x="1473" y="1841"/>
                  </a:lnTo>
                  <a:lnTo>
                    <a:pt x="1371" y="914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5" name="object 3495" descr=""/>
            <p:cNvSpPr/>
            <p:nvPr/>
          </p:nvSpPr>
          <p:spPr>
            <a:xfrm>
              <a:off x="2536532" y="2541943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5003" y="0"/>
                  </a:moveTo>
                  <a:lnTo>
                    <a:pt x="4521" y="419"/>
                  </a:lnTo>
                  <a:lnTo>
                    <a:pt x="3771" y="711"/>
                  </a:lnTo>
                  <a:lnTo>
                    <a:pt x="2070" y="1015"/>
                  </a:lnTo>
                  <a:lnTo>
                    <a:pt x="1130" y="1041"/>
                  </a:lnTo>
                  <a:lnTo>
                    <a:pt x="177" y="990"/>
                  </a:lnTo>
                  <a:lnTo>
                    <a:pt x="0" y="4330"/>
                  </a:lnTo>
                  <a:lnTo>
                    <a:pt x="1130" y="4381"/>
                  </a:lnTo>
                  <a:lnTo>
                    <a:pt x="2298" y="4368"/>
                  </a:lnTo>
                  <a:lnTo>
                    <a:pt x="4127" y="4038"/>
                  </a:lnTo>
                  <a:lnTo>
                    <a:pt x="4749" y="3873"/>
                  </a:lnTo>
                  <a:lnTo>
                    <a:pt x="5981" y="3378"/>
                  </a:lnTo>
                  <a:lnTo>
                    <a:pt x="6604" y="3022"/>
                  </a:lnTo>
                  <a:lnTo>
                    <a:pt x="7162" y="2552"/>
                  </a:lnTo>
                  <a:lnTo>
                    <a:pt x="500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6" name="object 3496" descr=""/>
            <p:cNvSpPr/>
            <p:nvPr/>
          </p:nvSpPr>
          <p:spPr>
            <a:xfrm>
              <a:off x="2536685" y="254194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4851" y="0"/>
                  </a:moveTo>
                  <a:lnTo>
                    <a:pt x="4368" y="419"/>
                  </a:lnTo>
                  <a:lnTo>
                    <a:pt x="3619" y="711"/>
                  </a:lnTo>
                  <a:lnTo>
                    <a:pt x="1917" y="1015"/>
                  </a:lnTo>
                  <a:lnTo>
                    <a:pt x="977" y="1041"/>
                  </a:lnTo>
                  <a:lnTo>
                    <a:pt x="25" y="990"/>
                  </a:lnTo>
                  <a:lnTo>
                    <a:pt x="0" y="1460"/>
                  </a:lnTo>
                  <a:lnTo>
                    <a:pt x="977" y="1511"/>
                  </a:lnTo>
                  <a:lnTo>
                    <a:pt x="1955" y="1485"/>
                  </a:lnTo>
                  <a:lnTo>
                    <a:pt x="2857" y="1320"/>
                  </a:lnTo>
                  <a:lnTo>
                    <a:pt x="3759" y="1168"/>
                  </a:lnTo>
                  <a:lnTo>
                    <a:pt x="4572" y="850"/>
                  </a:lnTo>
                  <a:lnTo>
                    <a:pt x="5156" y="368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7" name="object 3497" descr=""/>
            <p:cNvSpPr/>
            <p:nvPr/>
          </p:nvSpPr>
          <p:spPr>
            <a:xfrm>
              <a:off x="2530175" y="254233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368" y="0"/>
                  </a:moveTo>
                  <a:lnTo>
                    <a:pt x="0" y="3314"/>
                  </a:lnTo>
                  <a:lnTo>
                    <a:pt x="1054" y="3441"/>
                  </a:lnTo>
                  <a:lnTo>
                    <a:pt x="5511" y="3873"/>
                  </a:lnTo>
                  <a:lnTo>
                    <a:pt x="6349" y="3937"/>
                  </a:lnTo>
                  <a:lnTo>
                    <a:pt x="6540" y="596"/>
                  </a:lnTo>
                  <a:lnTo>
                    <a:pt x="6057" y="571"/>
                  </a:lnTo>
                  <a:lnTo>
                    <a:pt x="2438" y="228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8" name="object 3498" descr=""/>
            <p:cNvSpPr/>
            <p:nvPr/>
          </p:nvSpPr>
          <p:spPr>
            <a:xfrm>
              <a:off x="2530492" y="2542336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50" y="0"/>
                  </a:moveTo>
                  <a:lnTo>
                    <a:pt x="0" y="469"/>
                  </a:lnTo>
                  <a:lnTo>
                    <a:pt x="1028" y="584"/>
                  </a:lnTo>
                  <a:lnTo>
                    <a:pt x="5448" y="1016"/>
                  </a:lnTo>
                  <a:lnTo>
                    <a:pt x="5702" y="1028"/>
                  </a:lnTo>
                  <a:lnTo>
                    <a:pt x="5943" y="1054"/>
                  </a:lnTo>
                  <a:lnTo>
                    <a:pt x="6197" y="1066"/>
                  </a:lnTo>
                  <a:lnTo>
                    <a:pt x="6222" y="596"/>
                  </a:lnTo>
                  <a:lnTo>
                    <a:pt x="5740" y="571"/>
                  </a:lnTo>
                  <a:lnTo>
                    <a:pt x="2120" y="22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9" name="object 3499" descr=""/>
            <p:cNvSpPr/>
            <p:nvPr/>
          </p:nvSpPr>
          <p:spPr>
            <a:xfrm>
              <a:off x="2523854" y="2541520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533" y="0"/>
                  </a:moveTo>
                  <a:lnTo>
                    <a:pt x="0" y="3302"/>
                  </a:lnTo>
                  <a:lnTo>
                    <a:pt x="2108" y="3632"/>
                  </a:lnTo>
                  <a:lnTo>
                    <a:pt x="4216" y="3898"/>
                  </a:lnTo>
                  <a:lnTo>
                    <a:pt x="6324" y="4140"/>
                  </a:lnTo>
                  <a:lnTo>
                    <a:pt x="6692" y="812"/>
                  </a:lnTo>
                  <a:lnTo>
                    <a:pt x="4622" y="584"/>
                  </a:lnTo>
                  <a:lnTo>
                    <a:pt x="2565" y="330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0" name="object 3500" descr=""/>
            <p:cNvSpPr/>
            <p:nvPr/>
          </p:nvSpPr>
          <p:spPr>
            <a:xfrm>
              <a:off x="2524311" y="2541520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76" y="0"/>
                  </a:moveTo>
                  <a:lnTo>
                    <a:pt x="0" y="457"/>
                  </a:lnTo>
                  <a:lnTo>
                    <a:pt x="2044" y="787"/>
                  </a:lnTo>
                  <a:lnTo>
                    <a:pt x="4114" y="1054"/>
                  </a:lnTo>
                  <a:lnTo>
                    <a:pt x="6184" y="1282"/>
                  </a:lnTo>
                  <a:lnTo>
                    <a:pt x="6235" y="812"/>
                  </a:lnTo>
                  <a:lnTo>
                    <a:pt x="4165" y="584"/>
                  </a:lnTo>
                  <a:lnTo>
                    <a:pt x="2108" y="33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1" name="object 3501" descr=""/>
            <p:cNvSpPr/>
            <p:nvPr/>
          </p:nvSpPr>
          <p:spPr>
            <a:xfrm>
              <a:off x="2517545" y="254029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838" y="0"/>
                  </a:moveTo>
                  <a:lnTo>
                    <a:pt x="0" y="3238"/>
                  </a:lnTo>
                  <a:lnTo>
                    <a:pt x="2095" y="3784"/>
                  </a:lnTo>
                  <a:lnTo>
                    <a:pt x="4203" y="4178"/>
                  </a:lnTo>
                  <a:lnTo>
                    <a:pt x="6311" y="4521"/>
                  </a:lnTo>
                  <a:lnTo>
                    <a:pt x="6845" y="1219"/>
                  </a:lnTo>
                  <a:lnTo>
                    <a:pt x="4813" y="901"/>
                  </a:lnTo>
                  <a:lnTo>
                    <a:pt x="2794" y="508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2" name="object 3502" descr=""/>
            <p:cNvSpPr/>
            <p:nvPr/>
          </p:nvSpPr>
          <p:spPr>
            <a:xfrm>
              <a:off x="2518268" y="2540296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114" y="0"/>
                  </a:moveTo>
                  <a:lnTo>
                    <a:pt x="0" y="457"/>
                  </a:lnTo>
                  <a:lnTo>
                    <a:pt x="1981" y="965"/>
                  </a:lnTo>
                  <a:lnTo>
                    <a:pt x="4000" y="1358"/>
                  </a:lnTo>
                  <a:lnTo>
                    <a:pt x="6045" y="1689"/>
                  </a:lnTo>
                  <a:lnTo>
                    <a:pt x="6121" y="1219"/>
                  </a:lnTo>
                  <a:lnTo>
                    <a:pt x="4089" y="901"/>
                  </a:lnTo>
                  <a:lnTo>
                    <a:pt x="2070" y="508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3" name="object 3503" descr=""/>
            <p:cNvSpPr/>
            <p:nvPr/>
          </p:nvSpPr>
          <p:spPr>
            <a:xfrm>
              <a:off x="2511309" y="2538311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460" y="0"/>
                  </a:moveTo>
                  <a:lnTo>
                    <a:pt x="0" y="3009"/>
                  </a:lnTo>
                  <a:lnTo>
                    <a:pt x="2032" y="3987"/>
                  </a:lnTo>
                  <a:lnTo>
                    <a:pt x="4127" y="4673"/>
                  </a:lnTo>
                  <a:lnTo>
                    <a:pt x="6235" y="5219"/>
                  </a:lnTo>
                  <a:lnTo>
                    <a:pt x="7073" y="1981"/>
                  </a:lnTo>
                  <a:lnTo>
                    <a:pt x="5118" y="1473"/>
                  </a:lnTo>
                  <a:lnTo>
                    <a:pt x="3213" y="850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4" name="object 3504" descr=""/>
            <p:cNvSpPr/>
            <p:nvPr/>
          </p:nvSpPr>
          <p:spPr>
            <a:xfrm>
              <a:off x="2512566" y="2538311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03" y="0"/>
                  </a:moveTo>
                  <a:lnTo>
                    <a:pt x="0" y="419"/>
                  </a:lnTo>
                  <a:lnTo>
                    <a:pt x="1790" y="1282"/>
                  </a:lnTo>
                  <a:lnTo>
                    <a:pt x="3721" y="1917"/>
                  </a:lnTo>
                  <a:lnTo>
                    <a:pt x="5702" y="2438"/>
                  </a:lnTo>
                  <a:lnTo>
                    <a:pt x="5816" y="1981"/>
                  </a:lnTo>
                  <a:lnTo>
                    <a:pt x="3860" y="1473"/>
                  </a:lnTo>
                  <a:lnTo>
                    <a:pt x="1955" y="85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5" name="object 3505" descr=""/>
            <p:cNvSpPr/>
            <p:nvPr/>
          </p:nvSpPr>
          <p:spPr>
            <a:xfrm>
              <a:off x="2505740" y="2535034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2514" y="0"/>
                  </a:moveTo>
                  <a:lnTo>
                    <a:pt x="0" y="2197"/>
                  </a:lnTo>
                  <a:lnTo>
                    <a:pt x="787" y="3098"/>
                  </a:lnTo>
                  <a:lnTo>
                    <a:pt x="1676" y="3886"/>
                  </a:lnTo>
                  <a:lnTo>
                    <a:pt x="3568" y="5232"/>
                  </a:lnTo>
                  <a:lnTo>
                    <a:pt x="4559" y="5791"/>
                  </a:lnTo>
                  <a:lnTo>
                    <a:pt x="5575" y="6286"/>
                  </a:lnTo>
                  <a:lnTo>
                    <a:pt x="7035" y="3276"/>
                  </a:lnTo>
                  <a:lnTo>
                    <a:pt x="5283" y="2438"/>
                  </a:lnTo>
                  <a:lnTo>
                    <a:pt x="3695" y="1358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6" name="object 3506" descr=""/>
            <p:cNvSpPr/>
            <p:nvPr/>
          </p:nvSpPr>
          <p:spPr>
            <a:xfrm>
              <a:off x="2507899" y="253503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55" y="0"/>
                  </a:moveTo>
                  <a:lnTo>
                    <a:pt x="0" y="304"/>
                  </a:lnTo>
                  <a:lnTo>
                    <a:pt x="1244" y="1727"/>
                  </a:lnTo>
                  <a:lnTo>
                    <a:pt x="2882" y="2832"/>
                  </a:lnTo>
                  <a:lnTo>
                    <a:pt x="4660" y="3695"/>
                  </a:lnTo>
                  <a:lnTo>
                    <a:pt x="4876" y="3276"/>
                  </a:lnTo>
                  <a:lnTo>
                    <a:pt x="3124" y="2438"/>
                  </a:lnTo>
                  <a:lnTo>
                    <a:pt x="1536" y="1358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7" name="object 3507" descr=""/>
            <p:cNvSpPr/>
            <p:nvPr/>
          </p:nvSpPr>
          <p:spPr>
            <a:xfrm>
              <a:off x="2502683" y="2530219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3289" y="0"/>
                  </a:moveTo>
                  <a:lnTo>
                    <a:pt x="0" y="609"/>
                  </a:lnTo>
                  <a:lnTo>
                    <a:pt x="215" y="1765"/>
                  </a:lnTo>
                  <a:lnTo>
                    <a:pt x="571" y="2908"/>
                  </a:lnTo>
                  <a:lnTo>
                    <a:pt x="1600" y="5092"/>
                  </a:lnTo>
                  <a:lnTo>
                    <a:pt x="2273" y="6108"/>
                  </a:lnTo>
                  <a:lnTo>
                    <a:pt x="3047" y="7010"/>
                  </a:lnTo>
                  <a:lnTo>
                    <a:pt x="5575" y="4813"/>
                  </a:lnTo>
                  <a:lnTo>
                    <a:pt x="4978" y="4140"/>
                  </a:lnTo>
                  <a:lnTo>
                    <a:pt x="4483" y="3390"/>
                  </a:lnTo>
                  <a:lnTo>
                    <a:pt x="3721" y="1778"/>
                  </a:lnTo>
                  <a:lnTo>
                    <a:pt x="3454" y="901"/>
                  </a:lnTo>
                  <a:lnTo>
                    <a:pt x="32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8" name="object 3508" descr=""/>
            <p:cNvSpPr/>
            <p:nvPr/>
          </p:nvSpPr>
          <p:spPr>
            <a:xfrm>
              <a:off x="2505515" y="2530219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457" y="0"/>
                  </a:moveTo>
                  <a:lnTo>
                    <a:pt x="0" y="88"/>
                  </a:lnTo>
                  <a:lnTo>
                    <a:pt x="165" y="1028"/>
                  </a:lnTo>
                  <a:lnTo>
                    <a:pt x="444" y="1930"/>
                  </a:lnTo>
                  <a:lnTo>
                    <a:pt x="850" y="2781"/>
                  </a:lnTo>
                  <a:lnTo>
                    <a:pt x="1244" y="3632"/>
                  </a:lnTo>
                  <a:lnTo>
                    <a:pt x="1765" y="4419"/>
                  </a:lnTo>
                  <a:lnTo>
                    <a:pt x="2387" y="5118"/>
                  </a:lnTo>
                  <a:lnTo>
                    <a:pt x="2743" y="4813"/>
                  </a:lnTo>
                  <a:lnTo>
                    <a:pt x="2146" y="4140"/>
                  </a:lnTo>
                  <a:lnTo>
                    <a:pt x="1651" y="3390"/>
                  </a:lnTo>
                  <a:lnTo>
                    <a:pt x="889" y="1778"/>
                  </a:lnTo>
                  <a:lnTo>
                    <a:pt x="622" y="90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9" name="object 3509" descr=""/>
            <p:cNvSpPr/>
            <p:nvPr/>
          </p:nvSpPr>
          <p:spPr>
            <a:xfrm>
              <a:off x="2502489" y="2523629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1435" y="0"/>
                  </a:moveTo>
                  <a:lnTo>
                    <a:pt x="838" y="1054"/>
                  </a:lnTo>
                  <a:lnTo>
                    <a:pt x="381" y="2235"/>
                  </a:lnTo>
                  <a:lnTo>
                    <a:pt x="50" y="4089"/>
                  </a:lnTo>
                  <a:lnTo>
                    <a:pt x="0" y="4724"/>
                  </a:lnTo>
                  <a:lnTo>
                    <a:pt x="12" y="5664"/>
                  </a:lnTo>
                  <a:lnTo>
                    <a:pt x="76" y="6438"/>
                  </a:lnTo>
                  <a:lnTo>
                    <a:pt x="203" y="7188"/>
                  </a:lnTo>
                  <a:lnTo>
                    <a:pt x="3479" y="6591"/>
                  </a:lnTo>
                  <a:lnTo>
                    <a:pt x="3352" y="5524"/>
                  </a:lnTo>
                  <a:lnTo>
                    <a:pt x="3352" y="4889"/>
                  </a:lnTo>
                  <a:lnTo>
                    <a:pt x="3378" y="4470"/>
                  </a:lnTo>
                  <a:lnTo>
                    <a:pt x="3606" y="3225"/>
                  </a:lnTo>
                  <a:lnTo>
                    <a:pt x="3911" y="2412"/>
                  </a:lnTo>
                  <a:lnTo>
                    <a:pt x="4343" y="1650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0" name="object 3510" descr=""/>
            <p:cNvSpPr/>
            <p:nvPr/>
          </p:nvSpPr>
          <p:spPr>
            <a:xfrm>
              <a:off x="2505321" y="2525051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1104" y="0"/>
                  </a:moveTo>
                  <a:lnTo>
                    <a:pt x="647" y="800"/>
                  </a:lnTo>
                  <a:lnTo>
                    <a:pt x="317" y="1663"/>
                  </a:lnTo>
                  <a:lnTo>
                    <a:pt x="165" y="2552"/>
                  </a:lnTo>
                  <a:lnTo>
                    <a:pt x="0" y="3441"/>
                  </a:lnTo>
                  <a:lnTo>
                    <a:pt x="12" y="4343"/>
                  </a:lnTo>
                  <a:lnTo>
                    <a:pt x="190" y="5257"/>
                  </a:lnTo>
                  <a:lnTo>
                    <a:pt x="647" y="5168"/>
                  </a:lnTo>
                  <a:lnTo>
                    <a:pt x="533" y="4305"/>
                  </a:lnTo>
                  <a:lnTo>
                    <a:pt x="520" y="4102"/>
                  </a:lnTo>
                  <a:lnTo>
                    <a:pt x="520" y="3467"/>
                  </a:lnTo>
                  <a:lnTo>
                    <a:pt x="546" y="3048"/>
                  </a:lnTo>
                  <a:lnTo>
                    <a:pt x="774" y="1803"/>
                  </a:lnTo>
                  <a:lnTo>
                    <a:pt x="1079" y="990"/>
                  </a:lnTo>
                  <a:lnTo>
                    <a:pt x="1511" y="228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1" name="object 3511" descr=""/>
            <p:cNvSpPr/>
            <p:nvPr/>
          </p:nvSpPr>
          <p:spPr>
            <a:xfrm>
              <a:off x="2503927" y="251855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711" y="0"/>
                  </a:moveTo>
                  <a:lnTo>
                    <a:pt x="0" y="5080"/>
                  </a:lnTo>
                  <a:lnTo>
                    <a:pt x="2908" y="6731"/>
                  </a:lnTo>
                  <a:lnTo>
                    <a:pt x="3784" y="5194"/>
                  </a:lnTo>
                  <a:lnTo>
                    <a:pt x="5156" y="3835"/>
                  </a:lnTo>
                  <a:lnTo>
                    <a:pt x="6705" y="2679"/>
                  </a:lnTo>
                  <a:lnTo>
                    <a:pt x="47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2" name="object 3512" descr=""/>
            <p:cNvSpPr/>
            <p:nvPr/>
          </p:nvSpPr>
          <p:spPr>
            <a:xfrm>
              <a:off x="2506428" y="252084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924" y="0"/>
                  </a:moveTo>
                  <a:lnTo>
                    <a:pt x="3124" y="596"/>
                  </a:lnTo>
                  <a:lnTo>
                    <a:pt x="2374" y="1231"/>
                  </a:lnTo>
                  <a:lnTo>
                    <a:pt x="1714" y="1930"/>
                  </a:lnTo>
                  <a:lnTo>
                    <a:pt x="1041" y="2628"/>
                  </a:lnTo>
                  <a:lnTo>
                    <a:pt x="457" y="3390"/>
                  </a:lnTo>
                  <a:lnTo>
                    <a:pt x="0" y="4203"/>
                  </a:lnTo>
                  <a:lnTo>
                    <a:pt x="406" y="4432"/>
                  </a:lnTo>
                  <a:lnTo>
                    <a:pt x="1282" y="2895"/>
                  </a:lnTo>
                  <a:lnTo>
                    <a:pt x="2654" y="1536"/>
                  </a:lnTo>
                  <a:lnTo>
                    <a:pt x="4203" y="380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3" name="object 3513" descr=""/>
            <p:cNvSpPr/>
            <p:nvPr/>
          </p:nvSpPr>
          <p:spPr>
            <a:xfrm>
              <a:off x="2508644" y="2515238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753" y="0"/>
                  </a:moveTo>
                  <a:lnTo>
                    <a:pt x="3759" y="901"/>
                  </a:lnTo>
                  <a:lnTo>
                    <a:pt x="1816" y="1968"/>
                  </a:lnTo>
                  <a:lnTo>
                    <a:pt x="0" y="3314"/>
                  </a:lnTo>
                  <a:lnTo>
                    <a:pt x="1993" y="5994"/>
                  </a:lnTo>
                  <a:lnTo>
                    <a:pt x="3543" y="4838"/>
                  </a:lnTo>
                  <a:lnTo>
                    <a:pt x="5295" y="3873"/>
                  </a:lnTo>
                  <a:lnTo>
                    <a:pt x="7124" y="3048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4" name="object 3514" descr=""/>
            <p:cNvSpPr/>
            <p:nvPr/>
          </p:nvSpPr>
          <p:spPr>
            <a:xfrm>
              <a:off x="2510359" y="2517854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219" y="0"/>
                  </a:moveTo>
                  <a:lnTo>
                    <a:pt x="3365" y="838"/>
                  </a:lnTo>
                  <a:lnTo>
                    <a:pt x="1587" y="1816"/>
                  </a:lnTo>
                  <a:lnTo>
                    <a:pt x="0" y="2997"/>
                  </a:lnTo>
                  <a:lnTo>
                    <a:pt x="279" y="3378"/>
                  </a:lnTo>
                  <a:lnTo>
                    <a:pt x="1828" y="2222"/>
                  </a:lnTo>
                  <a:lnTo>
                    <a:pt x="3581" y="1257"/>
                  </a:lnTo>
                  <a:lnTo>
                    <a:pt x="5410" y="431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5" name="object 3515" descr=""/>
            <p:cNvSpPr/>
            <p:nvPr/>
          </p:nvSpPr>
          <p:spPr>
            <a:xfrm>
              <a:off x="2514403" y="2513011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134" y="0"/>
                  </a:moveTo>
                  <a:lnTo>
                    <a:pt x="4038" y="596"/>
                  </a:lnTo>
                  <a:lnTo>
                    <a:pt x="1993" y="1333"/>
                  </a:lnTo>
                  <a:lnTo>
                    <a:pt x="0" y="2222"/>
                  </a:lnTo>
                  <a:lnTo>
                    <a:pt x="1371" y="5270"/>
                  </a:lnTo>
                  <a:lnTo>
                    <a:pt x="3200" y="4457"/>
                  </a:lnTo>
                  <a:lnTo>
                    <a:pt x="5105" y="3771"/>
                  </a:lnTo>
                  <a:lnTo>
                    <a:pt x="7048" y="3213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6" name="object 3516" descr=""/>
            <p:cNvSpPr/>
            <p:nvPr/>
          </p:nvSpPr>
          <p:spPr>
            <a:xfrm>
              <a:off x="2515571" y="2515780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753" y="0"/>
                  </a:moveTo>
                  <a:lnTo>
                    <a:pt x="3784" y="558"/>
                  </a:lnTo>
                  <a:lnTo>
                    <a:pt x="1854" y="1244"/>
                  </a:lnTo>
                  <a:lnTo>
                    <a:pt x="0" y="2082"/>
                  </a:lnTo>
                  <a:lnTo>
                    <a:pt x="203" y="2501"/>
                  </a:lnTo>
                  <a:lnTo>
                    <a:pt x="2031" y="1689"/>
                  </a:lnTo>
                  <a:lnTo>
                    <a:pt x="3936" y="1003"/>
                  </a:lnTo>
                  <a:lnTo>
                    <a:pt x="5880" y="444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7" name="object 3517" descr=""/>
            <p:cNvSpPr/>
            <p:nvPr/>
          </p:nvSpPr>
          <p:spPr>
            <a:xfrm>
              <a:off x="2520536" y="251163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349" y="0"/>
                  </a:moveTo>
                  <a:lnTo>
                    <a:pt x="4203" y="317"/>
                  </a:lnTo>
                  <a:lnTo>
                    <a:pt x="2082" y="787"/>
                  </a:lnTo>
                  <a:lnTo>
                    <a:pt x="0" y="1384"/>
                  </a:lnTo>
                  <a:lnTo>
                    <a:pt x="914" y="4597"/>
                  </a:lnTo>
                  <a:lnTo>
                    <a:pt x="2857" y="4038"/>
                  </a:lnTo>
                  <a:lnTo>
                    <a:pt x="4851" y="3606"/>
                  </a:lnTo>
                  <a:lnTo>
                    <a:pt x="6845" y="3301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8" name="object 3518" descr=""/>
            <p:cNvSpPr/>
            <p:nvPr/>
          </p:nvSpPr>
          <p:spPr>
            <a:xfrm>
              <a:off x="2521323" y="2514474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5994" y="0"/>
                  </a:moveTo>
                  <a:lnTo>
                    <a:pt x="3962" y="292"/>
                  </a:lnTo>
                  <a:lnTo>
                    <a:pt x="1968" y="736"/>
                  </a:lnTo>
                  <a:lnTo>
                    <a:pt x="0" y="1295"/>
                  </a:lnTo>
                  <a:lnTo>
                    <a:pt x="127" y="1752"/>
                  </a:lnTo>
                  <a:lnTo>
                    <a:pt x="2070" y="1193"/>
                  </a:lnTo>
                  <a:lnTo>
                    <a:pt x="4064" y="761"/>
                  </a:lnTo>
                  <a:lnTo>
                    <a:pt x="6057" y="457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9" name="object 3519" descr=""/>
            <p:cNvSpPr/>
            <p:nvPr/>
          </p:nvSpPr>
          <p:spPr>
            <a:xfrm>
              <a:off x="2526889" y="251111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317" y="0"/>
                  </a:moveTo>
                  <a:lnTo>
                    <a:pt x="2146" y="190"/>
                  </a:lnTo>
                  <a:lnTo>
                    <a:pt x="0" y="507"/>
                  </a:lnTo>
                  <a:lnTo>
                    <a:pt x="495" y="3809"/>
                  </a:lnTo>
                  <a:lnTo>
                    <a:pt x="2489" y="3517"/>
                  </a:lnTo>
                  <a:lnTo>
                    <a:pt x="4508" y="3340"/>
                  </a:lnTo>
                  <a:lnTo>
                    <a:pt x="6476" y="3378"/>
                  </a:lnTo>
                  <a:lnTo>
                    <a:pt x="6540" y="38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0" name="object 3520" descr=""/>
            <p:cNvSpPr/>
            <p:nvPr/>
          </p:nvSpPr>
          <p:spPr>
            <a:xfrm>
              <a:off x="2527308" y="2513988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4064" y="0"/>
                  </a:moveTo>
                  <a:lnTo>
                    <a:pt x="2019" y="177"/>
                  </a:lnTo>
                  <a:lnTo>
                    <a:pt x="0" y="482"/>
                  </a:lnTo>
                  <a:lnTo>
                    <a:pt x="76" y="939"/>
                  </a:lnTo>
                  <a:lnTo>
                    <a:pt x="2070" y="647"/>
                  </a:lnTo>
                  <a:lnTo>
                    <a:pt x="4089" y="469"/>
                  </a:lnTo>
                  <a:lnTo>
                    <a:pt x="6057" y="507"/>
                  </a:lnTo>
                  <a:lnTo>
                    <a:pt x="6070" y="38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1" name="object 3521" descr=""/>
            <p:cNvSpPr/>
            <p:nvPr/>
          </p:nvSpPr>
          <p:spPr>
            <a:xfrm>
              <a:off x="2533371" y="2511157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3" y="0"/>
                  </a:moveTo>
                  <a:lnTo>
                    <a:pt x="0" y="3340"/>
                  </a:lnTo>
                  <a:lnTo>
                    <a:pt x="977" y="3352"/>
                  </a:lnTo>
                  <a:lnTo>
                    <a:pt x="1955" y="3428"/>
                  </a:lnTo>
                  <a:lnTo>
                    <a:pt x="5359" y="4343"/>
                  </a:lnTo>
                  <a:lnTo>
                    <a:pt x="6934" y="1396"/>
                  </a:lnTo>
                  <a:lnTo>
                    <a:pt x="1168" y="2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2" name="object 3522" descr=""/>
            <p:cNvSpPr/>
            <p:nvPr/>
          </p:nvSpPr>
          <p:spPr>
            <a:xfrm>
              <a:off x="2533371" y="2514027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0" y="0"/>
                  </a:moveTo>
                  <a:lnTo>
                    <a:pt x="0" y="469"/>
                  </a:lnTo>
                  <a:lnTo>
                    <a:pt x="977" y="482"/>
                  </a:lnTo>
                  <a:lnTo>
                    <a:pt x="1955" y="558"/>
                  </a:lnTo>
                  <a:lnTo>
                    <a:pt x="5359" y="1473"/>
                  </a:lnTo>
                  <a:lnTo>
                    <a:pt x="5575" y="1054"/>
                  </a:lnTo>
                  <a:lnTo>
                    <a:pt x="5219" y="863"/>
                  </a:lnTo>
                  <a:lnTo>
                    <a:pt x="4787" y="698"/>
                  </a:lnTo>
                  <a:lnTo>
                    <a:pt x="4343" y="571"/>
                  </a:lnTo>
                  <a:lnTo>
                    <a:pt x="3898" y="431"/>
                  </a:lnTo>
                  <a:lnTo>
                    <a:pt x="3441" y="330"/>
                  </a:lnTo>
                  <a:lnTo>
                    <a:pt x="2006" y="88"/>
                  </a:lnTo>
                  <a:lnTo>
                    <a:pt x="100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3" name="object 3523" descr=""/>
            <p:cNvSpPr/>
            <p:nvPr/>
          </p:nvSpPr>
          <p:spPr>
            <a:xfrm>
              <a:off x="2538726" y="2512550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1587" y="0"/>
                  </a:moveTo>
                  <a:lnTo>
                    <a:pt x="0" y="2946"/>
                  </a:lnTo>
                  <a:lnTo>
                    <a:pt x="165" y="3035"/>
                  </a:lnTo>
                  <a:lnTo>
                    <a:pt x="444" y="3225"/>
                  </a:lnTo>
                  <a:lnTo>
                    <a:pt x="711" y="3454"/>
                  </a:lnTo>
                  <a:lnTo>
                    <a:pt x="876" y="3619"/>
                  </a:lnTo>
                  <a:lnTo>
                    <a:pt x="3213" y="6959"/>
                  </a:lnTo>
                  <a:lnTo>
                    <a:pt x="6248" y="5575"/>
                  </a:lnTo>
                  <a:lnTo>
                    <a:pt x="2539" y="635"/>
                  </a:lnTo>
                  <a:lnTo>
                    <a:pt x="2184" y="355"/>
                  </a:lnTo>
                  <a:lnTo>
                    <a:pt x="1879" y="165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4" name="object 3524" descr=""/>
            <p:cNvSpPr/>
            <p:nvPr/>
          </p:nvSpPr>
          <p:spPr>
            <a:xfrm>
              <a:off x="2538726" y="2515090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228" y="0"/>
                  </a:moveTo>
                  <a:lnTo>
                    <a:pt x="0" y="406"/>
                  </a:lnTo>
                  <a:lnTo>
                    <a:pt x="165" y="495"/>
                  </a:lnTo>
                  <a:lnTo>
                    <a:pt x="444" y="685"/>
                  </a:lnTo>
                  <a:lnTo>
                    <a:pt x="711" y="914"/>
                  </a:lnTo>
                  <a:lnTo>
                    <a:pt x="3213" y="4419"/>
                  </a:lnTo>
                  <a:lnTo>
                    <a:pt x="3644" y="4229"/>
                  </a:lnTo>
                  <a:lnTo>
                    <a:pt x="1193" y="749"/>
                  </a:lnTo>
                  <a:lnTo>
                    <a:pt x="1028" y="584"/>
                  </a:lnTo>
                  <a:lnTo>
                    <a:pt x="888" y="457"/>
                  </a:lnTo>
                  <a:lnTo>
                    <a:pt x="406" y="88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5" name="object 3525" descr=""/>
            <p:cNvSpPr/>
            <p:nvPr/>
          </p:nvSpPr>
          <p:spPr>
            <a:xfrm>
              <a:off x="2541945" y="2518127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035" y="0"/>
                  </a:moveTo>
                  <a:lnTo>
                    <a:pt x="0" y="1384"/>
                  </a:lnTo>
                  <a:lnTo>
                    <a:pt x="761" y="3060"/>
                  </a:lnTo>
                  <a:lnTo>
                    <a:pt x="1142" y="4940"/>
                  </a:lnTo>
                  <a:lnTo>
                    <a:pt x="1269" y="6896"/>
                  </a:lnTo>
                  <a:lnTo>
                    <a:pt x="4597" y="6667"/>
                  </a:lnTo>
                  <a:lnTo>
                    <a:pt x="4521" y="5549"/>
                  </a:lnTo>
                  <a:lnTo>
                    <a:pt x="4381" y="4432"/>
                  </a:lnTo>
                  <a:lnTo>
                    <a:pt x="3873" y="2184"/>
                  </a:lnTo>
                  <a:lnTo>
                    <a:pt x="3517" y="1066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6" name="object 3526" descr=""/>
            <p:cNvSpPr/>
            <p:nvPr/>
          </p:nvSpPr>
          <p:spPr>
            <a:xfrm>
              <a:off x="2541945" y="2519321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419" y="0"/>
                  </a:moveTo>
                  <a:lnTo>
                    <a:pt x="0" y="190"/>
                  </a:lnTo>
                  <a:lnTo>
                    <a:pt x="761" y="1866"/>
                  </a:lnTo>
                  <a:lnTo>
                    <a:pt x="1142" y="3746"/>
                  </a:lnTo>
                  <a:lnTo>
                    <a:pt x="1269" y="5702"/>
                  </a:lnTo>
                  <a:lnTo>
                    <a:pt x="1739" y="5664"/>
                  </a:lnTo>
                  <a:lnTo>
                    <a:pt x="1600" y="3682"/>
                  </a:lnTo>
                  <a:lnTo>
                    <a:pt x="1219" y="173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7" name="object 3527" descr=""/>
            <p:cNvSpPr/>
            <p:nvPr/>
          </p:nvSpPr>
          <p:spPr>
            <a:xfrm>
              <a:off x="2543048" y="2524793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505" y="0"/>
                  </a:moveTo>
                  <a:lnTo>
                    <a:pt x="165" y="228"/>
                  </a:lnTo>
                  <a:lnTo>
                    <a:pt x="304" y="2184"/>
                  </a:lnTo>
                  <a:lnTo>
                    <a:pt x="190" y="4203"/>
                  </a:lnTo>
                  <a:lnTo>
                    <a:pt x="0" y="6235"/>
                  </a:lnTo>
                  <a:lnTo>
                    <a:pt x="3327" y="6553"/>
                  </a:lnTo>
                  <a:lnTo>
                    <a:pt x="3530" y="4419"/>
                  </a:lnTo>
                  <a:lnTo>
                    <a:pt x="3644" y="2235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8" name="object 3528" descr=""/>
            <p:cNvSpPr/>
            <p:nvPr/>
          </p:nvSpPr>
          <p:spPr>
            <a:xfrm>
              <a:off x="2543048" y="2524996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635" y="0"/>
                  </a:moveTo>
                  <a:lnTo>
                    <a:pt x="165" y="25"/>
                  </a:lnTo>
                  <a:lnTo>
                    <a:pt x="304" y="1981"/>
                  </a:lnTo>
                  <a:lnTo>
                    <a:pt x="190" y="4000"/>
                  </a:lnTo>
                  <a:lnTo>
                    <a:pt x="0" y="6032"/>
                  </a:lnTo>
                  <a:lnTo>
                    <a:pt x="469" y="6083"/>
                  </a:lnTo>
                  <a:lnTo>
                    <a:pt x="660" y="4025"/>
                  </a:lnTo>
                  <a:lnTo>
                    <a:pt x="774" y="1993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9" name="object 3529" descr=""/>
            <p:cNvSpPr/>
            <p:nvPr/>
          </p:nvSpPr>
          <p:spPr>
            <a:xfrm>
              <a:off x="2542288" y="2531024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762" y="0"/>
                  </a:moveTo>
                  <a:lnTo>
                    <a:pt x="558" y="2044"/>
                  </a:lnTo>
                  <a:lnTo>
                    <a:pt x="266" y="4102"/>
                  </a:lnTo>
                  <a:lnTo>
                    <a:pt x="0" y="6197"/>
                  </a:lnTo>
                  <a:lnTo>
                    <a:pt x="3314" y="6616"/>
                  </a:lnTo>
                  <a:lnTo>
                    <a:pt x="3581" y="4559"/>
                  </a:lnTo>
                  <a:lnTo>
                    <a:pt x="3873" y="2463"/>
                  </a:lnTo>
                  <a:lnTo>
                    <a:pt x="4089" y="33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0" name="object 3530" descr=""/>
            <p:cNvSpPr/>
            <p:nvPr/>
          </p:nvSpPr>
          <p:spPr>
            <a:xfrm>
              <a:off x="2542288" y="2531024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762" y="0"/>
                  </a:moveTo>
                  <a:lnTo>
                    <a:pt x="558" y="2044"/>
                  </a:lnTo>
                  <a:lnTo>
                    <a:pt x="266" y="4102"/>
                  </a:lnTo>
                  <a:lnTo>
                    <a:pt x="0" y="6197"/>
                  </a:lnTo>
                  <a:lnTo>
                    <a:pt x="469" y="6261"/>
                  </a:lnTo>
                  <a:lnTo>
                    <a:pt x="736" y="4165"/>
                  </a:lnTo>
                  <a:lnTo>
                    <a:pt x="1028" y="2095"/>
                  </a:lnTo>
                  <a:lnTo>
                    <a:pt x="1231" y="5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1" name="object 3531" descr=""/>
            <p:cNvSpPr/>
            <p:nvPr/>
          </p:nvSpPr>
          <p:spPr>
            <a:xfrm>
              <a:off x="2541212" y="2537223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079" y="0"/>
                  </a:moveTo>
                  <a:lnTo>
                    <a:pt x="812" y="2019"/>
                  </a:lnTo>
                  <a:lnTo>
                    <a:pt x="622" y="2984"/>
                  </a:lnTo>
                  <a:lnTo>
                    <a:pt x="533" y="3479"/>
                  </a:lnTo>
                  <a:lnTo>
                    <a:pt x="419" y="3975"/>
                  </a:lnTo>
                  <a:lnTo>
                    <a:pt x="76" y="5588"/>
                  </a:lnTo>
                  <a:lnTo>
                    <a:pt x="0" y="6210"/>
                  </a:lnTo>
                  <a:lnTo>
                    <a:pt x="3314" y="6591"/>
                  </a:lnTo>
                  <a:lnTo>
                    <a:pt x="3365" y="6172"/>
                  </a:lnTo>
                  <a:lnTo>
                    <a:pt x="3670" y="4711"/>
                  </a:lnTo>
                  <a:lnTo>
                    <a:pt x="3797" y="4191"/>
                  </a:lnTo>
                  <a:lnTo>
                    <a:pt x="4114" y="2565"/>
                  </a:lnTo>
                  <a:lnTo>
                    <a:pt x="4394" y="419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2" name="object 3532" descr=""/>
            <p:cNvSpPr/>
            <p:nvPr/>
          </p:nvSpPr>
          <p:spPr>
            <a:xfrm>
              <a:off x="2541212" y="2537223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1079" y="0"/>
                  </a:moveTo>
                  <a:lnTo>
                    <a:pt x="812" y="2019"/>
                  </a:lnTo>
                  <a:lnTo>
                    <a:pt x="622" y="2984"/>
                  </a:lnTo>
                  <a:lnTo>
                    <a:pt x="533" y="3479"/>
                  </a:lnTo>
                  <a:lnTo>
                    <a:pt x="419" y="3975"/>
                  </a:lnTo>
                  <a:lnTo>
                    <a:pt x="76" y="5588"/>
                  </a:lnTo>
                  <a:lnTo>
                    <a:pt x="0" y="6210"/>
                  </a:lnTo>
                  <a:lnTo>
                    <a:pt x="469" y="6261"/>
                  </a:lnTo>
                  <a:lnTo>
                    <a:pt x="533" y="5676"/>
                  </a:lnTo>
                  <a:lnTo>
                    <a:pt x="990" y="3581"/>
                  </a:lnTo>
                  <a:lnTo>
                    <a:pt x="1282" y="2095"/>
                  </a:lnTo>
                  <a:lnTo>
                    <a:pt x="1536" y="63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3" name="object 3533" descr=""/>
            <p:cNvSpPr/>
            <p:nvPr/>
          </p:nvSpPr>
          <p:spPr>
            <a:xfrm>
              <a:off x="2541111" y="2543437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101" y="0"/>
                  </a:moveTo>
                  <a:lnTo>
                    <a:pt x="25" y="609"/>
                  </a:lnTo>
                  <a:lnTo>
                    <a:pt x="0" y="1320"/>
                  </a:lnTo>
                  <a:lnTo>
                    <a:pt x="228" y="2463"/>
                  </a:lnTo>
                  <a:lnTo>
                    <a:pt x="4203" y="6515"/>
                  </a:lnTo>
                  <a:lnTo>
                    <a:pt x="5714" y="3530"/>
                  </a:lnTo>
                  <a:lnTo>
                    <a:pt x="5295" y="3327"/>
                  </a:lnTo>
                  <a:lnTo>
                    <a:pt x="4902" y="3098"/>
                  </a:lnTo>
                  <a:lnTo>
                    <a:pt x="3365" y="1155"/>
                  </a:lnTo>
                  <a:lnTo>
                    <a:pt x="3365" y="800"/>
                  </a:lnTo>
                  <a:lnTo>
                    <a:pt x="3416" y="38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4" name="object 3534" descr=""/>
            <p:cNvSpPr/>
            <p:nvPr/>
          </p:nvSpPr>
          <p:spPr>
            <a:xfrm>
              <a:off x="2541111" y="2543437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01" y="0"/>
                  </a:moveTo>
                  <a:lnTo>
                    <a:pt x="25" y="609"/>
                  </a:lnTo>
                  <a:lnTo>
                    <a:pt x="0" y="1320"/>
                  </a:lnTo>
                  <a:lnTo>
                    <a:pt x="228" y="2463"/>
                  </a:lnTo>
                  <a:lnTo>
                    <a:pt x="4203" y="6515"/>
                  </a:lnTo>
                  <a:lnTo>
                    <a:pt x="4419" y="6096"/>
                  </a:lnTo>
                  <a:lnTo>
                    <a:pt x="3911" y="5842"/>
                  </a:lnTo>
                  <a:lnTo>
                    <a:pt x="3403" y="5549"/>
                  </a:lnTo>
                  <a:lnTo>
                    <a:pt x="469" y="1295"/>
                  </a:lnTo>
                  <a:lnTo>
                    <a:pt x="495" y="647"/>
                  </a:lnTo>
                  <a:lnTo>
                    <a:pt x="571" y="5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5" name="object 3535" descr=""/>
            <p:cNvSpPr/>
            <p:nvPr/>
          </p:nvSpPr>
          <p:spPr>
            <a:xfrm>
              <a:off x="2545317" y="2546974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1498" y="0"/>
                  </a:moveTo>
                  <a:lnTo>
                    <a:pt x="0" y="2984"/>
                  </a:lnTo>
                  <a:lnTo>
                    <a:pt x="520" y="3238"/>
                  </a:lnTo>
                  <a:lnTo>
                    <a:pt x="1028" y="3467"/>
                  </a:lnTo>
                  <a:lnTo>
                    <a:pt x="4724" y="4432"/>
                  </a:lnTo>
                  <a:lnTo>
                    <a:pt x="6121" y="4279"/>
                  </a:lnTo>
                  <a:lnTo>
                    <a:pt x="6807" y="4089"/>
                  </a:lnTo>
                  <a:lnTo>
                    <a:pt x="7429" y="3809"/>
                  </a:lnTo>
                  <a:lnTo>
                    <a:pt x="6070" y="761"/>
                  </a:lnTo>
                  <a:lnTo>
                    <a:pt x="5410" y="1054"/>
                  </a:lnTo>
                  <a:lnTo>
                    <a:pt x="4724" y="1130"/>
                  </a:lnTo>
                  <a:lnTo>
                    <a:pt x="4000" y="977"/>
                  </a:lnTo>
                  <a:lnTo>
                    <a:pt x="3822" y="952"/>
                  </a:lnTo>
                  <a:lnTo>
                    <a:pt x="3632" y="901"/>
                  </a:lnTo>
                  <a:lnTo>
                    <a:pt x="2819" y="596"/>
                  </a:lnTo>
                  <a:lnTo>
                    <a:pt x="2362" y="406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6" name="object 3536" descr=""/>
            <p:cNvSpPr/>
            <p:nvPr/>
          </p:nvSpPr>
          <p:spPr>
            <a:xfrm>
              <a:off x="2545317" y="2549539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203" y="0"/>
                  </a:moveTo>
                  <a:lnTo>
                    <a:pt x="4724" y="1866"/>
                  </a:lnTo>
                  <a:lnTo>
                    <a:pt x="6121" y="1714"/>
                  </a:lnTo>
                  <a:lnTo>
                    <a:pt x="6807" y="1523"/>
                  </a:lnTo>
                  <a:lnTo>
                    <a:pt x="7429" y="1244"/>
                  </a:lnTo>
                  <a:lnTo>
                    <a:pt x="7239" y="812"/>
                  </a:lnTo>
                  <a:lnTo>
                    <a:pt x="6654" y="1079"/>
                  </a:lnTo>
                  <a:lnTo>
                    <a:pt x="6019" y="1257"/>
                  </a:lnTo>
                  <a:lnTo>
                    <a:pt x="4724" y="1396"/>
                  </a:lnTo>
                  <a:lnTo>
                    <a:pt x="4064" y="1358"/>
                  </a:lnTo>
                  <a:lnTo>
                    <a:pt x="3441" y="1231"/>
                  </a:lnTo>
                  <a:lnTo>
                    <a:pt x="2832" y="1092"/>
                  </a:lnTo>
                  <a:lnTo>
                    <a:pt x="2311" y="914"/>
                  </a:lnTo>
                  <a:lnTo>
                    <a:pt x="711" y="25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7" name="object 3537" descr=""/>
            <p:cNvSpPr/>
            <p:nvPr/>
          </p:nvSpPr>
          <p:spPr>
            <a:xfrm>
              <a:off x="2551393" y="254396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3390" y="0"/>
                  </a:moveTo>
                  <a:lnTo>
                    <a:pt x="0" y="3771"/>
                  </a:lnTo>
                  <a:lnTo>
                    <a:pt x="1358" y="6819"/>
                  </a:lnTo>
                  <a:lnTo>
                    <a:pt x="6362" y="1536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8" name="object 3538" descr=""/>
            <p:cNvSpPr/>
            <p:nvPr/>
          </p:nvSpPr>
          <p:spPr>
            <a:xfrm>
              <a:off x="2552561" y="254528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775" y="0"/>
                  </a:moveTo>
                  <a:lnTo>
                    <a:pt x="1587" y="4089"/>
                  </a:lnTo>
                  <a:lnTo>
                    <a:pt x="1117" y="4470"/>
                  </a:lnTo>
                  <a:lnTo>
                    <a:pt x="584" y="4813"/>
                  </a:lnTo>
                  <a:lnTo>
                    <a:pt x="0" y="5067"/>
                  </a:lnTo>
                  <a:lnTo>
                    <a:pt x="190" y="5499"/>
                  </a:lnTo>
                  <a:lnTo>
                    <a:pt x="5194" y="215"/>
                  </a:lnTo>
                  <a:lnTo>
                    <a:pt x="47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9" name="object 3539" descr=""/>
            <p:cNvSpPr/>
            <p:nvPr/>
          </p:nvSpPr>
          <p:spPr>
            <a:xfrm>
              <a:off x="2554786" y="2538477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1854" y="0"/>
                  </a:moveTo>
                  <a:lnTo>
                    <a:pt x="1473" y="1917"/>
                  </a:lnTo>
                  <a:lnTo>
                    <a:pt x="863" y="3797"/>
                  </a:lnTo>
                  <a:lnTo>
                    <a:pt x="0" y="5486"/>
                  </a:lnTo>
                  <a:lnTo>
                    <a:pt x="2971" y="7023"/>
                  </a:lnTo>
                  <a:lnTo>
                    <a:pt x="5130" y="634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0" name="object 3540" descr=""/>
            <p:cNvSpPr/>
            <p:nvPr/>
          </p:nvSpPr>
          <p:spPr>
            <a:xfrm>
              <a:off x="2557339" y="2539023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120" y="0"/>
                  </a:moveTo>
                  <a:lnTo>
                    <a:pt x="0" y="6261"/>
                  </a:lnTo>
                  <a:lnTo>
                    <a:pt x="419" y="6476"/>
                  </a:lnTo>
                  <a:lnTo>
                    <a:pt x="2578" y="88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1" name="object 3541" descr=""/>
            <p:cNvSpPr/>
            <p:nvPr/>
          </p:nvSpPr>
          <p:spPr>
            <a:xfrm>
              <a:off x="2556644" y="2532397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619" y="0"/>
                  </a:moveTo>
                  <a:lnTo>
                    <a:pt x="292" y="279"/>
                  </a:lnTo>
                  <a:lnTo>
                    <a:pt x="330" y="774"/>
                  </a:lnTo>
                  <a:lnTo>
                    <a:pt x="380" y="1765"/>
                  </a:lnTo>
                  <a:lnTo>
                    <a:pt x="393" y="2705"/>
                  </a:lnTo>
                  <a:lnTo>
                    <a:pt x="304" y="4140"/>
                  </a:lnTo>
                  <a:lnTo>
                    <a:pt x="177" y="5118"/>
                  </a:lnTo>
                  <a:lnTo>
                    <a:pt x="0" y="6070"/>
                  </a:lnTo>
                  <a:lnTo>
                    <a:pt x="3276" y="6718"/>
                  </a:lnTo>
                  <a:lnTo>
                    <a:pt x="3492" y="5613"/>
                  </a:lnTo>
                  <a:lnTo>
                    <a:pt x="3632" y="4508"/>
                  </a:lnTo>
                  <a:lnTo>
                    <a:pt x="3733" y="2806"/>
                  </a:lnTo>
                  <a:lnTo>
                    <a:pt x="3721" y="1651"/>
                  </a:lnTo>
                  <a:lnTo>
                    <a:pt x="3670" y="546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2" name="object 3542" descr=""/>
            <p:cNvSpPr/>
            <p:nvPr/>
          </p:nvSpPr>
          <p:spPr>
            <a:xfrm>
              <a:off x="2559463" y="2532397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800" y="0"/>
                  </a:moveTo>
                  <a:lnTo>
                    <a:pt x="330" y="38"/>
                  </a:lnTo>
                  <a:lnTo>
                    <a:pt x="380" y="584"/>
                  </a:lnTo>
                  <a:lnTo>
                    <a:pt x="431" y="1663"/>
                  </a:lnTo>
                  <a:lnTo>
                    <a:pt x="444" y="2794"/>
                  </a:lnTo>
                  <a:lnTo>
                    <a:pt x="406" y="3340"/>
                  </a:lnTo>
                  <a:lnTo>
                    <a:pt x="355" y="4457"/>
                  </a:lnTo>
                  <a:lnTo>
                    <a:pt x="203" y="5549"/>
                  </a:lnTo>
                  <a:lnTo>
                    <a:pt x="0" y="6629"/>
                  </a:lnTo>
                  <a:lnTo>
                    <a:pt x="457" y="6718"/>
                  </a:lnTo>
                  <a:lnTo>
                    <a:pt x="673" y="5613"/>
                  </a:lnTo>
                  <a:lnTo>
                    <a:pt x="812" y="4508"/>
                  </a:lnTo>
                  <a:lnTo>
                    <a:pt x="914" y="2806"/>
                  </a:lnTo>
                  <a:lnTo>
                    <a:pt x="901" y="1651"/>
                  </a:lnTo>
                  <a:lnTo>
                    <a:pt x="850" y="546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3" name="object 3543" descr=""/>
            <p:cNvSpPr/>
            <p:nvPr/>
          </p:nvSpPr>
          <p:spPr>
            <a:xfrm>
              <a:off x="2555895" y="2525906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225" y="0"/>
                  </a:moveTo>
                  <a:lnTo>
                    <a:pt x="0" y="889"/>
                  </a:lnTo>
                  <a:lnTo>
                    <a:pt x="533" y="2806"/>
                  </a:lnTo>
                  <a:lnTo>
                    <a:pt x="876" y="4775"/>
                  </a:lnTo>
                  <a:lnTo>
                    <a:pt x="1041" y="6769"/>
                  </a:lnTo>
                  <a:lnTo>
                    <a:pt x="4368" y="6489"/>
                  </a:lnTo>
                  <a:lnTo>
                    <a:pt x="4190" y="4305"/>
                  </a:lnTo>
                  <a:lnTo>
                    <a:pt x="3809" y="2120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4" name="object 3544" descr=""/>
            <p:cNvSpPr/>
            <p:nvPr/>
          </p:nvSpPr>
          <p:spPr>
            <a:xfrm>
              <a:off x="2558663" y="2525906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457" y="0"/>
                  </a:moveTo>
                  <a:lnTo>
                    <a:pt x="0" y="127"/>
                  </a:lnTo>
                  <a:lnTo>
                    <a:pt x="584" y="2222"/>
                  </a:lnTo>
                  <a:lnTo>
                    <a:pt x="952" y="4368"/>
                  </a:lnTo>
                  <a:lnTo>
                    <a:pt x="1130" y="6527"/>
                  </a:lnTo>
                  <a:lnTo>
                    <a:pt x="1600" y="6489"/>
                  </a:lnTo>
                  <a:lnTo>
                    <a:pt x="1422" y="4305"/>
                  </a:lnTo>
                  <a:lnTo>
                    <a:pt x="1041" y="212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5" name="object 3545" descr=""/>
            <p:cNvSpPr/>
            <p:nvPr/>
          </p:nvSpPr>
          <p:spPr>
            <a:xfrm>
              <a:off x="2553760" y="2519726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971" y="0"/>
                  </a:moveTo>
                  <a:lnTo>
                    <a:pt x="0" y="1524"/>
                  </a:lnTo>
                  <a:lnTo>
                    <a:pt x="901" y="3276"/>
                  </a:lnTo>
                  <a:lnTo>
                    <a:pt x="1612" y="5143"/>
                  </a:lnTo>
                  <a:lnTo>
                    <a:pt x="2133" y="7061"/>
                  </a:lnTo>
                  <a:lnTo>
                    <a:pt x="5359" y="6184"/>
                  </a:lnTo>
                  <a:lnTo>
                    <a:pt x="4775" y="4051"/>
                  </a:lnTo>
                  <a:lnTo>
                    <a:pt x="3987" y="1981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6" name="object 3546" descr=""/>
            <p:cNvSpPr/>
            <p:nvPr/>
          </p:nvSpPr>
          <p:spPr>
            <a:xfrm>
              <a:off x="2556313" y="2519726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419" y="0"/>
                  </a:moveTo>
                  <a:lnTo>
                    <a:pt x="0" y="215"/>
                  </a:lnTo>
                  <a:lnTo>
                    <a:pt x="1003" y="2159"/>
                  </a:lnTo>
                  <a:lnTo>
                    <a:pt x="1777" y="4203"/>
                  </a:lnTo>
                  <a:lnTo>
                    <a:pt x="2349" y="6299"/>
                  </a:lnTo>
                  <a:lnTo>
                    <a:pt x="2806" y="6184"/>
                  </a:lnTo>
                  <a:lnTo>
                    <a:pt x="2222" y="4051"/>
                  </a:lnTo>
                  <a:lnTo>
                    <a:pt x="1435" y="198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7" name="object 3547" descr=""/>
            <p:cNvSpPr/>
            <p:nvPr/>
          </p:nvSpPr>
          <p:spPr>
            <a:xfrm>
              <a:off x="2550466" y="2514191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489" y="0"/>
                  </a:moveTo>
                  <a:lnTo>
                    <a:pt x="0" y="2235"/>
                  </a:lnTo>
                  <a:lnTo>
                    <a:pt x="1295" y="3670"/>
                  </a:lnTo>
                  <a:lnTo>
                    <a:pt x="2387" y="5308"/>
                  </a:lnTo>
                  <a:lnTo>
                    <a:pt x="3301" y="7061"/>
                  </a:lnTo>
                  <a:lnTo>
                    <a:pt x="6261" y="5537"/>
                  </a:lnTo>
                  <a:lnTo>
                    <a:pt x="5245" y="3556"/>
                  </a:lnTo>
                  <a:lnTo>
                    <a:pt x="4000" y="167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8" name="object 3548" descr=""/>
            <p:cNvSpPr/>
            <p:nvPr/>
          </p:nvSpPr>
          <p:spPr>
            <a:xfrm>
              <a:off x="2552612" y="2514191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342" y="0"/>
                  </a:moveTo>
                  <a:lnTo>
                    <a:pt x="0" y="317"/>
                  </a:lnTo>
                  <a:lnTo>
                    <a:pt x="1473" y="1955"/>
                  </a:lnTo>
                  <a:lnTo>
                    <a:pt x="2705" y="3810"/>
                  </a:lnTo>
                  <a:lnTo>
                    <a:pt x="3708" y="5753"/>
                  </a:lnTo>
                  <a:lnTo>
                    <a:pt x="4114" y="5537"/>
                  </a:lnTo>
                  <a:lnTo>
                    <a:pt x="3098" y="3556"/>
                  </a:lnTo>
                  <a:lnTo>
                    <a:pt x="1854" y="1676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9" name="object 3549" descr=""/>
            <p:cNvSpPr/>
            <p:nvPr/>
          </p:nvSpPr>
          <p:spPr>
            <a:xfrm>
              <a:off x="2546209" y="250984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244" y="0"/>
                  </a:moveTo>
                  <a:lnTo>
                    <a:pt x="0" y="3098"/>
                  </a:lnTo>
                  <a:lnTo>
                    <a:pt x="165" y="3162"/>
                  </a:lnTo>
                  <a:lnTo>
                    <a:pt x="736" y="3505"/>
                  </a:lnTo>
                  <a:lnTo>
                    <a:pt x="1803" y="4267"/>
                  </a:lnTo>
                  <a:lnTo>
                    <a:pt x="2921" y="5181"/>
                  </a:lnTo>
                  <a:lnTo>
                    <a:pt x="3619" y="5854"/>
                  </a:lnTo>
                  <a:lnTo>
                    <a:pt x="4254" y="6578"/>
                  </a:lnTo>
                  <a:lnTo>
                    <a:pt x="6743" y="4343"/>
                  </a:lnTo>
                  <a:lnTo>
                    <a:pt x="5994" y="3505"/>
                  </a:lnTo>
                  <a:lnTo>
                    <a:pt x="5181" y="2717"/>
                  </a:lnTo>
                  <a:lnTo>
                    <a:pt x="4292" y="1993"/>
                  </a:lnTo>
                  <a:lnTo>
                    <a:pt x="3860" y="1625"/>
                  </a:lnTo>
                  <a:lnTo>
                    <a:pt x="3403" y="1282"/>
                  </a:lnTo>
                  <a:lnTo>
                    <a:pt x="2578" y="723"/>
                  </a:lnTo>
                  <a:lnTo>
                    <a:pt x="1892" y="292"/>
                  </a:lnTo>
                  <a:lnTo>
                    <a:pt x="1574" y="127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0" name="object 3550" descr=""/>
            <p:cNvSpPr/>
            <p:nvPr/>
          </p:nvSpPr>
          <p:spPr>
            <a:xfrm>
              <a:off x="2547275" y="250984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177" y="0"/>
                  </a:moveTo>
                  <a:lnTo>
                    <a:pt x="0" y="431"/>
                  </a:lnTo>
                  <a:lnTo>
                    <a:pt x="304" y="558"/>
                  </a:lnTo>
                  <a:lnTo>
                    <a:pt x="609" y="711"/>
                  </a:lnTo>
                  <a:lnTo>
                    <a:pt x="5334" y="4660"/>
                  </a:lnTo>
                  <a:lnTo>
                    <a:pt x="5676" y="4343"/>
                  </a:lnTo>
                  <a:lnTo>
                    <a:pt x="4927" y="3505"/>
                  </a:lnTo>
                  <a:lnTo>
                    <a:pt x="4114" y="2717"/>
                  </a:lnTo>
                  <a:lnTo>
                    <a:pt x="3225" y="1993"/>
                  </a:lnTo>
                  <a:lnTo>
                    <a:pt x="2794" y="1625"/>
                  </a:lnTo>
                  <a:lnTo>
                    <a:pt x="2336" y="1282"/>
                  </a:lnTo>
                  <a:lnTo>
                    <a:pt x="1143" y="482"/>
                  </a:lnTo>
                  <a:lnTo>
                    <a:pt x="825" y="292"/>
                  </a:lnTo>
                  <a:lnTo>
                    <a:pt x="508" y="12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1" name="object 3551" descr=""/>
            <p:cNvSpPr/>
            <p:nvPr/>
          </p:nvSpPr>
          <p:spPr>
            <a:xfrm>
              <a:off x="2540218" y="2509300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4635" y="0"/>
                  </a:moveTo>
                  <a:lnTo>
                    <a:pt x="4013" y="0"/>
                  </a:lnTo>
                  <a:lnTo>
                    <a:pt x="2209" y="114"/>
                  </a:lnTo>
                  <a:lnTo>
                    <a:pt x="1079" y="355"/>
                  </a:lnTo>
                  <a:lnTo>
                    <a:pt x="0" y="634"/>
                  </a:lnTo>
                  <a:lnTo>
                    <a:pt x="850" y="3860"/>
                  </a:lnTo>
                  <a:lnTo>
                    <a:pt x="1790" y="3619"/>
                  </a:lnTo>
                  <a:lnTo>
                    <a:pt x="2730" y="3428"/>
                  </a:lnTo>
                  <a:lnTo>
                    <a:pt x="4521" y="3314"/>
                  </a:lnTo>
                  <a:lnTo>
                    <a:pt x="5359" y="3390"/>
                  </a:lnTo>
                  <a:lnTo>
                    <a:pt x="5994" y="3644"/>
                  </a:lnTo>
                  <a:lnTo>
                    <a:pt x="7238" y="546"/>
                  </a:lnTo>
                  <a:lnTo>
                    <a:pt x="6578" y="292"/>
                  </a:lnTo>
                  <a:lnTo>
                    <a:pt x="5918" y="139"/>
                  </a:lnTo>
                  <a:lnTo>
                    <a:pt x="463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2" name="object 3552" descr=""/>
            <p:cNvSpPr/>
            <p:nvPr/>
          </p:nvSpPr>
          <p:spPr>
            <a:xfrm>
              <a:off x="2540218" y="2509300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4635" y="0"/>
                  </a:moveTo>
                  <a:lnTo>
                    <a:pt x="4013" y="0"/>
                  </a:lnTo>
                  <a:lnTo>
                    <a:pt x="2209" y="114"/>
                  </a:lnTo>
                  <a:lnTo>
                    <a:pt x="1079" y="355"/>
                  </a:lnTo>
                  <a:lnTo>
                    <a:pt x="0" y="634"/>
                  </a:lnTo>
                  <a:lnTo>
                    <a:pt x="114" y="1092"/>
                  </a:lnTo>
                  <a:lnTo>
                    <a:pt x="1181" y="812"/>
                  </a:lnTo>
                  <a:lnTo>
                    <a:pt x="2286" y="584"/>
                  </a:lnTo>
                  <a:lnTo>
                    <a:pt x="4025" y="469"/>
                  </a:lnTo>
                  <a:lnTo>
                    <a:pt x="4610" y="469"/>
                  </a:lnTo>
                  <a:lnTo>
                    <a:pt x="5829" y="609"/>
                  </a:lnTo>
                  <a:lnTo>
                    <a:pt x="6451" y="736"/>
                  </a:lnTo>
                  <a:lnTo>
                    <a:pt x="7061" y="977"/>
                  </a:lnTo>
                  <a:lnTo>
                    <a:pt x="7238" y="546"/>
                  </a:lnTo>
                  <a:lnTo>
                    <a:pt x="6578" y="292"/>
                  </a:lnTo>
                  <a:lnTo>
                    <a:pt x="5918" y="139"/>
                  </a:lnTo>
                  <a:lnTo>
                    <a:pt x="46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3" name="object 3553" descr=""/>
            <p:cNvSpPr/>
            <p:nvPr/>
          </p:nvSpPr>
          <p:spPr>
            <a:xfrm>
              <a:off x="2534067" y="250993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146" y="0"/>
                  </a:moveTo>
                  <a:lnTo>
                    <a:pt x="3987" y="584"/>
                  </a:lnTo>
                  <a:lnTo>
                    <a:pt x="1968" y="1384"/>
                  </a:lnTo>
                  <a:lnTo>
                    <a:pt x="0" y="2260"/>
                  </a:lnTo>
                  <a:lnTo>
                    <a:pt x="1358" y="5308"/>
                  </a:lnTo>
                  <a:lnTo>
                    <a:pt x="3225" y="4483"/>
                  </a:lnTo>
                  <a:lnTo>
                    <a:pt x="5118" y="3733"/>
                  </a:lnTo>
                  <a:lnTo>
                    <a:pt x="7010" y="3225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4" name="object 3554" descr=""/>
            <p:cNvSpPr/>
            <p:nvPr/>
          </p:nvSpPr>
          <p:spPr>
            <a:xfrm>
              <a:off x="2534067" y="250993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6146" y="0"/>
                  </a:moveTo>
                  <a:lnTo>
                    <a:pt x="3987" y="584"/>
                  </a:lnTo>
                  <a:lnTo>
                    <a:pt x="1968" y="1384"/>
                  </a:lnTo>
                  <a:lnTo>
                    <a:pt x="0" y="2260"/>
                  </a:lnTo>
                  <a:lnTo>
                    <a:pt x="190" y="2692"/>
                  </a:lnTo>
                  <a:lnTo>
                    <a:pt x="2146" y="1816"/>
                  </a:lnTo>
                  <a:lnTo>
                    <a:pt x="4140" y="1015"/>
                  </a:lnTo>
                  <a:lnTo>
                    <a:pt x="6273" y="444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5" name="object 3555" descr=""/>
            <p:cNvSpPr/>
            <p:nvPr/>
          </p:nvSpPr>
          <p:spPr>
            <a:xfrm>
              <a:off x="2528327" y="251220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740" y="0"/>
                  </a:moveTo>
                  <a:lnTo>
                    <a:pt x="3784" y="876"/>
                  </a:lnTo>
                  <a:lnTo>
                    <a:pt x="1879" y="1828"/>
                  </a:lnTo>
                  <a:lnTo>
                    <a:pt x="0" y="2819"/>
                  </a:lnTo>
                  <a:lnTo>
                    <a:pt x="1562" y="5778"/>
                  </a:lnTo>
                  <a:lnTo>
                    <a:pt x="3390" y="4813"/>
                  </a:lnTo>
                  <a:lnTo>
                    <a:pt x="5232" y="3886"/>
                  </a:lnTo>
                  <a:lnTo>
                    <a:pt x="7099" y="3047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6" name="object 3556" descr=""/>
            <p:cNvSpPr/>
            <p:nvPr/>
          </p:nvSpPr>
          <p:spPr>
            <a:xfrm>
              <a:off x="2528327" y="2512202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740" y="0"/>
                  </a:moveTo>
                  <a:lnTo>
                    <a:pt x="3784" y="876"/>
                  </a:lnTo>
                  <a:lnTo>
                    <a:pt x="1879" y="1828"/>
                  </a:lnTo>
                  <a:lnTo>
                    <a:pt x="0" y="2819"/>
                  </a:lnTo>
                  <a:lnTo>
                    <a:pt x="215" y="3238"/>
                  </a:lnTo>
                  <a:lnTo>
                    <a:pt x="2082" y="2247"/>
                  </a:lnTo>
                  <a:lnTo>
                    <a:pt x="3987" y="1295"/>
                  </a:lnTo>
                  <a:lnTo>
                    <a:pt x="5930" y="419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7" name="object 3557" descr=""/>
            <p:cNvSpPr/>
            <p:nvPr/>
          </p:nvSpPr>
          <p:spPr>
            <a:xfrm>
              <a:off x="2522771" y="2515018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549" y="0"/>
                  </a:moveTo>
                  <a:lnTo>
                    <a:pt x="3682" y="990"/>
                  </a:lnTo>
                  <a:lnTo>
                    <a:pt x="0" y="3048"/>
                  </a:lnTo>
                  <a:lnTo>
                    <a:pt x="1638" y="5956"/>
                  </a:lnTo>
                  <a:lnTo>
                    <a:pt x="5283" y="3924"/>
                  </a:lnTo>
                  <a:lnTo>
                    <a:pt x="7112" y="2959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8" name="object 3558" descr=""/>
            <p:cNvSpPr/>
            <p:nvPr/>
          </p:nvSpPr>
          <p:spPr>
            <a:xfrm>
              <a:off x="2522771" y="2515018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549" y="0"/>
                  </a:moveTo>
                  <a:lnTo>
                    <a:pt x="3682" y="990"/>
                  </a:lnTo>
                  <a:lnTo>
                    <a:pt x="1828" y="2019"/>
                  </a:lnTo>
                  <a:lnTo>
                    <a:pt x="0" y="3048"/>
                  </a:lnTo>
                  <a:lnTo>
                    <a:pt x="228" y="3454"/>
                  </a:lnTo>
                  <a:lnTo>
                    <a:pt x="2057" y="2425"/>
                  </a:lnTo>
                  <a:lnTo>
                    <a:pt x="3898" y="1409"/>
                  </a:lnTo>
                  <a:lnTo>
                    <a:pt x="5778" y="419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9" name="object 3559" descr=""/>
            <p:cNvSpPr/>
            <p:nvPr/>
          </p:nvSpPr>
          <p:spPr>
            <a:xfrm>
              <a:off x="2517294" y="251806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473" y="0"/>
                  </a:moveTo>
                  <a:lnTo>
                    <a:pt x="0" y="3098"/>
                  </a:lnTo>
                  <a:lnTo>
                    <a:pt x="1638" y="6007"/>
                  </a:lnTo>
                  <a:lnTo>
                    <a:pt x="7112" y="2908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0" name="object 3560" descr=""/>
            <p:cNvSpPr/>
            <p:nvPr/>
          </p:nvSpPr>
          <p:spPr>
            <a:xfrm>
              <a:off x="2517294" y="2518063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473" y="0"/>
                  </a:moveTo>
                  <a:lnTo>
                    <a:pt x="0" y="3098"/>
                  </a:lnTo>
                  <a:lnTo>
                    <a:pt x="228" y="3505"/>
                  </a:lnTo>
                  <a:lnTo>
                    <a:pt x="5702" y="406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1" name="object 3561" descr=""/>
            <p:cNvSpPr/>
            <p:nvPr/>
          </p:nvSpPr>
          <p:spPr>
            <a:xfrm>
              <a:off x="2511823" y="252116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473" y="0"/>
                  </a:moveTo>
                  <a:lnTo>
                    <a:pt x="3644" y="1028"/>
                  </a:lnTo>
                  <a:lnTo>
                    <a:pt x="1828" y="2032"/>
                  </a:lnTo>
                  <a:lnTo>
                    <a:pt x="0" y="2984"/>
                  </a:lnTo>
                  <a:lnTo>
                    <a:pt x="1536" y="5956"/>
                  </a:lnTo>
                  <a:lnTo>
                    <a:pt x="3429" y="4965"/>
                  </a:lnTo>
                  <a:lnTo>
                    <a:pt x="5270" y="3949"/>
                  </a:lnTo>
                  <a:lnTo>
                    <a:pt x="7112" y="2908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2" name="object 3562" descr=""/>
            <p:cNvSpPr/>
            <p:nvPr/>
          </p:nvSpPr>
          <p:spPr>
            <a:xfrm>
              <a:off x="2511823" y="2521162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473" y="0"/>
                  </a:moveTo>
                  <a:lnTo>
                    <a:pt x="3644" y="1028"/>
                  </a:lnTo>
                  <a:lnTo>
                    <a:pt x="1828" y="2032"/>
                  </a:lnTo>
                  <a:lnTo>
                    <a:pt x="0" y="2984"/>
                  </a:lnTo>
                  <a:lnTo>
                    <a:pt x="215" y="3403"/>
                  </a:lnTo>
                  <a:lnTo>
                    <a:pt x="2057" y="2451"/>
                  </a:lnTo>
                  <a:lnTo>
                    <a:pt x="5702" y="406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3" name="object 3563" descr=""/>
            <p:cNvSpPr/>
            <p:nvPr/>
          </p:nvSpPr>
          <p:spPr>
            <a:xfrm>
              <a:off x="2506310" y="2524150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511" y="0"/>
                  </a:moveTo>
                  <a:lnTo>
                    <a:pt x="3682" y="927"/>
                  </a:lnTo>
                  <a:lnTo>
                    <a:pt x="1841" y="1778"/>
                  </a:lnTo>
                  <a:lnTo>
                    <a:pt x="914" y="2171"/>
                  </a:lnTo>
                  <a:lnTo>
                    <a:pt x="0" y="2501"/>
                  </a:lnTo>
                  <a:lnTo>
                    <a:pt x="1117" y="5651"/>
                  </a:lnTo>
                  <a:lnTo>
                    <a:pt x="7048" y="2959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4" name="object 3564" descr=""/>
            <p:cNvSpPr/>
            <p:nvPr/>
          </p:nvSpPr>
          <p:spPr>
            <a:xfrm>
              <a:off x="2506310" y="2524150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511" y="0"/>
                  </a:moveTo>
                  <a:lnTo>
                    <a:pt x="3682" y="927"/>
                  </a:lnTo>
                  <a:lnTo>
                    <a:pt x="1841" y="1778"/>
                  </a:lnTo>
                  <a:lnTo>
                    <a:pt x="914" y="2171"/>
                  </a:lnTo>
                  <a:lnTo>
                    <a:pt x="0" y="2501"/>
                  </a:lnTo>
                  <a:lnTo>
                    <a:pt x="152" y="2946"/>
                  </a:lnTo>
                  <a:lnTo>
                    <a:pt x="5727" y="406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5" name="object 3565" descr=""/>
            <p:cNvSpPr/>
            <p:nvPr/>
          </p:nvSpPr>
          <p:spPr>
            <a:xfrm>
              <a:off x="2499751" y="252664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3022" y="177"/>
                  </a:moveTo>
                  <a:lnTo>
                    <a:pt x="0" y="1612"/>
                  </a:lnTo>
                  <a:lnTo>
                    <a:pt x="228" y="2057"/>
                  </a:lnTo>
                  <a:lnTo>
                    <a:pt x="939" y="3022"/>
                  </a:lnTo>
                  <a:lnTo>
                    <a:pt x="1371" y="3352"/>
                  </a:lnTo>
                  <a:lnTo>
                    <a:pt x="2235" y="3759"/>
                  </a:lnTo>
                  <a:lnTo>
                    <a:pt x="2666" y="3873"/>
                  </a:lnTo>
                  <a:lnTo>
                    <a:pt x="3441" y="3975"/>
                  </a:lnTo>
                  <a:lnTo>
                    <a:pt x="3809" y="3975"/>
                  </a:lnTo>
                  <a:lnTo>
                    <a:pt x="4838" y="3924"/>
                  </a:lnTo>
                  <a:lnTo>
                    <a:pt x="6591" y="3517"/>
                  </a:lnTo>
                  <a:lnTo>
                    <a:pt x="7670" y="3149"/>
                  </a:lnTo>
                  <a:lnTo>
                    <a:pt x="6788" y="635"/>
                  </a:lnTo>
                  <a:lnTo>
                    <a:pt x="3797" y="635"/>
                  </a:lnTo>
                  <a:lnTo>
                    <a:pt x="3378" y="596"/>
                  </a:lnTo>
                  <a:lnTo>
                    <a:pt x="3213" y="520"/>
                  </a:lnTo>
                  <a:lnTo>
                    <a:pt x="3022" y="177"/>
                  </a:lnTo>
                  <a:close/>
                </a:path>
                <a:path w="8255" h="4444">
                  <a:moveTo>
                    <a:pt x="6565" y="0"/>
                  </a:moveTo>
                  <a:lnTo>
                    <a:pt x="5651" y="304"/>
                  </a:lnTo>
                  <a:lnTo>
                    <a:pt x="4775" y="533"/>
                  </a:lnTo>
                  <a:lnTo>
                    <a:pt x="4343" y="609"/>
                  </a:lnTo>
                  <a:lnTo>
                    <a:pt x="3797" y="635"/>
                  </a:lnTo>
                  <a:lnTo>
                    <a:pt x="6788" y="635"/>
                  </a:lnTo>
                  <a:lnTo>
                    <a:pt x="65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6" name="object 3566" descr=""/>
            <p:cNvSpPr/>
            <p:nvPr/>
          </p:nvSpPr>
          <p:spPr>
            <a:xfrm>
              <a:off x="2502392" y="2526647"/>
              <a:ext cx="4445" cy="1270"/>
            </a:xfrm>
            <a:custGeom>
              <a:avLst/>
              <a:gdLst/>
              <a:ahLst/>
              <a:cxnLst/>
              <a:rect l="l" t="t" r="r" b="b"/>
              <a:pathLst>
                <a:path w="4444" h="1269">
                  <a:moveTo>
                    <a:pt x="381" y="177"/>
                  </a:moveTo>
                  <a:lnTo>
                    <a:pt x="119" y="304"/>
                  </a:lnTo>
                  <a:lnTo>
                    <a:pt x="0" y="444"/>
                  </a:lnTo>
                  <a:lnTo>
                    <a:pt x="254" y="876"/>
                  </a:lnTo>
                  <a:lnTo>
                    <a:pt x="597" y="1066"/>
                  </a:lnTo>
                  <a:lnTo>
                    <a:pt x="953" y="1117"/>
                  </a:lnTo>
                  <a:lnTo>
                    <a:pt x="1765" y="1066"/>
                  </a:lnTo>
                  <a:lnTo>
                    <a:pt x="2223" y="990"/>
                  </a:lnTo>
                  <a:lnTo>
                    <a:pt x="3137" y="762"/>
                  </a:lnTo>
                  <a:lnTo>
                    <a:pt x="3513" y="635"/>
                  </a:lnTo>
                  <a:lnTo>
                    <a:pt x="1156" y="635"/>
                  </a:lnTo>
                  <a:lnTo>
                    <a:pt x="737" y="596"/>
                  </a:lnTo>
                  <a:lnTo>
                    <a:pt x="599" y="533"/>
                  </a:lnTo>
                  <a:lnTo>
                    <a:pt x="381" y="177"/>
                  </a:lnTo>
                  <a:close/>
                </a:path>
                <a:path w="4444" h="1269">
                  <a:moveTo>
                    <a:pt x="3924" y="0"/>
                  </a:moveTo>
                  <a:lnTo>
                    <a:pt x="3010" y="304"/>
                  </a:lnTo>
                  <a:lnTo>
                    <a:pt x="2134" y="533"/>
                  </a:lnTo>
                  <a:lnTo>
                    <a:pt x="1702" y="609"/>
                  </a:lnTo>
                  <a:lnTo>
                    <a:pt x="1156" y="635"/>
                  </a:lnTo>
                  <a:lnTo>
                    <a:pt x="3513" y="635"/>
                  </a:lnTo>
                  <a:lnTo>
                    <a:pt x="4077" y="444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7" name="object 3567" descr=""/>
            <p:cNvSpPr/>
            <p:nvPr/>
          </p:nvSpPr>
          <p:spPr>
            <a:xfrm>
              <a:off x="2499057" y="2520691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1917" y="0"/>
                  </a:moveTo>
                  <a:lnTo>
                    <a:pt x="1562" y="469"/>
                  </a:lnTo>
                  <a:lnTo>
                    <a:pt x="1219" y="977"/>
                  </a:lnTo>
                  <a:lnTo>
                    <a:pt x="927" y="1549"/>
                  </a:lnTo>
                  <a:lnTo>
                    <a:pt x="622" y="2108"/>
                  </a:lnTo>
                  <a:lnTo>
                    <a:pt x="368" y="2730"/>
                  </a:lnTo>
                  <a:lnTo>
                    <a:pt x="50" y="4102"/>
                  </a:lnTo>
                  <a:lnTo>
                    <a:pt x="0" y="4838"/>
                  </a:lnTo>
                  <a:lnTo>
                    <a:pt x="190" y="6286"/>
                  </a:lnTo>
                  <a:lnTo>
                    <a:pt x="406" y="6959"/>
                  </a:lnTo>
                  <a:lnTo>
                    <a:pt x="698" y="7569"/>
                  </a:lnTo>
                  <a:lnTo>
                    <a:pt x="3721" y="6134"/>
                  </a:lnTo>
                  <a:lnTo>
                    <a:pt x="3555" y="5791"/>
                  </a:lnTo>
                  <a:lnTo>
                    <a:pt x="3454" y="5461"/>
                  </a:lnTo>
                  <a:lnTo>
                    <a:pt x="3378" y="4813"/>
                  </a:lnTo>
                  <a:lnTo>
                    <a:pt x="3390" y="4495"/>
                  </a:lnTo>
                  <a:lnTo>
                    <a:pt x="3619" y="3492"/>
                  </a:lnTo>
                  <a:lnTo>
                    <a:pt x="4038" y="2743"/>
                  </a:lnTo>
                  <a:lnTo>
                    <a:pt x="4584" y="2006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8" name="object 3568" descr=""/>
            <p:cNvSpPr/>
            <p:nvPr/>
          </p:nvSpPr>
          <p:spPr>
            <a:xfrm>
              <a:off x="2501889" y="2522418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5" h="5080">
                  <a:moveTo>
                    <a:pt x="1371" y="0"/>
                  </a:moveTo>
                  <a:lnTo>
                    <a:pt x="800" y="762"/>
                  </a:lnTo>
                  <a:lnTo>
                    <a:pt x="355" y="1549"/>
                  </a:lnTo>
                  <a:lnTo>
                    <a:pt x="0" y="3098"/>
                  </a:lnTo>
                  <a:lnTo>
                    <a:pt x="101" y="3848"/>
                  </a:lnTo>
                  <a:lnTo>
                    <a:pt x="457" y="4610"/>
                  </a:lnTo>
                  <a:lnTo>
                    <a:pt x="889" y="4406"/>
                  </a:lnTo>
                  <a:lnTo>
                    <a:pt x="723" y="4064"/>
                  </a:lnTo>
                  <a:lnTo>
                    <a:pt x="622" y="3733"/>
                  </a:lnTo>
                  <a:lnTo>
                    <a:pt x="546" y="3086"/>
                  </a:lnTo>
                  <a:lnTo>
                    <a:pt x="558" y="2768"/>
                  </a:lnTo>
                  <a:lnTo>
                    <a:pt x="787" y="1765"/>
                  </a:lnTo>
                  <a:lnTo>
                    <a:pt x="1206" y="1016"/>
                  </a:lnTo>
                  <a:lnTo>
                    <a:pt x="1752" y="279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9" name="object 3569" descr=""/>
            <p:cNvSpPr/>
            <p:nvPr/>
          </p:nvSpPr>
          <p:spPr>
            <a:xfrm>
              <a:off x="2500974" y="251594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495" y="0"/>
                  </a:moveTo>
                  <a:lnTo>
                    <a:pt x="3759" y="736"/>
                  </a:lnTo>
                  <a:lnTo>
                    <a:pt x="2997" y="1460"/>
                  </a:lnTo>
                  <a:lnTo>
                    <a:pt x="1473" y="2997"/>
                  </a:lnTo>
                  <a:lnTo>
                    <a:pt x="711" y="3809"/>
                  </a:lnTo>
                  <a:lnTo>
                    <a:pt x="0" y="4749"/>
                  </a:lnTo>
                  <a:lnTo>
                    <a:pt x="2667" y="6756"/>
                  </a:lnTo>
                  <a:lnTo>
                    <a:pt x="3225" y="6019"/>
                  </a:lnTo>
                  <a:lnTo>
                    <a:pt x="3898" y="5295"/>
                  </a:lnTo>
                  <a:lnTo>
                    <a:pt x="5321" y="3848"/>
                  </a:lnTo>
                  <a:lnTo>
                    <a:pt x="6070" y="3136"/>
                  </a:lnTo>
                  <a:lnTo>
                    <a:pt x="6832" y="2387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0" name="object 3570" descr=""/>
            <p:cNvSpPr/>
            <p:nvPr/>
          </p:nvSpPr>
          <p:spPr>
            <a:xfrm>
              <a:off x="2503272" y="251800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203" y="0"/>
                  </a:moveTo>
                  <a:lnTo>
                    <a:pt x="3454" y="736"/>
                  </a:lnTo>
                  <a:lnTo>
                    <a:pt x="2692" y="1460"/>
                  </a:lnTo>
                  <a:lnTo>
                    <a:pt x="1968" y="2184"/>
                  </a:lnTo>
                  <a:lnTo>
                    <a:pt x="1257" y="2920"/>
                  </a:lnTo>
                  <a:lnTo>
                    <a:pt x="571" y="3657"/>
                  </a:lnTo>
                  <a:lnTo>
                    <a:pt x="0" y="4419"/>
                  </a:lnTo>
                  <a:lnTo>
                    <a:pt x="368" y="4698"/>
                  </a:lnTo>
                  <a:lnTo>
                    <a:pt x="927" y="3962"/>
                  </a:lnTo>
                  <a:lnTo>
                    <a:pt x="1600" y="3238"/>
                  </a:lnTo>
                  <a:lnTo>
                    <a:pt x="3022" y="1790"/>
                  </a:lnTo>
                  <a:lnTo>
                    <a:pt x="3771" y="1079"/>
                  </a:lnTo>
                  <a:lnTo>
                    <a:pt x="4533" y="33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1" name="object 3571" descr=""/>
            <p:cNvSpPr/>
            <p:nvPr/>
          </p:nvSpPr>
          <p:spPr>
            <a:xfrm>
              <a:off x="2505459" y="251148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3911" y="0"/>
                  </a:moveTo>
                  <a:lnTo>
                    <a:pt x="2870" y="1574"/>
                  </a:lnTo>
                  <a:lnTo>
                    <a:pt x="1473" y="3009"/>
                  </a:lnTo>
                  <a:lnTo>
                    <a:pt x="0" y="4457"/>
                  </a:lnTo>
                  <a:lnTo>
                    <a:pt x="2349" y="6845"/>
                  </a:lnTo>
                  <a:lnTo>
                    <a:pt x="3860" y="5346"/>
                  </a:lnTo>
                  <a:lnTo>
                    <a:pt x="5410" y="3771"/>
                  </a:lnTo>
                  <a:lnTo>
                    <a:pt x="6692" y="1841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2" name="object 3572" descr=""/>
            <p:cNvSpPr/>
            <p:nvPr/>
          </p:nvSpPr>
          <p:spPr>
            <a:xfrm>
              <a:off x="2507479" y="2513075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279" y="0"/>
                  </a:moveTo>
                  <a:lnTo>
                    <a:pt x="3035" y="1866"/>
                  </a:lnTo>
                  <a:lnTo>
                    <a:pt x="1511" y="3441"/>
                  </a:lnTo>
                  <a:lnTo>
                    <a:pt x="0" y="4927"/>
                  </a:lnTo>
                  <a:lnTo>
                    <a:pt x="330" y="5257"/>
                  </a:lnTo>
                  <a:lnTo>
                    <a:pt x="1841" y="3759"/>
                  </a:lnTo>
                  <a:lnTo>
                    <a:pt x="3390" y="2184"/>
                  </a:lnTo>
                  <a:lnTo>
                    <a:pt x="4673" y="253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3" name="object 3573" descr=""/>
            <p:cNvSpPr/>
            <p:nvPr/>
          </p:nvSpPr>
          <p:spPr>
            <a:xfrm>
              <a:off x="2509370" y="2506270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1917" y="0"/>
                  </a:moveTo>
                  <a:lnTo>
                    <a:pt x="1739" y="965"/>
                  </a:lnTo>
                  <a:lnTo>
                    <a:pt x="1562" y="1676"/>
                  </a:lnTo>
                  <a:lnTo>
                    <a:pt x="1511" y="1917"/>
                  </a:lnTo>
                  <a:lnTo>
                    <a:pt x="1384" y="2374"/>
                  </a:lnTo>
                  <a:lnTo>
                    <a:pt x="939" y="3619"/>
                  </a:lnTo>
                  <a:lnTo>
                    <a:pt x="520" y="4432"/>
                  </a:lnTo>
                  <a:lnTo>
                    <a:pt x="0" y="5206"/>
                  </a:lnTo>
                  <a:lnTo>
                    <a:pt x="2781" y="7061"/>
                  </a:lnTo>
                  <a:lnTo>
                    <a:pt x="5206" y="571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4" name="object 3574" descr=""/>
            <p:cNvSpPr/>
            <p:nvPr/>
          </p:nvSpPr>
          <p:spPr>
            <a:xfrm>
              <a:off x="2511757" y="2506765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362" y="0"/>
                  </a:moveTo>
                  <a:lnTo>
                    <a:pt x="2159" y="1079"/>
                  </a:lnTo>
                  <a:lnTo>
                    <a:pt x="1968" y="1879"/>
                  </a:lnTo>
                  <a:lnTo>
                    <a:pt x="1816" y="2412"/>
                  </a:lnTo>
                  <a:lnTo>
                    <a:pt x="1752" y="2692"/>
                  </a:lnTo>
                  <a:lnTo>
                    <a:pt x="1663" y="2971"/>
                  </a:lnTo>
                  <a:lnTo>
                    <a:pt x="1168" y="4343"/>
                  </a:lnTo>
                  <a:lnTo>
                    <a:pt x="622" y="5372"/>
                  </a:lnTo>
                  <a:lnTo>
                    <a:pt x="0" y="6299"/>
                  </a:lnTo>
                  <a:lnTo>
                    <a:pt x="393" y="6565"/>
                  </a:lnTo>
                  <a:lnTo>
                    <a:pt x="2819" y="76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5" name="object 3575" descr=""/>
            <p:cNvSpPr/>
            <p:nvPr/>
          </p:nvSpPr>
          <p:spPr>
            <a:xfrm>
              <a:off x="2511284" y="2500179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622" y="0"/>
                  </a:moveTo>
                  <a:lnTo>
                    <a:pt x="457" y="2108"/>
                  </a:lnTo>
                  <a:lnTo>
                    <a:pt x="342" y="4152"/>
                  </a:lnTo>
                  <a:lnTo>
                    <a:pt x="0" y="6095"/>
                  </a:lnTo>
                  <a:lnTo>
                    <a:pt x="3289" y="6667"/>
                  </a:lnTo>
                  <a:lnTo>
                    <a:pt x="3670" y="4470"/>
                  </a:lnTo>
                  <a:lnTo>
                    <a:pt x="3784" y="2311"/>
                  </a:lnTo>
                  <a:lnTo>
                    <a:pt x="3949" y="253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6" name="object 3576" descr=""/>
            <p:cNvSpPr/>
            <p:nvPr/>
          </p:nvSpPr>
          <p:spPr>
            <a:xfrm>
              <a:off x="2514116" y="2500395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647" y="0"/>
                  </a:moveTo>
                  <a:lnTo>
                    <a:pt x="495" y="2070"/>
                  </a:lnTo>
                  <a:lnTo>
                    <a:pt x="368" y="4216"/>
                  </a:lnTo>
                  <a:lnTo>
                    <a:pt x="0" y="6362"/>
                  </a:lnTo>
                  <a:lnTo>
                    <a:pt x="457" y="6451"/>
                  </a:lnTo>
                  <a:lnTo>
                    <a:pt x="838" y="4254"/>
                  </a:lnTo>
                  <a:lnTo>
                    <a:pt x="952" y="2095"/>
                  </a:lnTo>
                  <a:lnTo>
                    <a:pt x="1117" y="3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7" name="object 3577" descr=""/>
            <p:cNvSpPr/>
            <p:nvPr/>
          </p:nvSpPr>
          <p:spPr>
            <a:xfrm>
              <a:off x="2511907" y="2493568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130" y="0"/>
                  </a:moveTo>
                  <a:lnTo>
                    <a:pt x="0" y="6603"/>
                  </a:lnTo>
                  <a:lnTo>
                    <a:pt x="3327" y="6870"/>
                  </a:lnTo>
                  <a:lnTo>
                    <a:pt x="3403" y="5829"/>
                  </a:lnTo>
                  <a:lnTo>
                    <a:pt x="3492" y="4825"/>
                  </a:lnTo>
                  <a:lnTo>
                    <a:pt x="3784" y="2882"/>
                  </a:lnTo>
                  <a:lnTo>
                    <a:pt x="3987" y="1955"/>
                  </a:lnTo>
                  <a:lnTo>
                    <a:pt x="4279" y="110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8" name="object 3578" descr=""/>
            <p:cNvSpPr/>
            <p:nvPr/>
          </p:nvSpPr>
          <p:spPr>
            <a:xfrm>
              <a:off x="2514765" y="2494520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977" y="0"/>
                  </a:moveTo>
                  <a:lnTo>
                    <a:pt x="0" y="5880"/>
                  </a:lnTo>
                  <a:lnTo>
                    <a:pt x="469" y="5918"/>
                  </a:lnTo>
                  <a:lnTo>
                    <a:pt x="546" y="4876"/>
                  </a:lnTo>
                  <a:lnTo>
                    <a:pt x="634" y="3873"/>
                  </a:lnTo>
                  <a:lnTo>
                    <a:pt x="927" y="1930"/>
                  </a:lnTo>
                  <a:lnTo>
                    <a:pt x="1130" y="1003"/>
                  </a:lnTo>
                  <a:lnTo>
                    <a:pt x="1422" y="15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9" name="object 3579" descr=""/>
            <p:cNvSpPr/>
            <p:nvPr/>
          </p:nvSpPr>
          <p:spPr>
            <a:xfrm>
              <a:off x="2513030" y="2487897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4597" y="0"/>
                  </a:moveTo>
                  <a:lnTo>
                    <a:pt x="0" y="5664"/>
                  </a:lnTo>
                  <a:lnTo>
                    <a:pt x="3162" y="6781"/>
                  </a:lnTo>
                  <a:lnTo>
                    <a:pt x="3454" y="5930"/>
                  </a:lnTo>
                  <a:lnTo>
                    <a:pt x="3848" y="5168"/>
                  </a:lnTo>
                  <a:lnTo>
                    <a:pt x="4381" y="4521"/>
                  </a:lnTo>
                  <a:lnTo>
                    <a:pt x="4902" y="3860"/>
                  </a:lnTo>
                  <a:lnTo>
                    <a:pt x="5549" y="3314"/>
                  </a:lnTo>
                  <a:lnTo>
                    <a:pt x="6299" y="2870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0" name="object 3580" descr=""/>
            <p:cNvSpPr/>
            <p:nvPr/>
          </p:nvSpPr>
          <p:spPr>
            <a:xfrm>
              <a:off x="2515747" y="2490361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3340" y="0"/>
                  </a:moveTo>
                  <a:lnTo>
                    <a:pt x="0" y="4152"/>
                  </a:lnTo>
                  <a:lnTo>
                    <a:pt x="444" y="4318"/>
                  </a:lnTo>
                  <a:lnTo>
                    <a:pt x="736" y="3467"/>
                  </a:lnTo>
                  <a:lnTo>
                    <a:pt x="1130" y="2705"/>
                  </a:lnTo>
                  <a:lnTo>
                    <a:pt x="1663" y="2057"/>
                  </a:lnTo>
                  <a:lnTo>
                    <a:pt x="2184" y="1397"/>
                  </a:lnTo>
                  <a:lnTo>
                    <a:pt x="2832" y="850"/>
                  </a:lnTo>
                  <a:lnTo>
                    <a:pt x="3581" y="406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1" name="object 3581" descr=""/>
            <p:cNvSpPr/>
            <p:nvPr/>
          </p:nvSpPr>
          <p:spPr>
            <a:xfrm>
              <a:off x="2517621" y="248597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5664" y="0"/>
                  </a:moveTo>
                  <a:lnTo>
                    <a:pt x="0" y="1917"/>
                  </a:lnTo>
                  <a:lnTo>
                    <a:pt x="1714" y="4787"/>
                  </a:lnTo>
                  <a:lnTo>
                    <a:pt x="2082" y="4572"/>
                  </a:lnTo>
                  <a:lnTo>
                    <a:pt x="2489" y="4368"/>
                  </a:lnTo>
                  <a:lnTo>
                    <a:pt x="3327" y="4013"/>
                  </a:lnTo>
                  <a:lnTo>
                    <a:pt x="3771" y="3860"/>
                  </a:lnTo>
                  <a:lnTo>
                    <a:pt x="5067" y="3479"/>
                  </a:lnTo>
                  <a:lnTo>
                    <a:pt x="5930" y="3365"/>
                  </a:lnTo>
                  <a:lnTo>
                    <a:pt x="6769" y="3403"/>
                  </a:lnTo>
                  <a:lnTo>
                    <a:pt x="6934" y="63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2" name="object 3582" descr=""/>
            <p:cNvSpPr/>
            <p:nvPr/>
          </p:nvSpPr>
          <p:spPr>
            <a:xfrm>
              <a:off x="2519094" y="248887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4419" y="0"/>
                  </a:moveTo>
                  <a:lnTo>
                    <a:pt x="0" y="1498"/>
                  </a:lnTo>
                  <a:lnTo>
                    <a:pt x="241" y="1892"/>
                  </a:lnTo>
                  <a:lnTo>
                    <a:pt x="609" y="1676"/>
                  </a:lnTo>
                  <a:lnTo>
                    <a:pt x="1016" y="1473"/>
                  </a:lnTo>
                  <a:lnTo>
                    <a:pt x="1854" y="1117"/>
                  </a:lnTo>
                  <a:lnTo>
                    <a:pt x="2298" y="965"/>
                  </a:lnTo>
                  <a:lnTo>
                    <a:pt x="3594" y="584"/>
                  </a:lnTo>
                  <a:lnTo>
                    <a:pt x="4457" y="469"/>
                  </a:lnTo>
                  <a:lnTo>
                    <a:pt x="5295" y="507"/>
                  </a:lnTo>
                  <a:lnTo>
                    <a:pt x="5321" y="38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3" name="object 3583" descr=""/>
            <p:cNvSpPr/>
            <p:nvPr/>
          </p:nvSpPr>
          <p:spPr>
            <a:xfrm>
              <a:off x="2524394" y="248603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52" y="0"/>
                  </a:moveTo>
                  <a:lnTo>
                    <a:pt x="0" y="3340"/>
                  </a:lnTo>
                  <a:lnTo>
                    <a:pt x="825" y="3378"/>
                  </a:lnTo>
                  <a:lnTo>
                    <a:pt x="1651" y="3581"/>
                  </a:lnTo>
                  <a:lnTo>
                    <a:pt x="3276" y="4279"/>
                  </a:lnTo>
                  <a:lnTo>
                    <a:pt x="4089" y="4775"/>
                  </a:lnTo>
                  <a:lnTo>
                    <a:pt x="4914" y="5333"/>
                  </a:lnTo>
                  <a:lnTo>
                    <a:pt x="6781" y="2565"/>
                  </a:lnTo>
                  <a:lnTo>
                    <a:pt x="5880" y="1955"/>
                  </a:lnTo>
                  <a:lnTo>
                    <a:pt x="4889" y="1346"/>
                  </a:lnTo>
                  <a:lnTo>
                    <a:pt x="2667" y="380"/>
                  </a:lnTo>
                  <a:lnTo>
                    <a:pt x="1422" y="6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4" name="object 3584" descr=""/>
            <p:cNvSpPr/>
            <p:nvPr/>
          </p:nvSpPr>
          <p:spPr>
            <a:xfrm>
              <a:off x="2524394" y="2488909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12" y="0"/>
                  </a:moveTo>
                  <a:lnTo>
                    <a:pt x="0" y="469"/>
                  </a:lnTo>
                  <a:lnTo>
                    <a:pt x="825" y="507"/>
                  </a:lnTo>
                  <a:lnTo>
                    <a:pt x="1651" y="711"/>
                  </a:lnTo>
                  <a:lnTo>
                    <a:pt x="2463" y="1066"/>
                  </a:lnTo>
                  <a:lnTo>
                    <a:pt x="3276" y="1409"/>
                  </a:lnTo>
                  <a:lnTo>
                    <a:pt x="4089" y="1904"/>
                  </a:lnTo>
                  <a:lnTo>
                    <a:pt x="4914" y="2463"/>
                  </a:lnTo>
                  <a:lnTo>
                    <a:pt x="5181" y="2070"/>
                  </a:lnTo>
                  <a:lnTo>
                    <a:pt x="4343" y="1511"/>
                  </a:lnTo>
                  <a:lnTo>
                    <a:pt x="3505" y="1003"/>
                  </a:lnTo>
                  <a:lnTo>
                    <a:pt x="1790" y="266"/>
                  </a:lnTo>
                  <a:lnTo>
                    <a:pt x="914" y="3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5" name="object 3585" descr=""/>
            <p:cNvSpPr/>
            <p:nvPr/>
          </p:nvSpPr>
          <p:spPr>
            <a:xfrm>
              <a:off x="2529312" y="248859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1866" y="0"/>
                  </a:moveTo>
                  <a:lnTo>
                    <a:pt x="0" y="2768"/>
                  </a:lnTo>
                  <a:lnTo>
                    <a:pt x="1650" y="3886"/>
                  </a:lnTo>
                  <a:lnTo>
                    <a:pt x="3390" y="5270"/>
                  </a:lnTo>
                  <a:lnTo>
                    <a:pt x="5499" y="6286"/>
                  </a:lnTo>
                  <a:lnTo>
                    <a:pt x="6934" y="3276"/>
                  </a:lnTo>
                  <a:lnTo>
                    <a:pt x="6095" y="2870"/>
                  </a:lnTo>
                  <a:lnTo>
                    <a:pt x="5283" y="2362"/>
                  </a:lnTo>
                  <a:lnTo>
                    <a:pt x="3619" y="1244"/>
                  </a:lnTo>
                  <a:lnTo>
                    <a:pt x="2768" y="622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6" name="object 3586" descr=""/>
            <p:cNvSpPr/>
            <p:nvPr/>
          </p:nvSpPr>
          <p:spPr>
            <a:xfrm>
              <a:off x="2529312" y="2490986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53" y="0"/>
                  </a:moveTo>
                  <a:lnTo>
                    <a:pt x="0" y="381"/>
                  </a:lnTo>
                  <a:lnTo>
                    <a:pt x="1650" y="1498"/>
                  </a:lnTo>
                  <a:lnTo>
                    <a:pt x="3390" y="2882"/>
                  </a:lnTo>
                  <a:lnTo>
                    <a:pt x="5499" y="3898"/>
                  </a:lnTo>
                  <a:lnTo>
                    <a:pt x="5702" y="3479"/>
                  </a:lnTo>
                  <a:lnTo>
                    <a:pt x="3644" y="2501"/>
                  </a:lnTo>
                  <a:lnTo>
                    <a:pt x="1930" y="113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7" name="object 3587" descr=""/>
            <p:cNvSpPr/>
            <p:nvPr/>
          </p:nvSpPr>
          <p:spPr>
            <a:xfrm>
              <a:off x="2534814" y="2491875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1435" y="0"/>
                  </a:moveTo>
                  <a:lnTo>
                    <a:pt x="0" y="3009"/>
                  </a:lnTo>
                  <a:lnTo>
                    <a:pt x="520" y="3263"/>
                  </a:lnTo>
                  <a:lnTo>
                    <a:pt x="1066" y="3492"/>
                  </a:lnTo>
                  <a:lnTo>
                    <a:pt x="2197" y="3873"/>
                  </a:lnTo>
                  <a:lnTo>
                    <a:pt x="2781" y="4025"/>
                  </a:lnTo>
                  <a:lnTo>
                    <a:pt x="4508" y="4381"/>
                  </a:lnTo>
                  <a:lnTo>
                    <a:pt x="5714" y="4495"/>
                  </a:lnTo>
                  <a:lnTo>
                    <a:pt x="6946" y="4394"/>
                  </a:lnTo>
                  <a:lnTo>
                    <a:pt x="6692" y="1066"/>
                  </a:lnTo>
                  <a:lnTo>
                    <a:pt x="5829" y="1130"/>
                  </a:lnTo>
                  <a:lnTo>
                    <a:pt x="4927" y="1054"/>
                  </a:lnTo>
                  <a:lnTo>
                    <a:pt x="1854" y="203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8" name="object 3588" descr=""/>
            <p:cNvSpPr/>
            <p:nvPr/>
          </p:nvSpPr>
          <p:spPr>
            <a:xfrm>
              <a:off x="2534814" y="2494465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203" y="0"/>
                  </a:moveTo>
                  <a:lnTo>
                    <a:pt x="5714" y="1905"/>
                  </a:lnTo>
                  <a:lnTo>
                    <a:pt x="6946" y="1803"/>
                  </a:lnTo>
                  <a:lnTo>
                    <a:pt x="6908" y="1333"/>
                  </a:lnTo>
                  <a:lnTo>
                    <a:pt x="5727" y="1422"/>
                  </a:lnTo>
                  <a:lnTo>
                    <a:pt x="4559" y="1320"/>
                  </a:lnTo>
                  <a:lnTo>
                    <a:pt x="2895" y="977"/>
                  </a:lnTo>
                  <a:lnTo>
                    <a:pt x="2324" y="838"/>
                  </a:lnTo>
                  <a:lnTo>
                    <a:pt x="1244" y="457"/>
                  </a:lnTo>
                  <a:lnTo>
                    <a:pt x="711" y="241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9" name="object 3589" descr=""/>
            <p:cNvSpPr/>
            <p:nvPr/>
          </p:nvSpPr>
          <p:spPr>
            <a:xfrm>
              <a:off x="2541496" y="249085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4660" y="0"/>
                  </a:moveTo>
                  <a:lnTo>
                    <a:pt x="3987" y="609"/>
                  </a:lnTo>
                  <a:lnTo>
                    <a:pt x="3263" y="1104"/>
                  </a:lnTo>
                  <a:lnTo>
                    <a:pt x="2476" y="1447"/>
                  </a:lnTo>
                  <a:lnTo>
                    <a:pt x="1701" y="1803"/>
                  </a:lnTo>
                  <a:lnTo>
                    <a:pt x="876" y="2019"/>
                  </a:lnTo>
                  <a:lnTo>
                    <a:pt x="0" y="2082"/>
                  </a:lnTo>
                  <a:lnTo>
                    <a:pt x="266" y="5410"/>
                  </a:lnTo>
                  <a:lnTo>
                    <a:pt x="6896" y="2489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0" name="object 3590" descr=""/>
            <p:cNvSpPr/>
            <p:nvPr/>
          </p:nvSpPr>
          <p:spPr>
            <a:xfrm>
              <a:off x="2541724" y="249300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350" y="0"/>
                  </a:moveTo>
                  <a:lnTo>
                    <a:pt x="5499" y="762"/>
                  </a:lnTo>
                  <a:lnTo>
                    <a:pt x="4521" y="1435"/>
                  </a:lnTo>
                  <a:lnTo>
                    <a:pt x="3429" y="1917"/>
                  </a:lnTo>
                  <a:lnTo>
                    <a:pt x="2349" y="2413"/>
                  </a:lnTo>
                  <a:lnTo>
                    <a:pt x="1181" y="2705"/>
                  </a:lnTo>
                  <a:lnTo>
                    <a:pt x="0" y="2794"/>
                  </a:lnTo>
                  <a:lnTo>
                    <a:pt x="38" y="3263"/>
                  </a:lnTo>
                  <a:lnTo>
                    <a:pt x="6667" y="342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1" name="object 3591" descr=""/>
            <p:cNvSpPr/>
            <p:nvPr/>
          </p:nvSpPr>
          <p:spPr>
            <a:xfrm>
              <a:off x="2546165" y="2486302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378" y="0"/>
                  </a:moveTo>
                  <a:lnTo>
                    <a:pt x="2451" y="1727"/>
                  </a:lnTo>
                  <a:lnTo>
                    <a:pt x="1346" y="3352"/>
                  </a:lnTo>
                  <a:lnTo>
                    <a:pt x="0" y="4559"/>
                  </a:lnTo>
                  <a:lnTo>
                    <a:pt x="2222" y="7048"/>
                  </a:lnTo>
                  <a:lnTo>
                    <a:pt x="6324" y="1574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2" name="object 3592" descr=""/>
            <p:cNvSpPr/>
            <p:nvPr/>
          </p:nvSpPr>
          <p:spPr>
            <a:xfrm>
              <a:off x="2548083" y="2487661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4000" y="0"/>
                  </a:moveTo>
                  <a:lnTo>
                    <a:pt x="0" y="5334"/>
                  </a:lnTo>
                  <a:lnTo>
                    <a:pt x="304" y="5689"/>
                  </a:lnTo>
                  <a:lnTo>
                    <a:pt x="4406" y="215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3" name="object 3593" descr=""/>
            <p:cNvSpPr/>
            <p:nvPr/>
          </p:nvSpPr>
          <p:spPr>
            <a:xfrm>
              <a:off x="2549554" y="2480750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413" y="0"/>
                  </a:moveTo>
                  <a:lnTo>
                    <a:pt x="1701" y="1917"/>
                  </a:lnTo>
                  <a:lnTo>
                    <a:pt x="927" y="3797"/>
                  </a:lnTo>
                  <a:lnTo>
                    <a:pt x="0" y="5549"/>
                  </a:lnTo>
                  <a:lnTo>
                    <a:pt x="2933" y="7124"/>
                  </a:lnTo>
                  <a:lnTo>
                    <a:pt x="3987" y="5168"/>
                  </a:lnTo>
                  <a:lnTo>
                    <a:pt x="4813" y="3162"/>
                  </a:lnTo>
                  <a:lnTo>
                    <a:pt x="5549" y="1155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4" name="object 3594" descr=""/>
            <p:cNvSpPr/>
            <p:nvPr/>
          </p:nvSpPr>
          <p:spPr>
            <a:xfrm>
              <a:off x="2552081" y="2481740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578" y="0"/>
                  </a:moveTo>
                  <a:lnTo>
                    <a:pt x="1841" y="2006"/>
                  </a:lnTo>
                  <a:lnTo>
                    <a:pt x="1028" y="3987"/>
                  </a:lnTo>
                  <a:lnTo>
                    <a:pt x="0" y="5918"/>
                  </a:lnTo>
                  <a:lnTo>
                    <a:pt x="406" y="6134"/>
                  </a:lnTo>
                  <a:lnTo>
                    <a:pt x="1460" y="4178"/>
                  </a:lnTo>
                  <a:lnTo>
                    <a:pt x="2285" y="2171"/>
                  </a:lnTo>
                  <a:lnTo>
                    <a:pt x="3022" y="165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5" name="object 3595" descr=""/>
            <p:cNvSpPr/>
            <p:nvPr/>
          </p:nvSpPr>
          <p:spPr>
            <a:xfrm>
              <a:off x="2546371" y="247679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2298" y="0"/>
                  </a:moveTo>
                  <a:lnTo>
                    <a:pt x="1104" y="165"/>
                  </a:lnTo>
                  <a:lnTo>
                    <a:pt x="0" y="507"/>
                  </a:lnTo>
                  <a:lnTo>
                    <a:pt x="977" y="3708"/>
                  </a:lnTo>
                  <a:lnTo>
                    <a:pt x="1752" y="3467"/>
                  </a:lnTo>
                  <a:lnTo>
                    <a:pt x="2540" y="3352"/>
                  </a:lnTo>
                  <a:lnTo>
                    <a:pt x="4089" y="3441"/>
                  </a:lnTo>
                  <a:lnTo>
                    <a:pt x="4851" y="3632"/>
                  </a:lnTo>
                  <a:lnTo>
                    <a:pt x="5600" y="3962"/>
                  </a:lnTo>
                  <a:lnTo>
                    <a:pt x="6921" y="888"/>
                  </a:lnTo>
                  <a:lnTo>
                    <a:pt x="5867" y="431"/>
                  </a:lnTo>
                  <a:lnTo>
                    <a:pt x="4686" y="126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6" name="object 3596" descr=""/>
            <p:cNvSpPr/>
            <p:nvPr/>
          </p:nvSpPr>
          <p:spPr>
            <a:xfrm>
              <a:off x="2546371" y="2476791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2298" y="0"/>
                  </a:moveTo>
                  <a:lnTo>
                    <a:pt x="1104" y="165"/>
                  </a:lnTo>
                  <a:lnTo>
                    <a:pt x="0" y="507"/>
                  </a:lnTo>
                  <a:lnTo>
                    <a:pt x="139" y="952"/>
                  </a:lnTo>
                  <a:lnTo>
                    <a:pt x="1193" y="634"/>
                  </a:lnTo>
                  <a:lnTo>
                    <a:pt x="2336" y="469"/>
                  </a:lnTo>
                  <a:lnTo>
                    <a:pt x="4610" y="596"/>
                  </a:lnTo>
                  <a:lnTo>
                    <a:pt x="5727" y="876"/>
                  </a:lnTo>
                  <a:lnTo>
                    <a:pt x="6743" y="1320"/>
                  </a:lnTo>
                  <a:lnTo>
                    <a:pt x="6921" y="888"/>
                  </a:lnTo>
                  <a:lnTo>
                    <a:pt x="5867" y="431"/>
                  </a:lnTo>
                  <a:lnTo>
                    <a:pt x="4686" y="126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7" name="object 3597" descr=""/>
            <p:cNvSpPr/>
            <p:nvPr/>
          </p:nvSpPr>
          <p:spPr>
            <a:xfrm>
              <a:off x="2540709" y="2477295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664" y="0"/>
                  </a:moveTo>
                  <a:lnTo>
                    <a:pt x="0" y="3213"/>
                  </a:lnTo>
                  <a:lnTo>
                    <a:pt x="2082" y="5816"/>
                  </a:lnTo>
                  <a:lnTo>
                    <a:pt x="3530" y="4660"/>
                  </a:lnTo>
                  <a:lnTo>
                    <a:pt x="5067" y="3683"/>
                  </a:lnTo>
                  <a:lnTo>
                    <a:pt x="6629" y="3200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8" name="object 3598" descr=""/>
            <p:cNvSpPr/>
            <p:nvPr/>
          </p:nvSpPr>
          <p:spPr>
            <a:xfrm>
              <a:off x="2540709" y="2477295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664" y="0"/>
                  </a:moveTo>
                  <a:lnTo>
                    <a:pt x="0" y="3213"/>
                  </a:lnTo>
                  <a:lnTo>
                    <a:pt x="292" y="3581"/>
                  </a:lnTo>
                  <a:lnTo>
                    <a:pt x="1092" y="2933"/>
                  </a:lnTo>
                  <a:lnTo>
                    <a:pt x="1943" y="2324"/>
                  </a:lnTo>
                  <a:lnTo>
                    <a:pt x="3759" y="1244"/>
                  </a:lnTo>
                  <a:lnTo>
                    <a:pt x="4737" y="774"/>
                  </a:lnTo>
                  <a:lnTo>
                    <a:pt x="5803" y="457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9" name="object 3599" descr=""/>
            <p:cNvSpPr/>
            <p:nvPr/>
          </p:nvSpPr>
          <p:spPr>
            <a:xfrm>
              <a:off x="2536226" y="248051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483" y="0"/>
                  </a:moveTo>
                  <a:lnTo>
                    <a:pt x="2857" y="1308"/>
                  </a:lnTo>
                  <a:lnTo>
                    <a:pt x="1409" y="2717"/>
                  </a:lnTo>
                  <a:lnTo>
                    <a:pt x="0" y="4127"/>
                  </a:lnTo>
                  <a:lnTo>
                    <a:pt x="2362" y="6489"/>
                  </a:lnTo>
                  <a:lnTo>
                    <a:pt x="3746" y="5105"/>
                  </a:lnTo>
                  <a:lnTo>
                    <a:pt x="5118" y="3771"/>
                  </a:lnTo>
                  <a:lnTo>
                    <a:pt x="6565" y="2603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0" name="object 3600" descr=""/>
            <p:cNvSpPr/>
            <p:nvPr/>
          </p:nvSpPr>
          <p:spPr>
            <a:xfrm>
              <a:off x="2536226" y="248051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483" y="0"/>
                  </a:moveTo>
                  <a:lnTo>
                    <a:pt x="2857" y="1308"/>
                  </a:lnTo>
                  <a:lnTo>
                    <a:pt x="1409" y="2717"/>
                  </a:lnTo>
                  <a:lnTo>
                    <a:pt x="0" y="4127"/>
                  </a:lnTo>
                  <a:lnTo>
                    <a:pt x="330" y="4457"/>
                  </a:lnTo>
                  <a:lnTo>
                    <a:pt x="3175" y="1651"/>
                  </a:lnTo>
                  <a:lnTo>
                    <a:pt x="4775" y="368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1" name="object 3601" descr=""/>
            <p:cNvSpPr/>
            <p:nvPr/>
          </p:nvSpPr>
          <p:spPr>
            <a:xfrm>
              <a:off x="2532071" y="248463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152" y="0"/>
                  </a:moveTo>
                  <a:lnTo>
                    <a:pt x="2755" y="1409"/>
                  </a:lnTo>
                  <a:lnTo>
                    <a:pt x="1397" y="2819"/>
                  </a:lnTo>
                  <a:lnTo>
                    <a:pt x="0" y="4127"/>
                  </a:lnTo>
                  <a:lnTo>
                    <a:pt x="2286" y="6565"/>
                  </a:lnTo>
                  <a:lnTo>
                    <a:pt x="3759" y="5181"/>
                  </a:lnTo>
                  <a:lnTo>
                    <a:pt x="5143" y="3746"/>
                  </a:lnTo>
                  <a:lnTo>
                    <a:pt x="6515" y="2362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2" name="object 3602" descr=""/>
            <p:cNvSpPr/>
            <p:nvPr/>
          </p:nvSpPr>
          <p:spPr>
            <a:xfrm>
              <a:off x="2532071" y="248463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152" y="0"/>
                  </a:moveTo>
                  <a:lnTo>
                    <a:pt x="2755" y="1409"/>
                  </a:lnTo>
                  <a:lnTo>
                    <a:pt x="1397" y="2819"/>
                  </a:lnTo>
                  <a:lnTo>
                    <a:pt x="0" y="4127"/>
                  </a:lnTo>
                  <a:lnTo>
                    <a:pt x="317" y="4470"/>
                  </a:lnTo>
                  <a:lnTo>
                    <a:pt x="1727" y="3149"/>
                  </a:lnTo>
                  <a:lnTo>
                    <a:pt x="3086" y="1739"/>
                  </a:lnTo>
                  <a:lnTo>
                    <a:pt x="4483" y="330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3" name="object 3603" descr=""/>
            <p:cNvSpPr/>
            <p:nvPr/>
          </p:nvSpPr>
          <p:spPr>
            <a:xfrm>
              <a:off x="2527731" y="248875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343" y="0"/>
                  </a:moveTo>
                  <a:lnTo>
                    <a:pt x="0" y="3340"/>
                  </a:lnTo>
                  <a:lnTo>
                    <a:pt x="1600" y="6273"/>
                  </a:lnTo>
                  <a:lnTo>
                    <a:pt x="6616" y="2438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4" name="object 3604" descr=""/>
            <p:cNvSpPr/>
            <p:nvPr/>
          </p:nvSpPr>
          <p:spPr>
            <a:xfrm>
              <a:off x="2527731" y="2488758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343" y="0"/>
                  </a:moveTo>
                  <a:lnTo>
                    <a:pt x="0" y="3340"/>
                  </a:lnTo>
                  <a:lnTo>
                    <a:pt x="228" y="3746"/>
                  </a:lnTo>
                  <a:lnTo>
                    <a:pt x="1003" y="3327"/>
                  </a:lnTo>
                  <a:lnTo>
                    <a:pt x="1765" y="2794"/>
                  </a:lnTo>
                  <a:lnTo>
                    <a:pt x="2501" y="2209"/>
                  </a:lnTo>
                  <a:lnTo>
                    <a:pt x="3238" y="1638"/>
                  </a:lnTo>
                  <a:lnTo>
                    <a:pt x="3962" y="1003"/>
                  </a:lnTo>
                  <a:lnTo>
                    <a:pt x="4660" y="342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5" name="object 3605" descr=""/>
            <p:cNvSpPr/>
            <p:nvPr/>
          </p:nvSpPr>
          <p:spPr>
            <a:xfrm>
              <a:off x="2526090" y="248620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749" y="0"/>
                  </a:moveTo>
                  <a:lnTo>
                    <a:pt x="3009" y="1358"/>
                  </a:lnTo>
                  <a:lnTo>
                    <a:pt x="1422" y="2882"/>
                  </a:lnTo>
                  <a:lnTo>
                    <a:pt x="0" y="4533"/>
                  </a:lnTo>
                  <a:lnTo>
                    <a:pt x="2514" y="6730"/>
                  </a:lnTo>
                  <a:lnTo>
                    <a:pt x="3822" y="5219"/>
                  </a:lnTo>
                  <a:lnTo>
                    <a:pt x="5257" y="3848"/>
                  </a:lnTo>
                  <a:lnTo>
                    <a:pt x="6807" y="2628"/>
                  </a:lnTo>
                  <a:lnTo>
                    <a:pt x="47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6" name="object 3606" descr=""/>
            <p:cNvSpPr/>
            <p:nvPr/>
          </p:nvSpPr>
          <p:spPr>
            <a:xfrm>
              <a:off x="2528262" y="248846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343" y="0"/>
                  </a:moveTo>
                  <a:lnTo>
                    <a:pt x="2768" y="1231"/>
                  </a:lnTo>
                  <a:lnTo>
                    <a:pt x="1320" y="2641"/>
                  </a:lnTo>
                  <a:lnTo>
                    <a:pt x="0" y="4165"/>
                  </a:lnTo>
                  <a:lnTo>
                    <a:pt x="342" y="4470"/>
                  </a:lnTo>
                  <a:lnTo>
                    <a:pt x="1651" y="2959"/>
                  </a:lnTo>
                  <a:lnTo>
                    <a:pt x="3086" y="1587"/>
                  </a:lnTo>
                  <a:lnTo>
                    <a:pt x="4635" y="368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7" name="object 3607" descr=""/>
            <p:cNvSpPr/>
            <p:nvPr/>
          </p:nvSpPr>
          <p:spPr>
            <a:xfrm>
              <a:off x="2530839" y="2482698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588" y="0"/>
                  </a:moveTo>
                  <a:lnTo>
                    <a:pt x="3619" y="965"/>
                  </a:lnTo>
                  <a:lnTo>
                    <a:pt x="1727" y="2146"/>
                  </a:lnTo>
                  <a:lnTo>
                    <a:pt x="0" y="3505"/>
                  </a:lnTo>
                  <a:lnTo>
                    <a:pt x="2057" y="6134"/>
                  </a:lnTo>
                  <a:lnTo>
                    <a:pt x="3606" y="4914"/>
                  </a:lnTo>
                  <a:lnTo>
                    <a:pt x="5283" y="3860"/>
                  </a:lnTo>
                  <a:lnTo>
                    <a:pt x="7061" y="2997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8" name="object 3608" descr=""/>
            <p:cNvSpPr/>
            <p:nvPr/>
          </p:nvSpPr>
          <p:spPr>
            <a:xfrm>
              <a:off x="2532604" y="248527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092" y="0"/>
                  </a:moveTo>
                  <a:lnTo>
                    <a:pt x="3289" y="876"/>
                  </a:lnTo>
                  <a:lnTo>
                    <a:pt x="1587" y="1943"/>
                  </a:lnTo>
                  <a:lnTo>
                    <a:pt x="0" y="3187"/>
                  </a:lnTo>
                  <a:lnTo>
                    <a:pt x="292" y="3556"/>
                  </a:lnTo>
                  <a:lnTo>
                    <a:pt x="1841" y="2336"/>
                  </a:lnTo>
                  <a:lnTo>
                    <a:pt x="3517" y="1282"/>
                  </a:lnTo>
                  <a:lnTo>
                    <a:pt x="5295" y="419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9" name="object 3609" descr=""/>
            <p:cNvSpPr/>
            <p:nvPr/>
          </p:nvSpPr>
          <p:spPr>
            <a:xfrm>
              <a:off x="2536426" y="248038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146" y="0"/>
                  </a:moveTo>
                  <a:lnTo>
                    <a:pt x="4038" y="571"/>
                  </a:lnTo>
                  <a:lnTo>
                    <a:pt x="1981" y="1333"/>
                  </a:lnTo>
                  <a:lnTo>
                    <a:pt x="0" y="2311"/>
                  </a:lnTo>
                  <a:lnTo>
                    <a:pt x="1473" y="5308"/>
                  </a:lnTo>
                  <a:lnTo>
                    <a:pt x="3251" y="4432"/>
                  </a:lnTo>
                  <a:lnTo>
                    <a:pt x="5118" y="3746"/>
                  </a:lnTo>
                  <a:lnTo>
                    <a:pt x="7035" y="3213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0" name="object 3610" descr=""/>
            <p:cNvSpPr/>
            <p:nvPr/>
          </p:nvSpPr>
          <p:spPr>
            <a:xfrm>
              <a:off x="2537696" y="248314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638" y="0"/>
                  </a:moveTo>
                  <a:lnTo>
                    <a:pt x="3695" y="546"/>
                  </a:lnTo>
                  <a:lnTo>
                    <a:pt x="1803" y="1244"/>
                  </a:lnTo>
                  <a:lnTo>
                    <a:pt x="0" y="2133"/>
                  </a:lnTo>
                  <a:lnTo>
                    <a:pt x="203" y="2552"/>
                  </a:lnTo>
                  <a:lnTo>
                    <a:pt x="1981" y="1676"/>
                  </a:lnTo>
                  <a:lnTo>
                    <a:pt x="3848" y="990"/>
                  </a:lnTo>
                  <a:lnTo>
                    <a:pt x="5765" y="457"/>
                  </a:lnTo>
                  <a:lnTo>
                    <a:pt x="56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1" name="object 3611" descr=""/>
            <p:cNvSpPr/>
            <p:nvPr/>
          </p:nvSpPr>
          <p:spPr>
            <a:xfrm>
              <a:off x="2542576" y="2479115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362" y="0"/>
                  </a:moveTo>
                  <a:lnTo>
                    <a:pt x="4229" y="279"/>
                  </a:lnTo>
                  <a:lnTo>
                    <a:pt x="2095" y="685"/>
                  </a:lnTo>
                  <a:lnTo>
                    <a:pt x="0" y="1269"/>
                  </a:lnTo>
                  <a:lnTo>
                    <a:pt x="888" y="4483"/>
                  </a:lnTo>
                  <a:lnTo>
                    <a:pt x="2806" y="3949"/>
                  </a:lnTo>
                  <a:lnTo>
                    <a:pt x="4787" y="3581"/>
                  </a:lnTo>
                  <a:lnTo>
                    <a:pt x="6794" y="3314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2" name="object 3612" descr=""/>
            <p:cNvSpPr/>
            <p:nvPr/>
          </p:nvSpPr>
          <p:spPr>
            <a:xfrm>
              <a:off x="2543338" y="2481960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5968" y="0"/>
                  </a:moveTo>
                  <a:lnTo>
                    <a:pt x="3949" y="266"/>
                  </a:lnTo>
                  <a:lnTo>
                    <a:pt x="1943" y="647"/>
                  </a:lnTo>
                  <a:lnTo>
                    <a:pt x="0" y="1193"/>
                  </a:lnTo>
                  <a:lnTo>
                    <a:pt x="126" y="1638"/>
                  </a:lnTo>
                  <a:lnTo>
                    <a:pt x="2044" y="1104"/>
                  </a:lnTo>
                  <a:lnTo>
                    <a:pt x="4025" y="736"/>
                  </a:lnTo>
                  <a:lnTo>
                    <a:pt x="6032" y="469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3" name="object 3613" descr=""/>
            <p:cNvSpPr/>
            <p:nvPr/>
          </p:nvSpPr>
          <p:spPr>
            <a:xfrm>
              <a:off x="2548937" y="247858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375" y="0"/>
                  </a:moveTo>
                  <a:lnTo>
                    <a:pt x="4267" y="101"/>
                  </a:lnTo>
                  <a:lnTo>
                    <a:pt x="2133" y="254"/>
                  </a:lnTo>
                  <a:lnTo>
                    <a:pt x="0" y="533"/>
                  </a:lnTo>
                  <a:lnTo>
                    <a:pt x="431" y="3848"/>
                  </a:lnTo>
                  <a:lnTo>
                    <a:pt x="2438" y="3581"/>
                  </a:lnTo>
                  <a:lnTo>
                    <a:pt x="4483" y="3429"/>
                  </a:lnTo>
                  <a:lnTo>
                    <a:pt x="6527" y="3340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4" name="object 3614" descr=""/>
            <p:cNvSpPr/>
            <p:nvPr/>
          </p:nvSpPr>
          <p:spPr>
            <a:xfrm>
              <a:off x="2549305" y="2481453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6134" y="0"/>
                  </a:moveTo>
                  <a:lnTo>
                    <a:pt x="4076" y="88"/>
                  </a:lnTo>
                  <a:lnTo>
                    <a:pt x="2032" y="241"/>
                  </a:lnTo>
                  <a:lnTo>
                    <a:pt x="0" y="508"/>
                  </a:lnTo>
                  <a:lnTo>
                    <a:pt x="63" y="977"/>
                  </a:lnTo>
                  <a:lnTo>
                    <a:pt x="2070" y="711"/>
                  </a:lnTo>
                  <a:lnTo>
                    <a:pt x="4114" y="558"/>
                  </a:lnTo>
                  <a:lnTo>
                    <a:pt x="6159" y="469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5" name="object 3615" descr=""/>
            <p:cNvSpPr/>
            <p:nvPr/>
          </p:nvSpPr>
          <p:spPr>
            <a:xfrm>
              <a:off x="2555319" y="2478461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6324" y="0"/>
                  </a:moveTo>
                  <a:lnTo>
                    <a:pt x="4229" y="0"/>
                  </a:lnTo>
                  <a:lnTo>
                    <a:pt x="2120" y="38"/>
                  </a:lnTo>
                  <a:lnTo>
                    <a:pt x="0" y="127"/>
                  </a:lnTo>
                  <a:lnTo>
                    <a:pt x="139" y="3467"/>
                  </a:lnTo>
                  <a:lnTo>
                    <a:pt x="2197" y="3378"/>
                  </a:lnTo>
                  <a:lnTo>
                    <a:pt x="4267" y="3340"/>
                  </a:lnTo>
                  <a:lnTo>
                    <a:pt x="6337" y="3340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6" name="object 3616" descr=""/>
            <p:cNvSpPr/>
            <p:nvPr/>
          </p:nvSpPr>
          <p:spPr>
            <a:xfrm>
              <a:off x="2555446" y="2481331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6210" y="0"/>
                  </a:moveTo>
                  <a:lnTo>
                    <a:pt x="4127" y="12"/>
                  </a:lnTo>
                  <a:lnTo>
                    <a:pt x="2057" y="38"/>
                  </a:lnTo>
                  <a:lnTo>
                    <a:pt x="0" y="127"/>
                  </a:lnTo>
                  <a:lnTo>
                    <a:pt x="12" y="596"/>
                  </a:lnTo>
                  <a:lnTo>
                    <a:pt x="2070" y="508"/>
                  </a:lnTo>
                  <a:lnTo>
                    <a:pt x="4140" y="469"/>
                  </a:lnTo>
                  <a:lnTo>
                    <a:pt x="6210" y="469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7" name="object 3617" descr=""/>
            <p:cNvSpPr/>
            <p:nvPr/>
          </p:nvSpPr>
          <p:spPr>
            <a:xfrm>
              <a:off x="2561644" y="2478462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6261" y="0"/>
                  </a:moveTo>
                  <a:lnTo>
                    <a:pt x="0" y="0"/>
                  </a:lnTo>
                  <a:lnTo>
                    <a:pt x="12" y="3340"/>
                  </a:lnTo>
                  <a:lnTo>
                    <a:pt x="6273" y="3340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8" name="object 3618" descr=""/>
            <p:cNvSpPr/>
            <p:nvPr/>
          </p:nvSpPr>
          <p:spPr>
            <a:xfrm>
              <a:off x="2561657" y="2481333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6261" y="0"/>
                  </a:moveTo>
                  <a:lnTo>
                    <a:pt x="0" y="0"/>
                  </a:lnTo>
                  <a:lnTo>
                    <a:pt x="0" y="469"/>
                  </a:lnTo>
                  <a:lnTo>
                    <a:pt x="6261" y="469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9" name="object 3619" descr=""/>
            <p:cNvSpPr/>
            <p:nvPr/>
          </p:nvSpPr>
          <p:spPr>
            <a:xfrm>
              <a:off x="2567908" y="2478339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6197" y="0"/>
                  </a:moveTo>
                  <a:lnTo>
                    <a:pt x="4140" y="88"/>
                  </a:lnTo>
                  <a:lnTo>
                    <a:pt x="2082" y="114"/>
                  </a:lnTo>
                  <a:lnTo>
                    <a:pt x="0" y="127"/>
                  </a:lnTo>
                  <a:lnTo>
                    <a:pt x="12" y="3467"/>
                  </a:lnTo>
                  <a:lnTo>
                    <a:pt x="4216" y="3429"/>
                  </a:lnTo>
                  <a:lnTo>
                    <a:pt x="6337" y="3340"/>
                  </a:lnTo>
                  <a:lnTo>
                    <a:pt x="61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0" name="object 3620" descr=""/>
            <p:cNvSpPr/>
            <p:nvPr/>
          </p:nvSpPr>
          <p:spPr>
            <a:xfrm>
              <a:off x="2567920" y="2481209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6299" y="0"/>
                  </a:moveTo>
                  <a:lnTo>
                    <a:pt x="4190" y="88"/>
                  </a:lnTo>
                  <a:lnTo>
                    <a:pt x="2095" y="114"/>
                  </a:lnTo>
                  <a:lnTo>
                    <a:pt x="0" y="127"/>
                  </a:lnTo>
                  <a:lnTo>
                    <a:pt x="0" y="596"/>
                  </a:lnTo>
                  <a:lnTo>
                    <a:pt x="4203" y="558"/>
                  </a:lnTo>
                  <a:lnTo>
                    <a:pt x="6324" y="469"/>
                  </a:lnTo>
                  <a:lnTo>
                    <a:pt x="629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1" name="object 3621" descr=""/>
            <p:cNvSpPr/>
            <p:nvPr/>
          </p:nvSpPr>
          <p:spPr>
            <a:xfrm>
              <a:off x="2574108" y="2477712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108" y="0"/>
                  </a:moveTo>
                  <a:lnTo>
                    <a:pt x="5067" y="114"/>
                  </a:lnTo>
                  <a:lnTo>
                    <a:pt x="1955" y="482"/>
                  </a:lnTo>
                  <a:lnTo>
                    <a:pt x="1092" y="571"/>
                  </a:lnTo>
                  <a:lnTo>
                    <a:pt x="0" y="634"/>
                  </a:lnTo>
                  <a:lnTo>
                    <a:pt x="139" y="3962"/>
                  </a:lnTo>
                  <a:lnTo>
                    <a:pt x="1155" y="3924"/>
                  </a:lnTo>
                  <a:lnTo>
                    <a:pt x="2857" y="3746"/>
                  </a:lnTo>
                  <a:lnTo>
                    <a:pt x="6476" y="3314"/>
                  </a:lnTo>
                  <a:lnTo>
                    <a:pt x="610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2" name="object 3622" descr=""/>
            <p:cNvSpPr/>
            <p:nvPr/>
          </p:nvSpPr>
          <p:spPr>
            <a:xfrm>
              <a:off x="2574222" y="2480556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6311" y="0"/>
                  </a:moveTo>
                  <a:lnTo>
                    <a:pt x="5283" y="114"/>
                  </a:lnTo>
                  <a:lnTo>
                    <a:pt x="2171" y="495"/>
                  </a:lnTo>
                  <a:lnTo>
                    <a:pt x="1016" y="609"/>
                  </a:lnTo>
                  <a:lnTo>
                    <a:pt x="0" y="660"/>
                  </a:lnTo>
                  <a:lnTo>
                    <a:pt x="25" y="1117"/>
                  </a:lnTo>
                  <a:lnTo>
                    <a:pt x="1041" y="1079"/>
                  </a:lnTo>
                  <a:lnTo>
                    <a:pt x="2743" y="901"/>
                  </a:lnTo>
                  <a:lnTo>
                    <a:pt x="6362" y="469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3" name="object 3623" descr=""/>
            <p:cNvSpPr/>
            <p:nvPr/>
          </p:nvSpPr>
          <p:spPr>
            <a:xfrm>
              <a:off x="2580220" y="247714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324" y="0"/>
                  </a:moveTo>
                  <a:lnTo>
                    <a:pt x="4191" y="127"/>
                  </a:lnTo>
                  <a:lnTo>
                    <a:pt x="2095" y="330"/>
                  </a:lnTo>
                  <a:lnTo>
                    <a:pt x="0" y="558"/>
                  </a:lnTo>
                  <a:lnTo>
                    <a:pt x="368" y="3886"/>
                  </a:lnTo>
                  <a:lnTo>
                    <a:pt x="2425" y="3657"/>
                  </a:lnTo>
                  <a:lnTo>
                    <a:pt x="4470" y="3467"/>
                  </a:lnTo>
                  <a:lnTo>
                    <a:pt x="6515" y="3340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4" name="object 3624" descr=""/>
            <p:cNvSpPr/>
            <p:nvPr/>
          </p:nvSpPr>
          <p:spPr>
            <a:xfrm>
              <a:off x="2580538" y="2480016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6172" y="0"/>
                  </a:moveTo>
                  <a:lnTo>
                    <a:pt x="4114" y="127"/>
                  </a:lnTo>
                  <a:lnTo>
                    <a:pt x="2057" y="317"/>
                  </a:lnTo>
                  <a:lnTo>
                    <a:pt x="0" y="546"/>
                  </a:lnTo>
                  <a:lnTo>
                    <a:pt x="50" y="1016"/>
                  </a:lnTo>
                  <a:lnTo>
                    <a:pt x="2108" y="787"/>
                  </a:lnTo>
                  <a:lnTo>
                    <a:pt x="4152" y="596"/>
                  </a:lnTo>
                  <a:lnTo>
                    <a:pt x="6197" y="469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5" name="object 3625" descr=""/>
            <p:cNvSpPr/>
            <p:nvPr/>
          </p:nvSpPr>
          <p:spPr>
            <a:xfrm>
              <a:off x="2586535" y="247697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267" y="0"/>
                  </a:moveTo>
                  <a:lnTo>
                    <a:pt x="2133" y="50"/>
                  </a:lnTo>
                  <a:lnTo>
                    <a:pt x="0" y="177"/>
                  </a:lnTo>
                  <a:lnTo>
                    <a:pt x="203" y="3517"/>
                  </a:lnTo>
                  <a:lnTo>
                    <a:pt x="2247" y="3390"/>
                  </a:lnTo>
                  <a:lnTo>
                    <a:pt x="4279" y="3340"/>
                  </a:lnTo>
                  <a:lnTo>
                    <a:pt x="6286" y="3428"/>
                  </a:lnTo>
                  <a:lnTo>
                    <a:pt x="6438" y="88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6" name="object 3626" descr=""/>
            <p:cNvSpPr/>
            <p:nvPr/>
          </p:nvSpPr>
          <p:spPr>
            <a:xfrm>
              <a:off x="2586713" y="2479844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4102" y="0"/>
                  </a:moveTo>
                  <a:lnTo>
                    <a:pt x="2044" y="50"/>
                  </a:lnTo>
                  <a:lnTo>
                    <a:pt x="0" y="177"/>
                  </a:lnTo>
                  <a:lnTo>
                    <a:pt x="25" y="647"/>
                  </a:lnTo>
                  <a:lnTo>
                    <a:pt x="2070" y="520"/>
                  </a:lnTo>
                  <a:lnTo>
                    <a:pt x="4102" y="469"/>
                  </a:lnTo>
                  <a:lnTo>
                    <a:pt x="6108" y="558"/>
                  </a:lnTo>
                  <a:lnTo>
                    <a:pt x="6134" y="88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7" name="object 3627" descr=""/>
            <p:cNvSpPr/>
            <p:nvPr/>
          </p:nvSpPr>
          <p:spPr>
            <a:xfrm>
              <a:off x="2592816" y="247706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152" y="0"/>
                  </a:moveTo>
                  <a:lnTo>
                    <a:pt x="0" y="3340"/>
                  </a:lnTo>
                  <a:lnTo>
                    <a:pt x="1003" y="3390"/>
                  </a:lnTo>
                  <a:lnTo>
                    <a:pt x="1993" y="3467"/>
                  </a:lnTo>
                  <a:lnTo>
                    <a:pt x="3911" y="3746"/>
                  </a:lnTo>
                  <a:lnTo>
                    <a:pt x="4851" y="3949"/>
                  </a:lnTo>
                  <a:lnTo>
                    <a:pt x="5676" y="4241"/>
                  </a:lnTo>
                  <a:lnTo>
                    <a:pt x="6807" y="1092"/>
                  </a:lnTo>
                  <a:lnTo>
                    <a:pt x="5664" y="698"/>
                  </a:lnTo>
                  <a:lnTo>
                    <a:pt x="4546" y="469"/>
                  </a:lnTo>
                  <a:lnTo>
                    <a:pt x="2336" y="139"/>
                  </a:lnTo>
                  <a:lnTo>
                    <a:pt x="1244" y="5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8" name="object 3628" descr=""/>
            <p:cNvSpPr/>
            <p:nvPr/>
          </p:nvSpPr>
          <p:spPr>
            <a:xfrm>
              <a:off x="2592816" y="2479933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25" y="0"/>
                  </a:moveTo>
                  <a:lnTo>
                    <a:pt x="0" y="469"/>
                  </a:lnTo>
                  <a:lnTo>
                    <a:pt x="1003" y="520"/>
                  </a:lnTo>
                  <a:lnTo>
                    <a:pt x="1993" y="596"/>
                  </a:lnTo>
                  <a:lnTo>
                    <a:pt x="3911" y="876"/>
                  </a:lnTo>
                  <a:lnTo>
                    <a:pt x="4851" y="1079"/>
                  </a:lnTo>
                  <a:lnTo>
                    <a:pt x="5676" y="1371"/>
                  </a:lnTo>
                  <a:lnTo>
                    <a:pt x="5829" y="927"/>
                  </a:lnTo>
                  <a:lnTo>
                    <a:pt x="1041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9" name="object 3629" descr=""/>
            <p:cNvSpPr/>
            <p:nvPr/>
          </p:nvSpPr>
          <p:spPr>
            <a:xfrm>
              <a:off x="2598498" y="2478155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1117" y="0"/>
                  </a:moveTo>
                  <a:lnTo>
                    <a:pt x="0" y="3149"/>
                  </a:lnTo>
                  <a:lnTo>
                    <a:pt x="406" y="3301"/>
                  </a:lnTo>
                  <a:lnTo>
                    <a:pt x="800" y="3467"/>
                  </a:lnTo>
                  <a:lnTo>
                    <a:pt x="1117" y="3670"/>
                  </a:lnTo>
                  <a:lnTo>
                    <a:pt x="1447" y="3860"/>
                  </a:lnTo>
                  <a:lnTo>
                    <a:pt x="1714" y="4076"/>
                  </a:lnTo>
                  <a:lnTo>
                    <a:pt x="2082" y="4521"/>
                  </a:lnTo>
                  <a:lnTo>
                    <a:pt x="2184" y="4724"/>
                  </a:lnTo>
                  <a:lnTo>
                    <a:pt x="2298" y="5232"/>
                  </a:lnTo>
                  <a:lnTo>
                    <a:pt x="2311" y="5537"/>
                  </a:lnTo>
                  <a:lnTo>
                    <a:pt x="2247" y="5880"/>
                  </a:lnTo>
                  <a:lnTo>
                    <a:pt x="5537" y="6451"/>
                  </a:lnTo>
                  <a:lnTo>
                    <a:pt x="5600" y="6095"/>
                  </a:lnTo>
                  <a:lnTo>
                    <a:pt x="5626" y="5753"/>
                  </a:lnTo>
                  <a:lnTo>
                    <a:pt x="5626" y="5003"/>
                  </a:lnTo>
                  <a:lnTo>
                    <a:pt x="1689" y="203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0" name="object 3630" descr=""/>
            <p:cNvSpPr/>
            <p:nvPr/>
          </p:nvSpPr>
          <p:spPr>
            <a:xfrm>
              <a:off x="2598498" y="2480860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52" y="0"/>
                  </a:moveTo>
                  <a:lnTo>
                    <a:pt x="0" y="444"/>
                  </a:lnTo>
                  <a:lnTo>
                    <a:pt x="406" y="596"/>
                  </a:lnTo>
                  <a:lnTo>
                    <a:pt x="800" y="762"/>
                  </a:lnTo>
                  <a:lnTo>
                    <a:pt x="1117" y="965"/>
                  </a:lnTo>
                  <a:lnTo>
                    <a:pt x="1447" y="1155"/>
                  </a:lnTo>
                  <a:lnTo>
                    <a:pt x="1714" y="1371"/>
                  </a:lnTo>
                  <a:lnTo>
                    <a:pt x="2311" y="2832"/>
                  </a:lnTo>
                  <a:lnTo>
                    <a:pt x="2247" y="3175"/>
                  </a:lnTo>
                  <a:lnTo>
                    <a:pt x="2705" y="3251"/>
                  </a:lnTo>
                  <a:lnTo>
                    <a:pt x="2781" y="2870"/>
                  </a:lnTo>
                  <a:lnTo>
                    <a:pt x="2781" y="2489"/>
                  </a:lnTo>
                  <a:lnTo>
                    <a:pt x="2628" y="1841"/>
                  </a:lnTo>
                  <a:lnTo>
                    <a:pt x="2489" y="1562"/>
                  </a:lnTo>
                  <a:lnTo>
                    <a:pt x="1803" y="749"/>
                  </a:lnTo>
                  <a:lnTo>
                    <a:pt x="1015" y="30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1" name="object 3631" descr=""/>
            <p:cNvSpPr/>
            <p:nvPr/>
          </p:nvSpPr>
          <p:spPr>
            <a:xfrm>
              <a:off x="2597480" y="248404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263" y="0"/>
                  </a:moveTo>
                  <a:lnTo>
                    <a:pt x="38" y="1498"/>
                  </a:lnTo>
                  <a:lnTo>
                    <a:pt x="0" y="4838"/>
                  </a:lnTo>
                  <a:lnTo>
                    <a:pt x="6553" y="558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2" name="object 3632" descr=""/>
            <p:cNvSpPr/>
            <p:nvPr/>
          </p:nvSpPr>
          <p:spPr>
            <a:xfrm>
              <a:off x="2597518" y="248404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225" y="0"/>
                  </a:moveTo>
                  <a:lnTo>
                    <a:pt x="3175" y="304"/>
                  </a:lnTo>
                  <a:lnTo>
                    <a:pt x="3086" y="520"/>
                  </a:lnTo>
                  <a:lnTo>
                    <a:pt x="2946" y="685"/>
                  </a:lnTo>
                  <a:lnTo>
                    <a:pt x="2819" y="850"/>
                  </a:lnTo>
                  <a:lnTo>
                    <a:pt x="2628" y="1003"/>
                  </a:lnTo>
                  <a:lnTo>
                    <a:pt x="2349" y="1130"/>
                  </a:lnTo>
                  <a:lnTo>
                    <a:pt x="2070" y="1270"/>
                  </a:lnTo>
                  <a:lnTo>
                    <a:pt x="1701" y="1358"/>
                  </a:lnTo>
                  <a:lnTo>
                    <a:pt x="889" y="1485"/>
                  </a:lnTo>
                  <a:lnTo>
                    <a:pt x="457" y="1498"/>
                  </a:lnTo>
                  <a:lnTo>
                    <a:pt x="0" y="1498"/>
                  </a:lnTo>
                  <a:lnTo>
                    <a:pt x="0" y="1968"/>
                  </a:lnTo>
                  <a:lnTo>
                    <a:pt x="469" y="1968"/>
                  </a:lnTo>
                  <a:lnTo>
                    <a:pt x="927" y="1955"/>
                  </a:lnTo>
                  <a:lnTo>
                    <a:pt x="1371" y="1879"/>
                  </a:lnTo>
                  <a:lnTo>
                    <a:pt x="1803" y="1816"/>
                  </a:lnTo>
                  <a:lnTo>
                    <a:pt x="2209" y="1714"/>
                  </a:lnTo>
                  <a:lnTo>
                    <a:pt x="2882" y="1409"/>
                  </a:lnTo>
                  <a:lnTo>
                    <a:pt x="3136" y="1206"/>
                  </a:lnTo>
                  <a:lnTo>
                    <a:pt x="3314" y="965"/>
                  </a:lnTo>
                  <a:lnTo>
                    <a:pt x="3505" y="736"/>
                  </a:lnTo>
                  <a:lnTo>
                    <a:pt x="3632" y="444"/>
                  </a:lnTo>
                  <a:lnTo>
                    <a:pt x="3695" y="76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3" name="object 3633" descr=""/>
            <p:cNvSpPr/>
            <p:nvPr/>
          </p:nvSpPr>
          <p:spPr>
            <a:xfrm>
              <a:off x="2590895" y="248456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888" y="0"/>
                  </a:moveTo>
                  <a:lnTo>
                    <a:pt x="6578" y="4318"/>
                  </a:lnTo>
                  <a:lnTo>
                    <a:pt x="6616" y="977"/>
                  </a:lnTo>
                  <a:lnTo>
                    <a:pt x="5714" y="965"/>
                  </a:lnTo>
                  <a:lnTo>
                    <a:pt x="4749" y="850"/>
                  </a:lnTo>
                  <a:lnTo>
                    <a:pt x="2832" y="495"/>
                  </a:lnTo>
                  <a:lnTo>
                    <a:pt x="1854" y="266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4" name="object 3634" descr=""/>
            <p:cNvSpPr/>
            <p:nvPr/>
          </p:nvSpPr>
          <p:spPr>
            <a:xfrm>
              <a:off x="2591657" y="2484561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126" y="0"/>
                  </a:moveTo>
                  <a:lnTo>
                    <a:pt x="5854" y="1447"/>
                  </a:lnTo>
                  <a:lnTo>
                    <a:pt x="5854" y="977"/>
                  </a:lnTo>
                  <a:lnTo>
                    <a:pt x="4952" y="965"/>
                  </a:lnTo>
                  <a:lnTo>
                    <a:pt x="3987" y="850"/>
                  </a:lnTo>
                  <a:lnTo>
                    <a:pt x="2070" y="495"/>
                  </a:lnTo>
                  <a:lnTo>
                    <a:pt x="1092" y="2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5" name="object 3635" descr=""/>
            <p:cNvSpPr/>
            <p:nvPr/>
          </p:nvSpPr>
          <p:spPr>
            <a:xfrm>
              <a:off x="2584798" y="248260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231" y="0"/>
                  </a:moveTo>
                  <a:lnTo>
                    <a:pt x="0" y="3111"/>
                  </a:lnTo>
                  <a:lnTo>
                    <a:pt x="1993" y="3886"/>
                  </a:lnTo>
                  <a:lnTo>
                    <a:pt x="4013" y="4597"/>
                  </a:lnTo>
                  <a:lnTo>
                    <a:pt x="6096" y="5181"/>
                  </a:lnTo>
                  <a:lnTo>
                    <a:pt x="6985" y="1955"/>
                  </a:lnTo>
                  <a:lnTo>
                    <a:pt x="5054" y="1422"/>
                  </a:lnTo>
                  <a:lnTo>
                    <a:pt x="3124" y="749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6" name="object 3636" descr=""/>
            <p:cNvSpPr/>
            <p:nvPr/>
          </p:nvSpPr>
          <p:spPr>
            <a:xfrm>
              <a:off x="2585852" y="2482602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177" y="0"/>
                  </a:moveTo>
                  <a:lnTo>
                    <a:pt x="0" y="431"/>
                  </a:lnTo>
                  <a:lnTo>
                    <a:pt x="1917" y="1193"/>
                  </a:lnTo>
                  <a:lnTo>
                    <a:pt x="3848" y="1866"/>
                  </a:lnTo>
                  <a:lnTo>
                    <a:pt x="5803" y="2413"/>
                  </a:lnTo>
                  <a:lnTo>
                    <a:pt x="5930" y="1955"/>
                  </a:lnTo>
                  <a:lnTo>
                    <a:pt x="4000" y="1422"/>
                  </a:lnTo>
                  <a:lnTo>
                    <a:pt x="2070" y="749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7" name="object 3637" descr=""/>
            <p:cNvSpPr/>
            <p:nvPr/>
          </p:nvSpPr>
          <p:spPr>
            <a:xfrm>
              <a:off x="2579018" y="248003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422" y="0"/>
                  </a:moveTo>
                  <a:lnTo>
                    <a:pt x="0" y="3022"/>
                  </a:lnTo>
                  <a:lnTo>
                    <a:pt x="888" y="3454"/>
                  </a:lnTo>
                  <a:lnTo>
                    <a:pt x="1701" y="3886"/>
                  </a:lnTo>
                  <a:lnTo>
                    <a:pt x="2082" y="4064"/>
                  </a:lnTo>
                  <a:lnTo>
                    <a:pt x="2324" y="4191"/>
                  </a:lnTo>
                  <a:lnTo>
                    <a:pt x="3797" y="4864"/>
                  </a:lnTo>
                  <a:lnTo>
                    <a:pt x="4787" y="5283"/>
                  </a:lnTo>
                  <a:lnTo>
                    <a:pt x="5778" y="5676"/>
                  </a:lnTo>
                  <a:lnTo>
                    <a:pt x="7010" y="2565"/>
                  </a:lnTo>
                  <a:lnTo>
                    <a:pt x="6070" y="2197"/>
                  </a:lnTo>
                  <a:lnTo>
                    <a:pt x="5118" y="1803"/>
                  </a:lnTo>
                  <a:lnTo>
                    <a:pt x="3530" y="1066"/>
                  </a:lnTo>
                  <a:lnTo>
                    <a:pt x="1917" y="228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8" name="object 3638" descr=""/>
            <p:cNvSpPr/>
            <p:nvPr/>
          </p:nvSpPr>
          <p:spPr>
            <a:xfrm>
              <a:off x="2580237" y="248003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03" y="0"/>
                  </a:moveTo>
                  <a:lnTo>
                    <a:pt x="0" y="419"/>
                  </a:lnTo>
                  <a:lnTo>
                    <a:pt x="977" y="901"/>
                  </a:lnTo>
                  <a:lnTo>
                    <a:pt x="1777" y="1320"/>
                  </a:lnTo>
                  <a:lnTo>
                    <a:pt x="2565" y="1701"/>
                  </a:lnTo>
                  <a:lnTo>
                    <a:pt x="3721" y="2222"/>
                  </a:lnTo>
                  <a:lnTo>
                    <a:pt x="4660" y="2628"/>
                  </a:lnTo>
                  <a:lnTo>
                    <a:pt x="5613" y="3009"/>
                  </a:lnTo>
                  <a:lnTo>
                    <a:pt x="5791" y="2565"/>
                  </a:lnTo>
                  <a:lnTo>
                    <a:pt x="4851" y="2197"/>
                  </a:lnTo>
                  <a:lnTo>
                    <a:pt x="3898" y="1803"/>
                  </a:lnTo>
                  <a:lnTo>
                    <a:pt x="2984" y="1384"/>
                  </a:lnTo>
                  <a:lnTo>
                    <a:pt x="2755" y="1270"/>
                  </a:lnTo>
                  <a:lnTo>
                    <a:pt x="2311" y="1066"/>
                  </a:lnTo>
                  <a:lnTo>
                    <a:pt x="698" y="22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9" name="object 3639" descr=""/>
            <p:cNvSpPr/>
            <p:nvPr/>
          </p:nvSpPr>
          <p:spPr>
            <a:xfrm>
              <a:off x="2573468" y="247785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723" y="0"/>
                  </a:moveTo>
                  <a:lnTo>
                    <a:pt x="0" y="3263"/>
                  </a:lnTo>
                  <a:lnTo>
                    <a:pt x="1892" y="3682"/>
                  </a:lnTo>
                  <a:lnTo>
                    <a:pt x="3746" y="4356"/>
                  </a:lnTo>
                  <a:lnTo>
                    <a:pt x="5549" y="5207"/>
                  </a:lnTo>
                  <a:lnTo>
                    <a:pt x="6972" y="2184"/>
                  </a:lnTo>
                  <a:lnTo>
                    <a:pt x="4991" y="1244"/>
                  </a:lnTo>
                  <a:lnTo>
                    <a:pt x="2895" y="482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0" name="object 3640" descr=""/>
            <p:cNvSpPr/>
            <p:nvPr/>
          </p:nvSpPr>
          <p:spPr>
            <a:xfrm>
              <a:off x="2574090" y="2477850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01" y="0"/>
                  </a:moveTo>
                  <a:lnTo>
                    <a:pt x="0" y="457"/>
                  </a:lnTo>
                  <a:lnTo>
                    <a:pt x="2133" y="939"/>
                  </a:lnTo>
                  <a:lnTo>
                    <a:pt x="4191" y="1689"/>
                  </a:lnTo>
                  <a:lnTo>
                    <a:pt x="6146" y="2603"/>
                  </a:lnTo>
                  <a:lnTo>
                    <a:pt x="6350" y="2184"/>
                  </a:lnTo>
                  <a:lnTo>
                    <a:pt x="4368" y="1244"/>
                  </a:lnTo>
                  <a:lnTo>
                    <a:pt x="2273" y="48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1" name="object 3641" descr=""/>
            <p:cNvSpPr/>
            <p:nvPr/>
          </p:nvSpPr>
          <p:spPr>
            <a:xfrm>
              <a:off x="2567514" y="247716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2247" y="0"/>
                  </a:moveTo>
                  <a:lnTo>
                    <a:pt x="0" y="126"/>
                  </a:lnTo>
                  <a:lnTo>
                    <a:pt x="190" y="3467"/>
                  </a:lnTo>
                  <a:lnTo>
                    <a:pt x="2108" y="3352"/>
                  </a:lnTo>
                  <a:lnTo>
                    <a:pt x="4051" y="3517"/>
                  </a:lnTo>
                  <a:lnTo>
                    <a:pt x="5943" y="3949"/>
                  </a:lnTo>
                  <a:lnTo>
                    <a:pt x="6680" y="685"/>
                  </a:lnTo>
                  <a:lnTo>
                    <a:pt x="4508" y="203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2" name="object 3642" descr=""/>
            <p:cNvSpPr/>
            <p:nvPr/>
          </p:nvSpPr>
          <p:spPr>
            <a:xfrm>
              <a:off x="2567514" y="2477161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2247" y="0"/>
                  </a:moveTo>
                  <a:lnTo>
                    <a:pt x="0" y="126"/>
                  </a:lnTo>
                  <a:lnTo>
                    <a:pt x="25" y="596"/>
                  </a:lnTo>
                  <a:lnTo>
                    <a:pt x="2222" y="469"/>
                  </a:lnTo>
                  <a:lnTo>
                    <a:pt x="4445" y="660"/>
                  </a:lnTo>
                  <a:lnTo>
                    <a:pt x="6578" y="1142"/>
                  </a:lnTo>
                  <a:lnTo>
                    <a:pt x="6680" y="685"/>
                  </a:lnTo>
                  <a:lnTo>
                    <a:pt x="4508" y="203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3" name="object 3643" descr=""/>
            <p:cNvSpPr/>
            <p:nvPr/>
          </p:nvSpPr>
          <p:spPr>
            <a:xfrm>
              <a:off x="2560956" y="247728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553" y="0"/>
                  </a:moveTo>
                  <a:lnTo>
                    <a:pt x="4318" y="127"/>
                  </a:lnTo>
                  <a:lnTo>
                    <a:pt x="2108" y="571"/>
                  </a:lnTo>
                  <a:lnTo>
                    <a:pt x="0" y="1270"/>
                  </a:lnTo>
                  <a:lnTo>
                    <a:pt x="1041" y="4445"/>
                  </a:lnTo>
                  <a:lnTo>
                    <a:pt x="2908" y="3835"/>
                  </a:lnTo>
                  <a:lnTo>
                    <a:pt x="4813" y="3441"/>
                  </a:lnTo>
                  <a:lnTo>
                    <a:pt x="6743" y="3340"/>
                  </a:lnTo>
                  <a:lnTo>
                    <a:pt x="655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4" name="object 3644" descr=""/>
            <p:cNvSpPr/>
            <p:nvPr/>
          </p:nvSpPr>
          <p:spPr>
            <a:xfrm>
              <a:off x="2560956" y="2477286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6553" y="0"/>
                  </a:moveTo>
                  <a:lnTo>
                    <a:pt x="4318" y="127"/>
                  </a:lnTo>
                  <a:lnTo>
                    <a:pt x="2108" y="571"/>
                  </a:lnTo>
                  <a:lnTo>
                    <a:pt x="0" y="1270"/>
                  </a:lnTo>
                  <a:lnTo>
                    <a:pt x="152" y="1714"/>
                  </a:lnTo>
                  <a:lnTo>
                    <a:pt x="2209" y="1028"/>
                  </a:lnTo>
                  <a:lnTo>
                    <a:pt x="4381" y="584"/>
                  </a:lnTo>
                  <a:lnTo>
                    <a:pt x="6578" y="469"/>
                  </a:lnTo>
                  <a:lnTo>
                    <a:pt x="65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5" name="object 3645" descr=""/>
            <p:cNvSpPr/>
            <p:nvPr/>
          </p:nvSpPr>
          <p:spPr>
            <a:xfrm>
              <a:off x="2554955" y="247855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007" y="0"/>
                  </a:moveTo>
                  <a:lnTo>
                    <a:pt x="3898" y="685"/>
                  </a:lnTo>
                  <a:lnTo>
                    <a:pt x="1892" y="1612"/>
                  </a:lnTo>
                  <a:lnTo>
                    <a:pt x="0" y="2679"/>
                  </a:lnTo>
                  <a:lnTo>
                    <a:pt x="1638" y="5588"/>
                  </a:lnTo>
                  <a:lnTo>
                    <a:pt x="3378" y="4610"/>
                  </a:lnTo>
                  <a:lnTo>
                    <a:pt x="5181" y="3784"/>
                  </a:lnTo>
                  <a:lnTo>
                    <a:pt x="7048" y="3175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6" name="object 3646" descr=""/>
            <p:cNvSpPr/>
            <p:nvPr/>
          </p:nvSpPr>
          <p:spPr>
            <a:xfrm>
              <a:off x="2554955" y="2478559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6007" y="0"/>
                  </a:moveTo>
                  <a:lnTo>
                    <a:pt x="3898" y="685"/>
                  </a:lnTo>
                  <a:lnTo>
                    <a:pt x="1892" y="1612"/>
                  </a:lnTo>
                  <a:lnTo>
                    <a:pt x="0" y="2679"/>
                  </a:lnTo>
                  <a:lnTo>
                    <a:pt x="228" y="3086"/>
                  </a:lnTo>
                  <a:lnTo>
                    <a:pt x="2108" y="2032"/>
                  </a:lnTo>
                  <a:lnTo>
                    <a:pt x="4076" y="1117"/>
                  </a:lnTo>
                  <a:lnTo>
                    <a:pt x="6146" y="444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7" name="object 3647" descr=""/>
            <p:cNvSpPr/>
            <p:nvPr/>
          </p:nvSpPr>
          <p:spPr>
            <a:xfrm>
              <a:off x="2552334" y="247474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5270" y="0"/>
                  </a:moveTo>
                  <a:lnTo>
                    <a:pt x="3213" y="1092"/>
                  </a:lnTo>
                  <a:lnTo>
                    <a:pt x="1422" y="2628"/>
                  </a:lnTo>
                  <a:lnTo>
                    <a:pt x="0" y="4432"/>
                  </a:lnTo>
                  <a:lnTo>
                    <a:pt x="2616" y="6502"/>
                  </a:lnTo>
                  <a:lnTo>
                    <a:pt x="3771" y="5029"/>
                  </a:lnTo>
                  <a:lnTo>
                    <a:pt x="5207" y="3809"/>
                  </a:lnTo>
                  <a:lnTo>
                    <a:pt x="6832" y="2946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8" name="object 3648" descr=""/>
            <p:cNvSpPr/>
            <p:nvPr/>
          </p:nvSpPr>
          <p:spPr>
            <a:xfrm>
              <a:off x="2554582" y="2477268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368" y="0"/>
                  </a:moveTo>
                  <a:lnTo>
                    <a:pt x="2679" y="901"/>
                  </a:lnTo>
                  <a:lnTo>
                    <a:pt x="1193" y="2171"/>
                  </a:lnTo>
                  <a:lnTo>
                    <a:pt x="0" y="3683"/>
                  </a:lnTo>
                  <a:lnTo>
                    <a:pt x="368" y="3975"/>
                  </a:lnTo>
                  <a:lnTo>
                    <a:pt x="1523" y="2501"/>
                  </a:lnTo>
                  <a:lnTo>
                    <a:pt x="2959" y="1282"/>
                  </a:lnTo>
                  <a:lnTo>
                    <a:pt x="4584" y="419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9" name="object 3649" descr=""/>
            <p:cNvSpPr/>
            <p:nvPr/>
          </p:nvSpPr>
          <p:spPr>
            <a:xfrm>
              <a:off x="2557600" y="2472959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730" y="0"/>
                  </a:moveTo>
                  <a:lnTo>
                    <a:pt x="4368" y="50"/>
                  </a:lnTo>
                  <a:lnTo>
                    <a:pt x="2044" y="685"/>
                  </a:lnTo>
                  <a:lnTo>
                    <a:pt x="0" y="1778"/>
                  </a:lnTo>
                  <a:lnTo>
                    <a:pt x="1562" y="4724"/>
                  </a:lnTo>
                  <a:lnTo>
                    <a:pt x="3187" y="3860"/>
                  </a:lnTo>
                  <a:lnTo>
                    <a:pt x="4991" y="3378"/>
                  </a:lnTo>
                  <a:lnTo>
                    <a:pt x="6794" y="3340"/>
                  </a:lnTo>
                  <a:lnTo>
                    <a:pt x="67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0" name="object 3650" descr=""/>
            <p:cNvSpPr/>
            <p:nvPr/>
          </p:nvSpPr>
          <p:spPr>
            <a:xfrm>
              <a:off x="2558947" y="247583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5435" y="0"/>
                  </a:moveTo>
                  <a:lnTo>
                    <a:pt x="3556" y="38"/>
                  </a:lnTo>
                  <a:lnTo>
                    <a:pt x="1676" y="546"/>
                  </a:lnTo>
                  <a:lnTo>
                    <a:pt x="0" y="1447"/>
                  </a:lnTo>
                  <a:lnTo>
                    <a:pt x="215" y="1854"/>
                  </a:lnTo>
                  <a:lnTo>
                    <a:pt x="1841" y="990"/>
                  </a:lnTo>
                  <a:lnTo>
                    <a:pt x="3644" y="508"/>
                  </a:lnTo>
                  <a:lnTo>
                    <a:pt x="5448" y="469"/>
                  </a:lnTo>
                  <a:lnTo>
                    <a:pt x="54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1" name="object 3651" descr=""/>
            <p:cNvSpPr/>
            <p:nvPr/>
          </p:nvSpPr>
          <p:spPr>
            <a:xfrm>
              <a:off x="2564333" y="247293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1168" y="0"/>
                  </a:moveTo>
                  <a:lnTo>
                    <a:pt x="0" y="25"/>
                  </a:lnTo>
                  <a:lnTo>
                    <a:pt x="63" y="3365"/>
                  </a:lnTo>
                  <a:lnTo>
                    <a:pt x="1866" y="3327"/>
                  </a:lnTo>
                  <a:lnTo>
                    <a:pt x="3670" y="3746"/>
                  </a:lnTo>
                  <a:lnTo>
                    <a:pt x="5295" y="4572"/>
                  </a:lnTo>
                  <a:lnTo>
                    <a:pt x="6807" y="1587"/>
                  </a:lnTo>
                  <a:lnTo>
                    <a:pt x="5765" y="1066"/>
                  </a:lnTo>
                  <a:lnTo>
                    <a:pt x="4648" y="660"/>
                  </a:lnTo>
                  <a:lnTo>
                    <a:pt x="2349" y="127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2" name="object 3652" descr=""/>
            <p:cNvSpPr/>
            <p:nvPr/>
          </p:nvSpPr>
          <p:spPr>
            <a:xfrm>
              <a:off x="2564383" y="2475794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1892" y="0"/>
                  </a:moveTo>
                  <a:lnTo>
                    <a:pt x="0" y="38"/>
                  </a:lnTo>
                  <a:lnTo>
                    <a:pt x="12" y="507"/>
                  </a:lnTo>
                  <a:lnTo>
                    <a:pt x="1816" y="469"/>
                  </a:lnTo>
                  <a:lnTo>
                    <a:pt x="3619" y="888"/>
                  </a:lnTo>
                  <a:lnTo>
                    <a:pt x="5245" y="1714"/>
                  </a:lnTo>
                  <a:lnTo>
                    <a:pt x="5461" y="1295"/>
                  </a:lnTo>
                  <a:lnTo>
                    <a:pt x="3771" y="431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3" name="object 3653" descr=""/>
            <p:cNvSpPr/>
            <p:nvPr/>
          </p:nvSpPr>
          <p:spPr>
            <a:xfrm>
              <a:off x="2569625" y="247453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511" y="0"/>
                  </a:moveTo>
                  <a:lnTo>
                    <a:pt x="0" y="2971"/>
                  </a:lnTo>
                  <a:lnTo>
                    <a:pt x="812" y="3390"/>
                  </a:lnTo>
                  <a:lnTo>
                    <a:pt x="1587" y="3898"/>
                  </a:lnTo>
                  <a:lnTo>
                    <a:pt x="2654" y="4775"/>
                  </a:lnTo>
                  <a:lnTo>
                    <a:pt x="3009" y="5092"/>
                  </a:lnTo>
                  <a:lnTo>
                    <a:pt x="3505" y="5587"/>
                  </a:lnTo>
                  <a:lnTo>
                    <a:pt x="3657" y="5765"/>
                  </a:lnTo>
                  <a:lnTo>
                    <a:pt x="3822" y="5930"/>
                  </a:lnTo>
                  <a:lnTo>
                    <a:pt x="4191" y="6349"/>
                  </a:lnTo>
                  <a:lnTo>
                    <a:pt x="6870" y="4368"/>
                  </a:lnTo>
                  <a:lnTo>
                    <a:pt x="2552" y="52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4" name="object 3654" descr=""/>
            <p:cNvSpPr/>
            <p:nvPr/>
          </p:nvSpPr>
          <p:spPr>
            <a:xfrm>
              <a:off x="2569625" y="2477096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15" y="0"/>
                  </a:moveTo>
                  <a:lnTo>
                    <a:pt x="0" y="406"/>
                  </a:lnTo>
                  <a:lnTo>
                    <a:pt x="812" y="825"/>
                  </a:lnTo>
                  <a:lnTo>
                    <a:pt x="1587" y="1333"/>
                  </a:lnTo>
                  <a:lnTo>
                    <a:pt x="2654" y="2209"/>
                  </a:lnTo>
                  <a:lnTo>
                    <a:pt x="3009" y="2527"/>
                  </a:lnTo>
                  <a:lnTo>
                    <a:pt x="3505" y="3022"/>
                  </a:lnTo>
                  <a:lnTo>
                    <a:pt x="3657" y="3200"/>
                  </a:lnTo>
                  <a:lnTo>
                    <a:pt x="3822" y="3365"/>
                  </a:lnTo>
                  <a:lnTo>
                    <a:pt x="4114" y="3708"/>
                  </a:lnTo>
                  <a:lnTo>
                    <a:pt x="4254" y="3873"/>
                  </a:lnTo>
                  <a:lnTo>
                    <a:pt x="4622" y="3581"/>
                  </a:lnTo>
                  <a:lnTo>
                    <a:pt x="4483" y="3403"/>
                  </a:lnTo>
                  <a:lnTo>
                    <a:pt x="4165" y="3047"/>
                  </a:lnTo>
                  <a:lnTo>
                    <a:pt x="3670" y="2527"/>
                  </a:lnTo>
                  <a:lnTo>
                    <a:pt x="3327" y="2184"/>
                  </a:lnTo>
                  <a:lnTo>
                    <a:pt x="2971" y="1866"/>
                  </a:lnTo>
                  <a:lnTo>
                    <a:pt x="1854" y="952"/>
                  </a:lnTo>
                  <a:lnTo>
                    <a:pt x="1066" y="41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5" name="object 3655" descr=""/>
            <p:cNvSpPr/>
            <p:nvPr/>
          </p:nvSpPr>
          <p:spPr>
            <a:xfrm>
              <a:off x="2573882" y="2478899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616" y="0"/>
                  </a:moveTo>
                  <a:lnTo>
                    <a:pt x="0" y="2070"/>
                  </a:lnTo>
                  <a:lnTo>
                    <a:pt x="1066" y="3403"/>
                  </a:lnTo>
                  <a:lnTo>
                    <a:pt x="1689" y="5181"/>
                  </a:lnTo>
                  <a:lnTo>
                    <a:pt x="2133" y="7099"/>
                  </a:lnTo>
                  <a:lnTo>
                    <a:pt x="5384" y="6337"/>
                  </a:lnTo>
                  <a:lnTo>
                    <a:pt x="5130" y="5270"/>
                  </a:lnTo>
                  <a:lnTo>
                    <a:pt x="4826" y="4190"/>
                  </a:lnTo>
                  <a:lnTo>
                    <a:pt x="3962" y="2031"/>
                  </a:lnTo>
                  <a:lnTo>
                    <a:pt x="3378" y="965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6" name="object 3656" descr=""/>
            <p:cNvSpPr/>
            <p:nvPr/>
          </p:nvSpPr>
          <p:spPr>
            <a:xfrm>
              <a:off x="2573882" y="2480677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368" y="0"/>
                  </a:moveTo>
                  <a:lnTo>
                    <a:pt x="0" y="292"/>
                  </a:lnTo>
                  <a:lnTo>
                    <a:pt x="1066" y="1625"/>
                  </a:lnTo>
                  <a:lnTo>
                    <a:pt x="1689" y="3403"/>
                  </a:lnTo>
                  <a:lnTo>
                    <a:pt x="2133" y="5321"/>
                  </a:lnTo>
                  <a:lnTo>
                    <a:pt x="2590" y="5219"/>
                  </a:lnTo>
                  <a:lnTo>
                    <a:pt x="2362" y="4241"/>
                  </a:lnTo>
                  <a:lnTo>
                    <a:pt x="2095" y="3289"/>
                  </a:lnTo>
                  <a:lnTo>
                    <a:pt x="1727" y="2412"/>
                  </a:lnTo>
                  <a:lnTo>
                    <a:pt x="1371" y="1523"/>
                  </a:lnTo>
                  <a:lnTo>
                    <a:pt x="927" y="711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7" name="object 3657" descr=""/>
            <p:cNvSpPr/>
            <p:nvPr/>
          </p:nvSpPr>
          <p:spPr>
            <a:xfrm>
              <a:off x="2576010" y="2485230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251" y="0"/>
                  </a:moveTo>
                  <a:lnTo>
                    <a:pt x="0" y="774"/>
                  </a:lnTo>
                  <a:lnTo>
                    <a:pt x="457" y="2692"/>
                  </a:lnTo>
                  <a:lnTo>
                    <a:pt x="749" y="4762"/>
                  </a:lnTo>
                  <a:lnTo>
                    <a:pt x="1269" y="6896"/>
                  </a:lnTo>
                  <a:lnTo>
                    <a:pt x="4508" y="6108"/>
                  </a:lnTo>
                  <a:lnTo>
                    <a:pt x="4038" y="4191"/>
                  </a:lnTo>
                  <a:lnTo>
                    <a:pt x="3759" y="2133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8" name="object 3658" descr=""/>
            <p:cNvSpPr/>
            <p:nvPr/>
          </p:nvSpPr>
          <p:spPr>
            <a:xfrm>
              <a:off x="2576010" y="2485891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457" y="0"/>
                  </a:moveTo>
                  <a:lnTo>
                    <a:pt x="0" y="114"/>
                  </a:lnTo>
                  <a:lnTo>
                    <a:pt x="457" y="2031"/>
                  </a:lnTo>
                  <a:lnTo>
                    <a:pt x="749" y="4102"/>
                  </a:lnTo>
                  <a:lnTo>
                    <a:pt x="1269" y="6235"/>
                  </a:lnTo>
                  <a:lnTo>
                    <a:pt x="1727" y="6121"/>
                  </a:lnTo>
                  <a:lnTo>
                    <a:pt x="1219" y="4025"/>
                  </a:lnTo>
                  <a:lnTo>
                    <a:pt x="927" y="195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9" name="object 3659" descr=""/>
            <p:cNvSpPr/>
            <p:nvPr/>
          </p:nvSpPr>
          <p:spPr>
            <a:xfrm>
              <a:off x="2577279" y="2491331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3251" y="0"/>
                  </a:moveTo>
                  <a:lnTo>
                    <a:pt x="0" y="800"/>
                  </a:lnTo>
                  <a:lnTo>
                    <a:pt x="266" y="1866"/>
                  </a:lnTo>
                  <a:lnTo>
                    <a:pt x="584" y="2946"/>
                  </a:lnTo>
                  <a:lnTo>
                    <a:pt x="1041" y="4013"/>
                  </a:lnTo>
                  <a:lnTo>
                    <a:pt x="1485" y="5092"/>
                  </a:lnTo>
                  <a:lnTo>
                    <a:pt x="2082" y="6146"/>
                  </a:lnTo>
                  <a:lnTo>
                    <a:pt x="2844" y="7099"/>
                  </a:lnTo>
                  <a:lnTo>
                    <a:pt x="5448" y="5003"/>
                  </a:lnTo>
                  <a:lnTo>
                    <a:pt x="4356" y="3670"/>
                  </a:lnTo>
                  <a:lnTo>
                    <a:pt x="3708" y="1904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0" name="object 3660" descr=""/>
            <p:cNvSpPr/>
            <p:nvPr/>
          </p:nvSpPr>
          <p:spPr>
            <a:xfrm>
              <a:off x="2577279" y="2492017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457" y="0"/>
                  </a:moveTo>
                  <a:lnTo>
                    <a:pt x="0" y="114"/>
                  </a:lnTo>
                  <a:lnTo>
                    <a:pt x="266" y="1181"/>
                  </a:lnTo>
                  <a:lnTo>
                    <a:pt x="584" y="2260"/>
                  </a:lnTo>
                  <a:lnTo>
                    <a:pt x="1041" y="3327"/>
                  </a:lnTo>
                  <a:lnTo>
                    <a:pt x="1485" y="4406"/>
                  </a:lnTo>
                  <a:lnTo>
                    <a:pt x="2082" y="5460"/>
                  </a:lnTo>
                  <a:lnTo>
                    <a:pt x="2844" y="6413"/>
                  </a:lnTo>
                  <a:lnTo>
                    <a:pt x="3213" y="6121"/>
                  </a:lnTo>
                  <a:lnTo>
                    <a:pt x="2476" y="5206"/>
                  </a:lnTo>
                  <a:lnTo>
                    <a:pt x="1904" y="4190"/>
                  </a:lnTo>
                  <a:lnTo>
                    <a:pt x="1028" y="2108"/>
                  </a:lnTo>
                  <a:lnTo>
                    <a:pt x="711" y="105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1" name="object 3661" descr=""/>
            <p:cNvSpPr/>
            <p:nvPr/>
          </p:nvSpPr>
          <p:spPr>
            <a:xfrm>
              <a:off x="2580128" y="249634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2603" y="0"/>
                  </a:moveTo>
                  <a:lnTo>
                    <a:pt x="0" y="2095"/>
                  </a:lnTo>
                  <a:lnTo>
                    <a:pt x="736" y="2997"/>
                  </a:lnTo>
                  <a:lnTo>
                    <a:pt x="1600" y="3848"/>
                  </a:lnTo>
                  <a:lnTo>
                    <a:pt x="3606" y="5257"/>
                  </a:lnTo>
                  <a:lnTo>
                    <a:pt x="4749" y="5791"/>
                  </a:lnTo>
                  <a:lnTo>
                    <a:pt x="5930" y="6108"/>
                  </a:lnTo>
                  <a:lnTo>
                    <a:pt x="6807" y="2882"/>
                  </a:lnTo>
                  <a:lnTo>
                    <a:pt x="5981" y="2666"/>
                  </a:lnTo>
                  <a:lnTo>
                    <a:pt x="5207" y="2298"/>
                  </a:lnTo>
                  <a:lnTo>
                    <a:pt x="3810" y="1320"/>
                  </a:lnTo>
                  <a:lnTo>
                    <a:pt x="3162" y="698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2" name="object 3662" descr=""/>
            <p:cNvSpPr/>
            <p:nvPr/>
          </p:nvSpPr>
          <p:spPr>
            <a:xfrm>
              <a:off x="2580128" y="2498131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355" y="0"/>
                  </a:moveTo>
                  <a:lnTo>
                    <a:pt x="5930" y="4318"/>
                  </a:lnTo>
                  <a:lnTo>
                    <a:pt x="6057" y="3860"/>
                  </a:lnTo>
                  <a:lnTo>
                    <a:pt x="4927" y="3556"/>
                  </a:lnTo>
                  <a:lnTo>
                    <a:pt x="3835" y="3048"/>
                  </a:lnTo>
                  <a:lnTo>
                    <a:pt x="1905" y="1701"/>
                  </a:lnTo>
                  <a:lnTo>
                    <a:pt x="1079" y="88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3" name="object 3663" descr=""/>
            <p:cNvSpPr/>
            <p:nvPr/>
          </p:nvSpPr>
          <p:spPr>
            <a:xfrm>
              <a:off x="2586053" y="249921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337" y="0"/>
                  </a:moveTo>
                  <a:lnTo>
                    <a:pt x="4419" y="355"/>
                  </a:lnTo>
                  <a:lnTo>
                    <a:pt x="2539" y="457"/>
                  </a:lnTo>
                  <a:lnTo>
                    <a:pt x="876" y="12"/>
                  </a:lnTo>
                  <a:lnTo>
                    <a:pt x="0" y="3225"/>
                  </a:lnTo>
                  <a:lnTo>
                    <a:pt x="1193" y="3556"/>
                  </a:lnTo>
                  <a:lnTo>
                    <a:pt x="2400" y="3670"/>
                  </a:lnTo>
                  <a:lnTo>
                    <a:pt x="4724" y="3632"/>
                  </a:lnTo>
                  <a:lnTo>
                    <a:pt x="5841" y="3492"/>
                  </a:lnTo>
                  <a:lnTo>
                    <a:pt x="6934" y="3289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4" name="object 3664" descr=""/>
            <p:cNvSpPr/>
            <p:nvPr/>
          </p:nvSpPr>
          <p:spPr>
            <a:xfrm>
              <a:off x="2586053" y="2501999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126" y="0"/>
                  </a:moveTo>
                  <a:lnTo>
                    <a:pt x="0" y="444"/>
                  </a:lnTo>
                  <a:lnTo>
                    <a:pt x="1193" y="774"/>
                  </a:lnTo>
                  <a:lnTo>
                    <a:pt x="2400" y="888"/>
                  </a:lnTo>
                  <a:lnTo>
                    <a:pt x="4724" y="850"/>
                  </a:lnTo>
                  <a:lnTo>
                    <a:pt x="5841" y="711"/>
                  </a:lnTo>
                  <a:lnTo>
                    <a:pt x="6934" y="507"/>
                  </a:lnTo>
                  <a:lnTo>
                    <a:pt x="6845" y="50"/>
                  </a:lnTo>
                  <a:lnTo>
                    <a:pt x="5778" y="241"/>
                  </a:lnTo>
                  <a:lnTo>
                    <a:pt x="4686" y="380"/>
                  </a:lnTo>
                  <a:lnTo>
                    <a:pt x="2425" y="419"/>
                  </a:lnTo>
                  <a:lnTo>
                    <a:pt x="1257" y="30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5" name="object 3665" descr=""/>
            <p:cNvSpPr/>
            <p:nvPr/>
          </p:nvSpPr>
          <p:spPr>
            <a:xfrm>
              <a:off x="2592384" y="249774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5930" y="0"/>
                  </a:moveTo>
                  <a:lnTo>
                    <a:pt x="3886" y="533"/>
                  </a:lnTo>
                  <a:lnTo>
                    <a:pt x="1917" y="1117"/>
                  </a:lnTo>
                  <a:lnTo>
                    <a:pt x="0" y="1473"/>
                  </a:lnTo>
                  <a:lnTo>
                    <a:pt x="609" y="4762"/>
                  </a:lnTo>
                  <a:lnTo>
                    <a:pt x="2781" y="4356"/>
                  </a:lnTo>
                  <a:lnTo>
                    <a:pt x="4813" y="3746"/>
                  </a:lnTo>
                  <a:lnTo>
                    <a:pt x="6781" y="3225"/>
                  </a:lnTo>
                  <a:lnTo>
                    <a:pt x="59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6" name="object 3666" descr=""/>
            <p:cNvSpPr/>
            <p:nvPr/>
          </p:nvSpPr>
          <p:spPr>
            <a:xfrm>
              <a:off x="2592905" y="2500516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6146" y="0"/>
                  </a:moveTo>
                  <a:lnTo>
                    <a:pt x="4152" y="520"/>
                  </a:lnTo>
                  <a:lnTo>
                    <a:pt x="2133" y="1130"/>
                  </a:lnTo>
                  <a:lnTo>
                    <a:pt x="0" y="1536"/>
                  </a:lnTo>
                  <a:lnTo>
                    <a:pt x="88" y="1993"/>
                  </a:lnTo>
                  <a:lnTo>
                    <a:pt x="2260" y="1587"/>
                  </a:lnTo>
                  <a:lnTo>
                    <a:pt x="4292" y="977"/>
                  </a:lnTo>
                  <a:lnTo>
                    <a:pt x="6261" y="457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7" name="object 3667" descr=""/>
            <p:cNvSpPr/>
            <p:nvPr/>
          </p:nvSpPr>
          <p:spPr>
            <a:xfrm>
              <a:off x="2598323" y="249672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5460" y="0"/>
                  </a:moveTo>
                  <a:lnTo>
                    <a:pt x="0" y="1016"/>
                  </a:lnTo>
                  <a:lnTo>
                    <a:pt x="838" y="4241"/>
                  </a:lnTo>
                  <a:lnTo>
                    <a:pt x="1333" y="4114"/>
                  </a:lnTo>
                  <a:lnTo>
                    <a:pt x="3276" y="3670"/>
                  </a:lnTo>
                  <a:lnTo>
                    <a:pt x="4673" y="3429"/>
                  </a:lnTo>
                  <a:lnTo>
                    <a:pt x="5600" y="3352"/>
                  </a:lnTo>
                  <a:lnTo>
                    <a:pt x="6476" y="3403"/>
                  </a:lnTo>
                  <a:lnTo>
                    <a:pt x="6654" y="63"/>
                  </a:lnTo>
                  <a:lnTo>
                    <a:pt x="546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8" name="object 3668" descr=""/>
            <p:cNvSpPr/>
            <p:nvPr/>
          </p:nvSpPr>
          <p:spPr>
            <a:xfrm>
              <a:off x="2599047" y="2499608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4851" y="0"/>
                  </a:moveTo>
                  <a:lnTo>
                    <a:pt x="0" y="914"/>
                  </a:lnTo>
                  <a:lnTo>
                    <a:pt x="114" y="1358"/>
                  </a:lnTo>
                  <a:lnTo>
                    <a:pt x="609" y="1231"/>
                  </a:lnTo>
                  <a:lnTo>
                    <a:pt x="2070" y="889"/>
                  </a:lnTo>
                  <a:lnTo>
                    <a:pt x="2552" y="787"/>
                  </a:lnTo>
                  <a:lnTo>
                    <a:pt x="3949" y="546"/>
                  </a:lnTo>
                  <a:lnTo>
                    <a:pt x="4876" y="469"/>
                  </a:lnTo>
                  <a:lnTo>
                    <a:pt x="5753" y="520"/>
                  </a:lnTo>
                  <a:lnTo>
                    <a:pt x="5778" y="50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9" name="object 3669" descr=""/>
            <p:cNvSpPr/>
            <p:nvPr/>
          </p:nvSpPr>
          <p:spPr>
            <a:xfrm>
              <a:off x="2604801" y="249678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77" y="0"/>
                  </a:moveTo>
                  <a:lnTo>
                    <a:pt x="0" y="3340"/>
                  </a:lnTo>
                  <a:lnTo>
                    <a:pt x="876" y="3390"/>
                  </a:lnTo>
                  <a:lnTo>
                    <a:pt x="1701" y="3568"/>
                  </a:lnTo>
                  <a:lnTo>
                    <a:pt x="3111" y="4229"/>
                  </a:lnTo>
                  <a:lnTo>
                    <a:pt x="3695" y="4698"/>
                  </a:lnTo>
                  <a:lnTo>
                    <a:pt x="4152" y="5333"/>
                  </a:lnTo>
                  <a:lnTo>
                    <a:pt x="6845" y="3352"/>
                  </a:lnTo>
                  <a:lnTo>
                    <a:pt x="1384" y="7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0" name="object 3670" descr=""/>
            <p:cNvSpPr/>
            <p:nvPr/>
          </p:nvSpPr>
          <p:spPr>
            <a:xfrm>
              <a:off x="2604801" y="2499657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25" y="0"/>
                  </a:moveTo>
                  <a:lnTo>
                    <a:pt x="0" y="469"/>
                  </a:lnTo>
                  <a:lnTo>
                    <a:pt x="876" y="520"/>
                  </a:lnTo>
                  <a:lnTo>
                    <a:pt x="1701" y="698"/>
                  </a:lnTo>
                  <a:lnTo>
                    <a:pt x="3111" y="1358"/>
                  </a:lnTo>
                  <a:lnTo>
                    <a:pt x="3695" y="1828"/>
                  </a:lnTo>
                  <a:lnTo>
                    <a:pt x="4152" y="2463"/>
                  </a:lnTo>
                  <a:lnTo>
                    <a:pt x="4533" y="2184"/>
                  </a:lnTo>
                  <a:lnTo>
                    <a:pt x="952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1" name="object 3671" descr=""/>
            <p:cNvSpPr/>
            <p:nvPr/>
          </p:nvSpPr>
          <p:spPr>
            <a:xfrm>
              <a:off x="2608959" y="2500137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2679" y="0"/>
                  </a:moveTo>
                  <a:lnTo>
                    <a:pt x="0" y="1981"/>
                  </a:lnTo>
                  <a:lnTo>
                    <a:pt x="457" y="2616"/>
                  </a:lnTo>
                  <a:lnTo>
                    <a:pt x="800" y="3390"/>
                  </a:lnTo>
                  <a:lnTo>
                    <a:pt x="1257" y="5092"/>
                  </a:lnTo>
                  <a:lnTo>
                    <a:pt x="1371" y="6019"/>
                  </a:lnTo>
                  <a:lnTo>
                    <a:pt x="1409" y="6959"/>
                  </a:lnTo>
                  <a:lnTo>
                    <a:pt x="4749" y="6832"/>
                  </a:lnTo>
                  <a:lnTo>
                    <a:pt x="4698" y="5689"/>
                  </a:lnTo>
                  <a:lnTo>
                    <a:pt x="4559" y="4533"/>
                  </a:lnTo>
                  <a:lnTo>
                    <a:pt x="3949" y="2222"/>
                  </a:lnTo>
                  <a:lnTo>
                    <a:pt x="3454" y="1054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2" name="object 3672" descr=""/>
            <p:cNvSpPr/>
            <p:nvPr/>
          </p:nvSpPr>
          <p:spPr>
            <a:xfrm>
              <a:off x="2608959" y="2501839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368" y="0"/>
                  </a:moveTo>
                  <a:lnTo>
                    <a:pt x="0" y="279"/>
                  </a:lnTo>
                  <a:lnTo>
                    <a:pt x="457" y="914"/>
                  </a:lnTo>
                  <a:lnTo>
                    <a:pt x="800" y="1689"/>
                  </a:lnTo>
                  <a:lnTo>
                    <a:pt x="1257" y="3390"/>
                  </a:lnTo>
                  <a:lnTo>
                    <a:pt x="1371" y="4317"/>
                  </a:lnTo>
                  <a:lnTo>
                    <a:pt x="1409" y="5257"/>
                  </a:lnTo>
                  <a:lnTo>
                    <a:pt x="1879" y="5245"/>
                  </a:lnTo>
                  <a:lnTo>
                    <a:pt x="1841" y="4267"/>
                  </a:lnTo>
                  <a:lnTo>
                    <a:pt x="1714" y="3314"/>
                  </a:lnTo>
                  <a:lnTo>
                    <a:pt x="1244" y="1523"/>
                  </a:lnTo>
                  <a:lnTo>
                    <a:pt x="876" y="68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3" name="object 3673" descr=""/>
            <p:cNvSpPr/>
            <p:nvPr/>
          </p:nvSpPr>
          <p:spPr>
            <a:xfrm>
              <a:off x="2609814" y="2506966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898" y="0"/>
                  </a:moveTo>
                  <a:lnTo>
                    <a:pt x="558" y="126"/>
                  </a:lnTo>
                  <a:lnTo>
                    <a:pt x="622" y="2019"/>
                  </a:lnTo>
                  <a:lnTo>
                    <a:pt x="393" y="3987"/>
                  </a:lnTo>
                  <a:lnTo>
                    <a:pt x="0" y="5930"/>
                  </a:lnTo>
                  <a:lnTo>
                    <a:pt x="3276" y="6603"/>
                  </a:lnTo>
                  <a:lnTo>
                    <a:pt x="3708" y="4470"/>
                  </a:lnTo>
                  <a:lnTo>
                    <a:pt x="3975" y="2273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4" name="object 3674" descr=""/>
            <p:cNvSpPr/>
            <p:nvPr/>
          </p:nvSpPr>
          <p:spPr>
            <a:xfrm>
              <a:off x="2609814" y="2507080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1028" y="0"/>
                  </a:moveTo>
                  <a:lnTo>
                    <a:pt x="558" y="12"/>
                  </a:lnTo>
                  <a:lnTo>
                    <a:pt x="622" y="1904"/>
                  </a:lnTo>
                  <a:lnTo>
                    <a:pt x="393" y="3873"/>
                  </a:lnTo>
                  <a:lnTo>
                    <a:pt x="0" y="5816"/>
                  </a:lnTo>
                  <a:lnTo>
                    <a:pt x="457" y="5905"/>
                  </a:lnTo>
                  <a:lnTo>
                    <a:pt x="863" y="3936"/>
                  </a:lnTo>
                  <a:lnTo>
                    <a:pt x="1092" y="1943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5" name="object 3675" descr=""/>
            <p:cNvSpPr/>
            <p:nvPr/>
          </p:nvSpPr>
          <p:spPr>
            <a:xfrm>
              <a:off x="2608167" y="2512902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651" y="0"/>
                  </a:moveTo>
                  <a:lnTo>
                    <a:pt x="1244" y="1943"/>
                  </a:lnTo>
                  <a:lnTo>
                    <a:pt x="685" y="3860"/>
                  </a:lnTo>
                  <a:lnTo>
                    <a:pt x="0" y="5753"/>
                  </a:lnTo>
                  <a:lnTo>
                    <a:pt x="3136" y="6896"/>
                  </a:lnTo>
                  <a:lnTo>
                    <a:pt x="3873" y="4876"/>
                  </a:lnTo>
                  <a:lnTo>
                    <a:pt x="4483" y="2793"/>
                  </a:lnTo>
                  <a:lnTo>
                    <a:pt x="4914" y="660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6" name="object 3676" descr=""/>
            <p:cNvSpPr/>
            <p:nvPr/>
          </p:nvSpPr>
          <p:spPr>
            <a:xfrm>
              <a:off x="2608167" y="2512902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1651" y="0"/>
                  </a:moveTo>
                  <a:lnTo>
                    <a:pt x="1244" y="1943"/>
                  </a:lnTo>
                  <a:lnTo>
                    <a:pt x="685" y="3860"/>
                  </a:lnTo>
                  <a:lnTo>
                    <a:pt x="0" y="5753"/>
                  </a:lnTo>
                  <a:lnTo>
                    <a:pt x="444" y="5918"/>
                  </a:lnTo>
                  <a:lnTo>
                    <a:pt x="1130" y="4000"/>
                  </a:lnTo>
                  <a:lnTo>
                    <a:pt x="1701" y="2057"/>
                  </a:lnTo>
                  <a:lnTo>
                    <a:pt x="2108" y="88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7" name="object 3677" descr=""/>
            <p:cNvSpPr/>
            <p:nvPr/>
          </p:nvSpPr>
          <p:spPr>
            <a:xfrm>
              <a:off x="2605535" y="2518649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628" y="0"/>
                  </a:moveTo>
                  <a:lnTo>
                    <a:pt x="0" y="4940"/>
                  </a:lnTo>
                  <a:lnTo>
                    <a:pt x="2514" y="7137"/>
                  </a:lnTo>
                  <a:lnTo>
                    <a:pt x="5765" y="1143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8" name="object 3678" descr=""/>
            <p:cNvSpPr/>
            <p:nvPr/>
          </p:nvSpPr>
          <p:spPr>
            <a:xfrm>
              <a:off x="2605535" y="2518649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628" y="0"/>
                  </a:moveTo>
                  <a:lnTo>
                    <a:pt x="0" y="4940"/>
                  </a:lnTo>
                  <a:lnTo>
                    <a:pt x="355" y="5245"/>
                  </a:lnTo>
                  <a:lnTo>
                    <a:pt x="3073" y="165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9" name="object 3679" descr=""/>
            <p:cNvSpPr/>
            <p:nvPr/>
          </p:nvSpPr>
          <p:spPr>
            <a:xfrm>
              <a:off x="2601174" y="252359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4356" y="0"/>
                  </a:moveTo>
                  <a:lnTo>
                    <a:pt x="0" y="2260"/>
                  </a:lnTo>
                  <a:lnTo>
                    <a:pt x="419" y="5575"/>
                  </a:lnTo>
                  <a:lnTo>
                    <a:pt x="6870" y="2197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0" name="object 3680" descr=""/>
            <p:cNvSpPr/>
            <p:nvPr/>
          </p:nvSpPr>
          <p:spPr>
            <a:xfrm>
              <a:off x="2601174" y="2523595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4356" y="0"/>
                  </a:moveTo>
                  <a:lnTo>
                    <a:pt x="0" y="2260"/>
                  </a:lnTo>
                  <a:lnTo>
                    <a:pt x="63" y="2730"/>
                  </a:lnTo>
                  <a:lnTo>
                    <a:pt x="4711" y="304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1" name="object 3681" descr=""/>
            <p:cNvSpPr/>
            <p:nvPr/>
          </p:nvSpPr>
          <p:spPr>
            <a:xfrm>
              <a:off x="2594395" y="252482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2374" y="0"/>
                  </a:moveTo>
                  <a:lnTo>
                    <a:pt x="0" y="2349"/>
                  </a:lnTo>
                  <a:lnTo>
                    <a:pt x="457" y="2806"/>
                  </a:lnTo>
                  <a:lnTo>
                    <a:pt x="1003" y="3251"/>
                  </a:lnTo>
                  <a:lnTo>
                    <a:pt x="1625" y="3581"/>
                  </a:lnTo>
                  <a:lnTo>
                    <a:pt x="2235" y="3924"/>
                  </a:lnTo>
                  <a:lnTo>
                    <a:pt x="2908" y="4152"/>
                  </a:lnTo>
                  <a:lnTo>
                    <a:pt x="4191" y="4406"/>
                  </a:lnTo>
                  <a:lnTo>
                    <a:pt x="4826" y="4457"/>
                  </a:lnTo>
                  <a:lnTo>
                    <a:pt x="6032" y="4457"/>
                  </a:lnTo>
                  <a:lnTo>
                    <a:pt x="6908" y="4394"/>
                  </a:lnTo>
                  <a:lnTo>
                    <a:pt x="7200" y="4343"/>
                  </a:lnTo>
                  <a:lnTo>
                    <a:pt x="6781" y="1041"/>
                  </a:lnTo>
                  <a:lnTo>
                    <a:pt x="5880" y="1117"/>
                  </a:lnTo>
                  <a:lnTo>
                    <a:pt x="5003" y="1117"/>
                  </a:lnTo>
                  <a:lnTo>
                    <a:pt x="4597" y="1079"/>
                  </a:lnTo>
                  <a:lnTo>
                    <a:pt x="3467" y="850"/>
                  </a:lnTo>
                  <a:lnTo>
                    <a:pt x="2921" y="558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2" name="object 3682" descr=""/>
            <p:cNvSpPr/>
            <p:nvPr/>
          </p:nvSpPr>
          <p:spPr>
            <a:xfrm>
              <a:off x="2596440" y="2524820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330" y="0"/>
                  </a:moveTo>
                  <a:lnTo>
                    <a:pt x="0" y="330"/>
                  </a:lnTo>
                  <a:lnTo>
                    <a:pt x="596" y="939"/>
                  </a:lnTo>
                  <a:lnTo>
                    <a:pt x="1257" y="1295"/>
                  </a:lnTo>
                  <a:lnTo>
                    <a:pt x="2082" y="1460"/>
                  </a:lnTo>
                  <a:lnTo>
                    <a:pt x="2489" y="1549"/>
                  </a:lnTo>
                  <a:lnTo>
                    <a:pt x="2933" y="1587"/>
                  </a:lnTo>
                  <a:lnTo>
                    <a:pt x="3860" y="1587"/>
                  </a:lnTo>
                  <a:lnTo>
                    <a:pt x="4089" y="1562"/>
                  </a:lnTo>
                  <a:lnTo>
                    <a:pt x="4572" y="1536"/>
                  </a:lnTo>
                  <a:lnTo>
                    <a:pt x="4800" y="1498"/>
                  </a:lnTo>
                  <a:lnTo>
                    <a:pt x="4737" y="1041"/>
                  </a:lnTo>
                  <a:lnTo>
                    <a:pt x="4521" y="1066"/>
                  </a:lnTo>
                  <a:lnTo>
                    <a:pt x="4292" y="1079"/>
                  </a:lnTo>
                  <a:lnTo>
                    <a:pt x="4064" y="1104"/>
                  </a:lnTo>
                  <a:lnTo>
                    <a:pt x="3835" y="1117"/>
                  </a:lnTo>
                  <a:lnTo>
                    <a:pt x="2959" y="1117"/>
                  </a:lnTo>
                  <a:lnTo>
                    <a:pt x="2552" y="1079"/>
                  </a:lnTo>
                  <a:lnTo>
                    <a:pt x="1422" y="850"/>
                  </a:lnTo>
                  <a:lnTo>
                    <a:pt x="876" y="55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3" name="object 3683" descr=""/>
            <p:cNvSpPr/>
            <p:nvPr/>
          </p:nvSpPr>
          <p:spPr>
            <a:xfrm>
              <a:off x="2590622" y="251989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552" y="0"/>
                  </a:moveTo>
                  <a:lnTo>
                    <a:pt x="0" y="2146"/>
                  </a:lnTo>
                  <a:lnTo>
                    <a:pt x="596" y="2870"/>
                  </a:lnTo>
                  <a:lnTo>
                    <a:pt x="1142" y="3657"/>
                  </a:lnTo>
                  <a:lnTo>
                    <a:pt x="2285" y="5397"/>
                  </a:lnTo>
                  <a:lnTo>
                    <a:pt x="2946" y="6324"/>
                  </a:lnTo>
                  <a:lnTo>
                    <a:pt x="3314" y="6807"/>
                  </a:lnTo>
                  <a:lnTo>
                    <a:pt x="3771" y="7277"/>
                  </a:lnTo>
                  <a:lnTo>
                    <a:pt x="6146" y="4927"/>
                  </a:lnTo>
                  <a:lnTo>
                    <a:pt x="5600" y="4381"/>
                  </a:lnTo>
                  <a:lnTo>
                    <a:pt x="3924" y="1803"/>
                  </a:lnTo>
                  <a:lnTo>
                    <a:pt x="3289" y="876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4" name="object 3684" descr=""/>
            <p:cNvSpPr/>
            <p:nvPr/>
          </p:nvSpPr>
          <p:spPr>
            <a:xfrm>
              <a:off x="2592819" y="251989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55" y="0"/>
                  </a:moveTo>
                  <a:lnTo>
                    <a:pt x="0" y="304"/>
                  </a:lnTo>
                  <a:lnTo>
                    <a:pt x="711" y="1155"/>
                  </a:lnTo>
                  <a:lnTo>
                    <a:pt x="1333" y="2070"/>
                  </a:lnTo>
                  <a:lnTo>
                    <a:pt x="3022" y="4648"/>
                  </a:lnTo>
                  <a:lnTo>
                    <a:pt x="3619" y="5257"/>
                  </a:lnTo>
                  <a:lnTo>
                    <a:pt x="3949" y="4927"/>
                  </a:lnTo>
                  <a:lnTo>
                    <a:pt x="3403" y="4381"/>
                  </a:lnTo>
                  <a:lnTo>
                    <a:pt x="1727" y="1803"/>
                  </a:lnTo>
                  <a:lnTo>
                    <a:pt x="1092" y="876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5" name="object 3685" descr=""/>
            <p:cNvSpPr/>
            <p:nvPr/>
          </p:nvSpPr>
          <p:spPr>
            <a:xfrm>
              <a:off x="2586144" y="2516148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016" y="0"/>
                  </a:moveTo>
                  <a:lnTo>
                    <a:pt x="0" y="3187"/>
                  </a:lnTo>
                  <a:lnTo>
                    <a:pt x="889" y="3467"/>
                  </a:lnTo>
                  <a:lnTo>
                    <a:pt x="1752" y="3835"/>
                  </a:lnTo>
                  <a:lnTo>
                    <a:pt x="4470" y="5892"/>
                  </a:lnTo>
                  <a:lnTo>
                    <a:pt x="7035" y="3746"/>
                  </a:lnTo>
                  <a:lnTo>
                    <a:pt x="2108" y="355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6" name="object 3686" descr=""/>
            <p:cNvSpPr/>
            <p:nvPr/>
          </p:nvSpPr>
          <p:spPr>
            <a:xfrm>
              <a:off x="2587020" y="2516148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139" y="0"/>
                  </a:moveTo>
                  <a:lnTo>
                    <a:pt x="0" y="444"/>
                  </a:lnTo>
                  <a:lnTo>
                    <a:pt x="1066" y="787"/>
                  </a:lnTo>
                  <a:lnTo>
                    <a:pt x="2095" y="1231"/>
                  </a:lnTo>
                  <a:lnTo>
                    <a:pt x="5791" y="4038"/>
                  </a:lnTo>
                  <a:lnTo>
                    <a:pt x="6159" y="3746"/>
                  </a:lnTo>
                  <a:lnTo>
                    <a:pt x="1231" y="355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7" name="object 3687" descr=""/>
            <p:cNvSpPr/>
            <p:nvPr/>
          </p:nvSpPr>
          <p:spPr>
            <a:xfrm>
              <a:off x="2580163" y="2515323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2438" y="0"/>
                  </a:moveTo>
                  <a:lnTo>
                    <a:pt x="1231" y="0"/>
                  </a:lnTo>
                  <a:lnTo>
                    <a:pt x="0" y="253"/>
                  </a:lnTo>
                  <a:lnTo>
                    <a:pt x="660" y="3530"/>
                  </a:lnTo>
                  <a:lnTo>
                    <a:pt x="1473" y="3365"/>
                  </a:lnTo>
                  <a:lnTo>
                    <a:pt x="2374" y="3340"/>
                  </a:lnTo>
                  <a:lnTo>
                    <a:pt x="4178" y="3530"/>
                  </a:lnTo>
                  <a:lnTo>
                    <a:pt x="5092" y="3721"/>
                  </a:lnTo>
                  <a:lnTo>
                    <a:pt x="5981" y="4013"/>
                  </a:lnTo>
                  <a:lnTo>
                    <a:pt x="6997" y="825"/>
                  </a:lnTo>
                  <a:lnTo>
                    <a:pt x="5905" y="482"/>
                  </a:lnTo>
                  <a:lnTo>
                    <a:pt x="4775" y="228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8" name="object 3688" descr=""/>
            <p:cNvSpPr/>
            <p:nvPr/>
          </p:nvSpPr>
          <p:spPr>
            <a:xfrm>
              <a:off x="2580163" y="2515323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69">
                  <a:moveTo>
                    <a:pt x="2438" y="0"/>
                  </a:moveTo>
                  <a:lnTo>
                    <a:pt x="1231" y="0"/>
                  </a:lnTo>
                  <a:lnTo>
                    <a:pt x="0" y="253"/>
                  </a:lnTo>
                  <a:lnTo>
                    <a:pt x="88" y="711"/>
                  </a:lnTo>
                  <a:lnTo>
                    <a:pt x="1270" y="482"/>
                  </a:lnTo>
                  <a:lnTo>
                    <a:pt x="2438" y="469"/>
                  </a:lnTo>
                  <a:lnTo>
                    <a:pt x="4686" y="698"/>
                  </a:lnTo>
                  <a:lnTo>
                    <a:pt x="5791" y="927"/>
                  </a:lnTo>
                  <a:lnTo>
                    <a:pt x="6858" y="1269"/>
                  </a:lnTo>
                  <a:lnTo>
                    <a:pt x="6997" y="825"/>
                  </a:lnTo>
                  <a:lnTo>
                    <a:pt x="5905" y="482"/>
                  </a:lnTo>
                  <a:lnTo>
                    <a:pt x="4775" y="228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9" name="object 3689" descr=""/>
            <p:cNvSpPr/>
            <p:nvPr/>
          </p:nvSpPr>
          <p:spPr>
            <a:xfrm>
              <a:off x="2574518" y="251558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638" y="0"/>
                  </a:moveTo>
                  <a:lnTo>
                    <a:pt x="0" y="5168"/>
                  </a:lnTo>
                  <a:lnTo>
                    <a:pt x="3238" y="6007"/>
                  </a:lnTo>
                  <a:lnTo>
                    <a:pt x="3429" y="5245"/>
                  </a:lnTo>
                  <a:lnTo>
                    <a:pt x="3784" y="4648"/>
                  </a:lnTo>
                  <a:lnTo>
                    <a:pt x="4800" y="3746"/>
                  </a:lnTo>
                  <a:lnTo>
                    <a:pt x="5499" y="3429"/>
                  </a:lnTo>
                  <a:lnTo>
                    <a:pt x="6311" y="3263"/>
                  </a:lnTo>
                  <a:lnTo>
                    <a:pt x="56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0" name="object 3690" descr=""/>
            <p:cNvSpPr/>
            <p:nvPr/>
          </p:nvSpPr>
          <p:spPr>
            <a:xfrm>
              <a:off x="2574518" y="2515582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638" y="0"/>
                  </a:moveTo>
                  <a:lnTo>
                    <a:pt x="0" y="5168"/>
                  </a:lnTo>
                  <a:lnTo>
                    <a:pt x="457" y="5283"/>
                  </a:lnTo>
                  <a:lnTo>
                    <a:pt x="609" y="4686"/>
                  </a:lnTo>
                  <a:lnTo>
                    <a:pt x="838" y="4102"/>
                  </a:lnTo>
                  <a:lnTo>
                    <a:pt x="4000" y="1016"/>
                  </a:lnTo>
                  <a:lnTo>
                    <a:pt x="4559" y="749"/>
                  </a:lnTo>
                  <a:lnTo>
                    <a:pt x="5156" y="571"/>
                  </a:lnTo>
                  <a:lnTo>
                    <a:pt x="5740" y="457"/>
                  </a:lnTo>
                  <a:lnTo>
                    <a:pt x="56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1" name="object 3691" descr=""/>
            <p:cNvSpPr/>
            <p:nvPr/>
          </p:nvSpPr>
          <p:spPr>
            <a:xfrm>
              <a:off x="2574208" y="2520752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304" y="0"/>
                  </a:moveTo>
                  <a:lnTo>
                    <a:pt x="139" y="634"/>
                  </a:lnTo>
                  <a:lnTo>
                    <a:pt x="63" y="1257"/>
                  </a:lnTo>
                  <a:lnTo>
                    <a:pt x="0" y="2501"/>
                  </a:lnTo>
                  <a:lnTo>
                    <a:pt x="25" y="3162"/>
                  </a:lnTo>
                  <a:lnTo>
                    <a:pt x="2070" y="7416"/>
                  </a:lnTo>
                  <a:lnTo>
                    <a:pt x="4406" y="5029"/>
                  </a:lnTo>
                  <a:lnTo>
                    <a:pt x="3886" y="4521"/>
                  </a:lnTo>
                  <a:lnTo>
                    <a:pt x="3568" y="3924"/>
                  </a:lnTo>
                  <a:lnTo>
                    <a:pt x="3365" y="2844"/>
                  </a:lnTo>
                  <a:lnTo>
                    <a:pt x="3340" y="2451"/>
                  </a:lnTo>
                  <a:lnTo>
                    <a:pt x="3390" y="1625"/>
                  </a:lnTo>
                  <a:lnTo>
                    <a:pt x="3441" y="1206"/>
                  </a:lnTo>
                  <a:lnTo>
                    <a:pt x="3543" y="83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2" name="object 3692" descr=""/>
            <p:cNvSpPr/>
            <p:nvPr/>
          </p:nvSpPr>
          <p:spPr>
            <a:xfrm>
              <a:off x="2574208" y="2520752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304" y="0"/>
                  </a:moveTo>
                  <a:lnTo>
                    <a:pt x="139" y="634"/>
                  </a:lnTo>
                  <a:lnTo>
                    <a:pt x="63" y="1257"/>
                  </a:lnTo>
                  <a:lnTo>
                    <a:pt x="0" y="2501"/>
                  </a:lnTo>
                  <a:lnTo>
                    <a:pt x="25" y="3162"/>
                  </a:lnTo>
                  <a:lnTo>
                    <a:pt x="2070" y="7416"/>
                  </a:lnTo>
                  <a:lnTo>
                    <a:pt x="2400" y="7086"/>
                  </a:lnTo>
                  <a:lnTo>
                    <a:pt x="1943" y="6642"/>
                  </a:lnTo>
                  <a:lnTo>
                    <a:pt x="1549" y="6121"/>
                  </a:lnTo>
                  <a:lnTo>
                    <a:pt x="939" y="4965"/>
                  </a:lnTo>
                  <a:lnTo>
                    <a:pt x="723" y="4356"/>
                  </a:lnTo>
                  <a:lnTo>
                    <a:pt x="495" y="3111"/>
                  </a:lnTo>
                  <a:lnTo>
                    <a:pt x="469" y="2501"/>
                  </a:lnTo>
                  <a:lnTo>
                    <a:pt x="533" y="1308"/>
                  </a:lnTo>
                  <a:lnTo>
                    <a:pt x="609" y="711"/>
                  </a:lnTo>
                  <a:lnTo>
                    <a:pt x="762" y="11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3" name="object 3693" descr=""/>
            <p:cNvSpPr/>
            <p:nvPr/>
          </p:nvSpPr>
          <p:spPr>
            <a:xfrm>
              <a:off x="2576280" y="2525781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2336" y="0"/>
                  </a:moveTo>
                  <a:lnTo>
                    <a:pt x="0" y="2387"/>
                  </a:lnTo>
                  <a:lnTo>
                    <a:pt x="482" y="2857"/>
                  </a:lnTo>
                  <a:lnTo>
                    <a:pt x="1015" y="3251"/>
                  </a:lnTo>
                  <a:lnTo>
                    <a:pt x="6616" y="5168"/>
                  </a:lnTo>
                  <a:lnTo>
                    <a:pt x="7086" y="1866"/>
                  </a:lnTo>
                  <a:lnTo>
                    <a:pt x="6146" y="1727"/>
                  </a:lnTo>
                  <a:lnTo>
                    <a:pt x="5232" y="1524"/>
                  </a:lnTo>
                  <a:lnTo>
                    <a:pt x="3581" y="914"/>
                  </a:lnTo>
                  <a:lnTo>
                    <a:pt x="2844" y="508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4" name="object 3694" descr=""/>
            <p:cNvSpPr/>
            <p:nvPr/>
          </p:nvSpPr>
          <p:spPr>
            <a:xfrm>
              <a:off x="2576280" y="2527839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330" y="0"/>
                  </a:moveTo>
                  <a:lnTo>
                    <a:pt x="6616" y="3111"/>
                  </a:lnTo>
                  <a:lnTo>
                    <a:pt x="6680" y="2641"/>
                  </a:lnTo>
                  <a:lnTo>
                    <a:pt x="5587" y="2489"/>
                  </a:lnTo>
                  <a:lnTo>
                    <a:pt x="4495" y="2247"/>
                  </a:lnTo>
                  <a:lnTo>
                    <a:pt x="787" y="444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5" name="object 3695" descr=""/>
            <p:cNvSpPr/>
            <p:nvPr/>
          </p:nvSpPr>
          <p:spPr>
            <a:xfrm>
              <a:off x="2582891" y="252763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82" y="0"/>
                  </a:moveTo>
                  <a:lnTo>
                    <a:pt x="0" y="3314"/>
                  </a:lnTo>
                  <a:lnTo>
                    <a:pt x="2235" y="3619"/>
                  </a:lnTo>
                  <a:lnTo>
                    <a:pt x="4419" y="3619"/>
                  </a:lnTo>
                  <a:lnTo>
                    <a:pt x="6565" y="3505"/>
                  </a:lnTo>
                  <a:lnTo>
                    <a:pt x="6375" y="165"/>
                  </a:lnTo>
                  <a:lnTo>
                    <a:pt x="4381" y="279"/>
                  </a:lnTo>
                  <a:lnTo>
                    <a:pt x="2374" y="266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6" name="object 3696" descr=""/>
            <p:cNvSpPr/>
            <p:nvPr/>
          </p:nvSpPr>
          <p:spPr>
            <a:xfrm>
              <a:off x="2582891" y="2530483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76" y="0"/>
                  </a:moveTo>
                  <a:lnTo>
                    <a:pt x="0" y="469"/>
                  </a:lnTo>
                  <a:lnTo>
                    <a:pt x="2235" y="774"/>
                  </a:lnTo>
                  <a:lnTo>
                    <a:pt x="4419" y="774"/>
                  </a:lnTo>
                  <a:lnTo>
                    <a:pt x="6565" y="660"/>
                  </a:lnTo>
                  <a:lnTo>
                    <a:pt x="6540" y="190"/>
                  </a:lnTo>
                  <a:lnTo>
                    <a:pt x="4406" y="304"/>
                  </a:lnTo>
                  <a:lnTo>
                    <a:pt x="2247" y="30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7" name="object 3697" descr=""/>
            <p:cNvSpPr/>
            <p:nvPr/>
          </p:nvSpPr>
          <p:spPr>
            <a:xfrm>
              <a:off x="2589262" y="252712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032" y="0"/>
                  </a:moveTo>
                  <a:lnTo>
                    <a:pt x="4025" y="330"/>
                  </a:lnTo>
                  <a:lnTo>
                    <a:pt x="2006" y="571"/>
                  </a:lnTo>
                  <a:lnTo>
                    <a:pt x="0" y="685"/>
                  </a:lnTo>
                  <a:lnTo>
                    <a:pt x="190" y="4013"/>
                  </a:lnTo>
                  <a:lnTo>
                    <a:pt x="2349" y="3898"/>
                  </a:lnTo>
                  <a:lnTo>
                    <a:pt x="4470" y="3644"/>
                  </a:lnTo>
                  <a:lnTo>
                    <a:pt x="6565" y="3301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8" name="object 3698" descr=""/>
            <p:cNvSpPr/>
            <p:nvPr/>
          </p:nvSpPr>
          <p:spPr>
            <a:xfrm>
              <a:off x="2589427" y="2529968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6324" y="0"/>
                  </a:moveTo>
                  <a:lnTo>
                    <a:pt x="4241" y="330"/>
                  </a:lnTo>
                  <a:lnTo>
                    <a:pt x="2133" y="584"/>
                  </a:lnTo>
                  <a:lnTo>
                    <a:pt x="0" y="711"/>
                  </a:lnTo>
                  <a:lnTo>
                    <a:pt x="25" y="1168"/>
                  </a:lnTo>
                  <a:lnTo>
                    <a:pt x="2184" y="1054"/>
                  </a:lnTo>
                  <a:lnTo>
                    <a:pt x="4305" y="800"/>
                  </a:lnTo>
                  <a:lnTo>
                    <a:pt x="6400" y="457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9" name="object 3699" descr=""/>
            <p:cNvSpPr/>
            <p:nvPr/>
          </p:nvSpPr>
          <p:spPr>
            <a:xfrm>
              <a:off x="2591375" y="253042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457" y="0"/>
                  </a:moveTo>
                  <a:lnTo>
                    <a:pt x="3060" y="1498"/>
                  </a:lnTo>
                  <a:lnTo>
                    <a:pt x="1587" y="2895"/>
                  </a:lnTo>
                  <a:lnTo>
                    <a:pt x="0" y="4076"/>
                  </a:lnTo>
                  <a:lnTo>
                    <a:pt x="1993" y="6756"/>
                  </a:lnTo>
                  <a:lnTo>
                    <a:pt x="3797" y="5410"/>
                  </a:lnTo>
                  <a:lnTo>
                    <a:pt x="5410" y="3873"/>
                  </a:lnTo>
                  <a:lnTo>
                    <a:pt x="6908" y="2273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0" name="object 3700" descr=""/>
            <p:cNvSpPr/>
            <p:nvPr/>
          </p:nvSpPr>
          <p:spPr>
            <a:xfrm>
              <a:off x="2591375" y="253042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457" y="0"/>
                  </a:moveTo>
                  <a:lnTo>
                    <a:pt x="3060" y="1498"/>
                  </a:lnTo>
                  <a:lnTo>
                    <a:pt x="1587" y="2895"/>
                  </a:lnTo>
                  <a:lnTo>
                    <a:pt x="0" y="4076"/>
                  </a:lnTo>
                  <a:lnTo>
                    <a:pt x="279" y="4457"/>
                  </a:lnTo>
                  <a:lnTo>
                    <a:pt x="1905" y="3238"/>
                  </a:lnTo>
                  <a:lnTo>
                    <a:pt x="3390" y="1828"/>
                  </a:lnTo>
                  <a:lnTo>
                    <a:pt x="4800" y="317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1" name="object 3701" descr=""/>
            <p:cNvSpPr/>
            <p:nvPr/>
          </p:nvSpPr>
          <p:spPr>
            <a:xfrm>
              <a:off x="2586240" y="2534498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130" y="0"/>
                  </a:moveTo>
                  <a:lnTo>
                    <a:pt x="3543" y="1193"/>
                  </a:lnTo>
                  <a:lnTo>
                    <a:pt x="1828" y="2171"/>
                  </a:lnTo>
                  <a:lnTo>
                    <a:pt x="0" y="2882"/>
                  </a:lnTo>
                  <a:lnTo>
                    <a:pt x="1219" y="5994"/>
                  </a:lnTo>
                  <a:lnTo>
                    <a:pt x="3340" y="5168"/>
                  </a:lnTo>
                  <a:lnTo>
                    <a:pt x="5334" y="4025"/>
                  </a:lnTo>
                  <a:lnTo>
                    <a:pt x="7137" y="2679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2" name="object 3702" descr=""/>
            <p:cNvSpPr/>
            <p:nvPr/>
          </p:nvSpPr>
          <p:spPr>
            <a:xfrm>
              <a:off x="2586240" y="253449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130" y="0"/>
                  </a:moveTo>
                  <a:lnTo>
                    <a:pt x="3543" y="1193"/>
                  </a:lnTo>
                  <a:lnTo>
                    <a:pt x="1828" y="2171"/>
                  </a:lnTo>
                  <a:lnTo>
                    <a:pt x="0" y="2882"/>
                  </a:lnTo>
                  <a:lnTo>
                    <a:pt x="177" y="3314"/>
                  </a:lnTo>
                  <a:lnTo>
                    <a:pt x="2044" y="2590"/>
                  </a:lnTo>
                  <a:lnTo>
                    <a:pt x="3797" y="1587"/>
                  </a:lnTo>
                  <a:lnTo>
                    <a:pt x="5410" y="380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3" name="object 3703" descr=""/>
            <p:cNvSpPr/>
            <p:nvPr/>
          </p:nvSpPr>
          <p:spPr>
            <a:xfrm>
              <a:off x="2580490" y="253737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5753" y="0"/>
                  </a:moveTo>
                  <a:lnTo>
                    <a:pt x="3924" y="723"/>
                  </a:lnTo>
                  <a:lnTo>
                    <a:pt x="1993" y="1181"/>
                  </a:lnTo>
                  <a:lnTo>
                    <a:pt x="0" y="1435"/>
                  </a:lnTo>
                  <a:lnTo>
                    <a:pt x="431" y="4749"/>
                  </a:lnTo>
                  <a:lnTo>
                    <a:pt x="2641" y="4470"/>
                  </a:lnTo>
                  <a:lnTo>
                    <a:pt x="4851" y="3949"/>
                  </a:lnTo>
                  <a:lnTo>
                    <a:pt x="6972" y="3111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4" name="object 3704" descr=""/>
            <p:cNvSpPr/>
            <p:nvPr/>
          </p:nvSpPr>
          <p:spPr>
            <a:xfrm>
              <a:off x="2580490" y="2537376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5753" y="0"/>
                  </a:moveTo>
                  <a:lnTo>
                    <a:pt x="3924" y="723"/>
                  </a:lnTo>
                  <a:lnTo>
                    <a:pt x="1993" y="1181"/>
                  </a:lnTo>
                  <a:lnTo>
                    <a:pt x="0" y="1435"/>
                  </a:lnTo>
                  <a:lnTo>
                    <a:pt x="63" y="1905"/>
                  </a:lnTo>
                  <a:lnTo>
                    <a:pt x="2082" y="1638"/>
                  </a:lnTo>
                  <a:lnTo>
                    <a:pt x="4051" y="1168"/>
                  </a:lnTo>
                  <a:lnTo>
                    <a:pt x="5918" y="444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5" name="object 3705" descr=""/>
            <p:cNvSpPr/>
            <p:nvPr/>
          </p:nvSpPr>
          <p:spPr>
            <a:xfrm>
              <a:off x="2574347" y="253880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146" y="0"/>
                  </a:moveTo>
                  <a:lnTo>
                    <a:pt x="0" y="304"/>
                  </a:lnTo>
                  <a:lnTo>
                    <a:pt x="38" y="3644"/>
                  </a:lnTo>
                  <a:lnTo>
                    <a:pt x="2705" y="3606"/>
                  </a:lnTo>
                  <a:lnTo>
                    <a:pt x="4356" y="3543"/>
                  </a:lnTo>
                  <a:lnTo>
                    <a:pt x="5461" y="3454"/>
                  </a:lnTo>
                  <a:lnTo>
                    <a:pt x="6565" y="3314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6" name="object 3706" descr=""/>
            <p:cNvSpPr/>
            <p:nvPr/>
          </p:nvSpPr>
          <p:spPr>
            <a:xfrm>
              <a:off x="2574347" y="2538809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6146" y="0"/>
                  </a:moveTo>
                  <a:lnTo>
                    <a:pt x="5156" y="127"/>
                  </a:lnTo>
                  <a:lnTo>
                    <a:pt x="4140" y="203"/>
                  </a:lnTo>
                  <a:lnTo>
                    <a:pt x="3124" y="254"/>
                  </a:lnTo>
                  <a:lnTo>
                    <a:pt x="2870" y="254"/>
                  </a:lnTo>
                  <a:lnTo>
                    <a:pt x="2616" y="266"/>
                  </a:lnTo>
                  <a:lnTo>
                    <a:pt x="0" y="304"/>
                  </a:lnTo>
                  <a:lnTo>
                    <a:pt x="0" y="774"/>
                  </a:lnTo>
                  <a:lnTo>
                    <a:pt x="1587" y="749"/>
                  </a:lnTo>
                  <a:lnTo>
                    <a:pt x="2120" y="749"/>
                  </a:lnTo>
                  <a:lnTo>
                    <a:pt x="4178" y="673"/>
                  </a:lnTo>
                  <a:lnTo>
                    <a:pt x="5194" y="596"/>
                  </a:lnTo>
                  <a:lnTo>
                    <a:pt x="6197" y="469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7" name="object 3707" descr=""/>
            <p:cNvSpPr/>
            <p:nvPr/>
          </p:nvSpPr>
          <p:spPr>
            <a:xfrm>
              <a:off x="2567969" y="253907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88" y="0"/>
                  </a:moveTo>
                  <a:lnTo>
                    <a:pt x="0" y="3340"/>
                  </a:lnTo>
                  <a:lnTo>
                    <a:pt x="2146" y="3390"/>
                  </a:lnTo>
                  <a:lnTo>
                    <a:pt x="4279" y="3403"/>
                  </a:lnTo>
                  <a:lnTo>
                    <a:pt x="6413" y="3378"/>
                  </a:lnTo>
                  <a:lnTo>
                    <a:pt x="6375" y="38"/>
                  </a:lnTo>
                  <a:lnTo>
                    <a:pt x="4279" y="63"/>
                  </a:lnTo>
                  <a:lnTo>
                    <a:pt x="2184" y="5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8" name="object 3708" descr=""/>
            <p:cNvSpPr/>
            <p:nvPr/>
          </p:nvSpPr>
          <p:spPr>
            <a:xfrm>
              <a:off x="2568045" y="2539073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12" y="0"/>
                  </a:moveTo>
                  <a:lnTo>
                    <a:pt x="0" y="469"/>
                  </a:lnTo>
                  <a:lnTo>
                    <a:pt x="2095" y="520"/>
                  </a:lnTo>
                  <a:lnTo>
                    <a:pt x="4203" y="533"/>
                  </a:lnTo>
                  <a:lnTo>
                    <a:pt x="6311" y="508"/>
                  </a:lnTo>
                  <a:lnTo>
                    <a:pt x="6299" y="38"/>
                  </a:lnTo>
                  <a:lnTo>
                    <a:pt x="4203" y="63"/>
                  </a:lnTo>
                  <a:lnTo>
                    <a:pt x="2108" y="5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9" name="object 3709" descr=""/>
            <p:cNvSpPr/>
            <p:nvPr/>
          </p:nvSpPr>
          <p:spPr>
            <a:xfrm>
              <a:off x="2561545" y="253876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54" y="0"/>
                  </a:moveTo>
                  <a:lnTo>
                    <a:pt x="0" y="3327"/>
                  </a:lnTo>
                  <a:lnTo>
                    <a:pt x="2146" y="3492"/>
                  </a:lnTo>
                  <a:lnTo>
                    <a:pt x="4279" y="3594"/>
                  </a:lnTo>
                  <a:lnTo>
                    <a:pt x="6426" y="3657"/>
                  </a:lnTo>
                  <a:lnTo>
                    <a:pt x="6515" y="317"/>
                  </a:lnTo>
                  <a:lnTo>
                    <a:pt x="4419" y="254"/>
                  </a:lnTo>
                  <a:lnTo>
                    <a:pt x="2336" y="165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0" name="object 3710" descr=""/>
            <p:cNvSpPr/>
            <p:nvPr/>
          </p:nvSpPr>
          <p:spPr>
            <a:xfrm>
              <a:off x="2561761" y="2538761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38" y="0"/>
                  </a:moveTo>
                  <a:lnTo>
                    <a:pt x="0" y="469"/>
                  </a:lnTo>
                  <a:lnTo>
                    <a:pt x="2082" y="622"/>
                  </a:lnTo>
                  <a:lnTo>
                    <a:pt x="4178" y="723"/>
                  </a:lnTo>
                  <a:lnTo>
                    <a:pt x="6286" y="787"/>
                  </a:lnTo>
                  <a:lnTo>
                    <a:pt x="6299" y="317"/>
                  </a:lnTo>
                  <a:lnTo>
                    <a:pt x="4203" y="254"/>
                  </a:lnTo>
                  <a:lnTo>
                    <a:pt x="2120" y="16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1" name="object 3711" descr=""/>
            <p:cNvSpPr/>
            <p:nvPr/>
          </p:nvSpPr>
          <p:spPr>
            <a:xfrm>
              <a:off x="2555105" y="2538067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507" y="0"/>
                  </a:moveTo>
                  <a:lnTo>
                    <a:pt x="0" y="3302"/>
                  </a:lnTo>
                  <a:lnTo>
                    <a:pt x="2146" y="3632"/>
                  </a:lnTo>
                  <a:lnTo>
                    <a:pt x="4292" y="3860"/>
                  </a:lnTo>
                  <a:lnTo>
                    <a:pt x="6438" y="4025"/>
                  </a:lnTo>
                  <a:lnTo>
                    <a:pt x="6692" y="698"/>
                  </a:lnTo>
                  <a:lnTo>
                    <a:pt x="4622" y="533"/>
                  </a:lnTo>
                  <a:lnTo>
                    <a:pt x="2552" y="317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2" name="object 3712" descr=""/>
            <p:cNvSpPr/>
            <p:nvPr/>
          </p:nvSpPr>
          <p:spPr>
            <a:xfrm>
              <a:off x="2555537" y="2538067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76" y="0"/>
                  </a:moveTo>
                  <a:lnTo>
                    <a:pt x="0" y="457"/>
                  </a:lnTo>
                  <a:lnTo>
                    <a:pt x="2057" y="774"/>
                  </a:lnTo>
                  <a:lnTo>
                    <a:pt x="4140" y="1003"/>
                  </a:lnTo>
                  <a:lnTo>
                    <a:pt x="6223" y="1155"/>
                  </a:lnTo>
                  <a:lnTo>
                    <a:pt x="6261" y="698"/>
                  </a:lnTo>
                  <a:lnTo>
                    <a:pt x="4191" y="533"/>
                  </a:lnTo>
                  <a:lnTo>
                    <a:pt x="2120" y="317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3" name="object 3713" descr=""/>
            <p:cNvSpPr/>
            <p:nvPr/>
          </p:nvSpPr>
          <p:spPr>
            <a:xfrm>
              <a:off x="2548686" y="253678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939" y="0"/>
                  </a:moveTo>
                  <a:lnTo>
                    <a:pt x="0" y="3200"/>
                  </a:lnTo>
                  <a:lnTo>
                    <a:pt x="2133" y="3835"/>
                  </a:lnTo>
                  <a:lnTo>
                    <a:pt x="4279" y="4254"/>
                  </a:lnTo>
                  <a:lnTo>
                    <a:pt x="6426" y="4584"/>
                  </a:lnTo>
                  <a:lnTo>
                    <a:pt x="6921" y="1282"/>
                  </a:lnTo>
                  <a:lnTo>
                    <a:pt x="4889" y="965"/>
                  </a:lnTo>
                  <a:lnTo>
                    <a:pt x="2870" y="571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4" name="object 3714" descr=""/>
            <p:cNvSpPr/>
            <p:nvPr/>
          </p:nvSpPr>
          <p:spPr>
            <a:xfrm>
              <a:off x="2549499" y="2536784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126" y="0"/>
                  </a:moveTo>
                  <a:lnTo>
                    <a:pt x="0" y="444"/>
                  </a:lnTo>
                  <a:lnTo>
                    <a:pt x="1955" y="1028"/>
                  </a:lnTo>
                  <a:lnTo>
                    <a:pt x="3987" y="1435"/>
                  </a:lnTo>
                  <a:lnTo>
                    <a:pt x="6045" y="1739"/>
                  </a:lnTo>
                  <a:lnTo>
                    <a:pt x="6108" y="1282"/>
                  </a:lnTo>
                  <a:lnTo>
                    <a:pt x="4076" y="965"/>
                  </a:lnTo>
                  <a:lnTo>
                    <a:pt x="2057" y="57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5" name="object 3715" descr=""/>
            <p:cNvSpPr/>
            <p:nvPr/>
          </p:nvSpPr>
          <p:spPr>
            <a:xfrm>
              <a:off x="2542423" y="253443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930" y="0"/>
                  </a:moveTo>
                  <a:lnTo>
                    <a:pt x="0" y="2717"/>
                  </a:lnTo>
                  <a:lnTo>
                    <a:pt x="990" y="3429"/>
                  </a:lnTo>
                  <a:lnTo>
                    <a:pt x="2031" y="3962"/>
                  </a:lnTo>
                  <a:lnTo>
                    <a:pt x="4127" y="4876"/>
                  </a:lnTo>
                  <a:lnTo>
                    <a:pt x="5194" y="5232"/>
                  </a:lnTo>
                  <a:lnTo>
                    <a:pt x="6261" y="5549"/>
                  </a:lnTo>
                  <a:lnTo>
                    <a:pt x="7200" y="2349"/>
                  </a:lnTo>
                  <a:lnTo>
                    <a:pt x="6235" y="2057"/>
                  </a:lnTo>
                  <a:lnTo>
                    <a:pt x="5295" y="1739"/>
                  </a:lnTo>
                  <a:lnTo>
                    <a:pt x="4406" y="1346"/>
                  </a:lnTo>
                  <a:lnTo>
                    <a:pt x="3505" y="965"/>
                  </a:lnTo>
                  <a:lnTo>
                    <a:pt x="2666" y="520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6" name="object 3716" descr=""/>
            <p:cNvSpPr/>
            <p:nvPr/>
          </p:nvSpPr>
          <p:spPr>
            <a:xfrm>
              <a:off x="2544086" y="2534439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66" y="0"/>
                  </a:moveTo>
                  <a:lnTo>
                    <a:pt x="5410" y="2794"/>
                  </a:lnTo>
                  <a:lnTo>
                    <a:pt x="5537" y="2349"/>
                  </a:lnTo>
                  <a:lnTo>
                    <a:pt x="4571" y="2057"/>
                  </a:lnTo>
                  <a:lnTo>
                    <a:pt x="3632" y="1739"/>
                  </a:lnTo>
                  <a:lnTo>
                    <a:pt x="2743" y="1346"/>
                  </a:lnTo>
                  <a:lnTo>
                    <a:pt x="1841" y="965"/>
                  </a:lnTo>
                  <a:lnTo>
                    <a:pt x="1003" y="52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7" name="object 3717" descr=""/>
            <p:cNvSpPr/>
            <p:nvPr/>
          </p:nvSpPr>
          <p:spPr>
            <a:xfrm>
              <a:off x="2538683" y="2530479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3340" y="0"/>
                  </a:moveTo>
                  <a:lnTo>
                    <a:pt x="0" y="76"/>
                  </a:lnTo>
                  <a:lnTo>
                    <a:pt x="12" y="393"/>
                  </a:lnTo>
                  <a:lnTo>
                    <a:pt x="101" y="1358"/>
                  </a:lnTo>
                  <a:lnTo>
                    <a:pt x="3733" y="6680"/>
                  </a:lnTo>
                  <a:lnTo>
                    <a:pt x="5676" y="3962"/>
                  </a:lnTo>
                  <a:lnTo>
                    <a:pt x="4940" y="3441"/>
                  </a:lnTo>
                  <a:lnTo>
                    <a:pt x="4318" y="2844"/>
                  </a:lnTo>
                  <a:lnTo>
                    <a:pt x="3733" y="1866"/>
                  </a:lnTo>
                  <a:lnTo>
                    <a:pt x="3581" y="1524"/>
                  </a:lnTo>
                  <a:lnTo>
                    <a:pt x="3403" y="825"/>
                  </a:lnTo>
                  <a:lnTo>
                    <a:pt x="3390" y="635"/>
                  </a:lnTo>
                  <a:lnTo>
                    <a:pt x="3340" y="203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8" name="object 3718" descr=""/>
            <p:cNvSpPr/>
            <p:nvPr/>
          </p:nvSpPr>
          <p:spPr>
            <a:xfrm>
              <a:off x="2541553" y="253047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469" y="0"/>
                  </a:moveTo>
                  <a:lnTo>
                    <a:pt x="0" y="12"/>
                  </a:lnTo>
                  <a:lnTo>
                    <a:pt x="25" y="457"/>
                  </a:lnTo>
                  <a:lnTo>
                    <a:pt x="76" y="901"/>
                  </a:lnTo>
                  <a:lnTo>
                    <a:pt x="114" y="1104"/>
                  </a:lnTo>
                  <a:lnTo>
                    <a:pt x="266" y="1701"/>
                  </a:lnTo>
                  <a:lnTo>
                    <a:pt x="431" y="2070"/>
                  </a:lnTo>
                  <a:lnTo>
                    <a:pt x="660" y="2438"/>
                  </a:lnTo>
                  <a:lnTo>
                    <a:pt x="1092" y="3162"/>
                  </a:lnTo>
                  <a:lnTo>
                    <a:pt x="1765" y="3797"/>
                  </a:lnTo>
                  <a:lnTo>
                    <a:pt x="2527" y="4343"/>
                  </a:lnTo>
                  <a:lnTo>
                    <a:pt x="2806" y="3962"/>
                  </a:lnTo>
                  <a:lnTo>
                    <a:pt x="2070" y="3441"/>
                  </a:lnTo>
                  <a:lnTo>
                    <a:pt x="1447" y="2844"/>
                  </a:lnTo>
                  <a:lnTo>
                    <a:pt x="520" y="635"/>
                  </a:lnTo>
                  <a:lnTo>
                    <a:pt x="469" y="203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9" name="object 3719" descr=""/>
            <p:cNvSpPr/>
            <p:nvPr/>
          </p:nvSpPr>
          <p:spPr>
            <a:xfrm>
              <a:off x="2538670" y="2523732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3428" y="0"/>
                  </a:moveTo>
                  <a:lnTo>
                    <a:pt x="863" y="2959"/>
                  </a:lnTo>
                  <a:lnTo>
                    <a:pt x="546" y="3555"/>
                  </a:lnTo>
                  <a:lnTo>
                    <a:pt x="317" y="4216"/>
                  </a:lnTo>
                  <a:lnTo>
                    <a:pt x="50" y="5524"/>
                  </a:lnTo>
                  <a:lnTo>
                    <a:pt x="0" y="6184"/>
                  </a:lnTo>
                  <a:lnTo>
                    <a:pt x="12" y="6832"/>
                  </a:lnTo>
                  <a:lnTo>
                    <a:pt x="3352" y="6743"/>
                  </a:lnTo>
                  <a:lnTo>
                    <a:pt x="3327" y="5918"/>
                  </a:lnTo>
                  <a:lnTo>
                    <a:pt x="3492" y="5143"/>
                  </a:lnTo>
                  <a:lnTo>
                    <a:pt x="4178" y="3797"/>
                  </a:lnTo>
                  <a:lnTo>
                    <a:pt x="4711" y="3200"/>
                  </a:lnTo>
                  <a:lnTo>
                    <a:pt x="5410" y="2692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0" name="object 3720" descr=""/>
            <p:cNvSpPr/>
            <p:nvPr/>
          </p:nvSpPr>
          <p:spPr>
            <a:xfrm>
              <a:off x="2541527" y="2526043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273" y="0"/>
                  </a:moveTo>
                  <a:lnTo>
                    <a:pt x="1536" y="546"/>
                  </a:lnTo>
                  <a:lnTo>
                    <a:pt x="939" y="1193"/>
                  </a:lnTo>
                  <a:lnTo>
                    <a:pt x="177" y="2705"/>
                  </a:lnTo>
                  <a:lnTo>
                    <a:pt x="0" y="3555"/>
                  </a:lnTo>
                  <a:lnTo>
                    <a:pt x="25" y="4444"/>
                  </a:lnTo>
                  <a:lnTo>
                    <a:pt x="495" y="4432"/>
                  </a:lnTo>
                  <a:lnTo>
                    <a:pt x="469" y="3606"/>
                  </a:lnTo>
                  <a:lnTo>
                    <a:pt x="634" y="2832"/>
                  </a:lnTo>
                  <a:lnTo>
                    <a:pt x="1320" y="1485"/>
                  </a:lnTo>
                  <a:lnTo>
                    <a:pt x="1854" y="888"/>
                  </a:lnTo>
                  <a:lnTo>
                    <a:pt x="2552" y="380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1" name="object 3721" descr=""/>
            <p:cNvSpPr/>
            <p:nvPr/>
          </p:nvSpPr>
          <p:spPr>
            <a:xfrm>
              <a:off x="2542091" y="2521091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502" y="0"/>
                  </a:moveTo>
                  <a:lnTo>
                    <a:pt x="0" y="2641"/>
                  </a:lnTo>
                  <a:lnTo>
                    <a:pt x="1993" y="5333"/>
                  </a:lnTo>
                  <a:lnTo>
                    <a:pt x="2679" y="4825"/>
                  </a:lnTo>
                  <a:lnTo>
                    <a:pt x="3505" y="4406"/>
                  </a:lnTo>
                  <a:lnTo>
                    <a:pt x="5270" y="3733"/>
                  </a:lnTo>
                  <a:lnTo>
                    <a:pt x="6223" y="3467"/>
                  </a:lnTo>
                  <a:lnTo>
                    <a:pt x="7188" y="3263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2" name="object 3722" descr=""/>
            <p:cNvSpPr/>
            <p:nvPr/>
          </p:nvSpPr>
          <p:spPr>
            <a:xfrm>
              <a:off x="2543806" y="2523898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5372" y="0"/>
                  </a:moveTo>
                  <a:lnTo>
                    <a:pt x="4394" y="203"/>
                  </a:lnTo>
                  <a:lnTo>
                    <a:pt x="3429" y="469"/>
                  </a:lnTo>
                  <a:lnTo>
                    <a:pt x="2514" y="825"/>
                  </a:lnTo>
                  <a:lnTo>
                    <a:pt x="1600" y="1168"/>
                  </a:lnTo>
                  <a:lnTo>
                    <a:pt x="736" y="1600"/>
                  </a:lnTo>
                  <a:lnTo>
                    <a:pt x="0" y="2146"/>
                  </a:lnTo>
                  <a:lnTo>
                    <a:pt x="279" y="2527"/>
                  </a:lnTo>
                  <a:lnTo>
                    <a:pt x="965" y="2019"/>
                  </a:lnTo>
                  <a:lnTo>
                    <a:pt x="1790" y="1600"/>
                  </a:lnTo>
                  <a:lnTo>
                    <a:pt x="3556" y="927"/>
                  </a:lnTo>
                  <a:lnTo>
                    <a:pt x="4508" y="660"/>
                  </a:lnTo>
                  <a:lnTo>
                    <a:pt x="5473" y="457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3" name="object 3723" descr=""/>
            <p:cNvSpPr/>
            <p:nvPr/>
          </p:nvSpPr>
          <p:spPr>
            <a:xfrm>
              <a:off x="2548590" y="252034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591" y="0"/>
                  </a:moveTo>
                  <a:lnTo>
                    <a:pt x="4406" y="76"/>
                  </a:lnTo>
                  <a:lnTo>
                    <a:pt x="2209" y="279"/>
                  </a:lnTo>
                  <a:lnTo>
                    <a:pt x="0" y="749"/>
                  </a:lnTo>
                  <a:lnTo>
                    <a:pt x="685" y="4013"/>
                  </a:lnTo>
                  <a:lnTo>
                    <a:pt x="2628" y="3606"/>
                  </a:lnTo>
                  <a:lnTo>
                    <a:pt x="4660" y="3416"/>
                  </a:lnTo>
                  <a:lnTo>
                    <a:pt x="6705" y="3340"/>
                  </a:lnTo>
                  <a:lnTo>
                    <a:pt x="659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4" name="object 3724" descr=""/>
            <p:cNvSpPr/>
            <p:nvPr/>
          </p:nvSpPr>
          <p:spPr>
            <a:xfrm>
              <a:off x="2549187" y="2523213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6095" y="0"/>
                  </a:moveTo>
                  <a:lnTo>
                    <a:pt x="4025" y="76"/>
                  </a:lnTo>
                  <a:lnTo>
                    <a:pt x="1968" y="266"/>
                  </a:lnTo>
                  <a:lnTo>
                    <a:pt x="0" y="685"/>
                  </a:lnTo>
                  <a:lnTo>
                    <a:pt x="88" y="1143"/>
                  </a:lnTo>
                  <a:lnTo>
                    <a:pt x="2031" y="736"/>
                  </a:lnTo>
                  <a:lnTo>
                    <a:pt x="4063" y="546"/>
                  </a:lnTo>
                  <a:lnTo>
                    <a:pt x="6108" y="469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5" name="object 3725" descr=""/>
            <p:cNvSpPr/>
            <p:nvPr/>
          </p:nvSpPr>
          <p:spPr>
            <a:xfrm>
              <a:off x="2555185" y="2520266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184" y="0"/>
                  </a:moveTo>
                  <a:lnTo>
                    <a:pt x="0" y="76"/>
                  </a:lnTo>
                  <a:lnTo>
                    <a:pt x="114" y="3416"/>
                  </a:lnTo>
                  <a:lnTo>
                    <a:pt x="2158" y="3352"/>
                  </a:lnTo>
                  <a:lnTo>
                    <a:pt x="4216" y="3403"/>
                  </a:lnTo>
                  <a:lnTo>
                    <a:pt x="6273" y="3555"/>
                  </a:lnTo>
                  <a:lnTo>
                    <a:pt x="6527" y="228"/>
                  </a:lnTo>
                  <a:lnTo>
                    <a:pt x="4356" y="63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6" name="object 3726" descr=""/>
            <p:cNvSpPr/>
            <p:nvPr/>
          </p:nvSpPr>
          <p:spPr>
            <a:xfrm>
              <a:off x="2555274" y="2523148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2070" y="0"/>
                  </a:moveTo>
                  <a:lnTo>
                    <a:pt x="0" y="63"/>
                  </a:lnTo>
                  <a:lnTo>
                    <a:pt x="25" y="533"/>
                  </a:lnTo>
                  <a:lnTo>
                    <a:pt x="2070" y="469"/>
                  </a:lnTo>
                  <a:lnTo>
                    <a:pt x="4127" y="520"/>
                  </a:lnTo>
                  <a:lnTo>
                    <a:pt x="6184" y="673"/>
                  </a:lnTo>
                  <a:lnTo>
                    <a:pt x="6222" y="203"/>
                  </a:lnTo>
                  <a:lnTo>
                    <a:pt x="4152" y="50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7" name="object 3727" descr=""/>
            <p:cNvSpPr/>
            <p:nvPr/>
          </p:nvSpPr>
          <p:spPr>
            <a:xfrm>
              <a:off x="2561454" y="252049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253" y="0"/>
                  </a:moveTo>
                  <a:lnTo>
                    <a:pt x="0" y="3327"/>
                  </a:lnTo>
                  <a:lnTo>
                    <a:pt x="1028" y="3403"/>
                  </a:lnTo>
                  <a:lnTo>
                    <a:pt x="2057" y="3505"/>
                  </a:lnTo>
                  <a:lnTo>
                    <a:pt x="4076" y="3784"/>
                  </a:lnTo>
                  <a:lnTo>
                    <a:pt x="5041" y="3962"/>
                  </a:lnTo>
                  <a:lnTo>
                    <a:pt x="6045" y="4191"/>
                  </a:lnTo>
                  <a:lnTo>
                    <a:pt x="6781" y="927"/>
                  </a:lnTo>
                  <a:lnTo>
                    <a:pt x="6007" y="762"/>
                  </a:lnTo>
                  <a:lnTo>
                    <a:pt x="5714" y="685"/>
                  </a:lnTo>
                  <a:lnTo>
                    <a:pt x="4597" y="482"/>
                  </a:lnTo>
                  <a:lnTo>
                    <a:pt x="2425" y="190"/>
                  </a:lnTo>
                  <a:lnTo>
                    <a:pt x="1346" y="7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8" name="object 3728" descr=""/>
            <p:cNvSpPr/>
            <p:nvPr/>
          </p:nvSpPr>
          <p:spPr>
            <a:xfrm>
              <a:off x="2561454" y="2523351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38" y="0"/>
                  </a:moveTo>
                  <a:lnTo>
                    <a:pt x="0" y="469"/>
                  </a:lnTo>
                  <a:lnTo>
                    <a:pt x="1028" y="546"/>
                  </a:lnTo>
                  <a:lnTo>
                    <a:pt x="2057" y="647"/>
                  </a:lnTo>
                  <a:lnTo>
                    <a:pt x="4076" y="927"/>
                  </a:lnTo>
                  <a:lnTo>
                    <a:pt x="4800" y="1066"/>
                  </a:lnTo>
                  <a:lnTo>
                    <a:pt x="5041" y="1104"/>
                  </a:lnTo>
                  <a:lnTo>
                    <a:pt x="6045" y="1333"/>
                  </a:lnTo>
                  <a:lnTo>
                    <a:pt x="6146" y="876"/>
                  </a:lnTo>
                  <a:lnTo>
                    <a:pt x="4889" y="596"/>
                  </a:lnTo>
                  <a:lnTo>
                    <a:pt x="4152" y="469"/>
                  </a:lnTo>
                  <a:lnTo>
                    <a:pt x="3124" y="317"/>
                  </a:lnTo>
                  <a:lnTo>
                    <a:pt x="2108" y="190"/>
                  </a:lnTo>
                  <a:lnTo>
                    <a:pt x="1079" y="7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9" name="object 3729" descr=""/>
            <p:cNvSpPr/>
            <p:nvPr/>
          </p:nvSpPr>
          <p:spPr>
            <a:xfrm>
              <a:off x="2567499" y="2521421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736" y="0"/>
                  </a:moveTo>
                  <a:lnTo>
                    <a:pt x="0" y="3263"/>
                  </a:lnTo>
                  <a:lnTo>
                    <a:pt x="2082" y="3733"/>
                  </a:lnTo>
                  <a:lnTo>
                    <a:pt x="4165" y="4178"/>
                  </a:lnTo>
                  <a:lnTo>
                    <a:pt x="6261" y="4584"/>
                  </a:lnTo>
                  <a:lnTo>
                    <a:pt x="6896" y="1308"/>
                  </a:lnTo>
                  <a:lnTo>
                    <a:pt x="4838" y="901"/>
                  </a:lnTo>
                  <a:lnTo>
                    <a:pt x="2793" y="469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0" name="object 3730" descr=""/>
            <p:cNvSpPr/>
            <p:nvPr/>
          </p:nvSpPr>
          <p:spPr>
            <a:xfrm>
              <a:off x="2567499" y="2524228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101" y="0"/>
                  </a:moveTo>
                  <a:lnTo>
                    <a:pt x="0" y="457"/>
                  </a:lnTo>
                  <a:lnTo>
                    <a:pt x="2082" y="927"/>
                  </a:lnTo>
                  <a:lnTo>
                    <a:pt x="4165" y="1371"/>
                  </a:lnTo>
                  <a:lnTo>
                    <a:pt x="6261" y="1777"/>
                  </a:lnTo>
                  <a:lnTo>
                    <a:pt x="6349" y="1320"/>
                  </a:lnTo>
                  <a:lnTo>
                    <a:pt x="4254" y="91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1" name="object 3731" descr=""/>
            <p:cNvSpPr/>
            <p:nvPr/>
          </p:nvSpPr>
          <p:spPr>
            <a:xfrm>
              <a:off x="2573754" y="252273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47" y="0"/>
                  </a:moveTo>
                  <a:lnTo>
                    <a:pt x="0" y="3276"/>
                  </a:lnTo>
                  <a:lnTo>
                    <a:pt x="2108" y="3682"/>
                  </a:lnTo>
                  <a:lnTo>
                    <a:pt x="4216" y="4051"/>
                  </a:lnTo>
                  <a:lnTo>
                    <a:pt x="6350" y="4356"/>
                  </a:lnTo>
                  <a:lnTo>
                    <a:pt x="6819" y="1054"/>
                  </a:lnTo>
                  <a:lnTo>
                    <a:pt x="4762" y="749"/>
                  </a:lnTo>
                  <a:lnTo>
                    <a:pt x="2705" y="393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2" name="object 3732" descr=""/>
            <p:cNvSpPr/>
            <p:nvPr/>
          </p:nvSpPr>
          <p:spPr>
            <a:xfrm>
              <a:off x="2573754" y="2525550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101" y="0"/>
                  </a:moveTo>
                  <a:lnTo>
                    <a:pt x="0" y="457"/>
                  </a:lnTo>
                  <a:lnTo>
                    <a:pt x="2108" y="863"/>
                  </a:lnTo>
                  <a:lnTo>
                    <a:pt x="4216" y="1231"/>
                  </a:lnTo>
                  <a:lnTo>
                    <a:pt x="6350" y="1536"/>
                  </a:lnTo>
                  <a:lnTo>
                    <a:pt x="6413" y="1066"/>
                  </a:lnTo>
                  <a:lnTo>
                    <a:pt x="4292" y="774"/>
                  </a:lnTo>
                  <a:lnTo>
                    <a:pt x="2184" y="40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3" name="object 3733" descr=""/>
            <p:cNvSpPr/>
            <p:nvPr/>
          </p:nvSpPr>
          <p:spPr>
            <a:xfrm>
              <a:off x="2580104" y="252378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469" y="0"/>
                  </a:moveTo>
                  <a:lnTo>
                    <a:pt x="0" y="3301"/>
                  </a:lnTo>
                  <a:lnTo>
                    <a:pt x="2133" y="3606"/>
                  </a:lnTo>
                  <a:lnTo>
                    <a:pt x="4279" y="3848"/>
                  </a:lnTo>
                  <a:lnTo>
                    <a:pt x="6438" y="3987"/>
                  </a:lnTo>
                  <a:lnTo>
                    <a:pt x="6654" y="660"/>
                  </a:lnTo>
                  <a:lnTo>
                    <a:pt x="4597" y="520"/>
                  </a:lnTo>
                  <a:lnTo>
                    <a:pt x="2527" y="292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4" name="object 3734" descr=""/>
            <p:cNvSpPr/>
            <p:nvPr/>
          </p:nvSpPr>
          <p:spPr>
            <a:xfrm>
              <a:off x="2580104" y="2526628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63" y="0"/>
                  </a:moveTo>
                  <a:lnTo>
                    <a:pt x="0" y="457"/>
                  </a:lnTo>
                  <a:lnTo>
                    <a:pt x="2133" y="762"/>
                  </a:lnTo>
                  <a:lnTo>
                    <a:pt x="4279" y="1003"/>
                  </a:lnTo>
                  <a:lnTo>
                    <a:pt x="6438" y="1143"/>
                  </a:lnTo>
                  <a:lnTo>
                    <a:pt x="6464" y="673"/>
                  </a:lnTo>
                  <a:lnTo>
                    <a:pt x="4318" y="533"/>
                  </a:lnTo>
                  <a:lnTo>
                    <a:pt x="2184" y="29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5" name="object 3735" descr=""/>
            <p:cNvSpPr/>
            <p:nvPr/>
          </p:nvSpPr>
          <p:spPr>
            <a:xfrm>
              <a:off x="2586546" y="2524440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15" y="0"/>
                  </a:moveTo>
                  <a:lnTo>
                    <a:pt x="0" y="3327"/>
                  </a:lnTo>
                  <a:lnTo>
                    <a:pt x="2159" y="3467"/>
                  </a:lnTo>
                  <a:lnTo>
                    <a:pt x="4330" y="3517"/>
                  </a:lnTo>
                  <a:lnTo>
                    <a:pt x="6515" y="3441"/>
                  </a:lnTo>
                  <a:lnTo>
                    <a:pt x="6388" y="101"/>
                  </a:lnTo>
                  <a:lnTo>
                    <a:pt x="4343" y="177"/>
                  </a:lnTo>
                  <a:lnTo>
                    <a:pt x="2286" y="13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6" name="object 3736" descr=""/>
            <p:cNvSpPr/>
            <p:nvPr/>
          </p:nvSpPr>
          <p:spPr>
            <a:xfrm>
              <a:off x="2586546" y="2527298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25" y="0"/>
                  </a:moveTo>
                  <a:lnTo>
                    <a:pt x="0" y="469"/>
                  </a:lnTo>
                  <a:lnTo>
                    <a:pt x="2159" y="609"/>
                  </a:lnTo>
                  <a:lnTo>
                    <a:pt x="4330" y="660"/>
                  </a:lnTo>
                  <a:lnTo>
                    <a:pt x="6515" y="584"/>
                  </a:lnTo>
                  <a:lnTo>
                    <a:pt x="6502" y="114"/>
                  </a:lnTo>
                  <a:lnTo>
                    <a:pt x="4330" y="190"/>
                  </a:lnTo>
                  <a:lnTo>
                    <a:pt x="2171" y="15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7" name="object 3737" descr=""/>
            <p:cNvSpPr/>
            <p:nvPr/>
          </p:nvSpPr>
          <p:spPr>
            <a:xfrm>
              <a:off x="2592934" y="252395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108" y="0"/>
                  </a:moveTo>
                  <a:lnTo>
                    <a:pt x="4102" y="330"/>
                  </a:lnTo>
                  <a:lnTo>
                    <a:pt x="2057" y="520"/>
                  </a:lnTo>
                  <a:lnTo>
                    <a:pt x="0" y="596"/>
                  </a:lnTo>
                  <a:lnTo>
                    <a:pt x="127" y="3937"/>
                  </a:lnTo>
                  <a:lnTo>
                    <a:pt x="2311" y="3848"/>
                  </a:lnTo>
                  <a:lnTo>
                    <a:pt x="4495" y="3644"/>
                  </a:lnTo>
                  <a:lnTo>
                    <a:pt x="6654" y="3289"/>
                  </a:lnTo>
                  <a:lnTo>
                    <a:pt x="610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8" name="object 3738" descr=""/>
            <p:cNvSpPr/>
            <p:nvPr/>
          </p:nvSpPr>
          <p:spPr>
            <a:xfrm>
              <a:off x="2593049" y="2526783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6464" y="0"/>
                  </a:moveTo>
                  <a:lnTo>
                    <a:pt x="4317" y="355"/>
                  </a:lnTo>
                  <a:lnTo>
                    <a:pt x="2158" y="558"/>
                  </a:lnTo>
                  <a:lnTo>
                    <a:pt x="0" y="634"/>
                  </a:lnTo>
                  <a:lnTo>
                    <a:pt x="12" y="1104"/>
                  </a:lnTo>
                  <a:lnTo>
                    <a:pt x="2197" y="1015"/>
                  </a:lnTo>
                  <a:lnTo>
                    <a:pt x="4381" y="812"/>
                  </a:lnTo>
                  <a:lnTo>
                    <a:pt x="6540" y="457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9" name="object 3739" descr=""/>
            <p:cNvSpPr/>
            <p:nvPr/>
          </p:nvSpPr>
          <p:spPr>
            <a:xfrm>
              <a:off x="2599049" y="252251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5930" y="0"/>
                  </a:moveTo>
                  <a:lnTo>
                    <a:pt x="3987" y="622"/>
                  </a:lnTo>
                  <a:lnTo>
                    <a:pt x="2006" y="1104"/>
                  </a:lnTo>
                  <a:lnTo>
                    <a:pt x="0" y="1435"/>
                  </a:lnTo>
                  <a:lnTo>
                    <a:pt x="533" y="4724"/>
                  </a:lnTo>
                  <a:lnTo>
                    <a:pt x="2705" y="4368"/>
                  </a:lnTo>
                  <a:lnTo>
                    <a:pt x="4851" y="3860"/>
                  </a:lnTo>
                  <a:lnTo>
                    <a:pt x="6946" y="3187"/>
                  </a:lnTo>
                  <a:lnTo>
                    <a:pt x="59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0" name="object 3740" descr=""/>
            <p:cNvSpPr/>
            <p:nvPr/>
          </p:nvSpPr>
          <p:spPr>
            <a:xfrm>
              <a:off x="2599519" y="2525257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337" y="0"/>
                  </a:moveTo>
                  <a:lnTo>
                    <a:pt x="4254" y="660"/>
                  </a:lnTo>
                  <a:lnTo>
                    <a:pt x="2133" y="1168"/>
                  </a:lnTo>
                  <a:lnTo>
                    <a:pt x="0" y="1523"/>
                  </a:lnTo>
                  <a:lnTo>
                    <a:pt x="63" y="1981"/>
                  </a:lnTo>
                  <a:lnTo>
                    <a:pt x="2235" y="1625"/>
                  </a:lnTo>
                  <a:lnTo>
                    <a:pt x="4381" y="1117"/>
                  </a:lnTo>
                  <a:lnTo>
                    <a:pt x="6476" y="444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1" name="object 3741" descr=""/>
            <p:cNvSpPr/>
            <p:nvPr/>
          </p:nvSpPr>
          <p:spPr>
            <a:xfrm>
              <a:off x="2604972" y="2520231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651" y="0"/>
                  </a:moveTo>
                  <a:lnTo>
                    <a:pt x="3822" y="901"/>
                  </a:lnTo>
                  <a:lnTo>
                    <a:pt x="1943" y="1663"/>
                  </a:lnTo>
                  <a:lnTo>
                    <a:pt x="0" y="2286"/>
                  </a:lnTo>
                  <a:lnTo>
                    <a:pt x="1028" y="5473"/>
                  </a:lnTo>
                  <a:lnTo>
                    <a:pt x="3124" y="4800"/>
                  </a:lnTo>
                  <a:lnTo>
                    <a:pt x="5168" y="3962"/>
                  </a:lnTo>
                  <a:lnTo>
                    <a:pt x="7137" y="2984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2" name="object 3742" descr=""/>
            <p:cNvSpPr/>
            <p:nvPr/>
          </p:nvSpPr>
          <p:spPr>
            <a:xfrm>
              <a:off x="2605848" y="2522797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6057" y="0"/>
                  </a:moveTo>
                  <a:lnTo>
                    <a:pt x="4102" y="965"/>
                  </a:lnTo>
                  <a:lnTo>
                    <a:pt x="2082" y="1790"/>
                  </a:lnTo>
                  <a:lnTo>
                    <a:pt x="0" y="2463"/>
                  </a:lnTo>
                  <a:lnTo>
                    <a:pt x="152" y="2908"/>
                  </a:lnTo>
                  <a:lnTo>
                    <a:pt x="2247" y="2235"/>
                  </a:lnTo>
                  <a:lnTo>
                    <a:pt x="4292" y="1397"/>
                  </a:lnTo>
                  <a:lnTo>
                    <a:pt x="6261" y="419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3" name="object 3743" descr=""/>
            <p:cNvSpPr/>
            <p:nvPr/>
          </p:nvSpPr>
          <p:spPr>
            <a:xfrm>
              <a:off x="2610625" y="2517120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257" y="0"/>
                  </a:moveTo>
                  <a:lnTo>
                    <a:pt x="3568" y="1155"/>
                  </a:lnTo>
                  <a:lnTo>
                    <a:pt x="1816" y="2197"/>
                  </a:lnTo>
                  <a:lnTo>
                    <a:pt x="0" y="3111"/>
                  </a:lnTo>
                  <a:lnTo>
                    <a:pt x="1485" y="6096"/>
                  </a:lnTo>
                  <a:lnTo>
                    <a:pt x="3454" y="5118"/>
                  </a:lnTo>
                  <a:lnTo>
                    <a:pt x="5346" y="3987"/>
                  </a:lnTo>
                  <a:lnTo>
                    <a:pt x="7150" y="2743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4" name="object 3744" descr=""/>
            <p:cNvSpPr/>
            <p:nvPr/>
          </p:nvSpPr>
          <p:spPr>
            <a:xfrm>
              <a:off x="2611895" y="2519482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613" y="0"/>
                  </a:moveTo>
                  <a:lnTo>
                    <a:pt x="3822" y="1231"/>
                  </a:lnTo>
                  <a:lnTo>
                    <a:pt x="1955" y="2349"/>
                  </a:lnTo>
                  <a:lnTo>
                    <a:pt x="0" y="3314"/>
                  </a:lnTo>
                  <a:lnTo>
                    <a:pt x="215" y="3733"/>
                  </a:lnTo>
                  <a:lnTo>
                    <a:pt x="2184" y="2755"/>
                  </a:lnTo>
                  <a:lnTo>
                    <a:pt x="4076" y="1625"/>
                  </a:lnTo>
                  <a:lnTo>
                    <a:pt x="5880" y="380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5" name="object 3745" descr=""/>
            <p:cNvSpPr/>
            <p:nvPr/>
          </p:nvSpPr>
          <p:spPr>
            <a:xfrm>
              <a:off x="2615877" y="2513319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4686" y="0"/>
                  </a:moveTo>
                  <a:lnTo>
                    <a:pt x="0" y="3797"/>
                  </a:lnTo>
                  <a:lnTo>
                    <a:pt x="1892" y="6540"/>
                  </a:lnTo>
                  <a:lnTo>
                    <a:pt x="3683" y="5308"/>
                  </a:lnTo>
                  <a:lnTo>
                    <a:pt x="5461" y="3975"/>
                  </a:lnTo>
                  <a:lnTo>
                    <a:pt x="7061" y="2349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6" name="object 3746" descr=""/>
            <p:cNvSpPr/>
            <p:nvPr/>
          </p:nvSpPr>
          <p:spPr>
            <a:xfrm>
              <a:off x="2617503" y="2515338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105" y="0"/>
                  </a:moveTo>
                  <a:lnTo>
                    <a:pt x="3530" y="1587"/>
                  </a:lnTo>
                  <a:lnTo>
                    <a:pt x="1777" y="2920"/>
                  </a:lnTo>
                  <a:lnTo>
                    <a:pt x="0" y="4140"/>
                  </a:lnTo>
                  <a:lnTo>
                    <a:pt x="266" y="4521"/>
                  </a:lnTo>
                  <a:lnTo>
                    <a:pt x="2057" y="3289"/>
                  </a:lnTo>
                  <a:lnTo>
                    <a:pt x="3835" y="1955"/>
                  </a:lnTo>
                  <a:lnTo>
                    <a:pt x="5435" y="330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7" name="object 3747" descr=""/>
            <p:cNvSpPr/>
            <p:nvPr/>
          </p:nvSpPr>
          <p:spPr>
            <a:xfrm>
              <a:off x="2620562" y="2508804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844" y="0"/>
                  </a:moveTo>
                  <a:lnTo>
                    <a:pt x="0" y="4521"/>
                  </a:lnTo>
                  <a:lnTo>
                    <a:pt x="2374" y="6857"/>
                  </a:lnTo>
                  <a:lnTo>
                    <a:pt x="6108" y="698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8" name="object 3748" descr=""/>
            <p:cNvSpPr/>
            <p:nvPr/>
          </p:nvSpPr>
          <p:spPr>
            <a:xfrm>
              <a:off x="2622607" y="2509401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3606" y="0"/>
                  </a:moveTo>
                  <a:lnTo>
                    <a:pt x="0" y="5943"/>
                  </a:lnTo>
                  <a:lnTo>
                    <a:pt x="330" y="6261"/>
                  </a:lnTo>
                  <a:lnTo>
                    <a:pt x="4063" y="101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9" name="object 3749" descr=""/>
            <p:cNvSpPr/>
            <p:nvPr/>
          </p:nvSpPr>
          <p:spPr>
            <a:xfrm>
              <a:off x="2621981" y="2502169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2108" y="0"/>
                  </a:moveTo>
                  <a:lnTo>
                    <a:pt x="0" y="2590"/>
                  </a:lnTo>
                  <a:lnTo>
                    <a:pt x="304" y="2844"/>
                  </a:lnTo>
                  <a:lnTo>
                    <a:pt x="558" y="3111"/>
                  </a:lnTo>
                  <a:lnTo>
                    <a:pt x="965" y="3682"/>
                  </a:lnTo>
                  <a:lnTo>
                    <a:pt x="1155" y="4064"/>
                  </a:lnTo>
                  <a:lnTo>
                    <a:pt x="1536" y="5143"/>
                  </a:lnTo>
                  <a:lnTo>
                    <a:pt x="1587" y="5867"/>
                  </a:lnTo>
                  <a:lnTo>
                    <a:pt x="1422" y="6642"/>
                  </a:lnTo>
                  <a:lnTo>
                    <a:pt x="4686" y="7327"/>
                  </a:lnTo>
                  <a:lnTo>
                    <a:pt x="4825" y="6680"/>
                  </a:lnTo>
                  <a:lnTo>
                    <a:pt x="4889" y="5994"/>
                  </a:lnTo>
                  <a:lnTo>
                    <a:pt x="4800" y="4622"/>
                  </a:lnTo>
                  <a:lnTo>
                    <a:pt x="2628" y="419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0" name="object 3750" descr=""/>
            <p:cNvSpPr/>
            <p:nvPr/>
          </p:nvSpPr>
          <p:spPr>
            <a:xfrm>
              <a:off x="2623797" y="2502169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92" y="0"/>
                  </a:moveTo>
                  <a:lnTo>
                    <a:pt x="0" y="368"/>
                  </a:lnTo>
                  <a:lnTo>
                    <a:pt x="482" y="762"/>
                  </a:lnTo>
                  <a:lnTo>
                    <a:pt x="939" y="1231"/>
                  </a:lnTo>
                  <a:lnTo>
                    <a:pt x="1308" y="1765"/>
                  </a:lnTo>
                  <a:lnTo>
                    <a:pt x="1498" y="2019"/>
                  </a:lnTo>
                  <a:lnTo>
                    <a:pt x="1663" y="2311"/>
                  </a:lnTo>
                  <a:lnTo>
                    <a:pt x="2070" y="3149"/>
                  </a:lnTo>
                  <a:lnTo>
                    <a:pt x="2387" y="4051"/>
                  </a:lnTo>
                  <a:lnTo>
                    <a:pt x="2527" y="4699"/>
                  </a:lnTo>
                  <a:lnTo>
                    <a:pt x="2603" y="5981"/>
                  </a:lnTo>
                  <a:lnTo>
                    <a:pt x="2539" y="6616"/>
                  </a:lnTo>
                  <a:lnTo>
                    <a:pt x="2412" y="7238"/>
                  </a:lnTo>
                  <a:lnTo>
                    <a:pt x="2870" y="7327"/>
                  </a:lnTo>
                  <a:lnTo>
                    <a:pt x="3009" y="6680"/>
                  </a:lnTo>
                  <a:lnTo>
                    <a:pt x="3073" y="5994"/>
                  </a:lnTo>
                  <a:lnTo>
                    <a:pt x="2984" y="4622"/>
                  </a:lnTo>
                  <a:lnTo>
                    <a:pt x="812" y="41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1" name="object 3751" descr=""/>
            <p:cNvSpPr/>
            <p:nvPr/>
          </p:nvSpPr>
          <p:spPr>
            <a:xfrm>
              <a:off x="2616895" y="249961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07" y="0"/>
                  </a:moveTo>
                  <a:lnTo>
                    <a:pt x="0" y="3302"/>
                  </a:lnTo>
                  <a:lnTo>
                    <a:pt x="977" y="3454"/>
                  </a:lnTo>
                  <a:lnTo>
                    <a:pt x="1930" y="3657"/>
                  </a:lnTo>
                  <a:lnTo>
                    <a:pt x="3682" y="4254"/>
                  </a:lnTo>
                  <a:lnTo>
                    <a:pt x="4483" y="4648"/>
                  </a:lnTo>
                  <a:lnTo>
                    <a:pt x="5092" y="5143"/>
                  </a:lnTo>
                  <a:lnTo>
                    <a:pt x="7188" y="2552"/>
                  </a:lnTo>
                  <a:lnTo>
                    <a:pt x="6159" y="1714"/>
                  </a:lnTo>
                  <a:lnTo>
                    <a:pt x="5003" y="1181"/>
                  </a:lnTo>
                  <a:lnTo>
                    <a:pt x="2755" y="406"/>
                  </a:lnTo>
                  <a:lnTo>
                    <a:pt x="1625" y="165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2" name="object 3752" descr=""/>
            <p:cNvSpPr/>
            <p:nvPr/>
          </p:nvSpPr>
          <p:spPr>
            <a:xfrm>
              <a:off x="2617327" y="2499619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76" y="0"/>
                  </a:moveTo>
                  <a:lnTo>
                    <a:pt x="0" y="457"/>
                  </a:lnTo>
                  <a:lnTo>
                    <a:pt x="1104" y="635"/>
                  </a:lnTo>
                  <a:lnTo>
                    <a:pt x="2209" y="863"/>
                  </a:lnTo>
                  <a:lnTo>
                    <a:pt x="4394" y="1612"/>
                  </a:lnTo>
                  <a:lnTo>
                    <a:pt x="5486" y="2120"/>
                  </a:lnTo>
                  <a:lnTo>
                    <a:pt x="6464" y="2908"/>
                  </a:lnTo>
                  <a:lnTo>
                    <a:pt x="6756" y="2552"/>
                  </a:lnTo>
                  <a:lnTo>
                    <a:pt x="5727" y="1714"/>
                  </a:lnTo>
                  <a:lnTo>
                    <a:pt x="4572" y="1181"/>
                  </a:lnTo>
                  <a:lnTo>
                    <a:pt x="2324" y="406"/>
                  </a:lnTo>
                  <a:lnTo>
                    <a:pt x="1193" y="16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3" name="object 3753" descr=""/>
            <p:cNvSpPr/>
            <p:nvPr/>
          </p:nvSpPr>
          <p:spPr>
            <a:xfrm>
              <a:off x="2610820" y="249921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159" y="0"/>
                  </a:moveTo>
                  <a:lnTo>
                    <a:pt x="0" y="0"/>
                  </a:lnTo>
                  <a:lnTo>
                    <a:pt x="0" y="3340"/>
                  </a:lnTo>
                  <a:lnTo>
                    <a:pt x="2070" y="3340"/>
                  </a:lnTo>
                  <a:lnTo>
                    <a:pt x="4127" y="3416"/>
                  </a:lnTo>
                  <a:lnTo>
                    <a:pt x="6083" y="3708"/>
                  </a:lnTo>
                  <a:lnTo>
                    <a:pt x="6578" y="406"/>
                  </a:lnTo>
                  <a:lnTo>
                    <a:pt x="4343" y="63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4" name="object 3754" descr=""/>
            <p:cNvSpPr/>
            <p:nvPr/>
          </p:nvSpPr>
          <p:spPr>
            <a:xfrm>
              <a:off x="2610820" y="2499215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2159" y="0"/>
                  </a:moveTo>
                  <a:lnTo>
                    <a:pt x="0" y="0"/>
                  </a:lnTo>
                  <a:lnTo>
                    <a:pt x="0" y="469"/>
                  </a:lnTo>
                  <a:lnTo>
                    <a:pt x="2146" y="469"/>
                  </a:lnTo>
                  <a:lnTo>
                    <a:pt x="4318" y="533"/>
                  </a:lnTo>
                  <a:lnTo>
                    <a:pt x="6515" y="863"/>
                  </a:lnTo>
                  <a:lnTo>
                    <a:pt x="6578" y="406"/>
                  </a:lnTo>
                  <a:lnTo>
                    <a:pt x="4343" y="63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5" name="object 3755" descr=""/>
            <p:cNvSpPr/>
            <p:nvPr/>
          </p:nvSpPr>
          <p:spPr>
            <a:xfrm>
              <a:off x="2604409" y="249916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14" y="0"/>
                  </a:moveTo>
                  <a:lnTo>
                    <a:pt x="0" y="3340"/>
                  </a:lnTo>
                  <a:lnTo>
                    <a:pt x="2692" y="3416"/>
                  </a:lnTo>
                  <a:lnTo>
                    <a:pt x="4317" y="3416"/>
                  </a:lnTo>
                  <a:lnTo>
                    <a:pt x="5372" y="3390"/>
                  </a:lnTo>
                  <a:lnTo>
                    <a:pt x="6413" y="3390"/>
                  </a:lnTo>
                  <a:lnTo>
                    <a:pt x="6413" y="50"/>
                  </a:lnTo>
                  <a:lnTo>
                    <a:pt x="5333" y="50"/>
                  </a:lnTo>
                  <a:lnTo>
                    <a:pt x="4267" y="76"/>
                  </a:lnTo>
                  <a:lnTo>
                    <a:pt x="2717" y="76"/>
                  </a:lnTo>
                  <a:lnTo>
                    <a:pt x="2476" y="63"/>
                  </a:lnTo>
                  <a:lnTo>
                    <a:pt x="1689" y="5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6" name="object 3756" descr=""/>
            <p:cNvSpPr/>
            <p:nvPr/>
          </p:nvSpPr>
          <p:spPr>
            <a:xfrm>
              <a:off x="2604510" y="2499161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12" y="0"/>
                  </a:moveTo>
                  <a:lnTo>
                    <a:pt x="0" y="469"/>
                  </a:lnTo>
                  <a:lnTo>
                    <a:pt x="2616" y="546"/>
                  </a:lnTo>
                  <a:lnTo>
                    <a:pt x="4178" y="546"/>
                  </a:lnTo>
                  <a:lnTo>
                    <a:pt x="5245" y="520"/>
                  </a:lnTo>
                  <a:lnTo>
                    <a:pt x="6311" y="520"/>
                  </a:lnTo>
                  <a:lnTo>
                    <a:pt x="6311" y="50"/>
                  </a:lnTo>
                  <a:lnTo>
                    <a:pt x="5232" y="50"/>
                  </a:lnTo>
                  <a:lnTo>
                    <a:pt x="4165" y="76"/>
                  </a:lnTo>
                  <a:lnTo>
                    <a:pt x="2616" y="76"/>
                  </a:lnTo>
                  <a:lnTo>
                    <a:pt x="2374" y="63"/>
                  </a:lnTo>
                  <a:lnTo>
                    <a:pt x="1587" y="5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7" name="object 3757" descr=""/>
            <p:cNvSpPr/>
            <p:nvPr/>
          </p:nvSpPr>
          <p:spPr>
            <a:xfrm>
              <a:off x="2598058" y="2498930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26" y="0"/>
                  </a:moveTo>
                  <a:lnTo>
                    <a:pt x="0" y="3340"/>
                  </a:lnTo>
                  <a:lnTo>
                    <a:pt x="6362" y="3568"/>
                  </a:lnTo>
                  <a:lnTo>
                    <a:pt x="6464" y="228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8" name="object 3758" descr=""/>
            <p:cNvSpPr/>
            <p:nvPr/>
          </p:nvSpPr>
          <p:spPr>
            <a:xfrm>
              <a:off x="2598172" y="2498930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12" y="0"/>
                  </a:moveTo>
                  <a:lnTo>
                    <a:pt x="0" y="469"/>
                  </a:lnTo>
                  <a:lnTo>
                    <a:pt x="6337" y="698"/>
                  </a:lnTo>
                  <a:lnTo>
                    <a:pt x="6350" y="22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9" name="object 3759" descr=""/>
            <p:cNvSpPr/>
            <p:nvPr/>
          </p:nvSpPr>
          <p:spPr>
            <a:xfrm>
              <a:off x="2591727" y="249872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88" y="0"/>
                  </a:moveTo>
                  <a:lnTo>
                    <a:pt x="0" y="3340"/>
                  </a:lnTo>
                  <a:lnTo>
                    <a:pt x="2108" y="3390"/>
                  </a:lnTo>
                  <a:lnTo>
                    <a:pt x="6337" y="3543"/>
                  </a:lnTo>
                  <a:lnTo>
                    <a:pt x="6451" y="203"/>
                  </a:lnTo>
                  <a:lnTo>
                    <a:pt x="2222" y="5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0" name="object 3760" descr=""/>
            <p:cNvSpPr/>
            <p:nvPr/>
          </p:nvSpPr>
          <p:spPr>
            <a:xfrm>
              <a:off x="2591803" y="2498721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12" y="0"/>
                  </a:moveTo>
                  <a:lnTo>
                    <a:pt x="0" y="469"/>
                  </a:lnTo>
                  <a:lnTo>
                    <a:pt x="2120" y="520"/>
                  </a:lnTo>
                  <a:lnTo>
                    <a:pt x="6362" y="673"/>
                  </a:lnTo>
                  <a:lnTo>
                    <a:pt x="6375" y="203"/>
                  </a:lnTo>
                  <a:lnTo>
                    <a:pt x="2146" y="5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1" name="object 3761" descr=""/>
            <p:cNvSpPr/>
            <p:nvPr/>
          </p:nvSpPr>
          <p:spPr>
            <a:xfrm>
              <a:off x="2585415" y="249863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133" y="0"/>
                  </a:moveTo>
                  <a:lnTo>
                    <a:pt x="0" y="12"/>
                  </a:lnTo>
                  <a:lnTo>
                    <a:pt x="12" y="3352"/>
                  </a:lnTo>
                  <a:lnTo>
                    <a:pt x="2108" y="3340"/>
                  </a:lnTo>
                  <a:lnTo>
                    <a:pt x="4216" y="3378"/>
                  </a:lnTo>
                  <a:lnTo>
                    <a:pt x="6311" y="3428"/>
                  </a:lnTo>
                  <a:lnTo>
                    <a:pt x="6400" y="88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2" name="object 3762" descr=""/>
            <p:cNvSpPr/>
            <p:nvPr/>
          </p:nvSpPr>
          <p:spPr>
            <a:xfrm>
              <a:off x="2585415" y="2498635"/>
              <a:ext cx="6985" cy="635"/>
            </a:xfrm>
            <a:custGeom>
              <a:avLst/>
              <a:gdLst/>
              <a:ahLst/>
              <a:cxnLst/>
              <a:rect l="l" t="t" r="r" b="b"/>
              <a:pathLst>
                <a:path w="6985" h="635">
                  <a:moveTo>
                    <a:pt x="2133" y="0"/>
                  </a:moveTo>
                  <a:lnTo>
                    <a:pt x="0" y="12"/>
                  </a:lnTo>
                  <a:lnTo>
                    <a:pt x="0" y="482"/>
                  </a:lnTo>
                  <a:lnTo>
                    <a:pt x="2133" y="469"/>
                  </a:lnTo>
                  <a:lnTo>
                    <a:pt x="4267" y="507"/>
                  </a:lnTo>
                  <a:lnTo>
                    <a:pt x="6388" y="558"/>
                  </a:lnTo>
                  <a:lnTo>
                    <a:pt x="6400" y="88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3" name="object 3763" descr=""/>
            <p:cNvSpPr/>
            <p:nvPr/>
          </p:nvSpPr>
          <p:spPr>
            <a:xfrm>
              <a:off x="2578987" y="249864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426" y="0"/>
                  </a:moveTo>
                  <a:lnTo>
                    <a:pt x="4292" y="12"/>
                  </a:lnTo>
                  <a:lnTo>
                    <a:pt x="2146" y="63"/>
                  </a:lnTo>
                  <a:lnTo>
                    <a:pt x="0" y="177"/>
                  </a:lnTo>
                  <a:lnTo>
                    <a:pt x="177" y="3517"/>
                  </a:lnTo>
                  <a:lnTo>
                    <a:pt x="2260" y="3403"/>
                  </a:lnTo>
                  <a:lnTo>
                    <a:pt x="4343" y="3352"/>
                  </a:lnTo>
                  <a:lnTo>
                    <a:pt x="6438" y="3340"/>
                  </a:lnTo>
                  <a:lnTo>
                    <a:pt x="642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4" name="object 3764" descr=""/>
            <p:cNvSpPr/>
            <p:nvPr/>
          </p:nvSpPr>
          <p:spPr>
            <a:xfrm>
              <a:off x="2578987" y="2498645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6426" y="0"/>
                  </a:moveTo>
                  <a:lnTo>
                    <a:pt x="4292" y="12"/>
                  </a:lnTo>
                  <a:lnTo>
                    <a:pt x="2146" y="63"/>
                  </a:lnTo>
                  <a:lnTo>
                    <a:pt x="0" y="177"/>
                  </a:lnTo>
                  <a:lnTo>
                    <a:pt x="25" y="647"/>
                  </a:lnTo>
                  <a:lnTo>
                    <a:pt x="2159" y="533"/>
                  </a:lnTo>
                  <a:lnTo>
                    <a:pt x="4292" y="482"/>
                  </a:lnTo>
                  <a:lnTo>
                    <a:pt x="6426" y="469"/>
                  </a:lnTo>
                  <a:lnTo>
                    <a:pt x="64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5" name="object 3765" descr=""/>
            <p:cNvSpPr/>
            <p:nvPr/>
          </p:nvSpPr>
          <p:spPr>
            <a:xfrm>
              <a:off x="2572550" y="2498818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438" y="0"/>
                  </a:moveTo>
                  <a:lnTo>
                    <a:pt x="4292" y="114"/>
                  </a:lnTo>
                  <a:lnTo>
                    <a:pt x="2146" y="292"/>
                  </a:lnTo>
                  <a:lnTo>
                    <a:pt x="0" y="546"/>
                  </a:lnTo>
                  <a:lnTo>
                    <a:pt x="393" y="3860"/>
                  </a:lnTo>
                  <a:lnTo>
                    <a:pt x="2451" y="3619"/>
                  </a:lnTo>
                  <a:lnTo>
                    <a:pt x="4533" y="3454"/>
                  </a:lnTo>
                  <a:lnTo>
                    <a:pt x="6616" y="3340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6" name="object 3766" descr=""/>
            <p:cNvSpPr/>
            <p:nvPr/>
          </p:nvSpPr>
          <p:spPr>
            <a:xfrm>
              <a:off x="2572550" y="2498818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6438" y="0"/>
                  </a:moveTo>
                  <a:lnTo>
                    <a:pt x="4292" y="114"/>
                  </a:lnTo>
                  <a:lnTo>
                    <a:pt x="2146" y="292"/>
                  </a:lnTo>
                  <a:lnTo>
                    <a:pt x="0" y="546"/>
                  </a:lnTo>
                  <a:lnTo>
                    <a:pt x="50" y="1016"/>
                  </a:lnTo>
                  <a:lnTo>
                    <a:pt x="2184" y="762"/>
                  </a:lnTo>
                  <a:lnTo>
                    <a:pt x="4330" y="584"/>
                  </a:lnTo>
                  <a:lnTo>
                    <a:pt x="6464" y="469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7" name="object 3767" descr=""/>
            <p:cNvSpPr/>
            <p:nvPr/>
          </p:nvSpPr>
          <p:spPr>
            <a:xfrm>
              <a:off x="2566141" y="249936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413" y="0"/>
                  </a:moveTo>
                  <a:lnTo>
                    <a:pt x="4267" y="254"/>
                  </a:lnTo>
                  <a:lnTo>
                    <a:pt x="2120" y="584"/>
                  </a:lnTo>
                  <a:lnTo>
                    <a:pt x="0" y="1028"/>
                  </a:lnTo>
                  <a:lnTo>
                    <a:pt x="673" y="4305"/>
                  </a:lnTo>
                  <a:lnTo>
                    <a:pt x="2692" y="3886"/>
                  </a:lnTo>
                  <a:lnTo>
                    <a:pt x="4737" y="3556"/>
                  </a:lnTo>
                  <a:lnTo>
                    <a:pt x="6807" y="331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8" name="object 3768" descr=""/>
            <p:cNvSpPr/>
            <p:nvPr/>
          </p:nvSpPr>
          <p:spPr>
            <a:xfrm>
              <a:off x="2566141" y="2499365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6413" y="0"/>
                  </a:moveTo>
                  <a:lnTo>
                    <a:pt x="4267" y="254"/>
                  </a:lnTo>
                  <a:lnTo>
                    <a:pt x="2120" y="584"/>
                  </a:lnTo>
                  <a:lnTo>
                    <a:pt x="0" y="1028"/>
                  </a:lnTo>
                  <a:lnTo>
                    <a:pt x="88" y="1485"/>
                  </a:lnTo>
                  <a:lnTo>
                    <a:pt x="2209" y="1054"/>
                  </a:lnTo>
                  <a:lnTo>
                    <a:pt x="4330" y="723"/>
                  </a:lnTo>
                  <a:lnTo>
                    <a:pt x="6464" y="469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9" name="object 3769" descr=""/>
            <p:cNvSpPr/>
            <p:nvPr/>
          </p:nvSpPr>
          <p:spPr>
            <a:xfrm>
              <a:off x="2559829" y="250039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311" y="0"/>
                  </a:moveTo>
                  <a:lnTo>
                    <a:pt x="4191" y="431"/>
                  </a:lnTo>
                  <a:lnTo>
                    <a:pt x="2082" y="977"/>
                  </a:lnTo>
                  <a:lnTo>
                    <a:pt x="0" y="1638"/>
                  </a:lnTo>
                  <a:lnTo>
                    <a:pt x="1016" y="4826"/>
                  </a:lnTo>
                  <a:lnTo>
                    <a:pt x="2971" y="4203"/>
                  </a:lnTo>
                  <a:lnTo>
                    <a:pt x="4965" y="3683"/>
                  </a:lnTo>
                  <a:lnTo>
                    <a:pt x="6985" y="3276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0" name="object 3770" descr=""/>
            <p:cNvSpPr/>
            <p:nvPr/>
          </p:nvSpPr>
          <p:spPr>
            <a:xfrm>
              <a:off x="2559829" y="2500394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311" y="0"/>
                  </a:moveTo>
                  <a:lnTo>
                    <a:pt x="4191" y="431"/>
                  </a:lnTo>
                  <a:lnTo>
                    <a:pt x="2082" y="977"/>
                  </a:lnTo>
                  <a:lnTo>
                    <a:pt x="0" y="1638"/>
                  </a:lnTo>
                  <a:lnTo>
                    <a:pt x="139" y="2082"/>
                  </a:lnTo>
                  <a:lnTo>
                    <a:pt x="2197" y="1435"/>
                  </a:lnTo>
                  <a:lnTo>
                    <a:pt x="4292" y="889"/>
                  </a:lnTo>
                  <a:lnTo>
                    <a:pt x="6400" y="457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1" name="object 3771" descr=""/>
            <p:cNvSpPr/>
            <p:nvPr/>
          </p:nvSpPr>
          <p:spPr>
            <a:xfrm>
              <a:off x="2553766" y="2502037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057" y="0"/>
                  </a:moveTo>
                  <a:lnTo>
                    <a:pt x="4724" y="444"/>
                  </a:lnTo>
                  <a:lnTo>
                    <a:pt x="3937" y="749"/>
                  </a:lnTo>
                  <a:lnTo>
                    <a:pt x="1930" y="1625"/>
                  </a:lnTo>
                  <a:lnTo>
                    <a:pt x="0" y="2540"/>
                  </a:lnTo>
                  <a:lnTo>
                    <a:pt x="1435" y="5549"/>
                  </a:lnTo>
                  <a:lnTo>
                    <a:pt x="3327" y="4660"/>
                  </a:lnTo>
                  <a:lnTo>
                    <a:pt x="4267" y="4254"/>
                  </a:lnTo>
                  <a:lnTo>
                    <a:pt x="4737" y="4038"/>
                  </a:lnTo>
                  <a:lnTo>
                    <a:pt x="5207" y="3848"/>
                  </a:lnTo>
                  <a:lnTo>
                    <a:pt x="6527" y="3352"/>
                  </a:lnTo>
                  <a:lnTo>
                    <a:pt x="7073" y="3175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2" name="object 3772" descr=""/>
            <p:cNvSpPr/>
            <p:nvPr/>
          </p:nvSpPr>
          <p:spPr>
            <a:xfrm>
              <a:off x="2553766" y="2502037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6057" y="0"/>
                  </a:moveTo>
                  <a:lnTo>
                    <a:pt x="4724" y="444"/>
                  </a:lnTo>
                  <a:lnTo>
                    <a:pt x="3937" y="749"/>
                  </a:lnTo>
                  <a:lnTo>
                    <a:pt x="1930" y="1625"/>
                  </a:lnTo>
                  <a:lnTo>
                    <a:pt x="0" y="2540"/>
                  </a:lnTo>
                  <a:lnTo>
                    <a:pt x="203" y="2959"/>
                  </a:lnTo>
                  <a:lnTo>
                    <a:pt x="2133" y="2044"/>
                  </a:lnTo>
                  <a:lnTo>
                    <a:pt x="4114" y="1193"/>
                  </a:lnTo>
                  <a:lnTo>
                    <a:pt x="5156" y="787"/>
                  </a:lnTo>
                  <a:lnTo>
                    <a:pt x="5943" y="520"/>
                  </a:lnTo>
                  <a:lnTo>
                    <a:pt x="6210" y="444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3" name="object 3773" descr=""/>
            <p:cNvSpPr/>
            <p:nvPr/>
          </p:nvSpPr>
          <p:spPr>
            <a:xfrm>
              <a:off x="2548046" y="250458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715" y="0"/>
                  </a:moveTo>
                  <a:lnTo>
                    <a:pt x="3797" y="914"/>
                  </a:lnTo>
                  <a:lnTo>
                    <a:pt x="1905" y="1841"/>
                  </a:lnTo>
                  <a:lnTo>
                    <a:pt x="0" y="2743"/>
                  </a:lnTo>
                  <a:lnTo>
                    <a:pt x="1422" y="5765"/>
                  </a:lnTo>
                  <a:lnTo>
                    <a:pt x="3352" y="4851"/>
                  </a:lnTo>
                  <a:lnTo>
                    <a:pt x="5257" y="3911"/>
                  </a:lnTo>
                  <a:lnTo>
                    <a:pt x="7162" y="3009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4" name="object 3774" descr=""/>
            <p:cNvSpPr/>
            <p:nvPr/>
          </p:nvSpPr>
          <p:spPr>
            <a:xfrm>
              <a:off x="2548046" y="250458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715" y="0"/>
                  </a:moveTo>
                  <a:lnTo>
                    <a:pt x="3797" y="914"/>
                  </a:lnTo>
                  <a:lnTo>
                    <a:pt x="1905" y="1841"/>
                  </a:lnTo>
                  <a:lnTo>
                    <a:pt x="0" y="2743"/>
                  </a:lnTo>
                  <a:lnTo>
                    <a:pt x="203" y="3162"/>
                  </a:lnTo>
                  <a:lnTo>
                    <a:pt x="2108" y="2273"/>
                  </a:lnTo>
                  <a:lnTo>
                    <a:pt x="4000" y="1333"/>
                  </a:lnTo>
                  <a:lnTo>
                    <a:pt x="5918" y="419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5" name="object 3775" descr=""/>
            <p:cNvSpPr/>
            <p:nvPr/>
          </p:nvSpPr>
          <p:spPr>
            <a:xfrm>
              <a:off x="2542324" y="250732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727" y="0"/>
                  </a:moveTo>
                  <a:lnTo>
                    <a:pt x="1917" y="1765"/>
                  </a:lnTo>
                  <a:lnTo>
                    <a:pt x="0" y="2552"/>
                  </a:lnTo>
                  <a:lnTo>
                    <a:pt x="1270" y="5638"/>
                  </a:lnTo>
                  <a:lnTo>
                    <a:pt x="3263" y="4813"/>
                  </a:lnTo>
                  <a:lnTo>
                    <a:pt x="5219" y="3924"/>
                  </a:lnTo>
                  <a:lnTo>
                    <a:pt x="7150" y="3022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6" name="object 3776" descr=""/>
            <p:cNvSpPr/>
            <p:nvPr/>
          </p:nvSpPr>
          <p:spPr>
            <a:xfrm>
              <a:off x="2542324" y="250732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727" y="0"/>
                  </a:moveTo>
                  <a:lnTo>
                    <a:pt x="1917" y="1765"/>
                  </a:lnTo>
                  <a:lnTo>
                    <a:pt x="0" y="2552"/>
                  </a:lnTo>
                  <a:lnTo>
                    <a:pt x="177" y="2984"/>
                  </a:lnTo>
                  <a:lnTo>
                    <a:pt x="2108" y="2184"/>
                  </a:lnTo>
                  <a:lnTo>
                    <a:pt x="4013" y="1320"/>
                  </a:lnTo>
                  <a:lnTo>
                    <a:pt x="5918" y="419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7" name="object 3777" descr=""/>
            <p:cNvSpPr/>
            <p:nvPr/>
          </p:nvSpPr>
          <p:spPr>
            <a:xfrm>
              <a:off x="2536513" y="2509881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816" y="0"/>
                  </a:moveTo>
                  <a:lnTo>
                    <a:pt x="3886" y="787"/>
                  </a:lnTo>
                  <a:lnTo>
                    <a:pt x="1955" y="1511"/>
                  </a:lnTo>
                  <a:lnTo>
                    <a:pt x="0" y="2095"/>
                  </a:lnTo>
                  <a:lnTo>
                    <a:pt x="952" y="5295"/>
                  </a:lnTo>
                  <a:lnTo>
                    <a:pt x="3060" y="4673"/>
                  </a:lnTo>
                  <a:lnTo>
                    <a:pt x="5092" y="3911"/>
                  </a:lnTo>
                  <a:lnTo>
                    <a:pt x="7086" y="3086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8" name="object 3778" descr=""/>
            <p:cNvSpPr/>
            <p:nvPr/>
          </p:nvSpPr>
          <p:spPr>
            <a:xfrm>
              <a:off x="2536513" y="2509881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16" y="0"/>
                  </a:moveTo>
                  <a:lnTo>
                    <a:pt x="3886" y="787"/>
                  </a:lnTo>
                  <a:lnTo>
                    <a:pt x="1955" y="1511"/>
                  </a:lnTo>
                  <a:lnTo>
                    <a:pt x="0" y="2095"/>
                  </a:lnTo>
                  <a:lnTo>
                    <a:pt x="139" y="2539"/>
                  </a:lnTo>
                  <a:lnTo>
                    <a:pt x="2108" y="1955"/>
                  </a:lnTo>
                  <a:lnTo>
                    <a:pt x="4064" y="1231"/>
                  </a:lnTo>
                  <a:lnTo>
                    <a:pt x="5994" y="431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9" name="object 3779" descr=""/>
            <p:cNvSpPr/>
            <p:nvPr/>
          </p:nvSpPr>
          <p:spPr>
            <a:xfrm>
              <a:off x="2530649" y="2511975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5867" y="0"/>
                  </a:moveTo>
                  <a:lnTo>
                    <a:pt x="3911" y="584"/>
                  </a:lnTo>
                  <a:lnTo>
                    <a:pt x="1943" y="1028"/>
                  </a:lnTo>
                  <a:lnTo>
                    <a:pt x="0" y="1168"/>
                  </a:lnTo>
                  <a:lnTo>
                    <a:pt x="241" y="4495"/>
                  </a:lnTo>
                  <a:lnTo>
                    <a:pt x="2540" y="4330"/>
                  </a:lnTo>
                  <a:lnTo>
                    <a:pt x="4711" y="3822"/>
                  </a:lnTo>
                  <a:lnTo>
                    <a:pt x="6819" y="3200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0" name="object 3780" descr=""/>
            <p:cNvSpPr/>
            <p:nvPr/>
          </p:nvSpPr>
          <p:spPr>
            <a:xfrm>
              <a:off x="2530649" y="2511975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5867" y="0"/>
                  </a:moveTo>
                  <a:lnTo>
                    <a:pt x="3911" y="584"/>
                  </a:lnTo>
                  <a:lnTo>
                    <a:pt x="1943" y="1028"/>
                  </a:lnTo>
                  <a:lnTo>
                    <a:pt x="0" y="1168"/>
                  </a:lnTo>
                  <a:lnTo>
                    <a:pt x="38" y="1638"/>
                  </a:lnTo>
                  <a:lnTo>
                    <a:pt x="2019" y="1485"/>
                  </a:lnTo>
                  <a:lnTo>
                    <a:pt x="4025" y="1028"/>
                  </a:lnTo>
                  <a:lnTo>
                    <a:pt x="5994" y="444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1" name="object 3781" descr=""/>
            <p:cNvSpPr/>
            <p:nvPr/>
          </p:nvSpPr>
          <p:spPr>
            <a:xfrm>
              <a:off x="2523849" y="2512379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1422" y="0"/>
                  </a:moveTo>
                  <a:lnTo>
                    <a:pt x="0" y="3022"/>
                  </a:lnTo>
                  <a:lnTo>
                    <a:pt x="1142" y="3556"/>
                  </a:lnTo>
                  <a:lnTo>
                    <a:pt x="2349" y="3873"/>
                  </a:lnTo>
                  <a:lnTo>
                    <a:pt x="4724" y="4178"/>
                  </a:lnTo>
                  <a:lnTo>
                    <a:pt x="5905" y="4178"/>
                  </a:lnTo>
                  <a:lnTo>
                    <a:pt x="7048" y="4102"/>
                  </a:lnTo>
                  <a:lnTo>
                    <a:pt x="6794" y="762"/>
                  </a:lnTo>
                  <a:lnTo>
                    <a:pt x="4876" y="914"/>
                  </a:lnTo>
                  <a:lnTo>
                    <a:pt x="2971" y="736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2" name="object 3782" descr=""/>
            <p:cNvSpPr/>
            <p:nvPr/>
          </p:nvSpPr>
          <p:spPr>
            <a:xfrm>
              <a:off x="2525068" y="2512379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203" y="0"/>
                  </a:moveTo>
                  <a:lnTo>
                    <a:pt x="4622" y="1308"/>
                  </a:lnTo>
                  <a:lnTo>
                    <a:pt x="5613" y="1231"/>
                  </a:lnTo>
                  <a:lnTo>
                    <a:pt x="5575" y="762"/>
                  </a:lnTo>
                  <a:lnTo>
                    <a:pt x="3657" y="914"/>
                  </a:lnTo>
                  <a:lnTo>
                    <a:pt x="1752" y="73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3" name="object 3783" descr=""/>
            <p:cNvSpPr/>
            <p:nvPr/>
          </p:nvSpPr>
          <p:spPr>
            <a:xfrm>
              <a:off x="2518760" y="250863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984" y="0"/>
                  </a:moveTo>
                  <a:lnTo>
                    <a:pt x="0" y="1511"/>
                  </a:lnTo>
                  <a:lnTo>
                    <a:pt x="279" y="2044"/>
                  </a:lnTo>
                  <a:lnTo>
                    <a:pt x="571" y="2552"/>
                  </a:lnTo>
                  <a:lnTo>
                    <a:pt x="5080" y="6769"/>
                  </a:lnTo>
                  <a:lnTo>
                    <a:pt x="6515" y="3746"/>
                  </a:lnTo>
                  <a:lnTo>
                    <a:pt x="5740" y="3378"/>
                  </a:lnTo>
                  <a:lnTo>
                    <a:pt x="5054" y="2882"/>
                  </a:lnTo>
                  <a:lnTo>
                    <a:pt x="4203" y="1943"/>
                  </a:lnTo>
                  <a:lnTo>
                    <a:pt x="3949" y="1600"/>
                  </a:lnTo>
                  <a:lnTo>
                    <a:pt x="3822" y="1422"/>
                  </a:lnTo>
                  <a:lnTo>
                    <a:pt x="3429" y="825"/>
                  </a:lnTo>
                  <a:lnTo>
                    <a:pt x="3187" y="406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4" name="object 3784" descr=""/>
            <p:cNvSpPr/>
            <p:nvPr/>
          </p:nvSpPr>
          <p:spPr>
            <a:xfrm>
              <a:off x="2521325" y="250863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419" y="0"/>
                  </a:moveTo>
                  <a:lnTo>
                    <a:pt x="0" y="215"/>
                  </a:lnTo>
                  <a:lnTo>
                    <a:pt x="215" y="635"/>
                  </a:lnTo>
                  <a:lnTo>
                    <a:pt x="469" y="1066"/>
                  </a:lnTo>
                  <a:lnTo>
                    <a:pt x="736" y="1473"/>
                  </a:lnTo>
                  <a:lnTo>
                    <a:pt x="927" y="1778"/>
                  </a:lnTo>
                  <a:lnTo>
                    <a:pt x="1269" y="2235"/>
                  </a:lnTo>
                  <a:lnTo>
                    <a:pt x="1422" y="2413"/>
                  </a:lnTo>
                  <a:lnTo>
                    <a:pt x="2184" y="3251"/>
                  </a:lnTo>
                  <a:lnTo>
                    <a:pt x="2920" y="3784"/>
                  </a:lnTo>
                  <a:lnTo>
                    <a:pt x="3746" y="4165"/>
                  </a:lnTo>
                  <a:lnTo>
                    <a:pt x="3949" y="3746"/>
                  </a:lnTo>
                  <a:lnTo>
                    <a:pt x="3174" y="3378"/>
                  </a:lnTo>
                  <a:lnTo>
                    <a:pt x="2489" y="2882"/>
                  </a:lnTo>
                  <a:lnTo>
                    <a:pt x="1777" y="2108"/>
                  </a:lnTo>
                  <a:lnTo>
                    <a:pt x="1638" y="1943"/>
                  </a:lnTo>
                  <a:lnTo>
                    <a:pt x="1384" y="1600"/>
                  </a:lnTo>
                  <a:lnTo>
                    <a:pt x="1257" y="1422"/>
                  </a:lnTo>
                  <a:lnTo>
                    <a:pt x="863" y="825"/>
                  </a:lnTo>
                  <a:lnTo>
                    <a:pt x="622" y="40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5" name="object 3785" descr=""/>
            <p:cNvSpPr/>
            <p:nvPr/>
          </p:nvSpPr>
          <p:spPr>
            <a:xfrm>
              <a:off x="2517555" y="2502503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863" y="0"/>
                  </a:moveTo>
                  <a:lnTo>
                    <a:pt x="520" y="609"/>
                  </a:lnTo>
                  <a:lnTo>
                    <a:pt x="279" y="1295"/>
                  </a:lnTo>
                  <a:lnTo>
                    <a:pt x="12" y="2692"/>
                  </a:lnTo>
                  <a:lnTo>
                    <a:pt x="0" y="3390"/>
                  </a:lnTo>
                  <a:lnTo>
                    <a:pt x="228" y="5397"/>
                  </a:lnTo>
                  <a:lnTo>
                    <a:pt x="673" y="6578"/>
                  </a:lnTo>
                  <a:lnTo>
                    <a:pt x="1206" y="7645"/>
                  </a:lnTo>
                  <a:lnTo>
                    <a:pt x="4191" y="6134"/>
                  </a:lnTo>
                  <a:lnTo>
                    <a:pt x="3771" y="5308"/>
                  </a:lnTo>
                  <a:lnTo>
                    <a:pt x="3479" y="4470"/>
                  </a:lnTo>
                  <a:lnTo>
                    <a:pt x="3314" y="2920"/>
                  </a:lnTo>
                  <a:lnTo>
                    <a:pt x="3441" y="2235"/>
                  </a:lnTo>
                  <a:lnTo>
                    <a:pt x="3784" y="1612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6" name="object 3786" descr=""/>
            <p:cNvSpPr/>
            <p:nvPr/>
          </p:nvSpPr>
          <p:spPr>
            <a:xfrm>
              <a:off x="2520400" y="2503888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5" h="5080">
                  <a:moveTo>
                    <a:pt x="533" y="0"/>
                  </a:moveTo>
                  <a:lnTo>
                    <a:pt x="139" y="711"/>
                  </a:lnTo>
                  <a:lnTo>
                    <a:pt x="0" y="1511"/>
                  </a:lnTo>
                  <a:lnTo>
                    <a:pt x="177" y="3213"/>
                  </a:lnTo>
                  <a:lnTo>
                    <a:pt x="495" y="4102"/>
                  </a:lnTo>
                  <a:lnTo>
                    <a:pt x="927" y="4953"/>
                  </a:lnTo>
                  <a:lnTo>
                    <a:pt x="1346" y="4749"/>
                  </a:lnTo>
                  <a:lnTo>
                    <a:pt x="927" y="3924"/>
                  </a:lnTo>
                  <a:lnTo>
                    <a:pt x="635" y="3086"/>
                  </a:lnTo>
                  <a:lnTo>
                    <a:pt x="546" y="2311"/>
                  </a:lnTo>
                  <a:lnTo>
                    <a:pt x="469" y="1536"/>
                  </a:lnTo>
                  <a:lnTo>
                    <a:pt x="596" y="850"/>
                  </a:lnTo>
                  <a:lnTo>
                    <a:pt x="939" y="228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7" name="object 3787" descr=""/>
            <p:cNvSpPr/>
            <p:nvPr/>
          </p:nvSpPr>
          <p:spPr>
            <a:xfrm>
              <a:off x="2518420" y="2498007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816" y="0"/>
                  </a:moveTo>
                  <a:lnTo>
                    <a:pt x="0" y="4495"/>
                  </a:lnTo>
                  <a:lnTo>
                    <a:pt x="2921" y="6108"/>
                  </a:lnTo>
                  <a:lnTo>
                    <a:pt x="3263" y="5473"/>
                  </a:lnTo>
                  <a:lnTo>
                    <a:pt x="3848" y="4889"/>
                  </a:lnTo>
                  <a:lnTo>
                    <a:pt x="5295" y="3886"/>
                  </a:lnTo>
                  <a:lnTo>
                    <a:pt x="6146" y="3467"/>
                  </a:lnTo>
                  <a:lnTo>
                    <a:pt x="7048" y="3111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8" name="object 3788" descr=""/>
            <p:cNvSpPr/>
            <p:nvPr/>
          </p:nvSpPr>
          <p:spPr>
            <a:xfrm>
              <a:off x="2520934" y="2500687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356" y="0"/>
                  </a:moveTo>
                  <a:lnTo>
                    <a:pt x="0" y="3200"/>
                  </a:lnTo>
                  <a:lnTo>
                    <a:pt x="406" y="3428"/>
                  </a:lnTo>
                  <a:lnTo>
                    <a:pt x="749" y="2793"/>
                  </a:lnTo>
                  <a:lnTo>
                    <a:pt x="1333" y="2209"/>
                  </a:lnTo>
                  <a:lnTo>
                    <a:pt x="2057" y="1714"/>
                  </a:lnTo>
                  <a:lnTo>
                    <a:pt x="2781" y="1206"/>
                  </a:lnTo>
                  <a:lnTo>
                    <a:pt x="3632" y="787"/>
                  </a:lnTo>
                  <a:lnTo>
                    <a:pt x="4533" y="431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9" name="object 3789" descr=""/>
            <p:cNvSpPr/>
            <p:nvPr/>
          </p:nvSpPr>
          <p:spPr>
            <a:xfrm>
              <a:off x="2524243" y="2496312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6464" y="0"/>
                  </a:moveTo>
                  <a:lnTo>
                    <a:pt x="0" y="1701"/>
                  </a:lnTo>
                  <a:lnTo>
                    <a:pt x="1231" y="4813"/>
                  </a:lnTo>
                  <a:lnTo>
                    <a:pt x="3035" y="4102"/>
                  </a:lnTo>
                  <a:lnTo>
                    <a:pt x="5016" y="3632"/>
                  </a:lnTo>
                  <a:lnTo>
                    <a:pt x="7023" y="3289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0" name="object 3790" descr=""/>
            <p:cNvSpPr/>
            <p:nvPr/>
          </p:nvSpPr>
          <p:spPr>
            <a:xfrm>
              <a:off x="2525297" y="2499144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92" y="0"/>
                  </a:moveTo>
                  <a:lnTo>
                    <a:pt x="3860" y="342"/>
                  </a:lnTo>
                  <a:lnTo>
                    <a:pt x="1854" y="812"/>
                  </a:lnTo>
                  <a:lnTo>
                    <a:pt x="0" y="1536"/>
                  </a:lnTo>
                  <a:lnTo>
                    <a:pt x="177" y="1981"/>
                  </a:lnTo>
                  <a:lnTo>
                    <a:pt x="1981" y="1269"/>
                  </a:lnTo>
                  <a:lnTo>
                    <a:pt x="3962" y="800"/>
                  </a:lnTo>
                  <a:lnTo>
                    <a:pt x="5968" y="457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1" name="object 3791" descr=""/>
            <p:cNvSpPr/>
            <p:nvPr/>
          </p:nvSpPr>
          <p:spPr>
            <a:xfrm>
              <a:off x="2530712" y="2495578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464" y="0"/>
                  </a:moveTo>
                  <a:lnTo>
                    <a:pt x="4317" y="139"/>
                  </a:lnTo>
                  <a:lnTo>
                    <a:pt x="2158" y="368"/>
                  </a:lnTo>
                  <a:lnTo>
                    <a:pt x="0" y="736"/>
                  </a:lnTo>
                  <a:lnTo>
                    <a:pt x="558" y="4025"/>
                  </a:lnTo>
                  <a:lnTo>
                    <a:pt x="2565" y="3682"/>
                  </a:lnTo>
                  <a:lnTo>
                    <a:pt x="4622" y="3467"/>
                  </a:lnTo>
                  <a:lnTo>
                    <a:pt x="6692" y="3327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2" name="object 3792" descr=""/>
            <p:cNvSpPr/>
            <p:nvPr/>
          </p:nvSpPr>
          <p:spPr>
            <a:xfrm>
              <a:off x="2531182" y="2498436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6197" y="0"/>
                  </a:moveTo>
                  <a:lnTo>
                    <a:pt x="4114" y="139"/>
                  </a:lnTo>
                  <a:lnTo>
                    <a:pt x="2044" y="355"/>
                  </a:lnTo>
                  <a:lnTo>
                    <a:pt x="0" y="711"/>
                  </a:lnTo>
                  <a:lnTo>
                    <a:pt x="88" y="1168"/>
                  </a:lnTo>
                  <a:lnTo>
                    <a:pt x="2095" y="825"/>
                  </a:lnTo>
                  <a:lnTo>
                    <a:pt x="4152" y="609"/>
                  </a:lnTo>
                  <a:lnTo>
                    <a:pt x="6223" y="469"/>
                  </a:lnTo>
                  <a:lnTo>
                    <a:pt x="61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3" name="object 3793" descr=""/>
            <p:cNvSpPr/>
            <p:nvPr/>
          </p:nvSpPr>
          <p:spPr>
            <a:xfrm>
              <a:off x="2537188" y="2495366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451" y="0"/>
                  </a:moveTo>
                  <a:lnTo>
                    <a:pt x="4305" y="0"/>
                  </a:lnTo>
                  <a:lnTo>
                    <a:pt x="2146" y="63"/>
                  </a:lnTo>
                  <a:lnTo>
                    <a:pt x="0" y="203"/>
                  </a:lnTo>
                  <a:lnTo>
                    <a:pt x="215" y="3543"/>
                  </a:lnTo>
                  <a:lnTo>
                    <a:pt x="2286" y="3403"/>
                  </a:lnTo>
                  <a:lnTo>
                    <a:pt x="4368" y="3340"/>
                  </a:lnTo>
                  <a:lnTo>
                    <a:pt x="6451" y="3340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4" name="object 3794" descr=""/>
            <p:cNvSpPr/>
            <p:nvPr/>
          </p:nvSpPr>
          <p:spPr>
            <a:xfrm>
              <a:off x="2537378" y="2498236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6261" y="0"/>
                  </a:moveTo>
                  <a:lnTo>
                    <a:pt x="4165" y="0"/>
                  </a:lnTo>
                  <a:lnTo>
                    <a:pt x="2082" y="63"/>
                  </a:lnTo>
                  <a:lnTo>
                    <a:pt x="0" y="203"/>
                  </a:lnTo>
                  <a:lnTo>
                    <a:pt x="25" y="673"/>
                  </a:lnTo>
                  <a:lnTo>
                    <a:pt x="2095" y="533"/>
                  </a:lnTo>
                  <a:lnTo>
                    <a:pt x="4178" y="469"/>
                  </a:lnTo>
                  <a:lnTo>
                    <a:pt x="6261" y="469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5" name="object 3795" descr=""/>
            <p:cNvSpPr/>
            <p:nvPr/>
          </p:nvSpPr>
          <p:spPr>
            <a:xfrm>
              <a:off x="2543643" y="249536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066" y="0"/>
                  </a:moveTo>
                  <a:lnTo>
                    <a:pt x="0" y="0"/>
                  </a:lnTo>
                  <a:lnTo>
                    <a:pt x="0" y="3340"/>
                  </a:lnTo>
                  <a:lnTo>
                    <a:pt x="1041" y="3340"/>
                  </a:lnTo>
                  <a:lnTo>
                    <a:pt x="3124" y="3390"/>
                  </a:lnTo>
                  <a:lnTo>
                    <a:pt x="5207" y="3467"/>
                  </a:lnTo>
                  <a:lnTo>
                    <a:pt x="6223" y="3543"/>
                  </a:lnTo>
                  <a:lnTo>
                    <a:pt x="6464" y="215"/>
                  </a:lnTo>
                  <a:lnTo>
                    <a:pt x="5372" y="139"/>
                  </a:lnTo>
                  <a:lnTo>
                    <a:pt x="4305" y="88"/>
                  </a:lnTo>
                  <a:lnTo>
                    <a:pt x="3225" y="50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6" name="object 3796" descr=""/>
            <p:cNvSpPr/>
            <p:nvPr/>
          </p:nvSpPr>
          <p:spPr>
            <a:xfrm>
              <a:off x="2543643" y="2498244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2082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1041" y="457"/>
                  </a:lnTo>
                  <a:lnTo>
                    <a:pt x="3124" y="508"/>
                  </a:lnTo>
                  <a:lnTo>
                    <a:pt x="5207" y="584"/>
                  </a:lnTo>
                  <a:lnTo>
                    <a:pt x="6223" y="660"/>
                  </a:lnTo>
                  <a:lnTo>
                    <a:pt x="6261" y="190"/>
                  </a:lnTo>
                  <a:lnTo>
                    <a:pt x="4191" y="50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7" name="object 3797" descr=""/>
            <p:cNvSpPr/>
            <p:nvPr/>
          </p:nvSpPr>
          <p:spPr>
            <a:xfrm>
              <a:off x="2549870" y="2495577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241" y="0"/>
                  </a:moveTo>
                  <a:lnTo>
                    <a:pt x="0" y="3327"/>
                  </a:lnTo>
                  <a:lnTo>
                    <a:pt x="368" y="3352"/>
                  </a:lnTo>
                  <a:lnTo>
                    <a:pt x="6286" y="3911"/>
                  </a:lnTo>
                  <a:lnTo>
                    <a:pt x="6591" y="584"/>
                  </a:lnTo>
                  <a:lnTo>
                    <a:pt x="1066" y="6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8" name="object 3798" descr=""/>
            <p:cNvSpPr/>
            <p:nvPr/>
          </p:nvSpPr>
          <p:spPr>
            <a:xfrm>
              <a:off x="2549870" y="2498434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25" y="0"/>
                  </a:moveTo>
                  <a:lnTo>
                    <a:pt x="0" y="469"/>
                  </a:lnTo>
                  <a:lnTo>
                    <a:pt x="368" y="495"/>
                  </a:lnTo>
                  <a:lnTo>
                    <a:pt x="6286" y="1054"/>
                  </a:lnTo>
                  <a:lnTo>
                    <a:pt x="6324" y="58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9" name="object 3799" descr=""/>
            <p:cNvSpPr/>
            <p:nvPr/>
          </p:nvSpPr>
          <p:spPr>
            <a:xfrm>
              <a:off x="2556161" y="2496160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304" y="0"/>
                  </a:moveTo>
                  <a:lnTo>
                    <a:pt x="0" y="3327"/>
                  </a:lnTo>
                  <a:lnTo>
                    <a:pt x="4229" y="3708"/>
                  </a:lnTo>
                  <a:lnTo>
                    <a:pt x="6350" y="3873"/>
                  </a:lnTo>
                  <a:lnTo>
                    <a:pt x="6604" y="546"/>
                  </a:lnTo>
                  <a:lnTo>
                    <a:pt x="2413" y="20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0" name="object 3800" descr=""/>
            <p:cNvSpPr/>
            <p:nvPr/>
          </p:nvSpPr>
          <p:spPr>
            <a:xfrm>
              <a:off x="2556161" y="2499017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38" y="0"/>
                  </a:moveTo>
                  <a:lnTo>
                    <a:pt x="0" y="469"/>
                  </a:lnTo>
                  <a:lnTo>
                    <a:pt x="4229" y="850"/>
                  </a:lnTo>
                  <a:lnTo>
                    <a:pt x="6350" y="1016"/>
                  </a:lnTo>
                  <a:lnTo>
                    <a:pt x="6388" y="546"/>
                  </a:lnTo>
                  <a:lnTo>
                    <a:pt x="2146" y="20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1" name="object 3801" descr=""/>
            <p:cNvSpPr/>
            <p:nvPr/>
          </p:nvSpPr>
          <p:spPr>
            <a:xfrm>
              <a:off x="2562513" y="249669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53" y="0"/>
                  </a:moveTo>
                  <a:lnTo>
                    <a:pt x="0" y="3340"/>
                  </a:lnTo>
                  <a:lnTo>
                    <a:pt x="2120" y="3492"/>
                  </a:lnTo>
                  <a:lnTo>
                    <a:pt x="4254" y="3632"/>
                  </a:lnTo>
                  <a:lnTo>
                    <a:pt x="6388" y="3733"/>
                  </a:lnTo>
                  <a:lnTo>
                    <a:pt x="6540" y="393"/>
                  </a:lnTo>
                  <a:lnTo>
                    <a:pt x="4444" y="304"/>
                  </a:lnTo>
                  <a:lnTo>
                    <a:pt x="2349" y="165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2" name="object 3802" descr=""/>
            <p:cNvSpPr/>
            <p:nvPr/>
          </p:nvSpPr>
          <p:spPr>
            <a:xfrm>
              <a:off x="2562513" y="2499570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38" y="0"/>
                  </a:moveTo>
                  <a:lnTo>
                    <a:pt x="0" y="469"/>
                  </a:lnTo>
                  <a:lnTo>
                    <a:pt x="2120" y="622"/>
                  </a:lnTo>
                  <a:lnTo>
                    <a:pt x="4254" y="761"/>
                  </a:lnTo>
                  <a:lnTo>
                    <a:pt x="6388" y="863"/>
                  </a:lnTo>
                  <a:lnTo>
                    <a:pt x="6413" y="393"/>
                  </a:lnTo>
                  <a:lnTo>
                    <a:pt x="4279" y="292"/>
                  </a:lnTo>
                  <a:lnTo>
                    <a:pt x="2158" y="16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3" name="object 3803" descr=""/>
            <p:cNvSpPr/>
            <p:nvPr/>
          </p:nvSpPr>
          <p:spPr>
            <a:xfrm>
              <a:off x="2568898" y="249709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52" y="0"/>
                  </a:moveTo>
                  <a:lnTo>
                    <a:pt x="0" y="3340"/>
                  </a:lnTo>
                  <a:lnTo>
                    <a:pt x="2133" y="3428"/>
                  </a:lnTo>
                  <a:lnTo>
                    <a:pt x="4279" y="3492"/>
                  </a:lnTo>
                  <a:lnTo>
                    <a:pt x="6426" y="3492"/>
                  </a:lnTo>
                  <a:lnTo>
                    <a:pt x="6426" y="152"/>
                  </a:lnTo>
                  <a:lnTo>
                    <a:pt x="4343" y="152"/>
                  </a:lnTo>
                  <a:lnTo>
                    <a:pt x="2247" y="8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4" name="object 3804" descr=""/>
            <p:cNvSpPr/>
            <p:nvPr/>
          </p:nvSpPr>
          <p:spPr>
            <a:xfrm>
              <a:off x="2568898" y="2499967"/>
              <a:ext cx="6985" cy="635"/>
            </a:xfrm>
            <a:custGeom>
              <a:avLst/>
              <a:gdLst/>
              <a:ahLst/>
              <a:cxnLst/>
              <a:rect l="l" t="t" r="r" b="b"/>
              <a:pathLst>
                <a:path w="6985" h="635">
                  <a:moveTo>
                    <a:pt x="25" y="0"/>
                  </a:moveTo>
                  <a:lnTo>
                    <a:pt x="0" y="469"/>
                  </a:lnTo>
                  <a:lnTo>
                    <a:pt x="2133" y="558"/>
                  </a:lnTo>
                  <a:lnTo>
                    <a:pt x="4279" y="622"/>
                  </a:lnTo>
                  <a:lnTo>
                    <a:pt x="6426" y="622"/>
                  </a:lnTo>
                  <a:lnTo>
                    <a:pt x="6426" y="152"/>
                  </a:lnTo>
                  <a:lnTo>
                    <a:pt x="4292" y="152"/>
                  </a:lnTo>
                  <a:lnTo>
                    <a:pt x="2159" y="8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5" name="object 3805" descr=""/>
            <p:cNvSpPr/>
            <p:nvPr/>
          </p:nvSpPr>
          <p:spPr>
            <a:xfrm>
              <a:off x="2575319" y="249706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261" y="0"/>
                  </a:moveTo>
                  <a:lnTo>
                    <a:pt x="4178" y="127"/>
                  </a:lnTo>
                  <a:lnTo>
                    <a:pt x="2095" y="177"/>
                  </a:lnTo>
                  <a:lnTo>
                    <a:pt x="12" y="177"/>
                  </a:lnTo>
                  <a:lnTo>
                    <a:pt x="0" y="3517"/>
                  </a:lnTo>
                  <a:lnTo>
                    <a:pt x="2146" y="3517"/>
                  </a:lnTo>
                  <a:lnTo>
                    <a:pt x="4305" y="3467"/>
                  </a:lnTo>
                  <a:lnTo>
                    <a:pt x="6451" y="3340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6" name="object 3806" descr=""/>
            <p:cNvSpPr/>
            <p:nvPr/>
          </p:nvSpPr>
          <p:spPr>
            <a:xfrm>
              <a:off x="2575319" y="2499939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6426" y="0"/>
                  </a:moveTo>
                  <a:lnTo>
                    <a:pt x="4279" y="127"/>
                  </a:lnTo>
                  <a:lnTo>
                    <a:pt x="2146" y="177"/>
                  </a:lnTo>
                  <a:lnTo>
                    <a:pt x="0" y="177"/>
                  </a:lnTo>
                  <a:lnTo>
                    <a:pt x="0" y="647"/>
                  </a:lnTo>
                  <a:lnTo>
                    <a:pt x="2146" y="647"/>
                  </a:lnTo>
                  <a:lnTo>
                    <a:pt x="4305" y="596"/>
                  </a:lnTo>
                  <a:lnTo>
                    <a:pt x="6451" y="469"/>
                  </a:lnTo>
                  <a:lnTo>
                    <a:pt x="64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7" name="object 3807" descr=""/>
            <p:cNvSpPr/>
            <p:nvPr/>
          </p:nvSpPr>
          <p:spPr>
            <a:xfrm>
              <a:off x="2581573" y="249645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210" y="0"/>
                  </a:moveTo>
                  <a:lnTo>
                    <a:pt x="4114" y="266"/>
                  </a:lnTo>
                  <a:lnTo>
                    <a:pt x="2057" y="507"/>
                  </a:lnTo>
                  <a:lnTo>
                    <a:pt x="0" y="622"/>
                  </a:lnTo>
                  <a:lnTo>
                    <a:pt x="203" y="3949"/>
                  </a:lnTo>
                  <a:lnTo>
                    <a:pt x="2374" y="3835"/>
                  </a:lnTo>
                  <a:lnTo>
                    <a:pt x="4521" y="3581"/>
                  </a:lnTo>
                  <a:lnTo>
                    <a:pt x="6629" y="3314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8" name="object 3808" descr=""/>
            <p:cNvSpPr/>
            <p:nvPr/>
          </p:nvSpPr>
          <p:spPr>
            <a:xfrm>
              <a:off x="2581738" y="2499300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6400" y="0"/>
                  </a:moveTo>
                  <a:lnTo>
                    <a:pt x="4292" y="266"/>
                  </a:lnTo>
                  <a:lnTo>
                    <a:pt x="2158" y="520"/>
                  </a:lnTo>
                  <a:lnTo>
                    <a:pt x="0" y="635"/>
                  </a:lnTo>
                  <a:lnTo>
                    <a:pt x="38" y="1104"/>
                  </a:lnTo>
                  <a:lnTo>
                    <a:pt x="2209" y="990"/>
                  </a:lnTo>
                  <a:lnTo>
                    <a:pt x="4356" y="736"/>
                  </a:lnTo>
                  <a:lnTo>
                    <a:pt x="6464" y="469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9" name="object 3809" descr=""/>
            <p:cNvSpPr/>
            <p:nvPr/>
          </p:nvSpPr>
          <p:spPr>
            <a:xfrm>
              <a:off x="2587781" y="249567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337" y="0"/>
                  </a:moveTo>
                  <a:lnTo>
                    <a:pt x="4190" y="228"/>
                  </a:lnTo>
                  <a:lnTo>
                    <a:pt x="2082" y="520"/>
                  </a:lnTo>
                  <a:lnTo>
                    <a:pt x="0" y="787"/>
                  </a:lnTo>
                  <a:lnTo>
                    <a:pt x="419" y="4102"/>
                  </a:lnTo>
                  <a:lnTo>
                    <a:pt x="4622" y="3543"/>
                  </a:lnTo>
                  <a:lnTo>
                    <a:pt x="6692" y="3314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0" name="object 3810" descr=""/>
            <p:cNvSpPr/>
            <p:nvPr/>
          </p:nvSpPr>
          <p:spPr>
            <a:xfrm>
              <a:off x="2588149" y="2498519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6273" y="0"/>
                  </a:moveTo>
                  <a:lnTo>
                    <a:pt x="4190" y="228"/>
                  </a:lnTo>
                  <a:lnTo>
                    <a:pt x="2108" y="520"/>
                  </a:lnTo>
                  <a:lnTo>
                    <a:pt x="0" y="787"/>
                  </a:lnTo>
                  <a:lnTo>
                    <a:pt x="50" y="1257"/>
                  </a:lnTo>
                  <a:lnTo>
                    <a:pt x="4254" y="698"/>
                  </a:lnTo>
                  <a:lnTo>
                    <a:pt x="6324" y="469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1" name="object 3811" descr=""/>
            <p:cNvSpPr/>
            <p:nvPr/>
          </p:nvSpPr>
          <p:spPr>
            <a:xfrm>
              <a:off x="2594113" y="249527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515" y="0"/>
                  </a:moveTo>
                  <a:lnTo>
                    <a:pt x="4318" y="0"/>
                  </a:lnTo>
                  <a:lnTo>
                    <a:pt x="2146" y="165"/>
                  </a:lnTo>
                  <a:lnTo>
                    <a:pt x="0" y="393"/>
                  </a:lnTo>
                  <a:lnTo>
                    <a:pt x="355" y="3708"/>
                  </a:lnTo>
                  <a:lnTo>
                    <a:pt x="2425" y="3492"/>
                  </a:lnTo>
                  <a:lnTo>
                    <a:pt x="4483" y="3340"/>
                  </a:lnTo>
                  <a:lnTo>
                    <a:pt x="6515" y="3340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2" name="object 3812" descr=""/>
            <p:cNvSpPr/>
            <p:nvPr/>
          </p:nvSpPr>
          <p:spPr>
            <a:xfrm>
              <a:off x="2594418" y="2498145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6210" y="0"/>
                  </a:moveTo>
                  <a:lnTo>
                    <a:pt x="4152" y="0"/>
                  </a:lnTo>
                  <a:lnTo>
                    <a:pt x="2082" y="152"/>
                  </a:lnTo>
                  <a:lnTo>
                    <a:pt x="0" y="381"/>
                  </a:lnTo>
                  <a:lnTo>
                    <a:pt x="50" y="838"/>
                  </a:lnTo>
                  <a:lnTo>
                    <a:pt x="2120" y="622"/>
                  </a:lnTo>
                  <a:lnTo>
                    <a:pt x="4178" y="469"/>
                  </a:lnTo>
                  <a:lnTo>
                    <a:pt x="6210" y="469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3" name="object 3813" descr=""/>
            <p:cNvSpPr/>
            <p:nvPr/>
          </p:nvSpPr>
          <p:spPr>
            <a:xfrm>
              <a:off x="2600632" y="249527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1104" y="0"/>
                  </a:moveTo>
                  <a:lnTo>
                    <a:pt x="0" y="0"/>
                  </a:lnTo>
                  <a:lnTo>
                    <a:pt x="0" y="3340"/>
                  </a:lnTo>
                  <a:lnTo>
                    <a:pt x="1015" y="3340"/>
                  </a:lnTo>
                  <a:lnTo>
                    <a:pt x="2019" y="3390"/>
                  </a:lnTo>
                  <a:lnTo>
                    <a:pt x="3022" y="3479"/>
                  </a:lnTo>
                  <a:lnTo>
                    <a:pt x="4013" y="3581"/>
                  </a:lnTo>
                  <a:lnTo>
                    <a:pt x="4978" y="3733"/>
                  </a:lnTo>
                  <a:lnTo>
                    <a:pt x="5943" y="3924"/>
                  </a:lnTo>
                  <a:lnTo>
                    <a:pt x="6667" y="660"/>
                  </a:lnTo>
                  <a:lnTo>
                    <a:pt x="5562" y="431"/>
                  </a:lnTo>
                  <a:lnTo>
                    <a:pt x="4991" y="355"/>
                  </a:lnTo>
                  <a:lnTo>
                    <a:pt x="4432" y="266"/>
                  </a:lnTo>
                  <a:lnTo>
                    <a:pt x="3886" y="203"/>
                  </a:lnTo>
                  <a:lnTo>
                    <a:pt x="2209" y="50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4" name="object 3814" descr=""/>
            <p:cNvSpPr/>
            <p:nvPr/>
          </p:nvSpPr>
          <p:spPr>
            <a:xfrm>
              <a:off x="2600632" y="2498141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0" y="0"/>
                  </a:moveTo>
                  <a:lnTo>
                    <a:pt x="0" y="469"/>
                  </a:lnTo>
                  <a:lnTo>
                    <a:pt x="1015" y="469"/>
                  </a:lnTo>
                  <a:lnTo>
                    <a:pt x="2019" y="520"/>
                  </a:lnTo>
                  <a:lnTo>
                    <a:pt x="5943" y="1054"/>
                  </a:lnTo>
                  <a:lnTo>
                    <a:pt x="6045" y="596"/>
                  </a:lnTo>
                  <a:lnTo>
                    <a:pt x="102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5" name="object 3815" descr=""/>
            <p:cNvSpPr/>
            <p:nvPr/>
          </p:nvSpPr>
          <p:spPr>
            <a:xfrm>
              <a:off x="2606573" y="2495932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723" y="0"/>
                  </a:moveTo>
                  <a:lnTo>
                    <a:pt x="0" y="3263"/>
                  </a:lnTo>
                  <a:lnTo>
                    <a:pt x="1917" y="3682"/>
                  </a:lnTo>
                  <a:lnTo>
                    <a:pt x="3784" y="4394"/>
                  </a:lnTo>
                  <a:lnTo>
                    <a:pt x="5600" y="5270"/>
                  </a:lnTo>
                  <a:lnTo>
                    <a:pt x="7061" y="2273"/>
                  </a:lnTo>
                  <a:lnTo>
                    <a:pt x="5067" y="1295"/>
                  </a:lnTo>
                  <a:lnTo>
                    <a:pt x="2946" y="495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6" name="object 3816" descr=""/>
            <p:cNvSpPr/>
            <p:nvPr/>
          </p:nvSpPr>
          <p:spPr>
            <a:xfrm>
              <a:off x="2606573" y="249873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101" y="0"/>
                  </a:moveTo>
                  <a:lnTo>
                    <a:pt x="0" y="457"/>
                  </a:lnTo>
                  <a:lnTo>
                    <a:pt x="1917" y="876"/>
                  </a:lnTo>
                  <a:lnTo>
                    <a:pt x="3784" y="1587"/>
                  </a:lnTo>
                  <a:lnTo>
                    <a:pt x="5600" y="2463"/>
                  </a:lnTo>
                  <a:lnTo>
                    <a:pt x="5803" y="2044"/>
                  </a:lnTo>
                  <a:lnTo>
                    <a:pt x="3975" y="1142"/>
                  </a:lnTo>
                  <a:lnTo>
                    <a:pt x="2070" y="43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7" name="object 3817" descr=""/>
            <p:cNvSpPr/>
            <p:nvPr/>
          </p:nvSpPr>
          <p:spPr>
            <a:xfrm>
              <a:off x="2612174" y="2498197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460" y="0"/>
                  </a:moveTo>
                  <a:lnTo>
                    <a:pt x="0" y="3009"/>
                  </a:lnTo>
                  <a:lnTo>
                    <a:pt x="1816" y="3886"/>
                  </a:lnTo>
                  <a:lnTo>
                    <a:pt x="3568" y="4953"/>
                  </a:lnTo>
                  <a:lnTo>
                    <a:pt x="5283" y="6096"/>
                  </a:lnTo>
                  <a:lnTo>
                    <a:pt x="7137" y="3314"/>
                  </a:lnTo>
                  <a:lnTo>
                    <a:pt x="5333" y="2120"/>
                  </a:lnTo>
                  <a:lnTo>
                    <a:pt x="3454" y="977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8" name="object 3818" descr=""/>
            <p:cNvSpPr/>
            <p:nvPr/>
          </p:nvSpPr>
          <p:spPr>
            <a:xfrm>
              <a:off x="2612174" y="250078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03" y="0"/>
                  </a:moveTo>
                  <a:lnTo>
                    <a:pt x="0" y="419"/>
                  </a:lnTo>
                  <a:lnTo>
                    <a:pt x="1816" y="1295"/>
                  </a:lnTo>
                  <a:lnTo>
                    <a:pt x="3568" y="2362"/>
                  </a:lnTo>
                  <a:lnTo>
                    <a:pt x="5283" y="3505"/>
                  </a:lnTo>
                  <a:lnTo>
                    <a:pt x="5537" y="3111"/>
                  </a:lnTo>
                  <a:lnTo>
                    <a:pt x="3809" y="1955"/>
                  </a:lnTo>
                  <a:lnTo>
                    <a:pt x="2044" y="88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9" name="object 3819" descr=""/>
            <p:cNvSpPr/>
            <p:nvPr/>
          </p:nvSpPr>
          <p:spPr>
            <a:xfrm>
              <a:off x="2617450" y="2501517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1854" y="0"/>
                  </a:moveTo>
                  <a:lnTo>
                    <a:pt x="0" y="2781"/>
                  </a:lnTo>
                  <a:lnTo>
                    <a:pt x="1727" y="3924"/>
                  </a:lnTo>
                  <a:lnTo>
                    <a:pt x="5118" y="6413"/>
                  </a:lnTo>
                  <a:lnTo>
                    <a:pt x="7099" y="3721"/>
                  </a:lnTo>
                  <a:lnTo>
                    <a:pt x="3657" y="1206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0" name="object 3820" descr=""/>
            <p:cNvSpPr/>
            <p:nvPr/>
          </p:nvSpPr>
          <p:spPr>
            <a:xfrm>
              <a:off x="2617450" y="2503904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66" y="0"/>
                  </a:moveTo>
                  <a:lnTo>
                    <a:pt x="0" y="393"/>
                  </a:lnTo>
                  <a:lnTo>
                    <a:pt x="1727" y="1536"/>
                  </a:lnTo>
                  <a:lnTo>
                    <a:pt x="3416" y="2768"/>
                  </a:lnTo>
                  <a:lnTo>
                    <a:pt x="5118" y="4025"/>
                  </a:lnTo>
                  <a:lnTo>
                    <a:pt x="5397" y="3644"/>
                  </a:lnTo>
                  <a:lnTo>
                    <a:pt x="1993" y="115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1" name="object 3821" descr=""/>
            <p:cNvSpPr/>
            <p:nvPr/>
          </p:nvSpPr>
          <p:spPr>
            <a:xfrm>
              <a:off x="2622572" y="2505237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1981" y="0"/>
                  </a:moveTo>
                  <a:lnTo>
                    <a:pt x="0" y="2692"/>
                  </a:lnTo>
                  <a:lnTo>
                    <a:pt x="3416" y="5219"/>
                  </a:lnTo>
                  <a:lnTo>
                    <a:pt x="5194" y="6438"/>
                  </a:lnTo>
                  <a:lnTo>
                    <a:pt x="7086" y="3682"/>
                  </a:lnTo>
                  <a:lnTo>
                    <a:pt x="5372" y="2514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2" name="object 3822" descr=""/>
            <p:cNvSpPr/>
            <p:nvPr/>
          </p:nvSpPr>
          <p:spPr>
            <a:xfrm>
              <a:off x="2622572" y="2507548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79" y="0"/>
                  </a:moveTo>
                  <a:lnTo>
                    <a:pt x="0" y="381"/>
                  </a:lnTo>
                  <a:lnTo>
                    <a:pt x="3416" y="2908"/>
                  </a:lnTo>
                  <a:lnTo>
                    <a:pt x="5194" y="4127"/>
                  </a:lnTo>
                  <a:lnTo>
                    <a:pt x="5460" y="3746"/>
                  </a:lnTo>
                  <a:lnTo>
                    <a:pt x="3695" y="2527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3" name="object 3823" descr=""/>
            <p:cNvSpPr/>
            <p:nvPr/>
          </p:nvSpPr>
          <p:spPr>
            <a:xfrm>
              <a:off x="2627768" y="250892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892" y="0"/>
                  </a:moveTo>
                  <a:lnTo>
                    <a:pt x="0" y="2755"/>
                  </a:lnTo>
                  <a:lnTo>
                    <a:pt x="1777" y="3975"/>
                  </a:lnTo>
                  <a:lnTo>
                    <a:pt x="3619" y="5143"/>
                  </a:lnTo>
                  <a:lnTo>
                    <a:pt x="5575" y="6172"/>
                  </a:lnTo>
                  <a:lnTo>
                    <a:pt x="7124" y="3213"/>
                  </a:lnTo>
                  <a:lnTo>
                    <a:pt x="5333" y="2273"/>
                  </a:lnTo>
                  <a:lnTo>
                    <a:pt x="3594" y="1168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4" name="object 3824" descr=""/>
            <p:cNvSpPr/>
            <p:nvPr/>
          </p:nvSpPr>
          <p:spPr>
            <a:xfrm>
              <a:off x="2627768" y="2511285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66" y="0"/>
                  </a:moveTo>
                  <a:lnTo>
                    <a:pt x="0" y="393"/>
                  </a:lnTo>
                  <a:lnTo>
                    <a:pt x="1777" y="1612"/>
                  </a:lnTo>
                  <a:lnTo>
                    <a:pt x="3619" y="2781"/>
                  </a:lnTo>
                  <a:lnTo>
                    <a:pt x="5575" y="3809"/>
                  </a:lnTo>
                  <a:lnTo>
                    <a:pt x="5791" y="3390"/>
                  </a:lnTo>
                  <a:lnTo>
                    <a:pt x="3860" y="2374"/>
                  </a:lnTo>
                  <a:lnTo>
                    <a:pt x="2031" y="1219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5" name="object 3825" descr=""/>
            <p:cNvSpPr/>
            <p:nvPr/>
          </p:nvSpPr>
          <p:spPr>
            <a:xfrm>
              <a:off x="2633350" y="251213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549" y="0"/>
                  </a:moveTo>
                  <a:lnTo>
                    <a:pt x="0" y="2959"/>
                  </a:lnTo>
                  <a:lnTo>
                    <a:pt x="965" y="3467"/>
                  </a:lnTo>
                  <a:lnTo>
                    <a:pt x="1981" y="3949"/>
                  </a:lnTo>
                  <a:lnTo>
                    <a:pt x="6438" y="5460"/>
                  </a:lnTo>
                  <a:lnTo>
                    <a:pt x="6883" y="2146"/>
                  </a:lnTo>
                  <a:lnTo>
                    <a:pt x="6692" y="2120"/>
                  </a:lnTo>
                  <a:lnTo>
                    <a:pt x="6350" y="2044"/>
                  </a:lnTo>
                  <a:lnTo>
                    <a:pt x="6032" y="1943"/>
                  </a:lnTo>
                  <a:lnTo>
                    <a:pt x="4737" y="1473"/>
                  </a:lnTo>
                  <a:lnTo>
                    <a:pt x="3352" y="901"/>
                  </a:lnTo>
                  <a:lnTo>
                    <a:pt x="2451" y="469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6" name="object 3826" descr=""/>
            <p:cNvSpPr/>
            <p:nvPr/>
          </p:nvSpPr>
          <p:spPr>
            <a:xfrm>
              <a:off x="2633350" y="2514678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15" y="0"/>
                  </a:moveTo>
                  <a:lnTo>
                    <a:pt x="6438" y="2921"/>
                  </a:lnTo>
                  <a:lnTo>
                    <a:pt x="6502" y="2451"/>
                  </a:lnTo>
                  <a:lnTo>
                    <a:pt x="6184" y="2413"/>
                  </a:lnTo>
                  <a:lnTo>
                    <a:pt x="5867" y="2349"/>
                  </a:lnTo>
                  <a:lnTo>
                    <a:pt x="1181" y="50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7" name="object 3827" descr=""/>
            <p:cNvSpPr/>
            <p:nvPr/>
          </p:nvSpPr>
          <p:spPr>
            <a:xfrm>
              <a:off x="2639785" y="2514243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4533" y="0"/>
                  </a:moveTo>
                  <a:lnTo>
                    <a:pt x="3911" y="0"/>
                  </a:lnTo>
                  <a:lnTo>
                    <a:pt x="2768" y="25"/>
                  </a:lnTo>
                  <a:lnTo>
                    <a:pt x="2235" y="63"/>
                  </a:lnTo>
                  <a:lnTo>
                    <a:pt x="1269" y="101"/>
                  </a:lnTo>
                  <a:lnTo>
                    <a:pt x="825" y="88"/>
                  </a:lnTo>
                  <a:lnTo>
                    <a:pt x="444" y="38"/>
                  </a:lnTo>
                  <a:lnTo>
                    <a:pt x="0" y="3352"/>
                  </a:lnTo>
                  <a:lnTo>
                    <a:pt x="673" y="3441"/>
                  </a:lnTo>
                  <a:lnTo>
                    <a:pt x="1295" y="3441"/>
                  </a:lnTo>
                  <a:lnTo>
                    <a:pt x="2438" y="3403"/>
                  </a:lnTo>
                  <a:lnTo>
                    <a:pt x="2959" y="3365"/>
                  </a:lnTo>
                  <a:lnTo>
                    <a:pt x="4368" y="3340"/>
                  </a:lnTo>
                  <a:lnTo>
                    <a:pt x="5130" y="3441"/>
                  </a:lnTo>
                  <a:lnTo>
                    <a:pt x="5448" y="3543"/>
                  </a:lnTo>
                  <a:lnTo>
                    <a:pt x="5714" y="3682"/>
                  </a:lnTo>
                  <a:lnTo>
                    <a:pt x="7264" y="723"/>
                  </a:lnTo>
                  <a:lnTo>
                    <a:pt x="6591" y="368"/>
                  </a:lnTo>
                  <a:lnTo>
                    <a:pt x="5880" y="177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8" name="object 3828" descr=""/>
            <p:cNvSpPr/>
            <p:nvPr/>
          </p:nvSpPr>
          <p:spPr>
            <a:xfrm>
              <a:off x="2639785" y="2517113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4394" y="0"/>
                  </a:moveTo>
                  <a:lnTo>
                    <a:pt x="3924" y="0"/>
                  </a:lnTo>
                  <a:lnTo>
                    <a:pt x="2933" y="25"/>
                  </a:lnTo>
                  <a:lnTo>
                    <a:pt x="2412" y="63"/>
                  </a:lnTo>
                  <a:lnTo>
                    <a:pt x="1854" y="88"/>
                  </a:lnTo>
                  <a:lnTo>
                    <a:pt x="1295" y="101"/>
                  </a:lnTo>
                  <a:lnTo>
                    <a:pt x="698" y="101"/>
                  </a:lnTo>
                  <a:lnTo>
                    <a:pt x="63" y="25"/>
                  </a:lnTo>
                  <a:lnTo>
                    <a:pt x="0" y="482"/>
                  </a:lnTo>
                  <a:lnTo>
                    <a:pt x="673" y="571"/>
                  </a:lnTo>
                  <a:lnTo>
                    <a:pt x="1295" y="571"/>
                  </a:lnTo>
                  <a:lnTo>
                    <a:pt x="1866" y="546"/>
                  </a:lnTo>
                  <a:lnTo>
                    <a:pt x="2438" y="533"/>
                  </a:lnTo>
                  <a:lnTo>
                    <a:pt x="2959" y="495"/>
                  </a:lnTo>
                  <a:lnTo>
                    <a:pt x="3936" y="469"/>
                  </a:lnTo>
                  <a:lnTo>
                    <a:pt x="4368" y="469"/>
                  </a:lnTo>
                  <a:lnTo>
                    <a:pt x="5130" y="571"/>
                  </a:lnTo>
                  <a:lnTo>
                    <a:pt x="5448" y="673"/>
                  </a:lnTo>
                  <a:lnTo>
                    <a:pt x="5714" y="812"/>
                  </a:lnTo>
                  <a:lnTo>
                    <a:pt x="5930" y="393"/>
                  </a:lnTo>
                  <a:lnTo>
                    <a:pt x="5600" y="228"/>
                  </a:lnTo>
                  <a:lnTo>
                    <a:pt x="5232" y="114"/>
                  </a:lnTo>
                  <a:lnTo>
                    <a:pt x="4813" y="63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9" name="object 3829" descr=""/>
            <p:cNvSpPr/>
            <p:nvPr/>
          </p:nvSpPr>
          <p:spPr>
            <a:xfrm>
              <a:off x="2644642" y="2514962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1485" y="3437"/>
                  </a:moveTo>
                  <a:lnTo>
                    <a:pt x="1206" y="3886"/>
                  </a:lnTo>
                  <a:lnTo>
                    <a:pt x="673" y="4559"/>
                  </a:lnTo>
                  <a:lnTo>
                    <a:pt x="0" y="5245"/>
                  </a:lnTo>
                  <a:lnTo>
                    <a:pt x="2336" y="7632"/>
                  </a:lnTo>
                  <a:lnTo>
                    <a:pt x="4852" y="3771"/>
                  </a:lnTo>
                  <a:lnTo>
                    <a:pt x="1765" y="3771"/>
                  </a:lnTo>
                  <a:lnTo>
                    <a:pt x="1485" y="3437"/>
                  </a:lnTo>
                  <a:close/>
                </a:path>
                <a:path w="5080" h="8255">
                  <a:moveTo>
                    <a:pt x="1562" y="3238"/>
                  </a:moveTo>
                  <a:lnTo>
                    <a:pt x="1563" y="3530"/>
                  </a:lnTo>
                  <a:lnTo>
                    <a:pt x="1765" y="3771"/>
                  </a:lnTo>
                  <a:lnTo>
                    <a:pt x="1612" y="3530"/>
                  </a:lnTo>
                  <a:lnTo>
                    <a:pt x="1562" y="3238"/>
                  </a:lnTo>
                  <a:close/>
                </a:path>
                <a:path w="5080" h="8255">
                  <a:moveTo>
                    <a:pt x="4915" y="3213"/>
                  </a:moveTo>
                  <a:lnTo>
                    <a:pt x="1574" y="3213"/>
                  </a:lnTo>
                  <a:lnTo>
                    <a:pt x="1612" y="3530"/>
                  </a:lnTo>
                  <a:lnTo>
                    <a:pt x="1765" y="3771"/>
                  </a:lnTo>
                  <a:lnTo>
                    <a:pt x="4852" y="3771"/>
                  </a:lnTo>
                  <a:lnTo>
                    <a:pt x="4915" y="3213"/>
                  </a:lnTo>
                  <a:close/>
                </a:path>
                <a:path w="5080" h="8255">
                  <a:moveTo>
                    <a:pt x="2400" y="0"/>
                  </a:moveTo>
                  <a:lnTo>
                    <a:pt x="850" y="2959"/>
                  </a:lnTo>
                  <a:lnTo>
                    <a:pt x="1130" y="3111"/>
                  </a:lnTo>
                  <a:lnTo>
                    <a:pt x="1371" y="3302"/>
                  </a:lnTo>
                  <a:lnTo>
                    <a:pt x="1485" y="3437"/>
                  </a:lnTo>
                  <a:lnTo>
                    <a:pt x="1562" y="3213"/>
                  </a:lnTo>
                  <a:lnTo>
                    <a:pt x="4915" y="3213"/>
                  </a:lnTo>
                  <a:lnTo>
                    <a:pt x="3073" y="355"/>
                  </a:lnTo>
                  <a:lnTo>
                    <a:pt x="2400" y="0"/>
                  </a:lnTo>
                  <a:close/>
                </a:path>
                <a:path w="5080" h="8255">
                  <a:moveTo>
                    <a:pt x="1574" y="3213"/>
                  </a:move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0" name="object 3830" descr=""/>
            <p:cNvSpPr/>
            <p:nvPr/>
          </p:nvSpPr>
          <p:spPr>
            <a:xfrm>
              <a:off x="2644642" y="251751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485" y="885"/>
                  </a:moveTo>
                  <a:lnTo>
                    <a:pt x="1206" y="1333"/>
                  </a:lnTo>
                  <a:lnTo>
                    <a:pt x="673" y="2006"/>
                  </a:lnTo>
                  <a:lnTo>
                    <a:pt x="0" y="2692"/>
                  </a:lnTo>
                  <a:lnTo>
                    <a:pt x="330" y="3022"/>
                  </a:lnTo>
                  <a:lnTo>
                    <a:pt x="1765" y="1219"/>
                  </a:lnTo>
                  <a:lnTo>
                    <a:pt x="1485" y="885"/>
                  </a:lnTo>
                  <a:close/>
                </a:path>
                <a:path w="2539" h="3175">
                  <a:moveTo>
                    <a:pt x="1562" y="685"/>
                  </a:moveTo>
                  <a:lnTo>
                    <a:pt x="1563" y="977"/>
                  </a:lnTo>
                  <a:lnTo>
                    <a:pt x="1765" y="1219"/>
                  </a:lnTo>
                  <a:lnTo>
                    <a:pt x="1677" y="1079"/>
                  </a:lnTo>
                  <a:lnTo>
                    <a:pt x="1562" y="685"/>
                  </a:lnTo>
                  <a:close/>
                </a:path>
                <a:path w="2539" h="3175">
                  <a:moveTo>
                    <a:pt x="1910" y="660"/>
                  </a:moveTo>
                  <a:lnTo>
                    <a:pt x="1574" y="660"/>
                  </a:lnTo>
                  <a:lnTo>
                    <a:pt x="1677" y="1079"/>
                  </a:lnTo>
                  <a:lnTo>
                    <a:pt x="1765" y="1219"/>
                  </a:lnTo>
                  <a:lnTo>
                    <a:pt x="1917" y="1079"/>
                  </a:lnTo>
                  <a:lnTo>
                    <a:pt x="1910" y="660"/>
                  </a:lnTo>
                  <a:close/>
                </a:path>
                <a:path w="2539" h="3175">
                  <a:moveTo>
                    <a:pt x="1079" y="0"/>
                  </a:moveTo>
                  <a:lnTo>
                    <a:pt x="850" y="406"/>
                  </a:lnTo>
                  <a:lnTo>
                    <a:pt x="1130" y="558"/>
                  </a:lnTo>
                  <a:lnTo>
                    <a:pt x="1371" y="749"/>
                  </a:lnTo>
                  <a:lnTo>
                    <a:pt x="1485" y="885"/>
                  </a:lnTo>
                  <a:lnTo>
                    <a:pt x="1562" y="660"/>
                  </a:lnTo>
                  <a:lnTo>
                    <a:pt x="1910" y="660"/>
                  </a:lnTo>
                  <a:lnTo>
                    <a:pt x="1689" y="406"/>
                  </a:lnTo>
                  <a:lnTo>
                    <a:pt x="1397" y="165"/>
                  </a:lnTo>
                  <a:lnTo>
                    <a:pt x="1079" y="0"/>
                  </a:lnTo>
                  <a:close/>
                </a:path>
                <a:path w="2539" h="3175">
                  <a:moveTo>
                    <a:pt x="1574" y="660"/>
                  </a:move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1" name="object 3831" descr=""/>
            <p:cNvSpPr/>
            <p:nvPr/>
          </p:nvSpPr>
          <p:spPr>
            <a:xfrm>
              <a:off x="2639894" y="2520207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4749" y="0"/>
                  </a:moveTo>
                  <a:lnTo>
                    <a:pt x="0" y="3682"/>
                  </a:lnTo>
                  <a:lnTo>
                    <a:pt x="1816" y="6489"/>
                  </a:lnTo>
                  <a:lnTo>
                    <a:pt x="7086" y="2387"/>
                  </a:lnTo>
                  <a:lnTo>
                    <a:pt x="47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2" name="object 3832" descr=""/>
            <p:cNvSpPr/>
            <p:nvPr/>
          </p:nvSpPr>
          <p:spPr>
            <a:xfrm>
              <a:off x="2639894" y="2520207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749" y="0"/>
                  </a:moveTo>
                  <a:lnTo>
                    <a:pt x="0" y="3682"/>
                  </a:lnTo>
                  <a:lnTo>
                    <a:pt x="254" y="4076"/>
                  </a:lnTo>
                  <a:lnTo>
                    <a:pt x="5080" y="330"/>
                  </a:lnTo>
                  <a:lnTo>
                    <a:pt x="474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3" name="object 3833" descr=""/>
            <p:cNvSpPr/>
            <p:nvPr/>
          </p:nvSpPr>
          <p:spPr>
            <a:xfrm>
              <a:off x="2634547" y="2523885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346" y="0"/>
                  </a:moveTo>
                  <a:lnTo>
                    <a:pt x="3632" y="1117"/>
                  </a:lnTo>
                  <a:lnTo>
                    <a:pt x="1841" y="2120"/>
                  </a:lnTo>
                  <a:lnTo>
                    <a:pt x="0" y="2984"/>
                  </a:lnTo>
                  <a:lnTo>
                    <a:pt x="1422" y="6007"/>
                  </a:lnTo>
                  <a:lnTo>
                    <a:pt x="3416" y="5067"/>
                  </a:lnTo>
                  <a:lnTo>
                    <a:pt x="5321" y="4000"/>
                  </a:lnTo>
                  <a:lnTo>
                    <a:pt x="7162" y="2806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4" name="object 3834" descr=""/>
            <p:cNvSpPr/>
            <p:nvPr/>
          </p:nvSpPr>
          <p:spPr>
            <a:xfrm>
              <a:off x="2634547" y="2523885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346" y="0"/>
                  </a:moveTo>
                  <a:lnTo>
                    <a:pt x="3632" y="1117"/>
                  </a:lnTo>
                  <a:lnTo>
                    <a:pt x="1841" y="2120"/>
                  </a:lnTo>
                  <a:lnTo>
                    <a:pt x="0" y="2984"/>
                  </a:lnTo>
                  <a:lnTo>
                    <a:pt x="203" y="3403"/>
                  </a:lnTo>
                  <a:lnTo>
                    <a:pt x="2057" y="2527"/>
                  </a:lnTo>
                  <a:lnTo>
                    <a:pt x="3873" y="1524"/>
                  </a:lnTo>
                  <a:lnTo>
                    <a:pt x="5600" y="393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5" name="object 3835" descr=""/>
            <p:cNvSpPr/>
            <p:nvPr/>
          </p:nvSpPr>
          <p:spPr>
            <a:xfrm>
              <a:off x="2628893" y="252686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651" y="0"/>
                  </a:moveTo>
                  <a:lnTo>
                    <a:pt x="3810" y="863"/>
                  </a:lnTo>
                  <a:lnTo>
                    <a:pt x="1917" y="1600"/>
                  </a:lnTo>
                  <a:lnTo>
                    <a:pt x="0" y="2108"/>
                  </a:lnTo>
                  <a:lnTo>
                    <a:pt x="838" y="5346"/>
                  </a:lnTo>
                  <a:lnTo>
                    <a:pt x="3022" y="4762"/>
                  </a:lnTo>
                  <a:lnTo>
                    <a:pt x="5092" y="3962"/>
                  </a:lnTo>
                  <a:lnTo>
                    <a:pt x="7073" y="3022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6" name="object 3836" descr=""/>
            <p:cNvSpPr/>
            <p:nvPr/>
          </p:nvSpPr>
          <p:spPr>
            <a:xfrm>
              <a:off x="2628893" y="252686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651" y="0"/>
                  </a:moveTo>
                  <a:lnTo>
                    <a:pt x="3810" y="863"/>
                  </a:lnTo>
                  <a:lnTo>
                    <a:pt x="1917" y="1600"/>
                  </a:lnTo>
                  <a:lnTo>
                    <a:pt x="0" y="2108"/>
                  </a:lnTo>
                  <a:lnTo>
                    <a:pt x="114" y="2565"/>
                  </a:lnTo>
                  <a:lnTo>
                    <a:pt x="2070" y="2044"/>
                  </a:lnTo>
                  <a:lnTo>
                    <a:pt x="3987" y="1295"/>
                  </a:lnTo>
                  <a:lnTo>
                    <a:pt x="5854" y="419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7" name="object 3837" descr=""/>
            <p:cNvSpPr/>
            <p:nvPr/>
          </p:nvSpPr>
          <p:spPr>
            <a:xfrm>
              <a:off x="2622746" y="2528980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146" y="0"/>
                  </a:moveTo>
                  <a:lnTo>
                    <a:pt x="5194" y="241"/>
                  </a:lnTo>
                  <a:lnTo>
                    <a:pt x="4229" y="431"/>
                  </a:lnTo>
                  <a:lnTo>
                    <a:pt x="2336" y="622"/>
                  </a:lnTo>
                  <a:lnTo>
                    <a:pt x="1409" y="622"/>
                  </a:lnTo>
                  <a:lnTo>
                    <a:pt x="571" y="469"/>
                  </a:lnTo>
                  <a:lnTo>
                    <a:pt x="0" y="3759"/>
                  </a:lnTo>
                  <a:lnTo>
                    <a:pt x="1244" y="3975"/>
                  </a:lnTo>
                  <a:lnTo>
                    <a:pt x="2451" y="3962"/>
                  </a:lnTo>
                  <a:lnTo>
                    <a:pt x="4775" y="3733"/>
                  </a:lnTo>
                  <a:lnTo>
                    <a:pt x="5905" y="3517"/>
                  </a:lnTo>
                  <a:lnTo>
                    <a:pt x="6984" y="3225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8" name="object 3838" descr=""/>
            <p:cNvSpPr/>
            <p:nvPr/>
          </p:nvSpPr>
          <p:spPr>
            <a:xfrm>
              <a:off x="2623242" y="2528980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5651" y="0"/>
                  </a:moveTo>
                  <a:lnTo>
                    <a:pt x="4699" y="241"/>
                  </a:lnTo>
                  <a:lnTo>
                    <a:pt x="3733" y="431"/>
                  </a:lnTo>
                  <a:lnTo>
                    <a:pt x="2794" y="533"/>
                  </a:lnTo>
                  <a:lnTo>
                    <a:pt x="1841" y="622"/>
                  </a:lnTo>
                  <a:lnTo>
                    <a:pt x="914" y="622"/>
                  </a:lnTo>
                  <a:lnTo>
                    <a:pt x="76" y="469"/>
                  </a:lnTo>
                  <a:lnTo>
                    <a:pt x="0" y="927"/>
                  </a:lnTo>
                  <a:lnTo>
                    <a:pt x="901" y="1092"/>
                  </a:lnTo>
                  <a:lnTo>
                    <a:pt x="1866" y="1092"/>
                  </a:lnTo>
                  <a:lnTo>
                    <a:pt x="2832" y="990"/>
                  </a:lnTo>
                  <a:lnTo>
                    <a:pt x="3810" y="901"/>
                  </a:lnTo>
                  <a:lnTo>
                    <a:pt x="4787" y="698"/>
                  </a:lnTo>
                  <a:lnTo>
                    <a:pt x="5765" y="444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9" name="object 3839" descr=""/>
            <p:cNvSpPr/>
            <p:nvPr/>
          </p:nvSpPr>
          <p:spPr>
            <a:xfrm>
              <a:off x="2616518" y="2526809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2959" y="0"/>
                  </a:moveTo>
                  <a:lnTo>
                    <a:pt x="0" y="1549"/>
                  </a:lnTo>
                  <a:lnTo>
                    <a:pt x="304" y="2146"/>
                  </a:lnTo>
                  <a:lnTo>
                    <a:pt x="698" y="2705"/>
                  </a:lnTo>
                  <a:lnTo>
                    <a:pt x="6223" y="5930"/>
                  </a:lnTo>
                  <a:lnTo>
                    <a:pt x="6794" y="2641"/>
                  </a:lnTo>
                  <a:lnTo>
                    <a:pt x="6375" y="2565"/>
                  </a:lnTo>
                  <a:lnTo>
                    <a:pt x="5981" y="2463"/>
                  </a:lnTo>
                  <a:lnTo>
                    <a:pt x="5346" y="2197"/>
                  </a:lnTo>
                  <a:lnTo>
                    <a:pt x="4699" y="1841"/>
                  </a:lnTo>
                  <a:lnTo>
                    <a:pt x="4533" y="1714"/>
                  </a:lnTo>
                  <a:lnTo>
                    <a:pt x="3835" y="1244"/>
                  </a:lnTo>
                  <a:lnTo>
                    <a:pt x="3314" y="698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0" name="object 3840" descr=""/>
            <p:cNvSpPr/>
            <p:nvPr/>
          </p:nvSpPr>
          <p:spPr>
            <a:xfrm>
              <a:off x="2619058" y="2526809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419" y="0"/>
                  </a:moveTo>
                  <a:lnTo>
                    <a:pt x="0" y="215"/>
                  </a:lnTo>
                  <a:lnTo>
                    <a:pt x="406" y="977"/>
                  </a:lnTo>
                  <a:lnTo>
                    <a:pt x="977" y="1600"/>
                  </a:lnTo>
                  <a:lnTo>
                    <a:pt x="4178" y="3098"/>
                  </a:lnTo>
                  <a:lnTo>
                    <a:pt x="4254" y="2641"/>
                  </a:lnTo>
                  <a:lnTo>
                    <a:pt x="3835" y="2565"/>
                  </a:lnTo>
                  <a:lnTo>
                    <a:pt x="3441" y="2463"/>
                  </a:lnTo>
                  <a:lnTo>
                    <a:pt x="2806" y="2197"/>
                  </a:lnTo>
                  <a:lnTo>
                    <a:pt x="2158" y="1841"/>
                  </a:lnTo>
                  <a:lnTo>
                    <a:pt x="1993" y="1714"/>
                  </a:lnTo>
                  <a:lnTo>
                    <a:pt x="1295" y="1244"/>
                  </a:lnTo>
                  <a:lnTo>
                    <a:pt x="774" y="698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1" name="object 3841" descr=""/>
            <p:cNvSpPr/>
            <p:nvPr/>
          </p:nvSpPr>
          <p:spPr>
            <a:xfrm>
              <a:off x="2615173" y="2521250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3327" y="0"/>
                  </a:moveTo>
                  <a:lnTo>
                    <a:pt x="0" y="279"/>
                  </a:lnTo>
                  <a:lnTo>
                    <a:pt x="88" y="1295"/>
                  </a:lnTo>
                  <a:lnTo>
                    <a:pt x="139" y="2374"/>
                  </a:lnTo>
                  <a:lnTo>
                    <a:pt x="1346" y="7112"/>
                  </a:lnTo>
                  <a:lnTo>
                    <a:pt x="4305" y="5562"/>
                  </a:lnTo>
                  <a:lnTo>
                    <a:pt x="3937" y="4864"/>
                  </a:lnTo>
                  <a:lnTo>
                    <a:pt x="3721" y="4025"/>
                  </a:lnTo>
                  <a:lnTo>
                    <a:pt x="3467" y="2133"/>
                  </a:lnTo>
                  <a:lnTo>
                    <a:pt x="3416" y="1092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2" name="object 3842" descr=""/>
            <p:cNvSpPr/>
            <p:nvPr/>
          </p:nvSpPr>
          <p:spPr>
            <a:xfrm>
              <a:off x="2618031" y="2521250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469" y="0"/>
                  </a:moveTo>
                  <a:lnTo>
                    <a:pt x="0" y="38"/>
                  </a:lnTo>
                  <a:lnTo>
                    <a:pt x="88" y="1117"/>
                  </a:lnTo>
                  <a:lnTo>
                    <a:pt x="139" y="2159"/>
                  </a:lnTo>
                  <a:lnTo>
                    <a:pt x="279" y="3136"/>
                  </a:lnTo>
                  <a:lnTo>
                    <a:pt x="406" y="4114"/>
                  </a:lnTo>
                  <a:lnTo>
                    <a:pt x="635" y="5016"/>
                  </a:lnTo>
                  <a:lnTo>
                    <a:pt x="1028" y="5778"/>
                  </a:lnTo>
                  <a:lnTo>
                    <a:pt x="1447" y="5562"/>
                  </a:lnTo>
                  <a:lnTo>
                    <a:pt x="1079" y="4864"/>
                  </a:lnTo>
                  <a:lnTo>
                    <a:pt x="863" y="4025"/>
                  </a:lnTo>
                  <a:lnTo>
                    <a:pt x="609" y="2133"/>
                  </a:lnTo>
                  <a:lnTo>
                    <a:pt x="558" y="1092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3" name="object 3843" descr=""/>
            <p:cNvSpPr/>
            <p:nvPr/>
          </p:nvSpPr>
          <p:spPr>
            <a:xfrm>
              <a:off x="2613759" y="2514309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2539" y="0"/>
                  </a:moveTo>
                  <a:lnTo>
                    <a:pt x="0" y="2159"/>
                  </a:lnTo>
                  <a:lnTo>
                    <a:pt x="457" y="2933"/>
                  </a:lnTo>
                  <a:lnTo>
                    <a:pt x="723" y="3530"/>
                  </a:lnTo>
                  <a:lnTo>
                    <a:pt x="863" y="3937"/>
                  </a:lnTo>
                  <a:lnTo>
                    <a:pt x="1206" y="5245"/>
                  </a:lnTo>
                  <a:lnTo>
                    <a:pt x="1333" y="6197"/>
                  </a:lnTo>
                  <a:lnTo>
                    <a:pt x="1409" y="7213"/>
                  </a:lnTo>
                  <a:lnTo>
                    <a:pt x="4737" y="6946"/>
                  </a:lnTo>
                  <a:lnTo>
                    <a:pt x="2997" y="647"/>
                  </a:lnTo>
                  <a:lnTo>
                    <a:pt x="2920" y="508"/>
                  </a:lnTo>
                  <a:lnTo>
                    <a:pt x="2666" y="152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4" name="object 3844" descr=""/>
            <p:cNvSpPr/>
            <p:nvPr/>
          </p:nvSpPr>
          <p:spPr>
            <a:xfrm>
              <a:off x="2615943" y="2514309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355" y="0"/>
                  </a:moveTo>
                  <a:lnTo>
                    <a:pt x="0" y="304"/>
                  </a:lnTo>
                  <a:lnTo>
                    <a:pt x="228" y="596"/>
                  </a:lnTo>
                  <a:lnTo>
                    <a:pt x="419" y="889"/>
                  </a:lnTo>
                  <a:lnTo>
                    <a:pt x="2095" y="6985"/>
                  </a:lnTo>
                  <a:lnTo>
                    <a:pt x="2552" y="6946"/>
                  </a:lnTo>
                  <a:lnTo>
                    <a:pt x="812" y="647"/>
                  </a:lnTo>
                  <a:lnTo>
                    <a:pt x="736" y="508"/>
                  </a:lnTo>
                  <a:lnTo>
                    <a:pt x="482" y="15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5" name="object 3845" descr=""/>
            <p:cNvSpPr/>
            <p:nvPr/>
          </p:nvSpPr>
          <p:spPr>
            <a:xfrm>
              <a:off x="2608983" y="2511537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431" y="0"/>
                  </a:moveTo>
                  <a:lnTo>
                    <a:pt x="0" y="3314"/>
                  </a:lnTo>
                  <a:lnTo>
                    <a:pt x="990" y="3441"/>
                  </a:lnTo>
                  <a:lnTo>
                    <a:pt x="1955" y="3619"/>
                  </a:lnTo>
                  <a:lnTo>
                    <a:pt x="4775" y="4940"/>
                  </a:lnTo>
                  <a:lnTo>
                    <a:pt x="7315" y="2768"/>
                  </a:lnTo>
                  <a:lnTo>
                    <a:pt x="1536" y="15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6" name="object 3846" descr=""/>
            <p:cNvSpPr/>
            <p:nvPr/>
          </p:nvSpPr>
          <p:spPr>
            <a:xfrm>
              <a:off x="2609352" y="2511537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3" y="0"/>
                  </a:moveTo>
                  <a:lnTo>
                    <a:pt x="0" y="469"/>
                  </a:lnTo>
                  <a:lnTo>
                    <a:pt x="1092" y="609"/>
                  </a:lnTo>
                  <a:lnTo>
                    <a:pt x="2197" y="800"/>
                  </a:lnTo>
                  <a:lnTo>
                    <a:pt x="3314" y="1155"/>
                  </a:lnTo>
                  <a:lnTo>
                    <a:pt x="3873" y="1320"/>
                  </a:lnTo>
                  <a:lnTo>
                    <a:pt x="4432" y="1536"/>
                  </a:lnTo>
                  <a:lnTo>
                    <a:pt x="4991" y="1828"/>
                  </a:lnTo>
                  <a:lnTo>
                    <a:pt x="5537" y="2133"/>
                  </a:lnTo>
                  <a:lnTo>
                    <a:pt x="6108" y="2514"/>
                  </a:lnTo>
                  <a:lnTo>
                    <a:pt x="6591" y="3073"/>
                  </a:lnTo>
                  <a:lnTo>
                    <a:pt x="6946" y="2768"/>
                  </a:lnTo>
                  <a:lnTo>
                    <a:pt x="1168" y="15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7" name="object 3847" descr=""/>
            <p:cNvSpPr/>
            <p:nvPr/>
          </p:nvSpPr>
          <p:spPr>
            <a:xfrm>
              <a:off x="2602853" y="251117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2" y="0"/>
                  </a:moveTo>
                  <a:lnTo>
                    <a:pt x="0" y="3340"/>
                  </a:lnTo>
                  <a:lnTo>
                    <a:pt x="2082" y="3352"/>
                  </a:lnTo>
                  <a:lnTo>
                    <a:pt x="4152" y="3416"/>
                  </a:lnTo>
                  <a:lnTo>
                    <a:pt x="6134" y="3670"/>
                  </a:lnTo>
                  <a:lnTo>
                    <a:pt x="6565" y="355"/>
                  </a:lnTo>
                  <a:lnTo>
                    <a:pt x="4343" y="76"/>
                  </a:lnTo>
                  <a:lnTo>
                    <a:pt x="2171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8" name="object 3848" descr=""/>
            <p:cNvSpPr/>
            <p:nvPr/>
          </p:nvSpPr>
          <p:spPr>
            <a:xfrm>
              <a:off x="2602866" y="2511177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0" y="0"/>
                  </a:moveTo>
                  <a:lnTo>
                    <a:pt x="0" y="469"/>
                  </a:lnTo>
                  <a:lnTo>
                    <a:pt x="2146" y="482"/>
                  </a:lnTo>
                  <a:lnTo>
                    <a:pt x="4305" y="546"/>
                  </a:lnTo>
                  <a:lnTo>
                    <a:pt x="6489" y="825"/>
                  </a:lnTo>
                  <a:lnTo>
                    <a:pt x="6553" y="355"/>
                  </a:lnTo>
                  <a:lnTo>
                    <a:pt x="4330" y="76"/>
                  </a:lnTo>
                  <a:lnTo>
                    <a:pt x="215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9" name="object 3849" descr=""/>
            <p:cNvSpPr/>
            <p:nvPr/>
          </p:nvSpPr>
          <p:spPr>
            <a:xfrm>
              <a:off x="2596447" y="251117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5346" y="0"/>
                  </a:moveTo>
                  <a:lnTo>
                    <a:pt x="1638" y="63"/>
                  </a:lnTo>
                  <a:lnTo>
                    <a:pt x="596" y="63"/>
                  </a:lnTo>
                  <a:lnTo>
                    <a:pt x="126" y="50"/>
                  </a:lnTo>
                  <a:lnTo>
                    <a:pt x="0" y="3390"/>
                  </a:lnTo>
                  <a:lnTo>
                    <a:pt x="596" y="3403"/>
                  </a:lnTo>
                  <a:lnTo>
                    <a:pt x="1663" y="3403"/>
                  </a:lnTo>
                  <a:lnTo>
                    <a:pt x="5372" y="3340"/>
                  </a:lnTo>
                  <a:lnTo>
                    <a:pt x="6413" y="3352"/>
                  </a:lnTo>
                  <a:lnTo>
                    <a:pt x="6413" y="12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0" name="object 3850" descr=""/>
            <p:cNvSpPr/>
            <p:nvPr/>
          </p:nvSpPr>
          <p:spPr>
            <a:xfrm>
              <a:off x="2596562" y="2511171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5232" y="0"/>
                  </a:moveTo>
                  <a:lnTo>
                    <a:pt x="1524" y="63"/>
                  </a:lnTo>
                  <a:lnTo>
                    <a:pt x="482" y="63"/>
                  </a:lnTo>
                  <a:lnTo>
                    <a:pt x="12" y="50"/>
                  </a:lnTo>
                  <a:lnTo>
                    <a:pt x="0" y="520"/>
                  </a:lnTo>
                  <a:lnTo>
                    <a:pt x="482" y="533"/>
                  </a:lnTo>
                  <a:lnTo>
                    <a:pt x="1524" y="533"/>
                  </a:lnTo>
                  <a:lnTo>
                    <a:pt x="4165" y="482"/>
                  </a:lnTo>
                  <a:lnTo>
                    <a:pt x="5232" y="469"/>
                  </a:lnTo>
                  <a:lnTo>
                    <a:pt x="6299" y="482"/>
                  </a:lnTo>
                  <a:lnTo>
                    <a:pt x="6299" y="12"/>
                  </a:lnTo>
                  <a:lnTo>
                    <a:pt x="52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1" name="object 3851" descr=""/>
            <p:cNvSpPr/>
            <p:nvPr/>
          </p:nvSpPr>
          <p:spPr>
            <a:xfrm>
              <a:off x="2596494" y="251121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558" y="0"/>
                  </a:moveTo>
                  <a:lnTo>
                    <a:pt x="0" y="0"/>
                  </a:lnTo>
                  <a:lnTo>
                    <a:pt x="25" y="3340"/>
                  </a:lnTo>
                  <a:lnTo>
                    <a:pt x="774" y="3352"/>
                  </a:lnTo>
                  <a:lnTo>
                    <a:pt x="6299" y="3467"/>
                  </a:lnTo>
                  <a:lnTo>
                    <a:pt x="6362" y="127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2" name="object 3852" descr=""/>
            <p:cNvSpPr/>
            <p:nvPr/>
          </p:nvSpPr>
          <p:spPr>
            <a:xfrm>
              <a:off x="2596519" y="2514090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0" y="0"/>
                  </a:moveTo>
                  <a:lnTo>
                    <a:pt x="0" y="469"/>
                  </a:lnTo>
                  <a:lnTo>
                    <a:pt x="495" y="469"/>
                  </a:lnTo>
                  <a:lnTo>
                    <a:pt x="749" y="482"/>
                  </a:lnTo>
                  <a:lnTo>
                    <a:pt x="6273" y="596"/>
                  </a:lnTo>
                  <a:lnTo>
                    <a:pt x="6286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3" name="object 3853" descr=""/>
            <p:cNvSpPr/>
            <p:nvPr/>
          </p:nvSpPr>
          <p:spPr>
            <a:xfrm>
              <a:off x="2602797" y="2511350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0" y="0"/>
                  </a:moveTo>
                  <a:lnTo>
                    <a:pt x="0" y="3340"/>
                  </a:lnTo>
                  <a:lnTo>
                    <a:pt x="2108" y="3378"/>
                  </a:lnTo>
                  <a:lnTo>
                    <a:pt x="4229" y="3390"/>
                  </a:lnTo>
                  <a:lnTo>
                    <a:pt x="6350" y="3378"/>
                  </a:lnTo>
                  <a:lnTo>
                    <a:pt x="6324" y="38"/>
                  </a:lnTo>
                  <a:lnTo>
                    <a:pt x="4241" y="50"/>
                  </a:lnTo>
                  <a:lnTo>
                    <a:pt x="2146" y="3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4" name="object 3854" descr=""/>
            <p:cNvSpPr/>
            <p:nvPr/>
          </p:nvSpPr>
          <p:spPr>
            <a:xfrm>
              <a:off x="2602797" y="2514220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0" y="0"/>
                  </a:moveTo>
                  <a:lnTo>
                    <a:pt x="0" y="469"/>
                  </a:lnTo>
                  <a:lnTo>
                    <a:pt x="2108" y="507"/>
                  </a:lnTo>
                  <a:lnTo>
                    <a:pt x="4229" y="520"/>
                  </a:lnTo>
                  <a:lnTo>
                    <a:pt x="6350" y="507"/>
                  </a:lnTo>
                  <a:lnTo>
                    <a:pt x="6350" y="38"/>
                  </a:lnTo>
                  <a:lnTo>
                    <a:pt x="4229" y="50"/>
                  </a:lnTo>
                  <a:lnTo>
                    <a:pt x="212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5" name="object 3855" descr=""/>
            <p:cNvSpPr/>
            <p:nvPr/>
          </p:nvSpPr>
          <p:spPr>
            <a:xfrm>
              <a:off x="2609128" y="2511246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248" y="0"/>
                  </a:moveTo>
                  <a:lnTo>
                    <a:pt x="4178" y="88"/>
                  </a:lnTo>
                  <a:lnTo>
                    <a:pt x="2082" y="127"/>
                  </a:lnTo>
                  <a:lnTo>
                    <a:pt x="0" y="139"/>
                  </a:lnTo>
                  <a:lnTo>
                    <a:pt x="25" y="3479"/>
                  </a:lnTo>
                  <a:lnTo>
                    <a:pt x="2133" y="3467"/>
                  </a:lnTo>
                  <a:lnTo>
                    <a:pt x="4267" y="3429"/>
                  </a:lnTo>
                  <a:lnTo>
                    <a:pt x="6388" y="3340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6" name="object 3856" descr=""/>
            <p:cNvSpPr/>
            <p:nvPr/>
          </p:nvSpPr>
          <p:spPr>
            <a:xfrm>
              <a:off x="2609141" y="2514116"/>
              <a:ext cx="6985" cy="635"/>
            </a:xfrm>
            <a:custGeom>
              <a:avLst/>
              <a:gdLst/>
              <a:ahLst/>
              <a:cxnLst/>
              <a:rect l="l" t="t" r="r" b="b"/>
              <a:pathLst>
                <a:path w="6985" h="635">
                  <a:moveTo>
                    <a:pt x="6362" y="0"/>
                  </a:moveTo>
                  <a:lnTo>
                    <a:pt x="4241" y="88"/>
                  </a:lnTo>
                  <a:lnTo>
                    <a:pt x="2120" y="127"/>
                  </a:lnTo>
                  <a:lnTo>
                    <a:pt x="0" y="139"/>
                  </a:lnTo>
                  <a:lnTo>
                    <a:pt x="12" y="609"/>
                  </a:lnTo>
                  <a:lnTo>
                    <a:pt x="2120" y="596"/>
                  </a:lnTo>
                  <a:lnTo>
                    <a:pt x="4254" y="558"/>
                  </a:lnTo>
                  <a:lnTo>
                    <a:pt x="6375" y="469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7" name="object 3857" descr=""/>
            <p:cNvSpPr/>
            <p:nvPr/>
          </p:nvSpPr>
          <p:spPr>
            <a:xfrm>
              <a:off x="2615385" y="251085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210" y="0"/>
                  </a:moveTo>
                  <a:lnTo>
                    <a:pt x="4152" y="190"/>
                  </a:lnTo>
                  <a:lnTo>
                    <a:pt x="2082" y="317"/>
                  </a:lnTo>
                  <a:lnTo>
                    <a:pt x="0" y="393"/>
                  </a:lnTo>
                  <a:lnTo>
                    <a:pt x="127" y="3733"/>
                  </a:lnTo>
                  <a:lnTo>
                    <a:pt x="2260" y="3644"/>
                  </a:lnTo>
                  <a:lnTo>
                    <a:pt x="4381" y="3517"/>
                  </a:lnTo>
                  <a:lnTo>
                    <a:pt x="6515" y="3327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8" name="object 3858" descr=""/>
            <p:cNvSpPr/>
            <p:nvPr/>
          </p:nvSpPr>
          <p:spPr>
            <a:xfrm>
              <a:off x="2615500" y="2513712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6362" y="0"/>
                  </a:moveTo>
                  <a:lnTo>
                    <a:pt x="4241" y="190"/>
                  </a:lnTo>
                  <a:lnTo>
                    <a:pt x="2120" y="317"/>
                  </a:lnTo>
                  <a:lnTo>
                    <a:pt x="0" y="406"/>
                  </a:lnTo>
                  <a:lnTo>
                    <a:pt x="12" y="876"/>
                  </a:lnTo>
                  <a:lnTo>
                    <a:pt x="2146" y="787"/>
                  </a:lnTo>
                  <a:lnTo>
                    <a:pt x="4267" y="660"/>
                  </a:lnTo>
                  <a:lnTo>
                    <a:pt x="6400" y="469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9" name="object 3859" descr=""/>
            <p:cNvSpPr/>
            <p:nvPr/>
          </p:nvSpPr>
          <p:spPr>
            <a:xfrm>
              <a:off x="2621598" y="251005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121" y="0"/>
                  </a:moveTo>
                  <a:lnTo>
                    <a:pt x="4114" y="355"/>
                  </a:lnTo>
                  <a:lnTo>
                    <a:pt x="2057" y="609"/>
                  </a:lnTo>
                  <a:lnTo>
                    <a:pt x="0" y="800"/>
                  </a:lnTo>
                  <a:lnTo>
                    <a:pt x="304" y="4127"/>
                  </a:lnTo>
                  <a:lnTo>
                    <a:pt x="2438" y="3924"/>
                  </a:lnTo>
                  <a:lnTo>
                    <a:pt x="4571" y="3670"/>
                  </a:lnTo>
                  <a:lnTo>
                    <a:pt x="6705" y="3289"/>
                  </a:lnTo>
                  <a:lnTo>
                    <a:pt x="612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0" name="object 3860" descr=""/>
            <p:cNvSpPr/>
            <p:nvPr/>
          </p:nvSpPr>
          <p:spPr>
            <a:xfrm>
              <a:off x="2621852" y="2512891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6362" y="0"/>
                  </a:moveTo>
                  <a:lnTo>
                    <a:pt x="4254" y="380"/>
                  </a:lnTo>
                  <a:lnTo>
                    <a:pt x="2120" y="634"/>
                  </a:lnTo>
                  <a:lnTo>
                    <a:pt x="0" y="825"/>
                  </a:lnTo>
                  <a:lnTo>
                    <a:pt x="50" y="1295"/>
                  </a:lnTo>
                  <a:lnTo>
                    <a:pt x="2184" y="1092"/>
                  </a:lnTo>
                  <a:lnTo>
                    <a:pt x="4318" y="838"/>
                  </a:lnTo>
                  <a:lnTo>
                    <a:pt x="6451" y="457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1" name="object 3861" descr=""/>
            <p:cNvSpPr/>
            <p:nvPr/>
          </p:nvSpPr>
          <p:spPr>
            <a:xfrm>
              <a:off x="2627716" y="2508511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5753" y="0"/>
                  </a:moveTo>
                  <a:lnTo>
                    <a:pt x="0" y="1549"/>
                  </a:lnTo>
                  <a:lnTo>
                    <a:pt x="584" y="4838"/>
                  </a:lnTo>
                  <a:lnTo>
                    <a:pt x="7010" y="3098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2" name="object 3862" descr=""/>
            <p:cNvSpPr/>
            <p:nvPr/>
          </p:nvSpPr>
          <p:spPr>
            <a:xfrm>
              <a:off x="2628224" y="2511177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324" y="0"/>
                  </a:moveTo>
                  <a:lnTo>
                    <a:pt x="0" y="1714"/>
                  </a:lnTo>
                  <a:lnTo>
                    <a:pt x="76" y="2171"/>
                  </a:lnTo>
                  <a:lnTo>
                    <a:pt x="6502" y="431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3" name="object 3863" descr=""/>
            <p:cNvSpPr/>
            <p:nvPr/>
          </p:nvSpPr>
          <p:spPr>
            <a:xfrm>
              <a:off x="2633468" y="250568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340" y="0"/>
                  </a:moveTo>
                  <a:lnTo>
                    <a:pt x="0" y="2832"/>
                  </a:lnTo>
                  <a:lnTo>
                    <a:pt x="1257" y="5930"/>
                  </a:lnTo>
                  <a:lnTo>
                    <a:pt x="5829" y="2603"/>
                  </a:lnTo>
                  <a:lnTo>
                    <a:pt x="6248" y="1993"/>
                  </a:lnTo>
                  <a:lnTo>
                    <a:pt x="6553" y="1231"/>
                  </a:lnTo>
                  <a:lnTo>
                    <a:pt x="6654" y="457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4" name="object 3864" descr=""/>
            <p:cNvSpPr/>
            <p:nvPr/>
          </p:nvSpPr>
          <p:spPr>
            <a:xfrm>
              <a:off x="2634547" y="250607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105" y="0"/>
                  </a:moveTo>
                  <a:lnTo>
                    <a:pt x="0" y="5105"/>
                  </a:lnTo>
                  <a:lnTo>
                    <a:pt x="177" y="5537"/>
                  </a:lnTo>
                  <a:lnTo>
                    <a:pt x="4749" y="2209"/>
                  </a:lnTo>
                  <a:lnTo>
                    <a:pt x="5168" y="1600"/>
                  </a:lnTo>
                  <a:lnTo>
                    <a:pt x="5473" y="838"/>
                  </a:lnTo>
                  <a:lnTo>
                    <a:pt x="5575" y="63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5" name="object 3865" descr=""/>
            <p:cNvSpPr/>
            <p:nvPr/>
          </p:nvSpPr>
          <p:spPr>
            <a:xfrm>
              <a:off x="2631516" y="2499478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828" y="0"/>
                  </a:moveTo>
                  <a:lnTo>
                    <a:pt x="0" y="2794"/>
                  </a:lnTo>
                  <a:lnTo>
                    <a:pt x="1739" y="3924"/>
                  </a:lnTo>
                  <a:lnTo>
                    <a:pt x="3467" y="5092"/>
                  </a:lnTo>
                  <a:lnTo>
                    <a:pt x="5295" y="6197"/>
                  </a:lnTo>
                  <a:lnTo>
                    <a:pt x="7023" y="3340"/>
                  </a:lnTo>
                  <a:lnTo>
                    <a:pt x="5295" y="2298"/>
                  </a:lnTo>
                  <a:lnTo>
                    <a:pt x="3581" y="114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6" name="object 3866" descr=""/>
            <p:cNvSpPr/>
            <p:nvPr/>
          </p:nvSpPr>
          <p:spPr>
            <a:xfrm>
              <a:off x="2633091" y="249947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54" y="0"/>
                  </a:moveTo>
                  <a:lnTo>
                    <a:pt x="0" y="393"/>
                  </a:lnTo>
                  <a:lnTo>
                    <a:pt x="1752" y="1536"/>
                  </a:lnTo>
                  <a:lnTo>
                    <a:pt x="3467" y="2692"/>
                  </a:lnTo>
                  <a:lnTo>
                    <a:pt x="5207" y="3746"/>
                  </a:lnTo>
                  <a:lnTo>
                    <a:pt x="5448" y="3340"/>
                  </a:lnTo>
                  <a:lnTo>
                    <a:pt x="3721" y="2298"/>
                  </a:lnTo>
                  <a:lnTo>
                    <a:pt x="2006" y="114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7" name="object 3867" descr=""/>
            <p:cNvSpPr/>
            <p:nvPr/>
          </p:nvSpPr>
          <p:spPr>
            <a:xfrm>
              <a:off x="2626316" y="2496190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549" y="0"/>
                  </a:moveTo>
                  <a:lnTo>
                    <a:pt x="0" y="2959"/>
                  </a:lnTo>
                  <a:lnTo>
                    <a:pt x="1765" y="3886"/>
                  </a:lnTo>
                  <a:lnTo>
                    <a:pt x="3479" y="4965"/>
                  </a:lnTo>
                  <a:lnTo>
                    <a:pt x="5207" y="6083"/>
                  </a:lnTo>
                  <a:lnTo>
                    <a:pt x="7023" y="3289"/>
                  </a:lnTo>
                  <a:lnTo>
                    <a:pt x="5270" y="2146"/>
                  </a:lnTo>
                  <a:lnTo>
                    <a:pt x="3467" y="1003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8" name="object 3868" descr=""/>
            <p:cNvSpPr/>
            <p:nvPr/>
          </p:nvSpPr>
          <p:spPr>
            <a:xfrm>
              <a:off x="2627650" y="2496190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15" y="0"/>
                  </a:moveTo>
                  <a:lnTo>
                    <a:pt x="0" y="419"/>
                  </a:lnTo>
                  <a:lnTo>
                    <a:pt x="1892" y="1409"/>
                  </a:lnTo>
                  <a:lnTo>
                    <a:pt x="3682" y="2540"/>
                  </a:lnTo>
                  <a:lnTo>
                    <a:pt x="5435" y="3682"/>
                  </a:lnTo>
                  <a:lnTo>
                    <a:pt x="5689" y="3289"/>
                  </a:lnTo>
                  <a:lnTo>
                    <a:pt x="3936" y="2146"/>
                  </a:lnTo>
                  <a:lnTo>
                    <a:pt x="2133" y="100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9" name="object 3869" descr=""/>
            <p:cNvSpPr/>
            <p:nvPr/>
          </p:nvSpPr>
          <p:spPr>
            <a:xfrm>
              <a:off x="2621015" y="249384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520" y="0"/>
                  </a:moveTo>
                  <a:lnTo>
                    <a:pt x="0" y="3302"/>
                  </a:lnTo>
                  <a:lnTo>
                    <a:pt x="876" y="3441"/>
                  </a:lnTo>
                  <a:lnTo>
                    <a:pt x="1765" y="3695"/>
                  </a:lnTo>
                  <a:lnTo>
                    <a:pt x="3301" y="4330"/>
                  </a:lnTo>
                  <a:lnTo>
                    <a:pt x="4864" y="5067"/>
                  </a:lnTo>
                  <a:lnTo>
                    <a:pt x="5295" y="5308"/>
                  </a:lnTo>
                  <a:lnTo>
                    <a:pt x="6845" y="2349"/>
                  </a:lnTo>
                  <a:lnTo>
                    <a:pt x="1689" y="190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0" name="object 3870" descr=""/>
            <p:cNvSpPr/>
            <p:nvPr/>
          </p:nvSpPr>
          <p:spPr>
            <a:xfrm>
              <a:off x="2621460" y="2493846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76" y="0"/>
                  </a:moveTo>
                  <a:lnTo>
                    <a:pt x="0" y="457"/>
                  </a:lnTo>
                  <a:lnTo>
                    <a:pt x="1130" y="647"/>
                  </a:lnTo>
                  <a:lnTo>
                    <a:pt x="2222" y="965"/>
                  </a:lnTo>
                  <a:lnTo>
                    <a:pt x="4267" y="1803"/>
                  </a:lnTo>
                  <a:lnTo>
                    <a:pt x="5232" y="2260"/>
                  </a:lnTo>
                  <a:lnTo>
                    <a:pt x="6184" y="2755"/>
                  </a:lnTo>
                  <a:lnTo>
                    <a:pt x="6400" y="2349"/>
                  </a:lnTo>
                  <a:lnTo>
                    <a:pt x="1244" y="19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1" name="object 3871" descr=""/>
            <p:cNvSpPr/>
            <p:nvPr/>
          </p:nvSpPr>
          <p:spPr>
            <a:xfrm>
              <a:off x="2614557" y="249363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4584" y="0"/>
                  </a:moveTo>
                  <a:lnTo>
                    <a:pt x="2209" y="304"/>
                  </a:lnTo>
                  <a:lnTo>
                    <a:pt x="1066" y="622"/>
                  </a:lnTo>
                  <a:lnTo>
                    <a:pt x="0" y="1028"/>
                  </a:lnTo>
                  <a:lnTo>
                    <a:pt x="1193" y="4140"/>
                  </a:lnTo>
                  <a:lnTo>
                    <a:pt x="2070" y="3810"/>
                  </a:lnTo>
                  <a:lnTo>
                    <a:pt x="2946" y="3568"/>
                  </a:lnTo>
                  <a:lnTo>
                    <a:pt x="4699" y="3352"/>
                  </a:lnTo>
                  <a:lnTo>
                    <a:pt x="5575" y="3365"/>
                  </a:lnTo>
                  <a:lnTo>
                    <a:pt x="6451" y="3505"/>
                  </a:lnTo>
                  <a:lnTo>
                    <a:pt x="6985" y="215"/>
                  </a:lnTo>
                  <a:lnTo>
                    <a:pt x="5803" y="25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2" name="object 3872" descr=""/>
            <p:cNvSpPr/>
            <p:nvPr/>
          </p:nvSpPr>
          <p:spPr>
            <a:xfrm>
              <a:off x="2614557" y="2493635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4584" y="0"/>
                  </a:moveTo>
                  <a:lnTo>
                    <a:pt x="2209" y="304"/>
                  </a:lnTo>
                  <a:lnTo>
                    <a:pt x="1066" y="622"/>
                  </a:lnTo>
                  <a:lnTo>
                    <a:pt x="0" y="1028"/>
                  </a:lnTo>
                  <a:lnTo>
                    <a:pt x="165" y="1460"/>
                  </a:lnTo>
                  <a:lnTo>
                    <a:pt x="1206" y="1066"/>
                  </a:lnTo>
                  <a:lnTo>
                    <a:pt x="2311" y="762"/>
                  </a:lnTo>
                  <a:lnTo>
                    <a:pt x="4597" y="469"/>
                  </a:lnTo>
                  <a:lnTo>
                    <a:pt x="5778" y="495"/>
                  </a:lnTo>
                  <a:lnTo>
                    <a:pt x="6908" y="673"/>
                  </a:lnTo>
                  <a:lnTo>
                    <a:pt x="6985" y="215"/>
                  </a:lnTo>
                  <a:lnTo>
                    <a:pt x="5803" y="25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3" name="object 3873" descr=""/>
            <p:cNvSpPr/>
            <p:nvPr/>
          </p:nvSpPr>
          <p:spPr>
            <a:xfrm>
              <a:off x="2608785" y="2494665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765" y="0"/>
                  </a:moveTo>
                  <a:lnTo>
                    <a:pt x="4699" y="406"/>
                  </a:lnTo>
                  <a:lnTo>
                    <a:pt x="3695" y="914"/>
                  </a:lnTo>
                  <a:lnTo>
                    <a:pt x="1790" y="1981"/>
                  </a:lnTo>
                  <a:lnTo>
                    <a:pt x="0" y="3098"/>
                  </a:lnTo>
                  <a:lnTo>
                    <a:pt x="1778" y="5918"/>
                  </a:lnTo>
                  <a:lnTo>
                    <a:pt x="3517" y="4826"/>
                  </a:lnTo>
                  <a:lnTo>
                    <a:pt x="5232" y="3784"/>
                  </a:lnTo>
                  <a:lnTo>
                    <a:pt x="6972" y="3111"/>
                  </a:lnTo>
                  <a:lnTo>
                    <a:pt x="57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4" name="object 3874" descr=""/>
            <p:cNvSpPr/>
            <p:nvPr/>
          </p:nvSpPr>
          <p:spPr>
            <a:xfrm>
              <a:off x="2608785" y="2494665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765" y="0"/>
                  </a:moveTo>
                  <a:lnTo>
                    <a:pt x="4699" y="406"/>
                  </a:lnTo>
                  <a:lnTo>
                    <a:pt x="3695" y="914"/>
                  </a:lnTo>
                  <a:lnTo>
                    <a:pt x="1790" y="1981"/>
                  </a:lnTo>
                  <a:lnTo>
                    <a:pt x="0" y="3098"/>
                  </a:lnTo>
                  <a:lnTo>
                    <a:pt x="254" y="3492"/>
                  </a:lnTo>
                  <a:lnTo>
                    <a:pt x="1130" y="2933"/>
                  </a:lnTo>
                  <a:lnTo>
                    <a:pt x="2032" y="2374"/>
                  </a:lnTo>
                  <a:lnTo>
                    <a:pt x="3911" y="1333"/>
                  </a:lnTo>
                  <a:lnTo>
                    <a:pt x="4902" y="838"/>
                  </a:lnTo>
                  <a:lnTo>
                    <a:pt x="5943" y="431"/>
                  </a:lnTo>
                  <a:lnTo>
                    <a:pt x="57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5" name="object 3875" descr=""/>
            <p:cNvSpPr/>
            <p:nvPr/>
          </p:nvSpPr>
          <p:spPr>
            <a:xfrm>
              <a:off x="2603545" y="249776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245" y="0"/>
                  </a:moveTo>
                  <a:lnTo>
                    <a:pt x="1752" y="2235"/>
                  </a:lnTo>
                  <a:lnTo>
                    <a:pt x="0" y="3225"/>
                  </a:lnTo>
                  <a:lnTo>
                    <a:pt x="1638" y="6134"/>
                  </a:lnTo>
                  <a:lnTo>
                    <a:pt x="3505" y="5080"/>
                  </a:lnTo>
                  <a:lnTo>
                    <a:pt x="5283" y="3924"/>
                  </a:lnTo>
                  <a:lnTo>
                    <a:pt x="7023" y="2832"/>
                  </a:lnTo>
                  <a:lnTo>
                    <a:pt x="524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6" name="object 3876" descr=""/>
            <p:cNvSpPr/>
            <p:nvPr/>
          </p:nvSpPr>
          <p:spPr>
            <a:xfrm>
              <a:off x="2603545" y="2497763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245" y="0"/>
                  </a:moveTo>
                  <a:lnTo>
                    <a:pt x="3467" y="1130"/>
                  </a:lnTo>
                  <a:lnTo>
                    <a:pt x="1752" y="2235"/>
                  </a:lnTo>
                  <a:lnTo>
                    <a:pt x="0" y="3225"/>
                  </a:lnTo>
                  <a:lnTo>
                    <a:pt x="228" y="3632"/>
                  </a:lnTo>
                  <a:lnTo>
                    <a:pt x="2006" y="2641"/>
                  </a:lnTo>
                  <a:lnTo>
                    <a:pt x="3721" y="1524"/>
                  </a:lnTo>
                  <a:lnTo>
                    <a:pt x="5486" y="393"/>
                  </a:lnTo>
                  <a:lnTo>
                    <a:pt x="524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7" name="object 3877" descr=""/>
            <p:cNvSpPr/>
            <p:nvPr/>
          </p:nvSpPr>
          <p:spPr>
            <a:xfrm>
              <a:off x="2598097" y="2500984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448" y="0"/>
                  </a:moveTo>
                  <a:lnTo>
                    <a:pt x="3670" y="1003"/>
                  </a:lnTo>
                  <a:lnTo>
                    <a:pt x="0" y="2933"/>
                  </a:lnTo>
                  <a:lnTo>
                    <a:pt x="1549" y="5892"/>
                  </a:lnTo>
                  <a:lnTo>
                    <a:pt x="5245" y="3949"/>
                  </a:lnTo>
                  <a:lnTo>
                    <a:pt x="7086" y="2908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8" name="object 3878" descr=""/>
            <p:cNvSpPr/>
            <p:nvPr/>
          </p:nvSpPr>
          <p:spPr>
            <a:xfrm>
              <a:off x="2598097" y="2500984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448" y="0"/>
                  </a:moveTo>
                  <a:lnTo>
                    <a:pt x="3670" y="1003"/>
                  </a:lnTo>
                  <a:lnTo>
                    <a:pt x="0" y="2933"/>
                  </a:lnTo>
                  <a:lnTo>
                    <a:pt x="215" y="3352"/>
                  </a:lnTo>
                  <a:lnTo>
                    <a:pt x="2057" y="2387"/>
                  </a:lnTo>
                  <a:lnTo>
                    <a:pt x="3886" y="1409"/>
                  </a:lnTo>
                  <a:lnTo>
                    <a:pt x="5676" y="406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9" name="object 3879" descr=""/>
            <p:cNvSpPr/>
            <p:nvPr/>
          </p:nvSpPr>
          <p:spPr>
            <a:xfrm>
              <a:off x="2592569" y="250391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524" y="0"/>
                  </a:moveTo>
                  <a:lnTo>
                    <a:pt x="3695" y="977"/>
                  </a:lnTo>
                  <a:lnTo>
                    <a:pt x="1841" y="1943"/>
                  </a:lnTo>
                  <a:lnTo>
                    <a:pt x="0" y="2946"/>
                  </a:lnTo>
                  <a:lnTo>
                    <a:pt x="1600" y="5880"/>
                  </a:lnTo>
                  <a:lnTo>
                    <a:pt x="3403" y="4889"/>
                  </a:lnTo>
                  <a:lnTo>
                    <a:pt x="5245" y="3936"/>
                  </a:lnTo>
                  <a:lnTo>
                    <a:pt x="7086" y="2959"/>
                  </a:lnTo>
                  <a:lnTo>
                    <a:pt x="552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0" name="object 3880" descr=""/>
            <p:cNvSpPr/>
            <p:nvPr/>
          </p:nvSpPr>
          <p:spPr>
            <a:xfrm>
              <a:off x="2592569" y="2503913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524" y="0"/>
                  </a:moveTo>
                  <a:lnTo>
                    <a:pt x="3695" y="977"/>
                  </a:lnTo>
                  <a:lnTo>
                    <a:pt x="1841" y="1943"/>
                  </a:lnTo>
                  <a:lnTo>
                    <a:pt x="0" y="2946"/>
                  </a:lnTo>
                  <a:lnTo>
                    <a:pt x="228" y="3352"/>
                  </a:lnTo>
                  <a:lnTo>
                    <a:pt x="2057" y="2349"/>
                  </a:lnTo>
                  <a:lnTo>
                    <a:pt x="5753" y="419"/>
                  </a:lnTo>
                  <a:lnTo>
                    <a:pt x="55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1" name="object 3881" descr=""/>
            <p:cNvSpPr/>
            <p:nvPr/>
          </p:nvSpPr>
          <p:spPr>
            <a:xfrm>
              <a:off x="2587051" y="2506858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511" y="0"/>
                  </a:moveTo>
                  <a:lnTo>
                    <a:pt x="3682" y="1015"/>
                  </a:lnTo>
                  <a:lnTo>
                    <a:pt x="1816" y="2108"/>
                  </a:lnTo>
                  <a:lnTo>
                    <a:pt x="876" y="2730"/>
                  </a:lnTo>
                  <a:lnTo>
                    <a:pt x="0" y="3378"/>
                  </a:lnTo>
                  <a:lnTo>
                    <a:pt x="2006" y="6045"/>
                  </a:lnTo>
                  <a:lnTo>
                    <a:pt x="2806" y="5460"/>
                  </a:lnTo>
                  <a:lnTo>
                    <a:pt x="3594" y="4927"/>
                  </a:lnTo>
                  <a:lnTo>
                    <a:pt x="5321" y="3924"/>
                  </a:lnTo>
                  <a:lnTo>
                    <a:pt x="7124" y="2933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2" name="object 3882" descr=""/>
            <p:cNvSpPr/>
            <p:nvPr/>
          </p:nvSpPr>
          <p:spPr>
            <a:xfrm>
              <a:off x="2587051" y="2506858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511" y="0"/>
                  </a:moveTo>
                  <a:lnTo>
                    <a:pt x="0" y="3378"/>
                  </a:lnTo>
                  <a:lnTo>
                    <a:pt x="279" y="3759"/>
                  </a:lnTo>
                  <a:lnTo>
                    <a:pt x="1143" y="3111"/>
                  </a:lnTo>
                  <a:lnTo>
                    <a:pt x="2057" y="2501"/>
                  </a:lnTo>
                  <a:lnTo>
                    <a:pt x="2311" y="2362"/>
                  </a:lnTo>
                  <a:lnTo>
                    <a:pt x="3911" y="1422"/>
                  </a:lnTo>
                  <a:lnTo>
                    <a:pt x="5740" y="419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3" name="object 3883" descr=""/>
            <p:cNvSpPr/>
            <p:nvPr/>
          </p:nvSpPr>
          <p:spPr>
            <a:xfrm>
              <a:off x="2582133" y="251024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914" y="0"/>
                  </a:moveTo>
                  <a:lnTo>
                    <a:pt x="3200" y="1282"/>
                  </a:lnTo>
                  <a:lnTo>
                    <a:pt x="1612" y="2628"/>
                  </a:lnTo>
                  <a:lnTo>
                    <a:pt x="0" y="3898"/>
                  </a:lnTo>
                  <a:lnTo>
                    <a:pt x="2070" y="6515"/>
                  </a:lnTo>
                  <a:lnTo>
                    <a:pt x="3721" y="5207"/>
                  </a:lnTo>
                  <a:lnTo>
                    <a:pt x="5321" y="3873"/>
                  </a:lnTo>
                  <a:lnTo>
                    <a:pt x="6921" y="2667"/>
                  </a:lnTo>
                  <a:lnTo>
                    <a:pt x="491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4" name="object 3884" descr=""/>
            <p:cNvSpPr/>
            <p:nvPr/>
          </p:nvSpPr>
          <p:spPr>
            <a:xfrm>
              <a:off x="2582133" y="2510243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4914" y="0"/>
                  </a:moveTo>
                  <a:lnTo>
                    <a:pt x="3200" y="1282"/>
                  </a:lnTo>
                  <a:lnTo>
                    <a:pt x="1612" y="2628"/>
                  </a:lnTo>
                  <a:lnTo>
                    <a:pt x="0" y="3898"/>
                  </a:lnTo>
                  <a:lnTo>
                    <a:pt x="292" y="4267"/>
                  </a:lnTo>
                  <a:lnTo>
                    <a:pt x="1905" y="2984"/>
                  </a:lnTo>
                  <a:lnTo>
                    <a:pt x="3505" y="1651"/>
                  </a:lnTo>
                  <a:lnTo>
                    <a:pt x="5194" y="368"/>
                  </a:lnTo>
                  <a:lnTo>
                    <a:pt x="49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5" name="object 3885" descr=""/>
            <p:cNvSpPr/>
            <p:nvPr/>
          </p:nvSpPr>
          <p:spPr>
            <a:xfrm>
              <a:off x="2577261" y="2514138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876" y="0"/>
                  </a:moveTo>
                  <a:lnTo>
                    <a:pt x="3263" y="1269"/>
                  </a:lnTo>
                  <a:lnTo>
                    <a:pt x="1638" y="2451"/>
                  </a:lnTo>
                  <a:lnTo>
                    <a:pt x="825" y="3009"/>
                  </a:lnTo>
                  <a:lnTo>
                    <a:pt x="0" y="3492"/>
                  </a:lnTo>
                  <a:lnTo>
                    <a:pt x="1676" y="6375"/>
                  </a:lnTo>
                  <a:lnTo>
                    <a:pt x="6946" y="2616"/>
                  </a:lnTo>
                  <a:lnTo>
                    <a:pt x="48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6" name="object 3886" descr=""/>
            <p:cNvSpPr/>
            <p:nvPr/>
          </p:nvSpPr>
          <p:spPr>
            <a:xfrm>
              <a:off x="2577261" y="2514138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4876" y="0"/>
                  </a:moveTo>
                  <a:lnTo>
                    <a:pt x="0" y="3492"/>
                  </a:lnTo>
                  <a:lnTo>
                    <a:pt x="241" y="3898"/>
                  </a:lnTo>
                  <a:lnTo>
                    <a:pt x="5168" y="368"/>
                  </a:lnTo>
                  <a:lnTo>
                    <a:pt x="48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7" name="object 3887" descr=""/>
            <p:cNvSpPr/>
            <p:nvPr/>
          </p:nvSpPr>
          <p:spPr>
            <a:xfrm>
              <a:off x="2571637" y="2517632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5626" y="0"/>
                  </a:moveTo>
                  <a:lnTo>
                    <a:pt x="3289" y="977"/>
                  </a:lnTo>
                  <a:lnTo>
                    <a:pt x="2870" y="1028"/>
                  </a:lnTo>
                  <a:lnTo>
                    <a:pt x="2362" y="1028"/>
                  </a:lnTo>
                  <a:lnTo>
                    <a:pt x="1790" y="977"/>
                  </a:lnTo>
                  <a:lnTo>
                    <a:pt x="1409" y="914"/>
                  </a:lnTo>
                  <a:lnTo>
                    <a:pt x="1041" y="787"/>
                  </a:lnTo>
                  <a:lnTo>
                    <a:pt x="0" y="3962"/>
                  </a:lnTo>
                  <a:lnTo>
                    <a:pt x="609" y="4165"/>
                  </a:lnTo>
                  <a:lnTo>
                    <a:pt x="1269" y="4292"/>
                  </a:lnTo>
                  <a:lnTo>
                    <a:pt x="2565" y="4381"/>
                  </a:lnTo>
                  <a:lnTo>
                    <a:pt x="3594" y="4318"/>
                  </a:lnTo>
                  <a:lnTo>
                    <a:pt x="7302" y="2882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8" name="object 3888" descr=""/>
            <p:cNvSpPr/>
            <p:nvPr/>
          </p:nvSpPr>
          <p:spPr>
            <a:xfrm>
              <a:off x="2572525" y="2517632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4737" y="0"/>
                  </a:moveTo>
                  <a:lnTo>
                    <a:pt x="4330" y="241"/>
                  </a:lnTo>
                  <a:lnTo>
                    <a:pt x="3911" y="457"/>
                  </a:lnTo>
                  <a:lnTo>
                    <a:pt x="3517" y="622"/>
                  </a:lnTo>
                  <a:lnTo>
                    <a:pt x="3124" y="800"/>
                  </a:lnTo>
                  <a:lnTo>
                    <a:pt x="2743" y="927"/>
                  </a:lnTo>
                  <a:lnTo>
                    <a:pt x="2438" y="977"/>
                  </a:lnTo>
                  <a:lnTo>
                    <a:pt x="1981" y="1028"/>
                  </a:lnTo>
                  <a:lnTo>
                    <a:pt x="1473" y="1028"/>
                  </a:lnTo>
                  <a:lnTo>
                    <a:pt x="901" y="977"/>
                  </a:lnTo>
                  <a:lnTo>
                    <a:pt x="520" y="914"/>
                  </a:lnTo>
                  <a:lnTo>
                    <a:pt x="152" y="787"/>
                  </a:lnTo>
                  <a:lnTo>
                    <a:pt x="0" y="1231"/>
                  </a:lnTo>
                  <a:lnTo>
                    <a:pt x="406" y="1371"/>
                  </a:lnTo>
                  <a:lnTo>
                    <a:pt x="825" y="1447"/>
                  </a:lnTo>
                  <a:lnTo>
                    <a:pt x="1460" y="1498"/>
                  </a:lnTo>
                  <a:lnTo>
                    <a:pt x="1892" y="1498"/>
                  </a:lnTo>
                  <a:lnTo>
                    <a:pt x="2108" y="1485"/>
                  </a:lnTo>
                  <a:lnTo>
                    <a:pt x="2387" y="1460"/>
                  </a:lnTo>
                  <a:lnTo>
                    <a:pt x="2514" y="1435"/>
                  </a:lnTo>
                  <a:lnTo>
                    <a:pt x="2870" y="1384"/>
                  </a:lnTo>
                  <a:lnTo>
                    <a:pt x="3289" y="1244"/>
                  </a:lnTo>
                  <a:lnTo>
                    <a:pt x="3708" y="1054"/>
                  </a:lnTo>
                  <a:lnTo>
                    <a:pt x="4127" y="876"/>
                  </a:lnTo>
                  <a:lnTo>
                    <a:pt x="4546" y="647"/>
                  </a:lnTo>
                  <a:lnTo>
                    <a:pt x="4965" y="406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9" name="object 3889" descr=""/>
            <p:cNvSpPr/>
            <p:nvPr/>
          </p:nvSpPr>
          <p:spPr>
            <a:xfrm>
              <a:off x="2566026" y="251513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476" y="0"/>
                  </a:moveTo>
                  <a:lnTo>
                    <a:pt x="0" y="2235"/>
                  </a:lnTo>
                  <a:lnTo>
                    <a:pt x="711" y="3035"/>
                  </a:lnTo>
                  <a:lnTo>
                    <a:pt x="1473" y="3848"/>
                  </a:lnTo>
                  <a:lnTo>
                    <a:pt x="5600" y="6451"/>
                  </a:lnTo>
                  <a:lnTo>
                    <a:pt x="6654" y="3276"/>
                  </a:lnTo>
                  <a:lnTo>
                    <a:pt x="5918" y="3035"/>
                  </a:lnTo>
                  <a:lnTo>
                    <a:pt x="5206" y="2603"/>
                  </a:lnTo>
                  <a:lnTo>
                    <a:pt x="3822" y="1447"/>
                  </a:lnTo>
                  <a:lnTo>
                    <a:pt x="3149" y="74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0" name="object 3890" descr=""/>
            <p:cNvSpPr/>
            <p:nvPr/>
          </p:nvSpPr>
          <p:spPr>
            <a:xfrm>
              <a:off x="2568159" y="2515139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42" y="0"/>
                  </a:moveTo>
                  <a:lnTo>
                    <a:pt x="4368" y="3721"/>
                  </a:lnTo>
                  <a:lnTo>
                    <a:pt x="4521" y="3276"/>
                  </a:lnTo>
                  <a:lnTo>
                    <a:pt x="3784" y="3035"/>
                  </a:lnTo>
                  <a:lnTo>
                    <a:pt x="3073" y="2603"/>
                  </a:lnTo>
                  <a:lnTo>
                    <a:pt x="1689" y="1447"/>
                  </a:lnTo>
                  <a:lnTo>
                    <a:pt x="1015" y="749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1" name="object 3891" descr=""/>
            <p:cNvSpPr/>
            <p:nvPr/>
          </p:nvSpPr>
          <p:spPr>
            <a:xfrm>
              <a:off x="2561882" y="251049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070" y="0"/>
                  </a:moveTo>
                  <a:lnTo>
                    <a:pt x="0" y="2616"/>
                  </a:lnTo>
                  <a:lnTo>
                    <a:pt x="711" y="3187"/>
                  </a:lnTo>
                  <a:lnTo>
                    <a:pt x="1397" y="3860"/>
                  </a:lnTo>
                  <a:lnTo>
                    <a:pt x="2755" y="5308"/>
                  </a:lnTo>
                  <a:lnTo>
                    <a:pt x="3429" y="6096"/>
                  </a:lnTo>
                  <a:lnTo>
                    <a:pt x="4140" y="6883"/>
                  </a:lnTo>
                  <a:lnTo>
                    <a:pt x="6616" y="4648"/>
                  </a:lnTo>
                  <a:lnTo>
                    <a:pt x="5270" y="3149"/>
                  </a:lnTo>
                  <a:lnTo>
                    <a:pt x="3886" y="1447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2" name="object 3892" descr=""/>
            <p:cNvSpPr/>
            <p:nvPr/>
          </p:nvSpPr>
          <p:spPr>
            <a:xfrm>
              <a:off x="2563660" y="251049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92" y="0"/>
                  </a:moveTo>
                  <a:lnTo>
                    <a:pt x="0" y="368"/>
                  </a:lnTo>
                  <a:lnTo>
                    <a:pt x="1765" y="1765"/>
                  </a:lnTo>
                  <a:lnTo>
                    <a:pt x="3136" y="3454"/>
                  </a:lnTo>
                  <a:lnTo>
                    <a:pt x="4495" y="4965"/>
                  </a:lnTo>
                  <a:lnTo>
                    <a:pt x="4838" y="4648"/>
                  </a:lnTo>
                  <a:lnTo>
                    <a:pt x="3492" y="3149"/>
                  </a:lnTo>
                  <a:lnTo>
                    <a:pt x="2108" y="1447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3" name="object 3893" descr=""/>
            <p:cNvSpPr/>
            <p:nvPr/>
          </p:nvSpPr>
          <p:spPr>
            <a:xfrm>
              <a:off x="2610383" y="248525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044" y="0"/>
                  </a:moveTo>
                  <a:lnTo>
                    <a:pt x="0" y="2641"/>
                  </a:lnTo>
                  <a:lnTo>
                    <a:pt x="1574" y="3860"/>
                  </a:lnTo>
                  <a:lnTo>
                    <a:pt x="3035" y="5219"/>
                  </a:lnTo>
                  <a:lnTo>
                    <a:pt x="4267" y="6705"/>
                  </a:lnTo>
                  <a:lnTo>
                    <a:pt x="6845" y="4597"/>
                  </a:lnTo>
                  <a:lnTo>
                    <a:pt x="5410" y="2844"/>
                  </a:lnTo>
                  <a:lnTo>
                    <a:pt x="3784" y="1346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4" name="object 3894" descr=""/>
            <p:cNvSpPr/>
            <p:nvPr/>
          </p:nvSpPr>
          <p:spPr>
            <a:xfrm>
              <a:off x="2612135" y="248525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292" y="0"/>
                  </a:moveTo>
                  <a:lnTo>
                    <a:pt x="0" y="368"/>
                  </a:lnTo>
                  <a:lnTo>
                    <a:pt x="1714" y="1701"/>
                  </a:lnTo>
                  <a:lnTo>
                    <a:pt x="3327" y="3187"/>
                  </a:lnTo>
                  <a:lnTo>
                    <a:pt x="4737" y="4889"/>
                  </a:lnTo>
                  <a:lnTo>
                    <a:pt x="5092" y="4597"/>
                  </a:lnTo>
                  <a:lnTo>
                    <a:pt x="3657" y="2844"/>
                  </a:lnTo>
                  <a:lnTo>
                    <a:pt x="2031" y="134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5" name="object 3895" descr=""/>
            <p:cNvSpPr/>
            <p:nvPr/>
          </p:nvSpPr>
          <p:spPr>
            <a:xfrm>
              <a:off x="2605344" y="2481698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562" y="0"/>
                  </a:moveTo>
                  <a:lnTo>
                    <a:pt x="0" y="2959"/>
                  </a:lnTo>
                  <a:lnTo>
                    <a:pt x="1765" y="3886"/>
                  </a:lnTo>
                  <a:lnTo>
                    <a:pt x="3467" y="4978"/>
                  </a:lnTo>
                  <a:lnTo>
                    <a:pt x="5041" y="6197"/>
                  </a:lnTo>
                  <a:lnTo>
                    <a:pt x="7086" y="3556"/>
                  </a:lnTo>
                  <a:lnTo>
                    <a:pt x="5346" y="2209"/>
                  </a:lnTo>
                  <a:lnTo>
                    <a:pt x="3505" y="1028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6" name="object 3896" descr=""/>
            <p:cNvSpPr/>
            <p:nvPr/>
          </p:nvSpPr>
          <p:spPr>
            <a:xfrm>
              <a:off x="2606690" y="2481698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215" y="0"/>
                  </a:moveTo>
                  <a:lnTo>
                    <a:pt x="0" y="419"/>
                  </a:lnTo>
                  <a:lnTo>
                    <a:pt x="1917" y="1422"/>
                  </a:lnTo>
                  <a:lnTo>
                    <a:pt x="3733" y="2590"/>
                  </a:lnTo>
                  <a:lnTo>
                    <a:pt x="5448" y="3924"/>
                  </a:lnTo>
                  <a:lnTo>
                    <a:pt x="5740" y="3556"/>
                  </a:lnTo>
                  <a:lnTo>
                    <a:pt x="4000" y="2209"/>
                  </a:lnTo>
                  <a:lnTo>
                    <a:pt x="2158" y="102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7" name="object 3897" descr=""/>
            <p:cNvSpPr/>
            <p:nvPr/>
          </p:nvSpPr>
          <p:spPr>
            <a:xfrm>
              <a:off x="2599862" y="2479191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927" y="0"/>
                  </a:moveTo>
                  <a:lnTo>
                    <a:pt x="0" y="3213"/>
                  </a:lnTo>
                  <a:lnTo>
                    <a:pt x="1879" y="3759"/>
                  </a:lnTo>
                  <a:lnTo>
                    <a:pt x="3721" y="4533"/>
                  </a:lnTo>
                  <a:lnTo>
                    <a:pt x="5486" y="5461"/>
                  </a:lnTo>
                  <a:lnTo>
                    <a:pt x="7048" y="2501"/>
                  </a:lnTo>
                  <a:lnTo>
                    <a:pt x="5105" y="1485"/>
                  </a:lnTo>
                  <a:lnTo>
                    <a:pt x="3073" y="622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8" name="object 3898" descr=""/>
            <p:cNvSpPr/>
            <p:nvPr/>
          </p:nvSpPr>
          <p:spPr>
            <a:xfrm>
              <a:off x="2600662" y="2479191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26" y="0"/>
                  </a:moveTo>
                  <a:lnTo>
                    <a:pt x="0" y="444"/>
                  </a:lnTo>
                  <a:lnTo>
                    <a:pt x="2095" y="1066"/>
                  </a:lnTo>
                  <a:lnTo>
                    <a:pt x="4114" y="1917"/>
                  </a:lnTo>
                  <a:lnTo>
                    <a:pt x="6019" y="2921"/>
                  </a:lnTo>
                  <a:lnTo>
                    <a:pt x="6248" y="2501"/>
                  </a:lnTo>
                  <a:lnTo>
                    <a:pt x="4305" y="1485"/>
                  </a:lnTo>
                  <a:lnTo>
                    <a:pt x="2273" y="62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9" name="object 3899" descr=""/>
            <p:cNvSpPr/>
            <p:nvPr/>
          </p:nvSpPr>
          <p:spPr>
            <a:xfrm>
              <a:off x="2594038" y="247822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1181" y="0"/>
                  </a:moveTo>
                  <a:lnTo>
                    <a:pt x="0" y="63"/>
                  </a:lnTo>
                  <a:lnTo>
                    <a:pt x="177" y="3403"/>
                  </a:lnTo>
                  <a:lnTo>
                    <a:pt x="2006" y="3301"/>
                  </a:lnTo>
                  <a:lnTo>
                    <a:pt x="3937" y="3632"/>
                  </a:lnTo>
                  <a:lnTo>
                    <a:pt x="5816" y="4165"/>
                  </a:lnTo>
                  <a:lnTo>
                    <a:pt x="6756" y="965"/>
                  </a:lnTo>
                  <a:lnTo>
                    <a:pt x="5676" y="647"/>
                  </a:lnTo>
                  <a:lnTo>
                    <a:pt x="4584" y="406"/>
                  </a:lnTo>
                  <a:lnTo>
                    <a:pt x="2336" y="76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0" name="object 3900" descr=""/>
            <p:cNvSpPr/>
            <p:nvPr/>
          </p:nvSpPr>
          <p:spPr>
            <a:xfrm>
              <a:off x="2594038" y="2478229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1181" y="0"/>
                  </a:moveTo>
                  <a:lnTo>
                    <a:pt x="0" y="63"/>
                  </a:lnTo>
                  <a:lnTo>
                    <a:pt x="25" y="533"/>
                  </a:lnTo>
                  <a:lnTo>
                    <a:pt x="1168" y="469"/>
                  </a:lnTo>
                  <a:lnTo>
                    <a:pt x="2286" y="546"/>
                  </a:lnTo>
                  <a:lnTo>
                    <a:pt x="4495" y="863"/>
                  </a:lnTo>
                  <a:lnTo>
                    <a:pt x="5562" y="1104"/>
                  </a:lnTo>
                  <a:lnTo>
                    <a:pt x="6616" y="1409"/>
                  </a:lnTo>
                  <a:lnTo>
                    <a:pt x="6756" y="965"/>
                  </a:lnTo>
                  <a:lnTo>
                    <a:pt x="5676" y="647"/>
                  </a:lnTo>
                  <a:lnTo>
                    <a:pt x="4584" y="406"/>
                  </a:lnTo>
                  <a:lnTo>
                    <a:pt x="2336" y="76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1" name="object 3901" descr=""/>
            <p:cNvSpPr/>
            <p:nvPr/>
          </p:nvSpPr>
          <p:spPr>
            <a:xfrm>
              <a:off x="2587244" y="247828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794" y="0"/>
                  </a:moveTo>
                  <a:lnTo>
                    <a:pt x="6210" y="38"/>
                  </a:lnTo>
                  <a:lnTo>
                    <a:pt x="5613" y="101"/>
                  </a:lnTo>
                  <a:lnTo>
                    <a:pt x="5016" y="215"/>
                  </a:lnTo>
                  <a:lnTo>
                    <a:pt x="4406" y="317"/>
                  </a:lnTo>
                  <a:lnTo>
                    <a:pt x="3797" y="495"/>
                  </a:lnTo>
                  <a:lnTo>
                    <a:pt x="2006" y="1193"/>
                  </a:lnTo>
                  <a:lnTo>
                    <a:pt x="876" y="1955"/>
                  </a:lnTo>
                  <a:lnTo>
                    <a:pt x="0" y="2946"/>
                  </a:lnTo>
                  <a:lnTo>
                    <a:pt x="2501" y="5156"/>
                  </a:lnTo>
                  <a:lnTo>
                    <a:pt x="3009" y="4571"/>
                  </a:lnTo>
                  <a:lnTo>
                    <a:pt x="3670" y="4127"/>
                  </a:lnTo>
                  <a:lnTo>
                    <a:pt x="6972" y="3340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2" name="object 3902" descr=""/>
            <p:cNvSpPr/>
            <p:nvPr/>
          </p:nvSpPr>
          <p:spPr>
            <a:xfrm>
              <a:off x="2587244" y="2478286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794" y="0"/>
                  </a:moveTo>
                  <a:lnTo>
                    <a:pt x="6210" y="38"/>
                  </a:lnTo>
                  <a:lnTo>
                    <a:pt x="5613" y="101"/>
                  </a:lnTo>
                  <a:lnTo>
                    <a:pt x="5016" y="215"/>
                  </a:lnTo>
                  <a:lnTo>
                    <a:pt x="4406" y="317"/>
                  </a:lnTo>
                  <a:lnTo>
                    <a:pt x="3797" y="495"/>
                  </a:lnTo>
                  <a:lnTo>
                    <a:pt x="2006" y="1193"/>
                  </a:lnTo>
                  <a:lnTo>
                    <a:pt x="876" y="1955"/>
                  </a:lnTo>
                  <a:lnTo>
                    <a:pt x="0" y="2946"/>
                  </a:lnTo>
                  <a:lnTo>
                    <a:pt x="355" y="3251"/>
                  </a:lnTo>
                  <a:lnTo>
                    <a:pt x="1168" y="2311"/>
                  </a:lnTo>
                  <a:lnTo>
                    <a:pt x="2235" y="1600"/>
                  </a:lnTo>
                  <a:lnTo>
                    <a:pt x="6819" y="469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3" name="object 3903" descr=""/>
            <p:cNvSpPr/>
            <p:nvPr/>
          </p:nvSpPr>
          <p:spPr>
            <a:xfrm>
              <a:off x="2585041" y="2481235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2197" y="0"/>
                  </a:moveTo>
                  <a:lnTo>
                    <a:pt x="1320" y="990"/>
                  </a:lnTo>
                  <a:lnTo>
                    <a:pt x="723" y="2197"/>
                  </a:lnTo>
                  <a:lnTo>
                    <a:pt x="63" y="4660"/>
                  </a:lnTo>
                  <a:lnTo>
                    <a:pt x="0" y="5918"/>
                  </a:lnTo>
                  <a:lnTo>
                    <a:pt x="114" y="7137"/>
                  </a:lnTo>
                  <a:lnTo>
                    <a:pt x="3441" y="6807"/>
                  </a:lnTo>
                  <a:lnTo>
                    <a:pt x="3352" y="5943"/>
                  </a:lnTo>
                  <a:lnTo>
                    <a:pt x="3403" y="5080"/>
                  </a:lnTo>
                  <a:lnTo>
                    <a:pt x="3835" y="3492"/>
                  </a:lnTo>
                  <a:lnTo>
                    <a:pt x="4203" y="2781"/>
                  </a:lnTo>
                  <a:lnTo>
                    <a:pt x="4711" y="2209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4" name="object 3904" descr=""/>
            <p:cNvSpPr/>
            <p:nvPr/>
          </p:nvSpPr>
          <p:spPr>
            <a:xfrm>
              <a:off x="2585041" y="2481235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197" y="0"/>
                  </a:moveTo>
                  <a:lnTo>
                    <a:pt x="1320" y="990"/>
                  </a:lnTo>
                  <a:lnTo>
                    <a:pt x="723" y="2197"/>
                  </a:lnTo>
                  <a:lnTo>
                    <a:pt x="63" y="4660"/>
                  </a:lnTo>
                  <a:lnTo>
                    <a:pt x="0" y="5918"/>
                  </a:lnTo>
                  <a:lnTo>
                    <a:pt x="114" y="7137"/>
                  </a:lnTo>
                  <a:lnTo>
                    <a:pt x="584" y="7086"/>
                  </a:lnTo>
                  <a:lnTo>
                    <a:pt x="469" y="5930"/>
                  </a:lnTo>
                  <a:lnTo>
                    <a:pt x="533" y="4724"/>
                  </a:lnTo>
                  <a:lnTo>
                    <a:pt x="838" y="3543"/>
                  </a:lnTo>
                  <a:lnTo>
                    <a:pt x="1155" y="2374"/>
                  </a:lnTo>
                  <a:lnTo>
                    <a:pt x="1727" y="1244"/>
                  </a:lnTo>
                  <a:lnTo>
                    <a:pt x="2552" y="304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5" name="object 3905" descr=""/>
            <p:cNvSpPr/>
            <p:nvPr/>
          </p:nvSpPr>
          <p:spPr>
            <a:xfrm>
              <a:off x="2585153" y="2488041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3327" y="0"/>
                  </a:moveTo>
                  <a:lnTo>
                    <a:pt x="0" y="330"/>
                  </a:lnTo>
                  <a:lnTo>
                    <a:pt x="126" y="1549"/>
                  </a:lnTo>
                  <a:lnTo>
                    <a:pt x="431" y="2717"/>
                  </a:lnTo>
                  <a:lnTo>
                    <a:pt x="1295" y="4927"/>
                  </a:lnTo>
                  <a:lnTo>
                    <a:pt x="1866" y="5968"/>
                  </a:lnTo>
                  <a:lnTo>
                    <a:pt x="2539" y="6921"/>
                  </a:lnTo>
                  <a:lnTo>
                    <a:pt x="5270" y="5003"/>
                  </a:lnTo>
                  <a:lnTo>
                    <a:pt x="4216" y="3492"/>
                  </a:lnTo>
                  <a:lnTo>
                    <a:pt x="3492" y="1752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6" name="object 3906" descr=""/>
            <p:cNvSpPr/>
            <p:nvPr/>
          </p:nvSpPr>
          <p:spPr>
            <a:xfrm>
              <a:off x="2585153" y="2488320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469" y="0"/>
                  </a:moveTo>
                  <a:lnTo>
                    <a:pt x="0" y="50"/>
                  </a:lnTo>
                  <a:lnTo>
                    <a:pt x="126" y="1270"/>
                  </a:lnTo>
                  <a:lnTo>
                    <a:pt x="431" y="2438"/>
                  </a:lnTo>
                  <a:lnTo>
                    <a:pt x="1295" y="4648"/>
                  </a:lnTo>
                  <a:lnTo>
                    <a:pt x="1866" y="5689"/>
                  </a:lnTo>
                  <a:lnTo>
                    <a:pt x="2539" y="6642"/>
                  </a:lnTo>
                  <a:lnTo>
                    <a:pt x="2920" y="6375"/>
                  </a:lnTo>
                  <a:lnTo>
                    <a:pt x="2273" y="5448"/>
                  </a:lnTo>
                  <a:lnTo>
                    <a:pt x="1714" y="4445"/>
                  </a:lnTo>
                  <a:lnTo>
                    <a:pt x="876" y="2298"/>
                  </a:lnTo>
                  <a:lnTo>
                    <a:pt x="584" y="116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7" name="object 3907" descr=""/>
            <p:cNvSpPr/>
            <p:nvPr/>
          </p:nvSpPr>
          <p:spPr>
            <a:xfrm>
              <a:off x="2587698" y="2493048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730" y="0"/>
                  </a:moveTo>
                  <a:lnTo>
                    <a:pt x="0" y="1917"/>
                  </a:lnTo>
                  <a:lnTo>
                    <a:pt x="660" y="2870"/>
                  </a:lnTo>
                  <a:lnTo>
                    <a:pt x="1435" y="3746"/>
                  </a:lnTo>
                  <a:lnTo>
                    <a:pt x="5372" y="6654"/>
                  </a:lnTo>
                  <a:lnTo>
                    <a:pt x="6604" y="3556"/>
                  </a:lnTo>
                  <a:lnTo>
                    <a:pt x="6299" y="3429"/>
                  </a:lnTo>
                  <a:lnTo>
                    <a:pt x="5943" y="3225"/>
                  </a:lnTo>
                  <a:lnTo>
                    <a:pt x="5257" y="2717"/>
                  </a:lnTo>
                  <a:lnTo>
                    <a:pt x="4902" y="2425"/>
                  </a:lnTo>
                  <a:lnTo>
                    <a:pt x="3886" y="1460"/>
                  </a:lnTo>
                  <a:lnTo>
                    <a:pt x="3263" y="762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8" name="object 3908" descr=""/>
            <p:cNvSpPr/>
            <p:nvPr/>
          </p:nvSpPr>
          <p:spPr>
            <a:xfrm>
              <a:off x="2587698" y="249469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81" y="0"/>
                  </a:moveTo>
                  <a:lnTo>
                    <a:pt x="5372" y="5003"/>
                  </a:lnTo>
                  <a:lnTo>
                    <a:pt x="5549" y="4572"/>
                  </a:lnTo>
                  <a:lnTo>
                    <a:pt x="4927" y="4318"/>
                  </a:lnTo>
                  <a:lnTo>
                    <a:pt x="4406" y="4000"/>
                  </a:lnTo>
                  <a:lnTo>
                    <a:pt x="3441" y="3314"/>
                  </a:lnTo>
                  <a:lnTo>
                    <a:pt x="3009" y="2933"/>
                  </a:lnTo>
                  <a:lnTo>
                    <a:pt x="1778" y="1778"/>
                  </a:lnTo>
                  <a:lnTo>
                    <a:pt x="1028" y="927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9" name="object 3909" descr=""/>
            <p:cNvSpPr/>
            <p:nvPr/>
          </p:nvSpPr>
          <p:spPr>
            <a:xfrm>
              <a:off x="2593077" y="2494485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022" y="0"/>
                  </a:moveTo>
                  <a:lnTo>
                    <a:pt x="1790" y="2260"/>
                  </a:lnTo>
                  <a:lnTo>
                    <a:pt x="1536" y="2235"/>
                  </a:lnTo>
                  <a:lnTo>
                    <a:pt x="1231" y="2108"/>
                  </a:lnTo>
                  <a:lnTo>
                    <a:pt x="0" y="5219"/>
                  </a:lnTo>
                  <a:lnTo>
                    <a:pt x="330" y="5346"/>
                  </a:lnTo>
                  <a:lnTo>
                    <a:pt x="685" y="5461"/>
                  </a:lnTo>
                  <a:lnTo>
                    <a:pt x="1498" y="5600"/>
                  </a:lnTo>
                  <a:lnTo>
                    <a:pt x="1943" y="5613"/>
                  </a:lnTo>
                  <a:lnTo>
                    <a:pt x="2400" y="5549"/>
                  </a:lnTo>
                  <a:lnTo>
                    <a:pt x="6311" y="546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0" name="object 3910" descr=""/>
            <p:cNvSpPr/>
            <p:nvPr/>
          </p:nvSpPr>
          <p:spPr>
            <a:xfrm>
              <a:off x="2593077" y="2494955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854" y="0"/>
                  </a:moveTo>
                  <a:lnTo>
                    <a:pt x="1917" y="4673"/>
                  </a:lnTo>
                  <a:lnTo>
                    <a:pt x="1536" y="4660"/>
                  </a:lnTo>
                  <a:lnTo>
                    <a:pt x="812" y="4533"/>
                  </a:lnTo>
                  <a:lnTo>
                    <a:pt x="469" y="4432"/>
                  </a:lnTo>
                  <a:lnTo>
                    <a:pt x="165" y="4317"/>
                  </a:lnTo>
                  <a:lnTo>
                    <a:pt x="0" y="4749"/>
                  </a:lnTo>
                  <a:lnTo>
                    <a:pt x="330" y="4876"/>
                  </a:lnTo>
                  <a:lnTo>
                    <a:pt x="685" y="4991"/>
                  </a:lnTo>
                  <a:lnTo>
                    <a:pt x="1498" y="5130"/>
                  </a:lnTo>
                  <a:lnTo>
                    <a:pt x="1943" y="5143"/>
                  </a:lnTo>
                  <a:lnTo>
                    <a:pt x="2400" y="5079"/>
                  </a:lnTo>
                  <a:lnTo>
                    <a:pt x="6311" y="76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1" name="object 3911" descr=""/>
            <p:cNvSpPr/>
            <p:nvPr/>
          </p:nvSpPr>
          <p:spPr>
            <a:xfrm>
              <a:off x="2595850" y="2488183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276" y="0"/>
                  </a:moveTo>
                  <a:lnTo>
                    <a:pt x="0" y="660"/>
                  </a:lnTo>
                  <a:lnTo>
                    <a:pt x="190" y="1612"/>
                  </a:lnTo>
                  <a:lnTo>
                    <a:pt x="317" y="2578"/>
                  </a:lnTo>
                  <a:lnTo>
                    <a:pt x="419" y="4483"/>
                  </a:lnTo>
                  <a:lnTo>
                    <a:pt x="381" y="5422"/>
                  </a:lnTo>
                  <a:lnTo>
                    <a:pt x="241" y="6299"/>
                  </a:lnTo>
                  <a:lnTo>
                    <a:pt x="3543" y="6845"/>
                  </a:lnTo>
                  <a:lnTo>
                    <a:pt x="3733" y="5651"/>
                  </a:lnTo>
                  <a:lnTo>
                    <a:pt x="3759" y="4495"/>
                  </a:lnTo>
                  <a:lnTo>
                    <a:pt x="3644" y="2222"/>
                  </a:lnTo>
                  <a:lnTo>
                    <a:pt x="3492" y="1104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2" name="object 3912" descr=""/>
            <p:cNvSpPr/>
            <p:nvPr/>
          </p:nvSpPr>
          <p:spPr>
            <a:xfrm>
              <a:off x="2598670" y="2488183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457" y="0"/>
                  </a:moveTo>
                  <a:lnTo>
                    <a:pt x="0" y="88"/>
                  </a:lnTo>
                  <a:lnTo>
                    <a:pt x="215" y="1168"/>
                  </a:lnTo>
                  <a:lnTo>
                    <a:pt x="355" y="2273"/>
                  </a:lnTo>
                  <a:lnTo>
                    <a:pt x="469" y="4495"/>
                  </a:lnTo>
                  <a:lnTo>
                    <a:pt x="444" y="5626"/>
                  </a:lnTo>
                  <a:lnTo>
                    <a:pt x="254" y="6769"/>
                  </a:lnTo>
                  <a:lnTo>
                    <a:pt x="723" y="6845"/>
                  </a:lnTo>
                  <a:lnTo>
                    <a:pt x="914" y="5651"/>
                  </a:lnTo>
                  <a:lnTo>
                    <a:pt x="939" y="4495"/>
                  </a:lnTo>
                  <a:lnTo>
                    <a:pt x="825" y="2222"/>
                  </a:lnTo>
                  <a:lnTo>
                    <a:pt x="673" y="110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3" name="object 3913" descr=""/>
            <p:cNvSpPr/>
            <p:nvPr/>
          </p:nvSpPr>
          <p:spPr>
            <a:xfrm>
              <a:off x="2593729" y="2481759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565" y="0"/>
                  </a:moveTo>
                  <a:lnTo>
                    <a:pt x="0" y="2133"/>
                  </a:lnTo>
                  <a:lnTo>
                    <a:pt x="571" y="2870"/>
                  </a:lnTo>
                  <a:lnTo>
                    <a:pt x="1041" y="3594"/>
                  </a:lnTo>
                  <a:lnTo>
                    <a:pt x="2120" y="7086"/>
                  </a:lnTo>
                  <a:lnTo>
                    <a:pt x="5397" y="6426"/>
                  </a:lnTo>
                  <a:lnTo>
                    <a:pt x="2933" y="444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4" name="object 3914" descr=""/>
            <p:cNvSpPr/>
            <p:nvPr/>
          </p:nvSpPr>
          <p:spPr>
            <a:xfrm>
              <a:off x="2595939" y="2481759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55" y="0"/>
                  </a:moveTo>
                  <a:lnTo>
                    <a:pt x="0" y="304"/>
                  </a:lnTo>
                  <a:lnTo>
                    <a:pt x="355" y="736"/>
                  </a:lnTo>
                  <a:lnTo>
                    <a:pt x="698" y="1193"/>
                  </a:lnTo>
                  <a:lnTo>
                    <a:pt x="2730" y="6515"/>
                  </a:lnTo>
                  <a:lnTo>
                    <a:pt x="3187" y="6426"/>
                  </a:lnTo>
                  <a:lnTo>
                    <a:pt x="723" y="444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5" name="object 3915" descr=""/>
            <p:cNvSpPr/>
            <p:nvPr/>
          </p:nvSpPr>
          <p:spPr>
            <a:xfrm>
              <a:off x="2589390" y="247725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006" y="0"/>
                  </a:moveTo>
                  <a:lnTo>
                    <a:pt x="0" y="2667"/>
                  </a:lnTo>
                  <a:lnTo>
                    <a:pt x="800" y="3276"/>
                  </a:lnTo>
                  <a:lnTo>
                    <a:pt x="1574" y="3898"/>
                  </a:lnTo>
                  <a:lnTo>
                    <a:pt x="3047" y="5232"/>
                  </a:lnTo>
                  <a:lnTo>
                    <a:pt x="3733" y="5918"/>
                  </a:lnTo>
                  <a:lnTo>
                    <a:pt x="4330" y="6642"/>
                  </a:lnTo>
                  <a:lnTo>
                    <a:pt x="6908" y="4508"/>
                  </a:lnTo>
                  <a:lnTo>
                    <a:pt x="6159" y="3619"/>
                  </a:lnTo>
                  <a:lnTo>
                    <a:pt x="5372" y="2832"/>
                  </a:lnTo>
                  <a:lnTo>
                    <a:pt x="3733" y="1346"/>
                  </a:lnTo>
                  <a:lnTo>
                    <a:pt x="2882" y="660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6" name="object 3916" descr=""/>
            <p:cNvSpPr/>
            <p:nvPr/>
          </p:nvSpPr>
          <p:spPr>
            <a:xfrm>
              <a:off x="2591117" y="247725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279" y="0"/>
                  </a:moveTo>
                  <a:lnTo>
                    <a:pt x="0" y="368"/>
                  </a:lnTo>
                  <a:lnTo>
                    <a:pt x="863" y="1028"/>
                  </a:lnTo>
                  <a:lnTo>
                    <a:pt x="1701" y="1701"/>
                  </a:lnTo>
                  <a:lnTo>
                    <a:pt x="3314" y="3162"/>
                  </a:lnTo>
                  <a:lnTo>
                    <a:pt x="4102" y="3949"/>
                  </a:lnTo>
                  <a:lnTo>
                    <a:pt x="4813" y="4813"/>
                  </a:lnTo>
                  <a:lnTo>
                    <a:pt x="5181" y="4508"/>
                  </a:lnTo>
                  <a:lnTo>
                    <a:pt x="4432" y="3619"/>
                  </a:lnTo>
                  <a:lnTo>
                    <a:pt x="3644" y="2832"/>
                  </a:lnTo>
                  <a:lnTo>
                    <a:pt x="2006" y="1346"/>
                  </a:lnTo>
                  <a:lnTo>
                    <a:pt x="1155" y="66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7" name="object 3917" descr=""/>
            <p:cNvSpPr/>
            <p:nvPr/>
          </p:nvSpPr>
          <p:spPr>
            <a:xfrm>
              <a:off x="2584307" y="247371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625" y="0"/>
                  </a:moveTo>
                  <a:lnTo>
                    <a:pt x="0" y="2921"/>
                  </a:lnTo>
                  <a:lnTo>
                    <a:pt x="1765" y="3898"/>
                  </a:lnTo>
                  <a:lnTo>
                    <a:pt x="3479" y="5003"/>
                  </a:lnTo>
                  <a:lnTo>
                    <a:pt x="5079" y="6210"/>
                  </a:lnTo>
                  <a:lnTo>
                    <a:pt x="7086" y="3530"/>
                  </a:lnTo>
                  <a:lnTo>
                    <a:pt x="5346" y="2222"/>
                  </a:lnTo>
                  <a:lnTo>
                    <a:pt x="3517" y="1054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8" name="object 3918" descr=""/>
            <p:cNvSpPr/>
            <p:nvPr/>
          </p:nvSpPr>
          <p:spPr>
            <a:xfrm>
              <a:off x="2585704" y="2473716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28" y="0"/>
                  </a:moveTo>
                  <a:lnTo>
                    <a:pt x="0" y="406"/>
                  </a:lnTo>
                  <a:lnTo>
                    <a:pt x="1879" y="1460"/>
                  </a:lnTo>
                  <a:lnTo>
                    <a:pt x="3683" y="2616"/>
                  </a:lnTo>
                  <a:lnTo>
                    <a:pt x="5410" y="3911"/>
                  </a:lnTo>
                  <a:lnTo>
                    <a:pt x="5689" y="3530"/>
                  </a:lnTo>
                  <a:lnTo>
                    <a:pt x="3949" y="2222"/>
                  </a:lnTo>
                  <a:lnTo>
                    <a:pt x="2120" y="105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9" name="object 3919" descr=""/>
            <p:cNvSpPr/>
            <p:nvPr/>
          </p:nvSpPr>
          <p:spPr>
            <a:xfrm>
              <a:off x="2578849" y="2470954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168" y="0"/>
                  </a:moveTo>
                  <a:lnTo>
                    <a:pt x="0" y="3124"/>
                  </a:lnTo>
                  <a:lnTo>
                    <a:pt x="1866" y="3822"/>
                  </a:lnTo>
                  <a:lnTo>
                    <a:pt x="3695" y="4699"/>
                  </a:lnTo>
                  <a:lnTo>
                    <a:pt x="5461" y="5676"/>
                  </a:lnTo>
                  <a:lnTo>
                    <a:pt x="7086" y="2755"/>
                  </a:lnTo>
                  <a:lnTo>
                    <a:pt x="5194" y="1714"/>
                  </a:lnTo>
                  <a:lnTo>
                    <a:pt x="3225" y="774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0" name="object 3920" descr=""/>
            <p:cNvSpPr/>
            <p:nvPr/>
          </p:nvSpPr>
          <p:spPr>
            <a:xfrm>
              <a:off x="2579852" y="2470954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65" y="0"/>
                  </a:moveTo>
                  <a:lnTo>
                    <a:pt x="0" y="431"/>
                  </a:lnTo>
                  <a:lnTo>
                    <a:pt x="2032" y="1206"/>
                  </a:lnTo>
                  <a:lnTo>
                    <a:pt x="3975" y="2133"/>
                  </a:lnTo>
                  <a:lnTo>
                    <a:pt x="5854" y="3175"/>
                  </a:lnTo>
                  <a:lnTo>
                    <a:pt x="6083" y="2755"/>
                  </a:lnTo>
                  <a:lnTo>
                    <a:pt x="4191" y="1714"/>
                  </a:lnTo>
                  <a:lnTo>
                    <a:pt x="2222" y="77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1" name="object 3921" descr=""/>
            <p:cNvSpPr/>
            <p:nvPr/>
          </p:nvSpPr>
          <p:spPr>
            <a:xfrm>
              <a:off x="2573232" y="246938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228" y="0"/>
                  </a:moveTo>
                  <a:lnTo>
                    <a:pt x="0" y="3327"/>
                  </a:lnTo>
                  <a:lnTo>
                    <a:pt x="914" y="3390"/>
                  </a:lnTo>
                  <a:lnTo>
                    <a:pt x="1854" y="3568"/>
                  </a:lnTo>
                  <a:lnTo>
                    <a:pt x="3746" y="4051"/>
                  </a:lnTo>
                  <a:lnTo>
                    <a:pt x="4686" y="4356"/>
                  </a:lnTo>
                  <a:lnTo>
                    <a:pt x="5613" y="4699"/>
                  </a:lnTo>
                  <a:lnTo>
                    <a:pt x="6781" y="1574"/>
                  </a:lnTo>
                  <a:lnTo>
                    <a:pt x="5753" y="1181"/>
                  </a:lnTo>
                  <a:lnTo>
                    <a:pt x="4699" y="850"/>
                  </a:lnTo>
                  <a:lnTo>
                    <a:pt x="2527" y="292"/>
                  </a:lnTo>
                  <a:lnTo>
                    <a:pt x="1409" y="88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2" name="object 3922" descr=""/>
            <p:cNvSpPr/>
            <p:nvPr/>
          </p:nvSpPr>
          <p:spPr>
            <a:xfrm>
              <a:off x="2573422" y="2469383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38" y="0"/>
                  </a:moveTo>
                  <a:lnTo>
                    <a:pt x="0" y="469"/>
                  </a:lnTo>
                  <a:lnTo>
                    <a:pt x="1142" y="546"/>
                  </a:lnTo>
                  <a:lnTo>
                    <a:pt x="2247" y="749"/>
                  </a:lnTo>
                  <a:lnTo>
                    <a:pt x="4381" y="1295"/>
                  </a:lnTo>
                  <a:lnTo>
                    <a:pt x="5410" y="1625"/>
                  </a:lnTo>
                  <a:lnTo>
                    <a:pt x="6426" y="2006"/>
                  </a:lnTo>
                  <a:lnTo>
                    <a:pt x="6591" y="1574"/>
                  </a:lnTo>
                  <a:lnTo>
                    <a:pt x="5562" y="1181"/>
                  </a:lnTo>
                  <a:lnTo>
                    <a:pt x="4508" y="850"/>
                  </a:lnTo>
                  <a:lnTo>
                    <a:pt x="2336" y="292"/>
                  </a:lnTo>
                  <a:lnTo>
                    <a:pt x="1219" y="8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3" name="object 3923" descr=""/>
            <p:cNvSpPr/>
            <p:nvPr/>
          </p:nvSpPr>
          <p:spPr>
            <a:xfrm>
              <a:off x="2566374" y="246934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6502" y="0"/>
                  </a:moveTo>
                  <a:lnTo>
                    <a:pt x="5892" y="0"/>
                  </a:lnTo>
                  <a:lnTo>
                    <a:pt x="4648" y="88"/>
                  </a:lnTo>
                  <a:lnTo>
                    <a:pt x="4013" y="190"/>
                  </a:lnTo>
                  <a:lnTo>
                    <a:pt x="3048" y="495"/>
                  </a:lnTo>
                  <a:lnTo>
                    <a:pt x="2806" y="596"/>
                  </a:lnTo>
                  <a:lnTo>
                    <a:pt x="0" y="2476"/>
                  </a:lnTo>
                  <a:lnTo>
                    <a:pt x="2425" y="4775"/>
                  </a:lnTo>
                  <a:lnTo>
                    <a:pt x="2667" y="4521"/>
                  </a:lnTo>
                  <a:lnTo>
                    <a:pt x="2971" y="4279"/>
                  </a:lnTo>
                  <a:lnTo>
                    <a:pt x="5943" y="3314"/>
                  </a:lnTo>
                  <a:lnTo>
                    <a:pt x="6858" y="3378"/>
                  </a:lnTo>
                  <a:lnTo>
                    <a:pt x="7086" y="38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4" name="object 3924" descr=""/>
            <p:cNvSpPr/>
            <p:nvPr/>
          </p:nvSpPr>
          <p:spPr>
            <a:xfrm>
              <a:off x="2566374" y="2469340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6502" y="0"/>
                  </a:moveTo>
                  <a:lnTo>
                    <a:pt x="5892" y="0"/>
                  </a:lnTo>
                  <a:lnTo>
                    <a:pt x="4648" y="88"/>
                  </a:lnTo>
                  <a:lnTo>
                    <a:pt x="4013" y="190"/>
                  </a:lnTo>
                  <a:lnTo>
                    <a:pt x="3048" y="495"/>
                  </a:lnTo>
                  <a:lnTo>
                    <a:pt x="2806" y="596"/>
                  </a:lnTo>
                  <a:lnTo>
                    <a:pt x="0" y="2476"/>
                  </a:lnTo>
                  <a:lnTo>
                    <a:pt x="342" y="2794"/>
                  </a:lnTo>
                  <a:lnTo>
                    <a:pt x="787" y="2324"/>
                  </a:lnTo>
                  <a:lnTo>
                    <a:pt x="1295" y="1943"/>
                  </a:lnTo>
                  <a:lnTo>
                    <a:pt x="5905" y="457"/>
                  </a:lnTo>
                  <a:lnTo>
                    <a:pt x="6489" y="469"/>
                  </a:lnTo>
                  <a:lnTo>
                    <a:pt x="7048" y="508"/>
                  </a:lnTo>
                  <a:lnTo>
                    <a:pt x="7086" y="38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5" name="object 3925" descr=""/>
            <p:cNvSpPr/>
            <p:nvPr/>
          </p:nvSpPr>
          <p:spPr>
            <a:xfrm>
              <a:off x="2564564" y="2471814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1816" y="0"/>
                  </a:moveTo>
                  <a:lnTo>
                    <a:pt x="0" y="4432"/>
                  </a:lnTo>
                  <a:lnTo>
                    <a:pt x="12" y="5092"/>
                  </a:lnTo>
                  <a:lnTo>
                    <a:pt x="165" y="6349"/>
                  </a:lnTo>
                  <a:lnTo>
                    <a:pt x="292" y="6946"/>
                  </a:lnTo>
                  <a:lnTo>
                    <a:pt x="457" y="7518"/>
                  </a:lnTo>
                  <a:lnTo>
                    <a:pt x="3670" y="6603"/>
                  </a:lnTo>
                  <a:lnTo>
                    <a:pt x="3416" y="5740"/>
                  </a:lnTo>
                  <a:lnTo>
                    <a:pt x="3302" y="4889"/>
                  </a:lnTo>
                  <a:lnTo>
                    <a:pt x="3479" y="3403"/>
                  </a:lnTo>
                  <a:lnTo>
                    <a:pt x="3746" y="2806"/>
                  </a:lnTo>
                  <a:lnTo>
                    <a:pt x="4241" y="2298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6" name="object 3926" descr=""/>
            <p:cNvSpPr/>
            <p:nvPr/>
          </p:nvSpPr>
          <p:spPr>
            <a:xfrm>
              <a:off x="2564564" y="2471814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1816" y="0"/>
                  </a:moveTo>
                  <a:lnTo>
                    <a:pt x="0" y="4432"/>
                  </a:lnTo>
                  <a:lnTo>
                    <a:pt x="12" y="5092"/>
                  </a:lnTo>
                  <a:lnTo>
                    <a:pt x="165" y="6349"/>
                  </a:lnTo>
                  <a:lnTo>
                    <a:pt x="292" y="6946"/>
                  </a:lnTo>
                  <a:lnTo>
                    <a:pt x="457" y="7518"/>
                  </a:lnTo>
                  <a:lnTo>
                    <a:pt x="914" y="7391"/>
                  </a:lnTo>
                  <a:lnTo>
                    <a:pt x="596" y="6286"/>
                  </a:lnTo>
                  <a:lnTo>
                    <a:pt x="393" y="5079"/>
                  </a:lnTo>
                  <a:lnTo>
                    <a:pt x="2146" y="330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7" name="object 3927" descr=""/>
            <p:cNvSpPr/>
            <p:nvPr/>
          </p:nvSpPr>
          <p:spPr>
            <a:xfrm>
              <a:off x="2565015" y="2478420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213" y="0"/>
                  </a:moveTo>
                  <a:lnTo>
                    <a:pt x="0" y="914"/>
                  </a:lnTo>
                  <a:lnTo>
                    <a:pt x="342" y="2057"/>
                  </a:lnTo>
                  <a:lnTo>
                    <a:pt x="800" y="3124"/>
                  </a:lnTo>
                  <a:lnTo>
                    <a:pt x="1828" y="5130"/>
                  </a:lnTo>
                  <a:lnTo>
                    <a:pt x="2412" y="6070"/>
                  </a:lnTo>
                  <a:lnTo>
                    <a:pt x="3022" y="6984"/>
                  </a:lnTo>
                  <a:lnTo>
                    <a:pt x="5791" y="5118"/>
                  </a:lnTo>
                  <a:lnTo>
                    <a:pt x="5232" y="4292"/>
                  </a:lnTo>
                  <a:lnTo>
                    <a:pt x="4724" y="3454"/>
                  </a:lnTo>
                  <a:lnTo>
                    <a:pt x="3835" y="1739"/>
                  </a:lnTo>
                  <a:lnTo>
                    <a:pt x="3467" y="863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8" name="object 3928" descr=""/>
            <p:cNvSpPr/>
            <p:nvPr/>
          </p:nvSpPr>
          <p:spPr>
            <a:xfrm>
              <a:off x="2565015" y="2479208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457" y="0"/>
                  </a:moveTo>
                  <a:lnTo>
                    <a:pt x="0" y="127"/>
                  </a:lnTo>
                  <a:lnTo>
                    <a:pt x="342" y="1270"/>
                  </a:lnTo>
                  <a:lnTo>
                    <a:pt x="800" y="2336"/>
                  </a:lnTo>
                  <a:lnTo>
                    <a:pt x="1828" y="4343"/>
                  </a:lnTo>
                  <a:lnTo>
                    <a:pt x="2412" y="5283"/>
                  </a:lnTo>
                  <a:lnTo>
                    <a:pt x="3022" y="6197"/>
                  </a:lnTo>
                  <a:lnTo>
                    <a:pt x="3416" y="5930"/>
                  </a:lnTo>
                  <a:lnTo>
                    <a:pt x="2806" y="5041"/>
                  </a:lnTo>
                  <a:lnTo>
                    <a:pt x="2235" y="4102"/>
                  </a:lnTo>
                  <a:lnTo>
                    <a:pt x="1219" y="2133"/>
                  </a:lnTo>
                  <a:lnTo>
                    <a:pt x="774" y="110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9" name="object 3929" descr=""/>
            <p:cNvSpPr/>
            <p:nvPr/>
          </p:nvSpPr>
          <p:spPr>
            <a:xfrm>
              <a:off x="2568035" y="248354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768" y="0"/>
                  </a:moveTo>
                  <a:lnTo>
                    <a:pt x="0" y="1866"/>
                  </a:lnTo>
                  <a:lnTo>
                    <a:pt x="1231" y="3682"/>
                  </a:lnTo>
                  <a:lnTo>
                    <a:pt x="2603" y="5372"/>
                  </a:lnTo>
                  <a:lnTo>
                    <a:pt x="4038" y="6972"/>
                  </a:lnTo>
                  <a:lnTo>
                    <a:pt x="6527" y="4737"/>
                  </a:lnTo>
                  <a:lnTo>
                    <a:pt x="5168" y="3225"/>
                  </a:lnTo>
                  <a:lnTo>
                    <a:pt x="3886" y="1650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0" name="object 3930" descr=""/>
            <p:cNvSpPr/>
            <p:nvPr/>
          </p:nvSpPr>
          <p:spPr>
            <a:xfrm>
              <a:off x="2568035" y="2485142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93" y="0"/>
                  </a:moveTo>
                  <a:lnTo>
                    <a:pt x="0" y="266"/>
                  </a:lnTo>
                  <a:lnTo>
                    <a:pt x="1231" y="2082"/>
                  </a:lnTo>
                  <a:lnTo>
                    <a:pt x="2603" y="3771"/>
                  </a:lnTo>
                  <a:lnTo>
                    <a:pt x="4038" y="5372"/>
                  </a:lnTo>
                  <a:lnTo>
                    <a:pt x="4381" y="5054"/>
                  </a:lnTo>
                  <a:lnTo>
                    <a:pt x="2959" y="3467"/>
                  </a:lnTo>
                  <a:lnTo>
                    <a:pt x="1600" y="180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1" name="object 3931" descr=""/>
            <p:cNvSpPr/>
            <p:nvPr/>
          </p:nvSpPr>
          <p:spPr>
            <a:xfrm>
              <a:off x="2572073" y="248828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489" y="0"/>
                  </a:moveTo>
                  <a:lnTo>
                    <a:pt x="0" y="2235"/>
                  </a:lnTo>
                  <a:lnTo>
                    <a:pt x="1435" y="3835"/>
                  </a:lnTo>
                  <a:lnTo>
                    <a:pt x="2959" y="5346"/>
                  </a:lnTo>
                  <a:lnTo>
                    <a:pt x="4521" y="6807"/>
                  </a:lnTo>
                  <a:lnTo>
                    <a:pt x="6794" y="4356"/>
                  </a:lnTo>
                  <a:lnTo>
                    <a:pt x="5295" y="2959"/>
                  </a:lnTo>
                  <a:lnTo>
                    <a:pt x="3848" y="151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2" name="object 3932" descr=""/>
            <p:cNvSpPr/>
            <p:nvPr/>
          </p:nvSpPr>
          <p:spPr>
            <a:xfrm>
              <a:off x="2572073" y="249020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42" y="0"/>
                  </a:moveTo>
                  <a:lnTo>
                    <a:pt x="0" y="317"/>
                  </a:lnTo>
                  <a:lnTo>
                    <a:pt x="1435" y="1917"/>
                  </a:lnTo>
                  <a:lnTo>
                    <a:pt x="2959" y="3428"/>
                  </a:lnTo>
                  <a:lnTo>
                    <a:pt x="4521" y="4889"/>
                  </a:lnTo>
                  <a:lnTo>
                    <a:pt x="4838" y="4546"/>
                  </a:lnTo>
                  <a:lnTo>
                    <a:pt x="3276" y="3098"/>
                  </a:lnTo>
                  <a:lnTo>
                    <a:pt x="1777" y="1587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3" name="object 3933" descr=""/>
            <p:cNvSpPr/>
            <p:nvPr/>
          </p:nvSpPr>
          <p:spPr>
            <a:xfrm>
              <a:off x="2576590" y="249263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273" y="0"/>
                  </a:moveTo>
                  <a:lnTo>
                    <a:pt x="0" y="2451"/>
                  </a:lnTo>
                  <a:lnTo>
                    <a:pt x="1574" y="3911"/>
                  </a:lnTo>
                  <a:lnTo>
                    <a:pt x="3200" y="5295"/>
                  </a:lnTo>
                  <a:lnTo>
                    <a:pt x="4864" y="6629"/>
                  </a:lnTo>
                  <a:lnTo>
                    <a:pt x="6946" y="4013"/>
                  </a:lnTo>
                  <a:lnTo>
                    <a:pt x="5346" y="2730"/>
                  </a:lnTo>
                  <a:lnTo>
                    <a:pt x="3784" y="1397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4" name="object 3934" descr=""/>
            <p:cNvSpPr/>
            <p:nvPr/>
          </p:nvSpPr>
          <p:spPr>
            <a:xfrm>
              <a:off x="2576590" y="2494747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30" y="0"/>
                  </a:moveTo>
                  <a:lnTo>
                    <a:pt x="0" y="342"/>
                  </a:lnTo>
                  <a:lnTo>
                    <a:pt x="1574" y="1803"/>
                  </a:lnTo>
                  <a:lnTo>
                    <a:pt x="3200" y="3187"/>
                  </a:lnTo>
                  <a:lnTo>
                    <a:pt x="4864" y="4521"/>
                  </a:lnTo>
                  <a:lnTo>
                    <a:pt x="5156" y="4152"/>
                  </a:lnTo>
                  <a:lnTo>
                    <a:pt x="3492" y="2832"/>
                  </a:lnTo>
                  <a:lnTo>
                    <a:pt x="1879" y="1447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5" name="object 3935" descr=""/>
            <p:cNvSpPr/>
            <p:nvPr/>
          </p:nvSpPr>
          <p:spPr>
            <a:xfrm>
              <a:off x="2581456" y="2496660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2082" y="0"/>
                  </a:moveTo>
                  <a:lnTo>
                    <a:pt x="0" y="2603"/>
                  </a:lnTo>
                  <a:lnTo>
                    <a:pt x="1663" y="3936"/>
                  </a:lnTo>
                  <a:lnTo>
                    <a:pt x="3390" y="5206"/>
                  </a:lnTo>
                  <a:lnTo>
                    <a:pt x="5156" y="6413"/>
                  </a:lnTo>
                  <a:lnTo>
                    <a:pt x="7035" y="3644"/>
                  </a:lnTo>
                  <a:lnTo>
                    <a:pt x="5334" y="2501"/>
                  </a:lnTo>
                  <a:lnTo>
                    <a:pt x="3683" y="1282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6" name="object 3936" descr=""/>
            <p:cNvSpPr/>
            <p:nvPr/>
          </p:nvSpPr>
          <p:spPr>
            <a:xfrm>
              <a:off x="2581456" y="2498908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92" y="0"/>
                  </a:moveTo>
                  <a:lnTo>
                    <a:pt x="0" y="355"/>
                  </a:lnTo>
                  <a:lnTo>
                    <a:pt x="1663" y="1689"/>
                  </a:lnTo>
                  <a:lnTo>
                    <a:pt x="3390" y="2959"/>
                  </a:lnTo>
                  <a:lnTo>
                    <a:pt x="5156" y="4165"/>
                  </a:lnTo>
                  <a:lnTo>
                    <a:pt x="5422" y="3771"/>
                  </a:lnTo>
                  <a:lnTo>
                    <a:pt x="3657" y="2578"/>
                  </a:lnTo>
                  <a:lnTo>
                    <a:pt x="1955" y="1320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7" name="object 3937" descr=""/>
            <p:cNvSpPr/>
            <p:nvPr/>
          </p:nvSpPr>
          <p:spPr>
            <a:xfrm>
              <a:off x="2586614" y="250031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879" y="0"/>
                  </a:moveTo>
                  <a:lnTo>
                    <a:pt x="0" y="2755"/>
                  </a:lnTo>
                  <a:lnTo>
                    <a:pt x="1765" y="3962"/>
                  </a:lnTo>
                  <a:lnTo>
                    <a:pt x="3594" y="5092"/>
                  </a:lnTo>
                  <a:lnTo>
                    <a:pt x="5486" y="6134"/>
                  </a:lnTo>
                  <a:lnTo>
                    <a:pt x="7086" y="3200"/>
                  </a:lnTo>
                  <a:lnTo>
                    <a:pt x="5308" y="2235"/>
                  </a:lnTo>
                  <a:lnTo>
                    <a:pt x="3568" y="1142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8" name="object 3938" descr=""/>
            <p:cNvSpPr/>
            <p:nvPr/>
          </p:nvSpPr>
          <p:spPr>
            <a:xfrm>
              <a:off x="2586614" y="2502687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66" y="0"/>
                  </a:moveTo>
                  <a:lnTo>
                    <a:pt x="0" y="381"/>
                  </a:lnTo>
                  <a:lnTo>
                    <a:pt x="1765" y="1587"/>
                  </a:lnTo>
                  <a:lnTo>
                    <a:pt x="3594" y="2717"/>
                  </a:lnTo>
                  <a:lnTo>
                    <a:pt x="5486" y="3759"/>
                  </a:lnTo>
                  <a:lnTo>
                    <a:pt x="5714" y="3352"/>
                  </a:lnTo>
                  <a:lnTo>
                    <a:pt x="3835" y="2324"/>
                  </a:lnTo>
                  <a:lnTo>
                    <a:pt x="2019" y="119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9" name="object 3939" descr=""/>
            <p:cNvSpPr/>
            <p:nvPr/>
          </p:nvSpPr>
          <p:spPr>
            <a:xfrm>
              <a:off x="2592099" y="250350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600" y="0"/>
                  </a:moveTo>
                  <a:lnTo>
                    <a:pt x="0" y="2933"/>
                  </a:lnTo>
                  <a:lnTo>
                    <a:pt x="1892" y="3975"/>
                  </a:lnTo>
                  <a:lnTo>
                    <a:pt x="3860" y="4914"/>
                  </a:lnTo>
                  <a:lnTo>
                    <a:pt x="5968" y="5651"/>
                  </a:lnTo>
                  <a:lnTo>
                    <a:pt x="7061" y="2489"/>
                  </a:lnTo>
                  <a:lnTo>
                    <a:pt x="5206" y="1854"/>
                  </a:lnTo>
                  <a:lnTo>
                    <a:pt x="3378" y="977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0" name="object 3940" descr=""/>
            <p:cNvSpPr/>
            <p:nvPr/>
          </p:nvSpPr>
          <p:spPr>
            <a:xfrm>
              <a:off x="2592099" y="250603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28" y="0"/>
                  </a:moveTo>
                  <a:lnTo>
                    <a:pt x="0" y="406"/>
                  </a:lnTo>
                  <a:lnTo>
                    <a:pt x="1892" y="1447"/>
                  </a:lnTo>
                  <a:lnTo>
                    <a:pt x="3860" y="2387"/>
                  </a:lnTo>
                  <a:lnTo>
                    <a:pt x="5968" y="3124"/>
                  </a:lnTo>
                  <a:lnTo>
                    <a:pt x="6121" y="2679"/>
                  </a:lnTo>
                  <a:lnTo>
                    <a:pt x="4051" y="1955"/>
                  </a:lnTo>
                  <a:lnTo>
                    <a:pt x="2108" y="1028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1" name="object 3941" descr=""/>
            <p:cNvSpPr/>
            <p:nvPr/>
          </p:nvSpPr>
          <p:spPr>
            <a:xfrm>
              <a:off x="2598070" y="2505998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1092" y="0"/>
                  </a:moveTo>
                  <a:lnTo>
                    <a:pt x="0" y="3162"/>
                  </a:lnTo>
                  <a:lnTo>
                    <a:pt x="1054" y="3530"/>
                  </a:lnTo>
                  <a:lnTo>
                    <a:pt x="2146" y="3835"/>
                  </a:lnTo>
                  <a:lnTo>
                    <a:pt x="3898" y="4114"/>
                  </a:lnTo>
                  <a:lnTo>
                    <a:pt x="4495" y="4178"/>
                  </a:lnTo>
                  <a:lnTo>
                    <a:pt x="5765" y="4191"/>
                  </a:lnTo>
                  <a:lnTo>
                    <a:pt x="6426" y="4140"/>
                  </a:lnTo>
                  <a:lnTo>
                    <a:pt x="7112" y="3962"/>
                  </a:lnTo>
                  <a:lnTo>
                    <a:pt x="6286" y="723"/>
                  </a:lnTo>
                  <a:lnTo>
                    <a:pt x="5626" y="901"/>
                  </a:lnTo>
                  <a:lnTo>
                    <a:pt x="4737" y="876"/>
                  </a:lnTo>
                  <a:lnTo>
                    <a:pt x="3848" y="723"/>
                  </a:lnTo>
                  <a:lnTo>
                    <a:pt x="2946" y="584"/>
                  </a:lnTo>
                  <a:lnTo>
                    <a:pt x="2006" y="330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2" name="object 3942" descr=""/>
            <p:cNvSpPr/>
            <p:nvPr/>
          </p:nvSpPr>
          <p:spPr>
            <a:xfrm>
              <a:off x="2598070" y="2508716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152" y="0"/>
                  </a:moveTo>
                  <a:lnTo>
                    <a:pt x="5765" y="1473"/>
                  </a:lnTo>
                  <a:lnTo>
                    <a:pt x="6426" y="1422"/>
                  </a:lnTo>
                  <a:lnTo>
                    <a:pt x="7112" y="1244"/>
                  </a:lnTo>
                  <a:lnTo>
                    <a:pt x="6997" y="787"/>
                  </a:lnTo>
                  <a:lnTo>
                    <a:pt x="6362" y="952"/>
                  </a:lnTo>
                  <a:lnTo>
                    <a:pt x="5740" y="1003"/>
                  </a:lnTo>
                  <a:lnTo>
                    <a:pt x="4533" y="1003"/>
                  </a:lnTo>
                  <a:lnTo>
                    <a:pt x="3949" y="939"/>
                  </a:lnTo>
                  <a:lnTo>
                    <a:pt x="2260" y="660"/>
                  </a:lnTo>
                  <a:lnTo>
                    <a:pt x="1193" y="35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3" name="object 3943" descr=""/>
            <p:cNvSpPr/>
            <p:nvPr/>
          </p:nvSpPr>
          <p:spPr>
            <a:xfrm>
              <a:off x="2604353" y="250382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619" y="0"/>
                  </a:moveTo>
                  <a:lnTo>
                    <a:pt x="0" y="2895"/>
                  </a:lnTo>
                  <a:lnTo>
                    <a:pt x="825" y="6134"/>
                  </a:lnTo>
                  <a:lnTo>
                    <a:pt x="5638" y="3060"/>
                  </a:lnTo>
                  <a:lnTo>
                    <a:pt x="6057" y="2539"/>
                  </a:lnTo>
                  <a:lnTo>
                    <a:pt x="6400" y="1968"/>
                  </a:lnTo>
                  <a:lnTo>
                    <a:pt x="6667" y="1371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4" name="object 3944" descr=""/>
            <p:cNvSpPr/>
            <p:nvPr/>
          </p:nvSpPr>
          <p:spPr>
            <a:xfrm>
              <a:off x="2605064" y="2505005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524" y="0"/>
                  </a:moveTo>
                  <a:lnTo>
                    <a:pt x="0" y="4495"/>
                  </a:lnTo>
                  <a:lnTo>
                    <a:pt x="114" y="4952"/>
                  </a:lnTo>
                  <a:lnTo>
                    <a:pt x="4927" y="1879"/>
                  </a:lnTo>
                  <a:lnTo>
                    <a:pt x="5346" y="1358"/>
                  </a:lnTo>
                  <a:lnTo>
                    <a:pt x="5689" y="787"/>
                  </a:lnTo>
                  <a:lnTo>
                    <a:pt x="5956" y="190"/>
                  </a:lnTo>
                  <a:lnTo>
                    <a:pt x="55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5" name="object 3945" descr=""/>
            <p:cNvSpPr/>
            <p:nvPr/>
          </p:nvSpPr>
          <p:spPr>
            <a:xfrm>
              <a:off x="2607978" y="2498287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774" y="0"/>
                  </a:moveTo>
                  <a:lnTo>
                    <a:pt x="0" y="5537"/>
                  </a:lnTo>
                  <a:lnTo>
                    <a:pt x="3048" y="6908"/>
                  </a:lnTo>
                  <a:lnTo>
                    <a:pt x="3568" y="5715"/>
                  </a:lnTo>
                  <a:lnTo>
                    <a:pt x="3797" y="4508"/>
                  </a:lnTo>
                  <a:lnTo>
                    <a:pt x="4051" y="2235"/>
                  </a:lnTo>
                  <a:lnTo>
                    <a:pt x="4076" y="1143"/>
                  </a:lnTo>
                  <a:lnTo>
                    <a:pt x="4114" y="101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6" name="object 3946" descr=""/>
            <p:cNvSpPr/>
            <p:nvPr/>
          </p:nvSpPr>
          <p:spPr>
            <a:xfrm>
              <a:off x="2610594" y="2498376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1028" y="0"/>
                  </a:moveTo>
                  <a:lnTo>
                    <a:pt x="0" y="6629"/>
                  </a:lnTo>
                  <a:lnTo>
                    <a:pt x="431" y="6819"/>
                  </a:lnTo>
                  <a:lnTo>
                    <a:pt x="952" y="5626"/>
                  </a:lnTo>
                  <a:lnTo>
                    <a:pt x="1181" y="4419"/>
                  </a:lnTo>
                  <a:lnTo>
                    <a:pt x="1435" y="2146"/>
                  </a:lnTo>
                  <a:lnTo>
                    <a:pt x="1460" y="1054"/>
                  </a:lnTo>
                  <a:lnTo>
                    <a:pt x="1498" y="12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7" name="object 3947" descr=""/>
            <p:cNvSpPr/>
            <p:nvPr/>
          </p:nvSpPr>
          <p:spPr>
            <a:xfrm>
              <a:off x="2608752" y="2491664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749" y="0"/>
                  </a:moveTo>
                  <a:lnTo>
                    <a:pt x="444" y="1130"/>
                  </a:lnTo>
                  <a:lnTo>
                    <a:pt x="266" y="2273"/>
                  </a:lnTo>
                  <a:lnTo>
                    <a:pt x="63" y="4495"/>
                  </a:lnTo>
                  <a:lnTo>
                    <a:pt x="38" y="5575"/>
                  </a:lnTo>
                  <a:lnTo>
                    <a:pt x="0" y="6629"/>
                  </a:lnTo>
                  <a:lnTo>
                    <a:pt x="3340" y="6718"/>
                  </a:lnTo>
                  <a:lnTo>
                    <a:pt x="3365" y="5676"/>
                  </a:lnTo>
                  <a:lnTo>
                    <a:pt x="3403" y="4660"/>
                  </a:lnTo>
                  <a:lnTo>
                    <a:pt x="3581" y="2717"/>
                  </a:lnTo>
                  <a:lnTo>
                    <a:pt x="3733" y="1778"/>
                  </a:lnTo>
                  <a:lnTo>
                    <a:pt x="3975" y="889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8" name="object 3948" descr=""/>
            <p:cNvSpPr/>
            <p:nvPr/>
          </p:nvSpPr>
          <p:spPr>
            <a:xfrm>
              <a:off x="2611622" y="2492426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647" y="0"/>
                  </a:moveTo>
                  <a:lnTo>
                    <a:pt x="393" y="927"/>
                  </a:lnTo>
                  <a:lnTo>
                    <a:pt x="241" y="1892"/>
                  </a:lnTo>
                  <a:lnTo>
                    <a:pt x="63" y="3886"/>
                  </a:lnTo>
                  <a:lnTo>
                    <a:pt x="0" y="5943"/>
                  </a:lnTo>
                  <a:lnTo>
                    <a:pt x="469" y="5956"/>
                  </a:lnTo>
                  <a:lnTo>
                    <a:pt x="495" y="4914"/>
                  </a:lnTo>
                  <a:lnTo>
                    <a:pt x="533" y="3898"/>
                  </a:lnTo>
                  <a:lnTo>
                    <a:pt x="711" y="1955"/>
                  </a:lnTo>
                  <a:lnTo>
                    <a:pt x="863" y="1015"/>
                  </a:lnTo>
                  <a:lnTo>
                    <a:pt x="1104" y="126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9" name="object 3949" descr=""/>
            <p:cNvSpPr/>
            <p:nvPr/>
          </p:nvSpPr>
          <p:spPr>
            <a:xfrm>
              <a:off x="2609501" y="2485567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4267" y="0"/>
                  </a:moveTo>
                  <a:lnTo>
                    <a:pt x="0" y="6095"/>
                  </a:lnTo>
                  <a:lnTo>
                    <a:pt x="3225" y="6984"/>
                  </a:lnTo>
                  <a:lnTo>
                    <a:pt x="3467" y="6095"/>
                  </a:lnTo>
                  <a:lnTo>
                    <a:pt x="3809" y="5245"/>
                  </a:lnTo>
                  <a:lnTo>
                    <a:pt x="4686" y="3822"/>
                  </a:lnTo>
                  <a:lnTo>
                    <a:pt x="5232" y="3263"/>
                  </a:lnTo>
                  <a:lnTo>
                    <a:pt x="5816" y="2959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0" name="object 3950" descr=""/>
            <p:cNvSpPr/>
            <p:nvPr/>
          </p:nvSpPr>
          <p:spPr>
            <a:xfrm>
              <a:off x="2612270" y="2488107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832" y="0"/>
                  </a:moveTo>
                  <a:lnTo>
                    <a:pt x="0" y="4318"/>
                  </a:lnTo>
                  <a:lnTo>
                    <a:pt x="457" y="4445"/>
                  </a:lnTo>
                  <a:lnTo>
                    <a:pt x="698" y="3556"/>
                  </a:lnTo>
                  <a:lnTo>
                    <a:pt x="1041" y="2705"/>
                  </a:lnTo>
                  <a:lnTo>
                    <a:pt x="1485" y="1993"/>
                  </a:lnTo>
                  <a:lnTo>
                    <a:pt x="1917" y="1282"/>
                  </a:lnTo>
                  <a:lnTo>
                    <a:pt x="2463" y="723"/>
                  </a:lnTo>
                  <a:lnTo>
                    <a:pt x="3048" y="419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1" name="object 3951" descr=""/>
            <p:cNvSpPr/>
            <p:nvPr/>
          </p:nvSpPr>
          <p:spPr>
            <a:xfrm>
              <a:off x="2613769" y="2484838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806" y="0"/>
                  </a:moveTo>
                  <a:lnTo>
                    <a:pt x="1346" y="165"/>
                  </a:lnTo>
                  <a:lnTo>
                    <a:pt x="635" y="393"/>
                  </a:lnTo>
                  <a:lnTo>
                    <a:pt x="0" y="723"/>
                  </a:lnTo>
                  <a:lnTo>
                    <a:pt x="1549" y="3682"/>
                  </a:lnTo>
                  <a:lnTo>
                    <a:pt x="2133" y="3378"/>
                  </a:lnTo>
                  <a:lnTo>
                    <a:pt x="2768" y="3314"/>
                  </a:lnTo>
                  <a:lnTo>
                    <a:pt x="4114" y="3632"/>
                  </a:lnTo>
                  <a:lnTo>
                    <a:pt x="4800" y="4025"/>
                  </a:lnTo>
                  <a:lnTo>
                    <a:pt x="5397" y="4584"/>
                  </a:lnTo>
                  <a:lnTo>
                    <a:pt x="7670" y="2146"/>
                  </a:lnTo>
                  <a:lnTo>
                    <a:pt x="3530" y="50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2" name="object 3952" descr=""/>
            <p:cNvSpPr/>
            <p:nvPr/>
          </p:nvSpPr>
          <p:spPr>
            <a:xfrm>
              <a:off x="2615102" y="2487670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5">
                  <a:moveTo>
                    <a:pt x="1447" y="0"/>
                  </a:moveTo>
                  <a:lnTo>
                    <a:pt x="673" y="76"/>
                  </a:lnTo>
                  <a:lnTo>
                    <a:pt x="0" y="444"/>
                  </a:lnTo>
                  <a:lnTo>
                    <a:pt x="215" y="850"/>
                  </a:lnTo>
                  <a:lnTo>
                    <a:pt x="800" y="546"/>
                  </a:lnTo>
                  <a:lnTo>
                    <a:pt x="1435" y="482"/>
                  </a:lnTo>
                  <a:lnTo>
                    <a:pt x="2108" y="635"/>
                  </a:lnTo>
                  <a:lnTo>
                    <a:pt x="2781" y="800"/>
                  </a:lnTo>
                  <a:lnTo>
                    <a:pt x="3467" y="1193"/>
                  </a:lnTo>
                  <a:lnTo>
                    <a:pt x="4063" y="1752"/>
                  </a:lnTo>
                  <a:lnTo>
                    <a:pt x="4381" y="1409"/>
                  </a:lnTo>
                  <a:lnTo>
                    <a:pt x="3746" y="812"/>
                  </a:lnTo>
                  <a:lnTo>
                    <a:pt x="2984" y="368"/>
                  </a:lnTo>
                  <a:lnTo>
                    <a:pt x="2209" y="177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3" name="object 3953" descr=""/>
            <p:cNvSpPr/>
            <p:nvPr/>
          </p:nvSpPr>
          <p:spPr>
            <a:xfrm>
              <a:off x="2619164" y="2486984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2286" y="0"/>
                  </a:moveTo>
                  <a:lnTo>
                    <a:pt x="0" y="2438"/>
                  </a:lnTo>
                  <a:lnTo>
                    <a:pt x="596" y="2997"/>
                  </a:lnTo>
                  <a:lnTo>
                    <a:pt x="1104" y="3695"/>
                  </a:lnTo>
                  <a:lnTo>
                    <a:pt x="1854" y="5245"/>
                  </a:lnTo>
                  <a:lnTo>
                    <a:pt x="2108" y="6095"/>
                  </a:lnTo>
                  <a:lnTo>
                    <a:pt x="2222" y="6972"/>
                  </a:lnTo>
                  <a:lnTo>
                    <a:pt x="5537" y="6515"/>
                  </a:lnTo>
                  <a:lnTo>
                    <a:pt x="5359" y="5308"/>
                  </a:lnTo>
                  <a:lnTo>
                    <a:pt x="5016" y="4127"/>
                  </a:lnTo>
                  <a:lnTo>
                    <a:pt x="3949" y="1904"/>
                  </a:lnTo>
                  <a:lnTo>
                    <a:pt x="3213" y="876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4" name="object 3954" descr=""/>
            <p:cNvSpPr/>
            <p:nvPr/>
          </p:nvSpPr>
          <p:spPr>
            <a:xfrm>
              <a:off x="2619164" y="2489080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317" y="0"/>
                  </a:moveTo>
                  <a:lnTo>
                    <a:pt x="0" y="342"/>
                  </a:lnTo>
                  <a:lnTo>
                    <a:pt x="596" y="901"/>
                  </a:lnTo>
                  <a:lnTo>
                    <a:pt x="1104" y="1600"/>
                  </a:lnTo>
                  <a:lnTo>
                    <a:pt x="1473" y="2374"/>
                  </a:lnTo>
                  <a:lnTo>
                    <a:pt x="1854" y="3149"/>
                  </a:lnTo>
                  <a:lnTo>
                    <a:pt x="2108" y="4000"/>
                  </a:lnTo>
                  <a:lnTo>
                    <a:pt x="2222" y="4876"/>
                  </a:lnTo>
                  <a:lnTo>
                    <a:pt x="2692" y="4813"/>
                  </a:lnTo>
                  <a:lnTo>
                    <a:pt x="2565" y="3898"/>
                  </a:lnTo>
                  <a:lnTo>
                    <a:pt x="2298" y="2997"/>
                  </a:lnTo>
                  <a:lnTo>
                    <a:pt x="1892" y="2171"/>
                  </a:lnTo>
                  <a:lnTo>
                    <a:pt x="1498" y="1346"/>
                  </a:lnTo>
                  <a:lnTo>
                    <a:pt x="965" y="596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5" name="object 3955" descr=""/>
            <p:cNvSpPr/>
            <p:nvPr/>
          </p:nvSpPr>
          <p:spPr>
            <a:xfrm>
              <a:off x="2614427" y="249275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1066" y="0"/>
                  </a:moveTo>
                  <a:lnTo>
                    <a:pt x="0" y="3162"/>
                  </a:lnTo>
                  <a:lnTo>
                    <a:pt x="2146" y="3898"/>
                  </a:lnTo>
                  <a:lnTo>
                    <a:pt x="4432" y="4394"/>
                  </a:lnTo>
                  <a:lnTo>
                    <a:pt x="6756" y="4533"/>
                  </a:lnTo>
                  <a:lnTo>
                    <a:pt x="6959" y="1193"/>
                  </a:lnTo>
                  <a:lnTo>
                    <a:pt x="4965" y="1079"/>
                  </a:lnTo>
                  <a:lnTo>
                    <a:pt x="3009" y="660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6" name="object 3956" descr=""/>
            <p:cNvSpPr/>
            <p:nvPr/>
          </p:nvSpPr>
          <p:spPr>
            <a:xfrm>
              <a:off x="2615341" y="2492757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152" y="0"/>
                  </a:moveTo>
                  <a:lnTo>
                    <a:pt x="0" y="444"/>
                  </a:lnTo>
                  <a:lnTo>
                    <a:pt x="1968" y="1104"/>
                  </a:lnTo>
                  <a:lnTo>
                    <a:pt x="3975" y="1549"/>
                  </a:lnTo>
                  <a:lnTo>
                    <a:pt x="6019" y="1663"/>
                  </a:lnTo>
                  <a:lnTo>
                    <a:pt x="6045" y="1193"/>
                  </a:lnTo>
                  <a:lnTo>
                    <a:pt x="4051" y="1079"/>
                  </a:lnTo>
                  <a:lnTo>
                    <a:pt x="2095" y="66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7" name="object 3957" descr=""/>
            <p:cNvSpPr/>
            <p:nvPr/>
          </p:nvSpPr>
          <p:spPr>
            <a:xfrm>
              <a:off x="2608281" y="2490342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409" y="0"/>
                  </a:moveTo>
                  <a:lnTo>
                    <a:pt x="0" y="3035"/>
                  </a:lnTo>
                  <a:lnTo>
                    <a:pt x="4000" y="4864"/>
                  </a:lnTo>
                  <a:lnTo>
                    <a:pt x="6146" y="5588"/>
                  </a:lnTo>
                  <a:lnTo>
                    <a:pt x="7213" y="2413"/>
                  </a:lnTo>
                  <a:lnTo>
                    <a:pt x="5270" y="1765"/>
                  </a:lnTo>
                  <a:lnTo>
                    <a:pt x="3352" y="901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8" name="object 3958" descr=""/>
            <p:cNvSpPr/>
            <p:nvPr/>
          </p:nvSpPr>
          <p:spPr>
            <a:xfrm>
              <a:off x="2609488" y="249034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03" y="0"/>
                  </a:moveTo>
                  <a:lnTo>
                    <a:pt x="0" y="431"/>
                  </a:lnTo>
                  <a:lnTo>
                    <a:pt x="1955" y="1333"/>
                  </a:lnTo>
                  <a:lnTo>
                    <a:pt x="3886" y="2197"/>
                  </a:lnTo>
                  <a:lnTo>
                    <a:pt x="5854" y="2857"/>
                  </a:lnTo>
                  <a:lnTo>
                    <a:pt x="6007" y="2413"/>
                  </a:lnTo>
                  <a:lnTo>
                    <a:pt x="4063" y="1765"/>
                  </a:lnTo>
                  <a:lnTo>
                    <a:pt x="2146" y="901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9" name="object 3959" descr=""/>
            <p:cNvSpPr/>
            <p:nvPr/>
          </p:nvSpPr>
          <p:spPr>
            <a:xfrm>
              <a:off x="2602481" y="248766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193" y="0"/>
                  </a:moveTo>
                  <a:lnTo>
                    <a:pt x="0" y="3124"/>
                  </a:lnTo>
                  <a:lnTo>
                    <a:pt x="482" y="3302"/>
                  </a:lnTo>
                  <a:lnTo>
                    <a:pt x="2400" y="4127"/>
                  </a:lnTo>
                  <a:lnTo>
                    <a:pt x="5803" y="5702"/>
                  </a:lnTo>
                  <a:lnTo>
                    <a:pt x="7213" y="2667"/>
                  </a:lnTo>
                  <a:lnTo>
                    <a:pt x="4267" y="1308"/>
                  </a:lnTo>
                  <a:lnTo>
                    <a:pt x="2755" y="635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0" name="object 3960" descr=""/>
            <p:cNvSpPr/>
            <p:nvPr/>
          </p:nvSpPr>
          <p:spPr>
            <a:xfrm>
              <a:off x="2603510" y="2487669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65" y="0"/>
                  </a:moveTo>
                  <a:lnTo>
                    <a:pt x="0" y="431"/>
                  </a:lnTo>
                  <a:lnTo>
                    <a:pt x="520" y="635"/>
                  </a:lnTo>
                  <a:lnTo>
                    <a:pt x="2044" y="1282"/>
                  </a:lnTo>
                  <a:lnTo>
                    <a:pt x="4025" y="2184"/>
                  </a:lnTo>
                  <a:lnTo>
                    <a:pt x="5981" y="3098"/>
                  </a:lnTo>
                  <a:lnTo>
                    <a:pt x="6184" y="2667"/>
                  </a:lnTo>
                  <a:lnTo>
                    <a:pt x="3238" y="1308"/>
                  </a:lnTo>
                  <a:lnTo>
                    <a:pt x="1727" y="63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1" name="object 3961" descr=""/>
            <p:cNvSpPr/>
            <p:nvPr/>
          </p:nvSpPr>
          <p:spPr>
            <a:xfrm>
              <a:off x="2596521" y="248575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711" y="0"/>
                  </a:moveTo>
                  <a:lnTo>
                    <a:pt x="0" y="3263"/>
                  </a:lnTo>
                  <a:lnTo>
                    <a:pt x="2032" y="3708"/>
                  </a:lnTo>
                  <a:lnTo>
                    <a:pt x="4025" y="4292"/>
                  </a:lnTo>
                  <a:lnTo>
                    <a:pt x="5956" y="5029"/>
                  </a:lnTo>
                  <a:lnTo>
                    <a:pt x="7150" y="1917"/>
                  </a:lnTo>
                  <a:lnTo>
                    <a:pt x="5054" y="1104"/>
                  </a:lnTo>
                  <a:lnTo>
                    <a:pt x="2895" y="469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2" name="object 3962" descr=""/>
            <p:cNvSpPr/>
            <p:nvPr/>
          </p:nvSpPr>
          <p:spPr>
            <a:xfrm>
              <a:off x="2597131" y="2485755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101" y="0"/>
                  </a:moveTo>
                  <a:lnTo>
                    <a:pt x="0" y="457"/>
                  </a:lnTo>
                  <a:lnTo>
                    <a:pt x="2159" y="927"/>
                  </a:lnTo>
                  <a:lnTo>
                    <a:pt x="4305" y="1549"/>
                  </a:lnTo>
                  <a:lnTo>
                    <a:pt x="6375" y="2349"/>
                  </a:lnTo>
                  <a:lnTo>
                    <a:pt x="6540" y="1917"/>
                  </a:lnTo>
                  <a:lnTo>
                    <a:pt x="4445" y="1104"/>
                  </a:lnTo>
                  <a:lnTo>
                    <a:pt x="2286" y="4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3" name="object 3963" descr=""/>
            <p:cNvSpPr/>
            <p:nvPr/>
          </p:nvSpPr>
          <p:spPr>
            <a:xfrm>
              <a:off x="2590318" y="248474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330" y="0"/>
                  </a:moveTo>
                  <a:lnTo>
                    <a:pt x="0" y="3327"/>
                  </a:lnTo>
                  <a:lnTo>
                    <a:pt x="2095" y="3530"/>
                  </a:lnTo>
                  <a:lnTo>
                    <a:pt x="4165" y="3835"/>
                  </a:lnTo>
                  <a:lnTo>
                    <a:pt x="6197" y="4279"/>
                  </a:lnTo>
                  <a:lnTo>
                    <a:pt x="6908" y="1016"/>
                  </a:lnTo>
                  <a:lnTo>
                    <a:pt x="4724" y="533"/>
                  </a:lnTo>
                  <a:lnTo>
                    <a:pt x="2527" y="215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4" name="object 3964" descr=""/>
            <p:cNvSpPr/>
            <p:nvPr/>
          </p:nvSpPr>
          <p:spPr>
            <a:xfrm>
              <a:off x="2590598" y="2484744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50" y="0"/>
                  </a:moveTo>
                  <a:lnTo>
                    <a:pt x="0" y="469"/>
                  </a:lnTo>
                  <a:lnTo>
                    <a:pt x="2184" y="685"/>
                  </a:lnTo>
                  <a:lnTo>
                    <a:pt x="4368" y="1003"/>
                  </a:lnTo>
                  <a:lnTo>
                    <a:pt x="6527" y="1473"/>
                  </a:lnTo>
                  <a:lnTo>
                    <a:pt x="6629" y="1016"/>
                  </a:lnTo>
                  <a:lnTo>
                    <a:pt x="4444" y="533"/>
                  </a:lnTo>
                  <a:lnTo>
                    <a:pt x="2247" y="21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5" name="object 3965" descr=""/>
            <p:cNvSpPr/>
            <p:nvPr/>
          </p:nvSpPr>
          <p:spPr>
            <a:xfrm>
              <a:off x="2583954" y="248431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39" y="0"/>
                  </a:moveTo>
                  <a:lnTo>
                    <a:pt x="0" y="3340"/>
                  </a:lnTo>
                  <a:lnTo>
                    <a:pt x="2146" y="3429"/>
                  </a:lnTo>
                  <a:lnTo>
                    <a:pt x="4267" y="3543"/>
                  </a:lnTo>
                  <a:lnTo>
                    <a:pt x="6362" y="3759"/>
                  </a:lnTo>
                  <a:lnTo>
                    <a:pt x="6692" y="431"/>
                  </a:lnTo>
                  <a:lnTo>
                    <a:pt x="4495" y="215"/>
                  </a:lnTo>
                  <a:lnTo>
                    <a:pt x="2311" y="8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6" name="object 3966" descr=""/>
            <p:cNvSpPr/>
            <p:nvPr/>
          </p:nvSpPr>
          <p:spPr>
            <a:xfrm>
              <a:off x="2584069" y="2484313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25" y="0"/>
                  </a:moveTo>
                  <a:lnTo>
                    <a:pt x="0" y="469"/>
                  </a:lnTo>
                  <a:lnTo>
                    <a:pt x="2171" y="558"/>
                  </a:lnTo>
                  <a:lnTo>
                    <a:pt x="4356" y="673"/>
                  </a:lnTo>
                  <a:lnTo>
                    <a:pt x="6527" y="901"/>
                  </a:lnTo>
                  <a:lnTo>
                    <a:pt x="6578" y="431"/>
                  </a:lnTo>
                  <a:lnTo>
                    <a:pt x="4381" y="215"/>
                  </a:lnTo>
                  <a:lnTo>
                    <a:pt x="2197" y="8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7" name="object 3967" descr=""/>
            <p:cNvSpPr/>
            <p:nvPr/>
          </p:nvSpPr>
          <p:spPr>
            <a:xfrm>
              <a:off x="2577418" y="248389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04" y="0"/>
                  </a:moveTo>
                  <a:lnTo>
                    <a:pt x="0" y="3327"/>
                  </a:lnTo>
                  <a:lnTo>
                    <a:pt x="2146" y="3543"/>
                  </a:lnTo>
                  <a:lnTo>
                    <a:pt x="3822" y="3657"/>
                  </a:lnTo>
                  <a:lnTo>
                    <a:pt x="4406" y="3670"/>
                  </a:lnTo>
                  <a:lnTo>
                    <a:pt x="6540" y="3759"/>
                  </a:lnTo>
                  <a:lnTo>
                    <a:pt x="6680" y="419"/>
                  </a:lnTo>
                  <a:lnTo>
                    <a:pt x="4000" y="317"/>
                  </a:lnTo>
                  <a:lnTo>
                    <a:pt x="2451" y="215"/>
                  </a:lnTo>
                  <a:lnTo>
                    <a:pt x="1409" y="10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8" name="object 3968" descr=""/>
            <p:cNvSpPr/>
            <p:nvPr/>
          </p:nvSpPr>
          <p:spPr>
            <a:xfrm>
              <a:off x="2577684" y="2483895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38" y="0"/>
                  </a:moveTo>
                  <a:lnTo>
                    <a:pt x="0" y="469"/>
                  </a:lnTo>
                  <a:lnTo>
                    <a:pt x="1092" y="571"/>
                  </a:lnTo>
                  <a:lnTo>
                    <a:pt x="2146" y="685"/>
                  </a:lnTo>
                  <a:lnTo>
                    <a:pt x="3708" y="787"/>
                  </a:lnTo>
                  <a:lnTo>
                    <a:pt x="4216" y="800"/>
                  </a:lnTo>
                  <a:lnTo>
                    <a:pt x="6388" y="889"/>
                  </a:lnTo>
                  <a:lnTo>
                    <a:pt x="6413" y="419"/>
                  </a:lnTo>
                  <a:lnTo>
                    <a:pt x="3733" y="317"/>
                  </a:lnTo>
                  <a:lnTo>
                    <a:pt x="2184" y="215"/>
                  </a:lnTo>
                  <a:lnTo>
                    <a:pt x="1142" y="10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9" name="object 3969" descr=""/>
            <p:cNvSpPr/>
            <p:nvPr/>
          </p:nvSpPr>
          <p:spPr>
            <a:xfrm>
              <a:off x="2570284" y="2483765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5118" y="0"/>
                  </a:moveTo>
                  <a:lnTo>
                    <a:pt x="0" y="2235"/>
                  </a:lnTo>
                  <a:lnTo>
                    <a:pt x="2590" y="4343"/>
                  </a:lnTo>
                  <a:lnTo>
                    <a:pt x="2819" y="4064"/>
                  </a:lnTo>
                  <a:lnTo>
                    <a:pt x="3048" y="3860"/>
                  </a:lnTo>
                  <a:lnTo>
                    <a:pt x="3327" y="3721"/>
                  </a:lnTo>
                  <a:lnTo>
                    <a:pt x="3594" y="3568"/>
                  </a:lnTo>
                  <a:lnTo>
                    <a:pt x="3911" y="3467"/>
                  </a:lnTo>
                  <a:lnTo>
                    <a:pt x="5092" y="3302"/>
                  </a:lnTo>
                  <a:lnTo>
                    <a:pt x="6096" y="3365"/>
                  </a:lnTo>
                  <a:lnTo>
                    <a:pt x="7137" y="3454"/>
                  </a:lnTo>
                  <a:lnTo>
                    <a:pt x="7442" y="127"/>
                  </a:lnTo>
                  <a:lnTo>
                    <a:pt x="6324" y="38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0" name="object 3970" descr=""/>
            <p:cNvSpPr/>
            <p:nvPr/>
          </p:nvSpPr>
          <p:spPr>
            <a:xfrm>
              <a:off x="2570284" y="2483765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5118" y="0"/>
                  </a:moveTo>
                  <a:lnTo>
                    <a:pt x="0" y="2235"/>
                  </a:lnTo>
                  <a:lnTo>
                    <a:pt x="368" y="2527"/>
                  </a:lnTo>
                  <a:lnTo>
                    <a:pt x="787" y="2006"/>
                  </a:lnTo>
                  <a:lnTo>
                    <a:pt x="1320" y="1536"/>
                  </a:lnTo>
                  <a:lnTo>
                    <a:pt x="2578" y="850"/>
                  </a:lnTo>
                  <a:lnTo>
                    <a:pt x="3251" y="673"/>
                  </a:lnTo>
                  <a:lnTo>
                    <a:pt x="4521" y="482"/>
                  </a:lnTo>
                  <a:lnTo>
                    <a:pt x="5130" y="469"/>
                  </a:lnTo>
                  <a:lnTo>
                    <a:pt x="6286" y="508"/>
                  </a:lnTo>
                  <a:lnTo>
                    <a:pt x="7391" y="596"/>
                  </a:lnTo>
                  <a:lnTo>
                    <a:pt x="7442" y="127"/>
                  </a:lnTo>
                  <a:lnTo>
                    <a:pt x="6324" y="38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1" name="object 3971" descr=""/>
            <p:cNvSpPr/>
            <p:nvPr/>
          </p:nvSpPr>
          <p:spPr>
            <a:xfrm>
              <a:off x="2567851" y="2486001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2438" y="0"/>
                  </a:moveTo>
                  <a:lnTo>
                    <a:pt x="0" y="6946"/>
                  </a:lnTo>
                  <a:lnTo>
                    <a:pt x="3327" y="7264"/>
                  </a:lnTo>
                  <a:lnTo>
                    <a:pt x="3378" y="6794"/>
                  </a:lnTo>
                  <a:lnTo>
                    <a:pt x="3467" y="6223"/>
                  </a:lnTo>
                  <a:lnTo>
                    <a:pt x="3771" y="4902"/>
                  </a:lnTo>
                  <a:lnTo>
                    <a:pt x="4191" y="3517"/>
                  </a:lnTo>
                  <a:lnTo>
                    <a:pt x="4572" y="2667"/>
                  </a:lnTo>
                  <a:lnTo>
                    <a:pt x="5029" y="2108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2" name="object 3972" descr=""/>
            <p:cNvSpPr/>
            <p:nvPr/>
          </p:nvSpPr>
          <p:spPr>
            <a:xfrm>
              <a:off x="2567851" y="2486001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438" y="0"/>
                  </a:moveTo>
                  <a:lnTo>
                    <a:pt x="0" y="6946"/>
                  </a:lnTo>
                  <a:lnTo>
                    <a:pt x="469" y="6997"/>
                  </a:lnTo>
                  <a:lnTo>
                    <a:pt x="495" y="6705"/>
                  </a:lnTo>
                  <a:lnTo>
                    <a:pt x="571" y="6121"/>
                  </a:lnTo>
                  <a:lnTo>
                    <a:pt x="1803" y="1930"/>
                  </a:lnTo>
                  <a:lnTo>
                    <a:pt x="2057" y="1371"/>
                  </a:lnTo>
                  <a:lnTo>
                    <a:pt x="2374" y="812"/>
                  </a:lnTo>
                  <a:lnTo>
                    <a:pt x="2794" y="292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3" name="object 3973" descr=""/>
            <p:cNvSpPr/>
            <p:nvPr/>
          </p:nvSpPr>
          <p:spPr>
            <a:xfrm>
              <a:off x="2567732" y="2492945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14" y="0"/>
                  </a:moveTo>
                  <a:lnTo>
                    <a:pt x="0" y="1193"/>
                  </a:lnTo>
                  <a:lnTo>
                    <a:pt x="12" y="2362"/>
                  </a:lnTo>
                  <a:lnTo>
                    <a:pt x="177" y="4673"/>
                  </a:lnTo>
                  <a:lnTo>
                    <a:pt x="342" y="5803"/>
                  </a:lnTo>
                  <a:lnTo>
                    <a:pt x="571" y="6934"/>
                  </a:lnTo>
                  <a:lnTo>
                    <a:pt x="3848" y="6261"/>
                  </a:lnTo>
                  <a:lnTo>
                    <a:pt x="3644" y="5270"/>
                  </a:lnTo>
                  <a:lnTo>
                    <a:pt x="3492" y="4267"/>
                  </a:lnTo>
                  <a:lnTo>
                    <a:pt x="3352" y="2273"/>
                  </a:lnTo>
                  <a:lnTo>
                    <a:pt x="3352" y="1282"/>
                  </a:lnTo>
                  <a:lnTo>
                    <a:pt x="3441" y="33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4" name="object 3974" descr=""/>
            <p:cNvSpPr/>
            <p:nvPr/>
          </p:nvSpPr>
          <p:spPr>
            <a:xfrm>
              <a:off x="2567732" y="2492945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114" y="0"/>
                  </a:moveTo>
                  <a:lnTo>
                    <a:pt x="0" y="1193"/>
                  </a:lnTo>
                  <a:lnTo>
                    <a:pt x="12" y="2362"/>
                  </a:lnTo>
                  <a:lnTo>
                    <a:pt x="177" y="4673"/>
                  </a:lnTo>
                  <a:lnTo>
                    <a:pt x="342" y="5803"/>
                  </a:lnTo>
                  <a:lnTo>
                    <a:pt x="571" y="6934"/>
                  </a:lnTo>
                  <a:lnTo>
                    <a:pt x="1028" y="6845"/>
                  </a:lnTo>
                  <a:lnTo>
                    <a:pt x="800" y="5740"/>
                  </a:lnTo>
                  <a:lnTo>
                    <a:pt x="647" y="4610"/>
                  </a:lnTo>
                  <a:lnTo>
                    <a:pt x="482" y="2349"/>
                  </a:lnTo>
                  <a:lnTo>
                    <a:pt x="469" y="1206"/>
                  </a:lnTo>
                  <a:lnTo>
                    <a:pt x="584" y="5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5" name="object 3975" descr=""/>
            <p:cNvSpPr/>
            <p:nvPr/>
          </p:nvSpPr>
          <p:spPr>
            <a:xfrm>
              <a:off x="2568308" y="2499209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3263" y="0"/>
                  </a:moveTo>
                  <a:lnTo>
                    <a:pt x="0" y="673"/>
                  </a:lnTo>
                  <a:lnTo>
                    <a:pt x="228" y="1790"/>
                  </a:lnTo>
                  <a:lnTo>
                    <a:pt x="533" y="2908"/>
                  </a:lnTo>
                  <a:lnTo>
                    <a:pt x="1282" y="5092"/>
                  </a:lnTo>
                  <a:lnTo>
                    <a:pt x="1739" y="6172"/>
                  </a:lnTo>
                  <a:lnTo>
                    <a:pt x="2298" y="7213"/>
                  </a:lnTo>
                  <a:lnTo>
                    <a:pt x="5232" y="5626"/>
                  </a:lnTo>
                  <a:lnTo>
                    <a:pt x="4318" y="3911"/>
                  </a:lnTo>
                  <a:lnTo>
                    <a:pt x="3683" y="1968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6" name="object 3976" descr=""/>
            <p:cNvSpPr/>
            <p:nvPr/>
          </p:nvSpPr>
          <p:spPr>
            <a:xfrm>
              <a:off x="2568308" y="2499780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457" y="0"/>
                  </a:moveTo>
                  <a:lnTo>
                    <a:pt x="0" y="101"/>
                  </a:lnTo>
                  <a:lnTo>
                    <a:pt x="228" y="1219"/>
                  </a:lnTo>
                  <a:lnTo>
                    <a:pt x="533" y="2336"/>
                  </a:lnTo>
                  <a:lnTo>
                    <a:pt x="1282" y="4521"/>
                  </a:lnTo>
                  <a:lnTo>
                    <a:pt x="1739" y="5600"/>
                  </a:lnTo>
                  <a:lnTo>
                    <a:pt x="2298" y="6642"/>
                  </a:lnTo>
                  <a:lnTo>
                    <a:pt x="2705" y="6413"/>
                  </a:lnTo>
                  <a:lnTo>
                    <a:pt x="2159" y="5397"/>
                  </a:lnTo>
                  <a:lnTo>
                    <a:pt x="1714" y="4343"/>
                  </a:lnTo>
                  <a:lnTo>
                    <a:pt x="977" y="2197"/>
                  </a:lnTo>
                  <a:lnTo>
                    <a:pt x="685" y="110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7" name="object 3977" descr=""/>
            <p:cNvSpPr/>
            <p:nvPr/>
          </p:nvSpPr>
          <p:spPr>
            <a:xfrm>
              <a:off x="2570607" y="250483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933" y="0"/>
                  </a:moveTo>
                  <a:lnTo>
                    <a:pt x="0" y="1587"/>
                  </a:lnTo>
                  <a:lnTo>
                    <a:pt x="558" y="2628"/>
                  </a:lnTo>
                  <a:lnTo>
                    <a:pt x="1231" y="3644"/>
                  </a:lnTo>
                  <a:lnTo>
                    <a:pt x="5448" y="6819"/>
                  </a:lnTo>
                  <a:lnTo>
                    <a:pt x="6502" y="3644"/>
                  </a:lnTo>
                  <a:lnTo>
                    <a:pt x="5829" y="3429"/>
                  </a:lnTo>
                  <a:lnTo>
                    <a:pt x="5143" y="2946"/>
                  </a:lnTo>
                  <a:lnTo>
                    <a:pt x="3937" y="1651"/>
                  </a:lnTo>
                  <a:lnTo>
                    <a:pt x="3403" y="850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8" name="object 3978" descr=""/>
            <p:cNvSpPr/>
            <p:nvPr/>
          </p:nvSpPr>
          <p:spPr>
            <a:xfrm>
              <a:off x="2570607" y="250620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06" y="0"/>
                  </a:moveTo>
                  <a:lnTo>
                    <a:pt x="5448" y="5448"/>
                  </a:lnTo>
                  <a:lnTo>
                    <a:pt x="5600" y="5003"/>
                  </a:lnTo>
                  <a:lnTo>
                    <a:pt x="4953" y="4787"/>
                  </a:lnTo>
                  <a:lnTo>
                    <a:pt x="4368" y="4483"/>
                  </a:lnTo>
                  <a:lnTo>
                    <a:pt x="3327" y="3746"/>
                  </a:lnTo>
                  <a:lnTo>
                    <a:pt x="2857" y="3327"/>
                  </a:lnTo>
                  <a:lnTo>
                    <a:pt x="2451" y="2882"/>
                  </a:lnTo>
                  <a:lnTo>
                    <a:pt x="1612" y="1993"/>
                  </a:lnTo>
                  <a:lnTo>
                    <a:pt x="965" y="1015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9" name="object 3979" descr=""/>
            <p:cNvSpPr/>
            <p:nvPr/>
          </p:nvSpPr>
          <p:spPr>
            <a:xfrm>
              <a:off x="2577108" y="2502176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708" y="0"/>
                  </a:moveTo>
                  <a:lnTo>
                    <a:pt x="368" y="139"/>
                  </a:lnTo>
                  <a:lnTo>
                    <a:pt x="457" y="2222"/>
                  </a:lnTo>
                  <a:lnTo>
                    <a:pt x="355" y="4305"/>
                  </a:lnTo>
                  <a:lnTo>
                    <a:pt x="0" y="6311"/>
                  </a:lnTo>
                  <a:lnTo>
                    <a:pt x="3289" y="6896"/>
                  </a:lnTo>
                  <a:lnTo>
                    <a:pt x="3695" y="4597"/>
                  </a:lnTo>
                  <a:lnTo>
                    <a:pt x="3797" y="2286"/>
                  </a:lnTo>
                  <a:lnTo>
                    <a:pt x="370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0" name="object 3980" descr=""/>
            <p:cNvSpPr/>
            <p:nvPr/>
          </p:nvSpPr>
          <p:spPr>
            <a:xfrm>
              <a:off x="2579927" y="2502176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888" y="0"/>
                  </a:moveTo>
                  <a:lnTo>
                    <a:pt x="419" y="25"/>
                  </a:lnTo>
                  <a:lnTo>
                    <a:pt x="507" y="2273"/>
                  </a:lnTo>
                  <a:lnTo>
                    <a:pt x="406" y="4546"/>
                  </a:lnTo>
                  <a:lnTo>
                    <a:pt x="0" y="6807"/>
                  </a:lnTo>
                  <a:lnTo>
                    <a:pt x="469" y="6896"/>
                  </a:lnTo>
                  <a:lnTo>
                    <a:pt x="876" y="4597"/>
                  </a:lnTo>
                  <a:lnTo>
                    <a:pt x="977" y="2286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1" name="object 3981" descr=""/>
            <p:cNvSpPr/>
            <p:nvPr/>
          </p:nvSpPr>
          <p:spPr>
            <a:xfrm>
              <a:off x="2576661" y="2495390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263" y="0"/>
                  </a:moveTo>
                  <a:lnTo>
                    <a:pt x="0" y="723"/>
                  </a:lnTo>
                  <a:lnTo>
                    <a:pt x="457" y="2755"/>
                  </a:lnTo>
                  <a:lnTo>
                    <a:pt x="736" y="4838"/>
                  </a:lnTo>
                  <a:lnTo>
                    <a:pt x="812" y="6921"/>
                  </a:lnTo>
                  <a:lnTo>
                    <a:pt x="4152" y="6781"/>
                  </a:lnTo>
                  <a:lnTo>
                    <a:pt x="4064" y="4495"/>
                  </a:lnTo>
                  <a:lnTo>
                    <a:pt x="3759" y="2235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2" name="object 3982" descr=""/>
            <p:cNvSpPr/>
            <p:nvPr/>
          </p:nvSpPr>
          <p:spPr>
            <a:xfrm>
              <a:off x="2579467" y="2495390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457" y="0"/>
                  </a:moveTo>
                  <a:lnTo>
                    <a:pt x="0" y="101"/>
                  </a:lnTo>
                  <a:lnTo>
                    <a:pt x="495" y="2311"/>
                  </a:lnTo>
                  <a:lnTo>
                    <a:pt x="787" y="4546"/>
                  </a:lnTo>
                  <a:lnTo>
                    <a:pt x="876" y="6807"/>
                  </a:lnTo>
                  <a:lnTo>
                    <a:pt x="1346" y="6781"/>
                  </a:lnTo>
                  <a:lnTo>
                    <a:pt x="1257" y="4495"/>
                  </a:lnTo>
                  <a:lnTo>
                    <a:pt x="952" y="223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3" name="object 3983" descr=""/>
            <p:cNvSpPr/>
            <p:nvPr/>
          </p:nvSpPr>
          <p:spPr>
            <a:xfrm>
              <a:off x="2574747" y="2488850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3048" y="0"/>
                  </a:moveTo>
                  <a:lnTo>
                    <a:pt x="0" y="1358"/>
                  </a:lnTo>
                  <a:lnTo>
                    <a:pt x="838" y="3238"/>
                  </a:lnTo>
                  <a:lnTo>
                    <a:pt x="1460" y="5232"/>
                  </a:lnTo>
                  <a:lnTo>
                    <a:pt x="1917" y="7264"/>
                  </a:lnTo>
                  <a:lnTo>
                    <a:pt x="5181" y="6540"/>
                  </a:lnTo>
                  <a:lnTo>
                    <a:pt x="4686" y="4305"/>
                  </a:lnTo>
                  <a:lnTo>
                    <a:pt x="3987" y="2120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4" name="object 3984" descr=""/>
            <p:cNvSpPr/>
            <p:nvPr/>
          </p:nvSpPr>
          <p:spPr>
            <a:xfrm>
              <a:off x="2577363" y="2488850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431" y="0"/>
                  </a:moveTo>
                  <a:lnTo>
                    <a:pt x="0" y="190"/>
                  </a:lnTo>
                  <a:lnTo>
                    <a:pt x="927" y="2273"/>
                  </a:lnTo>
                  <a:lnTo>
                    <a:pt x="1612" y="4445"/>
                  </a:lnTo>
                  <a:lnTo>
                    <a:pt x="2108" y="6642"/>
                  </a:lnTo>
                  <a:lnTo>
                    <a:pt x="2565" y="6540"/>
                  </a:lnTo>
                  <a:lnTo>
                    <a:pt x="2070" y="4305"/>
                  </a:lnTo>
                  <a:lnTo>
                    <a:pt x="1371" y="212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5" name="object 3985" descr=""/>
            <p:cNvSpPr/>
            <p:nvPr/>
          </p:nvSpPr>
          <p:spPr>
            <a:xfrm>
              <a:off x="2571562" y="2482881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501" y="0"/>
                  </a:moveTo>
                  <a:lnTo>
                    <a:pt x="0" y="2209"/>
                  </a:lnTo>
                  <a:lnTo>
                    <a:pt x="1295" y="3682"/>
                  </a:lnTo>
                  <a:lnTo>
                    <a:pt x="2349" y="5448"/>
                  </a:lnTo>
                  <a:lnTo>
                    <a:pt x="3187" y="7327"/>
                  </a:lnTo>
                  <a:lnTo>
                    <a:pt x="6235" y="5969"/>
                  </a:lnTo>
                  <a:lnTo>
                    <a:pt x="5283" y="3860"/>
                  </a:lnTo>
                  <a:lnTo>
                    <a:pt x="4102" y="1816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6" name="object 3986" descr=""/>
            <p:cNvSpPr/>
            <p:nvPr/>
          </p:nvSpPr>
          <p:spPr>
            <a:xfrm>
              <a:off x="2573708" y="2482881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355" y="0"/>
                  </a:moveTo>
                  <a:lnTo>
                    <a:pt x="0" y="304"/>
                  </a:lnTo>
                  <a:lnTo>
                    <a:pt x="1562" y="2070"/>
                  </a:lnTo>
                  <a:lnTo>
                    <a:pt x="2730" y="4076"/>
                  </a:lnTo>
                  <a:lnTo>
                    <a:pt x="3657" y="6159"/>
                  </a:lnTo>
                  <a:lnTo>
                    <a:pt x="4089" y="5969"/>
                  </a:lnTo>
                  <a:lnTo>
                    <a:pt x="3136" y="3860"/>
                  </a:lnTo>
                  <a:lnTo>
                    <a:pt x="1955" y="1816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7" name="object 3987" descr=""/>
            <p:cNvSpPr/>
            <p:nvPr/>
          </p:nvSpPr>
          <p:spPr>
            <a:xfrm>
              <a:off x="2566974" y="247876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952" y="0"/>
                  </a:moveTo>
                  <a:lnTo>
                    <a:pt x="0" y="3200"/>
                  </a:lnTo>
                  <a:lnTo>
                    <a:pt x="1727" y="3708"/>
                  </a:lnTo>
                  <a:lnTo>
                    <a:pt x="3289" y="4864"/>
                  </a:lnTo>
                  <a:lnTo>
                    <a:pt x="4584" y="6324"/>
                  </a:lnTo>
                  <a:lnTo>
                    <a:pt x="7086" y="4114"/>
                  </a:lnTo>
                  <a:lnTo>
                    <a:pt x="6286" y="3213"/>
                  </a:lnTo>
                  <a:lnTo>
                    <a:pt x="5384" y="2374"/>
                  </a:lnTo>
                  <a:lnTo>
                    <a:pt x="3340" y="952"/>
                  </a:lnTo>
                  <a:lnTo>
                    <a:pt x="2184" y="368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8" name="object 3988" descr=""/>
            <p:cNvSpPr/>
            <p:nvPr/>
          </p:nvSpPr>
          <p:spPr>
            <a:xfrm>
              <a:off x="2567787" y="2478766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139" y="0"/>
                  </a:moveTo>
                  <a:lnTo>
                    <a:pt x="0" y="444"/>
                  </a:lnTo>
                  <a:lnTo>
                    <a:pt x="1193" y="800"/>
                  </a:lnTo>
                  <a:lnTo>
                    <a:pt x="2298" y="1358"/>
                  </a:lnTo>
                  <a:lnTo>
                    <a:pt x="4267" y="2730"/>
                  </a:lnTo>
                  <a:lnTo>
                    <a:pt x="5143" y="3543"/>
                  </a:lnTo>
                  <a:lnTo>
                    <a:pt x="5930" y="4419"/>
                  </a:lnTo>
                  <a:lnTo>
                    <a:pt x="6273" y="4114"/>
                  </a:lnTo>
                  <a:lnTo>
                    <a:pt x="5473" y="3213"/>
                  </a:lnTo>
                  <a:lnTo>
                    <a:pt x="4571" y="2374"/>
                  </a:lnTo>
                  <a:lnTo>
                    <a:pt x="2527" y="952"/>
                  </a:lnTo>
                  <a:lnTo>
                    <a:pt x="1371" y="36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9" name="object 3989" descr=""/>
            <p:cNvSpPr/>
            <p:nvPr/>
          </p:nvSpPr>
          <p:spPr>
            <a:xfrm>
              <a:off x="2560436" y="2478250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4953" y="0"/>
                  </a:moveTo>
                  <a:lnTo>
                    <a:pt x="457" y="685"/>
                  </a:lnTo>
                  <a:lnTo>
                    <a:pt x="304" y="723"/>
                  </a:lnTo>
                  <a:lnTo>
                    <a:pt x="0" y="838"/>
                  </a:lnTo>
                  <a:lnTo>
                    <a:pt x="1155" y="3975"/>
                  </a:lnTo>
                  <a:lnTo>
                    <a:pt x="2044" y="3695"/>
                  </a:lnTo>
                  <a:lnTo>
                    <a:pt x="2946" y="3492"/>
                  </a:lnTo>
                  <a:lnTo>
                    <a:pt x="3403" y="3429"/>
                  </a:lnTo>
                  <a:lnTo>
                    <a:pt x="4775" y="3352"/>
                  </a:lnTo>
                  <a:lnTo>
                    <a:pt x="5676" y="3454"/>
                  </a:lnTo>
                  <a:lnTo>
                    <a:pt x="6540" y="3721"/>
                  </a:lnTo>
                  <a:lnTo>
                    <a:pt x="7493" y="520"/>
                  </a:lnTo>
                  <a:lnTo>
                    <a:pt x="6261" y="152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0" name="object 3990" descr=""/>
            <p:cNvSpPr/>
            <p:nvPr/>
          </p:nvSpPr>
          <p:spPr>
            <a:xfrm>
              <a:off x="2560436" y="2478250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4953" y="0"/>
                  </a:moveTo>
                  <a:lnTo>
                    <a:pt x="457" y="685"/>
                  </a:lnTo>
                  <a:lnTo>
                    <a:pt x="304" y="723"/>
                  </a:lnTo>
                  <a:lnTo>
                    <a:pt x="0" y="838"/>
                  </a:lnTo>
                  <a:lnTo>
                    <a:pt x="165" y="1282"/>
                  </a:lnTo>
                  <a:lnTo>
                    <a:pt x="304" y="1219"/>
                  </a:lnTo>
                  <a:lnTo>
                    <a:pt x="736" y="1079"/>
                  </a:lnTo>
                  <a:lnTo>
                    <a:pt x="1320" y="914"/>
                  </a:lnTo>
                  <a:lnTo>
                    <a:pt x="2489" y="660"/>
                  </a:lnTo>
                  <a:lnTo>
                    <a:pt x="3098" y="571"/>
                  </a:lnTo>
                  <a:lnTo>
                    <a:pt x="3708" y="546"/>
                  </a:lnTo>
                  <a:lnTo>
                    <a:pt x="4927" y="469"/>
                  </a:lnTo>
                  <a:lnTo>
                    <a:pt x="6172" y="609"/>
                  </a:lnTo>
                  <a:lnTo>
                    <a:pt x="7353" y="965"/>
                  </a:lnTo>
                  <a:lnTo>
                    <a:pt x="7493" y="520"/>
                  </a:lnTo>
                  <a:lnTo>
                    <a:pt x="6261" y="152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1" name="object 3991" descr=""/>
            <p:cNvSpPr/>
            <p:nvPr/>
          </p:nvSpPr>
          <p:spPr>
            <a:xfrm>
              <a:off x="2554827" y="247909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5613" y="0"/>
                  </a:moveTo>
                  <a:lnTo>
                    <a:pt x="0" y="5206"/>
                  </a:lnTo>
                  <a:lnTo>
                    <a:pt x="3022" y="6616"/>
                  </a:lnTo>
                  <a:lnTo>
                    <a:pt x="3416" y="5791"/>
                  </a:lnTo>
                  <a:lnTo>
                    <a:pt x="3924" y="5067"/>
                  </a:lnTo>
                  <a:lnTo>
                    <a:pt x="5168" y="3886"/>
                  </a:lnTo>
                  <a:lnTo>
                    <a:pt x="5918" y="3441"/>
                  </a:lnTo>
                  <a:lnTo>
                    <a:pt x="6756" y="3136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2" name="object 3992" descr=""/>
            <p:cNvSpPr/>
            <p:nvPr/>
          </p:nvSpPr>
          <p:spPr>
            <a:xfrm>
              <a:off x="2554827" y="2479091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613" y="0"/>
                  </a:moveTo>
                  <a:lnTo>
                    <a:pt x="0" y="5206"/>
                  </a:lnTo>
                  <a:lnTo>
                    <a:pt x="419" y="5410"/>
                  </a:lnTo>
                  <a:lnTo>
                    <a:pt x="939" y="4292"/>
                  </a:lnTo>
                  <a:lnTo>
                    <a:pt x="1663" y="3251"/>
                  </a:lnTo>
                  <a:lnTo>
                    <a:pt x="3505" y="1523"/>
                  </a:lnTo>
                  <a:lnTo>
                    <a:pt x="4610" y="863"/>
                  </a:lnTo>
                  <a:lnTo>
                    <a:pt x="5765" y="431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3" name="object 3993" descr=""/>
            <p:cNvSpPr/>
            <p:nvPr/>
          </p:nvSpPr>
          <p:spPr>
            <a:xfrm>
              <a:off x="2553506" y="2484294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1320" y="0"/>
                  </a:moveTo>
                  <a:lnTo>
                    <a:pt x="774" y="1168"/>
                  </a:lnTo>
                  <a:lnTo>
                    <a:pt x="444" y="2374"/>
                  </a:lnTo>
                  <a:lnTo>
                    <a:pt x="50" y="4775"/>
                  </a:lnTo>
                  <a:lnTo>
                    <a:pt x="0" y="5981"/>
                  </a:lnTo>
                  <a:lnTo>
                    <a:pt x="38" y="7162"/>
                  </a:lnTo>
                  <a:lnTo>
                    <a:pt x="3378" y="7048"/>
                  </a:lnTo>
                  <a:lnTo>
                    <a:pt x="3340" y="6057"/>
                  </a:lnTo>
                  <a:lnTo>
                    <a:pt x="3390" y="5067"/>
                  </a:lnTo>
                  <a:lnTo>
                    <a:pt x="3543" y="4102"/>
                  </a:lnTo>
                  <a:lnTo>
                    <a:pt x="3708" y="3149"/>
                  </a:lnTo>
                  <a:lnTo>
                    <a:pt x="3962" y="2235"/>
                  </a:lnTo>
                  <a:lnTo>
                    <a:pt x="4343" y="1409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4" name="object 3994" descr=""/>
            <p:cNvSpPr/>
            <p:nvPr/>
          </p:nvSpPr>
          <p:spPr>
            <a:xfrm>
              <a:off x="2553506" y="2484294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1320" y="0"/>
                  </a:moveTo>
                  <a:lnTo>
                    <a:pt x="774" y="1168"/>
                  </a:lnTo>
                  <a:lnTo>
                    <a:pt x="444" y="2374"/>
                  </a:lnTo>
                  <a:lnTo>
                    <a:pt x="50" y="4775"/>
                  </a:lnTo>
                  <a:lnTo>
                    <a:pt x="0" y="5981"/>
                  </a:lnTo>
                  <a:lnTo>
                    <a:pt x="38" y="7162"/>
                  </a:lnTo>
                  <a:lnTo>
                    <a:pt x="507" y="7150"/>
                  </a:lnTo>
                  <a:lnTo>
                    <a:pt x="469" y="5994"/>
                  </a:lnTo>
                  <a:lnTo>
                    <a:pt x="520" y="4813"/>
                  </a:lnTo>
                  <a:lnTo>
                    <a:pt x="901" y="2476"/>
                  </a:lnTo>
                  <a:lnTo>
                    <a:pt x="1231" y="1308"/>
                  </a:lnTo>
                  <a:lnTo>
                    <a:pt x="1739" y="203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5" name="object 3995" descr=""/>
            <p:cNvSpPr/>
            <p:nvPr/>
          </p:nvSpPr>
          <p:spPr>
            <a:xfrm>
              <a:off x="2553539" y="2491348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3340" y="0"/>
                  </a:moveTo>
                  <a:lnTo>
                    <a:pt x="0" y="114"/>
                  </a:lnTo>
                  <a:lnTo>
                    <a:pt x="88" y="2476"/>
                  </a:lnTo>
                  <a:lnTo>
                    <a:pt x="533" y="4787"/>
                  </a:lnTo>
                  <a:lnTo>
                    <a:pt x="1244" y="6997"/>
                  </a:lnTo>
                  <a:lnTo>
                    <a:pt x="4419" y="5981"/>
                  </a:lnTo>
                  <a:lnTo>
                    <a:pt x="3797" y="4025"/>
                  </a:lnTo>
                  <a:lnTo>
                    <a:pt x="3416" y="2006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6" name="object 3996" descr=""/>
            <p:cNvSpPr/>
            <p:nvPr/>
          </p:nvSpPr>
          <p:spPr>
            <a:xfrm>
              <a:off x="2553539" y="2491437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469" y="0"/>
                  </a:moveTo>
                  <a:lnTo>
                    <a:pt x="0" y="25"/>
                  </a:lnTo>
                  <a:lnTo>
                    <a:pt x="88" y="2387"/>
                  </a:lnTo>
                  <a:lnTo>
                    <a:pt x="533" y="4698"/>
                  </a:lnTo>
                  <a:lnTo>
                    <a:pt x="1244" y="6908"/>
                  </a:lnTo>
                  <a:lnTo>
                    <a:pt x="1689" y="6769"/>
                  </a:lnTo>
                  <a:lnTo>
                    <a:pt x="990" y="4584"/>
                  </a:lnTo>
                  <a:lnTo>
                    <a:pt x="558" y="2324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7" name="object 3997" descr=""/>
            <p:cNvSpPr/>
            <p:nvPr/>
          </p:nvSpPr>
          <p:spPr>
            <a:xfrm>
              <a:off x="2554786" y="2497324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175" y="0"/>
                  </a:moveTo>
                  <a:lnTo>
                    <a:pt x="0" y="1015"/>
                  </a:lnTo>
                  <a:lnTo>
                    <a:pt x="711" y="3238"/>
                  </a:lnTo>
                  <a:lnTo>
                    <a:pt x="1689" y="5359"/>
                  </a:lnTo>
                  <a:lnTo>
                    <a:pt x="2984" y="7340"/>
                  </a:lnTo>
                  <a:lnTo>
                    <a:pt x="5778" y="5499"/>
                  </a:lnTo>
                  <a:lnTo>
                    <a:pt x="4673" y="3822"/>
                  </a:lnTo>
                  <a:lnTo>
                    <a:pt x="3810" y="1943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8" name="object 3998" descr=""/>
            <p:cNvSpPr/>
            <p:nvPr/>
          </p:nvSpPr>
          <p:spPr>
            <a:xfrm>
              <a:off x="2554786" y="2498201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444" y="0"/>
                  </a:moveTo>
                  <a:lnTo>
                    <a:pt x="0" y="139"/>
                  </a:lnTo>
                  <a:lnTo>
                    <a:pt x="711" y="2362"/>
                  </a:lnTo>
                  <a:lnTo>
                    <a:pt x="1689" y="4483"/>
                  </a:lnTo>
                  <a:lnTo>
                    <a:pt x="2984" y="6464"/>
                  </a:lnTo>
                  <a:lnTo>
                    <a:pt x="3378" y="6210"/>
                  </a:lnTo>
                  <a:lnTo>
                    <a:pt x="2108" y="4267"/>
                  </a:lnTo>
                  <a:lnTo>
                    <a:pt x="1143" y="217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9" name="object 3999" descr=""/>
            <p:cNvSpPr/>
            <p:nvPr/>
          </p:nvSpPr>
          <p:spPr>
            <a:xfrm>
              <a:off x="2557777" y="250282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781" y="0"/>
                  </a:moveTo>
                  <a:lnTo>
                    <a:pt x="0" y="1841"/>
                  </a:lnTo>
                  <a:lnTo>
                    <a:pt x="647" y="2832"/>
                  </a:lnTo>
                  <a:lnTo>
                    <a:pt x="1384" y="3771"/>
                  </a:lnTo>
                  <a:lnTo>
                    <a:pt x="3086" y="5524"/>
                  </a:lnTo>
                  <a:lnTo>
                    <a:pt x="4064" y="6324"/>
                  </a:lnTo>
                  <a:lnTo>
                    <a:pt x="5219" y="6946"/>
                  </a:lnTo>
                  <a:lnTo>
                    <a:pt x="6807" y="4013"/>
                  </a:lnTo>
                  <a:lnTo>
                    <a:pt x="6032" y="3594"/>
                  </a:lnTo>
                  <a:lnTo>
                    <a:pt x="5295" y="2997"/>
                  </a:lnTo>
                  <a:lnTo>
                    <a:pt x="3949" y="1625"/>
                  </a:lnTo>
                  <a:lnTo>
                    <a:pt x="3340" y="838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0" name="object 4000" descr=""/>
            <p:cNvSpPr/>
            <p:nvPr/>
          </p:nvSpPr>
          <p:spPr>
            <a:xfrm>
              <a:off x="2557777" y="250441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81" y="0"/>
                  </a:moveTo>
                  <a:lnTo>
                    <a:pt x="5219" y="5359"/>
                  </a:lnTo>
                  <a:lnTo>
                    <a:pt x="5448" y="4953"/>
                  </a:lnTo>
                  <a:lnTo>
                    <a:pt x="4343" y="4356"/>
                  </a:lnTo>
                  <a:lnTo>
                    <a:pt x="3403" y="3581"/>
                  </a:lnTo>
                  <a:lnTo>
                    <a:pt x="2578" y="2730"/>
                  </a:lnTo>
                  <a:lnTo>
                    <a:pt x="1739" y="1892"/>
                  </a:lnTo>
                  <a:lnTo>
                    <a:pt x="1028" y="965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1" name="object 4001" descr=""/>
            <p:cNvSpPr/>
            <p:nvPr/>
          </p:nvSpPr>
          <p:spPr>
            <a:xfrm>
              <a:off x="2564357" y="250031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314" y="0"/>
                  </a:moveTo>
                  <a:lnTo>
                    <a:pt x="0" y="381"/>
                  </a:lnTo>
                  <a:lnTo>
                    <a:pt x="228" y="2400"/>
                  </a:lnTo>
                  <a:lnTo>
                    <a:pt x="279" y="4457"/>
                  </a:lnTo>
                  <a:lnTo>
                    <a:pt x="228" y="6515"/>
                  </a:lnTo>
                  <a:lnTo>
                    <a:pt x="3568" y="6604"/>
                  </a:lnTo>
                  <a:lnTo>
                    <a:pt x="3619" y="4419"/>
                  </a:lnTo>
                  <a:lnTo>
                    <a:pt x="3568" y="2209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2" name="object 4002" descr=""/>
            <p:cNvSpPr/>
            <p:nvPr/>
          </p:nvSpPr>
          <p:spPr>
            <a:xfrm>
              <a:off x="2567202" y="2500314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469" y="0"/>
                  </a:moveTo>
                  <a:lnTo>
                    <a:pt x="0" y="50"/>
                  </a:lnTo>
                  <a:lnTo>
                    <a:pt x="254" y="2247"/>
                  </a:lnTo>
                  <a:lnTo>
                    <a:pt x="304" y="4419"/>
                  </a:lnTo>
                  <a:lnTo>
                    <a:pt x="254" y="6591"/>
                  </a:lnTo>
                  <a:lnTo>
                    <a:pt x="723" y="6604"/>
                  </a:lnTo>
                  <a:lnTo>
                    <a:pt x="774" y="4419"/>
                  </a:lnTo>
                  <a:lnTo>
                    <a:pt x="723" y="220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3" name="object 4003" descr=""/>
            <p:cNvSpPr/>
            <p:nvPr/>
          </p:nvSpPr>
          <p:spPr>
            <a:xfrm>
              <a:off x="2562990" y="2493686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3086" y="0"/>
                  </a:moveTo>
                  <a:lnTo>
                    <a:pt x="0" y="1270"/>
                  </a:lnTo>
                  <a:lnTo>
                    <a:pt x="723" y="3035"/>
                  </a:lnTo>
                  <a:lnTo>
                    <a:pt x="1130" y="5003"/>
                  </a:lnTo>
                  <a:lnTo>
                    <a:pt x="1358" y="7010"/>
                  </a:lnTo>
                  <a:lnTo>
                    <a:pt x="4686" y="6629"/>
                  </a:lnTo>
                  <a:lnTo>
                    <a:pt x="4559" y="5524"/>
                  </a:lnTo>
                  <a:lnTo>
                    <a:pt x="4368" y="4406"/>
                  </a:lnTo>
                  <a:lnTo>
                    <a:pt x="3860" y="2197"/>
                  </a:lnTo>
                  <a:lnTo>
                    <a:pt x="3530" y="1092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4" name="object 4004" descr=""/>
            <p:cNvSpPr/>
            <p:nvPr/>
          </p:nvSpPr>
          <p:spPr>
            <a:xfrm>
              <a:off x="2565645" y="2493686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431" y="0"/>
                  </a:moveTo>
                  <a:lnTo>
                    <a:pt x="0" y="177"/>
                  </a:lnTo>
                  <a:lnTo>
                    <a:pt x="863" y="2298"/>
                  </a:lnTo>
                  <a:lnTo>
                    <a:pt x="1308" y="4495"/>
                  </a:lnTo>
                  <a:lnTo>
                    <a:pt x="1562" y="6680"/>
                  </a:lnTo>
                  <a:lnTo>
                    <a:pt x="2031" y="6629"/>
                  </a:lnTo>
                  <a:lnTo>
                    <a:pt x="1904" y="5524"/>
                  </a:lnTo>
                  <a:lnTo>
                    <a:pt x="1714" y="4406"/>
                  </a:lnTo>
                  <a:lnTo>
                    <a:pt x="1206" y="2197"/>
                  </a:lnTo>
                  <a:lnTo>
                    <a:pt x="876" y="109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5" name="object 4005" descr=""/>
            <p:cNvSpPr/>
            <p:nvPr/>
          </p:nvSpPr>
          <p:spPr>
            <a:xfrm>
              <a:off x="2559781" y="2487961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1777" y="0"/>
                  </a:moveTo>
                  <a:lnTo>
                    <a:pt x="0" y="2832"/>
                  </a:lnTo>
                  <a:lnTo>
                    <a:pt x="711" y="3276"/>
                  </a:lnTo>
                  <a:lnTo>
                    <a:pt x="1333" y="3873"/>
                  </a:lnTo>
                  <a:lnTo>
                    <a:pt x="2400" y="5295"/>
                  </a:lnTo>
                  <a:lnTo>
                    <a:pt x="2844" y="6121"/>
                  </a:lnTo>
                  <a:lnTo>
                    <a:pt x="3200" y="6997"/>
                  </a:lnTo>
                  <a:lnTo>
                    <a:pt x="6299" y="5727"/>
                  </a:lnTo>
                  <a:lnTo>
                    <a:pt x="5841" y="4635"/>
                  </a:lnTo>
                  <a:lnTo>
                    <a:pt x="5283" y="3568"/>
                  </a:lnTo>
                  <a:lnTo>
                    <a:pt x="3797" y="1587"/>
                  </a:lnTo>
                  <a:lnTo>
                    <a:pt x="2870" y="68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6" name="object 4006" descr=""/>
            <p:cNvSpPr/>
            <p:nvPr/>
          </p:nvSpPr>
          <p:spPr>
            <a:xfrm>
              <a:off x="2561305" y="2487961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254" y="0"/>
                  </a:moveTo>
                  <a:lnTo>
                    <a:pt x="0" y="393"/>
                  </a:lnTo>
                  <a:lnTo>
                    <a:pt x="1041" y="1041"/>
                  </a:lnTo>
                  <a:lnTo>
                    <a:pt x="1930" y="1905"/>
                  </a:lnTo>
                  <a:lnTo>
                    <a:pt x="3352" y="3810"/>
                  </a:lnTo>
                  <a:lnTo>
                    <a:pt x="3898" y="4851"/>
                  </a:lnTo>
                  <a:lnTo>
                    <a:pt x="4343" y="5905"/>
                  </a:lnTo>
                  <a:lnTo>
                    <a:pt x="4775" y="5727"/>
                  </a:lnTo>
                  <a:lnTo>
                    <a:pt x="4318" y="4635"/>
                  </a:lnTo>
                  <a:lnTo>
                    <a:pt x="3759" y="3568"/>
                  </a:lnTo>
                  <a:lnTo>
                    <a:pt x="2273" y="1587"/>
                  </a:lnTo>
                  <a:lnTo>
                    <a:pt x="1346" y="685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7" name="object 4007" descr=""/>
            <p:cNvSpPr/>
            <p:nvPr/>
          </p:nvSpPr>
          <p:spPr>
            <a:xfrm>
              <a:off x="2554335" y="2486415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1828" y="0"/>
                  </a:moveTo>
                  <a:lnTo>
                    <a:pt x="596" y="25"/>
                  </a:lnTo>
                  <a:lnTo>
                    <a:pt x="0" y="88"/>
                  </a:lnTo>
                  <a:lnTo>
                    <a:pt x="393" y="3403"/>
                  </a:lnTo>
                  <a:lnTo>
                    <a:pt x="1181" y="3340"/>
                  </a:lnTo>
                  <a:lnTo>
                    <a:pt x="2197" y="3352"/>
                  </a:lnTo>
                  <a:lnTo>
                    <a:pt x="2641" y="3390"/>
                  </a:lnTo>
                  <a:lnTo>
                    <a:pt x="3937" y="3619"/>
                  </a:lnTo>
                  <a:lnTo>
                    <a:pt x="4737" y="3924"/>
                  </a:lnTo>
                  <a:lnTo>
                    <a:pt x="5448" y="4368"/>
                  </a:lnTo>
                  <a:lnTo>
                    <a:pt x="7226" y="1549"/>
                  </a:lnTo>
                  <a:lnTo>
                    <a:pt x="2438" y="12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8" name="object 4008" descr=""/>
            <p:cNvSpPr/>
            <p:nvPr/>
          </p:nvSpPr>
          <p:spPr>
            <a:xfrm>
              <a:off x="2554335" y="2486415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1828" y="0"/>
                  </a:moveTo>
                  <a:lnTo>
                    <a:pt x="596" y="25"/>
                  </a:lnTo>
                  <a:lnTo>
                    <a:pt x="0" y="88"/>
                  </a:lnTo>
                  <a:lnTo>
                    <a:pt x="50" y="558"/>
                  </a:lnTo>
                  <a:lnTo>
                    <a:pt x="635" y="495"/>
                  </a:lnTo>
                  <a:lnTo>
                    <a:pt x="1524" y="457"/>
                  </a:lnTo>
                  <a:lnTo>
                    <a:pt x="2400" y="482"/>
                  </a:lnTo>
                  <a:lnTo>
                    <a:pt x="2997" y="533"/>
                  </a:lnTo>
                  <a:lnTo>
                    <a:pt x="3581" y="647"/>
                  </a:lnTo>
                  <a:lnTo>
                    <a:pt x="4762" y="850"/>
                  </a:lnTo>
                  <a:lnTo>
                    <a:pt x="5943" y="1282"/>
                  </a:lnTo>
                  <a:lnTo>
                    <a:pt x="6972" y="1943"/>
                  </a:lnTo>
                  <a:lnTo>
                    <a:pt x="7226" y="1549"/>
                  </a:lnTo>
                  <a:lnTo>
                    <a:pt x="2438" y="12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9" name="object 4009" descr=""/>
            <p:cNvSpPr/>
            <p:nvPr/>
          </p:nvSpPr>
          <p:spPr>
            <a:xfrm>
              <a:off x="2547740" y="2486499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591" y="0"/>
                  </a:moveTo>
                  <a:lnTo>
                    <a:pt x="0" y="1904"/>
                  </a:lnTo>
                  <a:lnTo>
                    <a:pt x="1358" y="4952"/>
                  </a:lnTo>
                  <a:lnTo>
                    <a:pt x="2260" y="4546"/>
                  </a:lnTo>
                  <a:lnTo>
                    <a:pt x="3200" y="4203"/>
                  </a:lnTo>
                  <a:lnTo>
                    <a:pt x="5092" y="3644"/>
                  </a:lnTo>
                  <a:lnTo>
                    <a:pt x="6057" y="3428"/>
                  </a:lnTo>
                  <a:lnTo>
                    <a:pt x="6985" y="3327"/>
                  </a:lnTo>
                  <a:lnTo>
                    <a:pt x="659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0" name="object 4010" descr=""/>
            <p:cNvSpPr/>
            <p:nvPr/>
          </p:nvSpPr>
          <p:spPr>
            <a:xfrm>
              <a:off x="2547740" y="2486499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591" y="0"/>
                  </a:moveTo>
                  <a:lnTo>
                    <a:pt x="0" y="1904"/>
                  </a:lnTo>
                  <a:lnTo>
                    <a:pt x="190" y="2336"/>
                  </a:lnTo>
                  <a:lnTo>
                    <a:pt x="1219" y="1879"/>
                  </a:lnTo>
                  <a:lnTo>
                    <a:pt x="2260" y="1485"/>
                  </a:lnTo>
                  <a:lnTo>
                    <a:pt x="3327" y="1168"/>
                  </a:lnTo>
                  <a:lnTo>
                    <a:pt x="4406" y="863"/>
                  </a:lnTo>
                  <a:lnTo>
                    <a:pt x="5499" y="609"/>
                  </a:lnTo>
                  <a:lnTo>
                    <a:pt x="6654" y="469"/>
                  </a:lnTo>
                  <a:lnTo>
                    <a:pt x="659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1" name="object 4011" descr=""/>
            <p:cNvSpPr/>
            <p:nvPr/>
          </p:nvSpPr>
          <p:spPr>
            <a:xfrm>
              <a:off x="2541939" y="248840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803" y="0"/>
                  </a:moveTo>
                  <a:lnTo>
                    <a:pt x="0" y="3962"/>
                  </a:lnTo>
                  <a:lnTo>
                    <a:pt x="2476" y="6197"/>
                  </a:lnTo>
                  <a:lnTo>
                    <a:pt x="3060" y="5549"/>
                  </a:lnTo>
                  <a:lnTo>
                    <a:pt x="3797" y="4965"/>
                  </a:lnTo>
                  <a:lnTo>
                    <a:pt x="5397" y="3911"/>
                  </a:lnTo>
                  <a:lnTo>
                    <a:pt x="6261" y="3454"/>
                  </a:lnTo>
                  <a:lnTo>
                    <a:pt x="7162" y="3048"/>
                  </a:lnTo>
                  <a:lnTo>
                    <a:pt x="580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2" name="object 4012" descr=""/>
            <p:cNvSpPr/>
            <p:nvPr/>
          </p:nvSpPr>
          <p:spPr>
            <a:xfrm>
              <a:off x="2541939" y="2488406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803" y="0"/>
                  </a:moveTo>
                  <a:lnTo>
                    <a:pt x="0" y="3962"/>
                  </a:lnTo>
                  <a:lnTo>
                    <a:pt x="342" y="4279"/>
                  </a:lnTo>
                  <a:lnTo>
                    <a:pt x="1155" y="3378"/>
                  </a:lnTo>
                  <a:lnTo>
                    <a:pt x="2070" y="2667"/>
                  </a:lnTo>
                  <a:lnTo>
                    <a:pt x="3975" y="1409"/>
                  </a:lnTo>
                  <a:lnTo>
                    <a:pt x="4965" y="889"/>
                  </a:lnTo>
                  <a:lnTo>
                    <a:pt x="5994" y="419"/>
                  </a:lnTo>
                  <a:lnTo>
                    <a:pt x="58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3" name="object 4013" descr=""/>
            <p:cNvSpPr/>
            <p:nvPr/>
          </p:nvSpPr>
          <p:spPr>
            <a:xfrm>
              <a:off x="2536286" y="2486861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3162" y="0"/>
                  </a:moveTo>
                  <a:lnTo>
                    <a:pt x="0" y="1079"/>
                  </a:lnTo>
                  <a:lnTo>
                    <a:pt x="368" y="2146"/>
                  </a:lnTo>
                  <a:lnTo>
                    <a:pt x="774" y="3175"/>
                  </a:lnTo>
                  <a:lnTo>
                    <a:pt x="1689" y="5219"/>
                  </a:lnTo>
                  <a:lnTo>
                    <a:pt x="2197" y="6223"/>
                  </a:lnTo>
                  <a:lnTo>
                    <a:pt x="2781" y="7213"/>
                  </a:lnTo>
                  <a:lnTo>
                    <a:pt x="5651" y="5511"/>
                  </a:lnTo>
                  <a:lnTo>
                    <a:pt x="5156" y="4660"/>
                  </a:lnTo>
                  <a:lnTo>
                    <a:pt x="4698" y="3759"/>
                  </a:lnTo>
                  <a:lnTo>
                    <a:pt x="3860" y="1905"/>
                  </a:lnTo>
                  <a:lnTo>
                    <a:pt x="3492" y="965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4" name="object 4014" descr=""/>
            <p:cNvSpPr/>
            <p:nvPr/>
          </p:nvSpPr>
          <p:spPr>
            <a:xfrm>
              <a:off x="2539004" y="248686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444" y="0"/>
                  </a:moveTo>
                  <a:lnTo>
                    <a:pt x="0" y="152"/>
                  </a:lnTo>
                  <a:lnTo>
                    <a:pt x="330" y="1130"/>
                  </a:lnTo>
                  <a:lnTo>
                    <a:pt x="711" y="2082"/>
                  </a:lnTo>
                  <a:lnTo>
                    <a:pt x="1130" y="3022"/>
                  </a:lnTo>
                  <a:lnTo>
                    <a:pt x="1562" y="3962"/>
                  </a:lnTo>
                  <a:lnTo>
                    <a:pt x="2019" y="4876"/>
                  </a:lnTo>
                  <a:lnTo>
                    <a:pt x="2527" y="5753"/>
                  </a:lnTo>
                  <a:lnTo>
                    <a:pt x="2933" y="5511"/>
                  </a:lnTo>
                  <a:lnTo>
                    <a:pt x="2438" y="4660"/>
                  </a:lnTo>
                  <a:lnTo>
                    <a:pt x="1981" y="3759"/>
                  </a:lnTo>
                  <a:lnTo>
                    <a:pt x="1142" y="1905"/>
                  </a:lnTo>
                  <a:lnTo>
                    <a:pt x="774" y="965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5" name="object 4015" descr=""/>
            <p:cNvSpPr/>
            <p:nvPr/>
          </p:nvSpPr>
          <p:spPr>
            <a:xfrm>
              <a:off x="2534836" y="2481061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327" y="0"/>
                  </a:moveTo>
                  <a:lnTo>
                    <a:pt x="0" y="228"/>
                  </a:lnTo>
                  <a:lnTo>
                    <a:pt x="76" y="1409"/>
                  </a:lnTo>
                  <a:lnTo>
                    <a:pt x="266" y="2540"/>
                  </a:lnTo>
                  <a:lnTo>
                    <a:pt x="774" y="4749"/>
                  </a:lnTo>
                  <a:lnTo>
                    <a:pt x="1092" y="5829"/>
                  </a:lnTo>
                  <a:lnTo>
                    <a:pt x="1447" y="6883"/>
                  </a:lnTo>
                  <a:lnTo>
                    <a:pt x="4610" y="5803"/>
                  </a:lnTo>
                  <a:lnTo>
                    <a:pt x="4279" y="4838"/>
                  </a:lnTo>
                  <a:lnTo>
                    <a:pt x="4000" y="3873"/>
                  </a:lnTo>
                  <a:lnTo>
                    <a:pt x="3556" y="1917"/>
                  </a:lnTo>
                  <a:lnTo>
                    <a:pt x="3390" y="952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6" name="object 4016" descr=""/>
            <p:cNvSpPr/>
            <p:nvPr/>
          </p:nvSpPr>
          <p:spPr>
            <a:xfrm>
              <a:off x="2537693" y="2481061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469" y="0"/>
                  </a:moveTo>
                  <a:lnTo>
                    <a:pt x="0" y="25"/>
                  </a:lnTo>
                  <a:lnTo>
                    <a:pt x="63" y="1016"/>
                  </a:lnTo>
                  <a:lnTo>
                    <a:pt x="241" y="2006"/>
                  </a:lnTo>
                  <a:lnTo>
                    <a:pt x="457" y="2997"/>
                  </a:lnTo>
                  <a:lnTo>
                    <a:pt x="685" y="3987"/>
                  </a:lnTo>
                  <a:lnTo>
                    <a:pt x="977" y="4978"/>
                  </a:lnTo>
                  <a:lnTo>
                    <a:pt x="1308" y="5956"/>
                  </a:lnTo>
                  <a:lnTo>
                    <a:pt x="1752" y="5803"/>
                  </a:lnTo>
                  <a:lnTo>
                    <a:pt x="1422" y="4838"/>
                  </a:lnTo>
                  <a:lnTo>
                    <a:pt x="1143" y="3873"/>
                  </a:lnTo>
                  <a:lnTo>
                    <a:pt x="914" y="2895"/>
                  </a:lnTo>
                  <a:lnTo>
                    <a:pt x="698" y="1917"/>
                  </a:lnTo>
                  <a:lnTo>
                    <a:pt x="533" y="952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7" name="object 4017" descr=""/>
            <p:cNvSpPr/>
            <p:nvPr/>
          </p:nvSpPr>
          <p:spPr>
            <a:xfrm>
              <a:off x="2534781" y="2474013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2933" y="0"/>
                  </a:moveTo>
                  <a:lnTo>
                    <a:pt x="0" y="6083"/>
                  </a:lnTo>
                  <a:lnTo>
                    <a:pt x="12" y="6680"/>
                  </a:lnTo>
                  <a:lnTo>
                    <a:pt x="50" y="7277"/>
                  </a:lnTo>
                  <a:lnTo>
                    <a:pt x="3378" y="7048"/>
                  </a:lnTo>
                  <a:lnTo>
                    <a:pt x="3314" y="6108"/>
                  </a:lnTo>
                  <a:lnTo>
                    <a:pt x="3352" y="5181"/>
                  </a:lnTo>
                  <a:lnTo>
                    <a:pt x="3657" y="4038"/>
                  </a:lnTo>
                  <a:lnTo>
                    <a:pt x="3797" y="3708"/>
                  </a:lnTo>
                  <a:lnTo>
                    <a:pt x="3975" y="3467"/>
                  </a:lnTo>
                  <a:lnTo>
                    <a:pt x="4140" y="3213"/>
                  </a:lnTo>
                  <a:lnTo>
                    <a:pt x="4330" y="3048"/>
                  </a:lnTo>
                  <a:lnTo>
                    <a:pt x="4572" y="2908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8" name="object 4018" descr=""/>
            <p:cNvSpPr/>
            <p:nvPr/>
          </p:nvSpPr>
          <p:spPr>
            <a:xfrm>
              <a:off x="2537626" y="2476515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5" h="5080">
                  <a:moveTo>
                    <a:pt x="1498" y="0"/>
                  </a:moveTo>
                  <a:lnTo>
                    <a:pt x="0" y="3606"/>
                  </a:lnTo>
                  <a:lnTo>
                    <a:pt x="63" y="4572"/>
                  </a:lnTo>
                  <a:lnTo>
                    <a:pt x="533" y="4546"/>
                  </a:lnTo>
                  <a:lnTo>
                    <a:pt x="469" y="3606"/>
                  </a:lnTo>
                  <a:lnTo>
                    <a:pt x="507" y="2679"/>
                  </a:lnTo>
                  <a:lnTo>
                    <a:pt x="812" y="1536"/>
                  </a:lnTo>
                  <a:lnTo>
                    <a:pt x="952" y="1206"/>
                  </a:lnTo>
                  <a:lnTo>
                    <a:pt x="1130" y="965"/>
                  </a:lnTo>
                  <a:lnTo>
                    <a:pt x="1295" y="711"/>
                  </a:lnTo>
                  <a:lnTo>
                    <a:pt x="1485" y="546"/>
                  </a:lnTo>
                  <a:lnTo>
                    <a:pt x="1727" y="406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9" name="object 4019" descr=""/>
            <p:cNvSpPr/>
            <p:nvPr/>
          </p:nvSpPr>
          <p:spPr>
            <a:xfrm>
              <a:off x="2537712" y="2473287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717" y="0"/>
                  </a:moveTo>
                  <a:lnTo>
                    <a:pt x="2412" y="12"/>
                  </a:lnTo>
                  <a:lnTo>
                    <a:pt x="2133" y="50"/>
                  </a:lnTo>
                  <a:lnTo>
                    <a:pt x="1447" y="126"/>
                  </a:lnTo>
                  <a:lnTo>
                    <a:pt x="698" y="330"/>
                  </a:lnTo>
                  <a:lnTo>
                    <a:pt x="0" y="723"/>
                  </a:lnTo>
                  <a:lnTo>
                    <a:pt x="1638" y="3632"/>
                  </a:lnTo>
                  <a:lnTo>
                    <a:pt x="1879" y="3505"/>
                  </a:lnTo>
                  <a:lnTo>
                    <a:pt x="2184" y="3403"/>
                  </a:lnTo>
                  <a:lnTo>
                    <a:pt x="2730" y="3340"/>
                  </a:lnTo>
                  <a:lnTo>
                    <a:pt x="3098" y="3365"/>
                  </a:lnTo>
                  <a:lnTo>
                    <a:pt x="3378" y="3441"/>
                  </a:lnTo>
                  <a:lnTo>
                    <a:pt x="5181" y="4851"/>
                  </a:lnTo>
                  <a:lnTo>
                    <a:pt x="7708" y="2666"/>
                  </a:lnTo>
                  <a:lnTo>
                    <a:pt x="3111" y="12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0" name="object 4020" descr=""/>
            <p:cNvSpPr/>
            <p:nvPr/>
          </p:nvSpPr>
          <p:spPr>
            <a:xfrm>
              <a:off x="2539122" y="2476157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435" y="0"/>
                  </a:moveTo>
                  <a:lnTo>
                    <a:pt x="1308" y="0"/>
                  </a:lnTo>
                  <a:lnTo>
                    <a:pt x="1155" y="12"/>
                  </a:lnTo>
                  <a:lnTo>
                    <a:pt x="673" y="76"/>
                  </a:lnTo>
                  <a:lnTo>
                    <a:pt x="304" y="190"/>
                  </a:lnTo>
                  <a:lnTo>
                    <a:pt x="0" y="355"/>
                  </a:lnTo>
                  <a:lnTo>
                    <a:pt x="228" y="761"/>
                  </a:lnTo>
                  <a:lnTo>
                    <a:pt x="469" y="634"/>
                  </a:lnTo>
                  <a:lnTo>
                    <a:pt x="774" y="533"/>
                  </a:lnTo>
                  <a:lnTo>
                    <a:pt x="1130" y="495"/>
                  </a:lnTo>
                  <a:lnTo>
                    <a:pt x="1282" y="482"/>
                  </a:lnTo>
                  <a:lnTo>
                    <a:pt x="1422" y="469"/>
                  </a:lnTo>
                  <a:lnTo>
                    <a:pt x="1689" y="495"/>
                  </a:lnTo>
                  <a:lnTo>
                    <a:pt x="3771" y="1981"/>
                  </a:lnTo>
                  <a:lnTo>
                    <a:pt x="4127" y="1676"/>
                  </a:lnTo>
                  <a:lnTo>
                    <a:pt x="1600" y="12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1" name="object 4021" descr=""/>
            <p:cNvSpPr/>
            <p:nvPr/>
          </p:nvSpPr>
          <p:spPr>
            <a:xfrm>
              <a:off x="2542898" y="2475965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527" y="0"/>
                  </a:moveTo>
                  <a:lnTo>
                    <a:pt x="0" y="2171"/>
                  </a:lnTo>
                  <a:lnTo>
                    <a:pt x="584" y="2857"/>
                  </a:lnTo>
                  <a:lnTo>
                    <a:pt x="1117" y="3683"/>
                  </a:lnTo>
                  <a:lnTo>
                    <a:pt x="2095" y="5410"/>
                  </a:lnTo>
                  <a:lnTo>
                    <a:pt x="2540" y="6324"/>
                  </a:lnTo>
                  <a:lnTo>
                    <a:pt x="2959" y="7264"/>
                  </a:lnTo>
                  <a:lnTo>
                    <a:pt x="6007" y="5905"/>
                  </a:lnTo>
                  <a:lnTo>
                    <a:pt x="5562" y="4902"/>
                  </a:lnTo>
                  <a:lnTo>
                    <a:pt x="5080" y="3886"/>
                  </a:lnTo>
                  <a:lnTo>
                    <a:pt x="3949" y="1905"/>
                  </a:lnTo>
                  <a:lnTo>
                    <a:pt x="3327" y="927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2" name="object 4022" descr=""/>
            <p:cNvSpPr/>
            <p:nvPr/>
          </p:nvSpPr>
          <p:spPr>
            <a:xfrm>
              <a:off x="2542898" y="2477832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55" y="0"/>
                  </a:moveTo>
                  <a:lnTo>
                    <a:pt x="0" y="304"/>
                  </a:lnTo>
                  <a:lnTo>
                    <a:pt x="584" y="990"/>
                  </a:lnTo>
                  <a:lnTo>
                    <a:pt x="1117" y="1816"/>
                  </a:lnTo>
                  <a:lnTo>
                    <a:pt x="1612" y="2679"/>
                  </a:lnTo>
                  <a:lnTo>
                    <a:pt x="2095" y="3543"/>
                  </a:lnTo>
                  <a:lnTo>
                    <a:pt x="2540" y="4457"/>
                  </a:lnTo>
                  <a:lnTo>
                    <a:pt x="2959" y="5397"/>
                  </a:lnTo>
                  <a:lnTo>
                    <a:pt x="3390" y="5206"/>
                  </a:lnTo>
                  <a:lnTo>
                    <a:pt x="2959" y="4254"/>
                  </a:lnTo>
                  <a:lnTo>
                    <a:pt x="2514" y="3327"/>
                  </a:lnTo>
                  <a:lnTo>
                    <a:pt x="1511" y="1562"/>
                  </a:lnTo>
                  <a:lnTo>
                    <a:pt x="965" y="723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3" name="object 4023" descr=""/>
            <p:cNvSpPr/>
            <p:nvPr/>
          </p:nvSpPr>
          <p:spPr>
            <a:xfrm>
              <a:off x="2545861" y="2481872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3047" y="0"/>
                  </a:moveTo>
                  <a:lnTo>
                    <a:pt x="0" y="1358"/>
                  </a:lnTo>
                  <a:lnTo>
                    <a:pt x="825" y="3238"/>
                  </a:lnTo>
                  <a:lnTo>
                    <a:pt x="1549" y="5194"/>
                  </a:lnTo>
                  <a:lnTo>
                    <a:pt x="2235" y="7188"/>
                  </a:lnTo>
                  <a:lnTo>
                    <a:pt x="5397" y="6108"/>
                  </a:lnTo>
                  <a:lnTo>
                    <a:pt x="4698" y="4064"/>
                  </a:lnTo>
                  <a:lnTo>
                    <a:pt x="3949" y="2019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4" name="object 4024" descr=""/>
            <p:cNvSpPr/>
            <p:nvPr/>
          </p:nvSpPr>
          <p:spPr>
            <a:xfrm>
              <a:off x="2545861" y="248304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419" y="0"/>
                  </a:moveTo>
                  <a:lnTo>
                    <a:pt x="0" y="190"/>
                  </a:lnTo>
                  <a:lnTo>
                    <a:pt x="825" y="2070"/>
                  </a:lnTo>
                  <a:lnTo>
                    <a:pt x="1549" y="4025"/>
                  </a:lnTo>
                  <a:lnTo>
                    <a:pt x="2235" y="6019"/>
                  </a:lnTo>
                  <a:lnTo>
                    <a:pt x="2679" y="5867"/>
                  </a:lnTo>
                  <a:lnTo>
                    <a:pt x="1993" y="3873"/>
                  </a:lnTo>
                  <a:lnTo>
                    <a:pt x="1269" y="189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5" name="object 4025" descr=""/>
            <p:cNvSpPr/>
            <p:nvPr/>
          </p:nvSpPr>
          <p:spPr>
            <a:xfrm>
              <a:off x="2548096" y="2487976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3162" y="0"/>
                  </a:moveTo>
                  <a:lnTo>
                    <a:pt x="0" y="1079"/>
                  </a:lnTo>
                  <a:lnTo>
                    <a:pt x="685" y="3073"/>
                  </a:lnTo>
                  <a:lnTo>
                    <a:pt x="1930" y="7124"/>
                  </a:lnTo>
                  <a:lnTo>
                    <a:pt x="5130" y="6146"/>
                  </a:lnTo>
                  <a:lnTo>
                    <a:pt x="3860" y="2057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6" name="object 4026" descr=""/>
            <p:cNvSpPr/>
            <p:nvPr/>
          </p:nvSpPr>
          <p:spPr>
            <a:xfrm>
              <a:off x="2548096" y="2488903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444" y="0"/>
                  </a:moveTo>
                  <a:lnTo>
                    <a:pt x="0" y="152"/>
                  </a:lnTo>
                  <a:lnTo>
                    <a:pt x="685" y="2146"/>
                  </a:lnTo>
                  <a:lnTo>
                    <a:pt x="1930" y="6197"/>
                  </a:lnTo>
                  <a:lnTo>
                    <a:pt x="2374" y="6057"/>
                  </a:lnTo>
                  <a:lnTo>
                    <a:pt x="1130" y="200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7" name="object 4027" descr=""/>
            <p:cNvSpPr/>
            <p:nvPr/>
          </p:nvSpPr>
          <p:spPr>
            <a:xfrm>
              <a:off x="2550020" y="2494129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3200" y="0"/>
                  </a:moveTo>
                  <a:lnTo>
                    <a:pt x="0" y="965"/>
                  </a:lnTo>
                  <a:lnTo>
                    <a:pt x="622" y="2997"/>
                  </a:lnTo>
                  <a:lnTo>
                    <a:pt x="1231" y="5054"/>
                  </a:lnTo>
                  <a:lnTo>
                    <a:pt x="1866" y="7099"/>
                  </a:lnTo>
                  <a:lnTo>
                    <a:pt x="5054" y="6108"/>
                  </a:lnTo>
                  <a:lnTo>
                    <a:pt x="4432" y="408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8" name="object 4028" descr=""/>
            <p:cNvSpPr/>
            <p:nvPr/>
          </p:nvSpPr>
          <p:spPr>
            <a:xfrm>
              <a:off x="2550020" y="2494967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457" y="0"/>
                  </a:moveTo>
                  <a:lnTo>
                    <a:pt x="0" y="127"/>
                  </a:lnTo>
                  <a:lnTo>
                    <a:pt x="622" y="2159"/>
                  </a:lnTo>
                  <a:lnTo>
                    <a:pt x="1231" y="4216"/>
                  </a:lnTo>
                  <a:lnTo>
                    <a:pt x="1866" y="6261"/>
                  </a:lnTo>
                  <a:lnTo>
                    <a:pt x="2311" y="6121"/>
                  </a:lnTo>
                  <a:lnTo>
                    <a:pt x="1676" y="4076"/>
                  </a:lnTo>
                  <a:lnTo>
                    <a:pt x="1079" y="203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9" name="object 4029" descr=""/>
            <p:cNvSpPr/>
            <p:nvPr/>
          </p:nvSpPr>
          <p:spPr>
            <a:xfrm>
              <a:off x="2551887" y="2500239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3187" y="0"/>
                  </a:moveTo>
                  <a:lnTo>
                    <a:pt x="0" y="990"/>
                  </a:lnTo>
                  <a:lnTo>
                    <a:pt x="317" y="2019"/>
                  </a:lnTo>
                  <a:lnTo>
                    <a:pt x="990" y="4076"/>
                  </a:lnTo>
                  <a:lnTo>
                    <a:pt x="1701" y="6134"/>
                  </a:lnTo>
                  <a:lnTo>
                    <a:pt x="2133" y="7175"/>
                  </a:lnTo>
                  <a:lnTo>
                    <a:pt x="5219" y="5905"/>
                  </a:lnTo>
                  <a:lnTo>
                    <a:pt x="4838" y="4978"/>
                  </a:lnTo>
                  <a:lnTo>
                    <a:pt x="3822" y="2019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0" name="object 4030" descr=""/>
            <p:cNvSpPr/>
            <p:nvPr/>
          </p:nvSpPr>
          <p:spPr>
            <a:xfrm>
              <a:off x="2551887" y="2501090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444" y="0"/>
                  </a:moveTo>
                  <a:lnTo>
                    <a:pt x="0" y="139"/>
                  </a:lnTo>
                  <a:lnTo>
                    <a:pt x="317" y="1168"/>
                  </a:lnTo>
                  <a:lnTo>
                    <a:pt x="990" y="3225"/>
                  </a:lnTo>
                  <a:lnTo>
                    <a:pt x="1701" y="5283"/>
                  </a:lnTo>
                  <a:lnTo>
                    <a:pt x="2133" y="6324"/>
                  </a:lnTo>
                  <a:lnTo>
                    <a:pt x="2565" y="6146"/>
                  </a:lnTo>
                  <a:lnTo>
                    <a:pt x="2146" y="5118"/>
                  </a:lnTo>
                  <a:lnTo>
                    <a:pt x="1778" y="4102"/>
                  </a:lnTo>
                  <a:lnTo>
                    <a:pt x="762" y="1028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1" name="object 4031" descr=""/>
            <p:cNvSpPr/>
            <p:nvPr/>
          </p:nvSpPr>
          <p:spPr>
            <a:xfrm>
              <a:off x="2554018" y="250615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086" y="0"/>
                  </a:moveTo>
                  <a:lnTo>
                    <a:pt x="0" y="1269"/>
                  </a:lnTo>
                  <a:lnTo>
                    <a:pt x="444" y="2311"/>
                  </a:lnTo>
                  <a:lnTo>
                    <a:pt x="711" y="2844"/>
                  </a:lnTo>
                  <a:lnTo>
                    <a:pt x="1142" y="3644"/>
                  </a:lnTo>
                  <a:lnTo>
                    <a:pt x="2273" y="5359"/>
                  </a:lnTo>
                  <a:lnTo>
                    <a:pt x="3022" y="6273"/>
                  </a:lnTo>
                  <a:lnTo>
                    <a:pt x="3835" y="7111"/>
                  </a:lnTo>
                  <a:lnTo>
                    <a:pt x="6222" y="4775"/>
                  </a:lnTo>
                  <a:lnTo>
                    <a:pt x="5549" y="4089"/>
                  </a:lnTo>
                  <a:lnTo>
                    <a:pt x="4940" y="3340"/>
                  </a:lnTo>
                  <a:lnTo>
                    <a:pt x="4102" y="2082"/>
                  </a:lnTo>
                  <a:lnTo>
                    <a:pt x="3797" y="1549"/>
                  </a:lnTo>
                  <a:lnTo>
                    <a:pt x="3479" y="914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2" name="object 4032" descr=""/>
            <p:cNvSpPr/>
            <p:nvPr/>
          </p:nvSpPr>
          <p:spPr>
            <a:xfrm>
              <a:off x="2554018" y="2507242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431" y="0"/>
                  </a:moveTo>
                  <a:lnTo>
                    <a:pt x="3835" y="6019"/>
                  </a:lnTo>
                  <a:lnTo>
                    <a:pt x="4165" y="5689"/>
                  </a:lnTo>
                  <a:lnTo>
                    <a:pt x="3378" y="4876"/>
                  </a:lnTo>
                  <a:lnTo>
                    <a:pt x="2654" y="3987"/>
                  </a:lnTo>
                  <a:lnTo>
                    <a:pt x="2019" y="3048"/>
                  </a:lnTo>
                  <a:lnTo>
                    <a:pt x="1854" y="2806"/>
                  </a:lnTo>
                  <a:lnTo>
                    <a:pt x="1396" y="2057"/>
                  </a:lnTo>
                  <a:lnTo>
                    <a:pt x="876" y="1016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3" name="object 4033" descr=""/>
            <p:cNvSpPr/>
            <p:nvPr/>
          </p:nvSpPr>
          <p:spPr>
            <a:xfrm>
              <a:off x="2557851" y="2510922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2387" y="0"/>
                  </a:moveTo>
                  <a:lnTo>
                    <a:pt x="0" y="2336"/>
                  </a:lnTo>
                  <a:lnTo>
                    <a:pt x="1638" y="4013"/>
                  </a:lnTo>
                  <a:lnTo>
                    <a:pt x="3581" y="5372"/>
                  </a:lnTo>
                  <a:lnTo>
                    <a:pt x="5664" y="6362"/>
                  </a:lnTo>
                  <a:lnTo>
                    <a:pt x="7111" y="3352"/>
                  </a:lnTo>
                  <a:lnTo>
                    <a:pt x="5346" y="2514"/>
                  </a:lnTo>
                  <a:lnTo>
                    <a:pt x="3733" y="1384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4" name="object 4034" descr=""/>
            <p:cNvSpPr/>
            <p:nvPr/>
          </p:nvSpPr>
          <p:spPr>
            <a:xfrm>
              <a:off x="2557851" y="251292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342" y="0"/>
                  </a:moveTo>
                  <a:lnTo>
                    <a:pt x="0" y="330"/>
                  </a:lnTo>
                  <a:lnTo>
                    <a:pt x="1638" y="2006"/>
                  </a:lnTo>
                  <a:lnTo>
                    <a:pt x="3581" y="3365"/>
                  </a:lnTo>
                  <a:lnTo>
                    <a:pt x="5664" y="4356"/>
                  </a:lnTo>
                  <a:lnTo>
                    <a:pt x="5867" y="3936"/>
                  </a:lnTo>
                  <a:lnTo>
                    <a:pt x="3822" y="2959"/>
                  </a:lnTo>
                  <a:lnTo>
                    <a:pt x="1930" y="1638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5" name="object 4035" descr=""/>
            <p:cNvSpPr/>
            <p:nvPr/>
          </p:nvSpPr>
          <p:spPr>
            <a:xfrm>
              <a:off x="2563520" y="2514272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1435" y="0"/>
                  </a:moveTo>
                  <a:lnTo>
                    <a:pt x="0" y="3009"/>
                  </a:lnTo>
                  <a:lnTo>
                    <a:pt x="2082" y="4013"/>
                  </a:lnTo>
                  <a:lnTo>
                    <a:pt x="4318" y="4660"/>
                  </a:lnTo>
                  <a:lnTo>
                    <a:pt x="6578" y="4991"/>
                  </a:lnTo>
                  <a:lnTo>
                    <a:pt x="7061" y="1689"/>
                  </a:lnTo>
                  <a:lnTo>
                    <a:pt x="5105" y="1397"/>
                  </a:lnTo>
                  <a:lnTo>
                    <a:pt x="3200" y="838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6" name="object 4036" descr=""/>
            <p:cNvSpPr/>
            <p:nvPr/>
          </p:nvSpPr>
          <p:spPr>
            <a:xfrm>
              <a:off x="2563520" y="2516863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190" y="0"/>
                  </a:moveTo>
                  <a:lnTo>
                    <a:pt x="0" y="419"/>
                  </a:lnTo>
                  <a:lnTo>
                    <a:pt x="2082" y="1422"/>
                  </a:lnTo>
                  <a:lnTo>
                    <a:pt x="4318" y="2070"/>
                  </a:lnTo>
                  <a:lnTo>
                    <a:pt x="6578" y="2400"/>
                  </a:lnTo>
                  <a:lnTo>
                    <a:pt x="6642" y="1943"/>
                  </a:lnTo>
                  <a:lnTo>
                    <a:pt x="4419" y="1612"/>
                  </a:lnTo>
                  <a:lnTo>
                    <a:pt x="2235" y="977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7" name="object 4037" descr=""/>
            <p:cNvSpPr/>
            <p:nvPr/>
          </p:nvSpPr>
          <p:spPr>
            <a:xfrm>
              <a:off x="2570096" y="251596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82" y="0"/>
                  </a:moveTo>
                  <a:lnTo>
                    <a:pt x="0" y="3301"/>
                  </a:lnTo>
                  <a:lnTo>
                    <a:pt x="2273" y="3632"/>
                  </a:lnTo>
                  <a:lnTo>
                    <a:pt x="4571" y="3644"/>
                  </a:lnTo>
                  <a:lnTo>
                    <a:pt x="6845" y="3327"/>
                  </a:lnTo>
                  <a:lnTo>
                    <a:pt x="6388" y="12"/>
                  </a:lnTo>
                  <a:lnTo>
                    <a:pt x="4432" y="292"/>
                  </a:lnTo>
                  <a:lnTo>
                    <a:pt x="2438" y="279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8" name="object 4038" descr=""/>
            <p:cNvSpPr/>
            <p:nvPr/>
          </p:nvSpPr>
          <p:spPr>
            <a:xfrm>
              <a:off x="2570096" y="2518795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63" y="0"/>
                  </a:moveTo>
                  <a:lnTo>
                    <a:pt x="0" y="469"/>
                  </a:lnTo>
                  <a:lnTo>
                    <a:pt x="2273" y="800"/>
                  </a:lnTo>
                  <a:lnTo>
                    <a:pt x="4571" y="812"/>
                  </a:lnTo>
                  <a:lnTo>
                    <a:pt x="6845" y="495"/>
                  </a:lnTo>
                  <a:lnTo>
                    <a:pt x="6781" y="25"/>
                  </a:lnTo>
                  <a:lnTo>
                    <a:pt x="4559" y="342"/>
                  </a:lnTo>
                  <a:lnTo>
                    <a:pt x="2298" y="33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9" name="object 4039" descr=""/>
            <p:cNvSpPr/>
            <p:nvPr/>
          </p:nvSpPr>
          <p:spPr>
            <a:xfrm>
              <a:off x="2576489" y="2514331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5575" y="0"/>
                  </a:moveTo>
                  <a:lnTo>
                    <a:pt x="0" y="1651"/>
                  </a:lnTo>
                  <a:lnTo>
                    <a:pt x="457" y="4965"/>
                  </a:lnTo>
                  <a:lnTo>
                    <a:pt x="6946" y="3048"/>
                  </a:lnTo>
                  <a:lnTo>
                    <a:pt x="7086" y="2984"/>
                  </a:lnTo>
                  <a:lnTo>
                    <a:pt x="557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0" name="object 4040" descr=""/>
            <p:cNvSpPr/>
            <p:nvPr/>
          </p:nvSpPr>
          <p:spPr>
            <a:xfrm>
              <a:off x="2576883" y="2516896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476" y="0"/>
                  </a:moveTo>
                  <a:lnTo>
                    <a:pt x="0" y="1930"/>
                  </a:lnTo>
                  <a:lnTo>
                    <a:pt x="63" y="2400"/>
                  </a:lnTo>
                  <a:lnTo>
                    <a:pt x="6553" y="482"/>
                  </a:lnTo>
                  <a:lnTo>
                    <a:pt x="6692" y="419"/>
                  </a:lnTo>
                  <a:lnTo>
                    <a:pt x="64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1" name="object 4041" descr=""/>
            <p:cNvSpPr/>
            <p:nvPr/>
          </p:nvSpPr>
          <p:spPr>
            <a:xfrm>
              <a:off x="2582063" y="251071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495" y="0"/>
                  </a:moveTo>
                  <a:lnTo>
                    <a:pt x="3124" y="1485"/>
                  </a:lnTo>
                  <a:lnTo>
                    <a:pt x="1650" y="2793"/>
                  </a:lnTo>
                  <a:lnTo>
                    <a:pt x="0" y="3619"/>
                  </a:lnTo>
                  <a:lnTo>
                    <a:pt x="1511" y="6603"/>
                  </a:lnTo>
                  <a:lnTo>
                    <a:pt x="6946" y="2260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2" name="object 4042" descr=""/>
            <p:cNvSpPr/>
            <p:nvPr/>
          </p:nvSpPr>
          <p:spPr>
            <a:xfrm>
              <a:off x="2583358" y="251265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08" y="0"/>
                  </a:moveTo>
                  <a:lnTo>
                    <a:pt x="0" y="4241"/>
                  </a:lnTo>
                  <a:lnTo>
                    <a:pt x="215" y="4660"/>
                  </a:lnTo>
                  <a:lnTo>
                    <a:pt x="5651" y="317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3" name="object 4043" descr=""/>
            <p:cNvSpPr/>
            <p:nvPr/>
          </p:nvSpPr>
          <p:spPr>
            <a:xfrm>
              <a:off x="2586562" y="2505874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4000" y="0"/>
                  </a:moveTo>
                  <a:lnTo>
                    <a:pt x="2654" y="1676"/>
                  </a:lnTo>
                  <a:lnTo>
                    <a:pt x="1371" y="3340"/>
                  </a:lnTo>
                  <a:lnTo>
                    <a:pt x="0" y="4838"/>
                  </a:lnTo>
                  <a:lnTo>
                    <a:pt x="2451" y="7099"/>
                  </a:lnTo>
                  <a:lnTo>
                    <a:pt x="3962" y="5448"/>
                  </a:lnTo>
                  <a:lnTo>
                    <a:pt x="5283" y="3733"/>
                  </a:lnTo>
                  <a:lnTo>
                    <a:pt x="6604" y="2095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4" name="object 4044" descr=""/>
            <p:cNvSpPr/>
            <p:nvPr/>
          </p:nvSpPr>
          <p:spPr>
            <a:xfrm>
              <a:off x="2588670" y="2507677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127" y="0"/>
                  </a:moveTo>
                  <a:lnTo>
                    <a:pt x="2806" y="1638"/>
                  </a:lnTo>
                  <a:lnTo>
                    <a:pt x="1498" y="3352"/>
                  </a:lnTo>
                  <a:lnTo>
                    <a:pt x="0" y="4978"/>
                  </a:lnTo>
                  <a:lnTo>
                    <a:pt x="342" y="5295"/>
                  </a:lnTo>
                  <a:lnTo>
                    <a:pt x="1854" y="3644"/>
                  </a:lnTo>
                  <a:lnTo>
                    <a:pt x="3175" y="1930"/>
                  </a:lnTo>
                  <a:lnTo>
                    <a:pt x="4495" y="292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5" name="object 4045" descr=""/>
            <p:cNvSpPr/>
            <p:nvPr/>
          </p:nvSpPr>
          <p:spPr>
            <a:xfrm>
              <a:off x="2590565" y="2500969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4584" y="0"/>
                  </a:moveTo>
                  <a:lnTo>
                    <a:pt x="3683" y="749"/>
                  </a:lnTo>
                  <a:lnTo>
                    <a:pt x="2882" y="1562"/>
                  </a:lnTo>
                  <a:lnTo>
                    <a:pt x="1384" y="3213"/>
                  </a:lnTo>
                  <a:lnTo>
                    <a:pt x="0" y="4902"/>
                  </a:lnTo>
                  <a:lnTo>
                    <a:pt x="2603" y="6997"/>
                  </a:lnTo>
                  <a:lnTo>
                    <a:pt x="3924" y="5372"/>
                  </a:lnTo>
                  <a:lnTo>
                    <a:pt x="5245" y="3797"/>
                  </a:lnTo>
                  <a:lnTo>
                    <a:pt x="6731" y="2552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6" name="object 4046" descr=""/>
            <p:cNvSpPr/>
            <p:nvPr/>
          </p:nvSpPr>
          <p:spPr>
            <a:xfrm>
              <a:off x="2592800" y="250316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191" y="0"/>
                  </a:moveTo>
                  <a:lnTo>
                    <a:pt x="2667" y="1282"/>
                  </a:lnTo>
                  <a:lnTo>
                    <a:pt x="1333" y="2870"/>
                  </a:lnTo>
                  <a:lnTo>
                    <a:pt x="0" y="4508"/>
                  </a:lnTo>
                  <a:lnTo>
                    <a:pt x="368" y="4800"/>
                  </a:lnTo>
                  <a:lnTo>
                    <a:pt x="1689" y="3175"/>
                  </a:lnTo>
                  <a:lnTo>
                    <a:pt x="3009" y="1600"/>
                  </a:lnTo>
                  <a:lnTo>
                    <a:pt x="4495" y="355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7" name="object 4047" descr=""/>
            <p:cNvSpPr/>
            <p:nvPr/>
          </p:nvSpPr>
          <p:spPr>
            <a:xfrm>
              <a:off x="2595140" y="249738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829" y="0"/>
                  </a:moveTo>
                  <a:lnTo>
                    <a:pt x="3771" y="927"/>
                  </a:lnTo>
                  <a:lnTo>
                    <a:pt x="1790" y="2082"/>
                  </a:lnTo>
                  <a:lnTo>
                    <a:pt x="0" y="3581"/>
                  </a:lnTo>
                  <a:lnTo>
                    <a:pt x="2159" y="6134"/>
                  </a:lnTo>
                  <a:lnTo>
                    <a:pt x="3632" y="4902"/>
                  </a:lnTo>
                  <a:lnTo>
                    <a:pt x="5372" y="3873"/>
                  </a:lnTo>
                  <a:lnTo>
                    <a:pt x="7200" y="3048"/>
                  </a:lnTo>
                  <a:lnTo>
                    <a:pt x="582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8" name="object 4048" descr=""/>
            <p:cNvSpPr/>
            <p:nvPr/>
          </p:nvSpPr>
          <p:spPr>
            <a:xfrm>
              <a:off x="2596994" y="2499999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156" y="0"/>
                  </a:moveTo>
                  <a:lnTo>
                    <a:pt x="3289" y="850"/>
                  </a:lnTo>
                  <a:lnTo>
                    <a:pt x="1523" y="1892"/>
                  </a:lnTo>
                  <a:lnTo>
                    <a:pt x="0" y="3162"/>
                  </a:lnTo>
                  <a:lnTo>
                    <a:pt x="304" y="3517"/>
                  </a:lnTo>
                  <a:lnTo>
                    <a:pt x="1777" y="2285"/>
                  </a:lnTo>
                  <a:lnTo>
                    <a:pt x="3517" y="1257"/>
                  </a:lnTo>
                  <a:lnTo>
                    <a:pt x="5346" y="431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9" name="object 4049" descr=""/>
            <p:cNvSpPr/>
            <p:nvPr/>
          </p:nvSpPr>
          <p:spPr>
            <a:xfrm>
              <a:off x="2600965" y="249522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337" y="0"/>
                  </a:moveTo>
                  <a:lnTo>
                    <a:pt x="4178" y="533"/>
                  </a:lnTo>
                  <a:lnTo>
                    <a:pt x="2057" y="1231"/>
                  </a:lnTo>
                  <a:lnTo>
                    <a:pt x="0" y="2158"/>
                  </a:lnTo>
                  <a:lnTo>
                    <a:pt x="1371" y="5206"/>
                  </a:lnTo>
                  <a:lnTo>
                    <a:pt x="3213" y="4368"/>
                  </a:lnTo>
                  <a:lnTo>
                    <a:pt x="5156" y="3733"/>
                  </a:lnTo>
                  <a:lnTo>
                    <a:pt x="7137" y="3238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0" name="object 4050" descr=""/>
            <p:cNvSpPr/>
            <p:nvPr/>
          </p:nvSpPr>
          <p:spPr>
            <a:xfrm>
              <a:off x="2602146" y="2498010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41" y="0"/>
                  </a:moveTo>
                  <a:lnTo>
                    <a:pt x="3835" y="507"/>
                  </a:lnTo>
                  <a:lnTo>
                    <a:pt x="1866" y="1155"/>
                  </a:lnTo>
                  <a:lnTo>
                    <a:pt x="0" y="1993"/>
                  </a:lnTo>
                  <a:lnTo>
                    <a:pt x="190" y="2425"/>
                  </a:lnTo>
                  <a:lnTo>
                    <a:pt x="2031" y="1587"/>
                  </a:lnTo>
                  <a:lnTo>
                    <a:pt x="3975" y="952"/>
                  </a:lnTo>
                  <a:lnTo>
                    <a:pt x="5956" y="457"/>
                  </a:lnTo>
                  <a:lnTo>
                    <a:pt x="58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1" name="object 4051" descr=""/>
            <p:cNvSpPr/>
            <p:nvPr/>
          </p:nvSpPr>
          <p:spPr>
            <a:xfrm>
              <a:off x="2607298" y="2494090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527" y="0"/>
                  </a:moveTo>
                  <a:lnTo>
                    <a:pt x="4330" y="228"/>
                  </a:lnTo>
                  <a:lnTo>
                    <a:pt x="2146" y="596"/>
                  </a:lnTo>
                  <a:lnTo>
                    <a:pt x="0" y="1130"/>
                  </a:lnTo>
                  <a:lnTo>
                    <a:pt x="800" y="4381"/>
                  </a:lnTo>
                  <a:lnTo>
                    <a:pt x="2793" y="3886"/>
                  </a:lnTo>
                  <a:lnTo>
                    <a:pt x="4825" y="3543"/>
                  </a:lnTo>
                  <a:lnTo>
                    <a:pt x="6870" y="332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2" name="object 4052" descr=""/>
            <p:cNvSpPr/>
            <p:nvPr/>
          </p:nvSpPr>
          <p:spPr>
            <a:xfrm>
              <a:off x="2607984" y="2496947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6134" y="0"/>
                  </a:moveTo>
                  <a:lnTo>
                    <a:pt x="4063" y="215"/>
                  </a:lnTo>
                  <a:lnTo>
                    <a:pt x="2019" y="571"/>
                  </a:lnTo>
                  <a:lnTo>
                    <a:pt x="0" y="1066"/>
                  </a:lnTo>
                  <a:lnTo>
                    <a:pt x="114" y="1524"/>
                  </a:lnTo>
                  <a:lnTo>
                    <a:pt x="2108" y="1028"/>
                  </a:lnTo>
                  <a:lnTo>
                    <a:pt x="4140" y="685"/>
                  </a:lnTo>
                  <a:lnTo>
                    <a:pt x="6184" y="469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3" name="object 4053" descr=""/>
            <p:cNvSpPr/>
            <p:nvPr/>
          </p:nvSpPr>
          <p:spPr>
            <a:xfrm>
              <a:off x="2613831" y="249354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261" y="0"/>
                  </a:moveTo>
                  <a:lnTo>
                    <a:pt x="5257" y="165"/>
                  </a:lnTo>
                  <a:lnTo>
                    <a:pt x="4267" y="279"/>
                  </a:lnTo>
                  <a:lnTo>
                    <a:pt x="2882" y="330"/>
                  </a:lnTo>
                  <a:lnTo>
                    <a:pt x="1092" y="444"/>
                  </a:lnTo>
                  <a:lnTo>
                    <a:pt x="0" y="546"/>
                  </a:lnTo>
                  <a:lnTo>
                    <a:pt x="342" y="3873"/>
                  </a:lnTo>
                  <a:lnTo>
                    <a:pt x="1358" y="3771"/>
                  </a:lnTo>
                  <a:lnTo>
                    <a:pt x="3035" y="3670"/>
                  </a:lnTo>
                  <a:lnTo>
                    <a:pt x="4572" y="3606"/>
                  </a:lnTo>
                  <a:lnTo>
                    <a:pt x="5702" y="3467"/>
                  </a:lnTo>
                  <a:lnTo>
                    <a:pt x="6807" y="3289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4" name="object 4054" descr=""/>
            <p:cNvSpPr/>
            <p:nvPr/>
          </p:nvSpPr>
          <p:spPr>
            <a:xfrm>
              <a:off x="2614123" y="2496378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6438" y="0"/>
                  </a:moveTo>
                  <a:lnTo>
                    <a:pt x="5346" y="177"/>
                  </a:lnTo>
                  <a:lnTo>
                    <a:pt x="4241" y="304"/>
                  </a:lnTo>
                  <a:lnTo>
                    <a:pt x="2057" y="393"/>
                  </a:lnTo>
                  <a:lnTo>
                    <a:pt x="1028" y="469"/>
                  </a:lnTo>
                  <a:lnTo>
                    <a:pt x="0" y="571"/>
                  </a:lnTo>
                  <a:lnTo>
                    <a:pt x="50" y="1041"/>
                  </a:lnTo>
                  <a:lnTo>
                    <a:pt x="1066" y="939"/>
                  </a:lnTo>
                  <a:lnTo>
                    <a:pt x="1587" y="901"/>
                  </a:lnTo>
                  <a:lnTo>
                    <a:pt x="2743" y="838"/>
                  </a:lnTo>
                  <a:lnTo>
                    <a:pt x="4279" y="774"/>
                  </a:lnTo>
                  <a:lnTo>
                    <a:pt x="5410" y="634"/>
                  </a:lnTo>
                  <a:lnTo>
                    <a:pt x="6515" y="457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5" name="object 4055" descr=""/>
            <p:cNvSpPr/>
            <p:nvPr/>
          </p:nvSpPr>
          <p:spPr>
            <a:xfrm>
              <a:off x="2620095" y="2492252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235" y="0"/>
                  </a:moveTo>
                  <a:lnTo>
                    <a:pt x="5130" y="203"/>
                  </a:lnTo>
                  <a:lnTo>
                    <a:pt x="4076" y="444"/>
                  </a:lnTo>
                  <a:lnTo>
                    <a:pt x="1003" y="1117"/>
                  </a:lnTo>
                  <a:lnTo>
                    <a:pt x="0" y="1282"/>
                  </a:lnTo>
                  <a:lnTo>
                    <a:pt x="546" y="4584"/>
                  </a:lnTo>
                  <a:lnTo>
                    <a:pt x="2743" y="4216"/>
                  </a:lnTo>
                  <a:lnTo>
                    <a:pt x="4838" y="3657"/>
                  </a:lnTo>
                  <a:lnTo>
                    <a:pt x="6832" y="3289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6" name="object 4056" descr=""/>
            <p:cNvSpPr/>
            <p:nvPr/>
          </p:nvSpPr>
          <p:spPr>
            <a:xfrm>
              <a:off x="2620565" y="2495084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6273" y="0"/>
                  </a:moveTo>
                  <a:lnTo>
                    <a:pt x="4254" y="368"/>
                  </a:lnTo>
                  <a:lnTo>
                    <a:pt x="2171" y="927"/>
                  </a:lnTo>
                  <a:lnTo>
                    <a:pt x="0" y="1282"/>
                  </a:lnTo>
                  <a:lnTo>
                    <a:pt x="76" y="1752"/>
                  </a:lnTo>
                  <a:lnTo>
                    <a:pt x="2273" y="1384"/>
                  </a:lnTo>
                  <a:lnTo>
                    <a:pt x="4368" y="825"/>
                  </a:lnTo>
                  <a:lnTo>
                    <a:pt x="6362" y="457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7" name="object 4057" descr=""/>
            <p:cNvSpPr/>
            <p:nvPr/>
          </p:nvSpPr>
          <p:spPr>
            <a:xfrm>
              <a:off x="2626328" y="2491894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2273" y="0"/>
                  </a:moveTo>
                  <a:lnTo>
                    <a:pt x="1104" y="165"/>
                  </a:lnTo>
                  <a:lnTo>
                    <a:pt x="0" y="355"/>
                  </a:lnTo>
                  <a:lnTo>
                    <a:pt x="596" y="3644"/>
                  </a:lnTo>
                  <a:lnTo>
                    <a:pt x="1587" y="3467"/>
                  </a:lnTo>
                  <a:lnTo>
                    <a:pt x="2552" y="3340"/>
                  </a:lnTo>
                  <a:lnTo>
                    <a:pt x="4330" y="3378"/>
                  </a:lnTo>
                  <a:lnTo>
                    <a:pt x="5130" y="3543"/>
                  </a:lnTo>
                  <a:lnTo>
                    <a:pt x="5803" y="3898"/>
                  </a:lnTo>
                  <a:lnTo>
                    <a:pt x="7327" y="927"/>
                  </a:lnTo>
                  <a:lnTo>
                    <a:pt x="4140" y="38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8" name="object 4058" descr=""/>
            <p:cNvSpPr/>
            <p:nvPr/>
          </p:nvSpPr>
          <p:spPr>
            <a:xfrm>
              <a:off x="2626848" y="2494764"/>
              <a:ext cx="5715" cy="1270"/>
            </a:xfrm>
            <a:custGeom>
              <a:avLst/>
              <a:gdLst/>
              <a:ahLst/>
              <a:cxnLst/>
              <a:rect l="l" t="t" r="r" b="b"/>
              <a:pathLst>
                <a:path w="5714" h="1269">
                  <a:moveTo>
                    <a:pt x="1993" y="0"/>
                  </a:moveTo>
                  <a:lnTo>
                    <a:pt x="1003" y="139"/>
                  </a:lnTo>
                  <a:lnTo>
                    <a:pt x="0" y="317"/>
                  </a:lnTo>
                  <a:lnTo>
                    <a:pt x="76" y="774"/>
                  </a:lnTo>
                  <a:lnTo>
                    <a:pt x="1066" y="596"/>
                  </a:lnTo>
                  <a:lnTo>
                    <a:pt x="2031" y="469"/>
                  </a:lnTo>
                  <a:lnTo>
                    <a:pt x="2920" y="495"/>
                  </a:lnTo>
                  <a:lnTo>
                    <a:pt x="3809" y="508"/>
                  </a:lnTo>
                  <a:lnTo>
                    <a:pt x="4610" y="673"/>
                  </a:lnTo>
                  <a:lnTo>
                    <a:pt x="5283" y="1028"/>
                  </a:lnTo>
                  <a:lnTo>
                    <a:pt x="5499" y="609"/>
                  </a:lnTo>
                  <a:lnTo>
                    <a:pt x="4737" y="215"/>
                  </a:lnTo>
                  <a:lnTo>
                    <a:pt x="3873" y="38"/>
                  </a:lnTo>
                  <a:lnTo>
                    <a:pt x="2933" y="25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9" name="object 4059" descr=""/>
            <p:cNvSpPr/>
            <p:nvPr/>
          </p:nvSpPr>
          <p:spPr>
            <a:xfrm>
              <a:off x="2632132" y="2492829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1523" y="0"/>
                  </a:moveTo>
                  <a:lnTo>
                    <a:pt x="0" y="2959"/>
                  </a:lnTo>
                  <a:lnTo>
                    <a:pt x="685" y="3314"/>
                  </a:lnTo>
                  <a:lnTo>
                    <a:pt x="1282" y="3860"/>
                  </a:lnTo>
                  <a:lnTo>
                    <a:pt x="1803" y="4572"/>
                  </a:lnTo>
                  <a:lnTo>
                    <a:pt x="2336" y="5270"/>
                  </a:lnTo>
                  <a:lnTo>
                    <a:pt x="2768" y="6108"/>
                  </a:lnTo>
                  <a:lnTo>
                    <a:pt x="3149" y="7010"/>
                  </a:lnTo>
                  <a:lnTo>
                    <a:pt x="6235" y="5715"/>
                  </a:lnTo>
                  <a:lnTo>
                    <a:pt x="5778" y="4648"/>
                  </a:lnTo>
                  <a:lnTo>
                    <a:pt x="2133" y="304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0" name="object 4060" descr=""/>
            <p:cNvSpPr/>
            <p:nvPr/>
          </p:nvSpPr>
          <p:spPr>
            <a:xfrm>
              <a:off x="2632132" y="2495381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215" y="0"/>
                  </a:moveTo>
                  <a:lnTo>
                    <a:pt x="0" y="406"/>
                  </a:lnTo>
                  <a:lnTo>
                    <a:pt x="685" y="761"/>
                  </a:lnTo>
                  <a:lnTo>
                    <a:pt x="1282" y="1308"/>
                  </a:lnTo>
                  <a:lnTo>
                    <a:pt x="1803" y="2019"/>
                  </a:lnTo>
                  <a:lnTo>
                    <a:pt x="2336" y="2717"/>
                  </a:lnTo>
                  <a:lnTo>
                    <a:pt x="2768" y="3555"/>
                  </a:lnTo>
                  <a:lnTo>
                    <a:pt x="3149" y="4457"/>
                  </a:lnTo>
                  <a:lnTo>
                    <a:pt x="3581" y="4279"/>
                  </a:lnTo>
                  <a:lnTo>
                    <a:pt x="3200" y="3352"/>
                  </a:lnTo>
                  <a:lnTo>
                    <a:pt x="2743" y="2489"/>
                  </a:lnTo>
                  <a:lnTo>
                    <a:pt x="1625" y="990"/>
                  </a:lnTo>
                  <a:lnTo>
                    <a:pt x="965" y="38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1" name="object 4061" descr=""/>
            <p:cNvSpPr/>
            <p:nvPr/>
          </p:nvSpPr>
          <p:spPr>
            <a:xfrm>
              <a:off x="2635282" y="2498547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3073" y="0"/>
                  </a:moveTo>
                  <a:lnTo>
                    <a:pt x="0" y="1295"/>
                  </a:lnTo>
                  <a:lnTo>
                    <a:pt x="266" y="1968"/>
                  </a:lnTo>
                  <a:lnTo>
                    <a:pt x="2095" y="7213"/>
                  </a:lnTo>
                  <a:lnTo>
                    <a:pt x="5257" y="6134"/>
                  </a:lnTo>
                  <a:lnTo>
                    <a:pt x="3301" y="533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2" name="object 4062" descr=""/>
            <p:cNvSpPr/>
            <p:nvPr/>
          </p:nvSpPr>
          <p:spPr>
            <a:xfrm>
              <a:off x="2635282" y="2499652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431" y="0"/>
                  </a:moveTo>
                  <a:lnTo>
                    <a:pt x="0" y="190"/>
                  </a:lnTo>
                  <a:lnTo>
                    <a:pt x="266" y="863"/>
                  </a:lnTo>
                  <a:lnTo>
                    <a:pt x="2095" y="6108"/>
                  </a:lnTo>
                  <a:lnTo>
                    <a:pt x="2539" y="5956"/>
                  </a:lnTo>
                  <a:lnTo>
                    <a:pt x="1485" y="2946"/>
                  </a:lnTo>
                  <a:lnTo>
                    <a:pt x="965" y="1422"/>
                  </a:lnTo>
                  <a:lnTo>
                    <a:pt x="533" y="22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3" name="object 4063" descr=""/>
            <p:cNvSpPr/>
            <p:nvPr/>
          </p:nvSpPr>
          <p:spPr>
            <a:xfrm>
              <a:off x="2637377" y="2504676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3162" y="0"/>
                  </a:moveTo>
                  <a:lnTo>
                    <a:pt x="0" y="1079"/>
                  </a:lnTo>
                  <a:lnTo>
                    <a:pt x="685" y="3086"/>
                  </a:lnTo>
                  <a:lnTo>
                    <a:pt x="1346" y="5080"/>
                  </a:lnTo>
                  <a:lnTo>
                    <a:pt x="1841" y="7061"/>
                  </a:lnTo>
                  <a:lnTo>
                    <a:pt x="5080" y="6248"/>
                  </a:lnTo>
                  <a:lnTo>
                    <a:pt x="4533" y="4089"/>
                  </a:lnTo>
                  <a:lnTo>
                    <a:pt x="3860" y="2032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4" name="object 4064" descr=""/>
            <p:cNvSpPr/>
            <p:nvPr/>
          </p:nvSpPr>
          <p:spPr>
            <a:xfrm>
              <a:off x="2637377" y="2505603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444" y="0"/>
                  </a:moveTo>
                  <a:lnTo>
                    <a:pt x="0" y="152"/>
                  </a:lnTo>
                  <a:lnTo>
                    <a:pt x="685" y="2158"/>
                  </a:lnTo>
                  <a:lnTo>
                    <a:pt x="1346" y="4152"/>
                  </a:lnTo>
                  <a:lnTo>
                    <a:pt x="1841" y="6134"/>
                  </a:lnTo>
                  <a:lnTo>
                    <a:pt x="2298" y="6019"/>
                  </a:lnTo>
                  <a:lnTo>
                    <a:pt x="1790" y="4013"/>
                  </a:lnTo>
                  <a:lnTo>
                    <a:pt x="1130" y="200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5" name="object 4065" descr=""/>
            <p:cNvSpPr/>
            <p:nvPr/>
          </p:nvSpPr>
          <p:spPr>
            <a:xfrm>
              <a:off x="2639213" y="2510925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251" y="0"/>
                  </a:moveTo>
                  <a:lnTo>
                    <a:pt x="0" y="812"/>
                  </a:lnTo>
                  <a:lnTo>
                    <a:pt x="254" y="1803"/>
                  </a:lnTo>
                  <a:lnTo>
                    <a:pt x="457" y="2794"/>
                  </a:lnTo>
                  <a:lnTo>
                    <a:pt x="698" y="4724"/>
                  </a:lnTo>
                  <a:lnTo>
                    <a:pt x="736" y="5664"/>
                  </a:lnTo>
                  <a:lnTo>
                    <a:pt x="635" y="6527"/>
                  </a:lnTo>
                  <a:lnTo>
                    <a:pt x="3949" y="6946"/>
                  </a:lnTo>
                  <a:lnTo>
                    <a:pt x="4102" y="5689"/>
                  </a:lnTo>
                  <a:lnTo>
                    <a:pt x="4038" y="4483"/>
                  </a:lnTo>
                  <a:lnTo>
                    <a:pt x="3746" y="2184"/>
                  </a:lnTo>
                  <a:lnTo>
                    <a:pt x="3517" y="1079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6" name="object 4066" descr=""/>
            <p:cNvSpPr/>
            <p:nvPr/>
          </p:nvSpPr>
          <p:spPr>
            <a:xfrm>
              <a:off x="2639213" y="2511623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457" y="0"/>
                  </a:moveTo>
                  <a:lnTo>
                    <a:pt x="0" y="114"/>
                  </a:lnTo>
                  <a:lnTo>
                    <a:pt x="254" y="1104"/>
                  </a:lnTo>
                  <a:lnTo>
                    <a:pt x="457" y="2095"/>
                  </a:lnTo>
                  <a:lnTo>
                    <a:pt x="584" y="3060"/>
                  </a:lnTo>
                  <a:lnTo>
                    <a:pt x="698" y="4025"/>
                  </a:lnTo>
                  <a:lnTo>
                    <a:pt x="736" y="4965"/>
                  </a:lnTo>
                  <a:lnTo>
                    <a:pt x="635" y="5829"/>
                  </a:lnTo>
                  <a:lnTo>
                    <a:pt x="1104" y="5892"/>
                  </a:lnTo>
                  <a:lnTo>
                    <a:pt x="1219" y="4965"/>
                  </a:lnTo>
                  <a:lnTo>
                    <a:pt x="1168" y="3987"/>
                  </a:lnTo>
                  <a:lnTo>
                    <a:pt x="914" y="2006"/>
                  </a:lnTo>
                  <a:lnTo>
                    <a:pt x="711" y="100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7" name="object 4067" descr=""/>
            <p:cNvSpPr/>
            <p:nvPr/>
          </p:nvSpPr>
          <p:spPr>
            <a:xfrm>
              <a:off x="2637250" y="2517447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603" y="0"/>
                  </a:moveTo>
                  <a:lnTo>
                    <a:pt x="0" y="3708"/>
                  </a:lnTo>
                  <a:lnTo>
                    <a:pt x="1473" y="6705"/>
                  </a:lnTo>
                  <a:lnTo>
                    <a:pt x="5918" y="419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8" name="object 4068" descr=""/>
            <p:cNvSpPr/>
            <p:nvPr/>
          </p:nvSpPr>
          <p:spPr>
            <a:xfrm>
              <a:off x="2637250" y="2517447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603" y="0"/>
                  </a:moveTo>
                  <a:lnTo>
                    <a:pt x="2489" y="863"/>
                  </a:lnTo>
                  <a:lnTo>
                    <a:pt x="2235" y="1625"/>
                  </a:lnTo>
                  <a:lnTo>
                    <a:pt x="1803" y="2235"/>
                  </a:lnTo>
                  <a:lnTo>
                    <a:pt x="1384" y="2844"/>
                  </a:lnTo>
                  <a:lnTo>
                    <a:pt x="774" y="3327"/>
                  </a:lnTo>
                  <a:lnTo>
                    <a:pt x="0" y="3708"/>
                  </a:lnTo>
                  <a:lnTo>
                    <a:pt x="203" y="4127"/>
                  </a:lnTo>
                  <a:lnTo>
                    <a:pt x="3060" y="63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9" name="object 4069" descr=""/>
            <p:cNvSpPr/>
            <p:nvPr/>
          </p:nvSpPr>
          <p:spPr>
            <a:xfrm>
              <a:off x="2631701" y="2521152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5549" y="0"/>
                  </a:moveTo>
                  <a:lnTo>
                    <a:pt x="0" y="1130"/>
                  </a:lnTo>
                  <a:lnTo>
                    <a:pt x="139" y="4470"/>
                  </a:lnTo>
                  <a:lnTo>
                    <a:pt x="7023" y="2997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0" name="object 4070" descr=""/>
            <p:cNvSpPr/>
            <p:nvPr/>
          </p:nvSpPr>
          <p:spPr>
            <a:xfrm>
              <a:off x="2631701" y="2521152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5549" y="0"/>
                  </a:moveTo>
                  <a:lnTo>
                    <a:pt x="0" y="1130"/>
                  </a:lnTo>
                  <a:lnTo>
                    <a:pt x="25" y="1600"/>
                  </a:lnTo>
                  <a:lnTo>
                    <a:pt x="5753" y="419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1" name="object 4071" descr=""/>
            <p:cNvSpPr/>
            <p:nvPr/>
          </p:nvSpPr>
          <p:spPr>
            <a:xfrm>
              <a:off x="2625220" y="2522040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30" y="0"/>
                  </a:moveTo>
                  <a:lnTo>
                    <a:pt x="0" y="3327"/>
                  </a:lnTo>
                  <a:lnTo>
                    <a:pt x="2171" y="3543"/>
                  </a:lnTo>
                  <a:lnTo>
                    <a:pt x="4368" y="3670"/>
                  </a:lnTo>
                  <a:lnTo>
                    <a:pt x="6616" y="3581"/>
                  </a:lnTo>
                  <a:lnTo>
                    <a:pt x="6477" y="241"/>
                  </a:lnTo>
                  <a:lnTo>
                    <a:pt x="4470" y="317"/>
                  </a:lnTo>
                  <a:lnTo>
                    <a:pt x="2400" y="20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2" name="object 4072" descr=""/>
            <p:cNvSpPr/>
            <p:nvPr/>
          </p:nvSpPr>
          <p:spPr>
            <a:xfrm>
              <a:off x="2625500" y="2522040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50" y="0"/>
                  </a:moveTo>
                  <a:lnTo>
                    <a:pt x="0" y="469"/>
                  </a:lnTo>
                  <a:lnTo>
                    <a:pt x="2082" y="673"/>
                  </a:lnTo>
                  <a:lnTo>
                    <a:pt x="4178" y="787"/>
                  </a:lnTo>
                  <a:lnTo>
                    <a:pt x="6222" y="711"/>
                  </a:lnTo>
                  <a:lnTo>
                    <a:pt x="6197" y="241"/>
                  </a:lnTo>
                  <a:lnTo>
                    <a:pt x="4190" y="317"/>
                  </a:lnTo>
                  <a:lnTo>
                    <a:pt x="2120" y="20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3" name="object 4073" descr=""/>
            <p:cNvSpPr/>
            <p:nvPr/>
          </p:nvSpPr>
          <p:spPr>
            <a:xfrm>
              <a:off x="2618682" y="2521092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774" y="0"/>
                  </a:moveTo>
                  <a:lnTo>
                    <a:pt x="6540" y="4267"/>
                  </a:lnTo>
                  <a:lnTo>
                    <a:pt x="6870" y="952"/>
                  </a:lnTo>
                  <a:lnTo>
                    <a:pt x="4787" y="723"/>
                  </a:lnTo>
                  <a:lnTo>
                    <a:pt x="2755" y="419"/>
                  </a:lnTo>
                  <a:lnTo>
                    <a:pt x="1752" y="22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4" name="object 4074" descr=""/>
            <p:cNvSpPr/>
            <p:nvPr/>
          </p:nvSpPr>
          <p:spPr>
            <a:xfrm>
              <a:off x="2619343" y="2521092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114" y="0"/>
                  </a:moveTo>
                  <a:lnTo>
                    <a:pt x="0" y="457"/>
                  </a:lnTo>
                  <a:lnTo>
                    <a:pt x="1993" y="927"/>
                  </a:lnTo>
                  <a:lnTo>
                    <a:pt x="4076" y="1193"/>
                  </a:lnTo>
                  <a:lnTo>
                    <a:pt x="6159" y="1409"/>
                  </a:lnTo>
                  <a:lnTo>
                    <a:pt x="6210" y="952"/>
                  </a:lnTo>
                  <a:lnTo>
                    <a:pt x="4127" y="723"/>
                  </a:lnTo>
                  <a:lnTo>
                    <a:pt x="2095" y="419"/>
                  </a:lnTo>
                  <a:lnTo>
                    <a:pt x="1092" y="228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5" name="object 4075" descr=""/>
            <p:cNvSpPr/>
            <p:nvPr/>
          </p:nvSpPr>
          <p:spPr>
            <a:xfrm>
              <a:off x="2612240" y="2518912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892" y="0"/>
                  </a:moveTo>
                  <a:lnTo>
                    <a:pt x="0" y="2755"/>
                  </a:lnTo>
                  <a:lnTo>
                    <a:pt x="1003" y="3441"/>
                  </a:lnTo>
                  <a:lnTo>
                    <a:pt x="2082" y="3975"/>
                  </a:lnTo>
                  <a:lnTo>
                    <a:pt x="4241" y="4838"/>
                  </a:lnTo>
                  <a:lnTo>
                    <a:pt x="5346" y="5168"/>
                  </a:lnTo>
                  <a:lnTo>
                    <a:pt x="6438" y="5422"/>
                  </a:lnTo>
                  <a:lnTo>
                    <a:pt x="7213" y="2184"/>
                  </a:lnTo>
                  <a:lnTo>
                    <a:pt x="5270" y="1714"/>
                  </a:lnTo>
                  <a:lnTo>
                    <a:pt x="3403" y="1041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6" name="object 4076" descr=""/>
            <p:cNvSpPr/>
            <p:nvPr/>
          </p:nvSpPr>
          <p:spPr>
            <a:xfrm>
              <a:off x="2613865" y="2518912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66" y="0"/>
                  </a:moveTo>
                  <a:lnTo>
                    <a:pt x="0" y="381"/>
                  </a:lnTo>
                  <a:lnTo>
                    <a:pt x="1587" y="1473"/>
                  </a:lnTo>
                  <a:lnTo>
                    <a:pt x="3505" y="2159"/>
                  </a:lnTo>
                  <a:lnTo>
                    <a:pt x="5486" y="2641"/>
                  </a:lnTo>
                  <a:lnTo>
                    <a:pt x="5587" y="2184"/>
                  </a:lnTo>
                  <a:lnTo>
                    <a:pt x="3644" y="1714"/>
                  </a:lnTo>
                  <a:lnTo>
                    <a:pt x="1777" y="1041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7" name="object 4077" descr=""/>
            <p:cNvSpPr/>
            <p:nvPr/>
          </p:nvSpPr>
          <p:spPr>
            <a:xfrm>
              <a:off x="2607764" y="251476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3149" y="0"/>
                  </a:moveTo>
                  <a:lnTo>
                    <a:pt x="0" y="1104"/>
                  </a:lnTo>
                  <a:lnTo>
                    <a:pt x="406" y="2273"/>
                  </a:lnTo>
                  <a:lnTo>
                    <a:pt x="1003" y="3390"/>
                  </a:lnTo>
                  <a:lnTo>
                    <a:pt x="2539" y="5372"/>
                  </a:lnTo>
                  <a:lnTo>
                    <a:pt x="3479" y="6210"/>
                  </a:lnTo>
                  <a:lnTo>
                    <a:pt x="4483" y="6896"/>
                  </a:lnTo>
                  <a:lnTo>
                    <a:pt x="6362" y="4140"/>
                  </a:lnTo>
                  <a:lnTo>
                    <a:pt x="5613" y="3632"/>
                  </a:lnTo>
                  <a:lnTo>
                    <a:pt x="4952" y="3022"/>
                  </a:lnTo>
                  <a:lnTo>
                    <a:pt x="3873" y="1625"/>
                  </a:lnTo>
                  <a:lnTo>
                    <a:pt x="3441" y="850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8" name="object 4078" descr=""/>
            <p:cNvSpPr/>
            <p:nvPr/>
          </p:nvSpPr>
          <p:spPr>
            <a:xfrm>
              <a:off x="2610469" y="2514767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444" y="0"/>
                  </a:moveTo>
                  <a:lnTo>
                    <a:pt x="0" y="152"/>
                  </a:lnTo>
                  <a:lnTo>
                    <a:pt x="317" y="1054"/>
                  </a:lnTo>
                  <a:lnTo>
                    <a:pt x="761" y="1879"/>
                  </a:lnTo>
                  <a:lnTo>
                    <a:pt x="1904" y="3352"/>
                  </a:lnTo>
                  <a:lnTo>
                    <a:pt x="2603" y="3987"/>
                  </a:lnTo>
                  <a:lnTo>
                    <a:pt x="3403" y="4533"/>
                  </a:lnTo>
                  <a:lnTo>
                    <a:pt x="3657" y="4140"/>
                  </a:lnTo>
                  <a:lnTo>
                    <a:pt x="2908" y="3632"/>
                  </a:lnTo>
                  <a:lnTo>
                    <a:pt x="2247" y="3022"/>
                  </a:lnTo>
                  <a:lnTo>
                    <a:pt x="1701" y="2324"/>
                  </a:lnTo>
                  <a:lnTo>
                    <a:pt x="1168" y="1625"/>
                  </a:lnTo>
                  <a:lnTo>
                    <a:pt x="736" y="85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9" name="object 4079" descr=""/>
            <p:cNvSpPr/>
            <p:nvPr/>
          </p:nvSpPr>
          <p:spPr>
            <a:xfrm>
              <a:off x="2606935" y="2508849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126" y="0"/>
                  </a:moveTo>
                  <a:lnTo>
                    <a:pt x="25" y="1143"/>
                  </a:lnTo>
                  <a:lnTo>
                    <a:pt x="0" y="2298"/>
                  </a:lnTo>
                  <a:lnTo>
                    <a:pt x="190" y="4660"/>
                  </a:lnTo>
                  <a:lnTo>
                    <a:pt x="419" y="5854"/>
                  </a:lnTo>
                  <a:lnTo>
                    <a:pt x="825" y="7023"/>
                  </a:lnTo>
                  <a:lnTo>
                    <a:pt x="3975" y="5918"/>
                  </a:lnTo>
                  <a:lnTo>
                    <a:pt x="3378" y="4216"/>
                  </a:lnTo>
                  <a:lnTo>
                    <a:pt x="3276" y="2260"/>
                  </a:lnTo>
                  <a:lnTo>
                    <a:pt x="3454" y="30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0" name="object 4080" descr=""/>
            <p:cNvSpPr/>
            <p:nvPr/>
          </p:nvSpPr>
          <p:spPr>
            <a:xfrm>
              <a:off x="2609742" y="2509116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177" y="0"/>
                  </a:moveTo>
                  <a:lnTo>
                    <a:pt x="0" y="1993"/>
                  </a:lnTo>
                  <a:lnTo>
                    <a:pt x="101" y="4013"/>
                  </a:lnTo>
                  <a:lnTo>
                    <a:pt x="723" y="5803"/>
                  </a:lnTo>
                  <a:lnTo>
                    <a:pt x="1168" y="5651"/>
                  </a:lnTo>
                  <a:lnTo>
                    <a:pt x="571" y="3949"/>
                  </a:lnTo>
                  <a:lnTo>
                    <a:pt x="469" y="1993"/>
                  </a:lnTo>
                  <a:lnTo>
                    <a:pt x="647" y="38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1" name="object 4081" descr=""/>
            <p:cNvSpPr/>
            <p:nvPr/>
          </p:nvSpPr>
          <p:spPr>
            <a:xfrm>
              <a:off x="2609480" y="2504565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476" y="0"/>
                  </a:moveTo>
                  <a:lnTo>
                    <a:pt x="4178" y="228"/>
                  </a:lnTo>
                  <a:lnTo>
                    <a:pt x="2057" y="800"/>
                  </a:lnTo>
                  <a:lnTo>
                    <a:pt x="0" y="1371"/>
                  </a:lnTo>
                  <a:lnTo>
                    <a:pt x="914" y="4584"/>
                  </a:lnTo>
                  <a:lnTo>
                    <a:pt x="2908" y="4038"/>
                  </a:lnTo>
                  <a:lnTo>
                    <a:pt x="4864" y="3594"/>
                  </a:lnTo>
                  <a:lnTo>
                    <a:pt x="5841" y="3416"/>
                  </a:lnTo>
                  <a:lnTo>
                    <a:pt x="6794" y="3327"/>
                  </a:lnTo>
                  <a:lnTo>
                    <a:pt x="64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2" name="object 4082" descr=""/>
            <p:cNvSpPr/>
            <p:nvPr/>
          </p:nvSpPr>
          <p:spPr>
            <a:xfrm>
              <a:off x="2610267" y="2507422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5969" y="0"/>
                  </a:moveTo>
                  <a:lnTo>
                    <a:pt x="4000" y="190"/>
                  </a:lnTo>
                  <a:lnTo>
                    <a:pt x="2006" y="711"/>
                  </a:lnTo>
                  <a:lnTo>
                    <a:pt x="0" y="1282"/>
                  </a:lnTo>
                  <a:lnTo>
                    <a:pt x="127" y="1727"/>
                  </a:lnTo>
                  <a:lnTo>
                    <a:pt x="2120" y="1181"/>
                  </a:lnTo>
                  <a:lnTo>
                    <a:pt x="3098" y="952"/>
                  </a:lnTo>
                  <a:lnTo>
                    <a:pt x="4076" y="736"/>
                  </a:lnTo>
                  <a:lnTo>
                    <a:pt x="5054" y="558"/>
                  </a:lnTo>
                  <a:lnTo>
                    <a:pt x="6007" y="469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3" name="object 4083" descr=""/>
            <p:cNvSpPr/>
            <p:nvPr/>
          </p:nvSpPr>
          <p:spPr>
            <a:xfrm>
              <a:off x="2615957" y="2504444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2336" y="0"/>
                  </a:moveTo>
                  <a:lnTo>
                    <a:pt x="1143" y="12"/>
                  </a:lnTo>
                  <a:lnTo>
                    <a:pt x="0" y="127"/>
                  </a:lnTo>
                  <a:lnTo>
                    <a:pt x="317" y="3454"/>
                  </a:lnTo>
                  <a:lnTo>
                    <a:pt x="1270" y="3352"/>
                  </a:lnTo>
                  <a:lnTo>
                    <a:pt x="2197" y="3352"/>
                  </a:lnTo>
                  <a:lnTo>
                    <a:pt x="3937" y="3619"/>
                  </a:lnTo>
                  <a:lnTo>
                    <a:pt x="4724" y="3886"/>
                  </a:lnTo>
                  <a:lnTo>
                    <a:pt x="5397" y="4305"/>
                  </a:lnTo>
                  <a:lnTo>
                    <a:pt x="7162" y="1460"/>
                  </a:lnTo>
                  <a:lnTo>
                    <a:pt x="6045" y="774"/>
                  </a:lnTo>
                  <a:lnTo>
                    <a:pt x="4787" y="368"/>
                  </a:lnTo>
                  <a:lnTo>
                    <a:pt x="3568" y="177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4" name="object 4084" descr=""/>
            <p:cNvSpPr/>
            <p:nvPr/>
          </p:nvSpPr>
          <p:spPr>
            <a:xfrm>
              <a:off x="2616236" y="2507327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1943" y="0"/>
                  </a:moveTo>
                  <a:lnTo>
                    <a:pt x="977" y="12"/>
                  </a:lnTo>
                  <a:lnTo>
                    <a:pt x="0" y="101"/>
                  </a:lnTo>
                  <a:lnTo>
                    <a:pt x="38" y="571"/>
                  </a:lnTo>
                  <a:lnTo>
                    <a:pt x="990" y="469"/>
                  </a:lnTo>
                  <a:lnTo>
                    <a:pt x="1917" y="469"/>
                  </a:lnTo>
                  <a:lnTo>
                    <a:pt x="3657" y="736"/>
                  </a:lnTo>
                  <a:lnTo>
                    <a:pt x="4444" y="1003"/>
                  </a:lnTo>
                  <a:lnTo>
                    <a:pt x="5118" y="1422"/>
                  </a:lnTo>
                  <a:lnTo>
                    <a:pt x="5359" y="1028"/>
                  </a:lnTo>
                  <a:lnTo>
                    <a:pt x="4622" y="558"/>
                  </a:lnTo>
                  <a:lnTo>
                    <a:pt x="3771" y="279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5" name="object 4085" descr=""/>
            <p:cNvSpPr/>
            <p:nvPr/>
          </p:nvSpPr>
          <p:spPr>
            <a:xfrm>
              <a:off x="2621348" y="2505911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1765" y="0"/>
                  </a:moveTo>
                  <a:lnTo>
                    <a:pt x="0" y="2832"/>
                  </a:lnTo>
                  <a:lnTo>
                    <a:pt x="685" y="3251"/>
                  </a:lnTo>
                  <a:lnTo>
                    <a:pt x="1257" y="3835"/>
                  </a:lnTo>
                  <a:lnTo>
                    <a:pt x="2209" y="5257"/>
                  </a:lnTo>
                  <a:lnTo>
                    <a:pt x="2578" y="6095"/>
                  </a:lnTo>
                  <a:lnTo>
                    <a:pt x="2857" y="6984"/>
                  </a:lnTo>
                  <a:lnTo>
                    <a:pt x="6045" y="5981"/>
                  </a:lnTo>
                  <a:lnTo>
                    <a:pt x="5689" y="4864"/>
                  </a:lnTo>
                  <a:lnTo>
                    <a:pt x="5206" y="3746"/>
                  </a:lnTo>
                  <a:lnTo>
                    <a:pt x="3822" y="1650"/>
                  </a:lnTo>
                  <a:lnTo>
                    <a:pt x="2882" y="685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6" name="object 4086" descr=""/>
            <p:cNvSpPr/>
            <p:nvPr/>
          </p:nvSpPr>
          <p:spPr>
            <a:xfrm>
              <a:off x="2621348" y="2508349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253" y="0"/>
                  </a:moveTo>
                  <a:lnTo>
                    <a:pt x="0" y="393"/>
                  </a:lnTo>
                  <a:lnTo>
                    <a:pt x="685" y="812"/>
                  </a:lnTo>
                  <a:lnTo>
                    <a:pt x="1257" y="1396"/>
                  </a:lnTo>
                  <a:lnTo>
                    <a:pt x="1727" y="2108"/>
                  </a:lnTo>
                  <a:lnTo>
                    <a:pt x="2209" y="2819"/>
                  </a:lnTo>
                  <a:lnTo>
                    <a:pt x="2578" y="3657"/>
                  </a:lnTo>
                  <a:lnTo>
                    <a:pt x="2857" y="4546"/>
                  </a:lnTo>
                  <a:lnTo>
                    <a:pt x="3301" y="4406"/>
                  </a:lnTo>
                  <a:lnTo>
                    <a:pt x="3009" y="3479"/>
                  </a:lnTo>
                  <a:lnTo>
                    <a:pt x="2628" y="2603"/>
                  </a:lnTo>
                  <a:lnTo>
                    <a:pt x="1612" y="1092"/>
                  </a:lnTo>
                  <a:lnTo>
                    <a:pt x="990" y="457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7" name="object 4087" descr=""/>
            <p:cNvSpPr/>
            <p:nvPr/>
          </p:nvSpPr>
          <p:spPr>
            <a:xfrm>
              <a:off x="2624204" y="2511885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187" y="0"/>
                  </a:moveTo>
                  <a:lnTo>
                    <a:pt x="0" y="1016"/>
                  </a:lnTo>
                  <a:lnTo>
                    <a:pt x="203" y="1701"/>
                  </a:lnTo>
                  <a:lnTo>
                    <a:pt x="508" y="2908"/>
                  </a:lnTo>
                  <a:lnTo>
                    <a:pt x="685" y="3860"/>
                  </a:lnTo>
                  <a:lnTo>
                    <a:pt x="838" y="4813"/>
                  </a:lnTo>
                  <a:lnTo>
                    <a:pt x="927" y="5765"/>
                  </a:lnTo>
                  <a:lnTo>
                    <a:pt x="914" y="6705"/>
                  </a:lnTo>
                  <a:lnTo>
                    <a:pt x="4254" y="6756"/>
                  </a:lnTo>
                  <a:lnTo>
                    <a:pt x="3505" y="1092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8" name="object 4088" descr=""/>
            <p:cNvSpPr/>
            <p:nvPr/>
          </p:nvSpPr>
          <p:spPr>
            <a:xfrm>
              <a:off x="2624204" y="2512761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444" y="0"/>
                  </a:moveTo>
                  <a:lnTo>
                    <a:pt x="0" y="139"/>
                  </a:lnTo>
                  <a:lnTo>
                    <a:pt x="203" y="825"/>
                  </a:lnTo>
                  <a:lnTo>
                    <a:pt x="508" y="2031"/>
                  </a:lnTo>
                  <a:lnTo>
                    <a:pt x="685" y="2984"/>
                  </a:lnTo>
                  <a:lnTo>
                    <a:pt x="838" y="3936"/>
                  </a:lnTo>
                  <a:lnTo>
                    <a:pt x="927" y="4889"/>
                  </a:lnTo>
                  <a:lnTo>
                    <a:pt x="914" y="5829"/>
                  </a:lnTo>
                  <a:lnTo>
                    <a:pt x="1384" y="5841"/>
                  </a:lnTo>
                  <a:lnTo>
                    <a:pt x="838" y="1435"/>
                  </a:lnTo>
                  <a:lnTo>
                    <a:pt x="787" y="1193"/>
                  </a:lnTo>
                  <a:lnTo>
                    <a:pt x="558" y="34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9" name="object 4089" descr=""/>
            <p:cNvSpPr/>
            <p:nvPr/>
          </p:nvSpPr>
          <p:spPr>
            <a:xfrm>
              <a:off x="2623694" y="251858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422" y="0"/>
                  </a:moveTo>
                  <a:lnTo>
                    <a:pt x="1409" y="939"/>
                  </a:lnTo>
                  <a:lnTo>
                    <a:pt x="1295" y="1854"/>
                  </a:lnTo>
                  <a:lnTo>
                    <a:pt x="1054" y="2717"/>
                  </a:lnTo>
                  <a:lnTo>
                    <a:pt x="825" y="3594"/>
                  </a:lnTo>
                  <a:lnTo>
                    <a:pt x="469" y="4419"/>
                  </a:lnTo>
                  <a:lnTo>
                    <a:pt x="0" y="5194"/>
                  </a:lnTo>
                  <a:lnTo>
                    <a:pt x="2857" y="6921"/>
                  </a:lnTo>
                  <a:lnTo>
                    <a:pt x="4762" y="50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0" name="object 4090" descr=""/>
            <p:cNvSpPr/>
            <p:nvPr/>
          </p:nvSpPr>
          <p:spPr>
            <a:xfrm>
              <a:off x="2623694" y="2518589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1422" y="0"/>
                  </a:moveTo>
                  <a:lnTo>
                    <a:pt x="1409" y="939"/>
                  </a:lnTo>
                  <a:lnTo>
                    <a:pt x="1295" y="1854"/>
                  </a:lnTo>
                  <a:lnTo>
                    <a:pt x="1054" y="2717"/>
                  </a:lnTo>
                  <a:lnTo>
                    <a:pt x="825" y="3594"/>
                  </a:lnTo>
                  <a:lnTo>
                    <a:pt x="469" y="4419"/>
                  </a:lnTo>
                  <a:lnTo>
                    <a:pt x="0" y="5194"/>
                  </a:lnTo>
                  <a:lnTo>
                    <a:pt x="406" y="5435"/>
                  </a:lnTo>
                  <a:lnTo>
                    <a:pt x="1892" y="12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1" name="object 4091" descr=""/>
            <p:cNvSpPr/>
            <p:nvPr/>
          </p:nvSpPr>
          <p:spPr>
            <a:xfrm>
              <a:off x="2619781" y="252377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3911" y="0"/>
                  </a:moveTo>
                  <a:lnTo>
                    <a:pt x="2984" y="1562"/>
                  </a:lnTo>
                  <a:lnTo>
                    <a:pt x="1587" y="2882"/>
                  </a:lnTo>
                  <a:lnTo>
                    <a:pt x="0" y="4025"/>
                  </a:lnTo>
                  <a:lnTo>
                    <a:pt x="1943" y="6743"/>
                  </a:lnTo>
                  <a:lnTo>
                    <a:pt x="6769" y="1727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2" name="object 4092" descr=""/>
            <p:cNvSpPr/>
            <p:nvPr/>
          </p:nvSpPr>
          <p:spPr>
            <a:xfrm>
              <a:off x="2619781" y="252377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911" y="0"/>
                  </a:moveTo>
                  <a:lnTo>
                    <a:pt x="2984" y="1562"/>
                  </a:lnTo>
                  <a:lnTo>
                    <a:pt x="1587" y="2882"/>
                  </a:lnTo>
                  <a:lnTo>
                    <a:pt x="0" y="4025"/>
                  </a:lnTo>
                  <a:lnTo>
                    <a:pt x="266" y="4406"/>
                  </a:lnTo>
                  <a:lnTo>
                    <a:pt x="1905" y="3238"/>
                  </a:lnTo>
                  <a:lnTo>
                    <a:pt x="3340" y="1879"/>
                  </a:lnTo>
                  <a:lnTo>
                    <a:pt x="4318" y="254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3" name="object 4093" descr=""/>
            <p:cNvSpPr/>
            <p:nvPr/>
          </p:nvSpPr>
          <p:spPr>
            <a:xfrm>
              <a:off x="2614556" y="2527807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219" y="0"/>
                  </a:moveTo>
                  <a:lnTo>
                    <a:pt x="4419" y="558"/>
                  </a:lnTo>
                  <a:lnTo>
                    <a:pt x="3124" y="1371"/>
                  </a:lnTo>
                  <a:lnTo>
                    <a:pt x="2679" y="1625"/>
                  </a:lnTo>
                  <a:lnTo>
                    <a:pt x="1803" y="2158"/>
                  </a:lnTo>
                  <a:lnTo>
                    <a:pt x="0" y="3136"/>
                  </a:lnTo>
                  <a:lnTo>
                    <a:pt x="1562" y="6095"/>
                  </a:lnTo>
                  <a:lnTo>
                    <a:pt x="2514" y="5587"/>
                  </a:lnTo>
                  <a:lnTo>
                    <a:pt x="3467" y="5054"/>
                  </a:lnTo>
                  <a:lnTo>
                    <a:pt x="4864" y="4216"/>
                  </a:lnTo>
                  <a:lnTo>
                    <a:pt x="6248" y="3352"/>
                  </a:lnTo>
                  <a:lnTo>
                    <a:pt x="7175" y="2717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4" name="object 4094" descr=""/>
            <p:cNvSpPr/>
            <p:nvPr/>
          </p:nvSpPr>
          <p:spPr>
            <a:xfrm>
              <a:off x="2614556" y="2527807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219" y="0"/>
                  </a:moveTo>
                  <a:lnTo>
                    <a:pt x="4419" y="558"/>
                  </a:lnTo>
                  <a:lnTo>
                    <a:pt x="3124" y="1371"/>
                  </a:lnTo>
                  <a:lnTo>
                    <a:pt x="2679" y="1625"/>
                  </a:lnTo>
                  <a:lnTo>
                    <a:pt x="1803" y="2158"/>
                  </a:lnTo>
                  <a:lnTo>
                    <a:pt x="901" y="2654"/>
                  </a:lnTo>
                  <a:lnTo>
                    <a:pt x="0" y="3136"/>
                  </a:lnTo>
                  <a:lnTo>
                    <a:pt x="215" y="3555"/>
                  </a:lnTo>
                  <a:lnTo>
                    <a:pt x="5499" y="380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5" name="object 4095" descr=""/>
            <p:cNvSpPr/>
            <p:nvPr/>
          </p:nvSpPr>
          <p:spPr>
            <a:xfrm>
              <a:off x="2608983" y="2530942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575" y="0"/>
                  </a:moveTo>
                  <a:lnTo>
                    <a:pt x="3759" y="952"/>
                  </a:lnTo>
                  <a:lnTo>
                    <a:pt x="1905" y="1803"/>
                  </a:lnTo>
                  <a:lnTo>
                    <a:pt x="0" y="2514"/>
                  </a:lnTo>
                  <a:lnTo>
                    <a:pt x="1168" y="5638"/>
                  </a:lnTo>
                  <a:lnTo>
                    <a:pt x="3225" y="4876"/>
                  </a:lnTo>
                  <a:lnTo>
                    <a:pt x="5207" y="3962"/>
                  </a:lnTo>
                  <a:lnTo>
                    <a:pt x="7124" y="2959"/>
                  </a:lnTo>
                  <a:lnTo>
                    <a:pt x="557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6" name="object 4096" descr=""/>
            <p:cNvSpPr/>
            <p:nvPr/>
          </p:nvSpPr>
          <p:spPr>
            <a:xfrm>
              <a:off x="2608983" y="253094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575" y="0"/>
                  </a:moveTo>
                  <a:lnTo>
                    <a:pt x="3759" y="952"/>
                  </a:lnTo>
                  <a:lnTo>
                    <a:pt x="1905" y="1803"/>
                  </a:lnTo>
                  <a:lnTo>
                    <a:pt x="0" y="2514"/>
                  </a:lnTo>
                  <a:lnTo>
                    <a:pt x="165" y="2946"/>
                  </a:lnTo>
                  <a:lnTo>
                    <a:pt x="2082" y="2235"/>
                  </a:lnTo>
                  <a:lnTo>
                    <a:pt x="3962" y="1371"/>
                  </a:lnTo>
                  <a:lnTo>
                    <a:pt x="5791" y="419"/>
                  </a:lnTo>
                  <a:lnTo>
                    <a:pt x="55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7" name="object 4097" descr=""/>
            <p:cNvSpPr/>
            <p:nvPr/>
          </p:nvSpPr>
          <p:spPr>
            <a:xfrm>
              <a:off x="2603162" y="2533462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5816" y="0"/>
                  </a:moveTo>
                  <a:lnTo>
                    <a:pt x="3924" y="711"/>
                  </a:lnTo>
                  <a:lnTo>
                    <a:pt x="1968" y="1282"/>
                  </a:lnTo>
                  <a:lnTo>
                    <a:pt x="0" y="1689"/>
                  </a:lnTo>
                  <a:lnTo>
                    <a:pt x="673" y="4965"/>
                  </a:lnTo>
                  <a:lnTo>
                    <a:pt x="2832" y="4521"/>
                  </a:lnTo>
                  <a:lnTo>
                    <a:pt x="4940" y="3886"/>
                  </a:lnTo>
                  <a:lnTo>
                    <a:pt x="6997" y="3124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8" name="object 4098" descr=""/>
            <p:cNvSpPr/>
            <p:nvPr/>
          </p:nvSpPr>
          <p:spPr>
            <a:xfrm>
              <a:off x="2603162" y="2533462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16" y="0"/>
                  </a:moveTo>
                  <a:lnTo>
                    <a:pt x="3924" y="711"/>
                  </a:lnTo>
                  <a:lnTo>
                    <a:pt x="1968" y="1282"/>
                  </a:lnTo>
                  <a:lnTo>
                    <a:pt x="0" y="1689"/>
                  </a:lnTo>
                  <a:lnTo>
                    <a:pt x="88" y="2146"/>
                  </a:lnTo>
                  <a:lnTo>
                    <a:pt x="2095" y="1739"/>
                  </a:lnTo>
                  <a:lnTo>
                    <a:pt x="4064" y="1155"/>
                  </a:lnTo>
                  <a:lnTo>
                    <a:pt x="5981" y="431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9" name="object 4099" descr=""/>
            <p:cNvSpPr/>
            <p:nvPr/>
          </p:nvSpPr>
          <p:spPr>
            <a:xfrm>
              <a:off x="2597182" y="253515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5981" y="0"/>
                  </a:moveTo>
                  <a:lnTo>
                    <a:pt x="4000" y="406"/>
                  </a:lnTo>
                  <a:lnTo>
                    <a:pt x="2006" y="647"/>
                  </a:lnTo>
                  <a:lnTo>
                    <a:pt x="0" y="685"/>
                  </a:lnTo>
                  <a:lnTo>
                    <a:pt x="76" y="4025"/>
                  </a:lnTo>
                  <a:lnTo>
                    <a:pt x="2286" y="3975"/>
                  </a:lnTo>
                  <a:lnTo>
                    <a:pt x="4495" y="3708"/>
                  </a:lnTo>
                  <a:lnTo>
                    <a:pt x="6654" y="3263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0" name="object 4100" descr=""/>
            <p:cNvSpPr/>
            <p:nvPr/>
          </p:nvSpPr>
          <p:spPr>
            <a:xfrm>
              <a:off x="2597182" y="2535155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5981" y="0"/>
                  </a:moveTo>
                  <a:lnTo>
                    <a:pt x="4000" y="406"/>
                  </a:lnTo>
                  <a:lnTo>
                    <a:pt x="2006" y="647"/>
                  </a:lnTo>
                  <a:lnTo>
                    <a:pt x="0" y="685"/>
                  </a:lnTo>
                  <a:lnTo>
                    <a:pt x="12" y="1155"/>
                  </a:lnTo>
                  <a:lnTo>
                    <a:pt x="2044" y="1104"/>
                  </a:lnTo>
                  <a:lnTo>
                    <a:pt x="4076" y="863"/>
                  </a:lnTo>
                  <a:lnTo>
                    <a:pt x="6070" y="457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1" name="object 4101" descr=""/>
            <p:cNvSpPr/>
            <p:nvPr/>
          </p:nvSpPr>
          <p:spPr>
            <a:xfrm>
              <a:off x="2590634" y="253539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571" y="0"/>
                  </a:moveTo>
                  <a:lnTo>
                    <a:pt x="0" y="3289"/>
                  </a:lnTo>
                  <a:lnTo>
                    <a:pt x="2184" y="3670"/>
                  </a:lnTo>
                  <a:lnTo>
                    <a:pt x="4406" y="3835"/>
                  </a:lnTo>
                  <a:lnTo>
                    <a:pt x="6629" y="3784"/>
                  </a:lnTo>
                  <a:lnTo>
                    <a:pt x="6553" y="444"/>
                  </a:lnTo>
                  <a:lnTo>
                    <a:pt x="4546" y="495"/>
                  </a:lnTo>
                  <a:lnTo>
                    <a:pt x="2539" y="342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2" name="object 4102" descr=""/>
            <p:cNvSpPr/>
            <p:nvPr/>
          </p:nvSpPr>
          <p:spPr>
            <a:xfrm>
              <a:off x="2591130" y="2535395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76" y="0"/>
                  </a:moveTo>
                  <a:lnTo>
                    <a:pt x="0" y="457"/>
                  </a:lnTo>
                  <a:lnTo>
                    <a:pt x="1993" y="812"/>
                  </a:lnTo>
                  <a:lnTo>
                    <a:pt x="4025" y="965"/>
                  </a:lnTo>
                  <a:lnTo>
                    <a:pt x="6057" y="914"/>
                  </a:lnTo>
                  <a:lnTo>
                    <a:pt x="6057" y="444"/>
                  </a:lnTo>
                  <a:lnTo>
                    <a:pt x="4051" y="495"/>
                  </a:lnTo>
                  <a:lnTo>
                    <a:pt x="2044" y="34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3" name="object 4103" descr=""/>
            <p:cNvSpPr/>
            <p:nvPr/>
          </p:nvSpPr>
          <p:spPr>
            <a:xfrm>
              <a:off x="2584232" y="253320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765" y="0"/>
                  </a:moveTo>
                  <a:lnTo>
                    <a:pt x="0" y="2832"/>
                  </a:lnTo>
                  <a:lnTo>
                    <a:pt x="952" y="3429"/>
                  </a:lnTo>
                  <a:lnTo>
                    <a:pt x="1943" y="3962"/>
                  </a:lnTo>
                  <a:lnTo>
                    <a:pt x="6400" y="5473"/>
                  </a:lnTo>
                  <a:lnTo>
                    <a:pt x="6972" y="2184"/>
                  </a:lnTo>
                  <a:lnTo>
                    <a:pt x="6070" y="2019"/>
                  </a:lnTo>
                  <a:lnTo>
                    <a:pt x="5232" y="1752"/>
                  </a:lnTo>
                  <a:lnTo>
                    <a:pt x="4787" y="1574"/>
                  </a:lnTo>
                  <a:lnTo>
                    <a:pt x="3467" y="990"/>
                  </a:lnTo>
                  <a:lnTo>
                    <a:pt x="2603" y="520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4" name="object 4104" descr=""/>
            <p:cNvSpPr/>
            <p:nvPr/>
          </p:nvSpPr>
          <p:spPr>
            <a:xfrm>
              <a:off x="2585756" y="2533207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41" y="0"/>
                  </a:moveTo>
                  <a:lnTo>
                    <a:pt x="4737" y="2527"/>
                  </a:lnTo>
                  <a:lnTo>
                    <a:pt x="5372" y="2654"/>
                  </a:lnTo>
                  <a:lnTo>
                    <a:pt x="5448" y="2184"/>
                  </a:lnTo>
                  <a:lnTo>
                    <a:pt x="4546" y="2019"/>
                  </a:lnTo>
                  <a:lnTo>
                    <a:pt x="3708" y="1752"/>
                  </a:lnTo>
                  <a:lnTo>
                    <a:pt x="3263" y="1574"/>
                  </a:lnTo>
                  <a:lnTo>
                    <a:pt x="2819" y="1384"/>
                  </a:lnTo>
                  <a:lnTo>
                    <a:pt x="1943" y="990"/>
                  </a:lnTo>
                  <a:lnTo>
                    <a:pt x="1079" y="52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5" name="object 4105" descr=""/>
            <p:cNvSpPr/>
            <p:nvPr/>
          </p:nvSpPr>
          <p:spPr>
            <a:xfrm>
              <a:off x="2578994" y="2529511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2438" y="0"/>
                  </a:moveTo>
                  <a:lnTo>
                    <a:pt x="0" y="2286"/>
                  </a:lnTo>
                  <a:lnTo>
                    <a:pt x="1562" y="3949"/>
                  </a:lnTo>
                  <a:lnTo>
                    <a:pt x="3340" y="5346"/>
                  </a:lnTo>
                  <a:lnTo>
                    <a:pt x="5245" y="6527"/>
                  </a:lnTo>
                  <a:lnTo>
                    <a:pt x="7010" y="3695"/>
                  </a:lnTo>
                  <a:lnTo>
                    <a:pt x="5334" y="2654"/>
                  </a:lnTo>
                  <a:lnTo>
                    <a:pt x="3759" y="1409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6" name="object 4106" descr=""/>
            <p:cNvSpPr/>
            <p:nvPr/>
          </p:nvSpPr>
          <p:spPr>
            <a:xfrm>
              <a:off x="2581089" y="2529511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42" y="0"/>
                  </a:moveTo>
                  <a:lnTo>
                    <a:pt x="0" y="317"/>
                  </a:lnTo>
                  <a:lnTo>
                    <a:pt x="1358" y="1765"/>
                  </a:lnTo>
                  <a:lnTo>
                    <a:pt x="2959" y="3022"/>
                  </a:lnTo>
                  <a:lnTo>
                    <a:pt x="4660" y="4089"/>
                  </a:lnTo>
                  <a:lnTo>
                    <a:pt x="4914" y="3695"/>
                  </a:lnTo>
                  <a:lnTo>
                    <a:pt x="3238" y="2654"/>
                  </a:lnTo>
                  <a:lnTo>
                    <a:pt x="1663" y="1409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7" name="object 4107" descr=""/>
            <p:cNvSpPr/>
            <p:nvPr/>
          </p:nvSpPr>
          <p:spPr>
            <a:xfrm>
              <a:off x="2575360" y="2524838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213" y="0"/>
                  </a:moveTo>
                  <a:lnTo>
                    <a:pt x="0" y="901"/>
                  </a:lnTo>
                  <a:lnTo>
                    <a:pt x="330" y="2108"/>
                  </a:lnTo>
                  <a:lnTo>
                    <a:pt x="863" y="3213"/>
                  </a:lnTo>
                  <a:lnTo>
                    <a:pt x="1498" y="4203"/>
                  </a:lnTo>
                  <a:lnTo>
                    <a:pt x="2120" y="5207"/>
                  </a:lnTo>
                  <a:lnTo>
                    <a:pt x="2844" y="6121"/>
                  </a:lnTo>
                  <a:lnTo>
                    <a:pt x="3632" y="6959"/>
                  </a:lnTo>
                  <a:lnTo>
                    <a:pt x="6070" y="4673"/>
                  </a:lnTo>
                  <a:lnTo>
                    <a:pt x="5410" y="3975"/>
                  </a:lnTo>
                  <a:lnTo>
                    <a:pt x="4813" y="3225"/>
                  </a:lnTo>
                  <a:lnTo>
                    <a:pt x="3835" y="1651"/>
                  </a:lnTo>
                  <a:lnTo>
                    <a:pt x="3441" y="825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8" name="object 4108" descr=""/>
            <p:cNvSpPr/>
            <p:nvPr/>
          </p:nvSpPr>
          <p:spPr>
            <a:xfrm>
              <a:off x="2578116" y="2524838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457" y="0"/>
                  </a:moveTo>
                  <a:lnTo>
                    <a:pt x="0" y="127"/>
                  </a:lnTo>
                  <a:lnTo>
                    <a:pt x="254" y="1003"/>
                  </a:lnTo>
                  <a:lnTo>
                    <a:pt x="660" y="1866"/>
                  </a:lnTo>
                  <a:lnTo>
                    <a:pt x="1689" y="3505"/>
                  </a:lnTo>
                  <a:lnTo>
                    <a:pt x="2298" y="4267"/>
                  </a:lnTo>
                  <a:lnTo>
                    <a:pt x="2971" y="4991"/>
                  </a:lnTo>
                  <a:lnTo>
                    <a:pt x="3314" y="4673"/>
                  </a:lnTo>
                  <a:lnTo>
                    <a:pt x="2654" y="3975"/>
                  </a:lnTo>
                  <a:lnTo>
                    <a:pt x="2057" y="3225"/>
                  </a:lnTo>
                  <a:lnTo>
                    <a:pt x="1574" y="2438"/>
                  </a:lnTo>
                  <a:lnTo>
                    <a:pt x="1079" y="1651"/>
                  </a:lnTo>
                  <a:lnTo>
                    <a:pt x="685" y="82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9" name="object 4109" descr=""/>
            <p:cNvSpPr/>
            <p:nvPr/>
          </p:nvSpPr>
          <p:spPr>
            <a:xfrm>
              <a:off x="2574881" y="2518373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1320" y="0"/>
                  </a:moveTo>
                  <a:lnTo>
                    <a:pt x="723" y="1079"/>
                  </a:lnTo>
                  <a:lnTo>
                    <a:pt x="304" y="2311"/>
                  </a:lnTo>
                  <a:lnTo>
                    <a:pt x="0" y="4864"/>
                  </a:lnTo>
                  <a:lnTo>
                    <a:pt x="139" y="6172"/>
                  </a:lnTo>
                  <a:lnTo>
                    <a:pt x="469" y="7366"/>
                  </a:lnTo>
                  <a:lnTo>
                    <a:pt x="3695" y="6464"/>
                  </a:lnTo>
                  <a:lnTo>
                    <a:pt x="3454" y="5638"/>
                  </a:lnTo>
                  <a:lnTo>
                    <a:pt x="3378" y="4800"/>
                  </a:lnTo>
                  <a:lnTo>
                    <a:pt x="3568" y="3162"/>
                  </a:lnTo>
                  <a:lnTo>
                    <a:pt x="3835" y="2349"/>
                  </a:lnTo>
                  <a:lnTo>
                    <a:pt x="4254" y="1587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0" name="object 4110" descr=""/>
            <p:cNvSpPr/>
            <p:nvPr/>
          </p:nvSpPr>
          <p:spPr>
            <a:xfrm>
              <a:off x="2577790" y="2519732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939" y="0"/>
                  </a:moveTo>
                  <a:lnTo>
                    <a:pt x="495" y="812"/>
                  </a:lnTo>
                  <a:lnTo>
                    <a:pt x="203" y="1676"/>
                  </a:lnTo>
                  <a:lnTo>
                    <a:pt x="0" y="3441"/>
                  </a:lnTo>
                  <a:lnTo>
                    <a:pt x="88" y="4343"/>
                  </a:lnTo>
                  <a:lnTo>
                    <a:pt x="330" y="5232"/>
                  </a:lnTo>
                  <a:lnTo>
                    <a:pt x="787" y="5105"/>
                  </a:lnTo>
                  <a:lnTo>
                    <a:pt x="546" y="4279"/>
                  </a:lnTo>
                  <a:lnTo>
                    <a:pt x="469" y="3441"/>
                  </a:lnTo>
                  <a:lnTo>
                    <a:pt x="571" y="2616"/>
                  </a:lnTo>
                  <a:lnTo>
                    <a:pt x="660" y="1803"/>
                  </a:lnTo>
                  <a:lnTo>
                    <a:pt x="927" y="990"/>
                  </a:lnTo>
                  <a:lnTo>
                    <a:pt x="1346" y="22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1" name="object 4111" descr=""/>
            <p:cNvSpPr/>
            <p:nvPr/>
          </p:nvSpPr>
          <p:spPr>
            <a:xfrm>
              <a:off x="2576205" y="2514567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477" y="0"/>
                  </a:moveTo>
                  <a:lnTo>
                    <a:pt x="177" y="3492"/>
                  </a:lnTo>
                  <a:lnTo>
                    <a:pt x="0" y="3797"/>
                  </a:lnTo>
                  <a:lnTo>
                    <a:pt x="2933" y="5397"/>
                  </a:lnTo>
                  <a:lnTo>
                    <a:pt x="3009" y="5245"/>
                  </a:lnTo>
                  <a:lnTo>
                    <a:pt x="3200" y="4953"/>
                  </a:lnTo>
                  <a:lnTo>
                    <a:pt x="7112" y="3276"/>
                  </a:lnTo>
                  <a:lnTo>
                    <a:pt x="647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2" name="object 4112" descr=""/>
            <p:cNvSpPr/>
            <p:nvPr/>
          </p:nvSpPr>
          <p:spPr>
            <a:xfrm>
              <a:off x="2578719" y="2517387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4508" y="0"/>
                  </a:moveTo>
                  <a:lnTo>
                    <a:pt x="3505" y="190"/>
                  </a:lnTo>
                  <a:lnTo>
                    <a:pt x="2552" y="419"/>
                  </a:lnTo>
                  <a:lnTo>
                    <a:pt x="1752" y="787"/>
                  </a:lnTo>
                  <a:lnTo>
                    <a:pt x="1346" y="965"/>
                  </a:lnTo>
                  <a:lnTo>
                    <a:pt x="990" y="1181"/>
                  </a:lnTo>
                  <a:lnTo>
                    <a:pt x="711" y="1435"/>
                  </a:lnTo>
                  <a:lnTo>
                    <a:pt x="558" y="1562"/>
                  </a:lnTo>
                  <a:lnTo>
                    <a:pt x="431" y="1701"/>
                  </a:lnTo>
                  <a:lnTo>
                    <a:pt x="317" y="1841"/>
                  </a:lnTo>
                  <a:lnTo>
                    <a:pt x="0" y="2349"/>
                  </a:lnTo>
                  <a:lnTo>
                    <a:pt x="419" y="2578"/>
                  </a:lnTo>
                  <a:lnTo>
                    <a:pt x="495" y="2425"/>
                  </a:lnTo>
                  <a:lnTo>
                    <a:pt x="596" y="2260"/>
                  </a:lnTo>
                  <a:lnTo>
                    <a:pt x="4597" y="457"/>
                  </a:lnTo>
                  <a:lnTo>
                    <a:pt x="45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3" name="object 4113" descr=""/>
            <p:cNvSpPr/>
            <p:nvPr/>
          </p:nvSpPr>
          <p:spPr>
            <a:xfrm>
              <a:off x="2582680" y="251321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5765" y="0"/>
                  </a:moveTo>
                  <a:lnTo>
                    <a:pt x="4991" y="342"/>
                  </a:lnTo>
                  <a:lnTo>
                    <a:pt x="4076" y="584"/>
                  </a:lnTo>
                  <a:lnTo>
                    <a:pt x="2120" y="990"/>
                  </a:lnTo>
                  <a:lnTo>
                    <a:pt x="1079" y="1143"/>
                  </a:lnTo>
                  <a:lnTo>
                    <a:pt x="0" y="1346"/>
                  </a:lnTo>
                  <a:lnTo>
                    <a:pt x="634" y="4622"/>
                  </a:lnTo>
                  <a:lnTo>
                    <a:pt x="1625" y="4432"/>
                  </a:lnTo>
                  <a:lnTo>
                    <a:pt x="2679" y="4279"/>
                  </a:lnTo>
                  <a:lnTo>
                    <a:pt x="4851" y="3835"/>
                  </a:lnTo>
                  <a:lnTo>
                    <a:pt x="5994" y="3556"/>
                  </a:lnTo>
                  <a:lnTo>
                    <a:pt x="7150" y="3035"/>
                  </a:lnTo>
                  <a:lnTo>
                    <a:pt x="57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4" name="object 4114" descr=""/>
            <p:cNvSpPr/>
            <p:nvPr/>
          </p:nvSpPr>
          <p:spPr>
            <a:xfrm>
              <a:off x="2583227" y="2515818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413" y="0"/>
                  </a:moveTo>
                  <a:lnTo>
                    <a:pt x="5308" y="507"/>
                  </a:lnTo>
                  <a:lnTo>
                    <a:pt x="4203" y="774"/>
                  </a:lnTo>
                  <a:lnTo>
                    <a:pt x="2044" y="1219"/>
                  </a:lnTo>
                  <a:lnTo>
                    <a:pt x="1003" y="1371"/>
                  </a:lnTo>
                  <a:lnTo>
                    <a:pt x="0" y="1562"/>
                  </a:lnTo>
                  <a:lnTo>
                    <a:pt x="88" y="2019"/>
                  </a:lnTo>
                  <a:lnTo>
                    <a:pt x="1079" y="1828"/>
                  </a:lnTo>
                  <a:lnTo>
                    <a:pt x="2133" y="1676"/>
                  </a:lnTo>
                  <a:lnTo>
                    <a:pt x="4305" y="1231"/>
                  </a:lnTo>
                  <a:lnTo>
                    <a:pt x="5448" y="952"/>
                  </a:lnTo>
                  <a:lnTo>
                    <a:pt x="6604" y="431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5" name="object 4115" descr=""/>
            <p:cNvSpPr/>
            <p:nvPr/>
          </p:nvSpPr>
          <p:spPr>
            <a:xfrm>
              <a:off x="2588437" y="2509567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590" y="0"/>
                  </a:moveTo>
                  <a:lnTo>
                    <a:pt x="2527" y="419"/>
                  </a:lnTo>
                  <a:lnTo>
                    <a:pt x="2425" y="825"/>
                  </a:lnTo>
                  <a:lnTo>
                    <a:pt x="2273" y="1206"/>
                  </a:lnTo>
                  <a:lnTo>
                    <a:pt x="2209" y="1397"/>
                  </a:lnTo>
                  <a:lnTo>
                    <a:pt x="0" y="3644"/>
                  </a:lnTo>
                  <a:lnTo>
                    <a:pt x="1396" y="6680"/>
                  </a:lnTo>
                  <a:lnTo>
                    <a:pt x="5016" y="3263"/>
                  </a:lnTo>
                  <a:lnTo>
                    <a:pt x="5168" y="2971"/>
                  </a:lnTo>
                  <a:lnTo>
                    <a:pt x="5295" y="2679"/>
                  </a:lnTo>
                  <a:lnTo>
                    <a:pt x="5626" y="1778"/>
                  </a:lnTo>
                  <a:lnTo>
                    <a:pt x="5791" y="1155"/>
                  </a:lnTo>
                  <a:lnTo>
                    <a:pt x="5892" y="533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6" name="object 4116" descr=""/>
            <p:cNvSpPr/>
            <p:nvPr/>
          </p:nvSpPr>
          <p:spPr>
            <a:xfrm>
              <a:off x="2589631" y="2510024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241" y="0"/>
                  </a:moveTo>
                  <a:lnTo>
                    <a:pt x="0" y="5803"/>
                  </a:lnTo>
                  <a:lnTo>
                    <a:pt x="203" y="6222"/>
                  </a:lnTo>
                  <a:lnTo>
                    <a:pt x="3822" y="2806"/>
                  </a:lnTo>
                  <a:lnTo>
                    <a:pt x="3975" y="2514"/>
                  </a:lnTo>
                  <a:lnTo>
                    <a:pt x="4102" y="2222"/>
                  </a:lnTo>
                  <a:lnTo>
                    <a:pt x="4432" y="1320"/>
                  </a:lnTo>
                  <a:lnTo>
                    <a:pt x="4597" y="698"/>
                  </a:lnTo>
                  <a:lnTo>
                    <a:pt x="4699" y="76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7" name="object 4117" descr=""/>
            <p:cNvSpPr/>
            <p:nvPr/>
          </p:nvSpPr>
          <p:spPr>
            <a:xfrm>
              <a:off x="2590290" y="2503049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3136" y="0"/>
                  </a:moveTo>
                  <a:lnTo>
                    <a:pt x="0" y="1155"/>
                  </a:lnTo>
                  <a:lnTo>
                    <a:pt x="330" y="2057"/>
                  </a:lnTo>
                  <a:lnTo>
                    <a:pt x="584" y="2971"/>
                  </a:lnTo>
                  <a:lnTo>
                    <a:pt x="863" y="4787"/>
                  </a:lnTo>
                  <a:lnTo>
                    <a:pt x="876" y="5676"/>
                  </a:lnTo>
                  <a:lnTo>
                    <a:pt x="736" y="6515"/>
                  </a:lnTo>
                  <a:lnTo>
                    <a:pt x="4038" y="7048"/>
                  </a:lnTo>
                  <a:lnTo>
                    <a:pt x="4241" y="5803"/>
                  </a:lnTo>
                  <a:lnTo>
                    <a:pt x="4203" y="4559"/>
                  </a:lnTo>
                  <a:lnTo>
                    <a:pt x="3848" y="2209"/>
                  </a:lnTo>
                  <a:lnTo>
                    <a:pt x="3530" y="1079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8" name="object 4118" descr=""/>
            <p:cNvSpPr/>
            <p:nvPr/>
          </p:nvSpPr>
          <p:spPr>
            <a:xfrm>
              <a:off x="2592983" y="2503049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444" y="0"/>
                  </a:moveTo>
                  <a:lnTo>
                    <a:pt x="0" y="165"/>
                  </a:lnTo>
                  <a:lnTo>
                    <a:pt x="393" y="1219"/>
                  </a:lnTo>
                  <a:lnTo>
                    <a:pt x="698" y="2311"/>
                  </a:lnTo>
                  <a:lnTo>
                    <a:pt x="1041" y="4597"/>
                  </a:lnTo>
                  <a:lnTo>
                    <a:pt x="1079" y="5791"/>
                  </a:lnTo>
                  <a:lnTo>
                    <a:pt x="888" y="6972"/>
                  </a:lnTo>
                  <a:lnTo>
                    <a:pt x="1346" y="7048"/>
                  </a:lnTo>
                  <a:lnTo>
                    <a:pt x="1549" y="5803"/>
                  </a:lnTo>
                  <a:lnTo>
                    <a:pt x="1511" y="4559"/>
                  </a:lnTo>
                  <a:lnTo>
                    <a:pt x="1155" y="2209"/>
                  </a:lnTo>
                  <a:lnTo>
                    <a:pt x="838" y="1079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9" name="object 4119" descr=""/>
            <p:cNvSpPr/>
            <p:nvPr/>
          </p:nvSpPr>
          <p:spPr>
            <a:xfrm>
              <a:off x="2587492" y="249710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692" y="0"/>
                  </a:moveTo>
                  <a:lnTo>
                    <a:pt x="0" y="1981"/>
                  </a:lnTo>
                  <a:lnTo>
                    <a:pt x="1155" y="3556"/>
                  </a:lnTo>
                  <a:lnTo>
                    <a:pt x="2133" y="5308"/>
                  </a:lnTo>
                  <a:lnTo>
                    <a:pt x="2806" y="7112"/>
                  </a:lnTo>
                  <a:lnTo>
                    <a:pt x="5930" y="5956"/>
                  </a:lnTo>
                  <a:lnTo>
                    <a:pt x="5537" y="4876"/>
                  </a:lnTo>
                  <a:lnTo>
                    <a:pt x="5054" y="3848"/>
                  </a:lnTo>
                  <a:lnTo>
                    <a:pt x="3962" y="1866"/>
                  </a:lnTo>
                  <a:lnTo>
                    <a:pt x="3365" y="914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0" name="object 4120" descr=""/>
            <p:cNvSpPr/>
            <p:nvPr/>
          </p:nvSpPr>
          <p:spPr>
            <a:xfrm>
              <a:off x="2589804" y="2497100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81" y="0"/>
                  </a:moveTo>
                  <a:lnTo>
                    <a:pt x="0" y="279"/>
                  </a:lnTo>
                  <a:lnTo>
                    <a:pt x="660" y="1168"/>
                  </a:lnTo>
                  <a:lnTo>
                    <a:pt x="1257" y="2108"/>
                  </a:lnTo>
                  <a:lnTo>
                    <a:pt x="2324" y="4051"/>
                  </a:lnTo>
                  <a:lnTo>
                    <a:pt x="2794" y="5054"/>
                  </a:lnTo>
                  <a:lnTo>
                    <a:pt x="3187" y="6108"/>
                  </a:lnTo>
                  <a:lnTo>
                    <a:pt x="3619" y="5956"/>
                  </a:lnTo>
                  <a:lnTo>
                    <a:pt x="3225" y="4876"/>
                  </a:lnTo>
                  <a:lnTo>
                    <a:pt x="2743" y="3848"/>
                  </a:lnTo>
                  <a:lnTo>
                    <a:pt x="1651" y="1866"/>
                  </a:lnTo>
                  <a:lnTo>
                    <a:pt x="1054" y="914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1" name="object 4121" descr=""/>
            <p:cNvSpPr/>
            <p:nvPr/>
          </p:nvSpPr>
          <p:spPr>
            <a:xfrm>
              <a:off x="2583388" y="249227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057" y="0"/>
                  </a:moveTo>
                  <a:lnTo>
                    <a:pt x="0" y="2628"/>
                  </a:lnTo>
                  <a:lnTo>
                    <a:pt x="1562" y="3848"/>
                  </a:lnTo>
                  <a:lnTo>
                    <a:pt x="2959" y="5245"/>
                  </a:lnTo>
                  <a:lnTo>
                    <a:pt x="4114" y="6807"/>
                  </a:lnTo>
                  <a:lnTo>
                    <a:pt x="6794" y="4826"/>
                  </a:lnTo>
                  <a:lnTo>
                    <a:pt x="5435" y="2984"/>
                  </a:lnTo>
                  <a:lnTo>
                    <a:pt x="3822" y="13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2" name="object 4122" descr=""/>
            <p:cNvSpPr/>
            <p:nvPr/>
          </p:nvSpPr>
          <p:spPr>
            <a:xfrm>
              <a:off x="2585153" y="2492275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92" y="0"/>
                  </a:moveTo>
                  <a:lnTo>
                    <a:pt x="0" y="368"/>
                  </a:lnTo>
                  <a:lnTo>
                    <a:pt x="1739" y="1727"/>
                  </a:lnTo>
                  <a:lnTo>
                    <a:pt x="3327" y="3302"/>
                  </a:lnTo>
                  <a:lnTo>
                    <a:pt x="4660" y="5105"/>
                  </a:lnTo>
                  <a:lnTo>
                    <a:pt x="5029" y="4826"/>
                  </a:lnTo>
                  <a:lnTo>
                    <a:pt x="3670" y="2984"/>
                  </a:lnTo>
                  <a:lnTo>
                    <a:pt x="2057" y="138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3" name="object 4123" descr=""/>
            <p:cNvSpPr/>
            <p:nvPr/>
          </p:nvSpPr>
          <p:spPr>
            <a:xfrm>
              <a:off x="2578304" y="2488770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473" y="0"/>
                  </a:moveTo>
                  <a:lnTo>
                    <a:pt x="0" y="2997"/>
                  </a:lnTo>
                  <a:lnTo>
                    <a:pt x="1816" y="3886"/>
                  </a:lnTo>
                  <a:lnTo>
                    <a:pt x="3530" y="4927"/>
                  </a:lnTo>
                  <a:lnTo>
                    <a:pt x="5080" y="6134"/>
                  </a:lnTo>
                  <a:lnTo>
                    <a:pt x="7137" y="3505"/>
                  </a:lnTo>
                  <a:lnTo>
                    <a:pt x="5372" y="2120"/>
                  </a:lnTo>
                  <a:lnTo>
                    <a:pt x="3454" y="965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4" name="object 4124" descr=""/>
            <p:cNvSpPr/>
            <p:nvPr/>
          </p:nvSpPr>
          <p:spPr>
            <a:xfrm>
              <a:off x="2579574" y="2488770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203" y="0"/>
                  </a:moveTo>
                  <a:lnTo>
                    <a:pt x="0" y="419"/>
                  </a:lnTo>
                  <a:lnTo>
                    <a:pt x="1955" y="1384"/>
                  </a:lnTo>
                  <a:lnTo>
                    <a:pt x="3848" y="2514"/>
                  </a:lnTo>
                  <a:lnTo>
                    <a:pt x="5587" y="3873"/>
                  </a:lnTo>
                  <a:lnTo>
                    <a:pt x="5867" y="3505"/>
                  </a:lnTo>
                  <a:lnTo>
                    <a:pt x="4102" y="2120"/>
                  </a:lnTo>
                  <a:lnTo>
                    <a:pt x="2184" y="965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5" name="object 4125" descr=""/>
            <p:cNvSpPr/>
            <p:nvPr/>
          </p:nvSpPr>
          <p:spPr>
            <a:xfrm>
              <a:off x="2572659" y="2486357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003" y="0"/>
                  </a:moveTo>
                  <a:lnTo>
                    <a:pt x="0" y="3187"/>
                  </a:lnTo>
                  <a:lnTo>
                    <a:pt x="1943" y="3797"/>
                  </a:lnTo>
                  <a:lnTo>
                    <a:pt x="3848" y="4533"/>
                  </a:lnTo>
                  <a:lnTo>
                    <a:pt x="5651" y="5410"/>
                  </a:lnTo>
                  <a:lnTo>
                    <a:pt x="7112" y="2413"/>
                  </a:lnTo>
                  <a:lnTo>
                    <a:pt x="5130" y="1447"/>
                  </a:lnTo>
                  <a:lnTo>
                    <a:pt x="3086" y="647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6" name="object 4126" descr=""/>
            <p:cNvSpPr/>
            <p:nvPr/>
          </p:nvSpPr>
          <p:spPr>
            <a:xfrm>
              <a:off x="2573522" y="2486357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39" y="0"/>
                  </a:moveTo>
                  <a:lnTo>
                    <a:pt x="0" y="444"/>
                  </a:lnTo>
                  <a:lnTo>
                    <a:pt x="2057" y="1092"/>
                  </a:lnTo>
                  <a:lnTo>
                    <a:pt x="4089" y="1879"/>
                  </a:lnTo>
                  <a:lnTo>
                    <a:pt x="6045" y="2832"/>
                  </a:lnTo>
                  <a:lnTo>
                    <a:pt x="6248" y="2413"/>
                  </a:lnTo>
                  <a:lnTo>
                    <a:pt x="4267" y="1447"/>
                  </a:lnTo>
                  <a:lnTo>
                    <a:pt x="2222" y="64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7" name="object 4127" descr=""/>
            <p:cNvSpPr/>
            <p:nvPr/>
          </p:nvSpPr>
          <p:spPr>
            <a:xfrm>
              <a:off x="2566703" y="2484768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47" y="0"/>
                  </a:moveTo>
                  <a:lnTo>
                    <a:pt x="0" y="3276"/>
                  </a:lnTo>
                  <a:lnTo>
                    <a:pt x="2019" y="3670"/>
                  </a:lnTo>
                  <a:lnTo>
                    <a:pt x="4013" y="4165"/>
                  </a:lnTo>
                  <a:lnTo>
                    <a:pt x="5956" y="4775"/>
                  </a:lnTo>
                  <a:lnTo>
                    <a:pt x="6959" y="1587"/>
                  </a:lnTo>
                  <a:lnTo>
                    <a:pt x="4876" y="939"/>
                  </a:lnTo>
                  <a:lnTo>
                    <a:pt x="2768" y="419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8" name="object 4128" descr=""/>
            <p:cNvSpPr/>
            <p:nvPr/>
          </p:nvSpPr>
          <p:spPr>
            <a:xfrm>
              <a:off x="2567261" y="2484768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88" y="0"/>
                  </a:moveTo>
                  <a:lnTo>
                    <a:pt x="0" y="457"/>
                  </a:lnTo>
                  <a:lnTo>
                    <a:pt x="2108" y="876"/>
                  </a:lnTo>
                  <a:lnTo>
                    <a:pt x="4203" y="1384"/>
                  </a:lnTo>
                  <a:lnTo>
                    <a:pt x="6261" y="2032"/>
                  </a:lnTo>
                  <a:lnTo>
                    <a:pt x="6400" y="1587"/>
                  </a:lnTo>
                  <a:lnTo>
                    <a:pt x="4318" y="939"/>
                  </a:lnTo>
                  <a:lnTo>
                    <a:pt x="2209" y="41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9" name="object 4129" descr=""/>
            <p:cNvSpPr/>
            <p:nvPr/>
          </p:nvSpPr>
          <p:spPr>
            <a:xfrm>
              <a:off x="2560589" y="248379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368" y="0"/>
                  </a:moveTo>
                  <a:lnTo>
                    <a:pt x="0" y="3314"/>
                  </a:lnTo>
                  <a:lnTo>
                    <a:pt x="2057" y="3543"/>
                  </a:lnTo>
                  <a:lnTo>
                    <a:pt x="4102" y="3848"/>
                  </a:lnTo>
                  <a:lnTo>
                    <a:pt x="6121" y="4241"/>
                  </a:lnTo>
                  <a:lnTo>
                    <a:pt x="6756" y="965"/>
                  </a:lnTo>
                  <a:lnTo>
                    <a:pt x="4635" y="558"/>
                  </a:lnTo>
                  <a:lnTo>
                    <a:pt x="2501" y="241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0" name="object 4130" descr=""/>
            <p:cNvSpPr/>
            <p:nvPr/>
          </p:nvSpPr>
          <p:spPr>
            <a:xfrm>
              <a:off x="2560906" y="2483796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50" y="0"/>
                  </a:moveTo>
                  <a:lnTo>
                    <a:pt x="0" y="469"/>
                  </a:lnTo>
                  <a:lnTo>
                    <a:pt x="2120" y="698"/>
                  </a:lnTo>
                  <a:lnTo>
                    <a:pt x="4241" y="1016"/>
                  </a:lnTo>
                  <a:lnTo>
                    <a:pt x="6349" y="1435"/>
                  </a:lnTo>
                  <a:lnTo>
                    <a:pt x="6438" y="965"/>
                  </a:lnTo>
                  <a:lnTo>
                    <a:pt x="4317" y="558"/>
                  </a:lnTo>
                  <a:lnTo>
                    <a:pt x="2184" y="24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1" name="object 4131" descr=""/>
            <p:cNvSpPr/>
            <p:nvPr/>
          </p:nvSpPr>
          <p:spPr>
            <a:xfrm>
              <a:off x="2554386" y="248330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52" y="0"/>
                  </a:moveTo>
                  <a:lnTo>
                    <a:pt x="0" y="3340"/>
                  </a:lnTo>
                  <a:lnTo>
                    <a:pt x="2082" y="3429"/>
                  </a:lnTo>
                  <a:lnTo>
                    <a:pt x="4152" y="3581"/>
                  </a:lnTo>
                  <a:lnTo>
                    <a:pt x="6197" y="3810"/>
                  </a:lnTo>
                  <a:lnTo>
                    <a:pt x="6565" y="495"/>
                  </a:lnTo>
                  <a:lnTo>
                    <a:pt x="4432" y="254"/>
                  </a:lnTo>
                  <a:lnTo>
                    <a:pt x="2298" y="10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2" name="object 4132" descr=""/>
            <p:cNvSpPr/>
            <p:nvPr/>
          </p:nvSpPr>
          <p:spPr>
            <a:xfrm>
              <a:off x="2554513" y="2483305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25" y="0"/>
                  </a:moveTo>
                  <a:lnTo>
                    <a:pt x="0" y="469"/>
                  </a:lnTo>
                  <a:lnTo>
                    <a:pt x="2133" y="558"/>
                  </a:lnTo>
                  <a:lnTo>
                    <a:pt x="4267" y="723"/>
                  </a:lnTo>
                  <a:lnTo>
                    <a:pt x="6388" y="952"/>
                  </a:lnTo>
                  <a:lnTo>
                    <a:pt x="6438" y="495"/>
                  </a:lnTo>
                  <a:lnTo>
                    <a:pt x="4305" y="254"/>
                  </a:lnTo>
                  <a:lnTo>
                    <a:pt x="2171" y="10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3" name="object 4133" descr=""/>
            <p:cNvSpPr/>
            <p:nvPr/>
          </p:nvSpPr>
          <p:spPr>
            <a:xfrm>
              <a:off x="2548036" y="2482996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15" y="0"/>
                  </a:moveTo>
                  <a:lnTo>
                    <a:pt x="0" y="3327"/>
                  </a:lnTo>
                  <a:lnTo>
                    <a:pt x="2108" y="3467"/>
                  </a:lnTo>
                  <a:lnTo>
                    <a:pt x="6349" y="3644"/>
                  </a:lnTo>
                  <a:lnTo>
                    <a:pt x="6502" y="304"/>
                  </a:lnTo>
                  <a:lnTo>
                    <a:pt x="3860" y="215"/>
                  </a:lnTo>
                  <a:lnTo>
                    <a:pt x="2311" y="139"/>
                  </a:lnTo>
                  <a:lnTo>
                    <a:pt x="1269" y="6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4" name="object 4134" descr=""/>
            <p:cNvSpPr/>
            <p:nvPr/>
          </p:nvSpPr>
          <p:spPr>
            <a:xfrm>
              <a:off x="2548227" y="2482996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25" y="0"/>
                  </a:moveTo>
                  <a:lnTo>
                    <a:pt x="0" y="469"/>
                  </a:lnTo>
                  <a:lnTo>
                    <a:pt x="3657" y="685"/>
                  </a:lnTo>
                  <a:lnTo>
                    <a:pt x="4178" y="698"/>
                  </a:lnTo>
                  <a:lnTo>
                    <a:pt x="4699" y="723"/>
                  </a:lnTo>
                  <a:lnTo>
                    <a:pt x="5753" y="749"/>
                  </a:lnTo>
                  <a:lnTo>
                    <a:pt x="6286" y="774"/>
                  </a:lnTo>
                  <a:lnTo>
                    <a:pt x="6311" y="304"/>
                  </a:lnTo>
                  <a:lnTo>
                    <a:pt x="4711" y="254"/>
                  </a:lnTo>
                  <a:lnTo>
                    <a:pt x="4191" y="228"/>
                  </a:lnTo>
                  <a:lnTo>
                    <a:pt x="3670" y="215"/>
                  </a:lnTo>
                  <a:lnTo>
                    <a:pt x="2120" y="139"/>
                  </a:lnTo>
                  <a:lnTo>
                    <a:pt x="1079" y="6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5" name="object 4135" descr=""/>
            <p:cNvSpPr/>
            <p:nvPr/>
          </p:nvSpPr>
          <p:spPr>
            <a:xfrm>
              <a:off x="2541777" y="248265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88" y="0"/>
                  </a:moveTo>
                  <a:lnTo>
                    <a:pt x="0" y="3340"/>
                  </a:lnTo>
                  <a:lnTo>
                    <a:pt x="2057" y="3390"/>
                  </a:lnTo>
                  <a:lnTo>
                    <a:pt x="4152" y="3543"/>
                  </a:lnTo>
                  <a:lnTo>
                    <a:pt x="6261" y="3682"/>
                  </a:lnTo>
                  <a:lnTo>
                    <a:pt x="6477" y="342"/>
                  </a:lnTo>
                  <a:lnTo>
                    <a:pt x="2247" y="5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6" name="object 4136" descr=""/>
            <p:cNvSpPr/>
            <p:nvPr/>
          </p:nvSpPr>
          <p:spPr>
            <a:xfrm>
              <a:off x="2541854" y="2482651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12" y="0"/>
                  </a:moveTo>
                  <a:lnTo>
                    <a:pt x="0" y="469"/>
                  </a:lnTo>
                  <a:lnTo>
                    <a:pt x="2146" y="520"/>
                  </a:lnTo>
                  <a:lnTo>
                    <a:pt x="6362" y="812"/>
                  </a:lnTo>
                  <a:lnTo>
                    <a:pt x="6400" y="342"/>
                  </a:lnTo>
                  <a:lnTo>
                    <a:pt x="2171" y="5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7" name="object 4137" descr=""/>
            <p:cNvSpPr/>
            <p:nvPr/>
          </p:nvSpPr>
          <p:spPr>
            <a:xfrm>
              <a:off x="2535261" y="248260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445" y="0"/>
                  </a:moveTo>
                  <a:lnTo>
                    <a:pt x="2235" y="38"/>
                  </a:lnTo>
                  <a:lnTo>
                    <a:pt x="0" y="368"/>
                  </a:lnTo>
                  <a:lnTo>
                    <a:pt x="495" y="3670"/>
                  </a:lnTo>
                  <a:lnTo>
                    <a:pt x="2438" y="3378"/>
                  </a:lnTo>
                  <a:lnTo>
                    <a:pt x="4470" y="3340"/>
                  </a:lnTo>
                  <a:lnTo>
                    <a:pt x="6527" y="3390"/>
                  </a:lnTo>
                  <a:lnTo>
                    <a:pt x="6604" y="5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8" name="object 4138" descr=""/>
            <p:cNvSpPr/>
            <p:nvPr/>
          </p:nvSpPr>
          <p:spPr>
            <a:xfrm>
              <a:off x="2535261" y="2482604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4445" y="0"/>
                  </a:moveTo>
                  <a:lnTo>
                    <a:pt x="2235" y="38"/>
                  </a:lnTo>
                  <a:lnTo>
                    <a:pt x="0" y="368"/>
                  </a:lnTo>
                  <a:lnTo>
                    <a:pt x="76" y="825"/>
                  </a:lnTo>
                  <a:lnTo>
                    <a:pt x="2260" y="495"/>
                  </a:lnTo>
                  <a:lnTo>
                    <a:pt x="4445" y="469"/>
                  </a:lnTo>
                  <a:lnTo>
                    <a:pt x="6591" y="520"/>
                  </a:lnTo>
                  <a:lnTo>
                    <a:pt x="6604" y="5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9" name="object 4139" descr=""/>
            <p:cNvSpPr/>
            <p:nvPr/>
          </p:nvSpPr>
          <p:spPr>
            <a:xfrm>
              <a:off x="2528685" y="2482972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578" y="0"/>
                  </a:moveTo>
                  <a:lnTo>
                    <a:pt x="0" y="2285"/>
                  </a:lnTo>
                  <a:lnTo>
                    <a:pt x="1765" y="5118"/>
                  </a:lnTo>
                  <a:lnTo>
                    <a:pt x="3314" y="4152"/>
                  </a:lnTo>
                  <a:lnTo>
                    <a:pt x="5143" y="3594"/>
                  </a:lnTo>
                  <a:lnTo>
                    <a:pt x="7073" y="3301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0" name="object 4140" descr=""/>
            <p:cNvSpPr/>
            <p:nvPr/>
          </p:nvSpPr>
          <p:spPr>
            <a:xfrm>
              <a:off x="2528685" y="2482972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578" y="0"/>
                  </a:moveTo>
                  <a:lnTo>
                    <a:pt x="0" y="2285"/>
                  </a:lnTo>
                  <a:lnTo>
                    <a:pt x="254" y="2679"/>
                  </a:lnTo>
                  <a:lnTo>
                    <a:pt x="1231" y="2070"/>
                  </a:lnTo>
                  <a:lnTo>
                    <a:pt x="2286" y="1587"/>
                  </a:lnTo>
                  <a:lnTo>
                    <a:pt x="4445" y="876"/>
                  </a:lnTo>
                  <a:lnTo>
                    <a:pt x="5549" y="634"/>
                  </a:lnTo>
                  <a:lnTo>
                    <a:pt x="6642" y="457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1" name="object 4141" descr=""/>
            <p:cNvSpPr/>
            <p:nvPr/>
          </p:nvSpPr>
          <p:spPr>
            <a:xfrm>
              <a:off x="2523858" y="248526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826" y="0"/>
                  </a:moveTo>
                  <a:lnTo>
                    <a:pt x="0" y="5206"/>
                  </a:lnTo>
                  <a:lnTo>
                    <a:pt x="2933" y="6807"/>
                  </a:lnTo>
                  <a:lnTo>
                    <a:pt x="3378" y="5981"/>
                  </a:lnTo>
                  <a:lnTo>
                    <a:pt x="3911" y="5232"/>
                  </a:lnTo>
                  <a:lnTo>
                    <a:pt x="5130" y="3886"/>
                  </a:lnTo>
                  <a:lnTo>
                    <a:pt x="5829" y="3301"/>
                  </a:lnTo>
                  <a:lnTo>
                    <a:pt x="6604" y="2832"/>
                  </a:lnTo>
                  <a:lnTo>
                    <a:pt x="482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2" name="object 4142" descr=""/>
            <p:cNvSpPr/>
            <p:nvPr/>
          </p:nvSpPr>
          <p:spPr>
            <a:xfrm>
              <a:off x="2523858" y="2485263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826" y="0"/>
                  </a:moveTo>
                  <a:lnTo>
                    <a:pt x="0" y="5206"/>
                  </a:lnTo>
                  <a:lnTo>
                    <a:pt x="406" y="5435"/>
                  </a:lnTo>
                  <a:lnTo>
                    <a:pt x="952" y="4432"/>
                  </a:lnTo>
                  <a:lnTo>
                    <a:pt x="1612" y="3479"/>
                  </a:lnTo>
                  <a:lnTo>
                    <a:pt x="3187" y="1765"/>
                  </a:lnTo>
                  <a:lnTo>
                    <a:pt x="4089" y="1003"/>
                  </a:lnTo>
                  <a:lnTo>
                    <a:pt x="5080" y="393"/>
                  </a:lnTo>
                  <a:lnTo>
                    <a:pt x="48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3" name="object 4143" descr=""/>
            <p:cNvSpPr/>
            <p:nvPr/>
          </p:nvSpPr>
          <p:spPr>
            <a:xfrm>
              <a:off x="2521656" y="2490470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197" y="0"/>
                  </a:moveTo>
                  <a:lnTo>
                    <a:pt x="0" y="6451"/>
                  </a:lnTo>
                  <a:lnTo>
                    <a:pt x="3276" y="7086"/>
                  </a:lnTo>
                  <a:lnTo>
                    <a:pt x="3657" y="5130"/>
                  </a:lnTo>
                  <a:lnTo>
                    <a:pt x="4241" y="3251"/>
                  </a:lnTo>
                  <a:lnTo>
                    <a:pt x="5130" y="1600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4" name="object 4144" descr=""/>
            <p:cNvSpPr/>
            <p:nvPr/>
          </p:nvSpPr>
          <p:spPr>
            <a:xfrm>
              <a:off x="2521656" y="2490470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197" y="0"/>
                  </a:moveTo>
                  <a:lnTo>
                    <a:pt x="0" y="6451"/>
                  </a:lnTo>
                  <a:lnTo>
                    <a:pt x="457" y="6540"/>
                  </a:lnTo>
                  <a:lnTo>
                    <a:pt x="876" y="4394"/>
                  </a:lnTo>
                  <a:lnTo>
                    <a:pt x="1524" y="2235"/>
                  </a:lnTo>
                  <a:lnTo>
                    <a:pt x="2616" y="228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5" name="object 4145" descr=""/>
            <p:cNvSpPr/>
            <p:nvPr/>
          </p:nvSpPr>
          <p:spPr>
            <a:xfrm>
              <a:off x="2520986" y="2496927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673" y="0"/>
                  </a:moveTo>
                  <a:lnTo>
                    <a:pt x="457" y="1092"/>
                  </a:lnTo>
                  <a:lnTo>
                    <a:pt x="304" y="2184"/>
                  </a:lnTo>
                  <a:lnTo>
                    <a:pt x="203" y="3276"/>
                  </a:lnTo>
                  <a:lnTo>
                    <a:pt x="139" y="3822"/>
                  </a:lnTo>
                  <a:lnTo>
                    <a:pt x="63" y="4914"/>
                  </a:lnTo>
                  <a:lnTo>
                    <a:pt x="0" y="6299"/>
                  </a:lnTo>
                  <a:lnTo>
                    <a:pt x="0" y="6603"/>
                  </a:lnTo>
                  <a:lnTo>
                    <a:pt x="3340" y="6591"/>
                  </a:lnTo>
                  <a:lnTo>
                    <a:pt x="3429" y="4610"/>
                  </a:lnTo>
                  <a:lnTo>
                    <a:pt x="3479" y="4114"/>
                  </a:lnTo>
                  <a:lnTo>
                    <a:pt x="3517" y="3606"/>
                  </a:lnTo>
                  <a:lnTo>
                    <a:pt x="3619" y="2603"/>
                  </a:lnTo>
                  <a:lnTo>
                    <a:pt x="3759" y="1600"/>
                  </a:lnTo>
                  <a:lnTo>
                    <a:pt x="3949" y="622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6" name="object 4146" descr=""/>
            <p:cNvSpPr/>
            <p:nvPr/>
          </p:nvSpPr>
          <p:spPr>
            <a:xfrm>
              <a:off x="2520986" y="2496927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673" y="0"/>
                  </a:moveTo>
                  <a:lnTo>
                    <a:pt x="457" y="1092"/>
                  </a:lnTo>
                  <a:lnTo>
                    <a:pt x="304" y="2184"/>
                  </a:lnTo>
                  <a:lnTo>
                    <a:pt x="203" y="3276"/>
                  </a:lnTo>
                  <a:lnTo>
                    <a:pt x="139" y="3822"/>
                  </a:lnTo>
                  <a:lnTo>
                    <a:pt x="63" y="4914"/>
                  </a:lnTo>
                  <a:lnTo>
                    <a:pt x="0" y="6299"/>
                  </a:lnTo>
                  <a:lnTo>
                    <a:pt x="0" y="6603"/>
                  </a:lnTo>
                  <a:lnTo>
                    <a:pt x="469" y="6603"/>
                  </a:lnTo>
                  <a:lnTo>
                    <a:pt x="469" y="6159"/>
                  </a:lnTo>
                  <a:lnTo>
                    <a:pt x="609" y="3860"/>
                  </a:lnTo>
                  <a:lnTo>
                    <a:pt x="774" y="2247"/>
                  </a:lnTo>
                  <a:lnTo>
                    <a:pt x="927" y="1155"/>
                  </a:lnTo>
                  <a:lnTo>
                    <a:pt x="1130" y="88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7" name="object 4147" descr=""/>
            <p:cNvSpPr/>
            <p:nvPr/>
          </p:nvSpPr>
          <p:spPr>
            <a:xfrm>
              <a:off x="2520989" y="2503523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340" y="0"/>
                  </a:moveTo>
                  <a:lnTo>
                    <a:pt x="0" y="12"/>
                  </a:lnTo>
                  <a:lnTo>
                    <a:pt x="0" y="1219"/>
                  </a:lnTo>
                  <a:lnTo>
                    <a:pt x="152" y="2336"/>
                  </a:lnTo>
                  <a:lnTo>
                    <a:pt x="558" y="4546"/>
                  </a:lnTo>
                  <a:lnTo>
                    <a:pt x="812" y="5626"/>
                  </a:lnTo>
                  <a:lnTo>
                    <a:pt x="1130" y="6692"/>
                  </a:lnTo>
                  <a:lnTo>
                    <a:pt x="4330" y="5753"/>
                  </a:lnTo>
                  <a:lnTo>
                    <a:pt x="4051" y="4787"/>
                  </a:lnTo>
                  <a:lnTo>
                    <a:pt x="3809" y="3810"/>
                  </a:lnTo>
                  <a:lnTo>
                    <a:pt x="3467" y="1879"/>
                  </a:lnTo>
                  <a:lnTo>
                    <a:pt x="3340" y="901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8" name="object 4148" descr=""/>
            <p:cNvSpPr/>
            <p:nvPr/>
          </p:nvSpPr>
          <p:spPr>
            <a:xfrm>
              <a:off x="2520989" y="2503536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469" y="0"/>
                  </a:moveTo>
                  <a:lnTo>
                    <a:pt x="0" y="0"/>
                  </a:lnTo>
                  <a:lnTo>
                    <a:pt x="0" y="1206"/>
                  </a:lnTo>
                  <a:lnTo>
                    <a:pt x="152" y="2324"/>
                  </a:lnTo>
                  <a:lnTo>
                    <a:pt x="558" y="4533"/>
                  </a:lnTo>
                  <a:lnTo>
                    <a:pt x="812" y="5613"/>
                  </a:lnTo>
                  <a:lnTo>
                    <a:pt x="1130" y="6680"/>
                  </a:lnTo>
                  <a:lnTo>
                    <a:pt x="1574" y="6553"/>
                  </a:lnTo>
                  <a:lnTo>
                    <a:pt x="1269" y="5499"/>
                  </a:lnTo>
                  <a:lnTo>
                    <a:pt x="1015" y="4432"/>
                  </a:lnTo>
                  <a:lnTo>
                    <a:pt x="609" y="2260"/>
                  </a:lnTo>
                  <a:lnTo>
                    <a:pt x="469" y="1155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9" name="object 4149" descr=""/>
            <p:cNvSpPr/>
            <p:nvPr/>
          </p:nvSpPr>
          <p:spPr>
            <a:xfrm>
              <a:off x="2522115" y="2509276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3213" y="0"/>
                  </a:moveTo>
                  <a:lnTo>
                    <a:pt x="0" y="939"/>
                  </a:lnTo>
                  <a:lnTo>
                    <a:pt x="634" y="3060"/>
                  </a:lnTo>
                  <a:lnTo>
                    <a:pt x="1435" y="5118"/>
                  </a:lnTo>
                  <a:lnTo>
                    <a:pt x="2463" y="7111"/>
                  </a:lnTo>
                  <a:lnTo>
                    <a:pt x="5422" y="5562"/>
                  </a:lnTo>
                  <a:lnTo>
                    <a:pt x="4508" y="3809"/>
                  </a:lnTo>
                  <a:lnTo>
                    <a:pt x="3771" y="1917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0" name="object 4150" descr=""/>
            <p:cNvSpPr/>
            <p:nvPr/>
          </p:nvSpPr>
          <p:spPr>
            <a:xfrm>
              <a:off x="2522115" y="2510089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457" y="0"/>
                  </a:moveTo>
                  <a:lnTo>
                    <a:pt x="0" y="126"/>
                  </a:lnTo>
                  <a:lnTo>
                    <a:pt x="634" y="2247"/>
                  </a:lnTo>
                  <a:lnTo>
                    <a:pt x="1435" y="4305"/>
                  </a:lnTo>
                  <a:lnTo>
                    <a:pt x="2463" y="6299"/>
                  </a:lnTo>
                  <a:lnTo>
                    <a:pt x="2882" y="6083"/>
                  </a:lnTo>
                  <a:lnTo>
                    <a:pt x="1866" y="4127"/>
                  </a:lnTo>
                  <a:lnTo>
                    <a:pt x="1066" y="209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1" name="object 4151" descr=""/>
            <p:cNvSpPr/>
            <p:nvPr/>
          </p:nvSpPr>
          <p:spPr>
            <a:xfrm>
              <a:off x="2524579" y="2514839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959" y="0"/>
                  </a:moveTo>
                  <a:lnTo>
                    <a:pt x="0" y="1549"/>
                  </a:lnTo>
                  <a:lnTo>
                    <a:pt x="520" y="2539"/>
                  </a:lnTo>
                  <a:lnTo>
                    <a:pt x="1092" y="3517"/>
                  </a:lnTo>
                  <a:lnTo>
                    <a:pt x="2463" y="5397"/>
                  </a:lnTo>
                  <a:lnTo>
                    <a:pt x="3251" y="6311"/>
                  </a:lnTo>
                  <a:lnTo>
                    <a:pt x="4267" y="7099"/>
                  </a:lnTo>
                  <a:lnTo>
                    <a:pt x="6299" y="4457"/>
                  </a:lnTo>
                  <a:lnTo>
                    <a:pt x="5651" y="3949"/>
                  </a:lnTo>
                  <a:lnTo>
                    <a:pt x="5041" y="3251"/>
                  </a:lnTo>
                  <a:lnTo>
                    <a:pt x="3924" y="1727"/>
                  </a:lnTo>
                  <a:lnTo>
                    <a:pt x="3416" y="876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2" name="object 4152" descr=""/>
            <p:cNvSpPr/>
            <p:nvPr/>
          </p:nvSpPr>
          <p:spPr>
            <a:xfrm>
              <a:off x="2524579" y="2516172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19" y="0"/>
                  </a:moveTo>
                  <a:lnTo>
                    <a:pt x="4267" y="5765"/>
                  </a:lnTo>
                  <a:lnTo>
                    <a:pt x="4546" y="5397"/>
                  </a:lnTo>
                  <a:lnTo>
                    <a:pt x="3581" y="4635"/>
                  </a:lnTo>
                  <a:lnTo>
                    <a:pt x="2832" y="3759"/>
                  </a:lnTo>
                  <a:lnTo>
                    <a:pt x="1498" y="1930"/>
                  </a:lnTo>
                  <a:lnTo>
                    <a:pt x="927" y="977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3" name="object 4153" descr=""/>
            <p:cNvSpPr/>
            <p:nvPr/>
          </p:nvSpPr>
          <p:spPr>
            <a:xfrm>
              <a:off x="2528853" y="2519120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5537" y="0"/>
                  </a:moveTo>
                  <a:lnTo>
                    <a:pt x="3581" y="901"/>
                  </a:lnTo>
                  <a:lnTo>
                    <a:pt x="3301" y="850"/>
                  </a:lnTo>
                  <a:lnTo>
                    <a:pt x="2984" y="736"/>
                  </a:lnTo>
                  <a:lnTo>
                    <a:pt x="2679" y="609"/>
                  </a:lnTo>
                  <a:lnTo>
                    <a:pt x="2349" y="419"/>
                  </a:lnTo>
                  <a:lnTo>
                    <a:pt x="2031" y="165"/>
                  </a:lnTo>
                  <a:lnTo>
                    <a:pt x="0" y="2819"/>
                  </a:lnTo>
                  <a:lnTo>
                    <a:pt x="507" y="3213"/>
                  </a:lnTo>
                  <a:lnTo>
                    <a:pt x="1092" y="3568"/>
                  </a:lnTo>
                  <a:lnTo>
                    <a:pt x="1765" y="3835"/>
                  </a:lnTo>
                  <a:lnTo>
                    <a:pt x="2425" y="4114"/>
                  </a:lnTo>
                  <a:lnTo>
                    <a:pt x="3213" y="4267"/>
                  </a:lnTo>
                  <a:lnTo>
                    <a:pt x="4787" y="4190"/>
                  </a:lnTo>
                  <a:lnTo>
                    <a:pt x="5562" y="3962"/>
                  </a:lnTo>
                  <a:lnTo>
                    <a:pt x="6857" y="3276"/>
                  </a:lnTo>
                  <a:lnTo>
                    <a:pt x="7391" y="2844"/>
                  </a:lnTo>
                  <a:lnTo>
                    <a:pt x="7861" y="2400"/>
                  </a:lnTo>
                  <a:lnTo>
                    <a:pt x="553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4" name="object 4154" descr=""/>
            <p:cNvSpPr/>
            <p:nvPr/>
          </p:nvSpPr>
          <p:spPr>
            <a:xfrm>
              <a:off x="2528853" y="2521177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7531" y="0"/>
                  </a:moveTo>
                  <a:lnTo>
                    <a:pt x="3263" y="1739"/>
                  </a:lnTo>
                  <a:lnTo>
                    <a:pt x="2552" y="1600"/>
                  </a:lnTo>
                  <a:lnTo>
                    <a:pt x="1308" y="1104"/>
                  </a:lnTo>
                  <a:lnTo>
                    <a:pt x="761" y="762"/>
                  </a:lnTo>
                  <a:lnTo>
                    <a:pt x="279" y="393"/>
                  </a:lnTo>
                  <a:lnTo>
                    <a:pt x="0" y="762"/>
                  </a:lnTo>
                  <a:lnTo>
                    <a:pt x="507" y="1155"/>
                  </a:lnTo>
                  <a:lnTo>
                    <a:pt x="1092" y="1511"/>
                  </a:lnTo>
                  <a:lnTo>
                    <a:pt x="1765" y="1778"/>
                  </a:lnTo>
                  <a:lnTo>
                    <a:pt x="2425" y="2057"/>
                  </a:lnTo>
                  <a:lnTo>
                    <a:pt x="3213" y="2209"/>
                  </a:lnTo>
                  <a:lnTo>
                    <a:pt x="4787" y="2133"/>
                  </a:lnTo>
                  <a:lnTo>
                    <a:pt x="5562" y="1905"/>
                  </a:lnTo>
                  <a:lnTo>
                    <a:pt x="6857" y="1219"/>
                  </a:lnTo>
                  <a:lnTo>
                    <a:pt x="7391" y="787"/>
                  </a:lnTo>
                  <a:lnTo>
                    <a:pt x="7861" y="342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5" name="object 4155" descr=""/>
            <p:cNvSpPr/>
            <p:nvPr/>
          </p:nvSpPr>
          <p:spPr>
            <a:xfrm>
              <a:off x="2534396" y="2514451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539" y="0"/>
                  </a:moveTo>
                  <a:lnTo>
                    <a:pt x="2336" y="889"/>
                  </a:lnTo>
                  <a:lnTo>
                    <a:pt x="2006" y="1739"/>
                  </a:lnTo>
                  <a:lnTo>
                    <a:pt x="1562" y="2527"/>
                  </a:lnTo>
                  <a:lnTo>
                    <a:pt x="1346" y="2933"/>
                  </a:lnTo>
                  <a:lnTo>
                    <a:pt x="1104" y="3314"/>
                  </a:lnTo>
                  <a:lnTo>
                    <a:pt x="571" y="4051"/>
                  </a:lnTo>
                  <a:lnTo>
                    <a:pt x="292" y="4381"/>
                  </a:lnTo>
                  <a:lnTo>
                    <a:pt x="0" y="4673"/>
                  </a:lnTo>
                  <a:lnTo>
                    <a:pt x="2311" y="7073"/>
                  </a:lnTo>
                  <a:lnTo>
                    <a:pt x="5791" y="77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6" name="object 4156" descr=""/>
            <p:cNvSpPr/>
            <p:nvPr/>
          </p:nvSpPr>
          <p:spPr>
            <a:xfrm>
              <a:off x="2536390" y="251512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340" y="0"/>
                  </a:moveTo>
                  <a:lnTo>
                    <a:pt x="0" y="6057"/>
                  </a:lnTo>
                  <a:lnTo>
                    <a:pt x="317" y="6400"/>
                  </a:lnTo>
                  <a:lnTo>
                    <a:pt x="3797" y="101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7" name="object 4157" descr=""/>
            <p:cNvSpPr/>
            <p:nvPr/>
          </p:nvSpPr>
          <p:spPr>
            <a:xfrm>
              <a:off x="2536807" y="2508157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3238" y="0"/>
                  </a:moveTo>
                  <a:lnTo>
                    <a:pt x="0" y="838"/>
                  </a:lnTo>
                  <a:lnTo>
                    <a:pt x="482" y="2654"/>
                  </a:lnTo>
                  <a:lnTo>
                    <a:pt x="546" y="4533"/>
                  </a:lnTo>
                  <a:lnTo>
                    <a:pt x="126" y="6299"/>
                  </a:lnTo>
                  <a:lnTo>
                    <a:pt x="3378" y="7073"/>
                  </a:lnTo>
                  <a:lnTo>
                    <a:pt x="3657" y="5892"/>
                  </a:lnTo>
                  <a:lnTo>
                    <a:pt x="3771" y="4686"/>
                  </a:lnTo>
                  <a:lnTo>
                    <a:pt x="3708" y="2311"/>
                  </a:lnTo>
                  <a:lnTo>
                    <a:pt x="3530" y="1130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8" name="object 4158" descr=""/>
            <p:cNvSpPr/>
            <p:nvPr/>
          </p:nvSpPr>
          <p:spPr>
            <a:xfrm>
              <a:off x="2539588" y="2508157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69" h="7619">
                  <a:moveTo>
                    <a:pt x="457" y="0"/>
                  </a:moveTo>
                  <a:lnTo>
                    <a:pt x="0" y="114"/>
                  </a:lnTo>
                  <a:lnTo>
                    <a:pt x="292" y="1219"/>
                  </a:lnTo>
                  <a:lnTo>
                    <a:pt x="457" y="2362"/>
                  </a:lnTo>
                  <a:lnTo>
                    <a:pt x="520" y="4660"/>
                  </a:lnTo>
                  <a:lnTo>
                    <a:pt x="406" y="5829"/>
                  </a:lnTo>
                  <a:lnTo>
                    <a:pt x="139" y="6959"/>
                  </a:lnTo>
                  <a:lnTo>
                    <a:pt x="596" y="7073"/>
                  </a:lnTo>
                  <a:lnTo>
                    <a:pt x="876" y="5892"/>
                  </a:lnTo>
                  <a:lnTo>
                    <a:pt x="990" y="4686"/>
                  </a:lnTo>
                  <a:lnTo>
                    <a:pt x="927" y="2311"/>
                  </a:lnTo>
                  <a:lnTo>
                    <a:pt x="749" y="113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9" name="object 4159" descr=""/>
            <p:cNvSpPr/>
            <p:nvPr/>
          </p:nvSpPr>
          <p:spPr>
            <a:xfrm>
              <a:off x="2534366" y="2501920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717" y="0"/>
                  </a:moveTo>
                  <a:lnTo>
                    <a:pt x="0" y="1943"/>
                  </a:lnTo>
                  <a:lnTo>
                    <a:pt x="1117" y="3505"/>
                  </a:lnTo>
                  <a:lnTo>
                    <a:pt x="1968" y="5257"/>
                  </a:lnTo>
                  <a:lnTo>
                    <a:pt x="2451" y="7073"/>
                  </a:lnTo>
                  <a:lnTo>
                    <a:pt x="5676" y="6235"/>
                  </a:lnTo>
                  <a:lnTo>
                    <a:pt x="5092" y="3975"/>
                  </a:lnTo>
                  <a:lnTo>
                    <a:pt x="4051" y="1866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0" name="object 4160" descr=""/>
            <p:cNvSpPr/>
            <p:nvPr/>
          </p:nvSpPr>
          <p:spPr>
            <a:xfrm>
              <a:off x="2536703" y="2501920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81" y="0"/>
                  </a:moveTo>
                  <a:lnTo>
                    <a:pt x="0" y="266"/>
                  </a:lnTo>
                  <a:lnTo>
                    <a:pt x="1308" y="2095"/>
                  </a:lnTo>
                  <a:lnTo>
                    <a:pt x="2311" y="4152"/>
                  </a:lnTo>
                  <a:lnTo>
                    <a:pt x="2882" y="6350"/>
                  </a:lnTo>
                  <a:lnTo>
                    <a:pt x="3340" y="6235"/>
                  </a:lnTo>
                  <a:lnTo>
                    <a:pt x="2755" y="3975"/>
                  </a:lnTo>
                  <a:lnTo>
                    <a:pt x="1714" y="1866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1" name="object 4161" descr=""/>
            <p:cNvSpPr/>
            <p:nvPr/>
          </p:nvSpPr>
          <p:spPr>
            <a:xfrm>
              <a:off x="2530303" y="249711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777" y="0"/>
                  </a:moveTo>
                  <a:lnTo>
                    <a:pt x="0" y="2832"/>
                  </a:lnTo>
                  <a:lnTo>
                    <a:pt x="1562" y="3810"/>
                  </a:lnTo>
                  <a:lnTo>
                    <a:pt x="2946" y="5194"/>
                  </a:lnTo>
                  <a:lnTo>
                    <a:pt x="4063" y="6743"/>
                  </a:lnTo>
                  <a:lnTo>
                    <a:pt x="6781" y="4800"/>
                  </a:lnTo>
                  <a:lnTo>
                    <a:pt x="6108" y="3860"/>
                  </a:lnTo>
                  <a:lnTo>
                    <a:pt x="5359" y="2984"/>
                  </a:lnTo>
                  <a:lnTo>
                    <a:pt x="3695" y="1371"/>
                  </a:lnTo>
                  <a:lnTo>
                    <a:pt x="2781" y="63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2" name="object 4162" descr=""/>
            <p:cNvSpPr/>
            <p:nvPr/>
          </p:nvSpPr>
          <p:spPr>
            <a:xfrm>
              <a:off x="2531827" y="249711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254" y="0"/>
                  </a:moveTo>
                  <a:lnTo>
                    <a:pt x="0" y="393"/>
                  </a:lnTo>
                  <a:lnTo>
                    <a:pt x="977" y="1016"/>
                  </a:lnTo>
                  <a:lnTo>
                    <a:pt x="1866" y="1727"/>
                  </a:lnTo>
                  <a:lnTo>
                    <a:pt x="3492" y="3302"/>
                  </a:lnTo>
                  <a:lnTo>
                    <a:pt x="4216" y="4165"/>
                  </a:lnTo>
                  <a:lnTo>
                    <a:pt x="4876" y="5080"/>
                  </a:lnTo>
                  <a:lnTo>
                    <a:pt x="5257" y="4800"/>
                  </a:lnTo>
                  <a:lnTo>
                    <a:pt x="4584" y="3860"/>
                  </a:lnTo>
                  <a:lnTo>
                    <a:pt x="3835" y="2984"/>
                  </a:lnTo>
                  <a:lnTo>
                    <a:pt x="2171" y="1371"/>
                  </a:lnTo>
                  <a:lnTo>
                    <a:pt x="1257" y="635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3" name="object 4163" descr=""/>
            <p:cNvSpPr/>
            <p:nvPr/>
          </p:nvSpPr>
          <p:spPr>
            <a:xfrm>
              <a:off x="2525026" y="2495102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330" y="0"/>
                  </a:moveTo>
                  <a:lnTo>
                    <a:pt x="0" y="3327"/>
                  </a:lnTo>
                  <a:lnTo>
                    <a:pt x="495" y="3378"/>
                  </a:lnTo>
                  <a:lnTo>
                    <a:pt x="1485" y="3505"/>
                  </a:lnTo>
                  <a:lnTo>
                    <a:pt x="1981" y="3594"/>
                  </a:lnTo>
                  <a:lnTo>
                    <a:pt x="2413" y="3657"/>
                  </a:lnTo>
                  <a:lnTo>
                    <a:pt x="2565" y="3695"/>
                  </a:lnTo>
                  <a:lnTo>
                    <a:pt x="3683" y="3975"/>
                  </a:lnTo>
                  <a:lnTo>
                    <a:pt x="4495" y="4356"/>
                  </a:lnTo>
                  <a:lnTo>
                    <a:pt x="5283" y="4851"/>
                  </a:lnTo>
                  <a:lnTo>
                    <a:pt x="7048" y="2019"/>
                  </a:lnTo>
                  <a:lnTo>
                    <a:pt x="2247" y="254"/>
                  </a:lnTo>
                  <a:lnTo>
                    <a:pt x="1981" y="203"/>
                  </a:lnTo>
                  <a:lnTo>
                    <a:pt x="889" y="50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4" name="object 4164" descr=""/>
            <p:cNvSpPr/>
            <p:nvPr/>
          </p:nvSpPr>
          <p:spPr>
            <a:xfrm>
              <a:off x="2525306" y="2495102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50" y="0"/>
                  </a:moveTo>
                  <a:lnTo>
                    <a:pt x="0" y="469"/>
                  </a:lnTo>
                  <a:lnTo>
                    <a:pt x="1092" y="584"/>
                  </a:lnTo>
                  <a:lnTo>
                    <a:pt x="1625" y="673"/>
                  </a:lnTo>
                  <a:lnTo>
                    <a:pt x="6527" y="2413"/>
                  </a:lnTo>
                  <a:lnTo>
                    <a:pt x="6769" y="2019"/>
                  </a:lnTo>
                  <a:lnTo>
                    <a:pt x="1968" y="254"/>
                  </a:lnTo>
                  <a:lnTo>
                    <a:pt x="1701" y="203"/>
                  </a:lnTo>
                  <a:lnTo>
                    <a:pt x="609" y="5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5" name="object 4165" descr=""/>
            <p:cNvSpPr/>
            <p:nvPr/>
          </p:nvSpPr>
          <p:spPr>
            <a:xfrm>
              <a:off x="2518572" y="249492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559" y="0"/>
                  </a:moveTo>
                  <a:lnTo>
                    <a:pt x="2298" y="38"/>
                  </a:lnTo>
                  <a:lnTo>
                    <a:pt x="1155" y="139"/>
                  </a:lnTo>
                  <a:lnTo>
                    <a:pt x="0" y="355"/>
                  </a:lnTo>
                  <a:lnTo>
                    <a:pt x="622" y="3632"/>
                  </a:lnTo>
                  <a:lnTo>
                    <a:pt x="2463" y="3289"/>
                  </a:lnTo>
                  <a:lnTo>
                    <a:pt x="4470" y="3302"/>
                  </a:lnTo>
                  <a:lnTo>
                    <a:pt x="6451" y="3492"/>
                  </a:lnTo>
                  <a:lnTo>
                    <a:pt x="6781" y="177"/>
                  </a:lnTo>
                  <a:lnTo>
                    <a:pt x="5676" y="63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6" name="object 4166" descr=""/>
            <p:cNvSpPr/>
            <p:nvPr/>
          </p:nvSpPr>
          <p:spPr>
            <a:xfrm>
              <a:off x="2518572" y="2494928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4559" y="0"/>
                  </a:moveTo>
                  <a:lnTo>
                    <a:pt x="2298" y="38"/>
                  </a:lnTo>
                  <a:lnTo>
                    <a:pt x="1155" y="139"/>
                  </a:lnTo>
                  <a:lnTo>
                    <a:pt x="0" y="355"/>
                  </a:lnTo>
                  <a:lnTo>
                    <a:pt x="88" y="812"/>
                  </a:lnTo>
                  <a:lnTo>
                    <a:pt x="1206" y="609"/>
                  </a:lnTo>
                  <a:lnTo>
                    <a:pt x="2324" y="508"/>
                  </a:lnTo>
                  <a:lnTo>
                    <a:pt x="4546" y="469"/>
                  </a:lnTo>
                  <a:lnTo>
                    <a:pt x="5651" y="533"/>
                  </a:lnTo>
                  <a:lnTo>
                    <a:pt x="6731" y="635"/>
                  </a:lnTo>
                  <a:lnTo>
                    <a:pt x="6781" y="177"/>
                  </a:lnTo>
                  <a:lnTo>
                    <a:pt x="5676" y="63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7" name="object 4167" descr=""/>
            <p:cNvSpPr/>
            <p:nvPr/>
          </p:nvSpPr>
          <p:spPr>
            <a:xfrm>
              <a:off x="2512117" y="2495287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451" y="0"/>
                  </a:moveTo>
                  <a:lnTo>
                    <a:pt x="0" y="3492"/>
                  </a:lnTo>
                  <a:lnTo>
                    <a:pt x="2590" y="5600"/>
                  </a:lnTo>
                  <a:lnTo>
                    <a:pt x="3086" y="4991"/>
                  </a:lnTo>
                  <a:lnTo>
                    <a:pt x="3746" y="4483"/>
                  </a:lnTo>
                  <a:lnTo>
                    <a:pt x="5283" y="3721"/>
                  </a:lnTo>
                  <a:lnTo>
                    <a:pt x="6159" y="3454"/>
                  </a:lnTo>
                  <a:lnTo>
                    <a:pt x="7073" y="3276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8" name="object 4168" descr=""/>
            <p:cNvSpPr/>
            <p:nvPr/>
          </p:nvSpPr>
          <p:spPr>
            <a:xfrm>
              <a:off x="2512117" y="249528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451" y="0"/>
                  </a:moveTo>
                  <a:lnTo>
                    <a:pt x="0" y="3492"/>
                  </a:lnTo>
                  <a:lnTo>
                    <a:pt x="368" y="3784"/>
                  </a:lnTo>
                  <a:lnTo>
                    <a:pt x="1155" y="2819"/>
                  </a:lnTo>
                  <a:lnTo>
                    <a:pt x="2159" y="2070"/>
                  </a:lnTo>
                  <a:lnTo>
                    <a:pt x="4305" y="1003"/>
                  </a:lnTo>
                  <a:lnTo>
                    <a:pt x="5422" y="673"/>
                  </a:lnTo>
                  <a:lnTo>
                    <a:pt x="6540" y="457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9" name="object 4169" descr=""/>
            <p:cNvSpPr/>
            <p:nvPr/>
          </p:nvSpPr>
          <p:spPr>
            <a:xfrm>
              <a:off x="2510040" y="2498786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2070" y="0"/>
                  </a:moveTo>
                  <a:lnTo>
                    <a:pt x="0" y="5905"/>
                  </a:lnTo>
                  <a:lnTo>
                    <a:pt x="50" y="7086"/>
                  </a:lnTo>
                  <a:lnTo>
                    <a:pt x="3390" y="6934"/>
                  </a:lnTo>
                  <a:lnTo>
                    <a:pt x="3340" y="6007"/>
                  </a:lnTo>
                  <a:lnTo>
                    <a:pt x="3403" y="5092"/>
                  </a:lnTo>
                  <a:lnTo>
                    <a:pt x="3606" y="4267"/>
                  </a:lnTo>
                  <a:lnTo>
                    <a:pt x="3822" y="3454"/>
                  </a:lnTo>
                  <a:lnTo>
                    <a:pt x="4165" y="2717"/>
                  </a:lnTo>
                  <a:lnTo>
                    <a:pt x="4660" y="2108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0" name="object 4170" descr=""/>
            <p:cNvSpPr/>
            <p:nvPr/>
          </p:nvSpPr>
          <p:spPr>
            <a:xfrm>
              <a:off x="2510040" y="2498786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2070" y="0"/>
                  </a:moveTo>
                  <a:lnTo>
                    <a:pt x="0" y="5905"/>
                  </a:lnTo>
                  <a:lnTo>
                    <a:pt x="50" y="7086"/>
                  </a:lnTo>
                  <a:lnTo>
                    <a:pt x="520" y="7061"/>
                  </a:lnTo>
                  <a:lnTo>
                    <a:pt x="469" y="5930"/>
                  </a:lnTo>
                  <a:lnTo>
                    <a:pt x="533" y="4749"/>
                  </a:lnTo>
                  <a:lnTo>
                    <a:pt x="1117" y="2412"/>
                  </a:lnTo>
                  <a:lnTo>
                    <a:pt x="1650" y="1257"/>
                  </a:lnTo>
                  <a:lnTo>
                    <a:pt x="2438" y="292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1" name="object 4171" descr=""/>
            <p:cNvSpPr/>
            <p:nvPr/>
          </p:nvSpPr>
          <p:spPr>
            <a:xfrm>
              <a:off x="2510097" y="2505715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327" y="0"/>
                  </a:moveTo>
                  <a:lnTo>
                    <a:pt x="0" y="152"/>
                  </a:lnTo>
                  <a:lnTo>
                    <a:pt x="25" y="749"/>
                  </a:lnTo>
                  <a:lnTo>
                    <a:pt x="76" y="1320"/>
                  </a:lnTo>
                  <a:lnTo>
                    <a:pt x="1536" y="6857"/>
                  </a:lnTo>
                  <a:lnTo>
                    <a:pt x="4622" y="5575"/>
                  </a:lnTo>
                  <a:lnTo>
                    <a:pt x="4254" y="4686"/>
                  </a:lnTo>
                  <a:lnTo>
                    <a:pt x="3949" y="3759"/>
                  </a:lnTo>
                  <a:lnTo>
                    <a:pt x="3733" y="2832"/>
                  </a:lnTo>
                  <a:lnTo>
                    <a:pt x="3543" y="1892"/>
                  </a:lnTo>
                  <a:lnTo>
                    <a:pt x="3467" y="1409"/>
                  </a:lnTo>
                  <a:lnTo>
                    <a:pt x="3352" y="469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2" name="object 4172" descr=""/>
            <p:cNvSpPr/>
            <p:nvPr/>
          </p:nvSpPr>
          <p:spPr>
            <a:xfrm>
              <a:off x="2510097" y="2505855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457" y="0"/>
                  </a:moveTo>
                  <a:lnTo>
                    <a:pt x="0" y="12"/>
                  </a:lnTo>
                  <a:lnTo>
                    <a:pt x="25" y="609"/>
                  </a:lnTo>
                  <a:lnTo>
                    <a:pt x="76" y="1181"/>
                  </a:lnTo>
                  <a:lnTo>
                    <a:pt x="1536" y="6718"/>
                  </a:lnTo>
                  <a:lnTo>
                    <a:pt x="1968" y="6540"/>
                  </a:lnTo>
                  <a:lnTo>
                    <a:pt x="1536" y="5511"/>
                  </a:lnTo>
                  <a:lnTo>
                    <a:pt x="1193" y="4432"/>
                  </a:lnTo>
                  <a:lnTo>
                    <a:pt x="812" y="2793"/>
                  </a:lnTo>
                  <a:lnTo>
                    <a:pt x="622" y="1689"/>
                  </a:lnTo>
                  <a:lnTo>
                    <a:pt x="482" y="57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3" name="object 4173" descr=""/>
            <p:cNvSpPr/>
            <p:nvPr/>
          </p:nvSpPr>
          <p:spPr>
            <a:xfrm>
              <a:off x="2511630" y="2511293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086" y="0"/>
                  </a:moveTo>
                  <a:lnTo>
                    <a:pt x="0" y="1282"/>
                  </a:lnTo>
                  <a:lnTo>
                    <a:pt x="889" y="3390"/>
                  </a:lnTo>
                  <a:lnTo>
                    <a:pt x="2095" y="5333"/>
                  </a:lnTo>
                  <a:lnTo>
                    <a:pt x="3492" y="7086"/>
                  </a:lnTo>
                  <a:lnTo>
                    <a:pt x="6096" y="5003"/>
                  </a:lnTo>
                  <a:lnTo>
                    <a:pt x="4864" y="3454"/>
                  </a:lnTo>
                  <a:lnTo>
                    <a:pt x="3835" y="1777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4" name="object 4174" descr=""/>
            <p:cNvSpPr/>
            <p:nvPr/>
          </p:nvSpPr>
          <p:spPr>
            <a:xfrm>
              <a:off x="2511630" y="2512398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431" y="0"/>
                  </a:moveTo>
                  <a:lnTo>
                    <a:pt x="0" y="177"/>
                  </a:lnTo>
                  <a:lnTo>
                    <a:pt x="889" y="2286"/>
                  </a:lnTo>
                  <a:lnTo>
                    <a:pt x="2095" y="4229"/>
                  </a:lnTo>
                  <a:lnTo>
                    <a:pt x="3492" y="5981"/>
                  </a:lnTo>
                  <a:lnTo>
                    <a:pt x="3860" y="5689"/>
                  </a:lnTo>
                  <a:lnTo>
                    <a:pt x="2476" y="3962"/>
                  </a:lnTo>
                  <a:lnTo>
                    <a:pt x="1295" y="2057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5" name="object 4175" descr=""/>
            <p:cNvSpPr/>
            <p:nvPr/>
          </p:nvSpPr>
          <p:spPr>
            <a:xfrm>
              <a:off x="2515120" y="251629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616" y="0"/>
                  </a:moveTo>
                  <a:lnTo>
                    <a:pt x="0" y="2082"/>
                  </a:lnTo>
                  <a:lnTo>
                    <a:pt x="1409" y="3835"/>
                  </a:lnTo>
                  <a:lnTo>
                    <a:pt x="2997" y="5397"/>
                  </a:lnTo>
                  <a:lnTo>
                    <a:pt x="4699" y="6807"/>
                  </a:lnTo>
                  <a:lnTo>
                    <a:pt x="6819" y="4229"/>
                  </a:lnTo>
                  <a:lnTo>
                    <a:pt x="5270" y="2946"/>
                  </a:lnTo>
                  <a:lnTo>
                    <a:pt x="3848" y="1536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6" name="object 4176" descr=""/>
            <p:cNvSpPr/>
            <p:nvPr/>
          </p:nvSpPr>
          <p:spPr>
            <a:xfrm>
              <a:off x="2515120" y="251808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68" y="0"/>
                  </a:moveTo>
                  <a:lnTo>
                    <a:pt x="0" y="292"/>
                  </a:lnTo>
                  <a:lnTo>
                    <a:pt x="1409" y="2044"/>
                  </a:lnTo>
                  <a:lnTo>
                    <a:pt x="2997" y="3606"/>
                  </a:lnTo>
                  <a:lnTo>
                    <a:pt x="4699" y="5016"/>
                  </a:lnTo>
                  <a:lnTo>
                    <a:pt x="4991" y="4660"/>
                  </a:lnTo>
                  <a:lnTo>
                    <a:pt x="3314" y="3263"/>
                  </a:lnTo>
                  <a:lnTo>
                    <a:pt x="1752" y="1727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7" name="object 4177" descr=""/>
            <p:cNvSpPr/>
            <p:nvPr/>
          </p:nvSpPr>
          <p:spPr>
            <a:xfrm>
              <a:off x="2519823" y="252053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2120" y="0"/>
                  </a:moveTo>
                  <a:lnTo>
                    <a:pt x="0" y="2565"/>
                  </a:lnTo>
                  <a:lnTo>
                    <a:pt x="1701" y="3975"/>
                  </a:lnTo>
                  <a:lnTo>
                    <a:pt x="3505" y="5219"/>
                  </a:lnTo>
                  <a:lnTo>
                    <a:pt x="5397" y="6337"/>
                  </a:lnTo>
                  <a:lnTo>
                    <a:pt x="7099" y="3454"/>
                  </a:lnTo>
                  <a:lnTo>
                    <a:pt x="5346" y="2425"/>
                  </a:lnTo>
                  <a:lnTo>
                    <a:pt x="3670" y="1270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8" name="object 4178" descr=""/>
            <p:cNvSpPr/>
            <p:nvPr/>
          </p:nvSpPr>
          <p:spPr>
            <a:xfrm>
              <a:off x="2519823" y="2522742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92" y="0"/>
                  </a:moveTo>
                  <a:lnTo>
                    <a:pt x="0" y="355"/>
                  </a:lnTo>
                  <a:lnTo>
                    <a:pt x="1701" y="1765"/>
                  </a:lnTo>
                  <a:lnTo>
                    <a:pt x="3505" y="3009"/>
                  </a:lnTo>
                  <a:lnTo>
                    <a:pt x="5397" y="4127"/>
                  </a:lnTo>
                  <a:lnTo>
                    <a:pt x="5638" y="3721"/>
                  </a:lnTo>
                  <a:lnTo>
                    <a:pt x="3771" y="2628"/>
                  </a:lnTo>
                  <a:lnTo>
                    <a:pt x="1981" y="138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9" name="object 4179" descr=""/>
            <p:cNvSpPr/>
            <p:nvPr/>
          </p:nvSpPr>
          <p:spPr>
            <a:xfrm>
              <a:off x="2525217" y="252398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701" y="0"/>
                  </a:moveTo>
                  <a:lnTo>
                    <a:pt x="0" y="2882"/>
                  </a:lnTo>
                  <a:lnTo>
                    <a:pt x="952" y="3441"/>
                  </a:lnTo>
                  <a:lnTo>
                    <a:pt x="1904" y="3962"/>
                  </a:lnTo>
                  <a:lnTo>
                    <a:pt x="3873" y="4927"/>
                  </a:lnTo>
                  <a:lnTo>
                    <a:pt x="5867" y="5791"/>
                  </a:lnTo>
                  <a:lnTo>
                    <a:pt x="7162" y="2717"/>
                  </a:lnTo>
                  <a:lnTo>
                    <a:pt x="6438" y="2413"/>
                  </a:lnTo>
                  <a:lnTo>
                    <a:pt x="4825" y="1676"/>
                  </a:lnTo>
                  <a:lnTo>
                    <a:pt x="4381" y="1447"/>
                  </a:lnTo>
                  <a:lnTo>
                    <a:pt x="3467" y="1003"/>
                  </a:lnTo>
                  <a:lnTo>
                    <a:pt x="2578" y="52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0" name="object 4180" descr=""/>
            <p:cNvSpPr/>
            <p:nvPr/>
          </p:nvSpPr>
          <p:spPr>
            <a:xfrm>
              <a:off x="2525217" y="2526466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41" y="0"/>
                  </a:moveTo>
                  <a:lnTo>
                    <a:pt x="5867" y="3314"/>
                  </a:lnTo>
                  <a:lnTo>
                    <a:pt x="6045" y="2882"/>
                  </a:lnTo>
                  <a:lnTo>
                    <a:pt x="5308" y="2578"/>
                  </a:lnTo>
                  <a:lnTo>
                    <a:pt x="5067" y="2463"/>
                  </a:lnTo>
                  <a:lnTo>
                    <a:pt x="4813" y="2362"/>
                  </a:lnTo>
                  <a:lnTo>
                    <a:pt x="3581" y="1790"/>
                  </a:lnTo>
                  <a:lnTo>
                    <a:pt x="2133" y="1066"/>
                  </a:lnTo>
                  <a:lnTo>
                    <a:pt x="1181" y="546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1" name="object 4181" descr=""/>
            <p:cNvSpPr/>
            <p:nvPr/>
          </p:nvSpPr>
          <p:spPr>
            <a:xfrm>
              <a:off x="2531080" y="2526707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295" y="0"/>
                  </a:moveTo>
                  <a:lnTo>
                    <a:pt x="0" y="3073"/>
                  </a:lnTo>
                  <a:lnTo>
                    <a:pt x="1904" y="3873"/>
                  </a:lnTo>
                  <a:lnTo>
                    <a:pt x="3848" y="4775"/>
                  </a:lnTo>
                  <a:lnTo>
                    <a:pt x="5892" y="5549"/>
                  </a:lnTo>
                  <a:lnTo>
                    <a:pt x="7073" y="2425"/>
                  </a:lnTo>
                  <a:lnTo>
                    <a:pt x="5168" y="1701"/>
                  </a:lnTo>
                  <a:lnTo>
                    <a:pt x="3289" y="838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2" name="object 4182" descr=""/>
            <p:cNvSpPr/>
            <p:nvPr/>
          </p:nvSpPr>
          <p:spPr>
            <a:xfrm>
              <a:off x="2531080" y="2529349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90" y="0"/>
                  </a:moveTo>
                  <a:lnTo>
                    <a:pt x="0" y="431"/>
                  </a:lnTo>
                  <a:lnTo>
                    <a:pt x="1904" y="1231"/>
                  </a:lnTo>
                  <a:lnTo>
                    <a:pt x="3848" y="2133"/>
                  </a:lnTo>
                  <a:lnTo>
                    <a:pt x="5892" y="2908"/>
                  </a:lnTo>
                  <a:lnTo>
                    <a:pt x="6057" y="2463"/>
                  </a:lnTo>
                  <a:lnTo>
                    <a:pt x="4038" y="1701"/>
                  </a:lnTo>
                  <a:lnTo>
                    <a:pt x="2095" y="81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3" name="object 4183" descr=""/>
            <p:cNvSpPr/>
            <p:nvPr/>
          </p:nvSpPr>
          <p:spPr>
            <a:xfrm>
              <a:off x="2536978" y="252913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1181" y="0"/>
                  </a:moveTo>
                  <a:lnTo>
                    <a:pt x="0" y="3124"/>
                  </a:lnTo>
                  <a:lnTo>
                    <a:pt x="1016" y="3505"/>
                  </a:lnTo>
                  <a:lnTo>
                    <a:pt x="2070" y="3873"/>
                  </a:lnTo>
                  <a:lnTo>
                    <a:pt x="3162" y="4165"/>
                  </a:lnTo>
                  <a:lnTo>
                    <a:pt x="4267" y="4444"/>
                  </a:lnTo>
                  <a:lnTo>
                    <a:pt x="5410" y="4686"/>
                  </a:lnTo>
                  <a:lnTo>
                    <a:pt x="6654" y="4724"/>
                  </a:lnTo>
                  <a:lnTo>
                    <a:pt x="6769" y="1384"/>
                  </a:lnTo>
                  <a:lnTo>
                    <a:pt x="5892" y="1358"/>
                  </a:lnTo>
                  <a:lnTo>
                    <a:pt x="4953" y="1181"/>
                  </a:lnTo>
                  <a:lnTo>
                    <a:pt x="4025" y="927"/>
                  </a:lnTo>
                  <a:lnTo>
                    <a:pt x="3073" y="685"/>
                  </a:lnTo>
                  <a:lnTo>
                    <a:pt x="2133" y="355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4" name="object 4184" descr=""/>
            <p:cNvSpPr/>
            <p:nvPr/>
          </p:nvSpPr>
          <p:spPr>
            <a:xfrm>
              <a:off x="2536978" y="2531814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165" y="0"/>
                  </a:moveTo>
                  <a:lnTo>
                    <a:pt x="6654" y="2044"/>
                  </a:lnTo>
                  <a:lnTo>
                    <a:pt x="6667" y="1574"/>
                  </a:lnTo>
                  <a:lnTo>
                    <a:pt x="5473" y="1536"/>
                  </a:lnTo>
                  <a:lnTo>
                    <a:pt x="4356" y="1308"/>
                  </a:lnTo>
                  <a:lnTo>
                    <a:pt x="2209" y="749"/>
                  </a:lnTo>
                  <a:lnTo>
                    <a:pt x="1168" y="393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5" name="object 4185" descr=""/>
            <p:cNvSpPr/>
            <p:nvPr/>
          </p:nvSpPr>
          <p:spPr>
            <a:xfrm>
              <a:off x="2543634" y="252856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581" y="0"/>
                  </a:moveTo>
                  <a:lnTo>
                    <a:pt x="977" y="1981"/>
                  </a:lnTo>
                  <a:lnTo>
                    <a:pt x="101" y="1955"/>
                  </a:lnTo>
                  <a:lnTo>
                    <a:pt x="0" y="5295"/>
                  </a:lnTo>
                  <a:lnTo>
                    <a:pt x="6667" y="1270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6" name="object 4186" descr=""/>
            <p:cNvSpPr/>
            <p:nvPr/>
          </p:nvSpPr>
          <p:spPr>
            <a:xfrm>
              <a:off x="2543634" y="2529658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235" y="0"/>
                  </a:moveTo>
                  <a:lnTo>
                    <a:pt x="609" y="3746"/>
                  </a:lnTo>
                  <a:lnTo>
                    <a:pt x="12" y="3733"/>
                  </a:lnTo>
                  <a:lnTo>
                    <a:pt x="0" y="4203"/>
                  </a:lnTo>
                  <a:lnTo>
                    <a:pt x="6667" y="177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7" name="object 4187" descr=""/>
            <p:cNvSpPr/>
            <p:nvPr/>
          </p:nvSpPr>
          <p:spPr>
            <a:xfrm>
              <a:off x="2547218" y="2522813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3797" y="0"/>
                  </a:moveTo>
                  <a:lnTo>
                    <a:pt x="469" y="279"/>
                  </a:lnTo>
                  <a:lnTo>
                    <a:pt x="558" y="1270"/>
                  </a:lnTo>
                  <a:lnTo>
                    <a:pt x="584" y="2247"/>
                  </a:lnTo>
                  <a:lnTo>
                    <a:pt x="457" y="4127"/>
                  </a:lnTo>
                  <a:lnTo>
                    <a:pt x="292" y="5016"/>
                  </a:lnTo>
                  <a:lnTo>
                    <a:pt x="0" y="5753"/>
                  </a:lnTo>
                  <a:lnTo>
                    <a:pt x="3086" y="7023"/>
                  </a:lnTo>
                  <a:lnTo>
                    <a:pt x="3581" y="5791"/>
                  </a:lnTo>
                  <a:lnTo>
                    <a:pt x="3771" y="4584"/>
                  </a:lnTo>
                  <a:lnTo>
                    <a:pt x="3924" y="2247"/>
                  </a:lnTo>
                  <a:lnTo>
                    <a:pt x="3886" y="1117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8" name="object 4188" descr=""/>
            <p:cNvSpPr/>
            <p:nvPr/>
          </p:nvSpPr>
          <p:spPr>
            <a:xfrm>
              <a:off x="2549873" y="2522813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69" h="7619">
                  <a:moveTo>
                    <a:pt x="1143" y="0"/>
                  </a:moveTo>
                  <a:lnTo>
                    <a:pt x="673" y="38"/>
                  </a:lnTo>
                  <a:lnTo>
                    <a:pt x="762" y="1130"/>
                  </a:lnTo>
                  <a:lnTo>
                    <a:pt x="812" y="2247"/>
                  </a:lnTo>
                  <a:lnTo>
                    <a:pt x="647" y="4521"/>
                  </a:lnTo>
                  <a:lnTo>
                    <a:pt x="469" y="5689"/>
                  </a:lnTo>
                  <a:lnTo>
                    <a:pt x="0" y="6845"/>
                  </a:lnTo>
                  <a:lnTo>
                    <a:pt x="431" y="7023"/>
                  </a:lnTo>
                  <a:lnTo>
                    <a:pt x="927" y="5791"/>
                  </a:lnTo>
                  <a:lnTo>
                    <a:pt x="1117" y="4584"/>
                  </a:lnTo>
                  <a:lnTo>
                    <a:pt x="1270" y="2247"/>
                  </a:lnTo>
                  <a:lnTo>
                    <a:pt x="1231" y="1117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9" name="object 4189" descr=""/>
            <p:cNvSpPr/>
            <p:nvPr/>
          </p:nvSpPr>
          <p:spPr>
            <a:xfrm>
              <a:off x="2546019" y="2516213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022" y="0"/>
                  </a:moveTo>
                  <a:lnTo>
                    <a:pt x="0" y="1435"/>
                  </a:lnTo>
                  <a:lnTo>
                    <a:pt x="431" y="2336"/>
                  </a:lnTo>
                  <a:lnTo>
                    <a:pt x="812" y="3251"/>
                  </a:lnTo>
                  <a:lnTo>
                    <a:pt x="1663" y="6883"/>
                  </a:lnTo>
                  <a:lnTo>
                    <a:pt x="4991" y="6604"/>
                  </a:lnTo>
                  <a:lnTo>
                    <a:pt x="3505" y="1003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0" name="object 4190" descr=""/>
            <p:cNvSpPr/>
            <p:nvPr/>
          </p:nvSpPr>
          <p:spPr>
            <a:xfrm>
              <a:off x="2548623" y="2516213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419" y="0"/>
                  </a:moveTo>
                  <a:lnTo>
                    <a:pt x="0" y="203"/>
                  </a:lnTo>
                  <a:lnTo>
                    <a:pt x="469" y="1193"/>
                  </a:lnTo>
                  <a:lnTo>
                    <a:pt x="888" y="2209"/>
                  </a:lnTo>
                  <a:lnTo>
                    <a:pt x="1409" y="3810"/>
                  </a:lnTo>
                  <a:lnTo>
                    <a:pt x="1562" y="4356"/>
                  </a:lnTo>
                  <a:lnTo>
                    <a:pt x="1803" y="5499"/>
                  </a:lnTo>
                  <a:lnTo>
                    <a:pt x="1930" y="6642"/>
                  </a:lnTo>
                  <a:lnTo>
                    <a:pt x="2387" y="6604"/>
                  </a:lnTo>
                  <a:lnTo>
                    <a:pt x="901" y="1003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1" name="object 4191" descr=""/>
            <p:cNvSpPr/>
            <p:nvPr/>
          </p:nvSpPr>
          <p:spPr>
            <a:xfrm>
              <a:off x="2542918" y="251051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654" y="0"/>
                  </a:moveTo>
                  <a:lnTo>
                    <a:pt x="0" y="2032"/>
                  </a:lnTo>
                  <a:lnTo>
                    <a:pt x="1206" y="3606"/>
                  </a:lnTo>
                  <a:lnTo>
                    <a:pt x="2247" y="5334"/>
                  </a:lnTo>
                  <a:lnTo>
                    <a:pt x="3111" y="7124"/>
                  </a:lnTo>
                  <a:lnTo>
                    <a:pt x="6121" y="5702"/>
                  </a:lnTo>
                  <a:lnTo>
                    <a:pt x="5168" y="3682"/>
                  </a:lnTo>
                  <a:lnTo>
                    <a:pt x="4013" y="1790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2" name="object 4192" descr=""/>
            <p:cNvSpPr/>
            <p:nvPr/>
          </p:nvSpPr>
          <p:spPr>
            <a:xfrm>
              <a:off x="2545204" y="2510517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368" y="0"/>
                  </a:moveTo>
                  <a:lnTo>
                    <a:pt x="0" y="292"/>
                  </a:lnTo>
                  <a:lnTo>
                    <a:pt x="1333" y="2044"/>
                  </a:lnTo>
                  <a:lnTo>
                    <a:pt x="2463" y="3911"/>
                  </a:lnTo>
                  <a:lnTo>
                    <a:pt x="3416" y="5892"/>
                  </a:lnTo>
                  <a:lnTo>
                    <a:pt x="3835" y="5702"/>
                  </a:lnTo>
                  <a:lnTo>
                    <a:pt x="2882" y="3682"/>
                  </a:lnTo>
                  <a:lnTo>
                    <a:pt x="1727" y="179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3" name="object 4193" descr=""/>
            <p:cNvSpPr/>
            <p:nvPr/>
          </p:nvSpPr>
          <p:spPr>
            <a:xfrm>
              <a:off x="2538848" y="250580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562" y="0"/>
                  </a:moveTo>
                  <a:lnTo>
                    <a:pt x="0" y="2946"/>
                  </a:lnTo>
                  <a:lnTo>
                    <a:pt x="736" y="3340"/>
                  </a:lnTo>
                  <a:lnTo>
                    <a:pt x="1460" y="3924"/>
                  </a:lnTo>
                  <a:lnTo>
                    <a:pt x="2832" y="5232"/>
                  </a:lnTo>
                  <a:lnTo>
                    <a:pt x="3479" y="5969"/>
                  </a:lnTo>
                  <a:lnTo>
                    <a:pt x="4076" y="6756"/>
                  </a:lnTo>
                  <a:lnTo>
                    <a:pt x="6718" y="4711"/>
                  </a:lnTo>
                  <a:lnTo>
                    <a:pt x="6032" y="3822"/>
                  </a:lnTo>
                  <a:lnTo>
                    <a:pt x="5295" y="2971"/>
                  </a:lnTo>
                  <a:lnTo>
                    <a:pt x="3619" y="1358"/>
                  </a:lnTo>
                  <a:lnTo>
                    <a:pt x="2692" y="609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4" name="object 4194" descr=""/>
            <p:cNvSpPr/>
            <p:nvPr/>
          </p:nvSpPr>
          <p:spPr>
            <a:xfrm>
              <a:off x="2540194" y="250580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215" y="0"/>
                  </a:moveTo>
                  <a:lnTo>
                    <a:pt x="0" y="419"/>
                  </a:lnTo>
                  <a:lnTo>
                    <a:pt x="1066" y="990"/>
                  </a:lnTo>
                  <a:lnTo>
                    <a:pt x="1968" y="1714"/>
                  </a:lnTo>
                  <a:lnTo>
                    <a:pt x="2781" y="2501"/>
                  </a:lnTo>
                  <a:lnTo>
                    <a:pt x="3606" y="3276"/>
                  </a:lnTo>
                  <a:lnTo>
                    <a:pt x="4330" y="4127"/>
                  </a:lnTo>
                  <a:lnTo>
                    <a:pt x="5003" y="5003"/>
                  </a:lnTo>
                  <a:lnTo>
                    <a:pt x="5372" y="4711"/>
                  </a:lnTo>
                  <a:lnTo>
                    <a:pt x="4686" y="3822"/>
                  </a:lnTo>
                  <a:lnTo>
                    <a:pt x="3949" y="2971"/>
                  </a:lnTo>
                  <a:lnTo>
                    <a:pt x="2273" y="1358"/>
                  </a:lnTo>
                  <a:lnTo>
                    <a:pt x="1346" y="60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5" name="object 4195" descr=""/>
            <p:cNvSpPr/>
            <p:nvPr/>
          </p:nvSpPr>
          <p:spPr>
            <a:xfrm>
              <a:off x="2532661" y="2504852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4445" y="0"/>
                  </a:moveTo>
                  <a:lnTo>
                    <a:pt x="0" y="2247"/>
                  </a:lnTo>
                  <a:lnTo>
                    <a:pt x="2527" y="4432"/>
                  </a:lnTo>
                  <a:lnTo>
                    <a:pt x="2781" y="4140"/>
                  </a:lnTo>
                  <a:lnTo>
                    <a:pt x="3060" y="3898"/>
                  </a:lnTo>
                  <a:lnTo>
                    <a:pt x="3606" y="3556"/>
                  </a:lnTo>
                  <a:lnTo>
                    <a:pt x="3873" y="3454"/>
                  </a:lnTo>
                  <a:lnTo>
                    <a:pt x="4445" y="3378"/>
                  </a:lnTo>
                  <a:lnTo>
                    <a:pt x="4762" y="3390"/>
                  </a:lnTo>
                  <a:lnTo>
                    <a:pt x="5448" y="3556"/>
                  </a:lnTo>
                  <a:lnTo>
                    <a:pt x="5816" y="3708"/>
                  </a:lnTo>
                  <a:lnTo>
                    <a:pt x="6184" y="3898"/>
                  </a:lnTo>
                  <a:lnTo>
                    <a:pt x="7747" y="952"/>
                  </a:lnTo>
                  <a:lnTo>
                    <a:pt x="7188" y="647"/>
                  </a:lnTo>
                  <a:lnTo>
                    <a:pt x="6565" y="393"/>
                  </a:lnTo>
                  <a:lnTo>
                    <a:pt x="5207" y="63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6" name="object 4196" descr=""/>
            <p:cNvSpPr/>
            <p:nvPr/>
          </p:nvSpPr>
          <p:spPr>
            <a:xfrm>
              <a:off x="2532661" y="2504852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4445" y="0"/>
                  </a:moveTo>
                  <a:lnTo>
                    <a:pt x="0" y="2247"/>
                  </a:lnTo>
                  <a:lnTo>
                    <a:pt x="355" y="2552"/>
                  </a:lnTo>
                  <a:lnTo>
                    <a:pt x="762" y="2082"/>
                  </a:lnTo>
                  <a:lnTo>
                    <a:pt x="1244" y="1638"/>
                  </a:lnTo>
                  <a:lnTo>
                    <a:pt x="2387" y="927"/>
                  </a:lnTo>
                  <a:lnTo>
                    <a:pt x="3060" y="673"/>
                  </a:lnTo>
                  <a:lnTo>
                    <a:pt x="4445" y="469"/>
                  </a:lnTo>
                  <a:lnTo>
                    <a:pt x="5143" y="533"/>
                  </a:lnTo>
                  <a:lnTo>
                    <a:pt x="6413" y="838"/>
                  </a:lnTo>
                  <a:lnTo>
                    <a:pt x="6997" y="1079"/>
                  </a:lnTo>
                  <a:lnTo>
                    <a:pt x="7531" y="1358"/>
                  </a:lnTo>
                  <a:lnTo>
                    <a:pt x="7747" y="952"/>
                  </a:lnTo>
                  <a:lnTo>
                    <a:pt x="7188" y="647"/>
                  </a:lnTo>
                  <a:lnTo>
                    <a:pt x="6565" y="393"/>
                  </a:lnTo>
                  <a:lnTo>
                    <a:pt x="5207" y="63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7" name="object 4197" descr=""/>
            <p:cNvSpPr/>
            <p:nvPr/>
          </p:nvSpPr>
          <p:spPr>
            <a:xfrm>
              <a:off x="2530198" y="2507101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2463" y="0"/>
                  </a:moveTo>
                  <a:lnTo>
                    <a:pt x="0" y="6857"/>
                  </a:lnTo>
                  <a:lnTo>
                    <a:pt x="3340" y="7048"/>
                  </a:lnTo>
                  <a:lnTo>
                    <a:pt x="3390" y="6108"/>
                  </a:lnTo>
                  <a:lnTo>
                    <a:pt x="3530" y="5194"/>
                  </a:lnTo>
                  <a:lnTo>
                    <a:pt x="3937" y="3936"/>
                  </a:lnTo>
                  <a:lnTo>
                    <a:pt x="4102" y="3543"/>
                  </a:lnTo>
                  <a:lnTo>
                    <a:pt x="4495" y="2832"/>
                  </a:lnTo>
                  <a:lnTo>
                    <a:pt x="4610" y="2679"/>
                  </a:lnTo>
                  <a:lnTo>
                    <a:pt x="4724" y="2501"/>
                  </a:lnTo>
                  <a:lnTo>
                    <a:pt x="4851" y="2336"/>
                  </a:lnTo>
                  <a:lnTo>
                    <a:pt x="4991" y="2184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8" name="object 4198" descr=""/>
            <p:cNvSpPr/>
            <p:nvPr/>
          </p:nvSpPr>
          <p:spPr>
            <a:xfrm>
              <a:off x="2530198" y="2507101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463" y="0"/>
                  </a:moveTo>
                  <a:lnTo>
                    <a:pt x="0" y="6857"/>
                  </a:lnTo>
                  <a:lnTo>
                    <a:pt x="469" y="6883"/>
                  </a:lnTo>
                  <a:lnTo>
                    <a:pt x="533" y="5753"/>
                  </a:lnTo>
                  <a:lnTo>
                    <a:pt x="711" y="4610"/>
                  </a:lnTo>
                  <a:lnTo>
                    <a:pt x="2819" y="304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9" name="object 4199" descr=""/>
            <p:cNvSpPr/>
            <p:nvPr/>
          </p:nvSpPr>
          <p:spPr>
            <a:xfrm>
              <a:off x="2530130" y="2513955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63" y="0"/>
                  </a:moveTo>
                  <a:lnTo>
                    <a:pt x="0" y="1168"/>
                  </a:lnTo>
                  <a:lnTo>
                    <a:pt x="38" y="2298"/>
                  </a:lnTo>
                  <a:lnTo>
                    <a:pt x="254" y="4533"/>
                  </a:lnTo>
                  <a:lnTo>
                    <a:pt x="419" y="5638"/>
                  </a:lnTo>
                  <a:lnTo>
                    <a:pt x="635" y="6718"/>
                  </a:lnTo>
                  <a:lnTo>
                    <a:pt x="3911" y="6070"/>
                  </a:lnTo>
                  <a:lnTo>
                    <a:pt x="3517" y="4102"/>
                  </a:lnTo>
                  <a:lnTo>
                    <a:pt x="3289" y="2095"/>
                  </a:lnTo>
                  <a:lnTo>
                    <a:pt x="3403" y="20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0" name="object 4200" descr=""/>
            <p:cNvSpPr/>
            <p:nvPr/>
          </p:nvSpPr>
          <p:spPr>
            <a:xfrm>
              <a:off x="2530130" y="2513955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63" y="0"/>
                  </a:moveTo>
                  <a:lnTo>
                    <a:pt x="0" y="1168"/>
                  </a:lnTo>
                  <a:lnTo>
                    <a:pt x="38" y="2298"/>
                  </a:lnTo>
                  <a:lnTo>
                    <a:pt x="254" y="4533"/>
                  </a:lnTo>
                  <a:lnTo>
                    <a:pt x="419" y="5638"/>
                  </a:lnTo>
                  <a:lnTo>
                    <a:pt x="635" y="6718"/>
                  </a:lnTo>
                  <a:lnTo>
                    <a:pt x="1092" y="6629"/>
                  </a:lnTo>
                  <a:lnTo>
                    <a:pt x="876" y="5562"/>
                  </a:lnTo>
                  <a:lnTo>
                    <a:pt x="711" y="4470"/>
                  </a:lnTo>
                  <a:lnTo>
                    <a:pt x="508" y="2273"/>
                  </a:lnTo>
                  <a:lnTo>
                    <a:pt x="469" y="1155"/>
                  </a:lnTo>
                  <a:lnTo>
                    <a:pt x="533" y="3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1" name="object 4201" descr=""/>
            <p:cNvSpPr/>
            <p:nvPr/>
          </p:nvSpPr>
          <p:spPr>
            <a:xfrm>
              <a:off x="2530760" y="2520023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276" y="0"/>
                  </a:moveTo>
                  <a:lnTo>
                    <a:pt x="0" y="647"/>
                  </a:lnTo>
                  <a:lnTo>
                    <a:pt x="444" y="2819"/>
                  </a:lnTo>
                  <a:lnTo>
                    <a:pt x="1054" y="4914"/>
                  </a:lnTo>
                  <a:lnTo>
                    <a:pt x="1777" y="6972"/>
                  </a:lnTo>
                  <a:lnTo>
                    <a:pt x="4927" y="5854"/>
                  </a:lnTo>
                  <a:lnTo>
                    <a:pt x="4241" y="3924"/>
                  </a:lnTo>
                  <a:lnTo>
                    <a:pt x="3670" y="1968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2" name="object 4202" descr=""/>
            <p:cNvSpPr/>
            <p:nvPr/>
          </p:nvSpPr>
          <p:spPr>
            <a:xfrm>
              <a:off x="2530760" y="2520582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469" y="0"/>
                  </a:moveTo>
                  <a:lnTo>
                    <a:pt x="0" y="88"/>
                  </a:lnTo>
                  <a:lnTo>
                    <a:pt x="444" y="2260"/>
                  </a:lnTo>
                  <a:lnTo>
                    <a:pt x="1054" y="4356"/>
                  </a:lnTo>
                  <a:lnTo>
                    <a:pt x="1777" y="6413"/>
                  </a:lnTo>
                  <a:lnTo>
                    <a:pt x="2222" y="6261"/>
                  </a:lnTo>
                  <a:lnTo>
                    <a:pt x="1498" y="4216"/>
                  </a:lnTo>
                  <a:lnTo>
                    <a:pt x="888" y="2133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3" name="object 4203" descr=""/>
            <p:cNvSpPr/>
            <p:nvPr/>
          </p:nvSpPr>
          <p:spPr>
            <a:xfrm>
              <a:off x="2532542" y="2525868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3149" y="0"/>
                  </a:moveTo>
                  <a:lnTo>
                    <a:pt x="0" y="1130"/>
                  </a:lnTo>
                  <a:lnTo>
                    <a:pt x="736" y="3175"/>
                  </a:lnTo>
                  <a:lnTo>
                    <a:pt x="1587" y="5181"/>
                  </a:lnTo>
                  <a:lnTo>
                    <a:pt x="2578" y="7137"/>
                  </a:lnTo>
                  <a:lnTo>
                    <a:pt x="5549" y="5613"/>
                  </a:lnTo>
                  <a:lnTo>
                    <a:pt x="4635" y="3810"/>
                  </a:lnTo>
                  <a:lnTo>
                    <a:pt x="3822" y="1930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4" name="object 4204" descr=""/>
            <p:cNvSpPr/>
            <p:nvPr/>
          </p:nvSpPr>
          <p:spPr>
            <a:xfrm>
              <a:off x="2532542" y="252683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444" y="0"/>
                  </a:moveTo>
                  <a:lnTo>
                    <a:pt x="0" y="165"/>
                  </a:lnTo>
                  <a:lnTo>
                    <a:pt x="736" y="2209"/>
                  </a:lnTo>
                  <a:lnTo>
                    <a:pt x="1587" y="4216"/>
                  </a:lnTo>
                  <a:lnTo>
                    <a:pt x="2578" y="6172"/>
                  </a:lnTo>
                  <a:lnTo>
                    <a:pt x="2997" y="5956"/>
                  </a:lnTo>
                  <a:lnTo>
                    <a:pt x="2006" y="4025"/>
                  </a:lnTo>
                  <a:lnTo>
                    <a:pt x="1168" y="2044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5" name="object 4205" descr=""/>
            <p:cNvSpPr/>
            <p:nvPr/>
          </p:nvSpPr>
          <p:spPr>
            <a:xfrm>
              <a:off x="2535118" y="2531486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971" y="0"/>
                  </a:moveTo>
                  <a:lnTo>
                    <a:pt x="0" y="1524"/>
                  </a:lnTo>
                  <a:lnTo>
                    <a:pt x="495" y="2489"/>
                  </a:lnTo>
                  <a:lnTo>
                    <a:pt x="1041" y="3454"/>
                  </a:lnTo>
                  <a:lnTo>
                    <a:pt x="3708" y="7188"/>
                  </a:lnTo>
                  <a:lnTo>
                    <a:pt x="6146" y="4914"/>
                  </a:lnTo>
                  <a:lnTo>
                    <a:pt x="5854" y="4597"/>
                  </a:lnTo>
                  <a:lnTo>
                    <a:pt x="5562" y="4229"/>
                  </a:lnTo>
                  <a:lnTo>
                    <a:pt x="5283" y="3835"/>
                  </a:lnTo>
                  <a:lnTo>
                    <a:pt x="4991" y="3454"/>
                  </a:lnTo>
                  <a:lnTo>
                    <a:pt x="3924" y="1778"/>
                  </a:lnTo>
                  <a:lnTo>
                    <a:pt x="3441" y="901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6" name="object 4206" descr=""/>
            <p:cNvSpPr/>
            <p:nvPr/>
          </p:nvSpPr>
          <p:spPr>
            <a:xfrm>
              <a:off x="2535118" y="253279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419" y="0"/>
                  </a:moveTo>
                  <a:lnTo>
                    <a:pt x="3708" y="5880"/>
                  </a:lnTo>
                  <a:lnTo>
                    <a:pt x="4051" y="5562"/>
                  </a:lnTo>
                  <a:lnTo>
                    <a:pt x="3644" y="5130"/>
                  </a:lnTo>
                  <a:lnTo>
                    <a:pt x="3289" y="4673"/>
                  </a:lnTo>
                  <a:lnTo>
                    <a:pt x="2628" y="3771"/>
                  </a:lnTo>
                  <a:lnTo>
                    <a:pt x="2324" y="3314"/>
                  </a:lnTo>
                  <a:lnTo>
                    <a:pt x="1435" y="1917"/>
                  </a:lnTo>
                  <a:lnTo>
                    <a:pt x="914" y="965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7" name="object 4207" descr=""/>
            <p:cNvSpPr/>
            <p:nvPr/>
          </p:nvSpPr>
          <p:spPr>
            <a:xfrm>
              <a:off x="2538825" y="253639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2438" y="0"/>
                  </a:moveTo>
                  <a:lnTo>
                    <a:pt x="0" y="2273"/>
                  </a:lnTo>
                  <a:lnTo>
                    <a:pt x="444" y="2730"/>
                  </a:lnTo>
                  <a:lnTo>
                    <a:pt x="939" y="3162"/>
                  </a:lnTo>
                  <a:lnTo>
                    <a:pt x="6604" y="5511"/>
                  </a:lnTo>
                  <a:lnTo>
                    <a:pt x="6985" y="2197"/>
                  </a:lnTo>
                  <a:lnTo>
                    <a:pt x="6096" y="2095"/>
                  </a:lnTo>
                  <a:lnTo>
                    <a:pt x="5270" y="1866"/>
                  </a:lnTo>
                  <a:lnTo>
                    <a:pt x="4114" y="1308"/>
                  </a:lnTo>
                  <a:lnTo>
                    <a:pt x="3746" y="1079"/>
                  </a:lnTo>
                  <a:lnTo>
                    <a:pt x="3213" y="698"/>
                  </a:lnTo>
                  <a:lnTo>
                    <a:pt x="2870" y="419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8" name="object 4208" descr=""/>
            <p:cNvSpPr/>
            <p:nvPr/>
          </p:nvSpPr>
          <p:spPr>
            <a:xfrm>
              <a:off x="2538825" y="253835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42" y="0"/>
                  </a:moveTo>
                  <a:lnTo>
                    <a:pt x="6604" y="3555"/>
                  </a:lnTo>
                  <a:lnTo>
                    <a:pt x="6654" y="3086"/>
                  </a:lnTo>
                  <a:lnTo>
                    <a:pt x="5499" y="2959"/>
                  </a:lnTo>
                  <a:lnTo>
                    <a:pt x="4318" y="2641"/>
                  </a:lnTo>
                  <a:lnTo>
                    <a:pt x="762" y="431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9" name="object 4209" descr=""/>
            <p:cNvSpPr/>
            <p:nvPr/>
          </p:nvSpPr>
          <p:spPr>
            <a:xfrm>
              <a:off x="2545425" y="253830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375" y="0"/>
                  </a:moveTo>
                  <a:lnTo>
                    <a:pt x="5270" y="76"/>
                  </a:lnTo>
                  <a:lnTo>
                    <a:pt x="4229" y="215"/>
                  </a:lnTo>
                  <a:lnTo>
                    <a:pt x="2235" y="368"/>
                  </a:lnTo>
                  <a:lnTo>
                    <a:pt x="1282" y="393"/>
                  </a:lnTo>
                  <a:lnTo>
                    <a:pt x="380" y="279"/>
                  </a:lnTo>
                  <a:lnTo>
                    <a:pt x="0" y="3606"/>
                  </a:lnTo>
                  <a:lnTo>
                    <a:pt x="1206" y="3746"/>
                  </a:lnTo>
                  <a:lnTo>
                    <a:pt x="2374" y="3708"/>
                  </a:lnTo>
                  <a:lnTo>
                    <a:pt x="4584" y="3530"/>
                  </a:lnTo>
                  <a:lnTo>
                    <a:pt x="5638" y="3403"/>
                  </a:lnTo>
                  <a:lnTo>
                    <a:pt x="6629" y="3327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0" name="object 4210" descr=""/>
            <p:cNvSpPr/>
            <p:nvPr/>
          </p:nvSpPr>
          <p:spPr>
            <a:xfrm>
              <a:off x="2545425" y="2541162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6591" y="0"/>
                  </a:moveTo>
                  <a:lnTo>
                    <a:pt x="5587" y="76"/>
                  </a:lnTo>
                  <a:lnTo>
                    <a:pt x="4533" y="215"/>
                  </a:lnTo>
                  <a:lnTo>
                    <a:pt x="3441" y="292"/>
                  </a:lnTo>
                  <a:lnTo>
                    <a:pt x="2362" y="381"/>
                  </a:lnTo>
                  <a:lnTo>
                    <a:pt x="1219" y="419"/>
                  </a:lnTo>
                  <a:lnTo>
                    <a:pt x="63" y="279"/>
                  </a:lnTo>
                  <a:lnTo>
                    <a:pt x="0" y="749"/>
                  </a:lnTo>
                  <a:lnTo>
                    <a:pt x="1206" y="889"/>
                  </a:lnTo>
                  <a:lnTo>
                    <a:pt x="2374" y="850"/>
                  </a:lnTo>
                  <a:lnTo>
                    <a:pt x="4584" y="673"/>
                  </a:lnTo>
                  <a:lnTo>
                    <a:pt x="5638" y="546"/>
                  </a:lnTo>
                  <a:lnTo>
                    <a:pt x="6629" y="469"/>
                  </a:lnTo>
                  <a:lnTo>
                    <a:pt x="659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1" name="object 4211" descr=""/>
            <p:cNvSpPr/>
            <p:nvPr/>
          </p:nvSpPr>
          <p:spPr>
            <a:xfrm>
              <a:off x="2551810" y="2538179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2298" y="0"/>
                  </a:moveTo>
                  <a:lnTo>
                    <a:pt x="1104" y="38"/>
                  </a:lnTo>
                  <a:lnTo>
                    <a:pt x="0" y="127"/>
                  </a:lnTo>
                  <a:lnTo>
                    <a:pt x="241" y="3454"/>
                  </a:lnTo>
                  <a:lnTo>
                    <a:pt x="1231" y="3378"/>
                  </a:lnTo>
                  <a:lnTo>
                    <a:pt x="2171" y="3365"/>
                  </a:lnTo>
                  <a:lnTo>
                    <a:pt x="3809" y="3657"/>
                  </a:lnTo>
                  <a:lnTo>
                    <a:pt x="4508" y="3949"/>
                  </a:lnTo>
                  <a:lnTo>
                    <a:pt x="5130" y="4432"/>
                  </a:lnTo>
                  <a:lnTo>
                    <a:pt x="7175" y="1790"/>
                  </a:lnTo>
                  <a:lnTo>
                    <a:pt x="6642" y="1384"/>
                  </a:lnTo>
                  <a:lnTo>
                    <a:pt x="6057" y="1041"/>
                  </a:lnTo>
                  <a:lnTo>
                    <a:pt x="4825" y="508"/>
                  </a:lnTo>
                  <a:lnTo>
                    <a:pt x="4190" y="330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2" name="object 4212" descr=""/>
            <p:cNvSpPr/>
            <p:nvPr/>
          </p:nvSpPr>
          <p:spPr>
            <a:xfrm>
              <a:off x="2552014" y="254107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1981" y="0"/>
                  </a:moveTo>
                  <a:lnTo>
                    <a:pt x="1016" y="12"/>
                  </a:lnTo>
                  <a:lnTo>
                    <a:pt x="0" y="88"/>
                  </a:lnTo>
                  <a:lnTo>
                    <a:pt x="38" y="558"/>
                  </a:lnTo>
                  <a:lnTo>
                    <a:pt x="1028" y="482"/>
                  </a:lnTo>
                  <a:lnTo>
                    <a:pt x="1968" y="469"/>
                  </a:lnTo>
                  <a:lnTo>
                    <a:pt x="3606" y="761"/>
                  </a:lnTo>
                  <a:lnTo>
                    <a:pt x="4305" y="1054"/>
                  </a:lnTo>
                  <a:lnTo>
                    <a:pt x="4927" y="1536"/>
                  </a:lnTo>
                  <a:lnTo>
                    <a:pt x="5219" y="1168"/>
                  </a:lnTo>
                  <a:lnTo>
                    <a:pt x="4533" y="634"/>
                  </a:lnTo>
                  <a:lnTo>
                    <a:pt x="3746" y="304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3" name="object 4213" descr=""/>
            <p:cNvSpPr/>
            <p:nvPr/>
          </p:nvSpPr>
          <p:spPr>
            <a:xfrm>
              <a:off x="2556943" y="2539971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2031" y="0"/>
                  </a:moveTo>
                  <a:lnTo>
                    <a:pt x="0" y="2641"/>
                  </a:lnTo>
                  <a:lnTo>
                    <a:pt x="152" y="2755"/>
                  </a:lnTo>
                  <a:lnTo>
                    <a:pt x="749" y="3327"/>
                  </a:lnTo>
                  <a:lnTo>
                    <a:pt x="6845" y="4902"/>
                  </a:lnTo>
                  <a:lnTo>
                    <a:pt x="6857" y="1562"/>
                  </a:lnTo>
                  <a:lnTo>
                    <a:pt x="5892" y="1562"/>
                  </a:lnTo>
                  <a:lnTo>
                    <a:pt x="4940" y="1485"/>
                  </a:lnTo>
                  <a:lnTo>
                    <a:pt x="2298" y="190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4" name="object 4214" descr=""/>
            <p:cNvSpPr/>
            <p:nvPr/>
          </p:nvSpPr>
          <p:spPr>
            <a:xfrm>
              <a:off x="2556943" y="2542244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79" y="0"/>
                  </a:moveTo>
                  <a:lnTo>
                    <a:pt x="0" y="368"/>
                  </a:lnTo>
                  <a:lnTo>
                    <a:pt x="152" y="482"/>
                  </a:lnTo>
                  <a:lnTo>
                    <a:pt x="749" y="1054"/>
                  </a:lnTo>
                  <a:lnTo>
                    <a:pt x="6845" y="2628"/>
                  </a:lnTo>
                  <a:lnTo>
                    <a:pt x="6845" y="2158"/>
                  </a:lnTo>
                  <a:lnTo>
                    <a:pt x="5727" y="2158"/>
                  </a:lnTo>
                  <a:lnTo>
                    <a:pt x="4584" y="2082"/>
                  </a:lnTo>
                  <a:lnTo>
                    <a:pt x="2819" y="1625"/>
                  </a:lnTo>
                  <a:lnTo>
                    <a:pt x="2222" y="1422"/>
                  </a:lnTo>
                  <a:lnTo>
                    <a:pt x="1638" y="1066"/>
                  </a:lnTo>
                  <a:lnTo>
                    <a:pt x="1346" y="901"/>
                  </a:lnTo>
                  <a:lnTo>
                    <a:pt x="1054" y="685"/>
                  </a:lnTo>
                  <a:lnTo>
                    <a:pt x="622" y="266"/>
                  </a:lnTo>
                  <a:lnTo>
                    <a:pt x="457" y="126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5" name="object 4215" descr=""/>
            <p:cNvSpPr/>
            <p:nvPr/>
          </p:nvSpPr>
          <p:spPr>
            <a:xfrm>
              <a:off x="2563788" y="2540848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5943" y="0"/>
                  </a:moveTo>
                  <a:lnTo>
                    <a:pt x="4952" y="203"/>
                  </a:lnTo>
                  <a:lnTo>
                    <a:pt x="3949" y="381"/>
                  </a:lnTo>
                  <a:lnTo>
                    <a:pt x="1968" y="609"/>
                  </a:lnTo>
                  <a:lnTo>
                    <a:pt x="977" y="685"/>
                  </a:lnTo>
                  <a:lnTo>
                    <a:pt x="12" y="685"/>
                  </a:lnTo>
                  <a:lnTo>
                    <a:pt x="0" y="4025"/>
                  </a:lnTo>
                  <a:lnTo>
                    <a:pt x="1142" y="4025"/>
                  </a:lnTo>
                  <a:lnTo>
                    <a:pt x="2260" y="3937"/>
                  </a:lnTo>
                  <a:lnTo>
                    <a:pt x="4457" y="3683"/>
                  </a:lnTo>
                  <a:lnTo>
                    <a:pt x="5549" y="3492"/>
                  </a:lnTo>
                  <a:lnTo>
                    <a:pt x="6616" y="3276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6" name="object 4216" descr=""/>
            <p:cNvSpPr/>
            <p:nvPr/>
          </p:nvSpPr>
          <p:spPr>
            <a:xfrm>
              <a:off x="2563788" y="2543668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6527" y="0"/>
                  </a:moveTo>
                  <a:lnTo>
                    <a:pt x="5460" y="215"/>
                  </a:lnTo>
                  <a:lnTo>
                    <a:pt x="4394" y="393"/>
                  </a:lnTo>
                  <a:lnTo>
                    <a:pt x="3301" y="520"/>
                  </a:lnTo>
                  <a:lnTo>
                    <a:pt x="2222" y="660"/>
                  </a:lnTo>
                  <a:lnTo>
                    <a:pt x="1117" y="736"/>
                  </a:lnTo>
                  <a:lnTo>
                    <a:pt x="0" y="736"/>
                  </a:lnTo>
                  <a:lnTo>
                    <a:pt x="0" y="1206"/>
                  </a:lnTo>
                  <a:lnTo>
                    <a:pt x="1142" y="1206"/>
                  </a:lnTo>
                  <a:lnTo>
                    <a:pt x="2260" y="1117"/>
                  </a:lnTo>
                  <a:lnTo>
                    <a:pt x="4457" y="863"/>
                  </a:lnTo>
                  <a:lnTo>
                    <a:pt x="5549" y="673"/>
                  </a:lnTo>
                  <a:lnTo>
                    <a:pt x="6616" y="45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7" name="object 4217" descr=""/>
            <p:cNvSpPr/>
            <p:nvPr/>
          </p:nvSpPr>
          <p:spPr>
            <a:xfrm>
              <a:off x="2569737" y="2539238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5892" y="0"/>
                  </a:moveTo>
                  <a:lnTo>
                    <a:pt x="3962" y="660"/>
                  </a:lnTo>
                  <a:lnTo>
                    <a:pt x="1981" y="1206"/>
                  </a:lnTo>
                  <a:lnTo>
                    <a:pt x="0" y="1612"/>
                  </a:lnTo>
                  <a:lnTo>
                    <a:pt x="673" y="4889"/>
                  </a:lnTo>
                  <a:lnTo>
                    <a:pt x="2806" y="4445"/>
                  </a:lnTo>
                  <a:lnTo>
                    <a:pt x="4914" y="3860"/>
                  </a:lnTo>
                  <a:lnTo>
                    <a:pt x="6972" y="3162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8" name="object 4218" descr=""/>
            <p:cNvSpPr/>
            <p:nvPr/>
          </p:nvSpPr>
          <p:spPr>
            <a:xfrm>
              <a:off x="2570308" y="2541956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248" y="0"/>
                  </a:moveTo>
                  <a:lnTo>
                    <a:pt x="4203" y="698"/>
                  </a:lnTo>
                  <a:lnTo>
                    <a:pt x="2120" y="1269"/>
                  </a:lnTo>
                  <a:lnTo>
                    <a:pt x="0" y="1714"/>
                  </a:lnTo>
                  <a:lnTo>
                    <a:pt x="101" y="2171"/>
                  </a:lnTo>
                  <a:lnTo>
                    <a:pt x="2235" y="1727"/>
                  </a:lnTo>
                  <a:lnTo>
                    <a:pt x="4343" y="1142"/>
                  </a:lnTo>
                  <a:lnTo>
                    <a:pt x="6400" y="444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9" name="object 4219" descr=""/>
            <p:cNvSpPr/>
            <p:nvPr/>
          </p:nvSpPr>
          <p:spPr>
            <a:xfrm>
              <a:off x="2575632" y="253690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638" y="0"/>
                  </a:moveTo>
                  <a:lnTo>
                    <a:pt x="3822" y="901"/>
                  </a:lnTo>
                  <a:lnTo>
                    <a:pt x="1930" y="1676"/>
                  </a:lnTo>
                  <a:lnTo>
                    <a:pt x="0" y="2336"/>
                  </a:lnTo>
                  <a:lnTo>
                    <a:pt x="1079" y="5499"/>
                  </a:lnTo>
                  <a:lnTo>
                    <a:pt x="3136" y="4787"/>
                  </a:lnTo>
                  <a:lnTo>
                    <a:pt x="5156" y="3975"/>
                  </a:lnTo>
                  <a:lnTo>
                    <a:pt x="7124" y="2997"/>
                  </a:lnTo>
                  <a:lnTo>
                    <a:pt x="563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0" name="object 4220" descr=""/>
            <p:cNvSpPr/>
            <p:nvPr/>
          </p:nvSpPr>
          <p:spPr>
            <a:xfrm>
              <a:off x="2576559" y="2539481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994" y="0"/>
                  </a:moveTo>
                  <a:lnTo>
                    <a:pt x="4038" y="965"/>
                  </a:lnTo>
                  <a:lnTo>
                    <a:pt x="2044" y="1778"/>
                  </a:lnTo>
                  <a:lnTo>
                    <a:pt x="0" y="2476"/>
                  </a:lnTo>
                  <a:lnTo>
                    <a:pt x="152" y="2921"/>
                  </a:lnTo>
                  <a:lnTo>
                    <a:pt x="2209" y="2209"/>
                  </a:lnTo>
                  <a:lnTo>
                    <a:pt x="4229" y="1397"/>
                  </a:lnTo>
                  <a:lnTo>
                    <a:pt x="6197" y="419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1" name="object 4221" descr=""/>
            <p:cNvSpPr/>
            <p:nvPr/>
          </p:nvSpPr>
          <p:spPr>
            <a:xfrm>
              <a:off x="2581277" y="253376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054" y="0"/>
                  </a:moveTo>
                  <a:lnTo>
                    <a:pt x="3543" y="1219"/>
                  </a:lnTo>
                  <a:lnTo>
                    <a:pt x="1803" y="2235"/>
                  </a:lnTo>
                  <a:lnTo>
                    <a:pt x="0" y="3136"/>
                  </a:lnTo>
                  <a:lnTo>
                    <a:pt x="1485" y="6134"/>
                  </a:lnTo>
                  <a:lnTo>
                    <a:pt x="3441" y="5156"/>
                  </a:lnTo>
                  <a:lnTo>
                    <a:pt x="5359" y="4038"/>
                  </a:lnTo>
                  <a:lnTo>
                    <a:pt x="7150" y="2603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2" name="object 4222" descr=""/>
            <p:cNvSpPr/>
            <p:nvPr/>
          </p:nvSpPr>
          <p:spPr>
            <a:xfrm>
              <a:off x="2582547" y="2536001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587" y="0"/>
                  </a:moveTo>
                  <a:lnTo>
                    <a:pt x="3835" y="1409"/>
                  </a:lnTo>
                  <a:lnTo>
                    <a:pt x="1943" y="2514"/>
                  </a:lnTo>
                  <a:lnTo>
                    <a:pt x="0" y="3479"/>
                  </a:lnTo>
                  <a:lnTo>
                    <a:pt x="215" y="3898"/>
                  </a:lnTo>
                  <a:lnTo>
                    <a:pt x="2171" y="2920"/>
                  </a:lnTo>
                  <a:lnTo>
                    <a:pt x="4089" y="1803"/>
                  </a:lnTo>
                  <a:lnTo>
                    <a:pt x="5880" y="368"/>
                  </a:lnTo>
                  <a:lnTo>
                    <a:pt x="558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3" name="object 4223" descr=""/>
            <p:cNvSpPr/>
            <p:nvPr/>
          </p:nvSpPr>
          <p:spPr>
            <a:xfrm>
              <a:off x="2586324" y="2529735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035" y="0"/>
                  </a:moveTo>
                  <a:lnTo>
                    <a:pt x="0" y="4038"/>
                  </a:lnTo>
                  <a:lnTo>
                    <a:pt x="2108" y="6629"/>
                  </a:lnTo>
                  <a:lnTo>
                    <a:pt x="6324" y="609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4" name="object 4224" descr=""/>
            <p:cNvSpPr/>
            <p:nvPr/>
          </p:nvSpPr>
          <p:spPr>
            <a:xfrm>
              <a:off x="2588127" y="2530255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063" y="0"/>
                  </a:moveTo>
                  <a:lnTo>
                    <a:pt x="0" y="5753"/>
                  </a:lnTo>
                  <a:lnTo>
                    <a:pt x="304" y="6108"/>
                  </a:lnTo>
                  <a:lnTo>
                    <a:pt x="4521" y="88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5" name="object 4225" descr=""/>
            <p:cNvSpPr/>
            <p:nvPr/>
          </p:nvSpPr>
          <p:spPr>
            <a:xfrm>
              <a:off x="2587894" y="2523113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2057" y="0"/>
                  </a:moveTo>
                  <a:lnTo>
                    <a:pt x="0" y="2641"/>
                  </a:lnTo>
                  <a:lnTo>
                    <a:pt x="660" y="3136"/>
                  </a:lnTo>
                  <a:lnTo>
                    <a:pt x="1117" y="3721"/>
                  </a:lnTo>
                  <a:lnTo>
                    <a:pt x="1346" y="4381"/>
                  </a:lnTo>
                  <a:lnTo>
                    <a:pt x="1473" y="4699"/>
                  </a:lnTo>
                  <a:lnTo>
                    <a:pt x="1536" y="5054"/>
                  </a:lnTo>
                  <a:lnTo>
                    <a:pt x="1574" y="5803"/>
                  </a:lnTo>
                  <a:lnTo>
                    <a:pt x="1549" y="6223"/>
                  </a:lnTo>
                  <a:lnTo>
                    <a:pt x="1473" y="6616"/>
                  </a:lnTo>
                  <a:lnTo>
                    <a:pt x="4749" y="7226"/>
                  </a:lnTo>
                  <a:lnTo>
                    <a:pt x="4813" y="6908"/>
                  </a:lnTo>
                  <a:lnTo>
                    <a:pt x="4851" y="6591"/>
                  </a:lnTo>
                  <a:lnTo>
                    <a:pt x="4914" y="5600"/>
                  </a:lnTo>
                  <a:lnTo>
                    <a:pt x="4889" y="5270"/>
                  </a:lnTo>
                  <a:lnTo>
                    <a:pt x="4864" y="4597"/>
                  </a:lnTo>
                  <a:lnTo>
                    <a:pt x="2565" y="393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6" name="object 4226" descr=""/>
            <p:cNvSpPr/>
            <p:nvPr/>
          </p:nvSpPr>
          <p:spPr>
            <a:xfrm>
              <a:off x="2589659" y="2523113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292" y="0"/>
                  </a:moveTo>
                  <a:lnTo>
                    <a:pt x="0" y="368"/>
                  </a:lnTo>
                  <a:lnTo>
                    <a:pt x="482" y="749"/>
                  </a:lnTo>
                  <a:lnTo>
                    <a:pt x="939" y="1181"/>
                  </a:lnTo>
                  <a:lnTo>
                    <a:pt x="2692" y="5930"/>
                  </a:lnTo>
                  <a:lnTo>
                    <a:pt x="2641" y="6540"/>
                  </a:lnTo>
                  <a:lnTo>
                    <a:pt x="2527" y="7150"/>
                  </a:lnTo>
                  <a:lnTo>
                    <a:pt x="2984" y="7226"/>
                  </a:lnTo>
                  <a:lnTo>
                    <a:pt x="3047" y="6908"/>
                  </a:lnTo>
                  <a:lnTo>
                    <a:pt x="3086" y="6591"/>
                  </a:lnTo>
                  <a:lnTo>
                    <a:pt x="3149" y="5600"/>
                  </a:lnTo>
                  <a:lnTo>
                    <a:pt x="3124" y="5270"/>
                  </a:lnTo>
                  <a:lnTo>
                    <a:pt x="3098" y="4597"/>
                  </a:lnTo>
                  <a:lnTo>
                    <a:pt x="800" y="39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7" name="object 4227" descr=""/>
            <p:cNvSpPr/>
            <p:nvPr/>
          </p:nvSpPr>
          <p:spPr>
            <a:xfrm>
              <a:off x="2582757" y="2520420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711" y="0"/>
                  </a:moveTo>
                  <a:lnTo>
                    <a:pt x="0" y="3263"/>
                  </a:lnTo>
                  <a:lnTo>
                    <a:pt x="977" y="3479"/>
                  </a:lnTo>
                  <a:lnTo>
                    <a:pt x="1917" y="3733"/>
                  </a:lnTo>
                  <a:lnTo>
                    <a:pt x="2794" y="4076"/>
                  </a:lnTo>
                  <a:lnTo>
                    <a:pt x="3683" y="4406"/>
                  </a:lnTo>
                  <a:lnTo>
                    <a:pt x="4495" y="4826"/>
                  </a:lnTo>
                  <a:lnTo>
                    <a:pt x="5143" y="5321"/>
                  </a:lnTo>
                  <a:lnTo>
                    <a:pt x="7200" y="2692"/>
                  </a:lnTo>
                  <a:lnTo>
                    <a:pt x="6172" y="1905"/>
                  </a:lnTo>
                  <a:lnTo>
                    <a:pt x="5080" y="1371"/>
                  </a:lnTo>
                  <a:lnTo>
                    <a:pt x="2895" y="533"/>
                  </a:lnTo>
                  <a:lnTo>
                    <a:pt x="1803" y="24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8" name="object 4228" descr=""/>
            <p:cNvSpPr/>
            <p:nvPr/>
          </p:nvSpPr>
          <p:spPr>
            <a:xfrm>
              <a:off x="2583366" y="2520420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101" y="0"/>
                  </a:moveTo>
                  <a:lnTo>
                    <a:pt x="0" y="457"/>
                  </a:lnTo>
                  <a:lnTo>
                    <a:pt x="1079" y="685"/>
                  </a:lnTo>
                  <a:lnTo>
                    <a:pt x="2159" y="977"/>
                  </a:lnTo>
                  <a:lnTo>
                    <a:pt x="4279" y="1790"/>
                  </a:lnTo>
                  <a:lnTo>
                    <a:pt x="5334" y="2311"/>
                  </a:lnTo>
                  <a:lnTo>
                    <a:pt x="6299" y="3060"/>
                  </a:lnTo>
                  <a:lnTo>
                    <a:pt x="6591" y="2692"/>
                  </a:lnTo>
                  <a:lnTo>
                    <a:pt x="5562" y="1905"/>
                  </a:lnTo>
                  <a:lnTo>
                    <a:pt x="4470" y="1371"/>
                  </a:lnTo>
                  <a:lnTo>
                    <a:pt x="2286" y="533"/>
                  </a:lnTo>
                  <a:lnTo>
                    <a:pt x="1193" y="24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9" name="object 4229" descr=""/>
            <p:cNvSpPr/>
            <p:nvPr/>
          </p:nvSpPr>
          <p:spPr>
            <a:xfrm>
              <a:off x="2576734" y="251958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215" y="0"/>
                  </a:moveTo>
                  <a:lnTo>
                    <a:pt x="0" y="3327"/>
                  </a:lnTo>
                  <a:lnTo>
                    <a:pt x="2057" y="3467"/>
                  </a:lnTo>
                  <a:lnTo>
                    <a:pt x="4089" y="3682"/>
                  </a:lnTo>
                  <a:lnTo>
                    <a:pt x="6032" y="4102"/>
                  </a:lnTo>
                  <a:lnTo>
                    <a:pt x="6730" y="838"/>
                  </a:lnTo>
                  <a:lnTo>
                    <a:pt x="4546" y="368"/>
                  </a:lnTo>
                  <a:lnTo>
                    <a:pt x="2374" y="13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0" name="object 4230" descr=""/>
            <p:cNvSpPr/>
            <p:nvPr/>
          </p:nvSpPr>
          <p:spPr>
            <a:xfrm>
              <a:off x="2576925" y="2519581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25" y="0"/>
                  </a:moveTo>
                  <a:lnTo>
                    <a:pt x="0" y="469"/>
                  </a:lnTo>
                  <a:lnTo>
                    <a:pt x="2133" y="609"/>
                  </a:lnTo>
                  <a:lnTo>
                    <a:pt x="4292" y="838"/>
                  </a:lnTo>
                  <a:lnTo>
                    <a:pt x="6438" y="1295"/>
                  </a:lnTo>
                  <a:lnTo>
                    <a:pt x="6540" y="838"/>
                  </a:lnTo>
                  <a:lnTo>
                    <a:pt x="4356" y="368"/>
                  </a:lnTo>
                  <a:lnTo>
                    <a:pt x="2184" y="13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1" name="object 4231" descr=""/>
            <p:cNvSpPr/>
            <p:nvPr/>
          </p:nvSpPr>
          <p:spPr>
            <a:xfrm>
              <a:off x="2570509" y="251940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133" y="0"/>
                  </a:moveTo>
                  <a:lnTo>
                    <a:pt x="0" y="12"/>
                  </a:lnTo>
                  <a:lnTo>
                    <a:pt x="12" y="3352"/>
                  </a:lnTo>
                  <a:lnTo>
                    <a:pt x="2095" y="3340"/>
                  </a:lnTo>
                  <a:lnTo>
                    <a:pt x="4178" y="3378"/>
                  </a:lnTo>
                  <a:lnTo>
                    <a:pt x="6223" y="3505"/>
                  </a:lnTo>
                  <a:lnTo>
                    <a:pt x="6438" y="177"/>
                  </a:lnTo>
                  <a:lnTo>
                    <a:pt x="4279" y="38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2" name="object 4232" descr=""/>
            <p:cNvSpPr/>
            <p:nvPr/>
          </p:nvSpPr>
          <p:spPr>
            <a:xfrm>
              <a:off x="2570509" y="2519407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2133" y="0"/>
                  </a:moveTo>
                  <a:lnTo>
                    <a:pt x="0" y="12"/>
                  </a:lnTo>
                  <a:lnTo>
                    <a:pt x="0" y="482"/>
                  </a:lnTo>
                  <a:lnTo>
                    <a:pt x="2133" y="469"/>
                  </a:lnTo>
                  <a:lnTo>
                    <a:pt x="4267" y="507"/>
                  </a:lnTo>
                  <a:lnTo>
                    <a:pt x="6413" y="647"/>
                  </a:lnTo>
                  <a:lnTo>
                    <a:pt x="6438" y="177"/>
                  </a:lnTo>
                  <a:lnTo>
                    <a:pt x="4279" y="38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3" name="object 4233" descr=""/>
            <p:cNvSpPr/>
            <p:nvPr/>
          </p:nvSpPr>
          <p:spPr>
            <a:xfrm>
              <a:off x="2564145" y="2519426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362" y="0"/>
                  </a:moveTo>
                  <a:lnTo>
                    <a:pt x="4229" y="0"/>
                  </a:lnTo>
                  <a:lnTo>
                    <a:pt x="0" y="126"/>
                  </a:lnTo>
                  <a:lnTo>
                    <a:pt x="88" y="3467"/>
                  </a:lnTo>
                  <a:lnTo>
                    <a:pt x="4292" y="3340"/>
                  </a:lnTo>
                  <a:lnTo>
                    <a:pt x="6388" y="3340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4" name="object 4234" descr=""/>
            <p:cNvSpPr/>
            <p:nvPr/>
          </p:nvSpPr>
          <p:spPr>
            <a:xfrm>
              <a:off x="2564145" y="2519426"/>
              <a:ext cx="6985" cy="635"/>
            </a:xfrm>
            <a:custGeom>
              <a:avLst/>
              <a:gdLst/>
              <a:ahLst/>
              <a:cxnLst/>
              <a:rect l="l" t="t" r="r" b="b"/>
              <a:pathLst>
                <a:path w="6985" h="635">
                  <a:moveTo>
                    <a:pt x="6362" y="0"/>
                  </a:moveTo>
                  <a:lnTo>
                    <a:pt x="4229" y="0"/>
                  </a:lnTo>
                  <a:lnTo>
                    <a:pt x="0" y="126"/>
                  </a:lnTo>
                  <a:lnTo>
                    <a:pt x="12" y="596"/>
                  </a:lnTo>
                  <a:lnTo>
                    <a:pt x="4241" y="469"/>
                  </a:lnTo>
                  <a:lnTo>
                    <a:pt x="6362" y="457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5" name="object 4235" descr=""/>
            <p:cNvSpPr/>
            <p:nvPr/>
          </p:nvSpPr>
          <p:spPr>
            <a:xfrm>
              <a:off x="2557808" y="251953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14" y="0"/>
                  </a:moveTo>
                  <a:lnTo>
                    <a:pt x="0" y="3340"/>
                  </a:lnTo>
                  <a:lnTo>
                    <a:pt x="2400" y="3416"/>
                  </a:lnTo>
                  <a:lnTo>
                    <a:pt x="2679" y="3416"/>
                  </a:lnTo>
                  <a:lnTo>
                    <a:pt x="2946" y="3429"/>
                  </a:lnTo>
                  <a:lnTo>
                    <a:pt x="3225" y="3416"/>
                  </a:lnTo>
                  <a:lnTo>
                    <a:pt x="4317" y="3416"/>
                  </a:lnTo>
                  <a:lnTo>
                    <a:pt x="6426" y="3365"/>
                  </a:lnTo>
                  <a:lnTo>
                    <a:pt x="6337" y="25"/>
                  </a:lnTo>
                  <a:lnTo>
                    <a:pt x="4241" y="76"/>
                  </a:lnTo>
                  <a:lnTo>
                    <a:pt x="3213" y="76"/>
                  </a:lnTo>
                  <a:lnTo>
                    <a:pt x="2959" y="88"/>
                  </a:lnTo>
                  <a:lnTo>
                    <a:pt x="2463" y="7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6" name="object 4236" descr=""/>
            <p:cNvSpPr/>
            <p:nvPr/>
          </p:nvSpPr>
          <p:spPr>
            <a:xfrm>
              <a:off x="2557909" y="2519533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12" y="0"/>
                  </a:moveTo>
                  <a:lnTo>
                    <a:pt x="0" y="469"/>
                  </a:lnTo>
                  <a:lnTo>
                    <a:pt x="2349" y="546"/>
                  </a:lnTo>
                  <a:lnTo>
                    <a:pt x="4140" y="546"/>
                  </a:lnTo>
                  <a:lnTo>
                    <a:pt x="5194" y="520"/>
                  </a:lnTo>
                  <a:lnTo>
                    <a:pt x="6248" y="482"/>
                  </a:lnTo>
                  <a:lnTo>
                    <a:pt x="6235" y="25"/>
                  </a:lnTo>
                  <a:lnTo>
                    <a:pt x="4140" y="76"/>
                  </a:lnTo>
                  <a:lnTo>
                    <a:pt x="3111" y="76"/>
                  </a:lnTo>
                  <a:lnTo>
                    <a:pt x="2857" y="88"/>
                  </a:lnTo>
                  <a:lnTo>
                    <a:pt x="2362" y="7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7" name="object 4237" descr=""/>
            <p:cNvSpPr/>
            <p:nvPr/>
          </p:nvSpPr>
          <p:spPr>
            <a:xfrm>
              <a:off x="2551391" y="2519180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17" y="0"/>
                  </a:moveTo>
                  <a:lnTo>
                    <a:pt x="0" y="3327"/>
                  </a:lnTo>
                  <a:lnTo>
                    <a:pt x="2159" y="3530"/>
                  </a:lnTo>
                  <a:lnTo>
                    <a:pt x="6413" y="3695"/>
                  </a:lnTo>
                  <a:lnTo>
                    <a:pt x="6527" y="355"/>
                  </a:lnTo>
                  <a:lnTo>
                    <a:pt x="4432" y="279"/>
                  </a:lnTo>
                  <a:lnTo>
                    <a:pt x="2349" y="19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8" name="object 4238" descr=""/>
            <p:cNvSpPr/>
            <p:nvPr/>
          </p:nvSpPr>
          <p:spPr>
            <a:xfrm>
              <a:off x="2551658" y="2519180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50" y="0"/>
                  </a:moveTo>
                  <a:lnTo>
                    <a:pt x="0" y="469"/>
                  </a:lnTo>
                  <a:lnTo>
                    <a:pt x="2057" y="660"/>
                  </a:lnTo>
                  <a:lnTo>
                    <a:pt x="4140" y="749"/>
                  </a:lnTo>
                  <a:lnTo>
                    <a:pt x="6248" y="825"/>
                  </a:lnTo>
                  <a:lnTo>
                    <a:pt x="6261" y="355"/>
                  </a:lnTo>
                  <a:lnTo>
                    <a:pt x="4165" y="279"/>
                  </a:lnTo>
                  <a:lnTo>
                    <a:pt x="2082" y="19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9" name="object 4239" descr=""/>
            <p:cNvSpPr/>
            <p:nvPr/>
          </p:nvSpPr>
          <p:spPr>
            <a:xfrm>
              <a:off x="2544865" y="2518130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914" y="0"/>
                  </a:moveTo>
                  <a:lnTo>
                    <a:pt x="0" y="3213"/>
                  </a:lnTo>
                  <a:lnTo>
                    <a:pt x="2159" y="3822"/>
                  </a:lnTo>
                  <a:lnTo>
                    <a:pt x="4356" y="4165"/>
                  </a:lnTo>
                  <a:lnTo>
                    <a:pt x="6527" y="4381"/>
                  </a:lnTo>
                  <a:lnTo>
                    <a:pt x="6845" y="1054"/>
                  </a:lnTo>
                  <a:lnTo>
                    <a:pt x="4813" y="850"/>
                  </a:lnTo>
                  <a:lnTo>
                    <a:pt x="2819" y="533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0" name="object 4240" descr=""/>
            <p:cNvSpPr/>
            <p:nvPr/>
          </p:nvSpPr>
          <p:spPr>
            <a:xfrm>
              <a:off x="2545652" y="2518130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126" y="0"/>
                  </a:moveTo>
                  <a:lnTo>
                    <a:pt x="0" y="457"/>
                  </a:lnTo>
                  <a:lnTo>
                    <a:pt x="1943" y="1003"/>
                  </a:lnTo>
                  <a:lnTo>
                    <a:pt x="3962" y="1320"/>
                  </a:lnTo>
                  <a:lnTo>
                    <a:pt x="6007" y="1511"/>
                  </a:lnTo>
                  <a:lnTo>
                    <a:pt x="6057" y="1054"/>
                  </a:lnTo>
                  <a:lnTo>
                    <a:pt x="4025" y="850"/>
                  </a:lnTo>
                  <a:lnTo>
                    <a:pt x="2031" y="53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1" name="object 4241" descr=""/>
            <p:cNvSpPr/>
            <p:nvPr/>
          </p:nvSpPr>
          <p:spPr>
            <a:xfrm>
              <a:off x="2538667" y="251581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727" y="0"/>
                  </a:moveTo>
                  <a:lnTo>
                    <a:pt x="0" y="2857"/>
                  </a:lnTo>
                  <a:lnTo>
                    <a:pt x="1930" y="4038"/>
                  </a:lnTo>
                  <a:lnTo>
                    <a:pt x="4051" y="4927"/>
                  </a:lnTo>
                  <a:lnTo>
                    <a:pt x="6197" y="5537"/>
                  </a:lnTo>
                  <a:lnTo>
                    <a:pt x="7111" y="2311"/>
                  </a:lnTo>
                  <a:lnTo>
                    <a:pt x="5206" y="1778"/>
                  </a:lnTo>
                  <a:lnTo>
                    <a:pt x="3403" y="1016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2" name="object 4242" descr=""/>
            <p:cNvSpPr/>
            <p:nvPr/>
          </p:nvSpPr>
          <p:spPr>
            <a:xfrm>
              <a:off x="2540153" y="2515813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41" y="0"/>
                  </a:moveTo>
                  <a:lnTo>
                    <a:pt x="0" y="406"/>
                  </a:lnTo>
                  <a:lnTo>
                    <a:pt x="1701" y="1435"/>
                  </a:lnTo>
                  <a:lnTo>
                    <a:pt x="3556" y="2222"/>
                  </a:lnTo>
                  <a:lnTo>
                    <a:pt x="5499" y="2768"/>
                  </a:lnTo>
                  <a:lnTo>
                    <a:pt x="5626" y="2311"/>
                  </a:lnTo>
                  <a:lnTo>
                    <a:pt x="3721" y="1778"/>
                  </a:lnTo>
                  <a:lnTo>
                    <a:pt x="1917" y="1016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3" name="object 4243" descr=""/>
            <p:cNvSpPr/>
            <p:nvPr/>
          </p:nvSpPr>
          <p:spPr>
            <a:xfrm>
              <a:off x="2533408" y="251213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374" y="0"/>
                  </a:moveTo>
                  <a:lnTo>
                    <a:pt x="0" y="2349"/>
                  </a:lnTo>
                  <a:lnTo>
                    <a:pt x="1562" y="3937"/>
                  </a:lnTo>
                  <a:lnTo>
                    <a:pt x="3314" y="5372"/>
                  </a:lnTo>
                  <a:lnTo>
                    <a:pt x="5257" y="6540"/>
                  </a:lnTo>
                  <a:lnTo>
                    <a:pt x="6985" y="3682"/>
                  </a:lnTo>
                  <a:lnTo>
                    <a:pt x="5308" y="2667"/>
                  </a:lnTo>
                  <a:lnTo>
                    <a:pt x="3771" y="1422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4" name="object 4244" descr=""/>
            <p:cNvSpPr/>
            <p:nvPr/>
          </p:nvSpPr>
          <p:spPr>
            <a:xfrm>
              <a:off x="2535453" y="2512131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30" y="0"/>
                  </a:moveTo>
                  <a:lnTo>
                    <a:pt x="0" y="330"/>
                  </a:lnTo>
                  <a:lnTo>
                    <a:pt x="1422" y="1765"/>
                  </a:lnTo>
                  <a:lnTo>
                    <a:pt x="2984" y="3048"/>
                  </a:lnTo>
                  <a:lnTo>
                    <a:pt x="4699" y="4089"/>
                  </a:lnTo>
                  <a:lnTo>
                    <a:pt x="4940" y="3682"/>
                  </a:lnTo>
                  <a:lnTo>
                    <a:pt x="3263" y="2667"/>
                  </a:lnTo>
                  <a:lnTo>
                    <a:pt x="1727" y="142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5" name="object 4245" descr=""/>
            <p:cNvSpPr/>
            <p:nvPr/>
          </p:nvSpPr>
          <p:spPr>
            <a:xfrm>
              <a:off x="2529128" y="250749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578" y="0"/>
                  </a:moveTo>
                  <a:lnTo>
                    <a:pt x="0" y="2120"/>
                  </a:lnTo>
                  <a:lnTo>
                    <a:pt x="673" y="2946"/>
                  </a:lnTo>
                  <a:lnTo>
                    <a:pt x="2781" y="5384"/>
                  </a:lnTo>
                  <a:lnTo>
                    <a:pt x="3886" y="6591"/>
                  </a:lnTo>
                  <a:lnTo>
                    <a:pt x="4279" y="6985"/>
                  </a:lnTo>
                  <a:lnTo>
                    <a:pt x="6654" y="4635"/>
                  </a:lnTo>
                  <a:lnTo>
                    <a:pt x="6299" y="4279"/>
                  </a:lnTo>
                  <a:lnTo>
                    <a:pt x="5969" y="3924"/>
                  </a:lnTo>
                  <a:lnTo>
                    <a:pt x="5626" y="3530"/>
                  </a:lnTo>
                  <a:lnTo>
                    <a:pt x="5270" y="3149"/>
                  </a:lnTo>
                  <a:lnTo>
                    <a:pt x="3911" y="1600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6" name="object 4246" descr=""/>
            <p:cNvSpPr/>
            <p:nvPr/>
          </p:nvSpPr>
          <p:spPr>
            <a:xfrm>
              <a:off x="2531351" y="2507497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355" y="0"/>
                  </a:moveTo>
                  <a:lnTo>
                    <a:pt x="4102" y="4965"/>
                  </a:lnTo>
                  <a:lnTo>
                    <a:pt x="4432" y="4635"/>
                  </a:lnTo>
                  <a:lnTo>
                    <a:pt x="4076" y="4279"/>
                  </a:lnTo>
                  <a:lnTo>
                    <a:pt x="3746" y="3924"/>
                  </a:lnTo>
                  <a:lnTo>
                    <a:pt x="3403" y="3530"/>
                  </a:lnTo>
                  <a:lnTo>
                    <a:pt x="2705" y="2768"/>
                  </a:lnTo>
                  <a:lnTo>
                    <a:pt x="1689" y="160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7" name="object 4247" descr=""/>
            <p:cNvSpPr/>
            <p:nvPr/>
          </p:nvSpPr>
          <p:spPr>
            <a:xfrm>
              <a:off x="2525209" y="2502569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2730" y="0"/>
                  </a:moveTo>
                  <a:lnTo>
                    <a:pt x="0" y="1917"/>
                  </a:lnTo>
                  <a:lnTo>
                    <a:pt x="1244" y="3682"/>
                  </a:lnTo>
                  <a:lnTo>
                    <a:pt x="2552" y="5384"/>
                  </a:lnTo>
                  <a:lnTo>
                    <a:pt x="3911" y="7048"/>
                  </a:lnTo>
                  <a:lnTo>
                    <a:pt x="6502" y="4927"/>
                  </a:lnTo>
                  <a:lnTo>
                    <a:pt x="5181" y="3327"/>
                  </a:lnTo>
                  <a:lnTo>
                    <a:pt x="3911" y="1676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8" name="object 4248" descr=""/>
            <p:cNvSpPr/>
            <p:nvPr/>
          </p:nvSpPr>
          <p:spPr>
            <a:xfrm>
              <a:off x="2527559" y="2502569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81" y="0"/>
                  </a:moveTo>
                  <a:lnTo>
                    <a:pt x="0" y="266"/>
                  </a:lnTo>
                  <a:lnTo>
                    <a:pt x="1193" y="1968"/>
                  </a:lnTo>
                  <a:lnTo>
                    <a:pt x="2463" y="3606"/>
                  </a:lnTo>
                  <a:lnTo>
                    <a:pt x="3784" y="5219"/>
                  </a:lnTo>
                  <a:lnTo>
                    <a:pt x="4152" y="4927"/>
                  </a:lnTo>
                  <a:lnTo>
                    <a:pt x="2832" y="3327"/>
                  </a:lnTo>
                  <a:lnTo>
                    <a:pt x="1562" y="1676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9" name="object 4249" descr=""/>
            <p:cNvSpPr/>
            <p:nvPr/>
          </p:nvSpPr>
          <p:spPr>
            <a:xfrm>
              <a:off x="2521783" y="2497392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984" y="0"/>
                  </a:moveTo>
                  <a:lnTo>
                    <a:pt x="0" y="1485"/>
                  </a:lnTo>
                  <a:lnTo>
                    <a:pt x="1003" y="3492"/>
                  </a:lnTo>
                  <a:lnTo>
                    <a:pt x="2184" y="5321"/>
                  </a:lnTo>
                  <a:lnTo>
                    <a:pt x="3429" y="7099"/>
                  </a:lnTo>
                  <a:lnTo>
                    <a:pt x="6159" y="5181"/>
                  </a:lnTo>
                  <a:lnTo>
                    <a:pt x="4978" y="3492"/>
                  </a:lnTo>
                  <a:lnTo>
                    <a:pt x="3873" y="1765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0" name="object 4250" descr=""/>
            <p:cNvSpPr/>
            <p:nvPr/>
          </p:nvSpPr>
          <p:spPr>
            <a:xfrm>
              <a:off x="2524348" y="2497392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419" y="0"/>
                  </a:moveTo>
                  <a:lnTo>
                    <a:pt x="0" y="203"/>
                  </a:lnTo>
                  <a:lnTo>
                    <a:pt x="901" y="2006"/>
                  </a:lnTo>
                  <a:lnTo>
                    <a:pt x="2019" y="3759"/>
                  </a:lnTo>
                  <a:lnTo>
                    <a:pt x="3213" y="5448"/>
                  </a:lnTo>
                  <a:lnTo>
                    <a:pt x="3594" y="5181"/>
                  </a:lnTo>
                  <a:lnTo>
                    <a:pt x="2412" y="3492"/>
                  </a:lnTo>
                  <a:lnTo>
                    <a:pt x="1308" y="1765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1" name="object 4251" descr=""/>
            <p:cNvSpPr/>
            <p:nvPr/>
          </p:nvSpPr>
          <p:spPr>
            <a:xfrm>
              <a:off x="2520115" y="2491771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139" y="0"/>
                  </a:moveTo>
                  <a:lnTo>
                    <a:pt x="38" y="647"/>
                  </a:lnTo>
                  <a:lnTo>
                    <a:pt x="0" y="1308"/>
                  </a:lnTo>
                  <a:lnTo>
                    <a:pt x="0" y="1663"/>
                  </a:lnTo>
                  <a:lnTo>
                    <a:pt x="1663" y="7112"/>
                  </a:lnTo>
                  <a:lnTo>
                    <a:pt x="4648" y="5626"/>
                  </a:lnTo>
                  <a:lnTo>
                    <a:pt x="4216" y="4737"/>
                  </a:lnTo>
                  <a:lnTo>
                    <a:pt x="3835" y="3848"/>
                  </a:lnTo>
                  <a:lnTo>
                    <a:pt x="3581" y="2984"/>
                  </a:lnTo>
                  <a:lnTo>
                    <a:pt x="3467" y="2552"/>
                  </a:lnTo>
                  <a:lnTo>
                    <a:pt x="3378" y="2133"/>
                  </a:lnTo>
                  <a:lnTo>
                    <a:pt x="3340" y="1574"/>
                  </a:lnTo>
                  <a:lnTo>
                    <a:pt x="3365" y="1003"/>
                  </a:lnTo>
                  <a:lnTo>
                    <a:pt x="3429" y="609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2" name="object 4252" descr=""/>
            <p:cNvSpPr/>
            <p:nvPr/>
          </p:nvSpPr>
          <p:spPr>
            <a:xfrm>
              <a:off x="2522985" y="2492291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101" y="0"/>
                  </a:moveTo>
                  <a:lnTo>
                    <a:pt x="25" y="431"/>
                  </a:lnTo>
                  <a:lnTo>
                    <a:pt x="12" y="647"/>
                  </a:lnTo>
                  <a:lnTo>
                    <a:pt x="12" y="812"/>
                  </a:lnTo>
                  <a:lnTo>
                    <a:pt x="0" y="1066"/>
                  </a:lnTo>
                  <a:lnTo>
                    <a:pt x="12" y="1269"/>
                  </a:lnTo>
                  <a:lnTo>
                    <a:pt x="1358" y="5308"/>
                  </a:lnTo>
                  <a:lnTo>
                    <a:pt x="1778" y="5105"/>
                  </a:lnTo>
                  <a:lnTo>
                    <a:pt x="1346" y="4216"/>
                  </a:lnTo>
                  <a:lnTo>
                    <a:pt x="965" y="3327"/>
                  </a:lnTo>
                  <a:lnTo>
                    <a:pt x="711" y="2463"/>
                  </a:lnTo>
                  <a:lnTo>
                    <a:pt x="596" y="2031"/>
                  </a:lnTo>
                  <a:lnTo>
                    <a:pt x="508" y="1612"/>
                  </a:lnTo>
                  <a:lnTo>
                    <a:pt x="482" y="1142"/>
                  </a:lnTo>
                  <a:lnTo>
                    <a:pt x="495" y="482"/>
                  </a:lnTo>
                  <a:lnTo>
                    <a:pt x="558" y="8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3" name="object 4253" descr=""/>
            <p:cNvSpPr/>
            <p:nvPr/>
          </p:nvSpPr>
          <p:spPr>
            <a:xfrm>
              <a:off x="2520264" y="2485558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797" y="0"/>
                  </a:moveTo>
                  <a:lnTo>
                    <a:pt x="2946" y="787"/>
                  </a:lnTo>
                  <a:lnTo>
                    <a:pt x="2133" y="1663"/>
                  </a:lnTo>
                  <a:lnTo>
                    <a:pt x="1447" y="2705"/>
                  </a:lnTo>
                  <a:lnTo>
                    <a:pt x="761" y="3721"/>
                  </a:lnTo>
                  <a:lnTo>
                    <a:pt x="228" y="4927"/>
                  </a:lnTo>
                  <a:lnTo>
                    <a:pt x="0" y="6223"/>
                  </a:lnTo>
                  <a:lnTo>
                    <a:pt x="3276" y="6819"/>
                  </a:lnTo>
                  <a:lnTo>
                    <a:pt x="3428" y="6032"/>
                  </a:lnTo>
                  <a:lnTo>
                    <a:pt x="3759" y="5270"/>
                  </a:lnTo>
                  <a:lnTo>
                    <a:pt x="4724" y="3810"/>
                  </a:lnTo>
                  <a:lnTo>
                    <a:pt x="5346" y="3111"/>
                  </a:lnTo>
                  <a:lnTo>
                    <a:pt x="6045" y="2476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4" name="object 4254" descr=""/>
            <p:cNvSpPr/>
            <p:nvPr/>
          </p:nvSpPr>
          <p:spPr>
            <a:xfrm>
              <a:off x="2523083" y="2487691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2908" y="0"/>
                  </a:moveTo>
                  <a:lnTo>
                    <a:pt x="0" y="4610"/>
                  </a:lnTo>
                  <a:lnTo>
                    <a:pt x="457" y="4686"/>
                  </a:lnTo>
                  <a:lnTo>
                    <a:pt x="609" y="3898"/>
                  </a:lnTo>
                  <a:lnTo>
                    <a:pt x="939" y="3136"/>
                  </a:lnTo>
                  <a:lnTo>
                    <a:pt x="1904" y="1676"/>
                  </a:lnTo>
                  <a:lnTo>
                    <a:pt x="2527" y="977"/>
                  </a:lnTo>
                  <a:lnTo>
                    <a:pt x="3225" y="342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5" name="object 4255" descr=""/>
            <p:cNvSpPr/>
            <p:nvPr/>
          </p:nvSpPr>
          <p:spPr>
            <a:xfrm>
              <a:off x="2524061" y="2481717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372" y="0"/>
                  </a:moveTo>
                  <a:lnTo>
                    <a:pt x="4038" y="863"/>
                  </a:lnTo>
                  <a:lnTo>
                    <a:pt x="3581" y="1142"/>
                  </a:lnTo>
                  <a:lnTo>
                    <a:pt x="1765" y="2387"/>
                  </a:lnTo>
                  <a:lnTo>
                    <a:pt x="850" y="3073"/>
                  </a:lnTo>
                  <a:lnTo>
                    <a:pt x="0" y="3848"/>
                  </a:lnTo>
                  <a:lnTo>
                    <a:pt x="2247" y="6311"/>
                  </a:lnTo>
                  <a:lnTo>
                    <a:pt x="2946" y="5676"/>
                  </a:lnTo>
                  <a:lnTo>
                    <a:pt x="3733" y="5079"/>
                  </a:lnTo>
                  <a:lnTo>
                    <a:pt x="4559" y="4508"/>
                  </a:lnTo>
                  <a:lnTo>
                    <a:pt x="5397" y="3949"/>
                  </a:lnTo>
                  <a:lnTo>
                    <a:pt x="7162" y="2819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6" name="object 4256" descr=""/>
            <p:cNvSpPr/>
            <p:nvPr/>
          </p:nvSpPr>
          <p:spPr>
            <a:xfrm>
              <a:off x="2525991" y="2484143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4978" y="0"/>
                  </a:moveTo>
                  <a:lnTo>
                    <a:pt x="2781" y="1409"/>
                  </a:lnTo>
                  <a:lnTo>
                    <a:pt x="1524" y="2273"/>
                  </a:lnTo>
                  <a:lnTo>
                    <a:pt x="723" y="2882"/>
                  </a:lnTo>
                  <a:lnTo>
                    <a:pt x="0" y="3543"/>
                  </a:lnTo>
                  <a:lnTo>
                    <a:pt x="317" y="3886"/>
                  </a:lnTo>
                  <a:lnTo>
                    <a:pt x="1016" y="3251"/>
                  </a:lnTo>
                  <a:lnTo>
                    <a:pt x="1803" y="2654"/>
                  </a:lnTo>
                  <a:lnTo>
                    <a:pt x="2628" y="2082"/>
                  </a:lnTo>
                  <a:lnTo>
                    <a:pt x="3467" y="1523"/>
                  </a:lnTo>
                  <a:lnTo>
                    <a:pt x="5232" y="393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7" name="object 4257" descr=""/>
            <p:cNvSpPr/>
            <p:nvPr/>
          </p:nvSpPr>
          <p:spPr>
            <a:xfrm>
              <a:off x="2529429" y="247853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689" y="0"/>
                  </a:moveTo>
                  <a:lnTo>
                    <a:pt x="3733" y="952"/>
                  </a:lnTo>
                  <a:lnTo>
                    <a:pt x="1841" y="2019"/>
                  </a:lnTo>
                  <a:lnTo>
                    <a:pt x="0" y="3174"/>
                  </a:lnTo>
                  <a:lnTo>
                    <a:pt x="1790" y="5994"/>
                  </a:lnTo>
                  <a:lnTo>
                    <a:pt x="3530" y="4902"/>
                  </a:lnTo>
                  <a:lnTo>
                    <a:pt x="5308" y="3898"/>
                  </a:lnTo>
                  <a:lnTo>
                    <a:pt x="7150" y="2997"/>
                  </a:lnTo>
                  <a:lnTo>
                    <a:pt x="568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8" name="object 4258" descr=""/>
            <p:cNvSpPr/>
            <p:nvPr/>
          </p:nvSpPr>
          <p:spPr>
            <a:xfrm>
              <a:off x="2530979" y="2481114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397" y="0"/>
                  </a:moveTo>
                  <a:lnTo>
                    <a:pt x="3543" y="901"/>
                  </a:lnTo>
                  <a:lnTo>
                    <a:pt x="1739" y="1917"/>
                  </a:lnTo>
                  <a:lnTo>
                    <a:pt x="0" y="3022"/>
                  </a:lnTo>
                  <a:lnTo>
                    <a:pt x="241" y="3416"/>
                  </a:lnTo>
                  <a:lnTo>
                    <a:pt x="1981" y="2324"/>
                  </a:lnTo>
                  <a:lnTo>
                    <a:pt x="3759" y="1320"/>
                  </a:lnTo>
                  <a:lnTo>
                    <a:pt x="5600" y="419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9" name="object 4259" descr=""/>
            <p:cNvSpPr/>
            <p:nvPr/>
          </p:nvSpPr>
          <p:spPr>
            <a:xfrm>
              <a:off x="2535116" y="2476044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057" y="0"/>
                  </a:moveTo>
                  <a:lnTo>
                    <a:pt x="3962" y="685"/>
                  </a:lnTo>
                  <a:lnTo>
                    <a:pt x="1955" y="1536"/>
                  </a:lnTo>
                  <a:lnTo>
                    <a:pt x="0" y="2489"/>
                  </a:lnTo>
                  <a:lnTo>
                    <a:pt x="1460" y="5486"/>
                  </a:lnTo>
                  <a:lnTo>
                    <a:pt x="3301" y="4597"/>
                  </a:lnTo>
                  <a:lnTo>
                    <a:pt x="5181" y="3810"/>
                  </a:lnTo>
                  <a:lnTo>
                    <a:pt x="7099" y="3175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0" name="object 4260" descr=""/>
            <p:cNvSpPr/>
            <p:nvPr/>
          </p:nvSpPr>
          <p:spPr>
            <a:xfrm>
              <a:off x="2536374" y="247877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702" y="0"/>
                  </a:moveTo>
                  <a:lnTo>
                    <a:pt x="3759" y="634"/>
                  </a:lnTo>
                  <a:lnTo>
                    <a:pt x="1854" y="1435"/>
                  </a:lnTo>
                  <a:lnTo>
                    <a:pt x="0" y="2336"/>
                  </a:lnTo>
                  <a:lnTo>
                    <a:pt x="203" y="2755"/>
                  </a:lnTo>
                  <a:lnTo>
                    <a:pt x="2044" y="1866"/>
                  </a:lnTo>
                  <a:lnTo>
                    <a:pt x="3924" y="1079"/>
                  </a:lnTo>
                  <a:lnTo>
                    <a:pt x="5842" y="444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1" name="object 4261" descr=""/>
            <p:cNvSpPr/>
            <p:nvPr/>
          </p:nvSpPr>
          <p:spPr>
            <a:xfrm>
              <a:off x="2541181" y="2474213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5943" y="0"/>
                  </a:moveTo>
                  <a:lnTo>
                    <a:pt x="5029" y="355"/>
                  </a:lnTo>
                  <a:lnTo>
                    <a:pt x="4076" y="660"/>
                  </a:lnTo>
                  <a:lnTo>
                    <a:pt x="3098" y="939"/>
                  </a:lnTo>
                  <a:lnTo>
                    <a:pt x="1574" y="1346"/>
                  </a:lnTo>
                  <a:lnTo>
                    <a:pt x="1041" y="1498"/>
                  </a:lnTo>
                  <a:lnTo>
                    <a:pt x="0" y="1828"/>
                  </a:lnTo>
                  <a:lnTo>
                    <a:pt x="1028" y="5003"/>
                  </a:lnTo>
                  <a:lnTo>
                    <a:pt x="1993" y="4699"/>
                  </a:lnTo>
                  <a:lnTo>
                    <a:pt x="5067" y="3860"/>
                  </a:lnTo>
                  <a:lnTo>
                    <a:pt x="6121" y="3517"/>
                  </a:lnTo>
                  <a:lnTo>
                    <a:pt x="7175" y="3098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2" name="object 4262" descr=""/>
            <p:cNvSpPr/>
            <p:nvPr/>
          </p:nvSpPr>
          <p:spPr>
            <a:xfrm>
              <a:off x="2542070" y="2476880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6108" y="0"/>
                  </a:moveTo>
                  <a:lnTo>
                    <a:pt x="5080" y="406"/>
                  </a:lnTo>
                  <a:lnTo>
                    <a:pt x="4038" y="736"/>
                  </a:lnTo>
                  <a:lnTo>
                    <a:pt x="2997" y="1041"/>
                  </a:lnTo>
                  <a:lnTo>
                    <a:pt x="2209" y="1244"/>
                  </a:lnTo>
                  <a:lnTo>
                    <a:pt x="977" y="1587"/>
                  </a:lnTo>
                  <a:lnTo>
                    <a:pt x="0" y="1892"/>
                  </a:lnTo>
                  <a:lnTo>
                    <a:pt x="139" y="2336"/>
                  </a:lnTo>
                  <a:lnTo>
                    <a:pt x="1104" y="2031"/>
                  </a:lnTo>
                  <a:lnTo>
                    <a:pt x="4178" y="1193"/>
                  </a:lnTo>
                  <a:lnTo>
                    <a:pt x="5232" y="850"/>
                  </a:lnTo>
                  <a:lnTo>
                    <a:pt x="6286" y="431"/>
                  </a:lnTo>
                  <a:lnTo>
                    <a:pt x="61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3" name="object 4263" descr=""/>
            <p:cNvSpPr/>
            <p:nvPr/>
          </p:nvSpPr>
          <p:spPr>
            <a:xfrm>
              <a:off x="2547117" y="247109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105" y="0"/>
                  </a:moveTo>
                  <a:lnTo>
                    <a:pt x="4838" y="165"/>
                  </a:lnTo>
                  <a:lnTo>
                    <a:pt x="4572" y="355"/>
                  </a:lnTo>
                  <a:lnTo>
                    <a:pt x="3352" y="1333"/>
                  </a:lnTo>
                  <a:lnTo>
                    <a:pt x="2971" y="1600"/>
                  </a:lnTo>
                  <a:lnTo>
                    <a:pt x="1778" y="2336"/>
                  </a:lnTo>
                  <a:lnTo>
                    <a:pt x="914" y="2755"/>
                  </a:lnTo>
                  <a:lnTo>
                    <a:pt x="0" y="3111"/>
                  </a:lnTo>
                  <a:lnTo>
                    <a:pt x="1244" y="6223"/>
                  </a:lnTo>
                  <a:lnTo>
                    <a:pt x="6273" y="3263"/>
                  </a:lnTo>
                  <a:lnTo>
                    <a:pt x="6565" y="3035"/>
                  </a:lnTo>
                  <a:lnTo>
                    <a:pt x="6908" y="2806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4" name="object 4264" descr=""/>
            <p:cNvSpPr/>
            <p:nvPr/>
          </p:nvSpPr>
          <p:spPr>
            <a:xfrm>
              <a:off x="2548183" y="2473505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588" y="0"/>
                  </a:moveTo>
                  <a:lnTo>
                    <a:pt x="5397" y="114"/>
                  </a:lnTo>
                  <a:lnTo>
                    <a:pt x="3975" y="1244"/>
                  </a:lnTo>
                  <a:lnTo>
                    <a:pt x="3505" y="1574"/>
                  </a:lnTo>
                  <a:lnTo>
                    <a:pt x="2044" y="2476"/>
                  </a:lnTo>
                  <a:lnTo>
                    <a:pt x="1028" y="2959"/>
                  </a:lnTo>
                  <a:lnTo>
                    <a:pt x="0" y="3365"/>
                  </a:lnTo>
                  <a:lnTo>
                    <a:pt x="177" y="3809"/>
                  </a:lnTo>
                  <a:lnTo>
                    <a:pt x="4711" y="1257"/>
                  </a:lnTo>
                  <a:lnTo>
                    <a:pt x="4953" y="1079"/>
                  </a:lnTo>
                  <a:lnTo>
                    <a:pt x="5207" y="850"/>
                  </a:lnTo>
                  <a:lnTo>
                    <a:pt x="5334" y="761"/>
                  </a:lnTo>
                  <a:lnTo>
                    <a:pt x="5499" y="622"/>
                  </a:lnTo>
                  <a:lnTo>
                    <a:pt x="5842" y="393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5" name="object 4265" descr=""/>
            <p:cNvSpPr/>
            <p:nvPr/>
          </p:nvSpPr>
          <p:spPr>
            <a:xfrm>
              <a:off x="2552226" y="2469634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4953" y="0"/>
                  </a:moveTo>
                  <a:lnTo>
                    <a:pt x="0" y="1447"/>
                  </a:lnTo>
                  <a:lnTo>
                    <a:pt x="1803" y="4267"/>
                  </a:lnTo>
                  <a:lnTo>
                    <a:pt x="2489" y="3822"/>
                  </a:lnTo>
                  <a:lnTo>
                    <a:pt x="3238" y="3555"/>
                  </a:lnTo>
                  <a:lnTo>
                    <a:pt x="4838" y="3365"/>
                  </a:lnTo>
                  <a:lnTo>
                    <a:pt x="5715" y="3454"/>
                  </a:lnTo>
                  <a:lnTo>
                    <a:pt x="6604" y="3670"/>
                  </a:lnTo>
                  <a:lnTo>
                    <a:pt x="7378" y="419"/>
                  </a:lnTo>
                  <a:lnTo>
                    <a:pt x="6223" y="139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6" name="object 4266" descr=""/>
            <p:cNvSpPr/>
            <p:nvPr/>
          </p:nvSpPr>
          <p:spPr>
            <a:xfrm>
              <a:off x="2553775" y="247253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3314" y="0"/>
                  </a:moveTo>
                  <a:lnTo>
                    <a:pt x="1562" y="203"/>
                  </a:lnTo>
                  <a:lnTo>
                    <a:pt x="749" y="495"/>
                  </a:lnTo>
                  <a:lnTo>
                    <a:pt x="0" y="977"/>
                  </a:lnTo>
                  <a:lnTo>
                    <a:pt x="253" y="1371"/>
                  </a:lnTo>
                  <a:lnTo>
                    <a:pt x="939" y="927"/>
                  </a:lnTo>
                  <a:lnTo>
                    <a:pt x="1689" y="660"/>
                  </a:lnTo>
                  <a:lnTo>
                    <a:pt x="2489" y="571"/>
                  </a:lnTo>
                  <a:lnTo>
                    <a:pt x="3289" y="469"/>
                  </a:lnTo>
                  <a:lnTo>
                    <a:pt x="4165" y="558"/>
                  </a:lnTo>
                  <a:lnTo>
                    <a:pt x="5054" y="774"/>
                  </a:lnTo>
                  <a:lnTo>
                    <a:pt x="5168" y="317"/>
                  </a:lnTo>
                  <a:lnTo>
                    <a:pt x="4229" y="101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7" name="object 4267" descr=""/>
            <p:cNvSpPr/>
            <p:nvPr/>
          </p:nvSpPr>
          <p:spPr>
            <a:xfrm>
              <a:off x="2558825" y="247005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774" y="0"/>
                  </a:moveTo>
                  <a:lnTo>
                    <a:pt x="0" y="3251"/>
                  </a:lnTo>
                  <a:lnTo>
                    <a:pt x="901" y="3454"/>
                  </a:lnTo>
                  <a:lnTo>
                    <a:pt x="1816" y="3797"/>
                  </a:lnTo>
                  <a:lnTo>
                    <a:pt x="3657" y="4572"/>
                  </a:lnTo>
                  <a:lnTo>
                    <a:pt x="5537" y="5473"/>
                  </a:lnTo>
                  <a:lnTo>
                    <a:pt x="6972" y="2463"/>
                  </a:lnTo>
                  <a:lnTo>
                    <a:pt x="5054" y="1536"/>
                  </a:lnTo>
                  <a:lnTo>
                    <a:pt x="3009" y="673"/>
                  </a:lnTo>
                  <a:lnTo>
                    <a:pt x="1930" y="279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8" name="object 4268" descr=""/>
            <p:cNvSpPr/>
            <p:nvPr/>
          </p:nvSpPr>
          <p:spPr>
            <a:xfrm>
              <a:off x="2558825" y="2472850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14" y="0"/>
                  </a:moveTo>
                  <a:lnTo>
                    <a:pt x="0" y="457"/>
                  </a:lnTo>
                  <a:lnTo>
                    <a:pt x="901" y="660"/>
                  </a:lnTo>
                  <a:lnTo>
                    <a:pt x="1816" y="1003"/>
                  </a:lnTo>
                  <a:lnTo>
                    <a:pt x="3657" y="1778"/>
                  </a:lnTo>
                  <a:lnTo>
                    <a:pt x="5537" y="2679"/>
                  </a:lnTo>
                  <a:lnTo>
                    <a:pt x="5740" y="2260"/>
                  </a:lnTo>
                  <a:lnTo>
                    <a:pt x="3848" y="1346"/>
                  </a:lnTo>
                  <a:lnTo>
                    <a:pt x="1981" y="558"/>
                  </a:lnTo>
                  <a:lnTo>
                    <a:pt x="1041" y="215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9" name="object 4269" descr=""/>
            <p:cNvSpPr/>
            <p:nvPr/>
          </p:nvSpPr>
          <p:spPr>
            <a:xfrm>
              <a:off x="2564359" y="247251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435" y="0"/>
                  </a:moveTo>
                  <a:lnTo>
                    <a:pt x="0" y="3009"/>
                  </a:lnTo>
                  <a:lnTo>
                    <a:pt x="965" y="3479"/>
                  </a:lnTo>
                  <a:lnTo>
                    <a:pt x="2476" y="4152"/>
                  </a:lnTo>
                  <a:lnTo>
                    <a:pt x="4000" y="4762"/>
                  </a:lnTo>
                  <a:lnTo>
                    <a:pt x="5067" y="5156"/>
                  </a:lnTo>
                  <a:lnTo>
                    <a:pt x="6235" y="5422"/>
                  </a:lnTo>
                  <a:lnTo>
                    <a:pt x="6985" y="2171"/>
                  </a:lnTo>
                  <a:lnTo>
                    <a:pt x="6096" y="1968"/>
                  </a:lnTo>
                  <a:lnTo>
                    <a:pt x="5168" y="1638"/>
                  </a:lnTo>
                  <a:lnTo>
                    <a:pt x="3759" y="1066"/>
                  </a:lnTo>
                  <a:lnTo>
                    <a:pt x="2844" y="660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0" name="object 4270" descr=""/>
            <p:cNvSpPr/>
            <p:nvPr/>
          </p:nvSpPr>
          <p:spPr>
            <a:xfrm>
              <a:off x="2564359" y="247510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03" y="0"/>
                  </a:moveTo>
                  <a:lnTo>
                    <a:pt x="6235" y="2832"/>
                  </a:lnTo>
                  <a:lnTo>
                    <a:pt x="6337" y="2374"/>
                  </a:lnTo>
                  <a:lnTo>
                    <a:pt x="5219" y="2120"/>
                  </a:lnTo>
                  <a:lnTo>
                    <a:pt x="4165" y="1727"/>
                  </a:lnTo>
                  <a:lnTo>
                    <a:pt x="2654" y="1117"/>
                  </a:lnTo>
                  <a:lnTo>
                    <a:pt x="1663" y="685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1" name="object 4271" descr=""/>
            <p:cNvSpPr/>
            <p:nvPr/>
          </p:nvSpPr>
          <p:spPr>
            <a:xfrm>
              <a:off x="2570599" y="247468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749" y="0"/>
                  </a:moveTo>
                  <a:lnTo>
                    <a:pt x="0" y="3251"/>
                  </a:lnTo>
                  <a:lnTo>
                    <a:pt x="139" y="3289"/>
                  </a:lnTo>
                  <a:lnTo>
                    <a:pt x="292" y="3314"/>
                  </a:lnTo>
                  <a:lnTo>
                    <a:pt x="431" y="3352"/>
                  </a:lnTo>
                  <a:lnTo>
                    <a:pt x="774" y="3416"/>
                  </a:lnTo>
                  <a:lnTo>
                    <a:pt x="1206" y="3517"/>
                  </a:lnTo>
                  <a:lnTo>
                    <a:pt x="1422" y="3594"/>
                  </a:lnTo>
                  <a:lnTo>
                    <a:pt x="1854" y="3721"/>
                  </a:lnTo>
                  <a:lnTo>
                    <a:pt x="2717" y="4064"/>
                  </a:lnTo>
                  <a:lnTo>
                    <a:pt x="3568" y="4445"/>
                  </a:lnTo>
                  <a:lnTo>
                    <a:pt x="4381" y="4927"/>
                  </a:lnTo>
                  <a:lnTo>
                    <a:pt x="5156" y="5473"/>
                  </a:lnTo>
                  <a:lnTo>
                    <a:pt x="7099" y="2755"/>
                  </a:lnTo>
                  <a:lnTo>
                    <a:pt x="1803" y="228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2" name="object 4272" descr=""/>
            <p:cNvSpPr/>
            <p:nvPr/>
          </p:nvSpPr>
          <p:spPr>
            <a:xfrm>
              <a:off x="2570599" y="2477477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01" y="0"/>
                  </a:moveTo>
                  <a:lnTo>
                    <a:pt x="0" y="457"/>
                  </a:lnTo>
                  <a:lnTo>
                    <a:pt x="139" y="495"/>
                  </a:lnTo>
                  <a:lnTo>
                    <a:pt x="292" y="520"/>
                  </a:lnTo>
                  <a:lnTo>
                    <a:pt x="431" y="558"/>
                  </a:lnTo>
                  <a:lnTo>
                    <a:pt x="774" y="622"/>
                  </a:lnTo>
                  <a:lnTo>
                    <a:pt x="1206" y="723"/>
                  </a:lnTo>
                  <a:lnTo>
                    <a:pt x="1422" y="800"/>
                  </a:lnTo>
                  <a:lnTo>
                    <a:pt x="1854" y="927"/>
                  </a:lnTo>
                  <a:lnTo>
                    <a:pt x="5156" y="2679"/>
                  </a:lnTo>
                  <a:lnTo>
                    <a:pt x="5422" y="2298"/>
                  </a:lnTo>
                  <a:lnTo>
                    <a:pt x="4635" y="1727"/>
                  </a:lnTo>
                  <a:lnTo>
                    <a:pt x="3784" y="1231"/>
                  </a:lnTo>
                  <a:lnTo>
                    <a:pt x="2908" y="850"/>
                  </a:lnTo>
                  <a:lnTo>
                    <a:pt x="2463" y="647"/>
                  </a:lnTo>
                  <a:lnTo>
                    <a:pt x="2019" y="482"/>
                  </a:lnTo>
                  <a:lnTo>
                    <a:pt x="1562" y="342"/>
                  </a:lnTo>
                  <a:lnTo>
                    <a:pt x="1104" y="215"/>
                  </a:lnTo>
                  <a:lnTo>
                    <a:pt x="241" y="3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3" name="object 4273" descr=""/>
            <p:cNvSpPr/>
            <p:nvPr/>
          </p:nvSpPr>
          <p:spPr>
            <a:xfrm>
              <a:off x="2575750" y="247743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955" y="0"/>
                  </a:moveTo>
                  <a:lnTo>
                    <a:pt x="0" y="2717"/>
                  </a:lnTo>
                  <a:lnTo>
                    <a:pt x="1549" y="3822"/>
                  </a:lnTo>
                  <a:lnTo>
                    <a:pt x="2895" y="5219"/>
                  </a:lnTo>
                  <a:lnTo>
                    <a:pt x="3860" y="6807"/>
                  </a:lnTo>
                  <a:lnTo>
                    <a:pt x="6718" y="5067"/>
                  </a:lnTo>
                  <a:lnTo>
                    <a:pt x="6096" y="4063"/>
                  </a:lnTo>
                  <a:lnTo>
                    <a:pt x="5372" y="3136"/>
                  </a:lnTo>
                  <a:lnTo>
                    <a:pt x="3771" y="1447"/>
                  </a:lnTo>
                  <a:lnTo>
                    <a:pt x="2895" y="673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4" name="object 4274" descr=""/>
            <p:cNvSpPr/>
            <p:nvPr/>
          </p:nvSpPr>
          <p:spPr>
            <a:xfrm>
              <a:off x="2575750" y="2479775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279" y="0"/>
                  </a:moveTo>
                  <a:lnTo>
                    <a:pt x="0" y="380"/>
                  </a:lnTo>
                  <a:lnTo>
                    <a:pt x="1549" y="1485"/>
                  </a:lnTo>
                  <a:lnTo>
                    <a:pt x="2895" y="2882"/>
                  </a:lnTo>
                  <a:lnTo>
                    <a:pt x="3860" y="4470"/>
                  </a:lnTo>
                  <a:lnTo>
                    <a:pt x="4254" y="4229"/>
                  </a:lnTo>
                  <a:lnTo>
                    <a:pt x="3251" y="2578"/>
                  </a:lnTo>
                  <a:lnTo>
                    <a:pt x="1866" y="1142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5" name="object 4275" descr=""/>
            <p:cNvSpPr/>
            <p:nvPr/>
          </p:nvSpPr>
          <p:spPr>
            <a:xfrm>
              <a:off x="2579608" y="2482503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2857" y="0"/>
                  </a:moveTo>
                  <a:lnTo>
                    <a:pt x="0" y="1739"/>
                  </a:lnTo>
                  <a:lnTo>
                    <a:pt x="965" y="3314"/>
                  </a:lnTo>
                  <a:lnTo>
                    <a:pt x="1524" y="5092"/>
                  </a:lnTo>
                  <a:lnTo>
                    <a:pt x="1447" y="6807"/>
                  </a:lnTo>
                  <a:lnTo>
                    <a:pt x="4787" y="6946"/>
                  </a:lnTo>
                  <a:lnTo>
                    <a:pt x="4838" y="5702"/>
                  </a:lnTo>
                  <a:lnTo>
                    <a:pt x="4660" y="4457"/>
                  </a:lnTo>
                  <a:lnTo>
                    <a:pt x="3975" y="2108"/>
                  </a:lnTo>
                  <a:lnTo>
                    <a:pt x="3467" y="1015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6" name="object 4276" descr=""/>
            <p:cNvSpPr/>
            <p:nvPr/>
          </p:nvSpPr>
          <p:spPr>
            <a:xfrm>
              <a:off x="2579608" y="2484002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406" y="0"/>
                  </a:moveTo>
                  <a:lnTo>
                    <a:pt x="0" y="241"/>
                  </a:lnTo>
                  <a:lnTo>
                    <a:pt x="965" y="1816"/>
                  </a:lnTo>
                  <a:lnTo>
                    <a:pt x="1524" y="3594"/>
                  </a:lnTo>
                  <a:lnTo>
                    <a:pt x="1447" y="5308"/>
                  </a:lnTo>
                  <a:lnTo>
                    <a:pt x="1917" y="5334"/>
                  </a:lnTo>
                  <a:lnTo>
                    <a:pt x="1993" y="3492"/>
                  </a:lnTo>
                  <a:lnTo>
                    <a:pt x="1409" y="1638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7" name="object 4277" descr=""/>
            <p:cNvSpPr/>
            <p:nvPr/>
          </p:nvSpPr>
          <p:spPr>
            <a:xfrm>
              <a:off x="2579121" y="2489307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1930" y="0"/>
                  </a:moveTo>
                  <a:lnTo>
                    <a:pt x="0" y="4800"/>
                  </a:lnTo>
                  <a:lnTo>
                    <a:pt x="2603" y="6896"/>
                  </a:lnTo>
                  <a:lnTo>
                    <a:pt x="5270" y="139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8" name="object 4278" descr=""/>
            <p:cNvSpPr/>
            <p:nvPr/>
          </p:nvSpPr>
          <p:spPr>
            <a:xfrm>
              <a:off x="2579121" y="2489307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1930" y="0"/>
                  </a:moveTo>
                  <a:lnTo>
                    <a:pt x="0" y="4800"/>
                  </a:lnTo>
                  <a:lnTo>
                    <a:pt x="368" y="5092"/>
                  </a:lnTo>
                  <a:lnTo>
                    <a:pt x="2400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9" name="object 4279" descr=""/>
            <p:cNvSpPr/>
            <p:nvPr/>
          </p:nvSpPr>
          <p:spPr>
            <a:xfrm>
              <a:off x="2574612" y="2494104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4508" y="0"/>
                  </a:moveTo>
                  <a:lnTo>
                    <a:pt x="0" y="2717"/>
                  </a:lnTo>
                  <a:lnTo>
                    <a:pt x="1016" y="5905"/>
                  </a:lnTo>
                  <a:lnTo>
                    <a:pt x="7112" y="2108"/>
                  </a:lnTo>
                  <a:lnTo>
                    <a:pt x="450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0" name="object 4280" descr=""/>
            <p:cNvSpPr/>
            <p:nvPr/>
          </p:nvSpPr>
          <p:spPr>
            <a:xfrm>
              <a:off x="2574612" y="2494104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4508" y="0"/>
                  </a:moveTo>
                  <a:lnTo>
                    <a:pt x="0" y="2717"/>
                  </a:lnTo>
                  <a:lnTo>
                    <a:pt x="139" y="3162"/>
                  </a:lnTo>
                  <a:lnTo>
                    <a:pt x="4876" y="292"/>
                  </a:lnTo>
                  <a:lnTo>
                    <a:pt x="45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1" name="object 4281" descr=""/>
            <p:cNvSpPr/>
            <p:nvPr/>
          </p:nvSpPr>
          <p:spPr>
            <a:xfrm>
              <a:off x="2568703" y="249682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5905" y="0"/>
                  </a:moveTo>
                  <a:lnTo>
                    <a:pt x="4038" y="584"/>
                  </a:lnTo>
                  <a:lnTo>
                    <a:pt x="2032" y="965"/>
                  </a:lnTo>
                  <a:lnTo>
                    <a:pt x="0" y="1257"/>
                  </a:lnTo>
                  <a:lnTo>
                    <a:pt x="469" y="4559"/>
                  </a:lnTo>
                  <a:lnTo>
                    <a:pt x="2616" y="4254"/>
                  </a:lnTo>
                  <a:lnTo>
                    <a:pt x="4762" y="3860"/>
                  </a:lnTo>
                  <a:lnTo>
                    <a:pt x="6921" y="3187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2" name="object 4282" descr=""/>
            <p:cNvSpPr/>
            <p:nvPr/>
          </p:nvSpPr>
          <p:spPr>
            <a:xfrm>
              <a:off x="2568703" y="2496820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5905" y="0"/>
                  </a:moveTo>
                  <a:lnTo>
                    <a:pt x="4038" y="584"/>
                  </a:lnTo>
                  <a:lnTo>
                    <a:pt x="2032" y="965"/>
                  </a:lnTo>
                  <a:lnTo>
                    <a:pt x="0" y="1257"/>
                  </a:lnTo>
                  <a:lnTo>
                    <a:pt x="63" y="1727"/>
                  </a:lnTo>
                  <a:lnTo>
                    <a:pt x="2108" y="1435"/>
                  </a:lnTo>
                  <a:lnTo>
                    <a:pt x="4140" y="1054"/>
                  </a:lnTo>
                  <a:lnTo>
                    <a:pt x="6057" y="444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3" name="object 4283" descr=""/>
            <p:cNvSpPr/>
            <p:nvPr/>
          </p:nvSpPr>
          <p:spPr>
            <a:xfrm>
              <a:off x="2562537" y="249807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159" y="0"/>
                  </a:moveTo>
                  <a:lnTo>
                    <a:pt x="4140" y="292"/>
                  </a:lnTo>
                  <a:lnTo>
                    <a:pt x="2070" y="469"/>
                  </a:lnTo>
                  <a:lnTo>
                    <a:pt x="0" y="596"/>
                  </a:lnTo>
                  <a:lnTo>
                    <a:pt x="203" y="3937"/>
                  </a:lnTo>
                  <a:lnTo>
                    <a:pt x="2336" y="3797"/>
                  </a:lnTo>
                  <a:lnTo>
                    <a:pt x="4483" y="3606"/>
                  </a:lnTo>
                  <a:lnTo>
                    <a:pt x="6629" y="3314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4" name="object 4284" descr=""/>
            <p:cNvSpPr/>
            <p:nvPr/>
          </p:nvSpPr>
          <p:spPr>
            <a:xfrm>
              <a:off x="2562537" y="2498074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6159" y="0"/>
                  </a:moveTo>
                  <a:lnTo>
                    <a:pt x="4140" y="292"/>
                  </a:lnTo>
                  <a:lnTo>
                    <a:pt x="2070" y="469"/>
                  </a:lnTo>
                  <a:lnTo>
                    <a:pt x="0" y="596"/>
                  </a:lnTo>
                  <a:lnTo>
                    <a:pt x="25" y="1066"/>
                  </a:lnTo>
                  <a:lnTo>
                    <a:pt x="2108" y="939"/>
                  </a:lnTo>
                  <a:lnTo>
                    <a:pt x="4178" y="749"/>
                  </a:lnTo>
                  <a:lnTo>
                    <a:pt x="6235" y="469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5" name="object 4285" descr=""/>
            <p:cNvSpPr/>
            <p:nvPr/>
          </p:nvSpPr>
          <p:spPr>
            <a:xfrm>
              <a:off x="2556076" y="249867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464" y="0"/>
                  </a:moveTo>
                  <a:lnTo>
                    <a:pt x="4381" y="101"/>
                  </a:lnTo>
                  <a:lnTo>
                    <a:pt x="2959" y="152"/>
                  </a:lnTo>
                  <a:lnTo>
                    <a:pt x="2133" y="152"/>
                  </a:lnTo>
                  <a:lnTo>
                    <a:pt x="965" y="76"/>
                  </a:lnTo>
                  <a:lnTo>
                    <a:pt x="495" y="0"/>
                  </a:lnTo>
                  <a:lnTo>
                    <a:pt x="0" y="3302"/>
                  </a:lnTo>
                  <a:lnTo>
                    <a:pt x="571" y="3390"/>
                  </a:lnTo>
                  <a:lnTo>
                    <a:pt x="1155" y="3454"/>
                  </a:lnTo>
                  <a:lnTo>
                    <a:pt x="2031" y="3492"/>
                  </a:lnTo>
                  <a:lnTo>
                    <a:pt x="2616" y="3492"/>
                  </a:lnTo>
                  <a:lnTo>
                    <a:pt x="4521" y="3441"/>
                  </a:lnTo>
                  <a:lnTo>
                    <a:pt x="6654" y="3327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6" name="object 4286" descr=""/>
            <p:cNvSpPr/>
            <p:nvPr/>
          </p:nvSpPr>
          <p:spPr>
            <a:xfrm>
              <a:off x="2556496" y="2498677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6045" y="0"/>
                  </a:moveTo>
                  <a:lnTo>
                    <a:pt x="3962" y="101"/>
                  </a:lnTo>
                  <a:lnTo>
                    <a:pt x="2540" y="152"/>
                  </a:lnTo>
                  <a:lnTo>
                    <a:pt x="1714" y="152"/>
                  </a:lnTo>
                  <a:lnTo>
                    <a:pt x="546" y="76"/>
                  </a:lnTo>
                  <a:lnTo>
                    <a:pt x="76" y="0"/>
                  </a:lnTo>
                  <a:lnTo>
                    <a:pt x="0" y="457"/>
                  </a:lnTo>
                  <a:lnTo>
                    <a:pt x="482" y="533"/>
                  </a:lnTo>
                  <a:lnTo>
                    <a:pt x="977" y="584"/>
                  </a:lnTo>
                  <a:lnTo>
                    <a:pt x="1701" y="622"/>
                  </a:lnTo>
                  <a:lnTo>
                    <a:pt x="3987" y="571"/>
                  </a:lnTo>
                  <a:lnTo>
                    <a:pt x="5029" y="520"/>
                  </a:lnTo>
                  <a:lnTo>
                    <a:pt x="6070" y="457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7" name="object 4287" descr=""/>
            <p:cNvSpPr/>
            <p:nvPr/>
          </p:nvSpPr>
          <p:spPr>
            <a:xfrm>
              <a:off x="2549678" y="249693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1206" y="0"/>
                  </a:moveTo>
                  <a:lnTo>
                    <a:pt x="6388" y="5041"/>
                  </a:lnTo>
                  <a:lnTo>
                    <a:pt x="6896" y="1739"/>
                  </a:lnTo>
                  <a:lnTo>
                    <a:pt x="5956" y="1600"/>
                  </a:lnTo>
                  <a:lnTo>
                    <a:pt x="5029" y="1358"/>
                  </a:lnTo>
                  <a:lnTo>
                    <a:pt x="3149" y="749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8" name="object 4288" descr=""/>
            <p:cNvSpPr/>
            <p:nvPr/>
          </p:nvSpPr>
          <p:spPr>
            <a:xfrm>
              <a:off x="2550720" y="2496936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165" y="0"/>
                  </a:moveTo>
                  <a:lnTo>
                    <a:pt x="5778" y="2209"/>
                  </a:lnTo>
                  <a:lnTo>
                    <a:pt x="5854" y="1739"/>
                  </a:lnTo>
                  <a:lnTo>
                    <a:pt x="4914" y="1600"/>
                  </a:lnTo>
                  <a:lnTo>
                    <a:pt x="3987" y="1358"/>
                  </a:lnTo>
                  <a:lnTo>
                    <a:pt x="2108" y="74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9" name="object 4289" descr=""/>
            <p:cNvSpPr/>
            <p:nvPr/>
          </p:nvSpPr>
          <p:spPr>
            <a:xfrm>
              <a:off x="2544194" y="249506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253" y="0"/>
                  </a:moveTo>
                  <a:lnTo>
                    <a:pt x="50" y="0"/>
                  </a:lnTo>
                  <a:lnTo>
                    <a:pt x="0" y="3340"/>
                  </a:lnTo>
                  <a:lnTo>
                    <a:pt x="507" y="3416"/>
                  </a:lnTo>
                  <a:lnTo>
                    <a:pt x="1676" y="3670"/>
                  </a:lnTo>
                  <a:lnTo>
                    <a:pt x="2146" y="3797"/>
                  </a:lnTo>
                  <a:lnTo>
                    <a:pt x="3555" y="4241"/>
                  </a:lnTo>
                  <a:lnTo>
                    <a:pt x="5486" y="4978"/>
                  </a:lnTo>
                  <a:lnTo>
                    <a:pt x="6692" y="1866"/>
                  </a:lnTo>
                  <a:lnTo>
                    <a:pt x="4686" y="1092"/>
                  </a:lnTo>
                  <a:lnTo>
                    <a:pt x="3606" y="762"/>
                  </a:lnTo>
                  <a:lnTo>
                    <a:pt x="3073" y="584"/>
                  </a:lnTo>
                  <a:lnTo>
                    <a:pt x="2514" y="431"/>
                  </a:lnTo>
                  <a:lnTo>
                    <a:pt x="1676" y="241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0" name="object 4290" descr=""/>
            <p:cNvSpPr/>
            <p:nvPr/>
          </p:nvSpPr>
          <p:spPr>
            <a:xfrm>
              <a:off x="2544232" y="2495066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215" y="0"/>
                  </a:moveTo>
                  <a:lnTo>
                    <a:pt x="12" y="0"/>
                  </a:lnTo>
                  <a:lnTo>
                    <a:pt x="0" y="469"/>
                  </a:lnTo>
                  <a:lnTo>
                    <a:pt x="177" y="469"/>
                  </a:lnTo>
                  <a:lnTo>
                    <a:pt x="558" y="520"/>
                  </a:lnTo>
                  <a:lnTo>
                    <a:pt x="6477" y="2311"/>
                  </a:lnTo>
                  <a:lnTo>
                    <a:pt x="6654" y="1866"/>
                  </a:lnTo>
                  <a:lnTo>
                    <a:pt x="4648" y="1092"/>
                  </a:lnTo>
                  <a:lnTo>
                    <a:pt x="3568" y="762"/>
                  </a:lnTo>
                  <a:lnTo>
                    <a:pt x="3035" y="584"/>
                  </a:lnTo>
                  <a:lnTo>
                    <a:pt x="2476" y="431"/>
                  </a:lnTo>
                  <a:lnTo>
                    <a:pt x="1638" y="24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1" name="object 4291" descr=""/>
            <p:cNvSpPr/>
            <p:nvPr/>
          </p:nvSpPr>
          <p:spPr>
            <a:xfrm>
              <a:off x="2539009" y="2495066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5232" y="0"/>
                  </a:moveTo>
                  <a:lnTo>
                    <a:pt x="4965" y="0"/>
                  </a:lnTo>
                  <a:lnTo>
                    <a:pt x="4406" y="63"/>
                  </a:lnTo>
                  <a:lnTo>
                    <a:pt x="0" y="5969"/>
                  </a:lnTo>
                  <a:lnTo>
                    <a:pt x="3302" y="6451"/>
                  </a:lnTo>
                  <a:lnTo>
                    <a:pt x="3371" y="5969"/>
                  </a:lnTo>
                  <a:lnTo>
                    <a:pt x="3467" y="5549"/>
                  </a:lnTo>
                  <a:lnTo>
                    <a:pt x="5194" y="3340"/>
                  </a:lnTo>
                  <a:lnTo>
                    <a:pt x="523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2" name="object 4292" descr=""/>
            <p:cNvSpPr/>
            <p:nvPr/>
          </p:nvSpPr>
          <p:spPr>
            <a:xfrm>
              <a:off x="2539009" y="2495066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5232" y="0"/>
                  </a:moveTo>
                  <a:lnTo>
                    <a:pt x="4965" y="0"/>
                  </a:lnTo>
                  <a:lnTo>
                    <a:pt x="4813" y="12"/>
                  </a:lnTo>
                  <a:lnTo>
                    <a:pt x="1206" y="2336"/>
                  </a:lnTo>
                  <a:lnTo>
                    <a:pt x="825" y="2946"/>
                  </a:lnTo>
                  <a:lnTo>
                    <a:pt x="584" y="3568"/>
                  </a:lnTo>
                  <a:lnTo>
                    <a:pt x="203" y="4775"/>
                  </a:lnTo>
                  <a:lnTo>
                    <a:pt x="88" y="5372"/>
                  </a:lnTo>
                  <a:lnTo>
                    <a:pt x="0" y="5969"/>
                  </a:lnTo>
                  <a:lnTo>
                    <a:pt x="469" y="6032"/>
                  </a:lnTo>
                  <a:lnTo>
                    <a:pt x="546" y="5461"/>
                  </a:lnTo>
                  <a:lnTo>
                    <a:pt x="660" y="4889"/>
                  </a:lnTo>
                  <a:lnTo>
                    <a:pt x="4673" y="495"/>
                  </a:lnTo>
                  <a:lnTo>
                    <a:pt x="4940" y="469"/>
                  </a:lnTo>
                  <a:lnTo>
                    <a:pt x="5232" y="469"/>
                  </a:lnTo>
                  <a:lnTo>
                    <a:pt x="52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3" name="object 4293" descr=""/>
            <p:cNvSpPr/>
            <p:nvPr/>
          </p:nvSpPr>
          <p:spPr>
            <a:xfrm>
              <a:off x="2538814" y="2501030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190" y="0"/>
                  </a:moveTo>
                  <a:lnTo>
                    <a:pt x="25" y="1181"/>
                  </a:lnTo>
                  <a:lnTo>
                    <a:pt x="0" y="2336"/>
                  </a:lnTo>
                  <a:lnTo>
                    <a:pt x="101" y="4622"/>
                  </a:lnTo>
                  <a:lnTo>
                    <a:pt x="241" y="5740"/>
                  </a:lnTo>
                  <a:lnTo>
                    <a:pt x="444" y="6845"/>
                  </a:lnTo>
                  <a:lnTo>
                    <a:pt x="3733" y="6235"/>
                  </a:lnTo>
                  <a:lnTo>
                    <a:pt x="3555" y="5270"/>
                  </a:lnTo>
                  <a:lnTo>
                    <a:pt x="3428" y="4292"/>
                  </a:lnTo>
                  <a:lnTo>
                    <a:pt x="3340" y="2349"/>
                  </a:lnTo>
                  <a:lnTo>
                    <a:pt x="3365" y="1396"/>
                  </a:lnTo>
                  <a:lnTo>
                    <a:pt x="3505" y="48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4" name="object 4294" descr=""/>
            <p:cNvSpPr/>
            <p:nvPr/>
          </p:nvSpPr>
          <p:spPr>
            <a:xfrm>
              <a:off x="2538814" y="2501030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190" y="0"/>
                  </a:moveTo>
                  <a:lnTo>
                    <a:pt x="25" y="1181"/>
                  </a:lnTo>
                  <a:lnTo>
                    <a:pt x="0" y="2336"/>
                  </a:lnTo>
                  <a:lnTo>
                    <a:pt x="101" y="4622"/>
                  </a:lnTo>
                  <a:lnTo>
                    <a:pt x="241" y="5740"/>
                  </a:lnTo>
                  <a:lnTo>
                    <a:pt x="444" y="6845"/>
                  </a:lnTo>
                  <a:lnTo>
                    <a:pt x="901" y="6756"/>
                  </a:lnTo>
                  <a:lnTo>
                    <a:pt x="698" y="5676"/>
                  </a:lnTo>
                  <a:lnTo>
                    <a:pt x="571" y="4571"/>
                  </a:lnTo>
                  <a:lnTo>
                    <a:pt x="469" y="2336"/>
                  </a:lnTo>
                  <a:lnTo>
                    <a:pt x="495" y="1219"/>
                  </a:lnTo>
                  <a:lnTo>
                    <a:pt x="660" y="7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5" name="object 4295" descr=""/>
            <p:cNvSpPr/>
            <p:nvPr/>
          </p:nvSpPr>
          <p:spPr>
            <a:xfrm>
              <a:off x="2539263" y="2507267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3276" y="0"/>
                  </a:moveTo>
                  <a:lnTo>
                    <a:pt x="0" y="609"/>
                  </a:lnTo>
                  <a:lnTo>
                    <a:pt x="203" y="1714"/>
                  </a:lnTo>
                  <a:lnTo>
                    <a:pt x="469" y="2806"/>
                  </a:lnTo>
                  <a:lnTo>
                    <a:pt x="1181" y="4965"/>
                  </a:lnTo>
                  <a:lnTo>
                    <a:pt x="1612" y="6032"/>
                  </a:lnTo>
                  <a:lnTo>
                    <a:pt x="2146" y="7061"/>
                  </a:lnTo>
                  <a:lnTo>
                    <a:pt x="5105" y="5511"/>
                  </a:lnTo>
                  <a:lnTo>
                    <a:pt x="4241" y="3835"/>
                  </a:lnTo>
                  <a:lnTo>
                    <a:pt x="3644" y="1930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6" name="object 4296" descr=""/>
            <p:cNvSpPr/>
            <p:nvPr/>
          </p:nvSpPr>
          <p:spPr>
            <a:xfrm>
              <a:off x="2539263" y="2507788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457" y="0"/>
                  </a:moveTo>
                  <a:lnTo>
                    <a:pt x="0" y="88"/>
                  </a:lnTo>
                  <a:lnTo>
                    <a:pt x="203" y="1193"/>
                  </a:lnTo>
                  <a:lnTo>
                    <a:pt x="469" y="2285"/>
                  </a:lnTo>
                  <a:lnTo>
                    <a:pt x="1181" y="4444"/>
                  </a:lnTo>
                  <a:lnTo>
                    <a:pt x="1612" y="5511"/>
                  </a:lnTo>
                  <a:lnTo>
                    <a:pt x="2146" y="6540"/>
                  </a:lnTo>
                  <a:lnTo>
                    <a:pt x="2565" y="6324"/>
                  </a:lnTo>
                  <a:lnTo>
                    <a:pt x="2032" y="5321"/>
                  </a:lnTo>
                  <a:lnTo>
                    <a:pt x="1612" y="4279"/>
                  </a:lnTo>
                  <a:lnTo>
                    <a:pt x="927" y="2158"/>
                  </a:lnTo>
                  <a:lnTo>
                    <a:pt x="660" y="109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7" name="object 4297" descr=""/>
            <p:cNvSpPr/>
            <p:nvPr/>
          </p:nvSpPr>
          <p:spPr>
            <a:xfrm>
              <a:off x="2541404" y="2512779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959" y="0"/>
                  </a:moveTo>
                  <a:lnTo>
                    <a:pt x="0" y="1549"/>
                  </a:lnTo>
                  <a:lnTo>
                    <a:pt x="546" y="2578"/>
                  </a:lnTo>
                  <a:lnTo>
                    <a:pt x="1193" y="3594"/>
                  </a:lnTo>
                  <a:lnTo>
                    <a:pt x="5524" y="6654"/>
                  </a:lnTo>
                  <a:lnTo>
                    <a:pt x="6311" y="3403"/>
                  </a:lnTo>
                  <a:lnTo>
                    <a:pt x="5715" y="3263"/>
                  </a:lnTo>
                  <a:lnTo>
                    <a:pt x="5067" y="2844"/>
                  </a:lnTo>
                  <a:lnTo>
                    <a:pt x="4495" y="2222"/>
                  </a:lnTo>
                  <a:lnTo>
                    <a:pt x="3911" y="1612"/>
                  </a:lnTo>
                  <a:lnTo>
                    <a:pt x="3403" y="838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8" name="object 4298" descr=""/>
            <p:cNvSpPr/>
            <p:nvPr/>
          </p:nvSpPr>
          <p:spPr>
            <a:xfrm>
              <a:off x="2541404" y="251411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19" y="0"/>
                  </a:moveTo>
                  <a:lnTo>
                    <a:pt x="5524" y="5321"/>
                  </a:lnTo>
                  <a:lnTo>
                    <a:pt x="5638" y="4864"/>
                  </a:lnTo>
                  <a:lnTo>
                    <a:pt x="4965" y="4698"/>
                  </a:lnTo>
                  <a:lnTo>
                    <a:pt x="4356" y="4419"/>
                  </a:lnTo>
                  <a:lnTo>
                    <a:pt x="952" y="1003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9" name="object 4299" descr=""/>
            <p:cNvSpPr/>
            <p:nvPr/>
          </p:nvSpPr>
          <p:spPr>
            <a:xfrm>
              <a:off x="2547259" y="2509666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289" y="0"/>
                  </a:moveTo>
                  <a:lnTo>
                    <a:pt x="0" y="571"/>
                  </a:lnTo>
                  <a:lnTo>
                    <a:pt x="342" y="2540"/>
                  </a:lnTo>
                  <a:lnTo>
                    <a:pt x="495" y="4533"/>
                  </a:lnTo>
                  <a:lnTo>
                    <a:pt x="457" y="6515"/>
                  </a:lnTo>
                  <a:lnTo>
                    <a:pt x="3797" y="6591"/>
                  </a:lnTo>
                  <a:lnTo>
                    <a:pt x="3848" y="4381"/>
                  </a:lnTo>
                  <a:lnTo>
                    <a:pt x="3670" y="2171"/>
                  </a:lnTo>
                  <a:lnTo>
                    <a:pt x="328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0" name="object 4300" descr=""/>
            <p:cNvSpPr/>
            <p:nvPr/>
          </p:nvSpPr>
          <p:spPr>
            <a:xfrm>
              <a:off x="2550091" y="2509666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457" y="0"/>
                  </a:moveTo>
                  <a:lnTo>
                    <a:pt x="0" y="76"/>
                  </a:lnTo>
                  <a:lnTo>
                    <a:pt x="368" y="2222"/>
                  </a:lnTo>
                  <a:lnTo>
                    <a:pt x="546" y="4394"/>
                  </a:lnTo>
                  <a:lnTo>
                    <a:pt x="508" y="6578"/>
                  </a:lnTo>
                  <a:lnTo>
                    <a:pt x="965" y="6591"/>
                  </a:lnTo>
                  <a:lnTo>
                    <a:pt x="1016" y="4381"/>
                  </a:lnTo>
                  <a:lnTo>
                    <a:pt x="838" y="217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1" name="object 4301" descr=""/>
            <p:cNvSpPr/>
            <p:nvPr/>
          </p:nvSpPr>
          <p:spPr>
            <a:xfrm>
              <a:off x="2545651" y="2503284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098" y="0"/>
                  </a:moveTo>
                  <a:lnTo>
                    <a:pt x="0" y="1244"/>
                  </a:lnTo>
                  <a:lnTo>
                    <a:pt x="736" y="3073"/>
                  </a:lnTo>
                  <a:lnTo>
                    <a:pt x="1257" y="5003"/>
                  </a:lnTo>
                  <a:lnTo>
                    <a:pt x="1600" y="6959"/>
                  </a:lnTo>
                  <a:lnTo>
                    <a:pt x="4902" y="6388"/>
                  </a:lnTo>
                  <a:lnTo>
                    <a:pt x="4508" y="4216"/>
                  </a:lnTo>
                  <a:lnTo>
                    <a:pt x="3924" y="2070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2" name="object 4302" descr=""/>
            <p:cNvSpPr/>
            <p:nvPr/>
          </p:nvSpPr>
          <p:spPr>
            <a:xfrm>
              <a:off x="2548318" y="2503284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431" y="0"/>
                  </a:moveTo>
                  <a:lnTo>
                    <a:pt x="0" y="177"/>
                  </a:lnTo>
                  <a:lnTo>
                    <a:pt x="812" y="2209"/>
                  </a:lnTo>
                  <a:lnTo>
                    <a:pt x="1396" y="4318"/>
                  </a:lnTo>
                  <a:lnTo>
                    <a:pt x="1765" y="6464"/>
                  </a:lnTo>
                  <a:lnTo>
                    <a:pt x="2235" y="6388"/>
                  </a:lnTo>
                  <a:lnTo>
                    <a:pt x="1841" y="4216"/>
                  </a:lnTo>
                  <a:lnTo>
                    <a:pt x="1257" y="207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3" name="object 4303" descr=""/>
            <p:cNvSpPr/>
            <p:nvPr/>
          </p:nvSpPr>
          <p:spPr>
            <a:xfrm>
              <a:off x="2542805" y="2497415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616" y="0"/>
                  </a:moveTo>
                  <a:lnTo>
                    <a:pt x="0" y="2070"/>
                  </a:lnTo>
                  <a:lnTo>
                    <a:pt x="1168" y="3568"/>
                  </a:lnTo>
                  <a:lnTo>
                    <a:pt x="2108" y="5295"/>
                  </a:lnTo>
                  <a:lnTo>
                    <a:pt x="2844" y="7112"/>
                  </a:lnTo>
                  <a:lnTo>
                    <a:pt x="5943" y="5867"/>
                  </a:lnTo>
                  <a:lnTo>
                    <a:pt x="5118" y="3810"/>
                  </a:lnTo>
                  <a:lnTo>
                    <a:pt x="4038" y="1803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4" name="object 4304" descr=""/>
            <p:cNvSpPr/>
            <p:nvPr/>
          </p:nvSpPr>
          <p:spPr>
            <a:xfrm>
              <a:off x="2545053" y="2497415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68" y="0"/>
                  </a:moveTo>
                  <a:lnTo>
                    <a:pt x="0" y="292"/>
                  </a:lnTo>
                  <a:lnTo>
                    <a:pt x="1384" y="2057"/>
                  </a:lnTo>
                  <a:lnTo>
                    <a:pt x="2438" y="4013"/>
                  </a:lnTo>
                  <a:lnTo>
                    <a:pt x="3263" y="6045"/>
                  </a:lnTo>
                  <a:lnTo>
                    <a:pt x="3695" y="5867"/>
                  </a:lnTo>
                  <a:lnTo>
                    <a:pt x="2870" y="3810"/>
                  </a:lnTo>
                  <a:lnTo>
                    <a:pt x="1790" y="180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5" name="object 4305" descr=""/>
            <p:cNvSpPr/>
            <p:nvPr/>
          </p:nvSpPr>
          <p:spPr>
            <a:xfrm>
              <a:off x="2538582" y="249295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460" y="0"/>
                  </a:moveTo>
                  <a:lnTo>
                    <a:pt x="0" y="3009"/>
                  </a:lnTo>
                  <a:lnTo>
                    <a:pt x="1612" y="3784"/>
                  </a:lnTo>
                  <a:lnTo>
                    <a:pt x="3048" y="5029"/>
                  </a:lnTo>
                  <a:lnTo>
                    <a:pt x="4216" y="6527"/>
                  </a:lnTo>
                  <a:lnTo>
                    <a:pt x="6845" y="4457"/>
                  </a:lnTo>
                  <a:lnTo>
                    <a:pt x="6134" y="3556"/>
                  </a:lnTo>
                  <a:lnTo>
                    <a:pt x="5334" y="2705"/>
                  </a:lnTo>
                  <a:lnTo>
                    <a:pt x="4432" y="1955"/>
                  </a:lnTo>
                  <a:lnTo>
                    <a:pt x="3543" y="1193"/>
                  </a:lnTo>
                  <a:lnTo>
                    <a:pt x="2540" y="520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6" name="object 4306" descr=""/>
            <p:cNvSpPr/>
            <p:nvPr/>
          </p:nvSpPr>
          <p:spPr>
            <a:xfrm>
              <a:off x="2539839" y="249295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203" y="0"/>
                  </a:moveTo>
                  <a:lnTo>
                    <a:pt x="0" y="419"/>
                  </a:lnTo>
                  <a:lnTo>
                    <a:pt x="1041" y="927"/>
                  </a:lnTo>
                  <a:lnTo>
                    <a:pt x="2006" y="1574"/>
                  </a:lnTo>
                  <a:lnTo>
                    <a:pt x="3746" y="3048"/>
                  </a:lnTo>
                  <a:lnTo>
                    <a:pt x="4521" y="3873"/>
                  </a:lnTo>
                  <a:lnTo>
                    <a:pt x="5219" y="4749"/>
                  </a:lnTo>
                  <a:lnTo>
                    <a:pt x="5587" y="4457"/>
                  </a:lnTo>
                  <a:lnTo>
                    <a:pt x="4876" y="3556"/>
                  </a:lnTo>
                  <a:lnTo>
                    <a:pt x="4076" y="2705"/>
                  </a:lnTo>
                  <a:lnTo>
                    <a:pt x="3174" y="1955"/>
                  </a:lnTo>
                  <a:lnTo>
                    <a:pt x="2285" y="1193"/>
                  </a:lnTo>
                  <a:lnTo>
                    <a:pt x="1282" y="52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7" name="object 4307" descr=""/>
            <p:cNvSpPr/>
            <p:nvPr/>
          </p:nvSpPr>
          <p:spPr>
            <a:xfrm>
              <a:off x="2533018" y="2491661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1193" y="0"/>
                  </a:moveTo>
                  <a:lnTo>
                    <a:pt x="596" y="25"/>
                  </a:lnTo>
                  <a:lnTo>
                    <a:pt x="0" y="76"/>
                  </a:lnTo>
                  <a:lnTo>
                    <a:pt x="342" y="3403"/>
                  </a:lnTo>
                  <a:lnTo>
                    <a:pt x="1244" y="3340"/>
                  </a:lnTo>
                  <a:lnTo>
                    <a:pt x="2146" y="3365"/>
                  </a:lnTo>
                  <a:lnTo>
                    <a:pt x="2590" y="3403"/>
                  </a:lnTo>
                  <a:lnTo>
                    <a:pt x="3911" y="3632"/>
                  </a:lnTo>
                  <a:lnTo>
                    <a:pt x="4762" y="3911"/>
                  </a:lnTo>
                  <a:lnTo>
                    <a:pt x="5562" y="4305"/>
                  </a:lnTo>
                  <a:lnTo>
                    <a:pt x="7023" y="1295"/>
                  </a:lnTo>
                  <a:lnTo>
                    <a:pt x="5943" y="774"/>
                  </a:lnTo>
                  <a:lnTo>
                    <a:pt x="4775" y="393"/>
                  </a:lnTo>
                  <a:lnTo>
                    <a:pt x="2997" y="88"/>
                  </a:lnTo>
                  <a:lnTo>
                    <a:pt x="2387" y="25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8" name="object 4308" descr=""/>
            <p:cNvSpPr/>
            <p:nvPr/>
          </p:nvSpPr>
          <p:spPr>
            <a:xfrm>
              <a:off x="2533018" y="2491661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1193" y="0"/>
                  </a:moveTo>
                  <a:lnTo>
                    <a:pt x="596" y="25"/>
                  </a:lnTo>
                  <a:lnTo>
                    <a:pt x="0" y="76"/>
                  </a:lnTo>
                  <a:lnTo>
                    <a:pt x="50" y="546"/>
                  </a:lnTo>
                  <a:lnTo>
                    <a:pt x="1206" y="431"/>
                  </a:lnTo>
                  <a:lnTo>
                    <a:pt x="2362" y="457"/>
                  </a:lnTo>
                  <a:lnTo>
                    <a:pt x="4660" y="850"/>
                  </a:lnTo>
                  <a:lnTo>
                    <a:pt x="5778" y="1206"/>
                  </a:lnTo>
                  <a:lnTo>
                    <a:pt x="6819" y="1714"/>
                  </a:lnTo>
                  <a:lnTo>
                    <a:pt x="7023" y="1295"/>
                  </a:lnTo>
                  <a:lnTo>
                    <a:pt x="5943" y="774"/>
                  </a:lnTo>
                  <a:lnTo>
                    <a:pt x="4775" y="393"/>
                  </a:lnTo>
                  <a:lnTo>
                    <a:pt x="2997" y="88"/>
                  </a:lnTo>
                  <a:lnTo>
                    <a:pt x="2387" y="25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9" name="object 4309" descr=""/>
            <p:cNvSpPr/>
            <p:nvPr/>
          </p:nvSpPr>
          <p:spPr>
            <a:xfrm>
              <a:off x="2526630" y="2491739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388" y="0"/>
                  </a:moveTo>
                  <a:lnTo>
                    <a:pt x="0" y="3987"/>
                  </a:lnTo>
                  <a:lnTo>
                    <a:pt x="2844" y="5740"/>
                  </a:lnTo>
                  <a:lnTo>
                    <a:pt x="3289" y="5016"/>
                  </a:lnTo>
                  <a:lnTo>
                    <a:pt x="3822" y="4444"/>
                  </a:lnTo>
                  <a:lnTo>
                    <a:pt x="5118" y="3644"/>
                  </a:lnTo>
                  <a:lnTo>
                    <a:pt x="5880" y="3403"/>
                  </a:lnTo>
                  <a:lnTo>
                    <a:pt x="6731" y="3314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0" name="object 4310" descr=""/>
            <p:cNvSpPr/>
            <p:nvPr/>
          </p:nvSpPr>
          <p:spPr>
            <a:xfrm>
              <a:off x="2526630" y="249173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388" y="0"/>
                  </a:moveTo>
                  <a:lnTo>
                    <a:pt x="0" y="3987"/>
                  </a:lnTo>
                  <a:lnTo>
                    <a:pt x="393" y="4229"/>
                  </a:lnTo>
                  <a:lnTo>
                    <a:pt x="711" y="3721"/>
                  </a:lnTo>
                  <a:lnTo>
                    <a:pt x="1079" y="3225"/>
                  </a:lnTo>
                  <a:lnTo>
                    <a:pt x="6438" y="469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1" name="object 4311" descr=""/>
            <p:cNvSpPr/>
            <p:nvPr/>
          </p:nvSpPr>
          <p:spPr>
            <a:xfrm>
              <a:off x="2524521" y="2495729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2108" y="0"/>
                  </a:moveTo>
                  <a:lnTo>
                    <a:pt x="0" y="6578"/>
                  </a:lnTo>
                  <a:lnTo>
                    <a:pt x="3302" y="7086"/>
                  </a:lnTo>
                  <a:lnTo>
                    <a:pt x="3454" y="6108"/>
                  </a:lnTo>
                  <a:lnTo>
                    <a:pt x="3644" y="5143"/>
                  </a:lnTo>
                  <a:lnTo>
                    <a:pt x="4178" y="3314"/>
                  </a:lnTo>
                  <a:lnTo>
                    <a:pt x="4521" y="2463"/>
                  </a:lnTo>
                  <a:lnTo>
                    <a:pt x="4953" y="1739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2" name="object 4312" descr=""/>
            <p:cNvSpPr/>
            <p:nvPr/>
          </p:nvSpPr>
          <p:spPr>
            <a:xfrm>
              <a:off x="2524521" y="2495729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2108" y="0"/>
                  </a:moveTo>
                  <a:lnTo>
                    <a:pt x="0" y="6578"/>
                  </a:lnTo>
                  <a:lnTo>
                    <a:pt x="457" y="6654"/>
                  </a:lnTo>
                  <a:lnTo>
                    <a:pt x="635" y="5575"/>
                  </a:lnTo>
                  <a:lnTo>
                    <a:pt x="838" y="4495"/>
                  </a:lnTo>
                  <a:lnTo>
                    <a:pt x="1473" y="2349"/>
                  </a:lnTo>
                  <a:lnTo>
                    <a:pt x="1879" y="1270"/>
                  </a:lnTo>
                  <a:lnTo>
                    <a:pt x="2514" y="241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3" name="object 4313" descr=""/>
            <p:cNvSpPr/>
            <p:nvPr/>
          </p:nvSpPr>
          <p:spPr>
            <a:xfrm>
              <a:off x="2523835" y="250231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685" y="0"/>
                  </a:moveTo>
                  <a:lnTo>
                    <a:pt x="355" y="2159"/>
                  </a:lnTo>
                  <a:lnTo>
                    <a:pt x="203" y="4279"/>
                  </a:lnTo>
                  <a:lnTo>
                    <a:pt x="0" y="6350"/>
                  </a:lnTo>
                  <a:lnTo>
                    <a:pt x="3327" y="6667"/>
                  </a:lnTo>
                  <a:lnTo>
                    <a:pt x="3530" y="4559"/>
                  </a:lnTo>
                  <a:lnTo>
                    <a:pt x="3682" y="2489"/>
                  </a:lnTo>
                  <a:lnTo>
                    <a:pt x="3987" y="507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4" name="object 4314" descr=""/>
            <p:cNvSpPr/>
            <p:nvPr/>
          </p:nvSpPr>
          <p:spPr>
            <a:xfrm>
              <a:off x="2523835" y="2502312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685" y="0"/>
                  </a:moveTo>
                  <a:lnTo>
                    <a:pt x="355" y="2159"/>
                  </a:lnTo>
                  <a:lnTo>
                    <a:pt x="203" y="4279"/>
                  </a:lnTo>
                  <a:lnTo>
                    <a:pt x="0" y="6350"/>
                  </a:lnTo>
                  <a:lnTo>
                    <a:pt x="469" y="6388"/>
                  </a:lnTo>
                  <a:lnTo>
                    <a:pt x="660" y="4318"/>
                  </a:lnTo>
                  <a:lnTo>
                    <a:pt x="812" y="2209"/>
                  </a:lnTo>
                  <a:lnTo>
                    <a:pt x="1143" y="63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5" name="object 4315" descr=""/>
            <p:cNvSpPr/>
            <p:nvPr/>
          </p:nvSpPr>
          <p:spPr>
            <a:xfrm>
              <a:off x="2522880" y="2508660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952" y="0"/>
                  </a:moveTo>
                  <a:lnTo>
                    <a:pt x="749" y="2044"/>
                  </a:lnTo>
                  <a:lnTo>
                    <a:pt x="457" y="4025"/>
                  </a:lnTo>
                  <a:lnTo>
                    <a:pt x="266" y="4991"/>
                  </a:lnTo>
                  <a:lnTo>
                    <a:pt x="0" y="5905"/>
                  </a:lnTo>
                  <a:lnTo>
                    <a:pt x="3213" y="6819"/>
                  </a:lnTo>
                  <a:lnTo>
                    <a:pt x="3530" y="5715"/>
                  </a:lnTo>
                  <a:lnTo>
                    <a:pt x="3746" y="4622"/>
                  </a:lnTo>
                  <a:lnTo>
                    <a:pt x="4064" y="2438"/>
                  </a:lnTo>
                  <a:lnTo>
                    <a:pt x="4279" y="317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6" name="object 4316" descr=""/>
            <p:cNvSpPr/>
            <p:nvPr/>
          </p:nvSpPr>
          <p:spPr>
            <a:xfrm>
              <a:off x="2522880" y="2508660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952" y="0"/>
                  </a:moveTo>
                  <a:lnTo>
                    <a:pt x="749" y="2044"/>
                  </a:lnTo>
                  <a:lnTo>
                    <a:pt x="596" y="3035"/>
                  </a:lnTo>
                  <a:lnTo>
                    <a:pt x="457" y="4025"/>
                  </a:lnTo>
                  <a:lnTo>
                    <a:pt x="266" y="4991"/>
                  </a:lnTo>
                  <a:lnTo>
                    <a:pt x="0" y="5905"/>
                  </a:lnTo>
                  <a:lnTo>
                    <a:pt x="444" y="6032"/>
                  </a:lnTo>
                  <a:lnTo>
                    <a:pt x="990" y="4140"/>
                  </a:lnTo>
                  <a:lnTo>
                    <a:pt x="1219" y="2120"/>
                  </a:lnTo>
                  <a:lnTo>
                    <a:pt x="1422" y="50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7" name="object 4317" descr=""/>
            <p:cNvSpPr/>
            <p:nvPr/>
          </p:nvSpPr>
          <p:spPr>
            <a:xfrm>
              <a:off x="2520397" y="2514570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489" y="0"/>
                  </a:moveTo>
                  <a:lnTo>
                    <a:pt x="2222" y="914"/>
                  </a:lnTo>
                  <a:lnTo>
                    <a:pt x="1892" y="1790"/>
                  </a:lnTo>
                  <a:lnTo>
                    <a:pt x="1460" y="2527"/>
                  </a:lnTo>
                  <a:lnTo>
                    <a:pt x="1041" y="3276"/>
                  </a:lnTo>
                  <a:lnTo>
                    <a:pt x="520" y="3860"/>
                  </a:lnTo>
                  <a:lnTo>
                    <a:pt x="0" y="4114"/>
                  </a:lnTo>
                  <a:lnTo>
                    <a:pt x="1524" y="7086"/>
                  </a:lnTo>
                  <a:lnTo>
                    <a:pt x="5702" y="91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8" name="object 4318" descr=""/>
            <p:cNvSpPr/>
            <p:nvPr/>
          </p:nvSpPr>
          <p:spPr>
            <a:xfrm>
              <a:off x="2520397" y="2514570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2489" y="0"/>
                  </a:moveTo>
                  <a:lnTo>
                    <a:pt x="2222" y="914"/>
                  </a:lnTo>
                  <a:lnTo>
                    <a:pt x="1892" y="1790"/>
                  </a:lnTo>
                  <a:lnTo>
                    <a:pt x="1460" y="2527"/>
                  </a:lnTo>
                  <a:lnTo>
                    <a:pt x="1041" y="3276"/>
                  </a:lnTo>
                  <a:lnTo>
                    <a:pt x="520" y="3860"/>
                  </a:lnTo>
                  <a:lnTo>
                    <a:pt x="0" y="4114"/>
                  </a:lnTo>
                  <a:lnTo>
                    <a:pt x="215" y="4533"/>
                  </a:lnTo>
                  <a:lnTo>
                    <a:pt x="850" y="4216"/>
                  </a:lnTo>
                  <a:lnTo>
                    <a:pt x="1422" y="3555"/>
                  </a:lnTo>
                  <a:lnTo>
                    <a:pt x="1866" y="2768"/>
                  </a:lnTo>
                  <a:lnTo>
                    <a:pt x="2324" y="1981"/>
                  </a:lnTo>
                  <a:lnTo>
                    <a:pt x="2667" y="1066"/>
                  </a:lnTo>
                  <a:lnTo>
                    <a:pt x="2933" y="12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9" name="object 4319" descr=""/>
            <p:cNvSpPr/>
            <p:nvPr/>
          </p:nvSpPr>
          <p:spPr>
            <a:xfrm>
              <a:off x="2514345" y="2517352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2362" y="0"/>
                  </a:moveTo>
                  <a:lnTo>
                    <a:pt x="0" y="2362"/>
                  </a:lnTo>
                  <a:lnTo>
                    <a:pt x="431" y="2794"/>
                  </a:lnTo>
                  <a:lnTo>
                    <a:pt x="901" y="3200"/>
                  </a:lnTo>
                  <a:lnTo>
                    <a:pt x="1943" y="3937"/>
                  </a:lnTo>
                  <a:lnTo>
                    <a:pt x="2527" y="4254"/>
                  </a:lnTo>
                  <a:lnTo>
                    <a:pt x="3835" y="4737"/>
                  </a:lnTo>
                  <a:lnTo>
                    <a:pt x="4572" y="4902"/>
                  </a:lnTo>
                  <a:lnTo>
                    <a:pt x="6121" y="4864"/>
                  </a:lnTo>
                  <a:lnTo>
                    <a:pt x="6908" y="4648"/>
                  </a:lnTo>
                  <a:lnTo>
                    <a:pt x="7581" y="4305"/>
                  </a:lnTo>
                  <a:lnTo>
                    <a:pt x="6057" y="1333"/>
                  </a:lnTo>
                  <a:lnTo>
                    <a:pt x="5791" y="1460"/>
                  </a:lnTo>
                  <a:lnTo>
                    <a:pt x="5537" y="1524"/>
                  </a:lnTo>
                  <a:lnTo>
                    <a:pt x="4978" y="1549"/>
                  </a:lnTo>
                  <a:lnTo>
                    <a:pt x="4673" y="1485"/>
                  </a:lnTo>
                  <a:lnTo>
                    <a:pt x="3683" y="1130"/>
                  </a:lnTo>
                  <a:lnTo>
                    <a:pt x="2984" y="622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0" name="object 4320" descr=""/>
            <p:cNvSpPr/>
            <p:nvPr/>
          </p:nvSpPr>
          <p:spPr>
            <a:xfrm>
              <a:off x="2516377" y="2517352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30" y="0"/>
                  </a:moveTo>
                  <a:lnTo>
                    <a:pt x="2895" y="2019"/>
                  </a:lnTo>
                  <a:lnTo>
                    <a:pt x="3594" y="1993"/>
                  </a:lnTo>
                  <a:lnTo>
                    <a:pt x="3911" y="1917"/>
                  </a:lnTo>
                  <a:lnTo>
                    <a:pt x="4229" y="1752"/>
                  </a:lnTo>
                  <a:lnTo>
                    <a:pt x="4025" y="1333"/>
                  </a:lnTo>
                  <a:lnTo>
                    <a:pt x="3759" y="1460"/>
                  </a:lnTo>
                  <a:lnTo>
                    <a:pt x="3505" y="1524"/>
                  </a:lnTo>
                  <a:lnTo>
                    <a:pt x="2946" y="1549"/>
                  </a:lnTo>
                  <a:lnTo>
                    <a:pt x="2641" y="1485"/>
                  </a:lnTo>
                  <a:lnTo>
                    <a:pt x="1651" y="1130"/>
                  </a:lnTo>
                  <a:lnTo>
                    <a:pt x="952" y="62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1" name="object 4321" descr=""/>
            <p:cNvSpPr/>
            <p:nvPr/>
          </p:nvSpPr>
          <p:spPr>
            <a:xfrm>
              <a:off x="2510693" y="251262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124" y="0"/>
                  </a:moveTo>
                  <a:lnTo>
                    <a:pt x="0" y="1168"/>
                  </a:lnTo>
                  <a:lnTo>
                    <a:pt x="393" y="2235"/>
                  </a:lnTo>
                  <a:lnTo>
                    <a:pt x="889" y="3289"/>
                  </a:lnTo>
                  <a:lnTo>
                    <a:pt x="2082" y="5270"/>
                  </a:lnTo>
                  <a:lnTo>
                    <a:pt x="2794" y="6223"/>
                  </a:lnTo>
                  <a:lnTo>
                    <a:pt x="3644" y="7086"/>
                  </a:lnTo>
                  <a:lnTo>
                    <a:pt x="6019" y="4724"/>
                  </a:lnTo>
                  <a:lnTo>
                    <a:pt x="5397" y="4102"/>
                  </a:lnTo>
                  <a:lnTo>
                    <a:pt x="4826" y="3352"/>
                  </a:lnTo>
                  <a:lnTo>
                    <a:pt x="3860" y="1752"/>
                  </a:lnTo>
                  <a:lnTo>
                    <a:pt x="3454" y="889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2" name="object 4322" descr=""/>
            <p:cNvSpPr/>
            <p:nvPr/>
          </p:nvSpPr>
          <p:spPr>
            <a:xfrm>
              <a:off x="2513373" y="2512627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444" y="0"/>
                  </a:moveTo>
                  <a:lnTo>
                    <a:pt x="0" y="165"/>
                  </a:lnTo>
                  <a:lnTo>
                    <a:pt x="342" y="1079"/>
                  </a:lnTo>
                  <a:lnTo>
                    <a:pt x="774" y="1968"/>
                  </a:lnTo>
                  <a:lnTo>
                    <a:pt x="1765" y="3619"/>
                  </a:lnTo>
                  <a:lnTo>
                    <a:pt x="2349" y="4394"/>
                  </a:lnTo>
                  <a:lnTo>
                    <a:pt x="2997" y="5054"/>
                  </a:lnTo>
                  <a:lnTo>
                    <a:pt x="3340" y="4724"/>
                  </a:lnTo>
                  <a:lnTo>
                    <a:pt x="2717" y="4102"/>
                  </a:lnTo>
                  <a:lnTo>
                    <a:pt x="2146" y="3352"/>
                  </a:lnTo>
                  <a:lnTo>
                    <a:pt x="1181" y="1752"/>
                  </a:lnTo>
                  <a:lnTo>
                    <a:pt x="774" y="889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3" name="object 4323" descr=""/>
            <p:cNvSpPr/>
            <p:nvPr/>
          </p:nvSpPr>
          <p:spPr>
            <a:xfrm>
              <a:off x="2509445" y="2507049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340" y="0"/>
                  </a:moveTo>
                  <a:lnTo>
                    <a:pt x="0" y="12"/>
                  </a:lnTo>
                  <a:lnTo>
                    <a:pt x="12" y="2324"/>
                  </a:lnTo>
                  <a:lnTo>
                    <a:pt x="444" y="4597"/>
                  </a:lnTo>
                  <a:lnTo>
                    <a:pt x="1244" y="6743"/>
                  </a:lnTo>
                  <a:lnTo>
                    <a:pt x="4368" y="5575"/>
                  </a:lnTo>
                  <a:lnTo>
                    <a:pt x="3708" y="3797"/>
                  </a:lnTo>
                  <a:lnTo>
                    <a:pt x="3352" y="1892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4" name="object 4324" descr=""/>
            <p:cNvSpPr/>
            <p:nvPr/>
          </p:nvSpPr>
          <p:spPr>
            <a:xfrm>
              <a:off x="2512315" y="2507049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469" y="0"/>
                  </a:moveTo>
                  <a:lnTo>
                    <a:pt x="0" y="0"/>
                  </a:lnTo>
                  <a:lnTo>
                    <a:pt x="12" y="1943"/>
                  </a:lnTo>
                  <a:lnTo>
                    <a:pt x="381" y="3911"/>
                  </a:lnTo>
                  <a:lnTo>
                    <a:pt x="1066" y="5740"/>
                  </a:lnTo>
                  <a:lnTo>
                    <a:pt x="1498" y="5575"/>
                  </a:lnTo>
                  <a:lnTo>
                    <a:pt x="838" y="3797"/>
                  </a:lnTo>
                  <a:lnTo>
                    <a:pt x="482" y="1892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5" name="object 4325" descr=""/>
            <p:cNvSpPr/>
            <p:nvPr/>
          </p:nvSpPr>
          <p:spPr>
            <a:xfrm>
              <a:off x="2509436" y="2500254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384" y="0"/>
                  </a:moveTo>
                  <a:lnTo>
                    <a:pt x="444" y="2158"/>
                  </a:lnTo>
                  <a:lnTo>
                    <a:pt x="0" y="4495"/>
                  </a:lnTo>
                  <a:lnTo>
                    <a:pt x="12" y="6807"/>
                  </a:lnTo>
                  <a:lnTo>
                    <a:pt x="3352" y="6794"/>
                  </a:lnTo>
                  <a:lnTo>
                    <a:pt x="3340" y="4902"/>
                  </a:lnTo>
                  <a:lnTo>
                    <a:pt x="3695" y="3035"/>
                  </a:lnTo>
                  <a:lnTo>
                    <a:pt x="4444" y="134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6" name="object 4326" descr=""/>
            <p:cNvSpPr/>
            <p:nvPr/>
          </p:nvSpPr>
          <p:spPr>
            <a:xfrm>
              <a:off x="2512306" y="2501410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1142" y="0"/>
                  </a:moveTo>
                  <a:lnTo>
                    <a:pt x="368" y="1765"/>
                  </a:lnTo>
                  <a:lnTo>
                    <a:pt x="0" y="3695"/>
                  </a:lnTo>
                  <a:lnTo>
                    <a:pt x="12" y="5638"/>
                  </a:lnTo>
                  <a:lnTo>
                    <a:pt x="482" y="5638"/>
                  </a:lnTo>
                  <a:lnTo>
                    <a:pt x="469" y="3746"/>
                  </a:lnTo>
                  <a:lnTo>
                    <a:pt x="825" y="1879"/>
                  </a:lnTo>
                  <a:lnTo>
                    <a:pt x="1574" y="190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7" name="object 4327" descr=""/>
            <p:cNvSpPr/>
            <p:nvPr/>
          </p:nvSpPr>
          <p:spPr>
            <a:xfrm>
              <a:off x="2510817" y="2494657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4025" y="0"/>
                  </a:moveTo>
                  <a:lnTo>
                    <a:pt x="0" y="5600"/>
                  </a:lnTo>
                  <a:lnTo>
                    <a:pt x="3060" y="6946"/>
                  </a:lnTo>
                  <a:lnTo>
                    <a:pt x="3429" y="6095"/>
                  </a:lnTo>
                  <a:lnTo>
                    <a:pt x="3898" y="5295"/>
                  </a:lnTo>
                  <a:lnTo>
                    <a:pt x="5003" y="3797"/>
                  </a:lnTo>
                  <a:lnTo>
                    <a:pt x="5664" y="3073"/>
                  </a:lnTo>
                  <a:lnTo>
                    <a:pt x="6350" y="2400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8" name="object 4328" descr=""/>
            <p:cNvSpPr/>
            <p:nvPr/>
          </p:nvSpPr>
          <p:spPr>
            <a:xfrm>
              <a:off x="2513446" y="2496727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3390" y="0"/>
                  </a:moveTo>
                  <a:lnTo>
                    <a:pt x="0" y="4686"/>
                  </a:lnTo>
                  <a:lnTo>
                    <a:pt x="431" y="4876"/>
                  </a:lnTo>
                  <a:lnTo>
                    <a:pt x="800" y="4025"/>
                  </a:lnTo>
                  <a:lnTo>
                    <a:pt x="1270" y="3225"/>
                  </a:lnTo>
                  <a:lnTo>
                    <a:pt x="1816" y="2476"/>
                  </a:lnTo>
                  <a:lnTo>
                    <a:pt x="2374" y="1727"/>
                  </a:lnTo>
                  <a:lnTo>
                    <a:pt x="3035" y="1003"/>
                  </a:lnTo>
                  <a:lnTo>
                    <a:pt x="3721" y="330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9" name="object 4329" descr=""/>
            <p:cNvSpPr/>
            <p:nvPr/>
          </p:nvSpPr>
          <p:spPr>
            <a:xfrm>
              <a:off x="2514850" y="249098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197" y="0"/>
                  </a:moveTo>
                  <a:lnTo>
                    <a:pt x="0" y="3670"/>
                  </a:lnTo>
                  <a:lnTo>
                    <a:pt x="2324" y="6070"/>
                  </a:lnTo>
                  <a:lnTo>
                    <a:pt x="3009" y="5397"/>
                  </a:lnTo>
                  <a:lnTo>
                    <a:pt x="3746" y="4787"/>
                  </a:lnTo>
                  <a:lnTo>
                    <a:pt x="6731" y="3301"/>
                  </a:lnTo>
                  <a:lnTo>
                    <a:pt x="61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0" name="object 4330" descr=""/>
            <p:cNvSpPr/>
            <p:nvPr/>
          </p:nvSpPr>
          <p:spPr>
            <a:xfrm>
              <a:off x="2516844" y="2493833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660" y="0"/>
                  </a:moveTo>
                  <a:lnTo>
                    <a:pt x="2260" y="1054"/>
                  </a:lnTo>
                  <a:lnTo>
                    <a:pt x="1460" y="1574"/>
                  </a:lnTo>
                  <a:lnTo>
                    <a:pt x="711" y="2197"/>
                  </a:lnTo>
                  <a:lnTo>
                    <a:pt x="0" y="2882"/>
                  </a:lnTo>
                  <a:lnTo>
                    <a:pt x="330" y="3225"/>
                  </a:lnTo>
                  <a:lnTo>
                    <a:pt x="1015" y="2552"/>
                  </a:lnTo>
                  <a:lnTo>
                    <a:pt x="1752" y="1943"/>
                  </a:lnTo>
                  <a:lnTo>
                    <a:pt x="4737" y="457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1" name="object 4331" descr=""/>
            <p:cNvSpPr/>
            <p:nvPr/>
          </p:nvSpPr>
          <p:spPr>
            <a:xfrm>
              <a:off x="2521054" y="249091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723" y="0"/>
                  </a:moveTo>
                  <a:lnTo>
                    <a:pt x="355" y="25"/>
                  </a:lnTo>
                  <a:lnTo>
                    <a:pt x="0" y="76"/>
                  </a:lnTo>
                  <a:lnTo>
                    <a:pt x="520" y="3378"/>
                  </a:lnTo>
                  <a:lnTo>
                    <a:pt x="850" y="3327"/>
                  </a:lnTo>
                  <a:lnTo>
                    <a:pt x="1117" y="3340"/>
                  </a:lnTo>
                  <a:lnTo>
                    <a:pt x="2438" y="4711"/>
                  </a:lnTo>
                  <a:lnTo>
                    <a:pt x="2590" y="5092"/>
                  </a:lnTo>
                  <a:lnTo>
                    <a:pt x="2705" y="5549"/>
                  </a:lnTo>
                  <a:lnTo>
                    <a:pt x="2730" y="5753"/>
                  </a:lnTo>
                  <a:lnTo>
                    <a:pt x="6032" y="5257"/>
                  </a:lnTo>
                  <a:lnTo>
                    <a:pt x="1511" y="25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2" name="object 4332" descr=""/>
            <p:cNvSpPr/>
            <p:nvPr/>
          </p:nvSpPr>
          <p:spPr>
            <a:xfrm>
              <a:off x="2521511" y="249376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81" y="0"/>
                  </a:moveTo>
                  <a:lnTo>
                    <a:pt x="0" y="63"/>
                  </a:lnTo>
                  <a:lnTo>
                    <a:pt x="63" y="520"/>
                  </a:lnTo>
                  <a:lnTo>
                    <a:pt x="393" y="469"/>
                  </a:lnTo>
                  <a:lnTo>
                    <a:pt x="660" y="482"/>
                  </a:lnTo>
                  <a:lnTo>
                    <a:pt x="1981" y="1854"/>
                  </a:lnTo>
                  <a:lnTo>
                    <a:pt x="2044" y="1993"/>
                  </a:lnTo>
                  <a:lnTo>
                    <a:pt x="2095" y="2146"/>
                  </a:lnTo>
                  <a:lnTo>
                    <a:pt x="2159" y="2324"/>
                  </a:lnTo>
                  <a:lnTo>
                    <a:pt x="2197" y="2501"/>
                  </a:lnTo>
                  <a:lnTo>
                    <a:pt x="2247" y="2692"/>
                  </a:lnTo>
                  <a:lnTo>
                    <a:pt x="2273" y="2895"/>
                  </a:lnTo>
                  <a:lnTo>
                    <a:pt x="2730" y="2832"/>
                  </a:lnTo>
                  <a:lnTo>
                    <a:pt x="2705" y="2603"/>
                  </a:lnTo>
                  <a:lnTo>
                    <a:pt x="711" y="12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3" name="object 4333" descr=""/>
            <p:cNvSpPr/>
            <p:nvPr/>
          </p:nvSpPr>
          <p:spPr>
            <a:xfrm>
              <a:off x="2523291" y="2496157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797" y="0"/>
                  </a:moveTo>
                  <a:lnTo>
                    <a:pt x="495" y="508"/>
                  </a:lnTo>
                  <a:lnTo>
                    <a:pt x="609" y="1320"/>
                  </a:lnTo>
                  <a:lnTo>
                    <a:pt x="584" y="2260"/>
                  </a:lnTo>
                  <a:lnTo>
                    <a:pt x="381" y="4178"/>
                  </a:lnTo>
                  <a:lnTo>
                    <a:pt x="215" y="5156"/>
                  </a:lnTo>
                  <a:lnTo>
                    <a:pt x="0" y="6146"/>
                  </a:lnTo>
                  <a:lnTo>
                    <a:pt x="3263" y="6845"/>
                  </a:lnTo>
                  <a:lnTo>
                    <a:pt x="3492" y="5778"/>
                  </a:lnTo>
                  <a:lnTo>
                    <a:pt x="3682" y="4699"/>
                  </a:lnTo>
                  <a:lnTo>
                    <a:pt x="3924" y="2438"/>
                  </a:lnTo>
                  <a:lnTo>
                    <a:pt x="3975" y="1270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4" name="object 4334" descr=""/>
            <p:cNvSpPr/>
            <p:nvPr/>
          </p:nvSpPr>
          <p:spPr>
            <a:xfrm>
              <a:off x="2523291" y="2496589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952" y="0"/>
                  </a:moveTo>
                  <a:lnTo>
                    <a:pt x="495" y="76"/>
                  </a:lnTo>
                  <a:lnTo>
                    <a:pt x="609" y="889"/>
                  </a:lnTo>
                  <a:lnTo>
                    <a:pt x="584" y="1828"/>
                  </a:lnTo>
                  <a:lnTo>
                    <a:pt x="381" y="3746"/>
                  </a:lnTo>
                  <a:lnTo>
                    <a:pt x="215" y="4724"/>
                  </a:lnTo>
                  <a:lnTo>
                    <a:pt x="0" y="5715"/>
                  </a:lnTo>
                  <a:lnTo>
                    <a:pt x="457" y="5816"/>
                  </a:lnTo>
                  <a:lnTo>
                    <a:pt x="673" y="4813"/>
                  </a:lnTo>
                  <a:lnTo>
                    <a:pt x="850" y="3822"/>
                  </a:lnTo>
                  <a:lnTo>
                    <a:pt x="1054" y="1854"/>
                  </a:lnTo>
                  <a:lnTo>
                    <a:pt x="1092" y="876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5" name="object 4335" descr=""/>
            <p:cNvSpPr/>
            <p:nvPr/>
          </p:nvSpPr>
          <p:spPr>
            <a:xfrm>
              <a:off x="2521708" y="250229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587" y="0"/>
                  </a:moveTo>
                  <a:lnTo>
                    <a:pt x="1155" y="1981"/>
                  </a:lnTo>
                  <a:lnTo>
                    <a:pt x="596" y="3962"/>
                  </a:lnTo>
                  <a:lnTo>
                    <a:pt x="0" y="5956"/>
                  </a:lnTo>
                  <a:lnTo>
                    <a:pt x="3200" y="6908"/>
                  </a:lnTo>
                  <a:lnTo>
                    <a:pt x="3810" y="4889"/>
                  </a:lnTo>
                  <a:lnTo>
                    <a:pt x="4394" y="2832"/>
                  </a:lnTo>
                  <a:lnTo>
                    <a:pt x="4851" y="698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6" name="object 4336" descr=""/>
            <p:cNvSpPr/>
            <p:nvPr/>
          </p:nvSpPr>
          <p:spPr>
            <a:xfrm>
              <a:off x="2521708" y="2502299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1587" y="0"/>
                  </a:moveTo>
                  <a:lnTo>
                    <a:pt x="1155" y="1981"/>
                  </a:lnTo>
                  <a:lnTo>
                    <a:pt x="596" y="3962"/>
                  </a:lnTo>
                  <a:lnTo>
                    <a:pt x="0" y="5956"/>
                  </a:lnTo>
                  <a:lnTo>
                    <a:pt x="444" y="6096"/>
                  </a:lnTo>
                  <a:lnTo>
                    <a:pt x="1041" y="4089"/>
                  </a:lnTo>
                  <a:lnTo>
                    <a:pt x="1612" y="2095"/>
                  </a:lnTo>
                  <a:lnTo>
                    <a:pt x="2044" y="101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7" name="object 4337" descr=""/>
            <p:cNvSpPr/>
            <p:nvPr/>
          </p:nvSpPr>
          <p:spPr>
            <a:xfrm>
              <a:off x="2519853" y="2508260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854" y="0"/>
                  </a:moveTo>
                  <a:lnTo>
                    <a:pt x="1257" y="1981"/>
                  </a:lnTo>
                  <a:lnTo>
                    <a:pt x="0" y="5994"/>
                  </a:lnTo>
                  <a:lnTo>
                    <a:pt x="3187" y="6984"/>
                  </a:lnTo>
                  <a:lnTo>
                    <a:pt x="4445" y="2984"/>
                  </a:lnTo>
                  <a:lnTo>
                    <a:pt x="5054" y="952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8" name="object 4338" descr=""/>
            <p:cNvSpPr/>
            <p:nvPr/>
          </p:nvSpPr>
          <p:spPr>
            <a:xfrm>
              <a:off x="2519853" y="2508260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1854" y="0"/>
                  </a:moveTo>
                  <a:lnTo>
                    <a:pt x="1257" y="1981"/>
                  </a:lnTo>
                  <a:lnTo>
                    <a:pt x="0" y="5994"/>
                  </a:lnTo>
                  <a:lnTo>
                    <a:pt x="444" y="6134"/>
                  </a:lnTo>
                  <a:lnTo>
                    <a:pt x="1701" y="2120"/>
                  </a:lnTo>
                  <a:lnTo>
                    <a:pt x="2298" y="126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9" name="object 4339" descr=""/>
            <p:cNvSpPr/>
            <p:nvPr/>
          </p:nvSpPr>
          <p:spPr>
            <a:xfrm>
              <a:off x="2518072" y="2514253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778" y="0"/>
                  </a:moveTo>
                  <a:lnTo>
                    <a:pt x="546" y="4038"/>
                  </a:lnTo>
                  <a:lnTo>
                    <a:pt x="0" y="6108"/>
                  </a:lnTo>
                  <a:lnTo>
                    <a:pt x="3225" y="6959"/>
                  </a:lnTo>
                  <a:lnTo>
                    <a:pt x="3759" y="4978"/>
                  </a:lnTo>
                  <a:lnTo>
                    <a:pt x="4356" y="2984"/>
                  </a:lnTo>
                  <a:lnTo>
                    <a:pt x="4978" y="990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0" name="object 4340" descr=""/>
            <p:cNvSpPr/>
            <p:nvPr/>
          </p:nvSpPr>
          <p:spPr>
            <a:xfrm>
              <a:off x="2518072" y="2514253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1778" y="0"/>
                  </a:moveTo>
                  <a:lnTo>
                    <a:pt x="546" y="4038"/>
                  </a:lnTo>
                  <a:lnTo>
                    <a:pt x="0" y="6108"/>
                  </a:lnTo>
                  <a:lnTo>
                    <a:pt x="457" y="6222"/>
                  </a:lnTo>
                  <a:lnTo>
                    <a:pt x="1003" y="4178"/>
                  </a:lnTo>
                  <a:lnTo>
                    <a:pt x="1612" y="2146"/>
                  </a:lnTo>
                  <a:lnTo>
                    <a:pt x="2235" y="139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1" name="object 4341" descr=""/>
            <p:cNvSpPr/>
            <p:nvPr/>
          </p:nvSpPr>
          <p:spPr>
            <a:xfrm>
              <a:off x="2516743" y="2520363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333" y="0"/>
                  </a:moveTo>
                  <a:lnTo>
                    <a:pt x="787" y="2070"/>
                  </a:lnTo>
                  <a:lnTo>
                    <a:pt x="292" y="4165"/>
                  </a:lnTo>
                  <a:lnTo>
                    <a:pt x="0" y="6362"/>
                  </a:lnTo>
                  <a:lnTo>
                    <a:pt x="3314" y="6807"/>
                  </a:lnTo>
                  <a:lnTo>
                    <a:pt x="3568" y="4838"/>
                  </a:lnTo>
                  <a:lnTo>
                    <a:pt x="4038" y="2844"/>
                  </a:lnTo>
                  <a:lnTo>
                    <a:pt x="4559" y="850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2" name="object 4342" descr=""/>
            <p:cNvSpPr/>
            <p:nvPr/>
          </p:nvSpPr>
          <p:spPr>
            <a:xfrm>
              <a:off x="2516743" y="2520363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1333" y="0"/>
                  </a:moveTo>
                  <a:lnTo>
                    <a:pt x="787" y="2070"/>
                  </a:lnTo>
                  <a:lnTo>
                    <a:pt x="292" y="4165"/>
                  </a:lnTo>
                  <a:lnTo>
                    <a:pt x="0" y="6362"/>
                  </a:lnTo>
                  <a:lnTo>
                    <a:pt x="469" y="6426"/>
                  </a:lnTo>
                  <a:lnTo>
                    <a:pt x="749" y="4267"/>
                  </a:lnTo>
                  <a:lnTo>
                    <a:pt x="1244" y="2171"/>
                  </a:lnTo>
                  <a:lnTo>
                    <a:pt x="1778" y="114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3" name="object 4343" descr=""/>
            <p:cNvSpPr/>
            <p:nvPr/>
          </p:nvSpPr>
          <p:spPr>
            <a:xfrm>
              <a:off x="2516508" y="2526730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228" y="0"/>
                  </a:moveTo>
                  <a:lnTo>
                    <a:pt x="88" y="1092"/>
                  </a:lnTo>
                  <a:lnTo>
                    <a:pt x="0" y="2209"/>
                  </a:lnTo>
                  <a:lnTo>
                    <a:pt x="25" y="4533"/>
                  </a:lnTo>
                  <a:lnTo>
                    <a:pt x="139" y="5727"/>
                  </a:lnTo>
                  <a:lnTo>
                    <a:pt x="520" y="6959"/>
                  </a:lnTo>
                  <a:lnTo>
                    <a:pt x="3708" y="5956"/>
                  </a:lnTo>
                  <a:lnTo>
                    <a:pt x="3467" y="5181"/>
                  </a:lnTo>
                  <a:lnTo>
                    <a:pt x="3352" y="4267"/>
                  </a:lnTo>
                  <a:lnTo>
                    <a:pt x="3340" y="2387"/>
                  </a:lnTo>
                  <a:lnTo>
                    <a:pt x="3416" y="1422"/>
                  </a:lnTo>
                  <a:lnTo>
                    <a:pt x="3543" y="43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4" name="object 4344" descr=""/>
            <p:cNvSpPr/>
            <p:nvPr/>
          </p:nvSpPr>
          <p:spPr>
            <a:xfrm>
              <a:off x="2516508" y="2526730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228" y="0"/>
                  </a:moveTo>
                  <a:lnTo>
                    <a:pt x="88" y="1092"/>
                  </a:lnTo>
                  <a:lnTo>
                    <a:pt x="0" y="2209"/>
                  </a:lnTo>
                  <a:lnTo>
                    <a:pt x="25" y="4533"/>
                  </a:lnTo>
                  <a:lnTo>
                    <a:pt x="139" y="5727"/>
                  </a:lnTo>
                  <a:lnTo>
                    <a:pt x="520" y="6959"/>
                  </a:lnTo>
                  <a:lnTo>
                    <a:pt x="965" y="6819"/>
                  </a:lnTo>
                  <a:lnTo>
                    <a:pt x="609" y="5651"/>
                  </a:lnTo>
                  <a:lnTo>
                    <a:pt x="495" y="4495"/>
                  </a:lnTo>
                  <a:lnTo>
                    <a:pt x="469" y="3365"/>
                  </a:lnTo>
                  <a:lnTo>
                    <a:pt x="469" y="2235"/>
                  </a:lnTo>
                  <a:lnTo>
                    <a:pt x="558" y="1143"/>
                  </a:lnTo>
                  <a:lnTo>
                    <a:pt x="698" y="6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5" name="object 4345" descr=""/>
            <p:cNvSpPr/>
            <p:nvPr/>
          </p:nvSpPr>
          <p:spPr>
            <a:xfrm>
              <a:off x="2517024" y="253269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187" y="0"/>
                  </a:moveTo>
                  <a:lnTo>
                    <a:pt x="0" y="1003"/>
                  </a:lnTo>
                  <a:lnTo>
                    <a:pt x="203" y="1612"/>
                  </a:lnTo>
                  <a:lnTo>
                    <a:pt x="457" y="2222"/>
                  </a:lnTo>
                  <a:lnTo>
                    <a:pt x="5156" y="5486"/>
                  </a:lnTo>
                  <a:lnTo>
                    <a:pt x="5854" y="5473"/>
                  </a:lnTo>
                  <a:lnTo>
                    <a:pt x="6502" y="5384"/>
                  </a:lnTo>
                  <a:lnTo>
                    <a:pt x="6083" y="2070"/>
                  </a:lnTo>
                  <a:lnTo>
                    <a:pt x="5689" y="2120"/>
                  </a:lnTo>
                  <a:lnTo>
                    <a:pt x="5334" y="2120"/>
                  </a:lnTo>
                  <a:lnTo>
                    <a:pt x="3314" y="380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6" name="object 4346" descr=""/>
            <p:cNvSpPr/>
            <p:nvPr/>
          </p:nvSpPr>
          <p:spPr>
            <a:xfrm>
              <a:off x="2517024" y="253355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457" y="0"/>
                  </a:moveTo>
                  <a:lnTo>
                    <a:pt x="0" y="139"/>
                  </a:lnTo>
                  <a:lnTo>
                    <a:pt x="203" y="749"/>
                  </a:lnTo>
                  <a:lnTo>
                    <a:pt x="457" y="1358"/>
                  </a:lnTo>
                  <a:lnTo>
                    <a:pt x="5156" y="4622"/>
                  </a:lnTo>
                  <a:lnTo>
                    <a:pt x="5854" y="4610"/>
                  </a:lnTo>
                  <a:lnTo>
                    <a:pt x="6502" y="4521"/>
                  </a:lnTo>
                  <a:lnTo>
                    <a:pt x="6438" y="4051"/>
                  </a:lnTo>
                  <a:lnTo>
                    <a:pt x="5829" y="4140"/>
                  </a:lnTo>
                  <a:lnTo>
                    <a:pt x="5181" y="4152"/>
                  </a:lnTo>
                  <a:lnTo>
                    <a:pt x="635" y="57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7" name="object 4347" descr=""/>
            <p:cNvSpPr/>
            <p:nvPr/>
          </p:nvSpPr>
          <p:spPr>
            <a:xfrm>
              <a:off x="2523102" y="253261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5168" y="0"/>
                  </a:moveTo>
                  <a:lnTo>
                    <a:pt x="4292" y="507"/>
                  </a:lnTo>
                  <a:lnTo>
                    <a:pt x="3416" y="977"/>
                  </a:lnTo>
                  <a:lnTo>
                    <a:pt x="2539" y="1358"/>
                  </a:lnTo>
                  <a:lnTo>
                    <a:pt x="1676" y="1752"/>
                  </a:lnTo>
                  <a:lnTo>
                    <a:pt x="787" y="2044"/>
                  </a:lnTo>
                  <a:lnTo>
                    <a:pt x="0" y="2146"/>
                  </a:lnTo>
                  <a:lnTo>
                    <a:pt x="419" y="5460"/>
                  </a:lnTo>
                  <a:lnTo>
                    <a:pt x="6845" y="2895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8" name="object 4348" descr=""/>
            <p:cNvSpPr/>
            <p:nvPr/>
          </p:nvSpPr>
          <p:spPr>
            <a:xfrm>
              <a:off x="2523470" y="2535103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235" y="0"/>
                  </a:moveTo>
                  <a:lnTo>
                    <a:pt x="0" y="2501"/>
                  </a:lnTo>
                  <a:lnTo>
                    <a:pt x="50" y="2971"/>
                  </a:lnTo>
                  <a:lnTo>
                    <a:pt x="6476" y="406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9" name="object 4349" descr=""/>
            <p:cNvSpPr/>
            <p:nvPr/>
          </p:nvSpPr>
          <p:spPr>
            <a:xfrm>
              <a:off x="2528279" y="252929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219" y="0"/>
                  </a:moveTo>
                  <a:lnTo>
                    <a:pt x="1739" y="2311"/>
                  </a:lnTo>
                  <a:lnTo>
                    <a:pt x="0" y="3314"/>
                  </a:lnTo>
                  <a:lnTo>
                    <a:pt x="1663" y="6210"/>
                  </a:lnTo>
                  <a:lnTo>
                    <a:pt x="3556" y="5118"/>
                  </a:lnTo>
                  <a:lnTo>
                    <a:pt x="5308" y="3937"/>
                  </a:lnTo>
                  <a:lnTo>
                    <a:pt x="7061" y="2781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0" name="object 4350" descr=""/>
            <p:cNvSpPr/>
            <p:nvPr/>
          </p:nvSpPr>
          <p:spPr>
            <a:xfrm>
              <a:off x="2529714" y="2531687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5372" y="0"/>
                  </a:moveTo>
                  <a:lnTo>
                    <a:pt x="3619" y="1155"/>
                  </a:lnTo>
                  <a:lnTo>
                    <a:pt x="1866" y="2336"/>
                  </a:lnTo>
                  <a:lnTo>
                    <a:pt x="0" y="3416"/>
                  </a:lnTo>
                  <a:lnTo>
                    <a:pt x="228" y="3822"/>
                  </a:lnTo>
                  <a:lnTo>
                    <a:pt x="2120" y="2730"/>
                  </a:lnTo>
                  <a:lnTo>
                    <a:pt x="3873" y="1549"/>
                  </a:lnTo>
                  <a:lnTo>
                    <a:pt x="5626" y="393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1" name="object 4351" descr=""/>
            <p:cNvSpPr/>
            <p:nvPr/>
          </p:nvSpPr>
          <p:spPr>
            <a:xfrm>
              <a:off x="2533494" y="2525904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486" y="0"/>
                  </a:moveTo>
                  <a:lnTo>
                    <a:pt x="4508" y="520"/>
                  </a:lnTo>
                  <a:lnTo>
                    <a:pt x="3581" y="1079"/>
                  </a:lnTo>
                  <a:lnTo>
                    <a:pt x="1765" y="2222"/>
                  </a:lnTo>
                  <a:lnTo>
                    <a:pt x="0" y="3390"/>
                  </a:lnTo>
                  <a:lnTo>
                    <a:pt x="1841" y="6172"/>
                  </a:lnTo>
                  <a:lnTo>
                    <a:pt x="5321" y="3886"/>
                  </a:lnTo>
                  <a:lnTo>
                    <a:pt x="7061" y="2946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2" name="object 4352" descr=""/>
            <p:cNvSpPr/>
            <p:nvPr/>
          </p:nvSpPr>
          <p:spPr>
            <a:xfrm>
              <a:off x="2535082" y="2528432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257" y="0"/>
                  </a:moveTo>
                  <a:lnTo>
                    <a:pt x="3479" y="952"/>
                  </a:lnTo>
                  <a:lnTo>
                    <a:pt x="0" y="3251"/>
                  </a:lnTo>
                  <a:lnTo>
                    <a:pt x="254" y="3644"/>
                  </a:lnTo>
                  <a:lnTo>
                    <a:pt x="2006" y="2501"/>
                  </a:lnTo>
                  <a:lnTo>
                    <a:pt x="3733" y="1358"/>
                  </a:lnTo>
                  <a:lnTo>
                    <a:pt x="5473" y="419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3" name="object 4353" descr=""/>
            <p:cNvSpPr/>
            <p:nvPr/>
          </p:nvSpPr>
          <p:spPr>
            <a:xfrm>
              <a:off x="2538989" y="252417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5499" y="0"/>
                  </a:moveTo>
                  <a:lnTo>
                    <a:pt x="0" y="1739"/>
                  </a:lnTo>
                  <a:lnTo>
                    <a:pt x="1562" y="4686"/>
                  </a:lnTo>
                  <a:lnTo>
                    <a:pt x="2438" y="4216"/>
                  </a:lnTo>
                  <a:lnTo>
                    <a:pt x="3314" y="3810"/>
                  </a:lnTo>
                  <a:lnTo>
                    <a:pt x="4546" y="3441"/>
                  </a:lnTo>
                  <a:lnTo>
                    <a:pt x="4940" y="3365"/>
                  </a:lnTo>
                  <a:lnTo>
                    <a:pt x="5435" y="3340"/>
                  </a:lnTo>
                  <a:lnTo>
                    <a:pt x="5588" y="3352"/>
                  </a:lnTo>
                  <a:lnTo>
                    <a:pt x="5753" y="3378"/>
                  </a:lnTo>
                  <a:lnTo>
                    <a:pt x="5981" y="3429"/>
                  </a:lnTo>
                  <a:lnTo>
                    <a:pt x="6299" y="3517"/>
                  </a:lnTo>
                  <a:lnTo>
                    <a:pt x="7213" y="304"/>
                  </a:lnTo>
                  <a:lnTo>
                    <a:pt x="6692" y="165"/>
                  </a:lnTo>
                  <a:lnTo>
                    <a:pt x="5880" y="12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4" name="object 4354" descr=""/>
            <p:cNvSpPr/>
            <p:nvPr/>
          </p:nvSpPr>
          <p:spPr>
            <a:xfrm>
              <a:off x="2540335" y="2527040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4102" y="0"/>
                  </a:moveTo>
                  <a:lnTo>
                    <a:pt x="0" y="1397"/>
                  </a:lnTo>
                  <a:lnTo>
                    <a:pt x="215" y="1816"/>
                  </a:lnTo>
                  <a:lnTo>
                    <a:pt x="1092" y="1346"/>
                  </a:lnTo>
                  <a:lnTo>
                    <a:pt x="1968" y="939"/>
                  </a:lnTo>
                  <a:lnTo>
                    <a:pt x="2793" y="685"/>
                  </a:lnTo>
                  <a:lnTo>
                    <a:pt x="3200" y="571"/>
                  </a:lnTo>
                  <a:lnTo>
                    <a:pt x="3594" y="495"/>
                  </a:lnTo>
                  <a:lnTo>
                    <a:pt x="4089" y="469"/>
                  </a:lnTo>
                  <a:lnTo>
                    <a:pt x="4241" y="482"/>
                  </a:lnTo>
                  <a:lnTo>
                    <a:pt x="4406" y="508"/>
                  </a:lnTo>
                  <a:lnTo>
                    <a:pt x="4635" y="558"/>
                  </a:lnTo>
                  <a:lnTo>
                    <a:pt x="4952" y="647"/>
                  </a:lnTo>
                  <a:lnTo>
                    <a:pt x="5079" y="203"/>
                  </a:lnTo>
                  <a:lnTo>
                    <a:pt x="4495" y="50"/>
                  </a:lnTo>
                  <a:lnTo>
                    <a:pt x="4279" y="12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5" name="object 4355" descr=""/>
            <p:cNvSpPr/>
            <p:nvPr/>
          </p:nvSpPr>
          <p:spPr>
            <a:xfrm>
              <a:off x="2545288" y="252447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914" y="0"/>
                  </a:moveTo>
                  <a:lnTo>
                    <a:pt x="0" y="3213"/>
                  </a:lnTo>
                  <a:lnTo>
                    <a:pt x="838" y="3454"/>
                  </a:lnTo>
                  <a:lnTo>
                    <a:pt x="1651" y="3835"/>
                  </a:lnTo>
                  <a:lnTo>
                    <a:pt x="3200" y="4813"/>
                  </a:lnTo>
                  <a:lnTo>
                    <a:pt x="3937" y="5410"/>
                  </a:lnTo>
                  <a:lnTo>
                    <a:pt x="4648" y="6070"/>
                  </a:lnTo>
                  <a:lnTo>
                    <a:pt x="6921" y="3619"/>
                  </a:lnTo>
                  <a:lnTo>
                    <a:pt x="6096" y="2857"/>
                  </a:lnTo>
                  <a:lnTo>
                    <a:pt x="5207" y="2133"/>
                  </a:lnTo>
                  <a:lnTo>
                    <a:pt x="3213" y="863"/>
                  </a:lnTo>
                  <a:lnTo>
                    <a:pt x="2095" y="34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6" name="object 4356" descr=""/>
            <p:cNvSpPr/>
            <p:nvPr/>
          </p:nvSpPr>
          <p:spPr>
            <a:xfrm>
              <a:off x="2545288" y="2527242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127" y="0"/>
                  </a:moveTo>
                  <a:lnTo>
                    <a:pt x="0" y="444"/>
                  </a:lnTo>
                  <a:lnTo>
                    <a:pt x="838" y="685"/>
                  </a:lnTo>
                  <a:lnTo>
                    <a:pt x="1651" y="1066"/>
                  </a:lnTo>
                  <a:lnTo>
                    <a:pt x="2425" y="1549"/>
                  </a:lnTo>
                  <a:lnTo>
                    <a:pt x="3200" y="2044"/>
                  </a:lnTo>
                  <a:lnTo>
                    <a:pt x="3937" y="2641"/>
                  </a:lnTo>
                  <a:lnTo>
                    <a:pt x="4648" y="3301"/>
                  </a:lnTo>
                  <a:lnTo>
                    <a:pt x="4965" y="2959"/>
                  </a:lnTo>
                  <a:lnTo>
                    <a:pt x="4241" y="2273"/>
                  </a:lnTo>
                  <a:lnTo>
                    <a:pt x="3479" y="1663"/>
                  </a:lnTo>
                  <a:lnTo>
                    <a:pt x="1866" y="647"/>
                  </a:lnTo>
                  <a:lnTo>
                    <a:pt x="1016" y="25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7" name="object 4357" descr=""/>
            <p:cNvSpPr/>
            <p:nvPr/>
          </p:nvSpPr>
          <p:spPr>
            <a:xfrm>
              <a:off x="2549940" y="252809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273" y="0"/>
                  </a:moveTo>
                  <a:lnTo>
                    <a:pt x="0" y="2451"/>
                  </a:lnTo>
                  <a:lnTo>
                    <a:pt x="1422" y="3784"/>
                  </a:lnTo>
                  <a:lnTo>
                    <a:pt x="2755" y="5359"/>
                  </a:lnTo>
                  <a:lnTo>
                    <a:pt x="4178" y="6946"/>
                  </a:lnTo>
                  <a:lnTo>
                    <a:pt x="6667" y="4711"/>
                  </a:lnTo>
                  <a:lnTo>
                    <a:pt x="5283" y="3187"/>
                  </a:lnTo>
                  <a:lnTo>
                    <a:pt x="3911" y="1536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8" name="object 4358" descr=""/>
            <p:cNvSpPr/>
            <p:nvPr/>
          </p:nvSpPr>
          <p:spPr>
            <a:xfrm>
              <a:off x="2549940" y="253020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17" y="0"/>
                  </a:moveTo>
                  <a:lnTo>
                    <a:pt x="0" y="342"/>
                  </a:lnTo>
                  <a:lnTo>
                    <a:pt x="1422" y="1676"/>
                  </a:lnTo>
                  <a:lnTo>
                    <a:pt x="2755" y="3251"/>
                  </a:lnTo>
                  <a:lnTo>
                    <a:pt x="4178" y="4838"/>
                  </a:lnTo>
                  <a:lnTo>
                    <a:pt x="4521" y="4521"/>
                  </a:lnTo>
                  <a:lnTo>
                    <a:pt x="3111" y="2946"/>
                  </a:lnTo>
                  <a:lnTo>
                    <a:pt x="1778" y="135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9" name="object 4359" descr=""/>
            <p:cNvSpPr/>
            <p:nvPr/>
          </p:nvSpPr>
          <p:spPr>
            <a:xfrm>
              <a:off x="2554123" y="2532808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476" y="0"/>
                  </a:moveTo>
                  <a:lnTo>
                    <a:pt x="0" y="2235"/>
                  </a:lnTo>
                  <a:lnTo>
                    <a:pt x="1447" y="3822"/>
                  </a:lnTo>
                  <a:lnTo>
                    <a:pt x="3060" y="5372"/>
                  </a:lnTo>
                  <a:lnTo>
                    <a:pt x="3936" y="6108"/>
                  </a:lnTo>
                  <a:lnTo>
                    <a:pt x="4902" y="6769"/>
                  </a:lnTo>
                  <a:lnTo>
                    <a:pt x="6769" y="4000"/>
                  </a:lnTo>
                  <a:lnTo>
                    <a:pt x="5232" y="2959"/>
                  </a:lnTo>
                  <a:lnTo>
                    <a:pt x="3848" y="1524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0" name="object 4360" descr=""/>
            <p:cNvSpPr/>
            <p:nvPr/>
          </p:nvSpPr>
          <p:spPr>
            <a:xfrm>
              <a:off x="2554123" y="253472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42" y="0"/>
                  </a:moveTo>
                  <a:lnTo>
                    <a:pt x="4902" y="4851"/>
                  </a:lnTo>
                  <a:lnTo>
                    <a:pt x="5168" y="4457"/>
                  </a:lnTo>
                  <a:lnTo>
                    <a:pt x="4216" y="3822"/>
                  </a:lnTo>
                  <a:lnTo>
                    <a:pt x="3365" y="3098"/>
                  </a:lnTo>
                  <a:lnTo>
                    <a:pt x="1790" y="1587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1" name="object 4361" descr=""/>
            <p:cNvSpPr/>
            <p:nvPr/>
          </p:nvSpPr>
          <p:spPr>
            <a:xfrm>
              <a:off x="2559025" y="253681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1866" y="0"/>
                  </a:moveTo>
                  <a:lnTo>
                    <a:pt x="0" y="2768"/>
                  </a:lnTo>
                  <a:lnTo>
                    <a:pt x="482" y="3098"/>
                  </a:lnTo>
                  <a:lnTo>
                    <a:pt x="990" y="3403"/>
                  </a:lnTo>
                  <a:lnTo>
                    <a:pt x="2057" y="3949"/>
                  </a:lnTo>
                  <a:lnTo>
                    <a:pt x="2641" y="4191"/>
                  </a:lnTo>
                  <a:lnTo>
                    <a:pt x="4432" y="4762"/>
                  </a:lnTo>
                  <a:lnTo>
                    <a:pt x="5753" y="4927"/>
                  </a:lnTo>
                  <a:lnTo>
                    <a:pt x="7061" y="4749"/>
                  </a:lnTo>
                  <a:lnTo>
                    <a:pt x="6629" y="1435"/>
                  </a:lnTo>
                  <a:lnTo>
                    <a:pt x="5854" y="1536"/>
                  </a:lnTo>
                  <a:lnTo>
                    <a:pt x="5041" y="1447"/>
                  </a:lnTo>
                  <a:lnTo>
                    <a:pt x="3835" y="1066"/>
                  </a:lnTo>
                  <a:lnTo>
                    <a:pt x="3454" y="901"/>
                  </a:lnTo>
                  <a:lnTo>
                    <a:pt x="2654" y="495"/>
                  </a:lnTo>
                  <a:lnTo>
                    <a:pt x="2260" y="266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2" name="object 4362" descr=""/>
            <p:cNvSpPr/>
            <p:nvPr/>
          </p:nvSpPr>
          <p:spPr>
            <a:xfrm>
              <a:off x="2559025" y="2539185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266" y="0"/>
                  </a:moveTo>
                  <a:lnTo>
                    <a:pt x="5753" y="2552"/>
                  </a:lnTo>
                  <a:lnTo>
                    <a:pt x="7061" y="2374"/>
                  </a:lnTo>
                  <a:lnTo>
                    <a:pt x="6997" y="1917"/>
                  </a:lnTo>
                  <a:lnTo>
                    <a:pt x="5765" y="2070"/>
                  </a:lnTo>
                  <a:lnTo>
                    <a:pt x="4521" y="1930"/>
                  </a:lnTo>
                  <a:lnTo>
                    <a:pt x="2806" y="1384"/>
                  </a:lnTo>
                  <a:lnTo>
                    <a:pt x="2247" y="1143"/>
                  </a:lnTo>
                  <a:lnTo>
                    <a:pt x="1231" y="622"/>
                  </a:lnTo>
                  <a:lnTo>
                    <a:pt x="736" y="33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3" name="object 4363" descr=""/>
            <p:cNvSpPr/>
            <p:nvPr/>
          </p:nvSpPr>
          <p:spPr>
            <a:xfrm>
              <a:off x="2565662" y="253563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013" y="0"/>
                  </a:moveTo>
                  <a:lnTo>
                    <a:pt x="0" y="2616"/>
                  </a:lnTo>
                  <a:lnTo>
                    <a:pt x="419" y="5930"/>
                  </a:lnTo>
                  <a:lnTo>
                    <a:pt x="6718" y="1955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4" name="object 4364" descr=""/>
            <p:cNvSpPr/>
            <p:nvPr/>
          </p:nvSpPr>
          <p:spPr>
            <a:xfrm>
              <a:off x="2566031" y="2537308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969" y="0"/>
                  </a:moveTo>
                  <a:lnTo>
                    <a:pt x="0" y="3784"/>
                  </a:lnTo>
                  <a:lnTo>
                    <a:pt x="50" y="4254"/>
                  </a:lnTo>
                  <a:lnTo>
                    <a:pt x="6350" y="279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5" name="object 4365" descr=""/>
            <p:cNvSpPr/>
            <p:nvPr/>
          </p:nvSpPr>
          <p:spPr>
            <a:xfrm>
              <a:off x="2569677" y="2530554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1905" y="0"/>
                  </a:moveTo>
                  <a:lnTo>
                    <a:pt x="1663" y="1854"/>
                  </a:lnTo>
                  <a:lnTo>
                    <a:pt x="1028" y="3644"/>
                  </a:lnTo>
                  <a:lnTo>
                    <a:pt x="0" y="5079"/>
                  </a:lnTo>
                  <a:lnTo>
                    <a:pt x="2705" y="7035"/>
                  </a:lnTo>
                  <a:lnTo>
                    <a:pt x="5219" y="457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6" name="object 4366" descr=""/>
            <p:cNvSpPr/>
            <p:nvPr/>
          </p:nvSpPr>
          <p:spPr>
            <a:xfrm>
              <a:off x="2572001" y="2530948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425" y="0"/>
                  </a:moveTo>
                  <a:lnTo>
                    <a:pt x="2273" y="1117"/>
                  </a:lnTo>
                  <a:lnTo>
                    <a:pt x="2019" y="2235"/>
                  </a:lnTo>
                  <a:lnTo>
                    <a:pt x="1612" y="3301"/>
                  </a:lnTo>
                  <a:lnTo>
                    <a:pt x="1219" y="4381"/>
                  </a:lnTo>
                  <a:lnTo>
                    <a:pt x="685" y="5410"/>
                  </a:lnTo>
                  <a:lnTo>
                    <a:pt x="0" y="6362"/>
                  </a:lnTo>
                  <a:lnTo>
                    <a:pt x="381" y="6642"/>
                  </a:lnTo>
                  <a:lnTo>
                    <a:pt x="2895" y="63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7" name="object 4367" descr=""/>
            <p:cNvSpPr/>
            <p:nvPr/>
          </p:nvSpPr>
          <p:spPr>
            <a:xfrm>
              <a:off x="2571278" y="2524140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251" y="0"/>
                  </a:moveTo>
                  <a:lnTo>
                    <a:pt x="0" y="787"/>
                  </a:lnTo>
                  <a:lnTo>
                    <a:pt x="444" y="2616"/>
                  </a:lnTo>
                  <a:lnTo>
                    <a:pt x="558" y="4559"/>
                  </a:lnTo>
                  <a:lnTo>
                    <a:pt x="304" y="6413"/>
                  </a:lnTo>
                  <a:lnTo>
                    <a:pt x="3619" y="6870"/>
                  </a:lnTo>
                  <a:lnTo>
                    <a:pt x="3771" y="5715"/>
                  </a:lnTo>
                  <a:lnTo>
                    <a:pt x="3810" y="4559"/>
                  </a:lnTo>
                  <a:lnTo>
                    <a:pt x="3683" y="2273"/>
                  </a:lnTo>
                  <a:lnTo>
                    <a:pt x="3530" y="1117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8" name="object 4368" descr=""/>
            <p:cNvSpPr/>
            <p:nvPr/>
          </p:nvSpPr>
          <p:spPr>
            <a:xfrm>
              <a:off x="2574072" y="2524140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457" y="0"/>
                  </a:moveTo>
                  <a:lnTo>
                    <a:pt x="0" y="114"/>
                  </a:lnTo>
                  <a:lnTo>
                    <a:pt x="266" y="1206"/>
                  </a:lnTo>
                  <a:lnTo>
                    <a:pt x="431" y="2324"/>
                  </a:lnTo>
                  <a:lnTo>
                    <a:pt x="546" y="4559"/>
                  </a:lnTo>
                  <a:lnTo>
                    <a:pt x="508" y="5689"/>
                  </a:lnTo>
                  <a:lnTo>
                    <a:pt x="355" y="6807"/>
                  </a:lnTo>
                  <a:lnTo>
                    <a:pt x="825" y="6870"/>
                  </a:lnTo>
                  <a:lnTo>
                    <a:pt x="977" y="5715"/>
                  </a:lnTo>
                  <a:lnTo>
                    <a:pt x="1016" y="4559"/>
                  </a:lnTo>
                  <a:lnTo>
                    <a:pt x="889" y="2273"/>
                  </a:lnTo>
                  <a:lnTo>
                    <a:pt x="736" y="1117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9" name="object 4369" descr=""/>
            <p:cNvSpPr/>
            <p:nvPr/>
          </p:nvSpPr>
          <p:spPr>
            <a:xfrm>
              <a:off x="2568968" y="2517894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781" y="0"/>
                  </a:moveTo>
                  <a:lnTo>
                    <a:pt x="0" y="1841"/>
                  </a:lnTo>
                  <a:lnTo>
                    <a:pt x="1066" y="3454"/>
                  </a:lnTo>
                  <a:lnTo>
                    <a:pt x="1866" y="5207"/>
                  </a:lnTo>
                  <a:lnTo>
                    <a:pt x="2311" y="7035"/>
                  </a:lnTo>
                  <a:lnTo>
                    <a:pt x="5562" y="6248"/>
                  </a:lnTo>
                  <a:lnTo>
                    <a:pt x="5016" y="4000"/>
                  </a:lnTo>
                  <a:lnTo>
                    <a:pt x="4038" y="1879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0" name="object 4370" descr=""/>
            <p:cNvSpPr/>
            <p:nvPr/>
          </p:nvSpPr>
          <p:spPr>
            <a:xfrm>
              <a:off x="2571356" y="2517894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393" y="0"/>
                  </a:moveTo>
                  <a:lnTo>
                    <a:pt x="0" y="254"/>
                  </a:lnTo>
                  <a:lnTo>
                    <a:pt x="1231" y="2095"/>
                  </a:lnTo>
                  <a:lnTo>
                    <a:pt x="2184" y="4165"/>
                  </a:lnTo>
                  <a:lnTo>
                    <a:pt x="2717" y="6362"/>
                  </a:lnTo>
                  <a:lnTo>
                    <a:pt x="3175" y="6248"/>
                  </a:lnTo>
                  <a:lnTo>
                    <a:pt x="2628" y="4000"/>
                  </a:lnTo>
                  <a:lnTo>
                    <a:pt x="1651" y="187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1" name="object 4371" descr=""/>
            <p:cNvSpPr/>
            <p:nvPr/>
          </p:nvSpPr>
          <p:spPr>
            <a:xfrm>
              <a:off x="2565113" y="251284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298" y="0"/>
                  </a:moveTo>
                  <a:lnTo>
                    <a:pt x="0" y="2425"/>
                  </a:lnTo>
                  <a:lnTo>
                    <a:pt x="1460" y="3810"/>
                  </a:lnTo>
                  <a:lnTo>
                    <a:pt x="2781" y="5283"/>
                  </a:lnTo>
                  <a:lnTo>
                    <a:pt x="3848" y="6896"/>
                  </a:lnTo>
                  <a:lnTo>
                    <a:pt x="6642" y="5054"/>
                  </a:lnTo>
                  <a:lnTo>
                    <a:pt x="5384" y="3162"/>
                  </a:lnTo>
                  <a:lnTo>
                    <a:pt x="3886" y="1498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2" name="object 4372" descr=""/>
            <p:cNvSpPr/>
            <p:nvPr/>
          </p:nvSpPr>
          <p:spPr>
            <a:xfrm>
              <a:off x="2567094" y="251284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317" y="0"/>
                  </a:moveTo>
                  <a:lnTo>
                    <a:pt x="0" y="342"/>
                  </a:lnTo>
                  <a:lnTo>
                    <a:pt x="1562" y="1828"/>
                  </a:lnTo>
                  <a:lnTo>
                    <a:pt x="3035" y="3467"/>
                  </a:lnTo>
                  <a:lnTo>
                    <a:pt x="4267" y="5308"/>
                  </a:lnTo>
                  <a:lnTo>
                    <a:pt x="4660" y="5054"/>
                  </a:lnTo>
                  <a:lnTo>
                    <a:pt x="3403" y="3162"/>
                  </a:lnTo>
                  <a:lnTo>
                    <a:pt x="1905" y="149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3" name="object 4373" descr=""/>
            <p:cNvSpPr/>
            <p:nvPr/>
          </p:nvSpPr>
          <p:spPr>
            <a:xfrm>
              <a:off x="2560422" y="250869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031" y="0"/>
                  </a:moveTo>
                  <a:lnTo>
                    <a:pt x="0" y="2654"/>
                  </a:lnTo>
                  <a:lnTo>
                    <a:pt x="1638" y="3911"/>
                  </a:lnTo>
                  <a:lnTo>
                    <a:pt x="3238" y="5194"/>
                  </a:lnTo>
                  <a:lnTo>
                    <a:pt x="4698" y="6578"/>
                  </a:lnTo>
                  <a:lnTo>
                    <a:pt x="6984" y="4140"/>
                  </a:lnTo>
                  <a:lnTo>
                    <a:pt x="5397" y="2641"/>
                  </a:lnTo>
                  <a:lnTo>
                    <a:pt x="3708" y="1295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4" name="object 4374" descr=""/>
            <p:cNvSpPr/>
            <p:nvPr/>
          </p:nvSpPr>
          <p:spPr>
            <a:xfrm>
              <a:off x="2562175" y="250869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279" y="0"/>
                  </a:moveTo>
                  <a:lnTo>
                    <a:pt x="0" y="368"/>
                  </a:lnTo>
                  <a:lnTo>
                    <a:pt x="1676" y="1663"/>
                  </a:lnTo>
                  <a:lnTo>
                    <a:pt x="3340" y="2997"/>
                  </a:lnTo>
                  <a:lnTo>
                    <a:pt x="4914" y="4483"/>
                  </a:lnTo>
                  <a:lnTo>
                    <a:pt x="5232" y="4140"/>
                  </a:lnTo>
                  <a:lnTo>
                    <a:pt x="3644" y="2641"/>
                  </a:lnTo>
                  <a:lnTo>
                    <a:pt x="1955" y="129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5" name="object 4375" descr=""/>
            <p:cNvSpPr/>
            <p:nvPr/>
          </p:nvSpPr>
          <p:spPr>
            <a:xfrm>
              <a:off x="2554819" y="2505942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7144" y="3390"/>
                  </a:moveTo>
                  <a:lnTo>
                    <a:pt x="2971" y="3390"/>
                  </a:lnTo>
                  <a:lnTo>
                    <a:pt x="5600" y="5397"/>
                  </a:lnTo>
                  <a:lnTo>
                    <a:pt x="7144" y="3390"/>
                  </a:lnTo>
                  <a:close/>
                </a:path>
                <a:path w="8255" h="5714">
                  <a:moveTo>
                    <a:pt x="3327" y="0"/>
                  </a:moveTo>
                  <a:lnTo>
                    <a:pt x="0" y="1854"/>
                  </a:lnTo>
                  <a:lnTo>
                    <a:pt x="2959" y="3416"/>
                  </a:lnTo>
                  <a:lnTo>
                    <a:pt x="7144" y="3390"/>
                  </a:lnTo>
                  <a:lnTo>
                    <a:pt x="7632" y="2755"/>
                  </a:lnTo>
                  <a:lnTo>
                    <a:pt x="4114" y="63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6" name="object 4376" descr=""/>
            <p:cNvSpPr/>
            <p:nvPr/>
          </p:nvSpPr>
          <p:spPr>
            <a:xfrm>
              <a:off x="2554819" y="2505942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3327" y="0"/>
                  </a:moveTo>
                  <a:lnTo>
                    <a:pt x="2527" y="63"/>
                  </a:lnTo>
                  <a:lnTo>
                    <a:pt x="2120" y="139"/>
                  </a:lnTo>
                  <a:lnTo>
                    <a:pt x="1752" y="292"/>
                  </a:lnTo>
                  <a:lnTo>
                    <a:pt x="1371" y="431"/>
                  </a:lnTo>
                  <a:lnTo>
                    <a:pt x="0" y="1854"/>
                  </a:lnTo>
                  <a:lnTo>
                    <a:pt x="419" y="2070"/>
                  </a:lnTo>
                  <a:lnTo>
                    <a:pt x="482" y="1930"/>
                  </a:lnTo>
                  <a:lnTo>
                    <a:pt x="787" y="1511"/>
                  </a:lnTo>
                  <a:lnTo>
                    <a:pt x="3276" y="482"/>
                  </a:lnTo>
                  <a:lnTo>
                    <a:pt x="3619" y="495"/>
                  </a:lnTo>
                  <a:lnTo>
                    <a:pt x="3949" y="533"/>
                  </a:lnTo>
                  <a:lnTo>
                    <a:pt x="7353" y="3124"/>
                  </a:lnTo>
                  <a:lnTo>
                    <a:pt x="7632" y="2755"/>
                  </a:lnTo>
                  <a:lnTo>
                    <a:pt x="4114" y="63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7" name="object 4377" descr=""/>
            <p:cNvSpPr/>
            <p:nvPr/>
          </p:nvSpPr>
          <p:spPr>
            <a:xfrm>
              <a:off x="2554309" y="2507792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507" y="0"/>
                  </a:moveTo>
                  <a:lnTo>
                    <a:pt x="292" y="431"/>
                  </a:lnTo>
                  <a:lnTo>
                    <a:pt x="165" y="838"/>
                  </a:lnTo>
                  <a:lnTo>
                    <a:pt x="25" y="1612"/>
                  </a:lnTo>
                  <a:lnTo>
                    <a:pt x="0" y="1968"/>
                  </a:lnTo>
                  <a:lnTo>
                    <a:pt x="0" y="2971"/>
                  </a:lnTo>
                  <a:lnTo>
                    <a:pt x="76" y="3594"/>
                  </a:lnTo>
                  <a:lnTo>
                    <a:pt x="406" y="5346"/>
                  </a:lnTo>
                  <a:lnTo>
                    <a:pt x="736" y="6426"/>
                  </a:lnTo>
                  <a:lnTo>
                    <a:pt x="1117" y="7467"/>
                  </a:lnTo>
                  <a:lnTo>
                    <a:pt x="4254" y="6324"/>
                  </a:lnTo>
                  <a:lnTo>
                    <a:pt x="3924" y="5397"/>
                  </a:lnTo>
                  <a:lnTo>
                    <a:pt x="3632" y="4470"/>
                  </a:lnTo>
                  <a:lnTo>
                    <a:pt x="3390" y="3124"/>
                  </a:lnTo>
                  <a:lnTo>
                    <a:pt x="3340" y="2692"/>
                  </a:lnTo>
                  <a:lnTo>
                    <a:pt x="3352" y="1968"/>
                  </a:lnTo>
                  <a:lnTo>
                    <a:pt x="3403" y="1701"/>
                  </a:lnTo>
                  <a:lnTo>
                    <a:pt x="3467" y="1562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8" name="object 4378" descr=""/>
            <p:cNvSpPr/>
            <p:nvPr/>
          </p:nvSpPr>
          <p:spPr>
            <a:xfrm>
              <a:off x="2554309" y="2507792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507" y="0"/>
                  </a:moveTo>
                  <a:lnTo>
                    <a:pt x="292" y="431"/>
                  </a:lnTo>
                  <a:lnTo>
                    <a:pt x="165" y="838"/>
                  </a:lnTo>
                  <a:lnTo>
                    <a:pt x="25" y="1612"/>
                  </a:lnTo>
                  <a:lnTo>
                    <a:pt x="0" y="1968"/>
                  </a:lnTo>
                  <a:lnTo>
                    <a:pt x="0" y="2971"/>
                  </a:lnTo>
                  <a:lnTo>
                    <a:pt x="76" y="3594"/>
                  </a:lnTo>
                  <a:lnTo>
                    <a:pt x="406" y="5346"/>
                  </a:lnTo>
                  <a:lnTo>
                    <a:pt x="736" y="6426"/>
                  </a:lnTo>
                  <a:lnTo>
                    <a:pt x="1117" y="7467"/>
                  </a:lnTo>
                  <a:lnTo>
                    <a:pt x="1562" y="7302"/>
                  </a:lnTo>
                  <a:lnTo>
                    <a:pt x="1193" y="6273"/>
                  </a:lnTo>
                  <a:lnTo>
                    <a:pt x="863" y="5219"/>
                  </a:lnTo>
                  <a:lnTo>
                    <a:pt x="546" y="3530"/>
                  </a:lnTo>
                  <a:lnTo>
                    <a:pt x="469" y="2933"/>
                  </a:lnTo>
                  <a:lnTo>
                    <a:pt x="469" y="1981"/>
                  </a:lnTo>
                  <a:lnTo>
                    <a:pt x="495" y="1663"/>
                  </a:lnTo>
                  <a:lnTo>
                    <a:pt x="622" y="965"/>
                  </a:lnTo>
                  <a:lnTo>
                    <a:pt x="723" y="596"/>
                  </a:lnTo>
                  <a:lnTo>
                    <a:pt x="927" y="228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9" name="object 4379" descr=""/>
            <p:cNvSpPr/>
            <p:nvPr/>
          </p:nvSpPr>
          <p:spPr>
            <a:xfrm>
              <a:off x="2555426" y="2514124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3136" y="0"/>
                  </a:moveTo>
                  <a:lnTo>
                    <a:pt x="0" y="1130"/>
                  </a:lnTo>
                  <a:lnTo>
                    <a:pt x="761" y="3213"/>
                  </a:lnTo>
                  <a:lnTo>
                    <a:pt x="1689" y="5168"/>
                  </a:lnTo>
                  <a:lnTo>
                    <a:pt x="2692" y="7073"/>
                  </a:lnTo>
                  <a:lnTo>
                    <a:pt x="5651" y="5511"/>
                  </a:lnTo>
                  <a:lnTo>
                    <a:pt x="4698" y="3708"/>
                  </a:lnTo>
                  <a:lnTo>
                    <a:pt x="3822" y="1854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0" name="object 4380" descr=""/>
            <p:cNvSpPr/>
            <p:nvPr/>
          </p:nvSpPr>
          <p:spPr>
            <a:xfrm>
              <a:off x="2555426" y="2515102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444" y="0"/>
                  </a:moveTo>
                  <a:lnTo>
                    <a:pt x="0" y="152"/>
                  </a:lnTo>
                  <a:lnTo>
                    <a:pt x="761" y="2235"/>
                  </a:lnTo>
                  <a:lnTo>
                    <a:pt x="1689" y="4191"/>
                  </a:lnTo>
                  <a:lnTo>
                    <a:pt x="2692" y="6096"/>
                  </a:lnTo>
                  <a:lnTo>
                    <a:pt x="3111" y="5880"/>
                  </a:lnTo>
                  <a:lnTo>
                    <a:pt x="2108" y="3987"/>
                  </a:lnTo>
                  <a:lnTo>
                    <a:pt x="1193" y="2044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1" name="object 4381" descr=""/>
            <p:cNvSpPr/>
            <p:nvPr/>
          </p:nvSpPr>
          <p:spPr>
            <a:xfrm>
              <a:off x="2558116" y="2519636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959" y="0"/>
                  </a:moveTo>
                  <a:lnTo>
                    <a:pt x="0" y="1562"/>
                  </a:lnTo>
                  <a:lnTo>
                    <a:pt x="1003" y="3467"/>
                  </a:lnTo>
                  <a:lnTo>
                    <a:pt x="2095" y="5308"/>
                  </a:lnTo>
                  <a:lnTo>
                    <a:pt x="3251" y="7111"/>
                  </a:lnTo>
                  <a:lnTo>
                    <a:pt x="6070" y="5308"/>
                  </a:lnTo>
                  <a:lnTo>
                    <a:pt x="4953" y="3581"/>
                  </a:lnTo>
                  <a:lnTo>
                    <a:pt x="3911" y="1803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2" name="object 4382" descr=""/>
            <p:cNvSpPr/>
            <p:nvPr/>
          </p:nvSpPr>
          <p:spPr>
            <a:xfrm>
              <a:off x="2558116" y="2520982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419" y="0"/>
                  </a:moveTo>
                  <a:lnTo>
                    <a:pt x="0" y="215"/>
                  </a:lnTo>
                  <a:lnTo>
                    <a:pt x="1003" y="2120"/>
                  </a:lnTo>
                  <a:lnTo>
                    <a:pt x="2095" y="3962"/>
                  </a:lnTo>
                  <a:lnTo>
                    <a:pt x="3251" y="5765"/>
                  </a:lnTo>
                  <a:lnTo>
                    <a:pt x="3644" y="5511"/>
                  </a:lnTo>
                  <a:lnTo>
                    <a:pt x="2501" y="3721"/>
                  </a:lnTo>
                  <a:lnTo>
                    <a:pt x="1422" y="187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3" name="object 4383" descr=""/>
            <p:cNvSpPr/>
            <p:nvPr/>
          </p:nvSpPr>
          <p:spPr>
            <a:xfrm>
              <a:off x="2561367" y="2524948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819" y="0"/>
                  </a:moveTo>
                  <a:lnTo>
                    <a:pt x="0" y="1803"/>
                  </a:lnTo>
                  <a:lnTo>
                    <a:pt x="1155" y="3606"/>
                  </a:lnTo>
                  <a:lnTo>
                    <a:pt x="2374" y="5359"/>
                  </a:lnTo>
                  <a:lnTo>
                    <a:pt x="3657" y="7073"/>
                  </a:lnTo>
                  <a:lnTo>
                    <a:pt x="6324" y="5067"/>
                  </a:lnTo>
                  <a:lnTo>
                    <a:pt x="5092" y="3429"/>
                  </a:lnTo>
                  <a:lnTo>
                    <a:pt x="3924" y="1727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4" name="object 4384" descr=""/>
            <p:cNvSpPr/>
            <p:nvPr/>
          </p:nvSpPr>
          <p:spPr>
            <a:xfrm>
              <a:off x="2561367" y="2526497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93" y="0"/>
                  </a:moveTo>
                  <a:lnTo>
                    <a:pt x="0" y="253"/>
                  </a:lnTo>
                  <a:lnTo>
                    <a:pt x="1155" y="2057"/>
                  </a:lnTo>
                  <a:lnTo>
                    <a:pt x="2374" y="3809"/>
                  </a:lnTo>
                  <a:lnTo>
                    <a:pt x="3657" y="5524"/>
                  </a:lnTo>
                  <a:lnTo>
                    <a:pt x="4038" y="5245"/>
                  </a:lnTo>
                  <a:lnTo>
                    <a:pt x="2755" y="3543"/>
                  </a:lnTo>
                  <a:lnTo>
                    <a:pt x="1536" y="179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5" name="object 4385" descr=""/>
            <p:cNvSpPr/>
            <p:nvPr/>
          </p:nvSpPr>
          <p:spPr>
            <a:xfrm>
              <a:off x="2565024" y="253001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667" y="0"/>
                  </a:moveTo>
                  <a:lnTo>
                    <a:pt x="0" y="2006"/>
                  </a:lnTo>
                  <a:lnTo>
                    <a:pt x="1282" y="3721"/>
                  </a:lnTo>
                  <a:lnTo>
                    <a:pt x="2641" y="5384"/>
                  </a:lnTo>
                  <a:lnTo>
                    <a:pt x="4102" y="6984"/>
                  </a:lnTo>
                  <a:lnTo>
                    <a:pt x="6565" y="4737"/>
                  </a:lnTo>
                  <a:lnTo>
                    <a:pt x="5194" y="3238"/>
                  </a:lnTo>
                  <a:lnTo>
                    <a:pt x="3898" y="1638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6" name="object 4386" descr=""/>
            <p:cNvSpPr/>
            <p:nvPr/>
          </p:nvSpPr>
          <p:spPr>
            <a:xfrm>
              <a:off x="2565024" y="2531741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81" y="0"/>
                  </a:moveTo>
                  <a:lnTo>
                    <a:pt x="0" y="279"/>
                  </a:lnTo>
                  <a:lnTo>
                    <a:pt x="1282" y="1993"/>
                  </a:lnTo>
                  <a:lnTo>
                    <a:pt x="2641" y="3657"/>
                  </a:lnTo>
                  <a:lnTo>
                    <a:pt x="4102" y="5257"/>
                  </a:lnTo>
                  <a:lnTo>
                    <a:pt x="4445" y="4940"/>
                  </a:lnTo>
                  <a:lnTo>
                    <a:pt x="2997" y="3352"/>
                  </a:lnTo>
                  <a:lnTo>
                    <a:pt x="1651" y="1701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7" name="object 4387" descr=""/>
            <p:cNvSpPr/>
            <p:nvPr/>
          </p:nvSpPr>
          <p:spPr>
            <a:xfrm>
              <a:off x="2569130" y="253474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463" y="0"/>
                  </a:moveTo>
                  <a:lnTo>
                    <a:pt x="0" y="2247"/>
                  </a:lnTo>
                  <a:lnTo>
                    <a:pt x="723" y="3048"/>
                  </a:lnTo>
                  <a:lnTo>
                    <a:pt x="1485" y="3835"/>
                  </a:lnTo>
                  <a:lnTo>
                    <a:pt x="3073" y="5346"/>
                  </a:lnTo>
                  <a:lnTo>
                    <a:pt x="3911" y="6070"/>
                  </a:lnTo>
                  <a:lnTo>
                    <a:pt x="4813" y="6756"/>
                  </a:lnTo>
                  <a:lnTo>
                    <a:pt x="6819" y="4089"/>
                  </a:lnTo>
                  <a:lnTo>
                    <a:pt x="6057" y="3505"/>
                  </a:lnTo>
                  <a:lnTo>
                    <a:pt x="5308" y="2857"/>
                  </a:lnTo>
                  <a:lnTo>
                    <a:pt x="3848" y="1473"/>
                  </a:lnTo>
                  <a:lnTo>
                    <a:pt x="3149" y="749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8" name="object 4388" descr=""/>
            <p:cNvSpPr/>
            <p:nvPr/>
          </p:nvSpPr>
          <p:spPr>
            <a:xfrm>
              <a:off x="2569130" y="253669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42" y="0"/>
                  </a:moveTo>
                  <a:lnTo>
                    <a:pt x="4813" y="4813"/>
                  </a:lnTo>
                  <a:lnTo>
                    <a:pt x="5092" y="4445"/>
                  </a:lnTo>
                  <a:lnTo>
                    <a:pt x="4203" y="3771"/>
                  </a:lnTo>
                  <a:lnTo>
                    <a:pt x="3390" y="3048"/>
                  </a:lnTo>
                  <a:lnTo>
                    <a:pt x="1816" y="1562"/>
                  </a:lnTo>
                  <a:lnTo>
                    <a:pt x="1066" y="787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9" name="object 4389" descr=""/>
            <p:cNvSpPr/>
            <p:nvPr/>
          </p:nvSpPr>
          <p:spPr>
            <a:xfrm>
              <a:off x="2573942" y="253883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2006" y="0"/>
                  </a:moveTo>
                  <a:lnTo>
                    <a:pt x="0" y="2667"/>
                  </a:lnTo>
                  <a:lnTo>
                    <a:pt x="914" y="3340"/>
                  </a:lnTo>
                  <a:lnTo>
                    <a:pt x="1879" y="3987"/>
                  </a:lnTo>
                  <a:lnTo>
                    <a:pt x="3022" y="4495"/>
                  </a:lnTo>
                  <a:lnTo>
                    <a:pt x="3606" y="4737"/>
                  </a:lnTo>
                  <a:lnTo>
                    <a:pt x="4229" y="4953"/>
                  </a:lnTo>
                  <a:lnTo>
                    <a:pt x="4952" y="5054"/>
                  </a:lnTo>
                  <a:lnTo>
                    <a:pt x="5308" y="5118"/>
                  </a:lnTo>
                  <a:lnTo>
                    <a:pt x="5689" y="5130"/>
                  </a:lnTo>
                  <a:lnTo>
                    <a:pt x="6489" y="5080"/>
                  </a:lnTo>
                  <a:lnTo>
                    <a:pt x="6896" y="5003"/>
                  </a:lnTo>
                  <a:lnTo>
                    <a:pt x="7302" y="4864"/>
                  </a:lnTo>
                  <a:lnTo>
                    <a:pt x="6197" y="1714"/>
                  </a:lnTo>
                  <a:lnTo>
                    <a:pt x="6007" y="1778"/>
                  </a:lnTo>
                  <a:lnTo>
                    <a:pt x="5765" y="1803"/>
                  </a:lnTo>
                  <a:lnTo>
                    <a:pt x="5118" y="1701"/>
                  </a:lnTo>
                  <a:lnTo>
                    <a:pt x="4737" y="1587"/>
                  </a:lnTo>
                  <a:lnTo>
                    <a:pt x="3581" y="1092"/>
                  </a:lnTo>
                  <a:lnTo>
                    <a:pt x="2781" y="571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0" name="object 4390" descr=""/>
            <p:cNvSpPr/>
            <p:nvPr/>
          </p:nvSpPr>
          <p:spPr>
            <a:xfrm>
              <a:off x="2573942" y="2541125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279" y="0"/>
                  </a:moveTo>
                  <a:lnTo>
                    <a:pt x="4952" y="2768"/>
                  </a:lnTo>
                  <a:lnTo>
                    <a:pt x="5308" y="2832"/>
                  </a:lnTo>
                  <a:lnTo>
                    <a:pt x="5689" y="2844"/>
                  </a:lnTo>
                  <a:lnTo>
                    <a:pt x="6489" y="2793"/>
                  </a:lnTo>
                  <a:lnTo>
                    <a:pt x="6896" y="2717"/>
                  </a:lnTo>
                  <a:lnTo>
                    <a:pt x="7302" y="2578"/>
                  </a:lnTo>
                  <a:lnTo>
                    <a:pt x="7150" y="2133"/>
                  </a:lnTo>
                  <a:lnTo>
                    <a:pt x="6781" y="2260"/>
                  </a:lnTo>
                  <a:lnTo>
                    <a:pt x="6413" y="2336"/>
                  </a:lnTo>
                  <a:lnTo>
                    <a:pt x="5702" y="2374"/>
                  </a:lnTo>
                  <a:lnTo>
                    <a:pt x="5346" y="2362"/>
                  </a:lnTo>
                  <a:lnTo>
                    <a:pt x="4356" y="2209"/>
                  </a:lnTo>
                  <a:lnTo>
                    <a:pt x="3759" y="2006"/>
                  </a:lnTo>
                  <a:lnTo>
                    <a:pt x="3213" y="1777"/>
                  </a:lnTo>
                  <a:lnTo>
                    <a:pt x="2120" y="1295"/>
                  </a:lnTo>
                  <a:lnTo>
                    <a:pt x="1168" y="673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1" name="object 4391" descr=""/>
            <p:cNvSpPr/>
            <p:nvPr/>
          </p:nvSpPr>
          <p:spPr>
            <a:xfrm>
              <a:off x="2580134" y="2536604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324" y="0"/>
                  </a:moveTo>
                  <a:lnTo>
                    <a:pt x="152" y="3886"/>
                  </a:lnTo>
                  <a:lnTo>
                    <a:pt x="0" y="3949"/>
                  </a:lnTo>
                  <a:lnTo>
                    <a:pt x="1104" y="7099"/>
                  </a:lnTo>
                  <a:lnTo>
                    <a:pt x="1511" y="6946"/>
                  </a:lnTo>
                  <a:lnTo>
                    <a:pt x="1701" y="6845"/>
                  </a:lnTo>
                  <a:lnTo>
                    <a:pt x="1879" y="6731"/>
                  </a:lnTo>
                  <a:lnTo>
                    <a:pt x="5537" y="91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2" name="object 4392" descr=""/>
            <p:cNvSpPr/>
            <p:nvPr/>
          </p:nvSpPr>
          <p:spPr>
            <a:xfrm>
              <a:off x="2581087" y="2537392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127" y="0"/>
                  </a:moveTo>
                  <a:lnTo>
                    <a:pt x="0" y="5867"/>
                  </a:lnTo>
                  <a:lnTo>
                    <a:pt x="152" y="6311"/>
                  </a:lnTo>
                  <a:lnTo>
                    <a:pt x="558" y="6159"/>
                  </a:lnTo>
                  <a:lnTo>
                    <a:pt x="749" y="6057"/>
                  </a:lnTo>
                  <a:lnTo>
                    <a:pt x="927" y="5943"/>
                  </a:lnTo>
                  <a:lnTo>
                    <a:pt x="4584" y="126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3" name="object 4393" descr=""/>
            <p:cNvSpPr/>
            <p:nvPr/>
          </p:nvSpPr>
          <p:spPr>
            <a:xfrm>
              <a:off x="2582457" y="2530680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066" y="0"/>
                  </a:moveTo>
                  <a:lnTo>
                    <a:pt x="0" y="5930"/>
                  </a:lnTo>
                  <a:lnTo>
                    <a:pt x="3213" y="6845"/>
                  </a:lnTo>
                  <a:lnTo>
                    <a:pt x="3517" y="5753"/>
                  </a:lnTo>
                  <a:lnTo>
                    <a:pt x="3746" y="4673"/>
                  </a:lnTo>
                  <a:lnTo>
                    <a:pt x="4114" y="2514"/>
                  </a:lnTo>
                  <a:lnTo>
                    <a:pt x="4381" y="393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4" name="object 4394" descr=""/>
            <p:cNvSpPr/>
            <p:nvPr/>
          </p:nvSpPr>
          <p:spPr>
            <a:xfrm>
              <a:off x="2585225" y="2531023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1143" y="0"/>
                  </a:moveTo>
                  <a:lnTo>
                    <a:pt x="876" y="2108"/>
                  </a:lnTo>
                  <a:lnTo>
                    <a:pt x="520" y="4241"/>
                  </a:lnTo>
                  <a:lnTo>
                    <a:pt x="292" y="5308"/>
                  </a:lnTo>
                  <a:lnTo>
                    <a:pt x="0" y="6375"/>
                  </a:lnTo>
                  <a:lnTo>
                    <a:pt x="444" y="6502"/>
                  </a:lnTo>
                  <a:lnTo>
                    <a:pt x="749" y="5410"/>
                  </a:lnTo>
                  <a:lnTo>
                    <a:pt x="977" y="4330"/>
                  </a:lnTo>
                  <a:lnTo>
                    <a:pt x="1346" y="2171"/>
                  </a:lnTo>
                  <a:lnTo>
                    <a:pt x="1612" y="5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5" name="object 4395" descr=""/>
            <p:cNvSpPr/>
            <p:nvPr/>
          </p:nvSpPr>
          <p:spPr>
            <a:xfrm>
              <a:off x="2583517" y="2524446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635" y="0"/>
                  </a:moveTo>
                  <a:lnTo>
                    <a:pt x="419" y="2108"/>
                  </a:lnTo>
                  <a:lnTo>
                    <a:pt x="241" y="4191"/>
                  </a:lnTo>
                  <a:lnTo>
                    <a:pt x="0" y="6235"/>
                  </a:lnTo>
                  <a:lnTo>
                    <a:pt x="3327" y="6629"/>
                  </a:lnTo>
                  <a:lnTo>
                    <a:pt x="3568" y="4508"/>
                  </a:lnTo>
                  <a:lnTo>
                    <a:pt x="3746" y="2413"/>
                  </a:lnTo>
                  <a:lnTo>
                    <a:pt x="3962" y="34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6" name="object 4396" descr=""/>
            <p:cNvSpPr/>
            <p:nvPr/>
          </p:nvSpPr>
          <p:spPr>
            <a:xfrm>
              <a:off x="2586375" y="2524739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634" y="0"/>
                  </a:moveTo>
                  <a:lnTo>
                    <a:pt x="419" y="2070"/>
                  </a:lnTo>
                  <a:lnTo>
                    <a:pt x="253" y="4165"/>
                  </a:lnTo>
                  <a:lnTo>
                    <a:pt x="0" y="6286"/>
                  </a:lnTo>
                  <a:lnTo>
                    <a:pt x="469" y="6337"/>
                  </a:lnTo>
                  <a:lnTo>
                    <a:pt x="711" y="4216"/>
                  </a:lnTo>
                  <a:lnTo>
                    <a:pt x="888" y="2120"/>
                  </a:lnTo>
                  <a:lnTo>
                    <a:pt x="1104" y="50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7" name="object 4397" descr=""/>
            <p:cNvSpPr/>
            <p:nvPr/>
          </p:nvSpPr>
          <p:spPr>
            <a:xfrm>
              <a:off x="2584164" y="2517939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054" y="0"/>
                  </a:moveTo>
                  <a:lnTo>
                    <a:pt x="0" y="6502"/>
                  </a:lnTo>
                  <a:lnTo>
                    <a:pt x="3314" y="6845"/>
                  </a:lnTo>
                  <a:lnTo>
                    <a:pt x="3543" y="4800"/>
                  </a:lnTo>
                  <a:lnTo>
                    <a:pt x="3683" y="3797"/>
                  </a:lnTo>
                  <a:lnTo>
                    <a:pt x="3835" y="2806"/>
                  </a:lnTo>
                  <a:lnTo>
                    <a:pt x="4013" y="1816"/>
                  </a:lnTo>
                  <a:lnTo>
                    <a:pt x="4267" y="93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8" name="object 4398" descr=""/>
            <p:cNvSpPr/>
            <p:nvPr/>
          </p:nvSpPr>
          <p:spPr>
            <a:xfrm>
              <a:off x="2587009" y="2518752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977" y="0"/>
                  </a:moveTo>
                  <a:lnTo>
                    <a:pt x="711" y="914"/>
                  </a:lnTo>
                  <a:lnTo>
                    <a:pt x="533" y="1904"/>
                  </a:lnTo>
                  <a:lnTo>
                    <a:pt x="228" y="3924"/>
                  </a:lnTo>
                  <a:lnTo>
                    <a:pt x="0" y="5994"/>
                  </a:lnTo>
                  <a:lnTo>
                    <a:pt x="469" y="6032"/>
                  </a:lnTo>
                  <a:lnTo>
                    <a:pt x="698" y="3987"/>
                  </a:lnTo>
                  <a:lnTo>
                    <a:pt x="838" y="2984"/>
                  </a:lnTo>
                  <a:lnTo>
                    <a:pt x="990" y="1993"/>
                  </a:lnTo>
                  <a:lnTo>
                    <a:pt x="1168" y="1003"/>
                  </a:lnTo>
                  <a:lnTo>
                    <a:pt x="1422" y="126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9" name="object 4399" descr=""/>
            <p:cNvSpPr/>
            <p:nvPr/>
          </p:nvSpPr>
          <p:spPr>
            <a:xfrm>
              <a:off x="2585227" y="251377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4229" y="0"/>
                  </a:moveTo>
                  <a:lnTo>
                    <a:pt x="0" y="4165"/>
                  </a:lnTo>
                  <a:lnTo>
                    <a:pt x="3200" y="5105"/>
                  </a:lnTo>
                  <a:lnTo>
                    <a:pt x="3327" y="4673"/>
                  </a:lnTo>
                  <a:lnTo>
                    <a:pt x="3526" y="4165"/>
                  </a:lnTo>
                  <a:lnTo>
                    <a:pt x="3830" y="3606"/>
                  </a:lnTo>
                  <a:lnTo>
                    <a:pt x="3952" y="3454"/>
                  </a:lnTo>
                  <a:lnTo>
                    <a:pt x="5453" y="3365"/>
                  </a:lnTo>
                  <a:lnTo>
                    <a:pt x="7023" y="1130"/>
                  </a:lnTo>
                  <a:lnTo>
                    <a:pt x="6489" y="761"/>
                  </a:lnTo>
                  <a:lnTo>
                    <a:pt x="5511" y="292"/>
                  </a:lnTo>
                  <a:lnTo>
                    <a:pt x="4698" y="63"/>
                  </a:lnTo>
                  <a:lnTo>
                    <a:pt x="4229" y="0"/>
                  </a:lnTo>
                  <a:close/>
                </a:path>
                <a:path w="7619" h="5714">
                  <a:moveTo>
                    <a:pt x="5453" y="3365"/>
                  </a:moveTo>
                  <a:lnTo>
                    <a:pt x="4057" y="3378"/>
                  </a:lnTo>
                  <a:lnTo>
                    <a:pt x="4432" y="3454"/>
                  </a:lnTo>
                  <a:lnTo>
                    <a:pt x="4792" y="3632"/>
                  </a:lnTo>
                  <a:lnTo>
                    <a:pt x="5105" y="3860"/>
                  </a:lnTo>
                  <a:lnTo>
                    <a:pt x="5453" y="3365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0" name="object 4400" descr=""/>
            <p:cNvSpPr/>
            <p:nvPr/>
          </p:nvSpPr>
          <p:spPr>
            <a:xfrm>
              <a:off x="2587983" y="251666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333" y="0"/>
                  </a:moveTo>
                  <a:lnTo>
                    <a:pt x="0" y="2082"/>
                  </a:lnTo>
                  <a:lnTo>
                    <a:pt x="444" y="2209"/>
                  </a:lnTo>
                  <a:lnTo>
                    <a:pt x="723" y="1358"/>
                  </a:lnTo>
                  <a:lnTo>
                    <a:pt x="1054" y="736"/>
                  </a:lnTo>
                  <a:lnTo>
                    <a:pt x="1176" y="584"/>
                  </a:lnTo>
                  <a:lnTo>
                    <a:pt x="1320" y="469"/>
                  </a:lnTo>
                  <a:lnTo>
                    <a:pt x="2456" y="469"/>
                  </a:lnTo>
                  <a:lnTo>
                    <a:pt x="2260" y="330"/>
                  </a:lnTo>
                  <a:lnTo>
                    <a:pt x="1892" y="127"/>
                  </a:lnTo>
                  <a:lnTo>
                    <a:pt x="1333" y="0"/>
                  </a:lnTo>
                  <a:close/>
                </a:path>
                <a:path w="2539" h="2539">
                  <a:moveTo>
                    <a:pt x="2456" y="469"/>
                  </a:moveTo>
                  <a:lnTo>
                    <a:pt x="1301" y="482"/>
                  </a:lnTo>
                  <a:lnTo>
                    <a:pt x="1729" y="584"/>
                  </a:lnTo>
                  <a:lnTo>
                    <a:pt x="2036" y="736"/>
                  </a:lnTo>
                  <a:lnTo>
                    <a:pt x="2349" y="965"/>
                  </a:lnTo>
                  <a:lnTo>
                    <a:pt x="2509" y="736"/>
                  </a:lnTo>
                  <a:lnTo>
                    <a:pt x="2456" y="469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1" name="object 4401" descr=""/>
            <p:cNvSpPr/>
            <p:nvPr/>
          </p:nvSpPr>
          <p:spPr>
            <a:xfrm>
              <a:off x="2590338" y="251490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917" y="0"/>
                  </a:moveTo>
                  <a:lnTo>
                    <a:pt x="0" y="2730"/>
                  </a:lnTo>
                  <a:lnTo>
                    <a:pt x="330" y="2971"/>
                  </a:lnTo>
                  <a:lnTo>
                    <a:pt x="673" y="3263"/>
                  </a:lnTo>
                  <a:lnTo>
                    <a:pt x="1358" y="3898"/>
                  </a:lnTo>
                  <a:lnTo>
                    <a:pt x="2679" y="5346"/>
                  </a:lnTo>
                  <a:lnTo>
                    <a:pt x="3314" y="6134"/>
                  </a:lnTo>
                  <a:lnTo>
                    <a:pt x="3937" y="6934"/>
                  </a:lnTo>
                  <a:lnTo>
                    <a:pt x="6591" y="4902"/>
                  </a:lnTo>
                  <a:lnTo>
                    <a:pt x="2438" y="368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2" name="object 4402" descr=""/>
            <p:cNvSpPr/>
            <p:nvPr/>
          </p:nvSpPr>
          <p:spPr>
            <a:xfrm>
              <a:off x="2590338" y="2517254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266" y="0"/>
                  </a:moveTo>
                  <a:lnTo>
                    <a:pt x="0" y="380"/>
                  </a:lnTo>
                  <a:lnTo>
                    <a:pt x="330" y="622"/>
                  </a:lnTo>
                  <a:lnTo>
                    <a:pt x="673" y="914"/>
                  </a:lnTo>
                  <a:lnTo>
                    <a:pt x="3937" y="4584"/>
                  </a:lnTo>
                  <a:lnTo>
                    <a:pt x="4305" y="4305"/>
                  </a:lnTo>
                  <a:lnTo>
                    <a:pt x="3683" y="3492"/>
                  </a:lnTo>
                  <a:lnTo>
                    <a:pt x="3048" y="2692"/>
                  </a:lnTo>
                  <a:lnTo>
                    <a:pt x="1701" y="1219"/>
                  </a:lnTo>
                  <a:lnTo>
                    <a:pt x="990" y="507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3" name="object 4403" descr=""/>
            <p:cNvSpPr/>
            <p:nvPr/>
          </p:nvSpPr>
          <p:spPr>
            <a:xfrm>
              <a:off x="2594279" y="2519805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654" y="0"/>
                  </a:moveTo>
                  <a:lnTo>
                    <a:pt x="0" y="2031"/>
                  </a:lnTo>
                  <a:lnTo>
                    <a:pt x="596" y="2832"/>
                  </a:lnTo>
                  <a:lnTo>
                    <a:pt x="1409" y="4038"/>
                  </a:lnTo>
                  <a:lnTo>
                    <a:pt x="2133" y="5295"/>
                  </a:lnTo>
                  <a:lnTo>
                    <a:pt x="2540" y="6159"/>
                  </a:lnTo>
                  <a:lnTo>
                    <a:pt x="2882" y="7048"/>
                  </a:lnTo>
                  <a:lnTo>
                    <a:pt x="6007" y="5867"/>
                  </a:lnTo>
                  <a:lnTo>
                    <a:pt x="3302" y="876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4" name="object 4404" descr=""/>
            <p:cNvSpPr/>
            <p:nvPr/>
          </p:nvSpPr>
          <p:spPr>
            <a:xfrm>
              <a:off x="2594279" y="2521557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68" y="0"/>
                  </a:moveTo>
                  <a:lnTo>
                    <a:pt x="0" y="279"/>
                  </a:lnTo>
                  <a:lnTo>
                    <a:pt x="596" y="1079"/>
                  </a:lnTo>
                  <a:lnTo>
                    <a:pt x="1409" y="2286"/>
                  </a:lnTo>
                  <a:lnTo>
                    <a:pt x="2133" y="3543"/>
                  </a:lnTo>
                  <a:lnTo>
                    <a:pt x="2540" y="4406"/>
                  </a:lnTo>
                  <a:lnTo>
                    <a:pt x="2882" y="5295"/>
                  </a:lnTo>
                  <a:lnTo>
                    <a:pt x="3327" y="5130"/>
                  </a:lnTo>
                  <a:lnTo>
                    <a:pt x="977" y="812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5" name="object 4405" descr=""/>
            <p:cNvSpPr/>
            <p:nvPr/>
          </p:nvSpPr>
          <p:spPr>
            <a:xfrm>
              <a:off x="2597165" y="2525664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124" y="0"/>
                  </a:moveTo>
                  <a:lnTo>
                    <a:pt x="0" y="1193"/>
                  </a:lnTo>
                  <a:lnTo>
                    <a:pt x="673" y="2971"/>
                  </a:lnTo>
                  <a:lnTo>
                    <a:pt x="1041" y="4864"/>
                  </a:lnTo>
                  <a:lnTo>
                    <a:pt x="1028" y="6743"/>
                  </a:lnTo>
                  <a:lnTo>
                    <a:pt x="4368" y="6756"/>
                  </a:lnTo>
                  <a:lnTo>
                    <a:pt x="4381" y="4444"/>
                  </a:lnTo>
                  <a:lnTo>
                    <a:pt x="3936" y="2146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6" name="object 4406" descr=""/>
            <p:cNvSpPr/>
            <p:nvPr/>
          </p:nvSpPr>
          <p:spPr>
            <a:xfrm>
              <a:off x="2597165" y="2526680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431" y="0"/>
                  </a:moveTo>
                  <a:lnTo>
                    <a:pt x="0" y="177"/>
                  </a:lnTo>
                  <a:lnTo>
                    <a:pt x="673" y="1955"/>
                  </a:lnTo>
                  <a:lnTo>
                    <a:pt x="1041" y="3848"/>
                  </a:lnTo>
                  <a:lnTo>
                    <a:pt x="1028" y="5727"/>
                  </a:lnTo>
                  <a:lnTo>
                    <a:pt x="1498" y="5727"/>
                  </a:lnTo>
                  <a:lnTo>
                    <a:pt x="1511" y="3784"/>
                  </a:lnTo>
                  <a:lnTo>
                    <a:pt x="1130" y="1841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7" name="object 4407" descr=""/>
            <p:cNvSpPr/>
            <p:nvPr/>
          </p:nvSpPr>
          <p:spPr>
            <a:xfrm>
              <a:off x="2597069" y="2532406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117" y="0"/>
                  </a:moveTo>
                  <a:lnTo>
                    <a:pt x="1117" y="1879"/>
                  </a:lnTo>
                  <a:lnTo>
                    <a:pt x="749" y="3759"/>
                  </a:lnTo>
                  <a:lnTo>
                    <a:pt x="0" y="5460"/>
                  </a:lnTo>
                  <a:lnTo>
                    <a:pt x="3060" y="6794"/>
                  </a:lnTo>
                  <a:lnTo>
                    <a:pt x="4000" y="4648"/>
                  </a:lnTo>
                  <a:lnTo>
                    <a:pt x="4457" y="2324"/>
                  </a:lnTo>
                  <a:lnTo>
                    <a:pt x="4457" y="12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8" name="object 4408" descr=""/>
            <p:cNvSpPr/>
            <p:nvPr/>
          </p:nvSpPr>
          <p:spPr>
            <a:xfrm>
              <a:off x="2597069" y="2532406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1587" y="0"/>
                  </a:moveTo>
                  <a:lnTo>
                    <a:pt x="1117" y="0"/>
                  </a:lnTo>
                  <a:lnTo>
                    <a:pt x="1117" y="1879"/>
                  </a:lnTo>
                  <a:lnTo>
                    <a:pt x="749" y="3759"/>
                  </a:lnTo>
                  <a:lnTo>
                    <a:pt x="0" y="5460"/>
                  </a:lnTo>
                  <a:lnTo>
                    <a:pt x="431" y="5651"/>
                  </a:lnTo>
                  <a:lnTo>
                    <a:pt x="1193" y="3886"/>
                  </a:lnTo>
                  <a:lnTo>
                    <a:pt x="1587" y="1943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9" name="object 4409" descr=""/>
            <p:cNvSpPr/>
            <p:nvPr/>
          </p:nvSpPr>
          <p:spPr>
            <a:xfrm>
              <a:off x="2593814" y="2537865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251" y="0"/>
                  </a:moveTo>
                  <a:lnTo>
                    <a:pt x="2514" y="1701"/>
                  </a:lnTo>
                  <a:lnTo>
                    <a:pt x="1397" y="3225"/>
                  </a:lnTo>
                  <a:lnTo>
                    <a:pt x="0" y="4356"/>
                  </a:lnTo>
                  <a:lnTo>
                    <a:pt x="2095" y="6959"/>
                  </a:lnTo>
                  <a:lnTo>
                    <a:pt x="3962" y="5448"/>
                  </a:lnTo>
                  <a:lnTo>
                    <a:pt x="5384" y="3479"/>
                  </a:lnTo>
                  <a:lnTo>
                    <a:pt x="6311" y="1333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0" name="object 4410" descr=""/>
            <p:cNvSpPr/>
            <p:nvPr/>
          </p:nvSpPr>
          <p:spPr>
            <a:xfrm>
              <a:off x="2593814" y="2537865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3251" y="0"/>
                  </a:moveTo>
                  <a:lnTo>
                    <a:pt x="2514" y="1701"/>
                  </a:lnTo>
                  <a:lnTo>
                    <a:pt x="1397" y="3225"/>
                  </a:lnTo>
                  <a:lnTo>
                    <a:pt x="0" y="4356"/>
                  </a:lnTo>
                  <a:lnTo>
                    <a:pt x="292" y="4724"/>
                  </a:lnTo>
                  <a:lnTo>
                    <a:pt x="1765" y="3543"/>
                  </a:lnTo>
                  <a:lnTo>
                    <a:pt x="2921" y="1955"/>
                  </a:lnTo>
                  <a:lnTo>
                    <a:pt x="3682" y="190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1" name="object 4411" descr=""/>
            <p:cNvSpPr/>
            <p:nvPr/>
          </p:nvSpPr>
          <p:spPr>
            <a:xfrm>
              <a:off x="2588978" y="254222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4838" y="0"/>
                  </a:moveTo>
                  <a:lnTo>
                    <a:pt x="3441" y="1130"/>
                  </a:lnTo>
                  <a:lnTo>
                    <a:pt x="1752" y="1841"/>
                  </a:lnTo>
                  <a:lnTo>
                    <a:pt x="0" y="1981"/>
                  </a:lnTo>
                  <a:lnTo>
                    <a:pt x="279" y="5308"/>
                  </a:lnTo>
                  <a:lnTo>
                    <a:pt x="1498" y="5206"/>
                  </a:lnTo>
                  <a:lnTo>
                    <a:pt x="2705" y="4914"/>
                  </a:lnTo>
                  <a:lnTo>
                    <a:pt x="3822" y="4444"/>
                  </a:lnTo>
                  <a:lnTo>
                    <a:pt x="4953" y="3987"/>
                  </a:lnTo>
                  <a:lnTo>
                    <a:pt x="5994" y="3352"/>
                  </a:lnTo>
                  <a:lnTo>
                    <a:pt x="6934" y="2603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2" name="object 4412" descr=""/>
            <p:cNvSpPr/>
            <p:nvPr/>
          </p:nvSpPr>
          <p:spPr>
            <a:xfrm>
              <a:off x="2588978" y="2542223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4838" y="0"/>
                  </a:moveTo>
                  <a:lnTo>
                    <a:pt x="3441" y="1130"/>
                  </a:lnTo>
                  <a:lnTo>
                    <a:pt x="1752" y="1841"/>
                  </a:lnTo>
                  <a:lnTo>
                    <a:pt x="0" y="1981"/>
                  </a:lnTo>
                  <a:lnTo>
                    <a:pt x="38" y="2451"/>
                  </a:lnTo>
                  <a:lnTo>
                    <a:pt x="1892" y="2298"/>
                  </a:lnTo>
                  <a:lnTo>
                    <a:pt x="3670" y="1549"/>
                  </a:lnTo>
                  <a:lnTo>
                    <a:pt x="5130" y="368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3" name="object 4413" descr=""/>
            <p:cNvSpPr/>
            <p:nvPr/>
          </p:nvSpPr>
          <p:spPr>
            <a:xfrm>
              <a:off x="2582293" y="2543138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1460" y="0"/>
                  </a:moveTo>
                  <a:lnTo>
                    <a:pt x="0" y="3009"/>
                  </a:lnTo>
                  <a:lnTo>
                    <a:pt x="1054" y="3517"/>
                  </a:lnTo>
                  <a:lnTo>
                    <a:pt x="2184" y="3924"/>
                  </a:lnTo>
                  <a:lnTo>
                    <a:pt x="4533" y="4406"/>
                  </a:lnTo>
                  <a:lnTo>
                    <a:pt x="5753" y="4495"/>
                  </a:lnTo>
                  <a:lnTo>
                    <a:pt x="6972" y="4394"/>
                  </a:lnTo>
                  <a:lnTo>
                    <a:pt x="6680" y="1066"/>
                  </a:lnTo>
                  <a:lnTo>
                    <a:pt x="4927" y="1219"/>
                  </a:lnTo>
                  <a:lnTo>
                    <a:pt x="3124" y="812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4" name="object 4414" descr=""/>
            <p:cNvSpPr/>
            <p:nvPr/>
          </p:nvSpPr>
          <p:spPr>
            <a:xfrm>
              <a:off x="2583550" y="2543138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203" y="0"/>
                  </a:moveTo>
                  <a:lnTo>
                    <a:pt x="0" y="419"/>
                  </a:lnTo>
                  <a:lnTo>
                    <a:pt x="1727" y="1270"/>
                  </a:lnTo>
                  <a:lnTo>
                    <a:pt x="3619" y="1689"/>
                  </a:lnTo>
                  <a:lnTo>
                    <a:pt x="5473" y="1536"/>
                  </a:lnTo>
                  <a:lnTo>
                    <a:pt x="5422" y="1066"/>
                  </a:lnTo>
                  <a:lnTo>
                    <a:pt x="3670" y="1219"/>
                  </a:lnTo>
                  <a:lnTo>
                    <a:pt x="1866" y="812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5" name="object 4415" descr=""/>
            <p:cNvSpPr/>
            <p:nvPr/>
          </p:nvSpPr>
          <p:spPr>
            <a:xfrm>
              <a:off x="2576781" y="253976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336" y="0"/>
                  </a:moveTo>
                  <a:lnTo>
                    <a:pt x="0" y="2387"/>
                  </a:lnTo>
                  <a:lnTo>
                    <a:pt x="800" y="3175"/>
                  </a:lnTo>
                  <a:lnTo>
                    <a:pt x="1650" y="3911"/>
                  </a:lnTo>
                  <a:lnTo>
                    <a:pt x="3479" y="5257"/>
                  </a:lnTo>
                  <a:lnTo>
                    <a:pt x="4457" y="5867"/>
                  </a:lnTo>
                  <a:lnTo>
                    <a:pt x="5511" y="6375"/>
                  </a:lnTo>
                  <a:lnTo>
                    <a:pt x="6972" y="3378"/>
                  </a:lnTo>
                  <a:lnTo>
                    <a:pt x="6134" y="2971"/>
                  </a:lnTo>
                  <a:lnTo>
                    <a:pt x="5321" y="2463"/>
                  </a:lnTo>
                  <a:lnTo>
                    <a:pt x="3784" y="1320"/>
                  </a:lnTo>
                  <a:lnTo>
                    <a:pt x="3035" y="685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6" name="object 4416" descr=""/>
            <p:cNvSpPr/>
            <p:nvPr/>
          </p:nvSpPr>
          <p:spPr>
            <a:xfrm>
              <a:off x="2578788" y="2539765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30" y="0"/>
                  </a:moveTo>
                  <a:lnTo>
                    <a:pt x="4762" y="3797"/>
                  </a:lnTo>
                  <a:lnTo>
                    <a:pt x="4965" y="3378"/>
                  </a:lnTo>
                  <a:lnTo>
                    <a:pt x="4127" y="2971"/>
                  </a:lnTo>
                  <a:lnTo>
                    <a:pt x="3314" y="2463"/>
                  </a:lnTo>
                  <a:lnTo>
                    <a:pt x="1778" y="1320"/>
                  </a:lnTo>
                  <a:lnTo>
                    <a:pt x="1028" y="685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7" name="object 4417" descr=""/>
            <p:cNvSpPr/>
            <p:nvPr/>
          </p:nvSpPr>
          <p:spPr>
            <a:xfrm>
              <a:off x="2572567" y="253518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781" y="0"/>
                  </a:moveTo>
                  <a:lnTo>
                    <a:pt x="0" y="1854"/>
                  </a:lnTo>
                  <a:lnTo>
                    <a:pt x="1231" y="3682"/>
                  </a:lnTo>
                  <a:lnTo>
                    <a:pt x="2616" y="5410"/>
                  </a:lnTo>
                  <a:lnTo>
                    <a:pt x="4216" y="6972"/>
                  </a:lnTo>
                  <a:lnTo>
                    <a:pt x="6553" y="4584"/>
                  </a:lnTo>
                  <a:lnTo>
                    <a:pt x="5143" y="3213"/>
                  </a:lnTo>
                  <a:lnTo>
                    <a:pt x="3886" y="1663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8" name="object 4418" descr=""/>
            <p:cNvSpPr/>
            <p:nvPr/>
          </p:nvSpPr>
          <p:spPr>
            <a:xfrm>
              <a:off x="2574955" y="2535182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393" y="0"/>
                  </a:moveTo>
                  <a:lnTo>
                    <a:pt x="0" y="266"/>
                  </a:lnTo>
                  <a:lnTo>
                    <a:pt x="1130" y="1943"/>
                  </a:lnTo>
                  <a:lnTo>
                    <a:pt x="2400" y="3517"/>
                  </a:lnTo>
                  <a:lnTo>
                    <a:pt x="3835" y="4914"/>
                  </a:lnTo>
                  <a:lnTo>
                    <a:pt x="4165" y="4584"/>
                  </a:lnTo>
                  <a:lnTo>
                    <a:pt x="2755" y="3213"/>
                  </a:lnTo>
                  <a:lnTo>
                    <a:pt x="1498" y="166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9" name="object 4419" descr=""/>
            <p:cNvSpPr/>
            <p:nvPr/>
          </p:nvSpPr>
          <p:spPr>
            <a:xfrm>
              <a:off x="2569410" y="2529924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060" y="0"/>
                  </a:moveTo>
                  <a:lnTo>
                    <a:pt x="0" y="1346"/>
                  </a:lnTo>
                  <a:lnTo>
                    <a:pt x="889" y="3352"/>
                  </a:lnTo>
                  <a:lnTo>
                    <a:pt x="1943" y="5283"/>
                  </a:lnTo>
                  <a:lnTo>
                    <a:pt x="3162" y="7112"/>
                  </a:lnTo>
                  <a:lnTo>
                    <a:pt x="5943" y="5257"/>
                  </a:lnTo>
                  <a:lnTo>
                    <a:pt x="4826" y="3594"/>
                  </a:lnTo>
                  <a:lnTo>
                    <a:pt x="3873" y="1828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0" name="object 4420" descr=""/>
            <p:cNvSpPr/>
            <p:nvPr/>
          </p:nvSpPr>
          <p:spPr>
            <a:xfrm>
              <a:off x="2572039" y="2529924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431" y="0"/>
                  </a:moveTo>
                  <a:lnTo>
                    <a:pt x="0" y="190"/>
                  </a:lnTo>
                  <a:lnTo>
                    <a:pt x="825" y="2044"/>
                  </a:lnTo>
                  <a:lnTo>
                    <a:pt x="1790" y="3835"/>
                  </a:lnTo>
                  <a:lnTo>
                    <a:pt x="2920" y="5524"/>
                  </a:lnTo>
                  <a:lnTo>
                    <a:pt x="3314" y="5257"/>
                  </a:lnTo>
                  <a:lnTo>
                    <a:pt x="2197" y="3594"/>
                  </a:lnTo>
                  <a:lnTo>
                    <a:pt x="1244" y="182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1" name="object 4421" descr=""/>
            <p:cNvSpPr/>
            <p:nvPr/>
          </p:nvSpPr>
          <p:spPr>
            <a:xfrm>
              <a:off x="2567292" y="2524252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3251" y="0"/>
                  </a:moveTo>
                  <a:lnTo>
                    <a:pt x="0" y="787"/>
                  </a:lnTo>
                  <a:lnTo>
                    <a:pt x="520" y="2921"/>
                  </a:lnTo>
                  <a:lnTo>
                    <a:pt x="1244" y="5003"/>
                  </a:lnTo>
                  <a:lnTo>
                    <a:pt x="2120" y="7023"/>
                  </a:lnTo>
                  <a:lnTo>
                    <a:pt x="5181" y="5676"/>
                  </a:lnTo>
                  <a:lnTo>
                    <a:pt x="4368" y="3835"/>
                  </a:lnTo>
                  <a:lnTo>
                    <a:pt x="3721" y="1943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2" name="object 4422" descr=""/>
            <p:cNvSpPr/>
            <p:nvPr/>
          </p:nvSpPr>
          <p:spPr>
            <a:xfrm>
              <a:off x="2570086" y="2524252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457" y="0"/>
                  </a:moveTo>
                  <a:lnTo>
                    <a:pt x="0" y="114"/>
                  </a:lnTo>
                  <a:lnTo>
                    <a:pt x="482" y="2082"/>
                  </a:lnTo>
                  <a:lnTo>
                    <a:pt x="1143" y="4000"/>
                  </a:lnTo>
                  <a:lnTo>
                    <a:pt x="1955" y="5854"/>
                  </a:lnTo>
                  <a:lnTo>
                    <a:pt x="2387" y="5676"/>
                  </a:lnTo>
                  <a:lnTo>
                    <a:pt x="1574" y="3835"/>
                  </a:lnTo>
                  <a:lnTo>
                    <a:pt x="927" y="194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3" name="object 4423" descr=""/>
            <p:cNvSpPr/>
            <p:nvPr/>
          </p:nvSpPr>
          <p:spPr>
            <a:xfrm>
              <a:off x="2566379" y="2518367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340" y="0"/>
                  </a:moveTo>
                  <a:lnTo>
                    <a:pt x="0" y="114"/>
                  </a:lnTo>
                  <a:lnTo>
                    <a:pt x="76" y="2336"/>
                  </a:lnTo>
                  <a:lnTo>
                    <a:pt x="393" y="4533"/>
                  </a:lnTo>
                  <a:lnTo>
                    <a:pt x="914" y="6667"/>
                  </a:lnTo>
                  <a:lnTo>
                    <a:pt x="4165" y="5880"/>
                  </a:lnTo>
                  <a:lnTo>
                    <a:pt x="3695" y="3949"/>
                  </a:lnTo>
                  <a:lnTo>
                    <a:pt x="3403" y="1968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4" name="object 4424" descr=""/>
            <p:cNvSpPr/>
            <p:nvPr/>
          </p:nvSpPr>
          <p:spPr>
            <a:xfrm>
              <a:off x="2569249" y="2518367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469" y="0"/>
                  </a:moveTo>
                  <a:lnTo>
                    <a:pt x="0" y="12"/>
                  </a:lnTo>
                  <a:lnTo>
                    <a:pt x="63" y="2019"/>
                  </a:lnTo>
                  <a:lnTo>
                    <a:pt x="368" y="4025"/>
                  </a:lnTo>
                  <a:lnTo>
                    <a:pt x="838" y="5994"/>
                  </a:lnTo>
                  <a:lnTo>
                    <a:pt x="1295" y="5880"/>
                  </a:lnTo>
                  <a:lnTo>
                    <a:pt x="825" y="3949"/>
                  </a:lnTo>
                  <a:lnTo>
                    <a:pt x="533" y="196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5" name="object 4425" descr=""/>
            <p:cNvSpPr/>
            <p:nvPr/>
          </p:nvSpPr>
          <p:spPr>
            <a:xfrm>
              <a:off x="2566308" y="2511795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685" y="0"/>
                  </a:moveTo>
                  <a:lnTo>
                    <a:pt x="177" y="2209"/>
                  </a:lnTo>
                  <a:lnTo>
                    <a:pt x="0" y="4457"/>
                  </a:lnTo>
                  <a:lnTo>
                    <a:pt x="76" y="6680"/>
                  </a:lnTo>
                  <a:lnTo>
                    <a:pt x="3416" y="6578"/>
                  </a:lnTo>
                  <a:lnTo>
                    <a:pt x="3340" y="4610"/>
                  </a:lnTo>
                  <a:lnTo>
                    <a:pt x="3505" y="2641"/>
                  </a:lnTo>
                  <a:lnTo>
                    <a:pt x="3937" y="74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6" name="object 4426" descr=""/>
            <p:cNvSpPr/>
            <p:nvPr/>
          </p:nvSpPr>
          <p:spPr>
            <a:xfrm>
              <a:off x="2569178" y="2512442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609" y="0"/>
                  </a:moveTo>
                  <a:lnTo>
                    <a:pt x="165" y="1930"/>
                  </a:lnTo>
                  <a:lnTo>
                    <a:pt x="0" y="3937"/>
                  </a:lnTo>
                  <a:lnTo>
                    <a:pt x="76" y="5943"/>
                  </a:lnTo>
                  <a:lnTo>
                    <a:pt x="546" y="5930"/>
                  </a:lnTo>
                  <a:lnTo>
                    <a:pt x="469" y="3962"/>
                  </a:lnTo>
                  <a:lnTo>
                    <a:pt x="635" y="1993"/>
                  </a:lnTo>
                  <a:lnTo>
                    <a:pt x="1066" y="10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7" name="object 4427" descr=""/>
            <p:cNvSpPr/>
            <p:nvPr/>
          </p:nvSpPr>
          <p:spPr>
            <a:xfrm>
              <a:off x="2566990" y="2505489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501" y="0"/>
                  </a:moveTo>
                  <a:lnTo>
                    <a:pt x="1333" y="1955"/>
                  </a:lnTo>
                  <a:lnTo>
                    <a:pt x="495" y="4114"/>
                  </a:lnTo>
                  <a:lnTo>
                    <a:pt x="0" y="6311"/>
                  </a:lnTo>
                  <a:lnTo>
                    <a:pt x="3251" y="7061"/>
                  </a:lnTo>
                  <a:lnTo>
                    <a:pt x="3683" y="5168"/>
                  </a:lnTo>
                  <a:lnTo>
                    <a:pt x="4394" y="3352"/>
                  </a:lnTo>
                  <a:lnTo>
                    <a:pt x="5372" y="1714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8" name="object 4428" descr=""/>
            <p:cNvSpPr/>
            <p:nvPr/>
          </p:nvSpPr>
          <p:spPr>
            <a:xfrm>
              <a:off x="2569784" y="2506962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171" y="0"/>
                  </a:moveTo>
                  <a:lnTo>
                    <a:pt x="1168" y="1689"/>
                  </a:lnTo>
                  <a:lnTo>
                    <a:pt x="444" y="3543"/>
                  </a:lnTo>
                  <a:lnTo>
                    <a:pt x="0" y="5473"/>
                  </a:lnTo>
                  <a:lnTo>
                    <a:pt x="457" y="5588"/>
                  </a:lnTo>
                  <a:lnTo>
                    <a:pt x="889" y="3695"/>
                  </a:lnTo>
                  <a:lnTo>
                    <a:pt x="1600" y="1879"/>
                  </a:lnTo>
                  <a:lnTo>
                    <a:pt x="2578" y="241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9" name="object 4429" descr=""/>
            <p:cNvSpPr/>
            <p:nvPr/>
          </p:nvSpPr>
          <p:spPr>
            <a:xfrm>
              <a:off x="2569489" y="250032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826" y="0"/>
                  </a:moveTo>
                  <a:lnTo>
                    <a:pt x="0" y="5168"/>
                  </a:lnTo>
                  <a:lnTo>
                    <a:pt x="2870" y="6883"/>
                  </a:lnTo>
                  <a:lnTo>
                    <a:pt x="3365" y="6057"/>
                  </a:lnTo>
                  <a:lnTo>
                    <a:pt x="3924" y="5257"/>
                  </a:lnTo>
                  <a:lnTo>
                    <a:pt x="5130" y="3886"/>
                  </a:lnTo>
                  <a:lnTo>
                    <a:pt x="5803" y="3289"/>
                  </a:lnTo>
                  <a:lnTo>
                    <a:pt x="6502" y="2882"/>
                  </a:lnTo>
                  <a:lnTo>
                    <a:pt x="482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0" name="object 4430" descr=""/>
            <p:cNvSpPr/>
            <p:nvPr/>
          </p:nvSpPr>
          <p:spPr>
            <a:xfrm>
              <a:off x="2571965" y="250280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784" y="0"/>
                  </a:moveTo>
                  <a:lnTo>
                    <a:pt x="0" y="4165"/>
                  </a:lnTo>
                  <a:lnTo>
                    <a:pt x="393" y="4406"/>
                  </a:lnTo>
                  <a:lnTo>
                    <a:pt x="889" y="3581"/>
                  </a:lnTo>
                  <a:lnTo>
                    <a:pt x="1447" y="2781"/>
                  </a:lnTo>
                  <a:lnTo>
                    <a:pt x="2057" y="2095"/>
                  </a:lnTo>
                  <a:lnTo>
                    <a:pt x="2654" y="1409"/>
                  </a:lnTo>
                  <a:lnTo>
                    <a:pt x="3327" y="812"/>
                  </a:lnTo>
                  <a:lnTo>
                    <a:pt x="4025" y="406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1" name="object 4431" descr=""/>
            <p:cNvSpPr/>
            <p:nvPr/>
          </p:nvSpPr>
          <p:spPr>
            <a:xfrm>
              <a:off x="2574311" y="2499220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4483" y="0"/>
                  </a:moveTo>
                  <a:lnTo>
                    <a:pt x="0" y="1104"/>
                  </a:lnTo>
                  <a:lnTo>
                    <a:pt x="1676" y="3987"/>
                  </a:lnTo>
                  <a:lnTo>
                    <a:pt x="2387" y="3581"/>
                  </a:lnTo>
                  <a:lnTo>
                    <a:pt x="3098" y="3365"/>
                  </a:lnTo>
                  <a:lnTo>
                    <a:pt x="4597" y="3340"/>
                  </a:lnTo>
                  <a:lnTo>
                    <a:pt x="5384" y="3543"/>
                  </a:lnTo>
                  <a:lnTo>
                    <a:pt x="6172" y="3898"/>
                  </a:lnTo>
                  <a:lnTo>
                    <a:pt x="7569" y="863"/>
                  </a:lnTo>
                  <a:lnTo>
                    <a:pt x="7010" y="609"/>
                  </a:lnTo>
                  <a:lnTo>
                    <a:pt x="6413" y="393"/>
                  </a:lnTo>
                  <a:lnTo>
                    <a:pt x="5143" y="88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2" name="object 4432" descr=""/>
            <p:cNvSpPr/>
            <p:nvPr/>
          </p:nvSpPr>
          <p:spPr>
            <a:xfrm>
              <a:off x="2575759" y="2502091"/>
              <a:ext cx="5080" cy="1270"/>
            </a:xfrm>
            <a:custGeom>
              <a:avLst/>
              <a:gdLst/>
              <a:ahLst/>
              <a:cxnLst/>
              <a:rect l="l" t="t" r="r" b="b"/>
              <a:pathLst>
                <a:path w="5080" h="1269">
                  <a:moveTo>
                    <a:pt x="3225" y="0"/>
                  </a:moveTo>
                  <a:lnTo>
                    <a:pt x="1562" y="25"/>
                  </a:lnTo>
                  <a:lnTo>
                    <a:pt x="749" y="266"/>
                  </a:lnTo>
                  <a:lnTo>
                    <a:pt x="0" y="711"/>
                  </a:lnTo>
                  <a:lnTo>
                    <a:pt x="228" y="1117"/>
                  </a:lnTo>
                  <a:lnTo>
                    <a:pt x="939" y="711"/>
                  </a:lnTo>
                  <a:lnTo>
                    <a:pt x="1651" y="495"/>
                  </a:lnTo>
                  <a:lnTo>
                    <a:pt x="3149" y="469"/>
                  </a:lnTo>
                  <a:lnTo>
                    <a:pt x="3937" y="673"/>
                  </a:lnTo>
                  <a:lnTo>
                    <a:pt x="4724" y="1028"/>
                  </a:lnTo>
                  <a:lnTo>
                    <a:pt x="4914" y="596"/>
                  </a:lnTo>
                  <a:lnTo>
                    <a:pt x="4089" y="215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3" name="object 4433" descr=""/>
            <p:cNvSpPr/>
            <p:nvPr/>
          </p:nvSpPr>
          <p:spPr>
            <a:xfrm>
              <a:off x="2580478" y="250007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396" y="0"/>
                  </a:moveTo>
                  <a:lnTo>
                    <a:pt x="0" y="3035"/>
                  </a:lnTo>
                  <a:lnTo>
                    <a:pt x="787" y="3403"/>
                  </a:lnTo>
                  <a:lnTo>
                    <a:pt x="1562" y="3911"/>
                  </a:lnTo>
                  <a:lnTo>
                    <a:pt x="3047" y="5105"/>
                  </a:lnTo>
                  <a:lnTo>
                    <a:pt x="3746" y="5778"/>
                  </a:lnTo>
                  <a:lnTo>
                    <a:pt x="4432" y="6502"/>
                  </a:lnTo>
                  <a:lnTo>
                    <a:pt x="6857" y="4216"/>
                  </a:lnTo>
                  <a:lnTo>
                    <a:pt x="6095" y="3403"/>
                  </a:lnTo>
                  <a:lnTo>
                    <a:pt x="5295" y="2628"/>
                  </a:lnTo>
                  <a:lnTo>
                    <a:pt x="3505" y="1193"/>
                  </a:lnTo>
                  <a:lnTo>
                    <a:pt x="2527" y="520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4" name="object 4434" descr=""/>
            <p:cNvSpPr/>
            <p:nvPr/>
          </p:nvSpPr>
          <p:spPr>
            <a:xfrm>
              <a:off x="2580478" y="2502695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03" y="0"/>
                  </a:moveTo>
                  <a:lnTo>
                    <a:pt x="0" y="419"/>
                  </a:lnTo>
                  <a:lnTo>
                    <a:pt x="787" y="787"/>
                  </a:lnTo>
                  <a:lnTo>
                    <a:pt x="1562" y="1295"/>
                  </a:lnTo>
                  <a:lnTo>
                    <a:pt x="3047" y="2489"/>
                  </a:lnTo>
                  <a:lnTo>
                    <a:pt x="3746" y="3162"/>
                  </a:lnTo>
                  <a:lnTo>
                    <a:pt x="4432" y="3886"/>
                  </a:lnTo>
                  <a:lnTo>
                    <a:pt x="4775" y="3568"/>
                  </a:lnTo>
                  <a:lnTo>
                    <a:pt x="1028" y="381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5" name="object 4435" descr=""/>
            <p:cNvSpPr/>
            <p:nvPr/>
          </p:nvSpPr>
          <p:spPr>
            <a:xfrm>
              <a:off x="2584911" y="2504294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2425" y="0"/>
                  </a:moveTo>
                  <a:lnTo>
                    <a:pt x="0" y="2286"/>
                  </a:lnTo>
                  <a:lnTo>
                    <a:pt x="1358" y="3733"/>
                  </a:lnTo>
                  <a:lnTo>
                    <a:pt x="2603" y="5346"/>
                  </a:lnTo>
                  <a:lnTo>
                    <a:pt x="3797" y="7010"/>
                  </a:lnTo>
                  <a:lnTo>
                    <a:pt x="6515" y="5067"/>
                  </a:lnTo>
                  <a:lnTo>
                    <a:pt x="5270" y="3327"/>
                  </a:lnTo>
                  <a:lnTo>
                    <a:pt x="3949" y="1612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6" name="object 4436" descr=""/>
            <p:cNvSpPr/>
            <p:nvPr/>
          </p:nvSpPr>
          <p:spPr>
            <a:xfrm>
              <a:off x="2584911" y="2506263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342" y="0"/>
                  </a:moveTo>
                  <a:lnTo>
                    <a:pt x="0" y="317"/>
                  </a:lnTo>
                  <a:lnTo>
                    <a:pt x="1358" y="1765"/>
                  </a:lnTo>
                  <a:lnTo>
                    <a:pt x="2603" y="3378"/>
                  </a:lnTo>
                  <a:lnTo>
                    <a:pt x="3797" y="5041"/>
                  </a:lnTo>
                  <a:lnTo>
                    <a:pt x="4178" y="4775"/>
                  </a:lnTo>
                  <a:lnTo>
                    <a:pt x="2984" y="3086"/>
                  </a:lnTo>
                  <a:lnTo>
                    <a:pt x="1727" y="146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7" name="object 4437" descr=""/>
            <p:cNvSpPr/>
            <p:nvPr/>
          </p:nvSpPr>
          <p:spPr>
            <a:xfrm>
              <a:off x="2588707" y="2509369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717" y="0"/>
                  </a:moveTo>
                  <a:lnTo>
                    <a:pt x="0" y="1930"/>
                  </a:lnTo>
                  <a:lnTo>
                    <a:pt x="596" y="2768"/>
                  </a:lnTo>
                  <a:lnTo>
                    <a:pt x="1181" y="3619"/>
                  </a:lnTo>
                  <a:lnTo>
                    <a:pt x="2908" y="6235"/>
                  </a:lnTo>
                  <a:lnTo>
                    <a:pt x="3517" y="7124"/>
                  </a:lnTo>
                  <a:lnTo>
                    <a:pt x="6261" y="5232"/>
                  </a:lnTo>
                  <a:lnTo>
                    <a:pt x="5689" y="4394"/>
                  </a:lnTo>
                  <a:lnTo>
                    <a:pt x="5130" y="3517"/>
                  </a:lnTo>
                  <a:lnTo>
                    <a:pt x="3340" y="863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8" name="object 4438" descr=""/>
            <p:cNvSpPr/>
            <p:nvPr/>
          </p:nvSpPr>
          <p:spPr>
            <a:xfrm>
              <a:off x="2588707" y="2511033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80" y="0"/>
                  </a:moveTo>
                  <a:lnTo>
                    <a:pt x="0" y="266"/>
                  </a:lnTo>
                  <a:lnTo>
                    <a:pt x="596" y="1104"/>
                  </a:lnTo>
                  <a:lnTo>
                    <a:pt x="1181" y="1955"/>
                  </a:lnTo>
                  <a:lnTo>
                    <a:pt x="2908" y="4571"/>
                  </a:lnTo>
                  <a:lnTo>
                    <a:pt x="3517" y="5460"/>
                  </a:lnTo>
                  <a:lnTo>
                    <a:pt x="3898" y="5194"/>
                  </a:lnTo>
                  <a:lnTo>
                    <a:pt x="3289" y="4317"/>
                  </a:lnTo>
                  <a:lnTo>
                    <a:pt x="2717" y="3428"/>
                  </a:lnTo>
                  <a:lnTo>
                    <a:pt x="2146" y="2565"/>
                  </a:lnTo>
                  <a:lnTo>
                    <a:pt x="977" y="8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9" name="object 4439" descr=""/>
            <p:cNvSpPr/>
            <p:nvPr/>
          </p:nvSpPr>
          <p:spPr>
            <a:xfrm>
              <a:off x="2592226" y="251460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743" y="0"/>
                  </a:moveTo>
                  <a:lnTo>
                    <a:pt x="0" y="1892"/>
                  </a:lnTo>
                  <a:lnTo>
                    <a:pt x="609" y="2781"/>
                  </a:lnTo>
                  <a:lnTo>
                    <a:pt x="1257" y="3670"/>
                  </a:lnTo>
                  <a:lnTo>
                    <a:pt x="4699" y="6984"/>
                  </a:lnTo>
                  <a:lnTo>
                    <a:pt x="6464" y="4152"/>
                  </a:lnTo>
                  <a:lnTo>
                    <a:pt x="6146" y="3949"/>
                  </a:lnTo>
                  <a:lnTo>
                    <a:pt x="5816" y="3682"/>
                  </a:lnTo>
                  <a:lnTo>
                    <a:pt x="5168" y="3073"/>
                  </a:lnTo>
                  <a:lnTo>
                    <a:pt x="4851" y="2730"/>
                  </a:lnTo>
                  <a:lnTo>
                    <a:pt x="3911" y="1638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0" name="object 4440" descr=""/>
            <p:cNvSpPr/>
            <p:nvPr/>
          </p:nvSpPr>
          <p:spPr>
            <a:xfrm>
              <a:off x="2592226" y="2516227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381" y="0"/>
                  </a:moveTo>
                  <a:lnTo>
                    <a:pt x="4699" y="5359"/>
                  </a:lnTo>
                  <a:lnTo>
                    <a:pt x="4953" y="4965"/>
                  </a:lnTo>
                  <a:lnTo>
                    <a:pt x="4406" y="4622"/>
                  </a:lnTo>
                  <a:lnTo>
                    <a:pt x="3949" y="4241"/>
                  </a:lnTo>
                  <a:lnTo>
                    <a:pt x="3098" y="3441"/>
                  </a:lnTo>
                  <a:lnTo>
                    <a:pt x="2717" y="3035"/>
                  </a:lnTo>
                  <a:lnTo>
                    <a:pt x="2362" y="2603"/>
                  </a:lnTo>
                  <a:lnTo>
                    <a:pt x="1638" y="1765"/>
                  </a:lnTo>
                  <a:lnTo>
                    <a:pt x="990" y="889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1" name="object 4441" descr=""/>
            <p:cNvSpPr/>
            <p:nvPr/>
          </p:nvSpPr>
          <p:spPr>
            <a:xfrm>
              <a:off x="2596923" y="251742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4521" y="0"/>
                  </a:moveTo>
                  <a:lnTo>
                    <a:pt x="2806" y="1701"/>
                  </a:lnTo>
                  <a:lnTo>
                    <a:pt x="2387" y="1638"/>
                  </a:lnTo>
                  <a:lnTo>
                    <a:pt x="2082" y="1524"/>
                  </a:lnTo>
                  <a:lnTo>
                    <a:pt x="1765" y="1333"/>
                  </a:lnTo>
                  <a:lnTo>
                    <a:pt x="0" y="4165"/>
                  </a:lnTo>
                  <a:lnTo>
                    <a:pt x="571" y="4521"/>
                  </a:lnTo>
                  <a:lnTo>
                    <a:pt x="1257" y="4838"/>
                  </a:lnTo>
                  <a:lnTo>
                    <a:pt x="2489" y="5041"/>
                  </a:lnTo>
                  <a:lnTo>
                    <a:pt x="2933" y="5041"/>
                  </a:lnTo>
                  <a:lnTo>
                    <a:pt x="7429" y="1638"/>
                  </a:lnTo>
                  <a:lnTo>
                    <a:pt x="452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2" name="object 4442" descr=""/>
            <p:cNvSpPr/>
            <p:nvPr/>
          </p:nvSpPr>
          <p:spPr>
            <a:xfrm>
              <a:off x="2596923" y="2518834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7023" y="0"/>
                  </a:moveTo>
                  <a:lnTo>
                    <a:pt x="2908" y="3162"/>
                  </a:lnTo>
                  <a:lnTo>
                    <a:pt x="2514" y="3162"/>
                  </a:lnTo>
                  <a:lnTo>
                    <a:pt x="1409" y="2984"/>
                  </a:lnTo>
                  <a:lnTo>
                    <a:pt x="787" y="2692"/>
                  </a:lnTo>
                  <a:lnTo>
                    <a:pt x="254" y="2349"/>
                  </a:lnTo>
                  <a:lnTo>
                    <a:pt x="0" y="2755"/>
                  </a:lnTo>
                  <a:lnTo>
                    <a:pt x="571" y="3111"/>
                  </a:lnTo>
                  <a:lnTo>
                    <a:pt x="1257" y="3429"/>
                  </a:lnTo>
                  <a:lnTo>
                    <a:pt x="2489" y="3632"/>
                  </a:lnTo>
                  <a:lnTo>
                    <a:pt x="2933" y="3632"/>
                  </a:lnTo>
                  <a:lnTo>
                    <a:pt x="7429" y="228"/>
                  </a:lnTo>
                  <a:lnTo>
                    <a:pt x="702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3" name="object 4443" descr=""/>
            <p:cNvSpPr/>
            <p:nvPr/>
          </p:nvSpPr>
          <p:spPr>
            <a:xfrm>
              <a:off x="2601445" y="2512172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610" y="0"/>
                  </a:moveTo>
                  <a:lnTo>
                    <a:pt x="1269" y="76"/>
                  </a:lnTo>
                  <a:lnTo>
                    <a:pt x="1295" y="990"/>
                  </a:lnTo>
                  <a:lnTo>
                    <a:pt x="1193" y="1892"/>
                  </a:lnTo>
                  <a:lnTo>
                    <a:pt x="774" y="3632"/>
                  </a:lnTo>
                  <a:lnTo>
                    <a:pt x="444" y="4457"/>
                  </a:lnTo>
                  <a:lnTo>
                    <a:pt x="0" y="5257"/>
                  </a:lnTo>
                  <a:lnTo>
                    <a:pt x="2908" y="6896"/>
                  </a:lnTo>
                  <a:lnTo>
                    <a:pt x="3492" y="5854"/>
                  </a:lnTo>
                  <a:lnTo>
                    <a:pt x="3949" y="4724"/>
                  </a:lnTo>
                  <a:lnTo>
                    <a:pt x="4521" y="2387"/>
                  </a:lnTo>
                  <a:lnTo>
                    <a:pt x="4635" y="1181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4" name="object 4444" descr=""/>
            <p:cNvSpPr/>
            <p:nvPr/>
          </p:nvSpPr>
          <p:spPr>
            <a:xfrm>
              <a:off x="2603947" y="2512172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2108" y="0"/>
                  </a:moveTo>
                  <a:lnTo>
                    <a:pt x="1638" y="12"/>
                  </a:lnTo>
                  <a:lnTo>
                    <a:pt x="1663" y="1155"/>
                  </a:lnTo>
                  <a:lnTo>
                    <a:pt x="1549" y="2311"/>
                  </a:lnTo>
                  <a:lnTo>
                    <a:pt x="1003" y="4572"/>
                  </a:lnTo>
                  <a:lnTo>
                    <a:pt x="558" y="5651"/>
                  </a:lnTo>
                  <a:lnTo>
                    <a:pt x="0" y="6667"/>
                  </a:lnTo>
                  <a:lnTo>
                    <a:pt x="406" y="6896"/>
                  </a:lnTo>
                  <a:lnTo>
                    <a:pt x="990" y="5854"/>
                  </a:lnTo>
                  <a:lnTo>
                    <a:pt x="1447" y="4724"/>
                  </a:lnTo>
                  <a:lnTo>
                    <a:pt x="2019" y="2387"/>
                  </a:lnTo>
                  <a:lnTo>
                    <a:pt x="2133" y="1181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5" name="object 4445" descr=""/>
            <p:cNvSpPr/>
            <p:nvPr/>
          </p:nvSpPr>
          <p:spPr>
            <a:xfrm>
              <a:off x="2601427" y="2505460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073" y="0"/>
                  </a:moveTo>
                  <a:lnTo>
                    <a:pt x="0" y="1308"/>
                  </a:lnTo>
                  <a:lnTo>
                    <a:pt x="761" y="3086"/>
                  </a:lnTo>
                  <a:lnTo>
                    <a:pt x="1244" y="4953"/>
                  </a:lnTo>
                  <a:lnTo>
                    <a:pt x="1282" y="6781"/>
                  </a:lnTo>
                  <a:lnTo>
                    <a:pt x="4622" y="6718"/>
                  </a:lnTo>
                  <a:lnTo>
                    <a:pt x="4597" y="5524"/>
                  </a:lnTo>
                  <a:lnTo>
                    <a:pt x="4432" y="4368"/>
                  </a:lnTo>
                  <a:lnTo>
                    <a:pt x="4165" y="3238"/>
                  </a:lnTo>
                  <a:lnTo>
                    <a:pt x="3886" y="2120"/>
                  </a:lnTo>
                  <a:lnTo>
                    <a:pt x="3517" y="1041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6" name="object 4446" descr=""/>
            <p:cNvSpPr/>
            <p:nvPr/>
          </p:nvSpPr>
          <p:spPr>
            <a:xfrm>
              <a:off x="2604068" y="2505460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431" y="0"/>
                  </a:moveTo>
                  <a:lnTo>
                    <a:pt x="0" y="177"/>
                  </a:lnTo>
                  <a:lnTo>
                    <a:pt x="863" y="2222"/>
                  </a:lnTo>
                  <a:lnTo>
                    <a:pt x="1460" y="4419"/>
                  </a:lnTo>
                  <a:lnTo>
                    <a:pt x="1523" y="6718"/>
                  </a:lnTo>
                  <a:lnTo>
                    <a:pt x="1981" y="6718"/>
                  </a:lnTo>
                  <a:lnTo>
                    <a:pt x="876" y="1041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7" name="object 4447" descr=""/>
            <p:cNvSpPr/>
            <p:nvPr/>
          </p:nvSpPr>
          <p:spPr>
            <a:xfrm>
              <a:off x="2598442" y="249970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667" y="0"/>
                  </a:moveTo>
                  <a:lnTo>
                    <a:pt x="0" y="2019"/>
                  </a:lnTo>
                  <a:lnTo>
                    <a:pt x="1193" y="3594"/>
                  </a:lnTo>
                  <a:lnTo>
                    <a:pt x="2222" y="5295"/>
                  </a:lnTo>
                  <a:lnTo>
                    <a:pt x="2984" y="7073"/>
                  </a:lnTo>
                  <a:lnTo>
                    <a:pt x="6057" y="5753"/>
                  </a:lnTo>
                  <a:lnTo>
                    <a:pt x="5168" y="3682"/>
                  </a:lnTo>
                  <a:lnTo>
                    <a:pt x="4000" y="1765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8" name="object 4448" descr=""/>
            <p:cNvSpPr/>
            <p:nvPr/>
          </p:nvSpPr>
          <p:spPr>
            <a:xfrm>
              <a:off x="2600741" y="2499700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68" y="0"/>
                  </a:moveTo>
                  <a:lnTo>
                    <a:pt x="0" y="279"/>
                  </a:lnTo>
                  <a:lnTo>
                    <a:pt x="1308" y="2019"/>
                  </a:lnTo>
                  <a:lnTo>
                    <a:pt x="2451" y="3911"/>
                  </a:lnTo>
                  <a:lnTo>
                    <a:pt x="3327" y="5943"/>
                  </a:lnTo>
                  <a:lnTo>
                    <a:pt x="3759" y="5753"/>
                  </a:lnTo>
                  <a:lnTo>
                    <a:pt x="2870" y="3682"/>
                  </a:lnTo>
                  <a:lnTo>
                    <a:pt x="1701" y="176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9" name="object 4449" descr=""/>
            <p:cNvSpPr/>
            <p:nvPr/>
          </p:nvSpPr>
          <p:spPr>
            <a:xfrm>
              <a:off x="2595087" y="2501687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12" y="0"/>
                  </a:moveTo>
                  <a:lnTo>
                    <a:pt x="0" y="2171"/>
                  </a:lnTo>
                  <a:lnTo>
                    <a:pt x="63" y="4343"/>
                  </a:lnTo>
                  <a:lnTo>
                    <a:pt x="279" y="6540"/>
                  </a:lnTo>
                  <a:lnTo>
                    <a:pt x="3606" y="6210"/>
                  </a:lnTo>
                  <a:lnTo>
                    <a:pt x="3403" y="4178"/>
                  </a:lnTo>
                  <a:lnTo>
                    <a:pt x="3340" y="2108"/>
                  </a:lnTo>
                  <a:lnTo>
                    <a:pt x="3352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0" name="object 4450" descr=""/>
            <p:cNvSpPr/>
            <p:nvPr/>
          </p:nvSpPr>
          <p:spPr>
            <a:xfrm>
              <a:off x="2595087" y="2501687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12" y="0"/>
                  </a:moveTo>
                  <a:lnTo>
                    <a:pt x="0" y="2171"/>
                  </a:lnTo>
                  <a:lnTo>
                    <a:pt x="63" y="4343"/>
                  </a:lnTo>
                  <a:lnTo>
                    <a:pt x="279" y="6540"/>
                  </a:lnTo>
                  <a:lnTo>
                    <a:pt x="749" y="6489"/>
                  </a:lnTo>
                  <a:lnTo>
                    <a:pt x="533" y="4317"/>
                  </a:lnTo>
                  <a:lnTo>
                    <a:pt x="469" y="2158"/>
                  </a:lnTo>
                  <a:lnTo>
                    <a:pt x="48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1" name="object 4451" descr=""/>
            <p:cNvSpPr/>
            <p:nvPr/>
          </p:nvSpPr>
          <p:spPr>
            <a:xfrm>
              <a:off x="2595372" y="2507896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314" y="0"/>
                  </a:moveTo>
                  <a:lnTo>
                    <a:pt x="0" y="330"/>
                  </a:lnTo>
                  <a:lnTo>
                    <a:pt x="215" y="2527"/>
                  </a:lnTo>
                  <a:lnTo>
                    <a:pt x="596" y="4724"/>
                  </a:lnTo>
                  <a:lnTo>
                    <a:pt x="1219" y="6883"/>
                  </a:lnTo>
                  <a:lnTo>
                    <a:pt x="4432" y="5956"/>
                  </a:lnTo>
                  <a:lnTo>
                    <a:pt x="3873" y="4025"/>
                  </a:lnTo>
                  <a:lnTo>
                    <a:pt x="3517" y="2032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2" name="object 4452" descr=""/>
            <p:cNvSpPr/>
            <p:nvPr/>
          </p:nvSpPr>
          <p:spPr>
            <a:xfrm>
              <a:off x="2595372" y="2508175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457" y="0"/>
                  </a:moveTo>
                  <a:lnTo>
                    <a:pt x="0" y="50"/>
                  </a:lnTo>
                  <a:lnTo>
                    <a:pt x="215" y="2247"/>
                  </a:lnTo>
                  <a:lnTo>
                    <a:pt x="596" y="4444"/>
                  </a:lnTo>
                  <a:lnTo>
                    <a:pt x="1219" y="6603"/>
                  </a:lnTo>
                  <a:lnTo>
                    <a:pt x="1663" y="6476"/>
                  </a:lnTo>
                  <a:lnTo>
                    <a:pt x="1054" y="4356"/>
                  </a:lnTo>
                  <a:lnTo>
                    <a:pt x="673" y="217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3" name="object 4453" descr=""/>
            <p:cNvSpPr/>
            <p:nvPr/>
          </p:nvSpPr>
          <p:spPr>
            <a:xfrm>
              <a:off x="2596593" y="2513846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3200" y="0"/>
                  </a:moveTo>
                  <a:lnTo>
                    <a:pt x="0" y="939"/>
                  </a:lnTo>
                  <a:lnTo>
                    <a:pt x="622" y="3086"/>
                  </a:lnTo>
                  <a:lnTo>
                    <a:pt x="1498" y="5194"/>
                  </a:lnTo>
                  <a:lnTo>
                    <a:pt x="2616" y="7150"/>
                  </a:lnTo>
                  <a:lnTo>
                    <a:pt x="5524" y="5499"/>
                  </a:lnTo>
                  <a:lnTo>
                    <a:pt x="4533" y="3771"/>
                  </a:lnTo>
                  <a:lnTo>
                    <a:pt x="3759" y="1930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4" name="object 4454" descr=""/>
            <p:cNvSpPr/>
            <p:nvPr/>
          </p:nvSpPr>
          <p:spPr>
            <a:xfrm>
              <a:off x="2596593" y="2514646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444" y="0"/>
                  </a:moveTo>
                  <a:lnTo>
                    <a:pt x="0" y="139"/>
                  </a:lnTo>
                  <a:lnTo>
                    <a:pt x="622" y="2286"/>
                  </a:lnTo>
                  <a:lnTo>
                    <a:pt x="1498" y="4394"/>
                  </a:lnTo>
                  <a:lnTo>
                    <a:pt x="2616" y="6350"/>
                  </a:lnTo>
                  <a:lnTo>
                    <a:pt x="3022" y="6121"/>
                  </a:lnTo>
                  <a:lnTo>
                    <a:pt x="1917" y="4190"/>
                  </a:lnTo>
                  <a:lnTo>
                    <a:pt x="1066" y="212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5" name="object 4455" descr=""/>
            <p:cNvSpPr/>
            <p:nvPr/>
          </p:nvSpPr>
          <p:spPr>
            <a:xfrm>
              <a:off x="2599216" y="2519344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2895" y="0"/>
                  </a:moveTo>
                  <a:lnTo>
                    <a:pt x="0" y="1650"/>
                  </a:lnTo>
                  <a:lnTo>
                    <a:pt x="558" y="2628"/>
                  </a:lnTo>
                  <a:lnTo>
                    <a:pt x="1168" y="3581"/>
                  </a:lnTo>
                  <a:lnTo>
                    <a:pt x="1993" y="4711"/>
                  </a:lnTo>
                  <a:lnTo>
                    <a:pt x="2171" y="4927"/>
                  </a:lnTo>
                  <a:lnTo>
                    <a:pt x="2336" y="5156"/>
                  </a:lnTo>
                  <a:lnTo>
                    <a:pt x="3860" y="7048"/>
                  </a:lnTo>
                  <a:lnTo>
                    <a:pt x="6451" y="4927"/>
                  </a:lnTo>
                  <a:lnTo>
                    <a:pt x="6108" y="4533"/>
                  </a:lnTo>
                  <a:lnTo>
                    <a:pt x="5207" y="3403"/>
                  </a:lnTo>
                  <a:lnTo>
                    <a:pt x="4826" y="2908"/>
                  </a:lnTo>
                  <a:lnTo>
                    <a:pt x="3937" y="1701"/>
                  </a:lnTo>
                  <a:lnTo>
                    <a:pt x="3390" y="863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6" name="object 4456" descr=""/>
            <p:cNvSpPr/>
            <p:nvPr/>
          </p:nvSpPr>
          <p:spPr>
            <a:xfrm>
              <a:off x="2599216" y="2520766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406" y="0"/>
                  </a:moveTo>
                  <a:lnTo>
                    <a:pt x="2171" y="3505"/>
                  </a:lnTo>
                  <a:lnTo>
                    <a:pt x="2336" y="3733"/>
                  </a:lnTo>
                  <a:lnTo>
                    <a:pt x="3860" y="5626"/>
                  </a:lnTo>
                  <a:lnTo>
                    <a:pt x="4229" y="5333"/>
                  </a:lnTo>
                  <a:lnTo>
                    <a:pt x="3213" y="4076"/>
                  </a:lnTo>
                  <a:lnTo>
                    <a:pt x="2959" y="3771"/>
                  </a:lnTo>
                  <a:lnTo>
                    <a:pt x="2705" y="3441"/>
                  </a:lnTo>
                  <a:lnTo>
                    <a:pt x="1562" y="1892"/>
                  </a:lnTo>
                  <a:lnTo>
                    <a:pt x="952" y="965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7" name="object 4457" descr=""/>
            <p:cNvSpPr/>
            <p:nvPr/>
          </p:nvSpPr>
          <p:spPr>
            <a:xfrm>
              <a:off x="2603079" y="252428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578" y="0"/>
                  </a:moveTo>
                  <a:lnTo>
                    <a:pt x="0" y="2108"/>
                  </a:lnTo>
                  <a:lnTo>
                    <a:pt x="1371" y="3784"/>
                  </a:lnTo>
                  <a:lnTo>
                    <a:pt x="2806" y="5435"/>
                  </a:lnTo>
                  <a:lnTo>
                    <a:pt x="4419" y="6972"/>
                  </a:lnTo>
                  <a:lnTo>
                    <a:pt x="6718" y="4559"/>
                  </a:lnTo>
                  <a:lnTo>
                    <a:pt x="5257" y="3162"/>
                  </a:lnTo>
                  <a:lnTo>
                    <a:pt x="3898" y="1612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8" name="object 4458" descr=""/>
            <p:cNvSpPr/>
            <p:nvPr/>
          </p:nvSpPr>
          <p:spPr>
            <a:xfrm>
              <a:off x="2603079" y="2526096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355" y="0"/>
                  </a:moveTo>
                  <a:lnTo>
                    <a:pt x="0" y="292"/>
                  </a:lnTo>
                  <a:lnTo>
                    <a:pt x="1371" y="1968"/>
                  </a:lnTo>
                  <a:lnTo>
                    <a:pt x="2806" y="3619"/>
                  </a:lnTo>
                  <a:lnTo>
                    <a:pt x="4419" y="5156"/>
                  </a:lnTo>
                  <a:lnTo>
                    <a:pt x="4737" y="4813"/>
                  </a:lnTo>
                  <a:lnTo>
                    <a:pt x="3149" y="3301"/>
                  </a:lnTo>
                  <a:lnTo>
                    <a:pt x="1727" y="1663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9" name="object 4459" descr=""/>
            <p:cNvSpPr/>
            <p:nvPr/>
          </p:nvSpPr>
          <p:spPr>
            <a:xfrm>
              <a:off x="2607500" y="2528836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298" y="0"/>
                  </a:moveTo>
                  <a:lnTo>
                    <a:pt x="0" y="2413"/>
                  </a:lnTo>
                  <a:lnTo>
                    <a:pt x="812" y="3187"/>
                  </a:lnTo>
                  <a:lnTo>
                    <a:pt x="1663" y="3924"/>
                  </a:lnTo>
                  <a:lnTo>
                    <a:pt x="3530" y="5295"/>
                  </a:lnTo>
                  <a:lnTo>
                    <a:pt x="4546" y="5930"/>
                  </a:lnTo>
                  <a:lnTo>
                    <a:pt x="5740" y="6388"/>
                  </a:lnTo>
                  <a:lnTo>
                    <a:pt x="6946" y="3276"/>
                  </a:lnTo>
                  <a:lnTo>
                    <a:pt x="6146" y="2971"/>
                  </a:lnTo>
                  <a:lnTo>
                    <a:pt x="5346" y="2476"/>
                  </a:lnTo>
                  <a:lnTo>
                    <a:pt x="4559" y="1917"/>
                  </a:lnTo>
                  <a:lnTo>
                    <a:pt x="3784" y="1346"/>
                  </a:lnTo>
                  <a:lnTo>
                    <a:pt x="3035" y="685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0" name="object 4460" descr=""/>
            <p:cNvSpPr/>
            <p:nvPr/>
          </p:nvSpPr>
          <p:spPr>
            <a:xfrm>
              <a:off x="2607500" y="2530918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317" y="0"/>
                  </a:moveTo>
                  <a:lnTo>
                    <a:pt x="5740" y="4305"/>
                  </a:lnTo>
                  <a:lnTo>
                    <a:pt x="5905" y="3873"/>
                  </a:lnTo>
                  <a:lnTo>
                    <a:pt x="4775" y="3429"/>
                  </a:lnTo>
                  <a:lnTo>
                    <a:pt x="3784" y="2819"/>
                  </a:lnTo>
                  <a:lnTo>
                    <a:pt x="1955" y="1485"/>
                  </a:lnTo>
                  <a:lnTo>
                    <a:pt x="1117" y="74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1" name="object 4461" descr=""/>
            <p:cNvSpPr/>
            <p:nvPr/>
          </p:nvSpPr>
          <p:spPr>
            <a:xfrm>
              <a:off x="2613238" y="2531179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4991" y="0"/>
                  </a:moveTo>
                  <a:lnTo>
                    <a:pt x="2705" y="1269"/>
                  </a:lnTo>
                  <a:lnTo>
                    <a:pt x="1981" y="1181"/>
                  </a:lnTo>
                  <a:lnTo>
                    <a:pt x="1600" y="1079"/>
                  </a:lnTo>
                  <a:lnTo>
                    <a:pt x="1206" y="927"/>
                  </a:lnTo>
                  <a:lnTo>
                    <a:pt x="0" y="4051"/>
                  </a:lnTo>
                  <a:lnTo>
                    <a:pt x="596" y="4279"/>
                  </a:lnTo>
                  <a:lnTo>
                    <a:pt x="1244" y="4457"/>
                  </a:lnTo>
                  <a:lnTo>
                    <a:pt x="2628" y="4622"/>
                  </a:lnTo>
                  <a:lnTo>
                    <a:pt x="3378" y="4610"/>
                  </a:lnTo>
                  <a:lnTo>
                    <a:pt x="7607" y="2082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2" name="object 4462" descr=""/>
            <p:cNvSpPr/>
            <p:nvPr/>
          </p:nvSpPr>
          <p:spPr>
            <a:xfrm>
              <a:off x="2613238" y="2532969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7238" y="0"/>
                  </a:moveTo>
                  <a:lnTo>
                    <a:pt x="2641" y="2362"/>
                  </a:lnTo>
                  <a:lnTo>
                    <a:pt x="1346" y="2209"/>
                  </a:lnTo>
                  <a:lnTo>
                    <a:pt x="736" y="2032"/>
                  </a:lnTo>
                  <a:lnTo>
                    <a:pt x="165" y="1816"/>
                  </a:lnTo>
                  <a:lnTo>
                    <a:pt x="0" y="2260"/>
                  </a:lnTo>
                  <a:lnTo>
                    <a:pt x="596" y="2489"/>
                  </a:lnTo>
                  <a:lnTo>
                    <a:pt x="1244" y="2667"/>
                  </a:lnTo>
                  <a:lnTo>
                    <a:pt x="2628" y="2832"/>
                  </a:lnTo>
                  <a:lnTo>
                    <a:pt x="3378" y="2819"/>
                  </a:lnTo>
                  <a:lnTo>
                    <a:pt x="7607" y="292"/>
                  </a:lnTo>
                  <a:lnTo>
                    <a:pt x="72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3" name="object 4463" descr=""/>
            <p:cNvSpPr/>
            <p:nvPr/>
          </p:nvSpPr>
          <p:spPr>
            <a:xfrm>
              <a:off x="2618237" y="2526008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444" y="0"/>
                  </a:moveTo>
                  <a:lnTo>
                    <a:pt x="1130" y="368"/>
                  </a:lnTo>
                  <a:lnTo>
                    <a:pt x="1231" y="1270"/>
                  </a:lnTo>
                  <a:lnTo>
                    <a:pt x="1193" y="2159"/>
                  </a:lnTo>
                  <a:lnTo>
                    <a:pt x="825" y="3810"/>
                  </a:lnTo>
                  <a:lnTo>
                    <a:pt x="482" y="4559"/>
                  </a:lnTo>
                  <a:lnTo>
                    <a:pt x="0" y="5168"/>
                  </a:lnTo>
                  <a:lnTo>
                    <a:pt x="2603" y="7251"/>
                  </a:lnTo>
                  <a:lnTo>
                    <a:pt x="3441" y="6197"/>
                  </a:lnTo>
                  <a:lnTo>
                    <a:pt x="3987" y="4965"/>
                  </a:lnTo>
                  <a:lnTo>
                    <a:pt x="4546" y="2476"/>
                  </a:lnTo>
                  <a:lnTo>
                    <a:pt x="4584" y="1219"/>
                  </a:lnTo>
                  <a:lnTo>
                    <a:pt x="444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4" name="object 4464" descr=""/>
            <p:cNvSpPr/>
            <p:nvPr/>
          </p:nvSpPr>
          <p:spPr>
            <a:xfrm>
              <a:off x="2620472" y="2526008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2209" y="0"/>
                  </a:moveTo>
                  <a:lnTo>
                    <a:pt x="1739" y="50"/>
                  </a:lnTo>
                  <a:lnTo>
                    <a:pt x="1879" y="1219"/>
                  </a:lnTo>
                  <a:lnTo>
                    <a:pt x="1841" y="2425"/>
                  </a:lnTo>
                  <a:lnTo>
                    <a:pt x="1308" y="4800"/>
                  </a:lnTo>
                  <a:lnTo>
                    <a:pt x="800" y="5969"/>
                  </a:lnTo>
                  <a:lnTo>
                    <a:pt x="0" y="6959"/>
                  </a:lnTo>
                  <a:lnTo>
                    <a:pt x="368" y="7251"/>
                  </a:lnTo>
                  <a:lnTo>
                    <a:pt x="1206" y="6197"/>
                  </a:lnTo>
                  <a:lnTo>
                    <a:pt x="1752" y="4965"/>
                  </a:lnTo>
                  <a:lnTo>
                    <a:pt x="2311" y="2476"/>
                  </a:lnTo>
                  <a:lnTo>
                    <a:pt x="2349" y="1219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5" name="object 4465" descr=""/>
            <p:cNvSpPr/>
            <p:nvPr/>
          </p:nvSpPr>
          <p:spPr>
            <a:xfrm>
              <a:off x="2617344" y="2519321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565" y="0"/>
                  </a:moveTo>
                  <a:lnTo>
                    <a:pt x="0" y="2133"/>
                  </a:lnTo>
                  <a:lnTo>
                    <a:pt x="546" y="2794"/>
                  </a:lnTo>
                  <a:lnTo>
                    <a:pt x="1003" y="3594"/>
                  </a:lnTo>
                  <a:lnTo>
                    <a:pt x="1689" y="5270"/>
                  </a:lnTo>
                  <a:lnTo>
                    <a:pt x="1917" y="6172"/>
                  </a:lnTo>
                  <a:lnTo>
                    <a:pt x="2019" y="7061"/>
                  </a:lnTo>
                  <a:lnTo>
                    <a:pt x="5333" y="6692"/>
                  </a:lnTo>
                  <a:lnTo>
                    <a:pt x="5194" y="5473"/>
                  </a:lnTo>
                  <a:lnTo>
                    <a:pt x="4889" y="4292"/>
                  </a:lnTo>
                  <a:lnTo>
                    <a:pt x="3975" y="2044"/>
                  </a:lnTo>
                  <a:lnTo>
                    <a:pt x="3365" y="977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6" name="object 4466" descr=""/>
            <p:cNvSpPr/>
            <p:nvPr/>
          </p:nvSpPr>
          <p:spPr>
            <a:xfrm>
              <a:off x="2619554" y="2519321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355" y="0"/>
                  </a:moveTo>
                  <a:lnTo>
                    <a:pt x="0" y="304"/>
                  </a:lnTo>
                  <a:lnTo>
                    <a:pt x="761" y="1231"/>
                  </a:lnTo>
                  <a:lnTo>
                    <a:pt x="1346" y="2260"/>
                  </a:lnTo>
                  <a:lnTo>
                    <a:pt x="2235" y="4432"/>
                  </a:lnTo>
                  <a:lnTo>
                    <a:pt x="2527" y="5575"/>
                  </a:lnTo>
                  <a:lnTo>
                    <a:pt x="2666" y="6743"/>
                  </a:lnTo>
                  <a:lnTo>
                    <a:pt x="3124" y="6692"/>
                  </a:lnTo>
                  <a:lnTo>
                    <a:pt x="2984" y="5473"/>
                  </a:lnTo>
                  <a:lnTo>
                    <a:pt x="2679" y="4292"/>
                  </a:lnTo>
                  <a:lnTo>
                    <a:pt x="1765" y="2044"/>
                  </a:lnTo>
                  <a:lnTo>
                    <a:pt x="1155" y="977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7" name="object 4467" descr=""/>
            <p:cNvSpPr/>
            <p:nvPr/>
          </p:nvSpPr>
          <p:spPr>
            <a:xfrm>
              <a:off x="2612475" y="251642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1422" y="0"/>
                  </a:moveTo>
                  <a:lnTo>
                    <a:pt x="673" y="127"/>
                  </a:lnTo>
                  <a:lnTo>
                    <a:pt x="0" y="355"/>
                  </a:lnTo>
                  <a:lnTo>
                    <a:pt x="1092" y="3517"/>
                  </a:lnTo>
                  <a:lnTo>
                    <a:pt x="1739" y="3289"/>
                  </a:lnTo>
                  <a:lnTo>
                    <a:pt x="2362" y="3314"/>
                  </a:lnTo>
                  <a:lnTo>
                    <a:pt x="3670" y="3848"/>
                  </a:lnTo>
                  <a:lnTo>
                    <a:pt x="4318" y="4368"/>
                  </a:lnTo>
                  <a:lnTo>
                    <a:pt x="4864" y="5029"/>
                  </a:lnTo>
                  <a:lnTo>
                    <a:pt x="7429" y="2895"/>
                  </a:lnTo>
                  <a:lnTo>
                    <a:pt x="2908" y="50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8" name="object 4468" descr=""/>
            <p:cNvSpPr/>
            <p:nvPr/>
          </p:nvSpPr>
          <p:spPr>
            <a:xfrm>
              <a:off x="2612475" y="2516428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1422" y="0"/>
                  </a:moveTo>
                  <a:lnTo>
                    <a:pt x="673" y="127"/>
                  </a:lnTo>
                  <a:lnTo>
                    <a:pt x="0" y="355"/>
                  </a:lnTo>
                  <a:lnTo>
                    <a:pt x="152" y="800"/>
                  </a:lnTo>
                  <a:lnTo>
                    <a:pt x="774" y="584"/>
                  </a:lnTo>
                  <a:lnTo>
                    <a:pt x="1460" y="469"/>
                  </a:lnTo>
                  <a:lnTo>
                    <a:pt x="7073" y="3187"/>
                  </a:lnTo>
                  <a:lnTo>
                    <a:pt x="7429" y="2895"/>
                  </a:lnTo>
                  <a:lnTo>
                    <a:pt x="2908" y="50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9" name="object 4469" descr=""/>
            <p:cNvSpPr/>
            <p:nvPr/>
          </p:nvSpPr>
          <p:spPr>
            <a:xfrm>
              <a:off x="2606893" y="251677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5588" y="0"/>
                  </a:moveTo>
                  <a:lnTo>
                    <a:pt x="0" y="4559"/>
                  </a:lnTo>
                  <a:lnTo>
                    <a:pt x="2578" y="6680"/>
                  </a:lnTo>
                  <a:lnTo>
                    <a:pt x="3213" y="5905"/>
                  </a:lnTo>
                  <a:lnTo>
                    <a:pt x="3886" y="5181"/>
                  </a:lnTo>
                  <a:lnTo>
                    <a:pt x="5283" y="3911"/>
                  </a:lnTo>
                  <a:lnTo>
                    <a:pt x="6032" y="3378"/>
                  </a:lnTo>
                  <a:lnTo>
                    <a:pt x="6667" y="3162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0" name="object 4470" descr=""/>
            <p:cNvSpPr/>
            <p:nvPr/>
          </p:nvSpPr>
          <p:spPr>
            <a:xfrm>
              <a:off x="2606893" y="2516777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588" y="0"/>
                  </a:moveTo>
                  <a:lnTo>
                    <a:pt x="0" y="4559"/>
                  </a:lnTo>
                  <a:lnTo>
                    <a:pt x="368" y="4851"/>
                  </a:lnTo>
                  <a:lnTo>
                    <a:pt x="1066" y="4000"/>
                  </a:lnTo>
                  <a:lnTo>
                    <a:pt x="1816" y="3175"/>
                  </a:lnTo>
                  <a:lnTo>
                    <a:pt x="5740" y="444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1" name="object 4471" descr=""/>
            <p:cNvSpPr/>
            <p:nvPr/>
          </p:nvSpPr>
          <p:spPr>
            <a:xfrm>
              <a:off x="2603155" y="252134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733" y="0"/>
                  </a:moveTo>
                  <a:lnTo>
                    <a:pt x="2311" y="1739"/>
                  </a:lnTo>
                  <a:lnTo>
                    <a:pt x="1092" y="3581"/>
                  </a:lnTo>
                  <a:lnTo>
                    <a:pt x="0" y="5486"/>
                  </a:lnTo>
                  <a:lnTo>
                    <a:pt x="2895" y="7150"/>
                  </a:lnTo>
                  <a:lnTo>
                    <a:pt x="3911" y="5372"/>
                  </a:lnTo>
                  <a:lnTo>
                    <a:pt x="5054" y="3670"/>
                  </a:lnTo>
                  <a:lnTo>
                    <a:pt x="6311" y="2120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2" name="object 4472" descr=""/>
            <p:cNvSpPr/>
            <p:nvPr/>
          </p:nvSpPr>
          <p:spPr>
            <a:xfrm>
              <a:off x="2603155" y="252134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733" y="0"/>
                  </a:moveTo>
                  <a:lnTo>
                    <a:pt x="2311" y="1739"/>
                  </a:lnTo>
                  <a:lnTo>
                    <a:pt x="1092" y="3581"/>
                  </a:lnTo>
                  <a:lnTo>
                    <a:pt x="0" y="5486"/>
                  </a:lnTo>
                  <a:lnTo>
                    <a:pt x="406" y="5715"/>
                  </a:lnTo>
                  <a:lnTo>
                    <a:pt x="1485" y="3822"/>
                  </a:lnTo>
                  <a:lnTo>
                    <a:pt x="2705" y="2006"/>
                  </a:lnTo>
                  <a:lnTo>
                    <a:pt x="4102" y="292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3" name="object 4473" descr=""/>
            <p:cNvSpPr/>
            <p:nvPr/>
          </p:nvSpPr>
          <p:spPr>
            <a:xfrm>
              <a:off x="2600297" y="2526832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857" y="0"/>
                  </a:moveTo>
                  <a:lnTo>
                    <a:pt x="1765" y="1905"/>
                  </a:lnTo>
                  <a:lnTo>
                    <a:pt x="800" y="3886"/>
                  </a:lnTo>
                  <a:lnTo>
                    <a:pt x="0" y="5956"/>
                  </a:lnTo>
                  <a:lnTo>
                    <a:pt x="3111" y="7162"/>
                  </a:lnTo>
                  <a:lnTo>
                    <a:pt x="3848" y="5270"/>
                  </a:lnTo>
                  <a:lnTo>
                    <a:pt x="4749" y="3429"/>
                  </a:lnTo>
                  <a:lnTo>
                    <a:pt x="5753" y="165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4" name="object 4474" descr=""/>
            <p:cNvSpPr/>
            <p:nvPr/>
          </p:nvSpPr>
          <p:spPr>
            <a:xfrm>
              <a:off x="2600297" y="2526832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2857" y="0"/>
                  </a:moveTo>
                  <a:lnTo>
                    <a:pt x="1765" y="1905"/>
                  </a:lnTo>
                  <a:lnTo>
                    <a:pt x="800" y="3886"/>
                  </a:lnTo>
                  <a:lnTo>
                    <a:pt x="0" y="5956"/>
                  </a:lnTo>
                  <a:lnTo>
                    <a:pt x="431" y="6121"/>
                  </a:lnTo>
                  <a:lnTo>
                    <a:pt x="1231" y="4089"/>
                  </a:lnTo>
                  <a:lnTo>
                    <a:pt x="2184" y="2120"/>
                  </a:lnTo>
                  <a:lnTo>
                    <a:pt x="3263" y="2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5" name="object 4475" descr=""/>
            <p:cNvSpPr/>
            <p:nvPr/>
          </p:nvSpPr>
          <p:spPr>
            <a:xfrm>
              <a:off x="2598520" y="253278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778" y="0"/>
                  </a:moveTo>
                  <a:lnTo>
                    <a:pt x="0" y="6502"/>
                  </a:lnTo>
                  <a:lnTo>
                    <a:pt x="3314" y="6959"/>
                  </a:lnTo>
                  <a:lnTo>
                    <a:pt x="3581" y="5041"/>
                  </a:lnTo>
                  <a:lnTo>
                    <a:pt x="4165" y="3098"/>
                  </a:lnTo>
                  <a:lnTo>
                    <a:pt x="4889" y="1206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6" name="object 4476" descr=""/>
            <p:cNvSpPr/>
            <p:nvPr/>
          </p:nvSpPr>
          <p:spPr>
            <a:xfrm>
              <a:off x="2598520" y="2532789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1778" y="0"/>
                  </a:moveTo>
                  <a:lnTo>
                    <a:pt x="0" y="6502"/>
                  </a:lnTo>
                  <a:lnTo>
                    <a:pt x="469" y="6565"/>
                  </a:lnTo>
                  <a:lnTo>
                    <a:pt x="774" y="4330"/>
                  </a:lnTo>
                  <a:lnTo>
                    <a:pt x="1422" y="2209"/>
                  </a:lnTo>
                  <a:lnTo>
                    <a:pt x="2209" y="165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7" name="object 4477" descr=""/>
            <p:cNvSpPr/>
            <p:nvPr/>
          </p:nvSpPr>
          <p:spPr>
            <a:xfrm>
              <a:off x="2598290" y="2539294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228" y="0"/>
                  </a:moveTo>
                  <a:lnTo>
                    <a:pt x="76" y="1142"/>
                  </a:lnTo>
                  <a:lnTo>
                    <a:pt x="0" y="2324"/>
                  </a:lnTo>
                  <a:lnTo>
                    <a:pt x="177" y="4178"/>
                  </a:lnTo>
                  <a:lnTo>
                    <a:pt x="1269" y="7289"/>
                  </a:lnTo>
                  <a:lnTo>
                    <a:pt x="4127" y="5549"/>
                  </a:lnTo>
                  <a:lnTo>
                    <a:pt x="3746" y="4940"/>
                  </a:lnTo>
                  <a:lnTo>
                    <a:pt x="3517" y="4127"/>
                  </a:lnTo>
                  <a:lnTo>
                    <a:pt x="3352" y="2362"/>
                  </a:lnTo>
                  <a:lnTo>
                    <a:pt x="3403" y="1409"/>
                  </a:lnTo>
                  <a:lnTo>
                    <a:pt x="3543" y="45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8" name="object 4478" descr=""/>
            <p:cNvSpPr/>
            <p:nvPr/>
          </p:nvSpPr>
          <p:spPr>
            <a:xfrm>
              <a:off x="2598290" y="2539294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228" y="0"/>
                  </a:moveTo>
                  <a:lnTo>
                    <a:pt x="76" y="1142"/>
                  </a:lnTo>
                  <a:lnTo>
                    <a:pt x="0" y="2324"/>
                  </a:lnTo>
                  <a:lnTo>
                    <a:pt x="177" y="4178"/>
                  </a:lnTo>
                  <a:lnTo>
                    <a:pt x="1269" y="7289"/>
                  </a:lnTo>
                  <a:lnTo>
                    <a:pt x="1676" y="7048"/>
                  </a:lnTo>
                  <a:lnTo>
                    <a:pt x="1333" y="6489"/>
                  </a:lnTo>
                  <a:lnTo>
                    <a:pt x="1092" y="5892"/>
                  </a:lnTo>
                  <a:lnTo>
                    <a:pt x="736" y="4698"/>
                  </a:lnTo>
                  <a:lnTo>
                    <a:pt x="634" y="4102"/>
                  </a:lnTo>
                  <a:lnTo>
                    <a:pt x="469" y="2324"/>
                  </a:lnTo>
                  <a:lnTo>
                    <a:pt x="546" y="1181"/>
                  </a:lnTo>
                  <a:lnTo>
                    <a:pt x="698" y="6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9" name="object 4479" descr=""/>
            <p:cNvSpPr/>
            <p:nvPr/>
          </p:nvSpPr>
          <p:spPr>
            <a:xfrm>
              <a:off x="2599557" y="254484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2857" y="0"/>
                  </a:moveTo>
                  <a:lnTo>
                    <a:pt x="0" y="1739"/>
                  </a:lnTo>
                  <a:lnTo>
                    <a:pt x="368" y="2336"/>
                  </a:lnTo>
                  <a:lnTo>
                    <a:pt x="838" y="2895"/>
                  </a:lnTo>
                  <a:lnTo>
                    <a:pt x="6324" y="5105"/>
                  </a:lnTo>
                  <a:lnTo>
                    <a:pt x="6934" y="5105"/>
                  </a:lnTo>
                  <a:lnTo>
                    <a:pt x="6934" y="1765"/>
                  </a:lnTo>
                  <a:lnTo>
                    <a:pt x="6019" y="1765"/>
                  </a:lnTo>
                  <a:lnTo>
                    <a:pt x="5156" y="1638"/>
                  </a:lnTo>
                  <a:lnTo>
                    <a:pt x="3759" y="1054"/>
                  </a:lnTo>
                  <a:lnTo>
                    <a:pt x="3238" y="622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0" name="object 4480" descr=""/>
            <p:cNvSpPr/>
            <p:nvPr/>
          </p:nvSpPr>
          <p:spPr>
            <a:xfrm>
              <a:off x="2599557" y="254634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06" y="0"/>
                  </a:moveTo>
                  <a:lnTo>
                    <a:pt x="0" y="241"/>
                  </a:lnTo>
                  <a:lnTo>
                    <a:pt x="368" y="838"/>
                  </a:lnTo>
                  <a:lnTo>
                    <a:pt x="838" y="1396"/>
                  </a:lnTo>
                  <a:lnTo>
                    <a:pt x="6324" y="3606"/>
                  </a:lnTo>
                  <a:lnTo>
                    <a:pt x="6934" y="3606"/>
                  </a:lnTo>
                  <a:lnTo>
                    <a:pt x="6934" y="3136"/>
                  </a:lnTo>
                  <a:lnTo>
                    <a:pt x="6349" y="3136"/>
                  </a:lnTo>
                  <a:lnTo>
                    <a:pt x="5753" y="3098"/>
                  </a:lnTo>
                  <a:lnTo>
                    <a:pt x="736" y="558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1" name="object 4481" descr=""/>
            <p:cNvSpPr/>
            <p:nvPr/>
          </p:nvSpPr>
          <p:spPr>
            <a:xfrm>
              <a:off x="2606485" y="254554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5626" y="0"/>
                  </a:moveTo>
                  <a:lnTo>
                    <a:pt x="0" y="1066"/>
                  </a:lnTo>
                  <a:lnTo>
                    <a:pt x="12" y="4406"/>
                  </a:lnTo>
                  <a:lnTo>
                    <a:pt x="6832" y="3111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2" name="object 4482" descr=""/>
            <p:cNvSpPr/>
            <p:nvPr/>
          </p:nvSpPr>
          <p:spPr>
            <a:xfrm>
              <a:off x="2606498" y="2548221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6654" y="0"/>
                  </a:moveTo>
                  <a:lnTo>
                    <a:pt x="5588" y="406"/>
                  </a:lnTo>
                  <a:lnTo>
                    <a:pt x="4495" y="723"/>
                  </a:lnTo>
                  <a:lnTo>
                    <a:pt x="3378" y="927"/>
                  </a:lnTo>
                  <a:lnTo>
                    <a:pt x="2819" y="1041"/>
                  </a:lnTo>
                  <a:lnTo>
                    <a:pt x="2260" y="1117"/>
                  </a:lnTo>
                  <a:lnTo>
                    <a:pt x="1701" y="1168"/>
                  </a:lnTo>
                  <a:lnTo>
                    <a:pt x="431" y="1257"/>
                  </a:lnTo>
                  <a:lnTo>
                    <a:pt x="0" y="1257"/>
                  </a:lnTo>
                  <a:lnTo>
                    <a:pt x="0" y="1727"/>
                  </a:lnTo>
                  <a:lnTo>
                    <a:pt x="6819" y="431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3" name="object 4483" descr=""/>
            <p:cNvSpPr/>
            <p:nvPr/>
          </p:nvSpPr>
          <p:spPr>
            <a:xfrm>
              <a:off x="2612105" y="254254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4953" y="0"/>
                  </a:moveTo>
                  <a:lnTo>
                    <a:pt x="3454" y="1270"/>
                  </a:lnTo>
                  <a:lnTo>
                    <a:pt x="1790" y="2298"/>
                  </a:lnTo>
                  <a:lnTo>
                    <a:pt x="0" y="2997"/>
                  </a:lnTo>
                  <a:lnTo>
                    <a:pt x="1206" y="6108"/>
                  </a:lnTo>
                  <a:lnTo>
                    <a:pt x="3378" y="5270"/>
                  </a:lnTo>
                  <a:lnTo>
                    <a:pt x="5372" y="4025"/>
                  </a:lnTo>
                  <a:lnTo>
                    <a:pt x="7112" y="2552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4" name="object 4484" descr=""/>
            <p:cNvSpPr/>
            <p:nvPr/>
          </p:nvSpPr>
          <p:spPr>
            <a:xfrm>
              <a:off x="2613146" y="254473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765" y="0"/>
                  </a:moveTo>
                  <a:lnTo>
                    <a:pt x="4064" y="1447"/>
                  </a:lnTo>
                  <a:lnTo>
                    <a:pt x="2120" y="2654"/>
                  </a:lnTo>
                  <a:lnTo>
                    <a:pt x="0" y="3479"/>
                  </a:lnTo>
                  <a:lnTo>
                    <a:pt x="165" y="3911"/>
                  </a:lnTo>
                  <a:lnTo>
                    <a:pt x="2336" y="3073"/>
                  </a:lnTo>
                  <a:lnTo>
                    <a:pt x="4330" y="1828"/>
                  </a:lnTo>
                  <a:lnTo>
                    <a:pt x="6070" y="355"/>
                  </a:lnTo>
                  <a:lnTo>
                    <a:pt x="57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5" name="object 4485" descr=""/>
            <p:cNvSpPr/>
            <p:nvPr/>
          </p:nvSpPr>
          <p:spPr>
            <a:xfrm>
              <a:off x="2617059" y="253814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013" y="0"/>
                  </a:moveTo>
                  <a:lnTo>
                    <a:pt x="2832" y="1625"/>
                  </a:lnTo>
                  <a:lnTo>
                    <a:pt x="1498" y="3124"/>
                  </a:lnTo>
                  <a:lnTo>
                    <a:pt x="0" y="4394"/>
                  </a:lnTo>
                  <a:lnTo>
                    <a:pt x="2158" y="6946"/>
                  </a:lnTo>
                  <a:lnTo>
                    <a:pt x="3898" y="5473"/>
                  </a:lnTo>
                  <a:lnTo>
                    <a:pt x="5410" y="3771"/>
                  </a:lnTo>
                  <a:lnTo>
                    <a:pt x="6718" y="1968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6" name="object 4486" descr=""/>
            <p:cNvSpPr/>
            <p:nvPr/>
          </p:nvSpPr>
          <p:spPr>
            <a:xfrm>
              <a:off x="2618913" y="2539836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483" y="0"/>
                  </a:moveTo>
                  <a:lnTo>
                    <a:pt x="3187" y="1778"/>
                  </a:lnTo>
                  <a:lnTo>
                    <a:pt x="1714" y="3454"/>
                  </a:lnTo>
                  <a:lnTo>
                    <a:pt x="0" y="4902"/>
                  </a:lnTo>
                  <a:lnTo>
                    <a:pt x="304" y="5257"/>
                  </a:lnTo>
                  <a:lnTo>
                    <a:pt x="2044" y="3784"/>
                  </a:lnTo>
                  <a:lnTo>
                    <a:pt x="3556" y="2082"/>
                  </a:lnTo>
                  <a:lnTo>
                    <a:pt x="4864" y="279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7" name="object 4487" descr=""/>
            <p:cNvSpPr/>
            <p:nvPr/>
          </p:nvSpPr>
          <p:spPr>
            <a:xfrm>
              <a:off x="2621079" y="2532931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136" y="0"/>
                  </a:moveTo>
                  <a:lnTo>
                    <a:pt x="2222" y="1828"/>
                  </a:lnTo>
                  <a:lnTo>
                    <a:pt x="1181" y="3594"/>
                  </a:lnTo>
                  <a:lnTo>
                    <a:pt x="0" y="5219"/>
                  </a:lnTo>
                  <a:lnTo>
                    <a:pt x="2705" y="7188"/>
                  </a:lnTo>
                  <a:lnTo>
                    <a:pt x="4013" y="5372"/>
                  </a:lnTo>
                  <a:lnTo>
                    <a:pt x="5130" y="3467"/>
                  </a:lnTo>
                  <a:lnTo>
                    <a:pt x="6121" y="1498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8" name="object 4488" descr=""/>
            <p:cNvSpPr/>
            <p:nvPr/>
          </p:nvSpPr>
          <p:spPr>
            <a:xfrm>
              <a:off x="2623403" y="2534214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378" y="0"/>
                  </a:moveTo>
                  <a:lnTo>
                    <a:pt x="2400" y="1955"/>
                  </a:lnTo>
                  <a:lnTo>
                    <a:pt x="1295" y="3848"/>
                  </a:lnTo>
                  <a:lnTo>
                    <a:pt x="0" y="5626"/>
                  </a:lnTo>
                  <a:lnTo>
                    <a:pt x="381" y="5905"/>
                  </a:lnTo>
                  <a:lnTo>
                    <a:pt x="1689" y="4089"/>
                  </a:lnTo>
                  <a:lnTo>
                    <a:pt x="2806" y="2184"/>
                  </a:lnTo>
                  <a:lnTo>
                    <a:pt x="3797" y="215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9" name="object 4489" descr=""/>
            <p:cNvSpPr/>
            <p:nvPr/>
          </p:nvSpPr>
          <p:spPr>
            <a:xfrm>
              <a:off x="2624213" y="2527268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400" y="0"/>
                  </a:moveTo>
                  <a:lnTo>
                    <a:pt x="1714" y="1943"/>
                  </a:lnTo>
                  <a:lnTo>
                    <a:pt x="914" y="3835"/>
                  </a:lnTo>
                  <a:lnTo>
                    <a:pt x="0" y="5664"/>
                  </a:lnTo>
                  <a:lnTo>
                    <a:pt x="2984" y="7162"/>
                  </a:lnTo>
                  <a:lnTo>
                    <a:pt x="3975" y="5194"/>
                  </a:lnTo>
                  <a:lnTo>
                    <a:pt x="4813" y="3174"/>
                  </a:lnTo>
                  <a:lnTo>
                    <a:pt x="5549" y="1117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0" name="object 4490" descr=""/>
            <p:cNvSpPr/>
            <p:nvPr/>
          </p:nvSpPr>
          <p:spPr>
            <a:xfrm>
              <a:off x="2626779" y="2528234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540" y="0"/>
                  </a:moveTo>
                  <a:lnTo>
                    <a:pt x="1816" y="2031"/>
                  </a:lnTo>
                  <a:lnTo>
                    <a:pt x="977" y="4038"/>
                  </a:lnTo>
                  <a:lnTo>
                    <a:pt x="0" y="5981"/>
                  </a:lnTo>
                  <a:lnTo>
                    <a:pt x="419" y="6197"/>
                  </a:lnTo>
                  <a:lnTo>
                    <a:pt x="1409" y="4229"/>
                  </a:lnTo>
                  <a:lnTo>
                    <a:pt x="2247" y="2209"/>
                  </a:lnTo>
                  <a:lnTo>
                    <a:pt x="2984" y="15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1" name="object 4491" descr=""/>
            <p:cNvSpPr/>
            <p:nvPr/>
          </p:nvSpPr>
          <p:spPr>
            <a:xfrm>
              <a:off x="2626614" y="2521329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1790" y="0"/>
                  </a:moveTo>
                  <a:lnTo>
                    <a:pt x="1295" y="2006"/>
                  </a:lnTo>
                  <a:lnTo>
                    <a:pt x="698" y="3987"/>
                  </a:lnTo>
                  <a:lnTo>
                    <a:pt x="0" y="5930"/>
                  </a:lnTo>
                  <a:lnTo>
                    <a:pt x="3149" y="7061"/>
                  </a:lnTo>
                  <a:lnTo>
                    <a:pt x="3886" y="5003"/>
                  </a:lnTo>
                  <a:lnTo>
                    <a:pt x="4508" y="2908"/>
                  </a:lnTo>
                  <a:lnTo>
                    <a:pt x="5029" y="80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2" name="object 4492" descr=""/>
            <p:cNvSpPr/>
            <p:nvPr/>
          </p:nvSpPr>
          <p:spPr>
            <a:xfrm>
              <a:off x="2629319" y="2522014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1866" y="0"/>
                  </a:moveTo>
                  <a:lnTo>
                    <a:pt x="1346" y="2095"/>
                  </a:lnTo>
                  <a:lnTo>
                    <a:pt x="736" y="4178"/>
                  </a:lnTo>
                  <a:lnTo>
                    <a:pt x="0" y="6210"/>
                  </a:lnTo>
                  <a:lnTo>
                    <a:pt x="444" y="6375"/>
                  </a:lnTo>
                  <a:lnTo>
                    <a:pt x="1181" y="4318"/>
                  </a:lnTo>
                  <a:lnTo>
                    <a:pt x="1803" y="2222"/>
                  </a:lnTo>
                  <a:lnTo>
                    <a:pt x="2324" y="114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3" name="object 4493" descr=""/>
            <p:cNvSpPr/>
            <p:nvPr/>
          </p:nvSpPr>
          <p:spPr>
            <a:xfrm>
              <a:off x="2628404" y="2515135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3898" y="0"/>
                  </a:moveTo>
                  <a:lnTo>
                    <a:pt x="622" y="622"/>
                  </a:lnTo>
                  <a:lnTo>
                    <a:pt x="774" y="1447"/>
                  </a:lnTo>
                  <a:lnTo>
                    <a:pt x="774" y="2336"/>
                  </a:lnTo>
                  <a:lnTo>
                    <a:pt x="584" y="3581"/>
                  </a:lnTo>
                  <a:lnTo>
                    <a:pt x="355" y="4686"/>
                  </a:lnTo>
                  <a:lnTo>
                    <a:pt x="0" y="6197"/>
                  </a:lnTo>
                  <a:lnTo>
                    <a:pt x="3238" y="6997"/>
                  </a:lnTo>
                  <a:lnTo>
                    <a:pt x="3492" y="5930"/>
                  </a:lnTo>
                  <a:lnTo>
                    <a:pt x="3784" y="4597"/>
                  </a:lnTo>
                  <a:lnTo>
                    <a:pt x="3860" y="4165"/>
                  </a:lnTo>
                  <a:lnTo>
                    <a:pt x="3898" y="4025"/>
                  </a:lnTo>
                  <a:lnTo>
                    <a:pt x="3911" y="3873"/>
                  </a:lnTo>
                  <a:lnTo>
                    <a:pt x="4114" y="2527"/>
                  </a:lnTo>
                  <a:lnTo>
                    <a:pt x="4140" y="1270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4" name="object 4494" descr=""/>
            <p:cNvSpPr/>
            <p:nvPr/>
          </p:nvSpPr>
          <p:spPr>
            <a:xfrm>
              <a:off x="2631185" y="2515135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19">
                  <a:moveTo>
                    <a:pt x="1117" y="0"/>
                  </a:moveTo>
                  <a:lnTo>
                    <a:pt x="660" y="88"/>
                  </a:lnTo>
                  <a:lnTo>
                    <a:pt x="888" y="1295"/>
                  </a:lnTo>
                  <a:lnTo>
                    <a:pt x="863" y="2501"/>
                  </a:lnTo>
                  <a:lnTo>
                    <a:pt x="698" y="3657"/>
                  </a:lnTo>
                  <a:lnTo>
                    <a:pt x="596" y="4241"/>
                  </a:lnTo>
                  <a:lnTo>
                    <a:pt x="253" y="5829"/>
                  </a:lnTo>
                  <a:lnTo>
                    <a:pt x="0" y="6883"/>
                  </a:lnTo>
                  <a:lnTo>
                    <a:pt x="457" y="6997"/>
                  </a:lnTo>
                  <a:lnTo>
                    <a:pt x="711" y="5930"/>
                  </a:lnTo>
                  <a:lnTo>
                    <a:pt x="1003" y="4597"/>
                  </a:lnTo>
                  <a:lnTo>
                    <a:pt x="1079" y="4165"/>
                  </a:lnTo>
                  <a:lnTo>
                    <a:pt x="1117" y="4025"/>
                  </a:lnTo>
                  <a:lnTo>
                    <a:pt x="1130" y="3873"/>
                  </a:lnTo>
                  <a:lnTo>
                    <a:pt x="1333" y="2527"/>
                  </a:lnTo>
                  <a:lnTo>
                    <a:pt x="1358" y="1270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5" name="object 4495" descr=""/>
            <p:cNvSpPr/>
            <p:nvPr/>
          </p:nvSpPr>
          <p:spPr>
            <a:xfrm>
              <a:off x="2626205" y="2508968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1854" y="0"/>
                  </a:moveTo>
                  <a:lnTo>
                    <a:pt x="0" y="2781"/>
                  </a:lnTo>
                  <a:lnTo>
                    <a:pt x="749" y="3276"/>
                  </a:lnTo>
                  <a:lnTo>
                    <a:pt x="1384" y="3860"/>
                  </a:lnTo>
                  <a:lnTo>
                    <a:pt x="2336" y="5207"/>
                  </a:lnTo>
                  <a:lnTo>
                    <a:pt x="2654" y="5969"/>
                  </a:lnTo>
                  <a:lnTo>
                    <a:pt x="2819" y="6794"/>
                  </a:lnTo>
                  <a:lnTo>
                    <a:pt x="6095" y="6172"/>
                  </a:lnTo>
                  <a:lnTo>
                    <a:pt x="5867" y="4902"/>
                  </a:lnTo>
                  <a:lnTo>
                    <a:pt x="5333" y="3657"/>
                  </a:lnTo>
                  <a:lnTo>
                    <a:pt x="3835" y="1549"/>
                  </a:lnTo>
                  <a:lnTo>
                    <a:pt x="2870" y="673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6" name="object 4496" descr=""/>
            <p:cNvSpPr/>
            <p:nvPr/>
          </p:nvSpPr>
          <p:spPr>
            <a:xfrm>
              <a:off x="2627805" y="2508968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254" y="0"/>
                  </a:moveTo>
                  <a:lnTo>
                    <a:pt x="0" y="393"/>
                  </a:lnTo>
                  <a:lnTo>
                    <a:pt x="977" y="1041"/>
                  </a:lnTo>
                  <a:lnTo>
                    <a:pt x="1892" y="1866"/>
                  </a:lnTo>
                  <a:lnTo>
                    <a:pt x="3314" y="3873"/>
                  </a:lnTo>
                  <a:lnTo>
                    <a:pt x="3810" y="5054"/>
                  </a:lnTo>
                  <a:lnTo>
                    <a:pt x="4038" y="6248"/>
                  </a:lnTo>
                  <a:lnTo>
                    <a:pt x="4495" y="6172"/>
                  </a:lnTo>
                  <a:lnTo>
                    <a:pt x="4267" y="4902"/>
                  </a:lnTo>
                  <a:lnTo>
                    <a:pt x="3733" y="3657"/>
                  </a:lnTo>
                  <a:lnTo>
                    <a:pt x="2235" y="1549"/>
                  </a:lnTo>
                  <a:lnTo>
                    <a:pt x="1270" y="67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7" name="object 4497" descr=""/>
            <p:cNvSpPr/>
            <p:nvPr/>
          </p:nvSpPr>
          <p:spPr>
            <a:xfrm>
              <a:off x="2620919" y="2506517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71" y="0"/>
                  </a:moveTo>
                  <a:lnTo>
                    <a:pt x="0" y="3289"/>
                  </a:lnTo>
                  <a:lnTo>
                    <a:pt x="965" y="3454"/>
                  </a:lnTo>
                  <a:lnTo>
                    <a:pt x="1904" y="3695"/>
                  </a:lnTo>
                  <a:lnTo>
                    <a:pt x="3695" y="4330"/>
                  </a:lnTo>
                  <a:lnTo>
                    <a:pt x="4546" y="4737"/>
                  </a:lnTo>
                  <a:lnTo>
                    <a:pt x="5283" y="5232"/>
                  </a:lnTo>
                  <a:lnTo>
                    <a:pt x="7137" y="2451"/>
                  </a:lnTo>
                  <a:lnTo>
                    <a:pt x="6121" y="1765"/>
                  </a:lnTo>
                  <a:lnTo>
                    <a:pt x="5029" y="1257"/>
                  </a:lnTo>
                  <a:lnTo>
                    <a:pt x="2819" y="469"/>
                  </a:lnTo>
                  <a:lnTo>
                    <a:pt x="1701" y="203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8" name="object 4498" descr=""/>
            <p:cNvSpPr/>
            <p:nvPr/>
          </p:nvSpPr>
          <p:spPr>
            <a:xfrm>
              <a:off x="2621414" y="2506517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76" y="0"/>
                  </a:moveTo>
                  <a:lnTo>
                    <a:pt x="0" y="457"/>
                  </a:lnTo>
                  <a:lnTo>
                    <a:pt x="1092" y="660"/>
                  </a:lnTo>
                  <a:lnTo>
                    <a:pt x="2197" y="927"/>
                  </a:lnTo>
                  <a:lnTo>
                    <a:pt x="4343" y="1689"/>
                  </a:lnTo>
                  <a:lnTo>
                    <a:pt x="5397" y="2184"/>
                  </a:lnTo>
                  <a:lnTo>
                    <a:pt x="6388" y="2844"/>
                  </a:lnTo>
                  <a:lnTo>
                    <a:pt x="6642" y="2451"/>
                  </a:lnTo>
                  <a:lnTo>
                    <a:pt x="5626" y="1765"/>
                  </a:lnTo>
                  <a:lnTo>
                    <a:pt x="4533" y="1257"/>
                  </a:lnTo>
                  <a:lnTo>
                    <a:pt x="2324" y="469"/>
                  </a:lnTo>
                  <a:lnTo>
                    <a:pt x="1206" y="20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9" name="object 4499" descr=""/>
            <p:cNvSpPr/>
            <p:nvPr/>
          </p:nvSpPr>
          <p:spPr>
            <a:xfrm>
              <a:off x="2614738" y="250605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247" y="0"/>
                  </a:moveTo>
                  <a:lnTo>
                    <a:pt x="0" y="152"/>
                  </a:lnTo>
                  <a:lnTo>
                    <a:pt x="241" y="3479"/>
                  </a:lnTo>
                  <a:lnTo>
                    <a:pt x="2235" y="3340"/>
                  </a:lnTo>
                  <a:lnTo>
                    <a:pt x="4241" y="3416"/>
                  </a:lnTo>
                  <a:lnTo>
                    <a:pt x="6172" y="3759"/>
                  </a:lnTo>
                  <a:lnTo>
                    <a:pt x="6756" y="457"/>
                  </a:lnTo>
                  <a:lnTo>
                    <a:pt x="4508" y="76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0" name="object 4500" descr=""/>
            <p:cNvSpPr/>
            <p:nvPr/>
          </p:nvSpPr>
          <p:spPr>
            <a:xfrm>
              <a:off x="2614738" y="2506054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2247" y="0"/>
                  </a:moveTo>
                  <a:lnTo>
                    <a:pt x="0" y="152"/>
                  </a:lnTo>
                  <a:lnTo>
                    <a:pt x="38" y="622"/>
                  </a:lnTo>
                  <a:lnTo>
                    <a:pt x="2235" y="469"/>
                  </a:lnTo>
                  <a:lnTo>
                    <a:pt x="4470" y="546"/>
                  </a:lnTo>
                  <a:lnTo>
                    <a:pt x="6667" y="927"/>
                  </a:lnTo>
                  <a:lnTo>
                    <a:pt x="6756" y="457"/>
                  </a:lnTo>
                  <a:lnTo>
                    <a:pt x="4508" y="76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1" name="object 4501" descr=""/>
            <p:cNvSpPr/>
            <p:nvPr/>
          </p:nvSpPr>
          <p:spPr>
            <a:xfrm>
              <a:off x="2608063" y="2506202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680" y="0"/>
                  </a:moveTo>
                  <a:lnTo>
                    <a:pt x="0" y="1346"/>
                  </a:lnTo>
                  <a:lnTo>
                    <a:pt x="1143" y="4483"/>
                  </a:lnTo>
                  <a:lnTo>
                    <a:pt x="2032" y="4165"/>
                  </a:lnTo>
                  <a:lnTo>
                    <a:pt x="2984" y="3911"/>
                  </a:lnTo>
                  <a:lnTo>
                    <a:pt x="4927" y="3530"/>
                  </a:lnTo>
                  <a:lnTo>
                    <a:pt x="5918" y="3403"/>
                  </a:lnTo>
                  <a:lnTo>
                    <a:pt x="6908" y="3340"/>
                  </a:lnTo>
                  <a:lnTo>
                    <a:pt x="668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2" name="object 4502" descr=""/>
            <p:cNvSpPr/>
            <p:nvPr/>
          </p:nvSpPr>
          <p:spPr>
            <a:xfrm>
              <a:off x="2608063" y="2506202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6680" y="0"/>
                  </a:moveTo>
                  <a:lnTo>
                    <a:pt x="0" y="1346"/>
                  </a:lnTo>
                  <a:lnTo>
                    <a:pt x="165" y="1790"/>
                  </a:lnTo>
                  <a:lnTo>
                    <a:pt x="1231" y="1396"/>
                  </a:lnTo>
                  <a:lnTo>
                    <a:pt x="2311" y="1117"/>
                  </a:lnTo>
                  <a:lnTo>
                    <a:pt x="4508" y="698"/>
                  </a:lnTo>
                  <a:lnTo>
                    <a:pt x="5600" y="558"/>
                  </a:lnTo>
                  <a:lnTo>
                    <a:pt x="6705" y="469"/>
                  </a:lnTo>
                  <a:lnTo>
                    <a:pt x="668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3" name="object 4503" descr=""/>
            <p:cNvSpPr/>
            <p:nvPr/>
          </p:nvSpPr>
          <p:spPr>
            <a:xfrm>
              <a:off x="2602293" y="250754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765" y="0"/>
                  </a:moveTo>
                  <a:lnTo>
                    <a:pt x="0" y="4800"/>
                  </a:lnTo>
                  <a:lnTo>
                    <a:pt x="3060" y="6134"/>
                  </a:lnTo>
                  <a:lnTo>
                    <a:pt x="3213" y="5803"/>
                  </a:lnTo>
                  <a:lnTo>
                    <a:pt x="3403" y="5486"/>
                  </a:lnTo>
                  <a:lnTo>
                    <a:pt x="6908" y="3149"/>
                  </a:lnTo>
                  <a:lnTo>
                    <a:pt x="57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4" name="object 4504" descr=""/>
            <p:cNvSpPr/>
            <p:nvPr/>
          </p:nvSpPr>
          <p:spPr>
            <a:xfrm>
              <a:off x="2602293" y="2507541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765" y="0"/>
                  </a:moveTo>
                  <a:lnTo>
                    <a:pt x="0" y="4800"/>
                  </a:lnTo>
                  <a:lnTo>
                    <a:pt x="431" y="4991"/>
                  </a:lnTo>
                  <a:lnTo>
                    <a:pt x="685" y="4394"/>
                  </a:lnTo>
                  <a:lnTo>
                    <a:pt x="1041" y="3835"/>
                  </a:lnTo>
                  <a:lnTo>
                    <a:pt x="4343" y="1130"/>
                  </a:lnTo>
                  <a:lnTo>
                    <a:pt x="4864" y="863"/>
                  </a:lnTo>
                  <a:lnTo>
                    <a:pt x="5397" y="635"/>
                  </a:lnTo>
                  <a:lnTo>
                    <a:pt x="5930" y="444"/>
                  </a:lnTo>
                  <a:lnTo>
                    <a:pt x="57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5" name="object 4505" descr=""/>
            <p:cNvSpPr/>
            <p:nvPr/>
          </p:nvSpPr>
          <p:spPr>
            <a:xfrm>
              <a:off x="2601662" y="2512340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634" y="0"/>
                  </a:moveTo>
                  <a:lnTo>
                    <a:pt x="355" y="634"/>
                  </a:lnTo>
                  <a:lnTo>
                    <a:pt x="177" y="1308"/>
                  </a:lnTo>
                  <a:lnTo>
                    <a:pt x="0" y="2641"/>
                  </a:lnTo>
                  <a:lnTo>
                    <a:pt x="0" y="3301"/>
                  </a:lnTo>
                  <a:lnTo>
                    <a:pt x="152" y="5181"/>
                  </a:lnTo>
                  <a:lnTo>
                    <a:pt x="469" y="6337"/>
                  </a:lnTo>
                  <a:lnTo>
                    <a:pt x="825" y="7416"/>
                  </a:lnTo>
                  <a:lnTo>
                    <a:pt x="3987" y="6362"/>
                  </a:lnTo>
                  <a:lnTo>
                    <a:pt x="3682" y="5435"/>
                  </a:lnTo>
                  <a:lnTo>
                    <a:pt x="3454" y="4508"/>
                  </a:lnTo>
                  <a:lnTo>
                    <a:pt x="3301" y="2781"/>
                  </a:lnTo>
                  <a:lnTo>
                    <a:pt x="3403" y="2006"/>
                  </a:lnTo>
                  <a:lnTo>
                    <a:pt x="3695" y="1333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6" name="object 4506" descr=""/>
            <p:cNvSpPr/>
            <p:nvPr/>
          </p:nvSpPr>
          <p:spPr>
            <a:xfrm>
              <a:off x="2601662" y="2512340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69" h="7619">
                  <a:moveTo>
                    <a:pt x="634" y="0"/>
                  </a:moveTo>
                  <a:lnTo>
                    <a:pt x="355" y="634"/>
                  </a:lnTo>
                  <a:lnTo>
                    <a:pt x="177" y="1308"/>
                  </a:lnTo>
                  <a:lnTo>
                    <a:pt x="0" y="2641"/>
                  </a:lnTo>
                  <a:lnTo>
                    <a:pt x="0" y="3301"/>
                  </a:lnTo>
                  <a:lnTo>
                    <a:pt x="152" y="5181"/>
                  </a:lnTo>
                  <a:lnTo>
                    <a:pt x="469" y="6337"/>
                  </a:lnTo>
                  <a:lnTo>
                    <a:pt x="825" y="7416"/>
                  </a:lnTo>
                  <a:lnTo>
                    <a:pt x="1269" y="7264"/>
                  </a:lnTo>
                  <a:lnTo>
                    <a:pt x="914" y="6210"/>
                  </a:lnTo>
                  <a:lnTo>
                    <a:pt x="622" y="5092"/>
                  </a:lnTo>
                  <a:lnTo>
                    <a:pt x="469" y="3289"/>
                  </a:lnTo>
                  <a:lnTo>
                    <a:pt x="469" y="2666"/>
                  </a:lnTo>
                  <a:lnTo>
                    <a:pt x="634" y="1409"/>
                  </a:lnTo>
                  <a:lnTo>
                    <a:pt x="800" y="787"/>
                  </a:lnTo>
                  <a:lnTo>
                    <a:pt x="1066" y="190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7" name="object 4507" descr=""/>
            <p:cNvSpPr/>
            <p:nvPr/>
          </p:nvSpPr>
          <p:spPr>
            <a:xfrm>
              <a:off x="2602487" y="2518702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3162" y="0"/>
                  </a:moveTo>
                  <a:lnTo>
                    <a:pt x="0" y="1054"/>
                  </a:lnTo>
                  <a:lnTo>
                    <a:pt x="368" y="2133"/>
                  </a:lnTo>
                  <a:lnTo>
                    <a:pt x="787" y="3162"/>
                  </a:lnTo>
                  <a:lnTo>
                    <a:pt x="1663" y="5156"/>
                  </a:lnTo>
                  <a:lnTo>
                    <a:pt x="2539" y="7073"/>
                  </a:lnTo>
                  <a:lnTo>
                    <a:pt x="5587" y="5702"/>
                  </a:lnTo>
                  <a:lnTo>
                    <a:pt x="4279" y="2819"/>
                  </a:lnTo>
                  <a:lnTo>
                    <a:pt x="3479" y="927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8" name="object 4508" descr=""/>
            <p:cNvSpPr/>
            <p:nvPr/>
          </p:nvSpPr>
          <p:spPr>
            <a:xfrm>
              <a:off x="2602487" y="2519604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444" y="0"/>
                  </a:moveTo>
                  <a:lnTo>
                    <a:pt x="0" y="152"/>
                  </a:lnTo>
                  <a:lnTo>
                    <a:pt x="368" y="1231"/>
                  </a:lnTo>
                  <a:lnTo>
                    <a:pt x="787" y="2260"/>
                  </a:lnTo>
                  <a:lnTo>
                    <a:pt x="1663" y="4254"/>
                  </a:lnTo>
                  <a:lnTo>
                    <a:pt x="2539" y="6172"/>
                  </a:lnTo>
                  <a:lnTo>
                    <a:pt x="2971" y="5981"/>
                  </a:lnTo>
                  <a:lnTo>
                    <a:pt x="2539" y="5016"/>
                  </a:lnTo>
                  <a:lnTo>
                    <a:pt x="2082" y="4051"/>
                  </a:lnTo>
                  <a:lnTo>
                    <a:pt x="1219" y="2082"/>
                  </a:lnTo>
                  <a:lnTo>
                    <a:pt x="800" y="106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9" name="object 4509" descr=""/>
            <p:cNvSpPr/>
            <p:nvPr/>
          </p:nvSpPr>
          <p:spPr>
            <a:xfrm>
              <a:off x="2605032" y="2524403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3035" y="0"/>
                  </a:moveTo>
                  <a:lnTo>
                    <a:pt x="0" y="1371"/>
                  </a:lnTo>
                  <a:lnTo>
                    <a:pt x="850" y="3276"/>
                  </a:lnTo>
                  <a:lnTo>
                    <a:pt x="1663" y="5168"/>
                  </a:lnTo>
                  <a:lnTo>
                    <a:pt x="2108" y="7035"/>
                  </a:lnTo>
                  <a:lnTo>
                    <a:pt x="5359" y="6261"/>
                  </a:lnTo>
                  <a:lnTo>
                    <a:pt x="5079" y="5130"/>
                  </a:lnTo>
                  <a:lnTo>
                    <a:pt x="4724" y="4051"/>
                  </a:lnTo>
                  <a:lnTo>
                    <a:pt x="3924" y="1981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0" name="object 4510" descr=""/>
            <p:cNvSpPr/>
            <p:nvPr/>
          </p:nvSpPr>
          <p:spPr>
            <a:xfrm>
              <a:off x="2605032" y="2525584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419" y="0"/>
                  </a:moveTo>
                  <a:lnTo>
                    <a:pt x="0" y="190"/>
                  </a:lnTo>
                  <a:lnTo>
                    <a:pt x="850" y="2095"/>
                  </a:lnTo>
                  <a:lnTo>
                    <a:pt x="1663" y="3987"/>
                  </a:lnTo>
                  <a:lnTo>
                    <a:pt x="2108" y="5854"/>
                  </a:lnTo>
                  <a:lnTo>
                    <a:pt x="2565" y="5740"/>
                  </a:lnTo>
                  <a:lnTo>
                    <a:pt x="2095" y="3822"/>
                  </a:lnTo>
                  <a:lnTo>
                    <a:pt x="1282" y="1917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1" name="object 4511" descr=""/>
            <p:cNvSpPr/>
            <p:nvPr/>
          </p:nvSpPr>
          <p:spPr>
            <a:xfrm>
              <a:off x="2607134" y="2530661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3251" y="0"/>
                  </a:moveTo>
                  <a:lnTo>
                    <a:pt x="0" y="774"/>
                  </a:lnTo>
                  <a:lnTo>
                    <a:pt x="114" y="1244"/>
                  </a:lnTo>
                  <a:lnTo>
                    <a:pt x="203" y="1701"/>
                  </a:lnTo>
                  <a:lnTo>
                    <a:pt x="266" y="2158"/>
                  </a:lnTo>
                  <a:lnTo>
                    <a:pt x="355" y="3213"/>
                  </a:lnTo>
                  <a:lnTo>
                    <a:pt x="406" y="3543"/>
                  </a:lnTo>
                  <a:lnTo>
                    <a:pt x="1955" y="7327"/>
                  </a:lnTo>
                  <a:lnTo>
                    <a:pt x="4775" y="5549"/>
                  </a:lnTo>
                  <a:lnTo>
                    <a:pt x="4267" y="4749"/>
                  </a:lnTo>
                  <a:lnTo>
                    <a:pt x="3898" y="3949"/>
                  </a:lnTo>
                  <a:lnTo>
                    <a:pt x="3733" y="3187"/>
                  </a:lnTo>
                  <a:lnTo>
                    <a:pt x="3670" y="2819"/>
                  </a:lnTo>
                  <a:lnTo>
                    <a:pt x="3632" y="2197"/>
                  </a:lnTo>
                  <a:lnTo>
                    <a:pt x="3505" y="1142"/>
                  </a:lnTo>
                  <a:lnTo>
                    <a:pt x="3390" y="571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2" name="object 4512" descr=""/>
            <p:cNvSpPr/>
            <p:nvPr/>
          </p:nvSpPr>
          <p:spPr>
            <a:xfrm>
              <a:off x="2607134" y="2531334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457" y="0"/>
                  </a:moveTo>
                  <a:lnTo>
                    <a:pt x="0" y="101"/>
                  </a:lnTo>
                  <a:lnTo>
                    <a:pt x="114" y="571"/>
                  </a:lnTo>
                  <a:lnTo>
                    <a:pt x="203" y="1028"/>
                  </a:lnTo>
                  <a:lnTo>
                    <a:pt x="266" y="1485"/>
                  </a:lnTo>
                  <a:lnTo>
                    <a:pt x="355" y="2540"/>
                  </a:lnTo>
                  <a:lnTo>
                    <a:pt x="406" y="2870"/>
                  </a:lnTo>
                  <a:lnTo>
                    <a:pt x="1955" y="6654"/>
                  </a:lnTo>
                  <a:lnTo>
                    <a:pt x="2349" y="6400"/>
                  </a:lnTo>
                  <a:lnTo>
                    <a:pt x="1739" y="5448"/>
                  </a:lnTo>
                  <a:lnTo>
                    <a:pt x="1193" y="4356"/>
                  </a:lnTo>
                  <a:lnTo>
                    <a:pt x="927" y="3111"/>
                  </a:lnTo>
                  <a:lnTo>
                    <a:pt x="812" y="2476"/>
                  </a:lnTo>
                  <a:lnTo>
                    <a:pt x="800" y="2159"/>
                  </a:lnTo>
                  <a:lnTo>
                    <a:pt x="673" y="952"/>
                  </a:lnTo>
                  <a:lnTo>
                    <a:pt x="571" y="469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3" name="object 4513" descr=""/>
            <p:cNvSpPr/>
            <p:nvPr/>
          </p:nvSpPr>
          <p:spPr>
            <a:xfrm>
              <a:off x="2609086" y="2536205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832" y="0"/>
                  </a:moveTo>
                  <a:lnTo>
                    <a:pt x="0" y="1777"/>
                  </a:lnTo>
                  <a:lnTo>
                    <a:pt x="317" y="2285"/>
                  </a:lnTo>
                  <a:lnTo>
                    <a:pt x="1993" y="4635"/>
                  </a:lnTo>
                  <a:lnTo>
                    <a:pt x="2339" y="5257"/>
                  </a:lnTo>
                  <a:lnTo>
                    <a:pt x="2451" y="5562"/>
                  </a:lnTo>
                  <a:lnTo>
                    <a:pt x="5308" y="7289"/>
                  </a:lnTo>
                  <a:lnTo>
                    <a:pt x="5600" y="6845"/>
                  </a:lnTo>
                  <a:lnTo>
                    <a:pt x="5765" y="6324"/>
                  </a:lnTo>
                  <a:lnTo>
                    <a:pt x="5653" y="4635"/>
                  </a:lnTo>
                  <a:lnTo>
                    <a:pt x="3365" y="812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4" name="object 4514" descr=""/>
            <p:cNvSpPr/>
            <p:nvPr/>
          </p:nvSpPr>
          <p:spPr>
            <a:xfrm>
              <a:off x="2609086" y="2537742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406" y="0"/>
                  </a:moveTo>
                  <a:lnTo>
                    <a:pt x="0" y="241"/>
                  </a:lnTo>
                  <a:lnTo>
                    <a:pt x="317" y="749"/>
                  </a:lnTo>
                  <a:lnTo>
                    <a:pt x="1993" y="3098"/>
                  </a:lnTo>
                  <a:lnTo>
                    <a:pt x="2374" y="3784"/>
                  </a:lnTo>
                  <a:lnTo>
                    <a:pt x="2451" y="4025"/>
                  </a:lnTo>
                  <a:lnTo>
                    <a:pt x="2857" y="4267"/>
                  </a:lnTo>
                  <a:lnTo>
                    <a:pt x="2755" y="3441"/>
                  </a:lnTo>
                  <a:lnTo>
                    <a:pt x="2514" y="3035"/>
                  </a:lnTo>
                  <a:lnTo>
                    <a:pt x="1689" y="1816"/>
                  </a:lnTo>
                  <a:lnTo>
                    <a:pt x="1003" y="965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5" name="object 4515" descr=""/>
            <p:cNvSpPr/>
            <p:nvPr/>
          </p:nvSpPr>
          <p:spPr>
            <a:xfrm>
              <a:off x="2606884" y="2541762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495" y="952"/>
                  </a:moveTo>
                  <a:lnTo>
                    <a:pt x="0" y="4254"/>
                  </a:lnTo>
                  <a:lnTo>
                    <a:pt x="596" y="4343"/>
                  </a:lnTo>
                  <a:lnTo>
                    <a:pt x="1219" y="4394"/>
                  </a:lnTo>
                  <a:lnTo>
                    <a:pt x="2514" y="4368"/>
                  </a:lnTo>
                  <a:lnTo>
                    <a:pt x="7518" y="1739"/>
                  </a:lnTo>
                  <a:lnTo>
                    <a:pt x="6449" y="1092"/>
                  </a:lnTo>
                  <a:lnTo>
                    <a:pt x="1315" y="1079"/>
                  </a:lnTo>
                  <a:lnTo>
                    <a:pt x="495" y="952"/>
                  </a:lnTo>
                  <a:close/>
                </a:path>
                <a:path w="7619" h="4444">
                  <a:moveTo>
                    <a:pt x="4648" y="0"/>
                  </a:moveTo>
                  <a:lnTo>
                    <a:pt x="1396" y="1092"/>
                  </a:lnTo>
                  <a:lnTo>
                    <a:pt x="6449" y="1092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6" name="object 4516" descr=""/>
            <p:cNvSpPr/>
            <p:nvPr/>
          </p:nvSpPr>
          <p:spPr>
            <a:xfrm>
              <a:off x="2607316" y="2541762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63" y="952"/>
                  </a:moveTo>
                  <a:lnTo>
                    <a:pt x="0" y="1409"/>
                  </a:lnTo>
                  <a:lnTo>
                    <a:pt x="927" y="1562"/>
                  </a:lnTo>
                  <a:lnTo>
                    <a:pt x="1866" y="1562"/>
                  </a:lnTo>
                  <a:lnTo>
                    <a:pt x="2628" y="1333"/>
                  </a:lnTo>
                  <a:lnTo>
                    <a:pt x="3275" y="1092"/>
                  </a:lnTo>
                  <a:lnTo>
                    <a:pt x="883" y="1079"/>
                  </a:lnTo>
                  <a:lnTo>
                    <a:pt x="63" y="952"/>
                  </a:lnTo>
                  <a:close/>
                </a:path>
                <a:path w="5080" h="1905">
                  <a:moveTo>
                    <a:pt x="4216" y="0"/>
                  </a:moveTo>
                  <a:lnTo>
                    <a:pt x="965" y="1092"/>
                  </a:lnTo>
                  <a:lnTo>
                    <a:pt x="3309" y="1079"/>
                  </a:lnTo>
                  <a:lnTo>
                    <a:pt x="3598" y="952"/>
                  </a:lnTo>
                  <a:lnTo>
                    <a:pt x="4241" y="609"/>
                  </a:lnTo>
                  <a:lnTo>
                    <a:pt x="4622" y="254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7" name="object 4517" descr=""/>
            <p:cNvSpPr/>
            <p:nvPr/>
          </p:nvSpPr>
          <p:spPr>
            <a:xfrm>
              <a:off x="2600394" y="254080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485" y="0"/>
                  </a:moveTo>
                  <a:lnTo>
                    <a:pt x="0" y="2984"/>
                  </a:lnTo>
                  <a:lnTo>
                    <a:pt x="990" y="3492"/>
                  </a:lnTo>
                  <a:lnTo>
                    <a:pt x="2031" y="3937"/>
                  </a:lnTo>
                  <a:lnTo>
                    <a:pt x="3098" y="4330"/>
                  </a:lnTo>
                  <a:lnTo>
                    <a:pt x="4178" y="4711"/>
                  </a:lnTo>
                  <a:lnTo>
                    <a:pt x="5295" y="5029"/>
                  </a:lnTo>
                  <a:lnTo>
                    <a:pt x="6489" y="5207"/>
                  </a:lnTo>
                  <a:lnTo>
                    <a:pt x="6984" y="1905"/>
                  </a:lnTo>
                  <a:lnTo>
                    <a:pt x="6083" y="1765"/>
                  </a:lnTo>
                  <a:lnTo>
                    <a:pt x="5143" y="1511"/>
                  </a:lnTo>
                  <a:lnTo>
                    <a:pt x="3301" y="850"/>
                  </a:lnTo>
                  <a:lnTo>
                    <a:pt x="2387" y="444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8" name="object 4518" descr=""/>
            <p:cNvSpPr/>
            <p:nvPr/>
          </p:nvSpPr>
          <p:spPr>
            <a:xfrm>
              <a:off x="2601677" y="2540808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203" y="0"/>
                  </a:moveTo>
                  <a:lnTo>
                    <a:pt x="5638" y="2374"/>
                  </a:lnTo>
                  <a:lnTo>
                    <a:pt x="5702" y="1905"/>
                  </a:lnTo>
                  <a:lnTo>
                    <a:pt x="4800" y="1765"/>
                  </a:lnTo>
                  <a:lnTo>
                    <a:pt x="3860" y="1511"/>
                  </a:lnTo>
                  <a:lnTo>
                    <a:pt x="2019" y="850"/>
                  </a:lnTo>
                  <a:lnTo>
                    <a:pt x="1104" y="44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9" name="object 4519" descr=""/>
            <p:cNvSpPr/>
            <p:nvPr/>
          </p:nvSpPr>
          <p:spPr>
            <a:xfrm>
              <a:off x="2594729" y="253761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993" y="0"/>
                  </a:moveTo>
                  <a:lnTo>
                    <a:pt x="0" y="2679"/>
                  </a:lnTo>
                  <a:lnTo>
                    <a:pt x="1778" y="4000"/>
                  </a:lnTo>
                  <a:lnTo>
                    <a:pt x="3657" y="5181"/>
                  </a:lnTo>
                  <a:lnTo>
                    <a:pt x="5664" y="6172"/>
                  </a:lnTo>
                  <a:lnTo>
                    <a:pt x="7150" y="3187"/>
                  </a:lnTo>
                  <a:lnTo>
                    <a:pt x="5359" y="2286"/>
                  </a:lnTo>
                  <a:lnTo>
                    <a:pt x="3619" y="1206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0" name="object 4520" descr=""/>
            <p:cNvSpPr/>
            <p:nvPr/>
          </p:nvSpPr>
          <p:spPr>
            <a:xfrm>
              <a:off x="2596443" y="2537619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79" y="0"/>
                  </a:moveTo>
                  <a:lnTo>
                    <a:pt x="0" y="381"/>
                  </a:lnTo>
                  <a:lnTo>
                    <a:pt x="1650" y="1600"/>
                  </a:lnTo>
                  <a:lnTo>
                    <a:pt x="3403" y="2692"/>
                  </a:lnTo>
                  <a:lnTo>
                    <a:pt x="5232" y="3606"/>
                  </a:lnTo>
                  <a:lnTo>
                    <a:pt x="5435" y="3187"/>
                  </a:lnTo>
                  <a:lnTo>
                    <a:pt x="3644" y="2286"/>
                  </a:lnTo>
                  <a:lnTo>
                    <a:pt x="1904" y="1206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1" name="object 4521" descr=""/>
            <p:cNvSpPr/>
            <p:nvPr/>
          </p:nvSpPr>
          <p:spPr>
            <a:xfrm>
              <a:off x="2589761" y="2533588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514" y="0"/>
                  </a:moveTo>
                  <a:lnTo>
                    <a:pt x="0" y="2197"/>
                  </a:lnTo>
                  <a:lnTo>
                    <a:pt x="1511" y="3911"/>
                  </a:lnTo>
                  <a:lnTo>
                    <a:pt x="3187" y="5384"/>
                  </a:lnTo>
                  <a:lnTo>
                    <a:pt x="4965" y="6705"/>
                  </a:lnTo>
                  <a:lnTo>
                    <a:pt x="6959" y="4025"/>
                  </a:lnTo>
                  <a:lnTo>
                    <a:pt x="5334" y="2819"/>
                  </a:lnTo>
                  <a:lnTo>
                    <a:pt x="3810" y="1473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2" name="object 4522" descr=""/>
            <p:cNvSpPr/>
            <p:nvPr/>
          </p:nvSpPr>
          <p:spPr>
            <a:xfrm>
              <a:off x="2591920" y="2533588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55" y="0"/>
                  </a:moveTo>
                  <a:lnTo>
                    <a:pt x="0" y="304"/>
                  </a:lnTo>
                  <a:lnTo>
                    <a:pt x="1333" y="1816"/>
                  </a:lnTo>
                  <a:lnTo>
                    <a:pt x="2882" y="3175"/>
                  </a:lnTo>
                  <a:lnTo>
                    <a:pt x="4521" y="4406"/>
                  </a:lnTo>
                  <a:lnTo>
                    <a:pt x="4800" y="4025"/>
                  </a:lnTo>
                  <a:lnTo>
                    <a:pt x="3174" y="2819"/>
                  </a:lnTo>
                  <a:lnTo>
                    <a:pt x="1650" y="1473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3" name="object 4523" descr=""/>
            <p:cNvSpPr/>
            <p:nvPr/>
          </p:nvSpPr>
          <p:spPr>
            <a:xfrm>
              <a:off x="2586484" y="2529054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340" y="0"/>
                  </a:moveTo>
                  <a:lnTo>
                    <a:pt x="0" y="139"/>
                  </a:lnTo>
                  <a:lnTo>
                    <a:pt x="38" y="889"/>
                  </a:lnTo>
                  <a:lnTo>
                    <a:pt x="203" y="1562"/>
                  </a:lnTo>
                  <a:lnTo>
                    <a:pt x="3276" y="6731"/>
                  </a:lnTo>
                  <a:lnTo>
                    <a:pt x="5791" y="4533"/>
                  </a:lnTo>
                  <a:lnTo>
                    <a:pt x="5143" y="3797"/>
                  </a:lnTo>
                  <a:lnTo>
                    <a:pt x="4559" y="3022"/>
                  </a:lnTo>
                  <a:lnTo>
                    <a:pt x="3886" y="1841"/>
                  </a:lnTo>
                  <a:lnTo>
                    <a:pt x="3708" y="1447"/>
                  </a:lnTo>
                  <a:lnTo>
                    <a:pt x="3429" y="685"/>
                  </a:lnTo>
                  <a:lnTo>
                    <a:pt x="3352" y="317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4" name="object 4524" descr=""/>
            <p:cNvSpPr/>
            <p:nvPr/>
          </p:nvSpPr>
          <p:spPr>
            <a:xfrm>
              <a:off x="2589354" y="2529054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469" y="0"/>
                  </a:moveTo>
                  <a:lnTo>
                    <a:pt x="0" y="25"/>
                  </a:lnTo>
                  <a:lnTo>
                    <a:pt x="12" y="393"/>
                  </a:lnTo>
                  <a:lnTo>
                    <a:pt x="114" y="800"/>
                  </a:lnTo>
                  <a:lnTo>
                    <a:pt x="254" y="1219"/>
                  </a:lnTo>
                  <a:lnTo>
                    <a:pt x="406" y="1638"/>
                  </a:lnTo>
                  <a:lnTo>
                    <a:pt x="596" y="2057"/>
                  </a:lnTo>
                  <a:lnTo>
                    <a:pt x="838" y="2463"/>
                  </a:lnTo>
                  <a:lnTo>
                    <a:pt x="1308" y="3289"/>
                  </a:lnTo>
                  <a:lnTo>
                    <a:pt x="1905" y="4089"/>
                  </a:lnTo>
                  <a:lnTo>
                    <a:pt x="2565" y="4838"/>
                  </a:lnTo>
                  <a:lnTo>
                    <a:pt x="2921" y="4533"/>
                  </a:lnTo>
                  <a:lnTo>
                    <a:pt x="2273" y="3797"/>
                  </a:lnTo>
                  <a:lnTo>
                    <a:pt x="1689" y="3022"/>
                  </a:lnTo>
                  <a:lnTo>
                    <a:pt x="1016" y="1841"/>
                  </a:lnTo>
                  <a:lnTo>
                    <a:pt x="838" y="1447"/>
                  </a:lnTo>
                  <a:lnTo>
                    <a:pt x="558" y="685"/>
                  </a:lnTo>
                  <a:lnTo>
                    <a:pt x="482" y="31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5" name="object 4525" descr=""/>
            <p:cNvSpPr/>
            <p:nvPr/>
          </p:nvSpPr>
          <p:spPr>
            <a:xfrm>
              <a:off x="2586477" y="2522435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028" y="0"/>
                  </a:moveTo>
                  <a:lnTo>
                    <a:pt x="0" y="6375"/>
                  </a:lnTo>
                  <a:lnTo>
                    <a:pt x="12" y="6756"/>
                  </a:lnTo>
                  <a:lnTo>
                    <a:pt x="3352" y="6616"/>
                  </a:lnTo>
                  <a:lnTo>
                    <a:pt x="3378" y="6045"/>
                  </a:lnTo>
                  <a:lnTo>
                    <a:pt x="3581" y="4279"/>
                  </a:lnTo>
                  <a:lnTo>
                    <a:pt x="3822" y="2781"/>
                  </a:lnTo>
                  <a:lnTo>
                    <a:pt x="4025" y="1790"/>
                  </a:lnTo>
                  <a:lnTo>
                    <a:pt x="4267" y="812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6" name="object 4526" descr=""/>
            <p:cNvSpPr/>
            <p:nvPr/>
          </p:nvSpPr>
          <p:spPr>
            <a:xfrm>
              <a:off x="2589347" y="2523133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939" y="0"/>
                  </a:moveTo>
                  <a:lnTo>
                    <a:pt x="698" y="990"/>
                  </a:lnTo>
                  <a:lnTo>
                    <a:pt x="482" y="1993"/>
                  </a:lnTo>
                  <a:lnTo>
                    <a:pt x="330" y="3009"/>
                  </a:lnTo>
                  <a:lnTo>
                    <a:pt x="241" y="3517"/>
                  </a:lnTo>
                  <a:lnTo>
                    <a:pt x="114" y="4533"/>
                  </a:lnTo>
                  <a:lnTo>
                    <a:pt x="38" y="5308"/>
                  </a:lnTo>
                  <a:lnTo>
                    <a:pt x="12" y="5753"/>
                  </a:lnTo>
                  <a:lnTo>
                    <a:pt x="12" y="5943"/>
                  </a:lnTo>
                  <a:lnTo>
                    <a:pt x="482" y="5918"/>
                  </a:lnTo>
                  <a:lnTo>
                    <a:pt x="508" y="5346"/>
                  </a:lnTo>
                  <a:lnTo>
                    <a:pt x="711" y="3581"/>
                  </a:lnTo>
                  <a:lnTo>
                    <a:pt x="952" y="2082"/>
                  </a:lnTo>
                  <a:lnTo>
                    <a:pt x="1155" y="1092"/>
                  </a:lnTo>
                  <a:lnTo>
                    <a:pt x="1397" y="114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7" name="object 4527" descr=""/>
            <p:cNvSpPr/>
            <p:nvPr/>
          </p:nvSpPr>
          <p:spPr>
            <a:xfrm>
              <a:off x="2587500" y="2516128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260" y="0"/>
                  </a:moveTo>
                  <a:lnTo>
                    <a:pt x="1282" y="2032"/>
                  </a:lnTo>
                  <a:lnTo>
                    <a:pt x="546" y="4152"/>
                  </a:lnTo>
                  <a:lnTo>
                    <a:pt x="0" y="6299"/>
                  </a:lnTo>
                  <a:lnTo>
                    <a:pt x="3238" y="7124"/>
                  </a:lnTo>
                  <a:lnTo>
                    <a:pt x="3733" y="5156"/>
                  </a:lnTo>
                  <a:lnTo>
                    <a:pt x="4406" y="3251"/>
                  </a:lnTo>
                  <a:lnTo>
                    <a:pt x="5270" y="1447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8" name="object 4528" descr=""/>
            <p:cNvSpPr/>
            <p:nvPr/>
          </p:nvSpPr>
          <p:spPr>
            <a:xfrm>
              <a:off x="2590294" y="2517373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2057" y="0"/>
                  </a:moveTo>
                  <a:lnTo>
                    <a:pt x="1181" y="1841"/>
                  </a:lnTo>
                  <a:lnTo>
                    <a:pt x="495" y="3771"/>
                  </a:lnTo>
                  <a:lnTo>
                    <a:pt x="0" y="5765"/>
                  </a:lnTo>
                  <a:lnTo>
                    <a:pt x="444" y="5880"/>
                  </a:lnTo>
                  <a:lnTo>
                    <a:pt x="939" y="3911"/>
                  </a:lnTo>
                  <a:lnTo>
                    <a:pt x="1612" y="2006"/>
                  </a:lnTo>
                  <a:lnTo>
                    <a:pt x="2476" y="203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9" name="object 4529" descr=""/>
            <p:cNvSpPr/>
            <p:nvPr/>
          </p:nvSpPr>
          <p:spPr>
            <a:xfrm>
              <a:off x="2589761" y="251042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657" y="0"/>
                  </a:moveTo>
                  <a:lnTo>
                    <a:pt x="2171" y="1739"/>
                  </a:lnTo>
                  <a:lnTo>
                    <a:pt x="965" y="3682"/>
                  </a:lnTo>
                  <a:lnTo>
                    <a:pt x="0" y="5702"/>
                  </a:lnTo>
                  <a:lnTo>
                    <a:pt x="3009" y="7150"/>
                  </a:lnTo>
                  <a:lnTo>
                    <a:pt x="3873" y="5346"/>
                  </a:lnTo>
                  <a:lnTo>
                    <a:pt x="4927" y="3644"/>
                  </a:lnTo>
                  <a:lnTo>
                    <a:pt x="6197" y="2158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0" name="object 4530" descr=""/>
            <p:cNvSpPr/>
            <p:nvPr/>
          </p:nvSpPr>
          <p:spPr>
            <a:xfrm>
              <a:off x="2592351" y="2512281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251" y="0"/>
                  </a:moveTo>
                  <a:lnTo>
                    <a:pt x="1955" y="1524"/>
                  </a:lnTo>
                  <a:lnTo>
                    <a:pt x="876" y="3263"/>
                  </a:lnTo>
                  <a:lnTo>
                    <a:pt x="0" y="5092"/>
                  </a:lnTo>
                  <a:lnTo>
                    <a:pt x="419" y="5295"/>
                  </a:lnTo>
                  <a:lnTo>
                    <a:pt x="1282" y="3492"/>
                  </a:lnTo>
                  <a:lnTo>
                    <a:pt x="2336" y="1790"/>
                  </a:lnTo>
                  <a:lnTo>
                    <a:pt x="3606" y="304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1" name="object 4531" descr=""/>
            <p:cNvSpPr/>
            <p:nvPr/>
          </p:nvSpPr>
          <p:spPr>
            <a:xfrm>
              <a:off x="2593409" y="250593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5410" y="0"/>
                  </a:moveTo>
                  <a:lnTo>
                    <a:pt x="5245" y="76"/>
                  </a:lnTo>
                  <a:lnTo>
                    <a:pt x="4737" y="368"/>
                  </a:lnTo>
                  <a:lnTo>
                    <a:pt x="4063" y="800"/>
                  </a:lnTo>
                  <a:lnTo>
                    <a:pt x="3822" y="977"/>
                  </a:lnTo>
                  <a:lnTo>
                    <a:pt x="3340" y="1308"/>
                  </a:lnTo>
                  <a:lnTo>
                    <a:pt x="2882" y="1663"/>
                  </a:lnTo>
                  <a:lnTo>
                    <a:pt x="1562" y="2793"/>
                  </a:lnTo>
                  <a:lnTo>
                    <a:pt x="749" y="3606"/>
                  </a:lnTo>
                  <a:lnTo>
                    <a:pt x="0" y="4483"/>
                  </a:lnTo>
                  <a:lnTo>
                    <a:pt x="2552" y="6642"/>
                  </a:lnTo>
                  <a:lnTo>
                    <a:pt x="3174" y="5905"/>
                  </a:lnTo>
                  <a:lnTo>
                    <a:pt x="3860" y="5206"/>
                  </a:lnTo>
                  <a:lnTo>
                    <a:pt x="6857" y="3009"/>
                  </a:lnTo>
                  <a:lnTo>
                    <a:pt x="541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2" name="object 4532" descr=""/>
            <p:cNvSpPr/>
            <p:nvPr/>
          </p:nvSpPr>
          <p:spPr>
            <a:xfrm>
              <a:off x="2595606" y="2508528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457" y="0"/>
                  </a:moveTo>
                  <a:lnTo>
                    <a:pt x="0" y="3759"/>
                  </a:lnTo>
                  <a:lnTo>
                    <a:pt x="355" y="4051"/>
                  </a:lnTo>
                  <a:lnTo>
                    <a:pt x="977" y="3314"/>
                  </a:lnTo>
                  <a:lnTo>
                    <a:pt x="1663" y="2616"/>
                  </a:lnTo>
                  <a:lnTo>
                    <a:pt x="4432" y="546"/>
                  </a:lnTo>
                  <a:lnTo>
                    <a:pt x="4660" y="419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3" name="object 4533" descr=""/>
            <p:cNvSpPr/>
            <p:nvPr/>
          </p:nvSpPr>
          <p:spPr>
            <a:xfrm>
              <a:off x="2598817" y="2505093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4978" y="0"/>
                  </a:moveTo>
                  <a:lnTo>
                    <a:pt x="0" y="850"/>
                  </a:lnTo>
                  <a:lnTo>
                    <a:pt x="1447" y="3860"/>
                  </a:lnTo>
                  <a:lnTo>
                    <a:pt x="2095" y="3543"/>
                  </a:lnTo>
                  <a:lnTo>
                    <a:pt x="2946" y="3390"/>
                  </a:lnTo>
                  <a:lnTo>
                    <a:pt x="4775" y="3352"/>
                  </a:lnTo>
                  <a:lnTo>
                    <a:pt x="5753" y="3441"/>
                  </a:lnTo>
                  <a:lnTo>
                    <a:pt x="6731" y="3594"/>
                  </a:lnTo>
                  <a:lnTo>
                    <a:pt x="7251" y="292"/>
                  </a:lnTo>
                  <a:lnTo>
                    <a:pt x="6134" y="114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4" name="object 4534" descr=""/>
            <p:cNvSpPr/>
            <p:nvPr/>
          </p:nvSpPr>
          <p:spPr>
            <a:xfrm>
              <a:off x="2600062" y="2507976"/>
              <a:ext cx="5715" cy="1270"/>
            </a:xfrm>
            <a:custGeom>
              <a:avLst/>
              <a:gdLst/>
              <a:ahLst/>
              <a:cxnLst/>
              <a:rect l="l" t="t" r="r" b="b"/>
              <a:pathLst>
                <a:path w="5714" h="1269">
                  <a:moveTo>
                    <a:pt x="3568" y="0"/>
                  </a:moveTo>
                  <a:lnTo>
                    <a:pt x="1650" y="50"/>
                  </a:lnTo>
                  <a:lnTo>
                    <a:pt x="736" y="203"/>
                  </a:lnTo>
                  <a:lnTo>
                    <a:pt x="0" y="546"/>
                  </a:lnTo>
                  <a:lnTo>
                    <a:pt x="203" y="977"/>
                  </a:lnTo>
                  <a:lnTo>
                    <a:pt x="850" y="660"/>
                  </a:lnTo>
                  <a:lnTo>
                    <a:pt x="1701" y="508"/>
                  </a:lnTo>
                  <a:lnTo>
                    <a:pt x="2616" y="495"/>
                  </a:lnTo>
                  <a:lnTo>
                    <a:pt x="3530" y="469"/>
                  </a:lnTo>
                  <a:lnTo>
                    <a:pt x="4508" y="558"/>
                  </a:lnTo>
                  <a:lnTo>
                    <a:pt x="5486" y="711"/>
                  </a:lnTo>
                  <a:lnTo>
                    <a:pt x="5562" y="254"/>
                  </a:lnTo>
                  <a:lnTo>
                    <a:pt x="4559" y="88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5" name="object 4535" descr=""/>
            <p:cNvSpPr/>
            <p:nvPr/>
          </p:nvSpPr>
          <p:spPr>
            <a:xfrm>
              <a:off x="2605549" y="250538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520" y="0"/>
                  </a:moveTo>
                  <a:lnTo>
                    <a:pt x="0" y="3301"/>
                  </a:lnTo>
                  <a:lnTo>
                    <a:pt x="1955" y="3606"/>
                  </a:lnTo>
                  <a:lnTo>
                    <a:pt x="3949" y="4152"/>
                  </a:lnTo>
                  <a:lnTo>
                    <a:pt x="5930" y="4775"/>
                  </a:lnTo>
                  <a:lnTo>
                    <a:pt x="6934" y="1587"/>
                  </a:lnTo>
                  <a:lnTo>
                    <a:pt x="4864" y="939"/>
                  </a:lnTo>
                  <a:lnTo>
                    <a:pt x="2743" y="355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6" name="object 4536" descr=""/>
            <p:cNvSpPr/>
            <p:nvPr/>
          </p:nvSpPr>
          <p:spPr>
            <a:xfrm>
              <a:off x="2605549" y="2508220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76" y="0"/>
                  </a:moveTo>
                  <a:lnTo>
                    <a:pt x="0" y="469"/>
                  </a:lnTo>
                  <a:lnTo>
                    <a:pt x="1955" y="774"/>
                  </a:lnTo>
                  <a:lnTo>
                    <a:pt x="3949" y="1320"/>
                  </a:lnTo>
                  <a:lnTo>
                    <a:pt x="5930" y="1943"/>
                  </a:lnTo>
                  <a:lnTo>
                    <a:pt x="6070" y="1498"/>
                  </a:lnTo>
                  <a:lnTo>
                    <a:pt x="4076" y="876"/>
                  </a:lnTo>
                  <a:lnTo>
                    <a:pt x="2070" y="317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7" name="object 4537" descr=""/>
            <p:cNvSpPr/>
            <p:nvPr/>
          </p:nvSpPr>
          <p:spPr>
            <a:xfrm>
              <a:off x="2611475" y="2506976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003" y="0"/>
                  </a:moveTo>
                  <a:lnTo>
                    <a:pt x="0" y="3187"/>
                  </a:lnTo>
                  <a:lnTo>
                    <a:pt x="1981" y="3809"/>
                  </a:lnTo>
                  <a:lnTo>
                    <a:pt x="3962" y="4521"/>
                  </a:lnTo>
                  <a:lnTo>
                    <a:pt x="5930" y="5257"/>
                  </a:lnTo>
                  <a:lnTo>
                    <a:pt x="7099" y="2133"/>
                  </a:lnTo>
                  <a:lnTo>
                    <a:pt x="5105" y="1384"/>
                  </a:lnTo>
                  <a:lnTo>
                    <a:pt x="3073" y="647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8" name="object 4538" descr=""/>
            <p:cNvSpPr/>
            <p:nvPr/>
          </p:nvSpPr>
          <p:spPr>
            <a:xfrm>
              <a:off x="2611475" y="2509720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152" y="0"/>
                  </a:moveTo>
                  <a:lnTo>
                    <a:pt x="0" y="444"/>
                  </a:lnTo>
                  <a:lnTo>
                    <a:pt x="1981" y="1066"/>
                  </a:lnTo>
                  <a:lnTo>
                    <a:pt x="3962" y="1777"/>
                  </a:lnTo>
                  <a:lnTo>
                    <a:pt x="5930" y="2514"/>
                  </a:lnTo>
                  <a:lnTo>
                    <a:pt x="6096" y="2070"/>
                  </a:lnTo>
                  <a:lnTo>
                    <a:pt x="4114" y="1333"/>
                  </a:lnTo>
                  <a:lnTo>
                    <a:pt x="2133" y="62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9" name="object 4539" descr=""/>
            <p:cNvSpPr/>
            <p:nvPr/>
          </p:nvSpPr>
          <p:spPr>
            <a:xfrm>
              <a:off x="2617402" y="2509104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181" y="0"/>
                  </a:moveTo>
                  <a:lnTo>
                    <a:pt x="0" y="3124"/>
                  </a:lnTo>
                  <a:lnTo>
                    <a:pt x="1981" y="3873"/>
                  </a:lnTo>
                  <a:lnTo>
                    <a:pt x="3949" y="4648"/>
                  </a:lnTo>
                  <a:lnTo>
                    <a:pt x="5930" y="5410"/>
                  </a:lnTo>
                  <a:lnTo>
                    <a:pt x="7137" y="2298"/>
                  </a:lnTo>
                  <a:lnTo>
                    <a:pt x="3175" y="749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0" name="object 4540" descr=""/>
            <p:cNvSpPr/>
            <p:nvPr/>
          </p:nvSpPr>
          <p:spPr>
            <a:xfrm>
              <a:off x="2617402" y="251179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65" y="0"/>
                  </a:moveTo>
                  <a:lnTo>
                    <a:pt x="0" y="431"/>
                  </a:lnTo>
                  <a:lnTo>
                    <a:pt x="1981" y="1181"/>
                  </a:lnTo>
                  <a:lnTo>
                    <a:pt x="3949" y="1955"/>
                  </a:lnTo>
                  <a:lnTo>
                    <a:pt x="5930" y="2717"/>
                  </a:lnTo>
                  <a:lnTo>
                    <a:pt x="6096" y="2286"/>
                  </a:lnTo>
                  <a:lnTo>
                    <a:pt x="2146" y="736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1" name="object 4541" descr=""/>
            <p:cNvSpPr/>
            <p:nvPr/>
          </p:nvSpPr>
          <p:spPr>
            <a:xfrm>
              <a:off x="2623334" y="2511397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206" y="0"/>
                  </a:moveTo>
                  <a:lnTo>
                    <a:pt x="0" y="3111"/>
                  </a:lnTo>
                  <a:lnTo>
                    <a:pt x="1981" y="3886"/>
                  </a:lnTo>
                  <a:lnTo>
                    <a:pt x="3975" y="4648"/>
                  </a:lnTo>
                  <a:lnTo>
                    <a:pt x="6019" y="5359"/>
                  </a:lnTo>
                  <a:lnTo>
                    <a:pt x="7111" y="2209"/>
                  </a:lnTo>
                  <a:lnTo>
                    <a:pt x="5143" y="1524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2" name="object 4542" descr=""/>
            <p:cNvSpPr/>
            <p:nvPr/>
          </p:nvSpPr>
          <p:spPr>
            <a:xfrm>
              <a:off x="2623334" y="2514077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65" y="0"/>
                  </a:moveTo>
                  <a:lnTo>
                    <a:pt x="0" y="431"/>
                  </a:lnTo>
                  <a:lnTo>
                    <a:pt x="1981" y="1206"/>
                  </a:lnTo>
                  <a:lnTo>
                    <a:pt x="3975" y="1968"/>
                  </a:lnTo>
                  <a:lnTo>
                    <a:pt x="6019" y="2679"/>
                  </a:lnTo>
                  <a:lnTo>
                    <a:pt x="6172" y="2235"/>
                  </a:lnTo>
                  <a:lnTo>
                    <a:pt x="4140" y="1536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3" name="object 4543" descr=""/>
            <p:cNvSpPr/>
            <p:nvPr/>
          </p:nvSpPr>
          <p:spPr>
            <a:xfrm>
              <a:off x="2629350" y="2513608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1104" y="0"/>
                  </a:moveTo>
                  <a:lnTo>
                    <a:pt x="6388" y="4940"/>
                  </a:lnTo>
                  <a:lnTo>
                    <a:pt x="6959" y="1651"/>
                  </a:lnTo>
                  <a:lnTo>
                    <a:pt x="6007" y="1485"/>
                  </a:lnTo>
                  <a:lnTo>
                    <a:pt x="5029" y="1231"/>
                  </a:lnTo>
                  <a:lnTo>
                    <a:pt x="3073" y="660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4" name="object 4544" descr=""/>
            <p:cNvSpPr/>
            <p:nvPr/>
          </p:nvSpPr>
          <p:spPr>
            <a:xfrm>
              <a:off x="2629350" y="2516313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152" y="0"/>
                  </a:moveTo>
                  <a:lnTo>
                    <a:pt x="6388" y="2235"/>
                  </a:lnTo>
                  <a:lnTo>
                    <a:pt x="6464" y="1778"/>
                  </a:lnTo>
                  <a:lnTo>
                    <a:pt x="5359" y="1574"/>
                  </a:lnTo>
                  <a:lnTo>
                    <a:pt x="4292" y="1308"/>
                  </a:lnTo>
                  <a:lnTo>
                    <a:pt x="2197" y="685"/>
                  </a:lnTo>
                  <a:lnTo>
                    <a:pt x="1168" y="35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5" name="object 4545" descr=""/>
            <p:cNvSpPr/>
            <p:nvPr/>
          </p:nvSpPr>
          <p:spPr>
            <a:xfrm>
              <a:off x="2635737" y="2514384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4178" y="0"/>
                  </a:moveTo>
                  <a:lnTo>
                    <a:pt x="2400" y="1066"/>
                  </a:lnTo>
                  <a:lnTo>
                    <a:pt x="1524" y="1015"/>
                  </a:lnTo>
                  <a:lnTo>
                    <a:pt x="571" y="876"/>
                  </a:lnTo>
                  <a:lnTo>
                    <a:pt x="0" y="4165"/>
                  </a:lnTo>
                  <a:lnTo>
                    <a:pt x="571" y="4267"/>
                  </a:lnTo>
                  <a:lnTo>
                    <a:pt x="1155" y="4343"/>
                  </a:lnTo>
                  <a:lnTo>
                    <a:pt x="2387" y="4406"/>
                  </a:lnTo>
                  <a:lnTo>
                    <a:pt x="3035" y="4406"/>
                  </a:lnTo>
                  <a:lnTo>
                    <a:pt x="7264" y="1295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6" name="object 4546" descr=""/>
            <p:cNvSpPr/>
            <p:nvPr/>
          </p:nvSpPr>
          <p:spPr>
            <a:xfrm>
              <a:off x="2635737" y="2515502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6832" y="0"/>
                  </a:moveTo>
                  <a:lnTo>
                    <a:pt x="3009" y="2819"/>
                  </a:lnTo>
                  <a:lnTo>
                    <a:pt x="2387" y="2819"/>
                  </a:lnTo>
                  <a:lnTo>
                    <a:pt x="1206" y="2755"/>
                  </a:lnTo>
                  <a:lnTo>
                    <a:pt x="76" y="2590"/>
                  </a:lnTo>
                  <a:lnTo>
                    <a:pt x="0" y="3048"/>
                  </a:lnTo>
                  <a:lnTo>
                    <a:pt x="571" y="3149"/>
                  </a:lnTo>
                  <a:lnTo>
                    <a:pt x="1155" y="3225"/>
                  </a:lnTo>
                  <a:lnTo>
                    <a:pt x="2387" y="3289"/>
                  </a:lnTo>
                  <a:lnTo>
                    <a:pt x="3035" y="3289"/>
                  </a:lnTo>
                  <a:lnTo>
                    <a:pt x="7264" y="177"/>
                  </a:lnTo>
                  <a:lnTo>
                    <a:pt x="68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7" name="object 4547" descr=""/>
            <p:cNvSpPr/>
            <p:nvPr/>
          </p:nvSpPr>
          <p:spPr>
            <a:xfrm>
              <a:off x="2636892" y="251041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72" y="3860"/>
                  </a:moveTo>
                  <a:lnTo>
                    <a:pt x="3073" y="3860"/>
                  </a:lnTo>
                  <a:lnTo>
                    <a:pt x="6108" y="5270"/>
                  </a:lnTo>
                  <a:lnTo>
                    <a:pt x="6299" y="4749"/>
                  </a:lnTo>
                  <a:lnTo>
                    <a:pt x="6451" y="4114"/>
                  </a:lnTo>
                  <a:lnTo>
                    <a:pt x="6472" y="3860"/>
                  </a:lnTo>
                  <a:close/>
                </a:path>
                <a:path w="6985" h="5714">
                  <a:moveTo>
                    <a:pt x="571" y="0"/>
                  </a:moveTo>
                  <a:lnTo>
                    <a:pt x="0" y="3289"/>
                  </a:lnTo>
                  <a:lnTo>
                    <a:pt x="2578" y="3708"/>
                  </a:lnTo>
                  <a:lnTo>
                    <a:pt x="3073" y="3873"/>
                  </a:lnTo>
                  <a:lnTo>
                    <a:pt x="6472" y="3860"/>
                  </a:lnTo>
                  <a:lnTo>
                    <a:pt x="6426" y="2819"/>
                  </a:lnTo>
                  <a:lnTo>
                    <a:pt x="3225" y="431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8" name="object 4548" descr=""/>
            <p:cNvSpPr/>
            <p:nvPr/>
          </p:nvSpPr>
          <p:spPr>
            <a:xfrm>
              <a:off x="2637387" y="251041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76" y="0"/>
                  </a:moveTo>
                  <a:lnTo>
                    <a:pt x="0" y="457"/>
                  </a:lnTo>
                  <a:lnTo>
                    <a:pt x="495" y="546"/>
                  </a:lnTo>
                  <a:lnTo>
                    <a:pt x="1016" y="622"/>
                  </a:lnTo>
                  <a:lnTo>
                    <a:pt x="2641" y="889"/>
                  </a:lnTo>
                  <a:lnTo>
                    <a:pt x="5549" y="3416"/>
                  </a:lnTo>
                  <a:lnTo>
                    <a:pt x="5511" y="3860"/>
                  </a:lnTo>
                  <a:lnTo>
                    <a:pt x="5448" y="4305"/>
                  </a:lnTo>
                  <a:lnTo>
                    <a:pt x="5283" y="4838"/>
                  </a:lnTo>
                  <a:lnTo>
                    <a:pt x="5181" y="5080"/>
                  </a:lnTo>
                  <a:lnTo>
                    <a:pt x="5613" y="5270"/>
                  </a:lnTo>
                  <a:lnTo>
                    <a:pt x="5842" y="4635"/>
                  </a:lnTo>
                  <a:lnTo>
                    <a:pt x="5905" y="4381"/>
                  </a:lnTo>
                  <a:lnTo>
                    <a:pt x="5956" y="4114"/>
                  </a:lnTo>
                  <a:lnTo>
                    <a:pt x="6019" y="3340"/>
                  </a:lnTo>
                  <a:lnTo>
                    <a:pt x="5930" y="2819"/>
                  </a:lnTo>
                  <a:lnTo>
                    <a:pt x="5702" y="2362"/>
                  </a:lnTo>
                  <a:lnTo>
                    <a:pt x="5486" y="1892"/>
                  </a:lnTo>
                  <a:lnTo>
                    <a:pt x="571" y="8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9" name="object 4549" descr=""/>
            <p:cNvSpPr/>
            <p:nvPr/>
          </p:nvSpPr>
          <p:spPr>
            <a:xfrm>
              <a:off x="2630305" y="2508267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2781" y="0"/>
                  </a:moveTo>
                  <a:lnTo>
                    <a:pt x="0" y="1854"/>
                  </a:lnTo>
                  <a:lnTo>
                    <a:pt x="393" y="2438"/>
                  </a:lnTo>
                  <a:lnTo>
                    <a:pt x="876" y="2959"/>
                  </a:lnTo>
                  <a:lnTo>
                    <a:pt x="6578" y="5435"/>
                  </a:lnTo>
                  <a:lnTo>
                    <a:pt x="7162" y="2146"/>
                  </a:lnTo>
                  <a:lnTo>
                    <a:pt x="6172" y="1981"/>
                  </a:lnTo>
                  <a:lnTo>
                    <a:pt x="5270" y="1752"/>
                  </a:lnTo>
                  <a:lnTo>
                    <a:pt x="4508" y="1409"/>
                  </a:lnTo>
                  <a:lnTo>
                    <a:pt x="3759" y="1054"/>
                  </a:lnTo>
                  <a:lnTo>
                    <a:pt x="3187" y="596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0" name="object 4550" descr=""/>
            <p:cNvSpPr/>
            <p:nvPr/>
          </p:nvSpPr>
          <p:spPr>
            <a:xfrm>
              <a:off x="2632693" y="2508267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393" y="0"/>
                  </a:moveTo>
                  <a:lnTo>
                    <a:pt x="0" y="254"/>
                  </a:lnTo>
                  <a:lnTo>
                    <a:pt x="457" y="939"/>
                  </a:lnTo>
                  <a:lnTo>
                    <a:pt x="1117" y="1460"/>
                  </a:lnTo>
                  <a:lnTo>
                    <a:pt x="1930" y="1828"/>
                  </a:lnTo>
                  <a:lnTo>
                    <a:pt x="2743" y="2209"/>
                  </a:lnTo>
                  <a:lnTo>
                    <a:pt x="3695" y="2438"/>
                  </a:lnTo>
                  <a:lnTo>
                    <a:pt x="4686" y="2603"/>
                  </a:lnTo>
                  <a:lnTo>
                    <a:pt x="4775" y="2146"/>
                  </a:lnTo>
                  <a:lnTo>
                    <a:pt x="3784" y="1981"/>
                  </a:lnTo>
                  <a:lnTo>
                    <a:pt x="2882" y="1752"/>
                  </a:lnTo>
                  <a:lnTo>
                    <a:pt x="2120" y="1409"/>
                  </a:lnTo>
                  <a:lnTo>
                    <a:pt x="1371" y="1054"/>
                  </a:lnTo>
                  <a:lnTo>
                    <a:pt x="800" y="596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1" name="object 4551" descr=""/>
            <p:cNvSpPr/>
            <p:nvPr/>
          </p:nvSpPr>
          <p:spPr>
            <a:xfrm>
              <a:off x="2628640" y="2502941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3327" y="0"/>
                  </a:moveTo>
                  <a:lnTo>
                    <a:pt x="0" y="215"/>
                  </a:lnTo>
                  <a:lnTo>
                    <a:pt x="63" y="1320"/>
                  </a:lnTo>
                  <a:lnTo>
                    <a:pt x="177" y="2438"/>
                  </a:lnTo>
                  <a:lnTo>
                    <a:pt x="1663" y="7175"/>
                  </a:lnTo>
                  <a:lnTo>
                    <a:pt x="4445" y="5321"/>
                  </a:lnTo>
                  <a:lnTo>
                    <a:pt x="4241" y="5029"/>
                  </a:lnTo>
                  <a:lnTo>
                    <a:pt x="4076" y="4686"/>
                  </a:lnTo>
                  <a:lnTo>
                    <a:pt x="3898" y="4114"/>
                  </a:lnTo>
                  <a:lnTo>
                    <a:pt x="3797" y="3708"/>
                  </a:lnTo>
                  <a:lnTo>
                    <a:pt x="3492" y="2019"/>
                  </a:lnTo>
                  <a:lnTo>
                    <a:pt x="3390" y="1016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2" name="object 4552" descr=""/>
            <p:cNvSpPr/>
            <p:nvPr/>
          </p:nvSpPr>
          <p:spPr>
            <a:xfrm>
              <a:off x="2631498" y="2502941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469" y="0"/>
                  </a:moveTo>
                  <a:lnTo>
                    <a:pt x="0" y="25"/>
                  </a:lnTo>
                  <a:lnTo>
                    <a:pt x="63" y="1054"/>
                  </a:lnTo>
                  <a:lnTo>
                    <a:pt x="177" y="2070"/>
                  </a:lnTo>
                  <a:lnTo>
                    <a:pt x="431" y="3556"/>
                  </a:lnTo>
                  <a:lnTo>
                    <a:pt x="584" y="4241"/>
                  </a:lnTo>
                  <a:lnTo>
                    <a:pt x="660" y="4445"/>
                  </a:lnTo>
                  <a:lnTo>
                    <a:pt x="787" y="4864"/>
                  </a:lnTo>
                  <a:lnTo>
                    <a:pt x="965" y="5245"/>
                  </a:lnTo>
                  <a:lnTo>
                    <a:pt x="1193" y="5588"/>
                  </a:lnTo>
                  <a:lnTo>
                    <a:pt x="1587" y="5321"/>
                  </a:lnTo>
                  <a:lnTo>
                    <a:pt x="1384" y="5029"/>
                  </a:lnTo>
                  <a:lnTo>
                    <a:pt x="1219" y="4686"/>
                  </a:lnTo>
                  <a:lnTo>
                    <a:pt x="1041" y="4114"/>
                  </a:lnTo>
                  <a:lnTo>
                    <a:pt x="889" y="3467"/>
                  </a:lnTo>
                  <a:lnTo>
                    <a:pt x="635" y="2019"/>
                  </a:lnTo>
                  <a:lnTo>
                    <a:pt x="533" y="101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3" name="object 4553" descr=""/>
            <p:cNvSpPr/>
            <p:nvPr/>
          </p:nvSpPr>
          <p:spPr>
            <a:xfrm>
              <a:off x="2628413" y="2496598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340" y="0"/>
                  </a:moveTo>
                  <a:lnTo>
                    <a:pt x="0" y="177"/>
                  </a:lnTo>
                  <a:lnTo>
                    <a:pt x="114" y="2209"/>
                  </a:lnTo>
                  <a:lnTo>
                    <a:pt x="76" y="4356"/>
                  </a:lnTo>
                  <a:lnTo>
                    <a:pt x="215" y="6553"/>
                  </a:lnTo>
                  <a:lnTo>
                    <a:pt x="3556" y="6350"/>
                  </a:lnTo>
                  <a:lnTo>
                    <a:pt x="3416" y="4305"/>
                  </a:lnTo>
                  <a:lnTo>
                    <a:pt x="3454" y="2197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4" name="object 4554" descr=""/>
            <p:cNvSpPr/>
            <p:nvPr/>
          </p:nvSpPr>
          <p:spPr>
            <a:xfrm>
              <a:off x="2631283" y="2496598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469" y="0"/>
                  </a:moveTo>
                  <a:lnTo>
                    <a:pt x="0" y="25"/>
                  </a:lnTo>
                  <a:lnTo>
                    <a:pt x="114" y="2197"/>
                  </a:lnTo>
                  <a:lnTo>
                    <a:pt x="76" y="4318"/>
                  </a:lnTo>
                  <a:lnTo>
                    <a:pt x="215" y="6375"/>
                  </a:lnTo>
                  <a:lnTo>
                    <a:pt x="685" y="6350"/>
                  </a:lnTo>
                  <a:lnTo>
                    <a:pt x="546" y="4305"/>
                  </a:lnTo>
                  <a:lnTo>
                    <a:pt x="584" y="219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5" name="object 4555" descr=""/>
            <p:cNvSpPr/>
            <p:nvPr/>
          </p:nvSpPr>
          <p:spPr>
            <a:xfrm>
              <a:off x="2627266" y="2489746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2971" y="0"/>
                  </a:moveTo>
                  <a:lnTo>
                    <a:pt x="0" y="1524"/>
                  </a:lnTo>
                  <a:lnTo>
                    <a:pt x="787" y="3048"/>
                  </a:lnTo>
                  <a:lnTo>
                    <a:pt x="1041" y="4991"/>
                  </a:lnTo>
                  <a:lnTo>
                    <a:pt x="1155" y="7023"/>
                  </a:lnTo>
                  <a:lnTo>
                    <a:pt x="4483" y="6845"/>
                  </a:lnTo>
                  <a:lnTo>
                    <a:pt x="4432" y="5753"/>
                  </a:lnTo>
                  <a:lnTo>
                    <a:pt x="4330" y="4622"/>
                  </a:lnTo>
                  <a:lnTo>
                    <a:pt x="3898" y="2311"/>
                  </a:lnTo>
                  <a:lnTo>
                    <a:pt x="3556" y="1130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6" name="object 4556" descr=""/>
            <p:cNvSpPr/>
            <p:nvPr/>
          </p:nvSpPr>
          <p:spPr>
            <a:xfrm>
              <a:off x="2629819" y="2489746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419" y="0"/>
                  </a:moveTo>
                  <a:lnTo>
                    <a:pt x="0" y="215"/>
                  </a:lnTo>
                  <a:lnTo>
                    <a:pt x="558" y="1295"/>
                  </a:lnTo>
                  <a:lnTo>
                    <a:pt x="888" y="2425"/>
                  </a:lnTo>
                  <a:lnTo>
                    <a:pt x="1308" y="4673"/>
                  </a:lnTo>
                  <a:lnTo>
                    <a:pt x="1409" y="5791"/>
                  </a:lnTo>
                  <a:lnTo>
                    <a:pt x="1460" y="6870"/>
                  </a:lnTo>
                  <a:lnTo>
                    <a:pt x="1930" y="6845"/>
                  </a:lnTo>
                  <a:lnTo>
                    <a:pt x="1879" y="5753"/>
                  </a:lnTo>
                  <a:lnTo>
                    <a:pt x="1777" y="4622"/>
                  </a:lnTo>
                  <a:lnTo>
                    <a:pt x="1346" y="2311"/>
                  </a:lnTo>
                  <a:lnTo>
                    <a:pt x="1003" y="113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7" name="object 4557" descr=""/>
            <p:cNvSpPr/>
            <p:nvPr/>
          </p:nvSpPr>
          <p:spPr>
            <a:xfrm>
              <a:off x="2623433" y="2484836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308" y="0"/>
                  </a:moveTo>
                  <a:lnTo>
                    <a:pt x="0" y="3073"/>
                  </a:lnTo>
                  <a:lnTo>
                    <a:pt x="850" y="3441"/>
                  </a:lnTo>
                  <a:lnTo>
                    <a:pt x="1625" y="3898"/>
                  </a:lnTo>
                  <a:lnTo>
                    <a:pt x="2921" y="5003"/>
                  </a:lnTo>
                  <a:lnTo>
                    <a:pt x="3441" y="5664"/>
                  </a:lnTo>
                  <a:lnTo>
                    <a:pt x="3835" y="6426"/>
                  </a:lnTo>
                  <a:lnTo>
                    <a:pt x="6807" y="4914"/>
                  </a:lnTo>
                  <a:lnTo>
                    <a:pt x="6235" y="3784"/>
                  </a:lnTo>
                  <a:lnTo>
                    <a:pt x="5410" y="2743"/>
                  </a:lnTo>
                  <a:lnTo>
                    <a:pt x="3492" y="1092"/>
                  </a:lnTo>
                  <a:lnTo>
                    <a:pt x="2413" y="469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8" name="object 4558" descr=""/>
            <p:cNvSpPr/>
            <p:nvPr/>
          </p:nvSpPr>
          <p:spPr>
            <a:xfrm>
              <a:off x="2624564" y="2484836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177" y="0"/>
                  </a:moveTo>
                  <a:lnTo>
                    <a:pt x="0" y="431"/>
                  </a:lnTo>
                  <a:lnTo>
                    <a:pt x="1054" y="889"/>
                  </a:lnTo>
                  <a:lnTo>
                    <a:pt x="2095" y="1485"/>
                  </a:lnTo>
                  <a:lnTo>
                    <a:pt x="3937" y="3060"/>
                  </a:lnTo>
                  <a:lnTo>
                    <a:pt x="4711" y="4051"/>
                  </a:lnTo>
                  <a:lnTo>
                    <a:pt x="5257" y="5118"/>
                  </a:lnTo>
                  <a:lnTo>
                    <a:pt x="5676" y="4914"/>
                  </a:lnTo>
                  <a:lnTo>
                    <a:pt x="5105" y="3784"/>
                  </a:lnTo>
                  <a:lnTo>
                    <a:pt x="4279" y="2743"/>
                  </a:lnTo>
                  <a:lnTo>
                    <a:pt x="2362" y="1092"/>
                  </a:lnTo>
                  <a:lnTo>
                    <a:pt x="1282" y="469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9" name="object 4559" descr=""/>
            <p:cNvSpPr/>
            <p:nvPr/>
          </p:nvSpPr>
          <p:spPr>
            <a:xfrm>
              <a:off x="2617254" y="2483973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3124" y="0"/>
                  </a:moveTo>
                  <a:lnTo>
                    <a:pt x="2463" y="63"/>
                  </a:lnTo>
                  <a:lnTo>
                    <a:pt x="1181" y="342"/>
                  </a:lnTo>
                  <a:lnTo>
                    <a:pt x="571" y="546"/>
                  </a:lnTo>
                  <a:lnTo>
                    <a:pt x="0" y="787"/>
                  </a:lnTo>
                  <a:lnTo>
                    <a:pt x="1308" y="3860"/>
                  </a:lnTo>
                  <a:lnTo>
                    <a:pt x="2120" y="3505"/>
                  </a:lnTo>
                  <a:lnTo>
                    <a:pt x="2908" y="3340"/>
                  </a:lnTo>
                  <a:lnTo>
                    <a:pt x="4521" y="3365"/>
                  </a:lnTo>
                  <a:lnTo>
                    <a:pt x="5346" y="3581"/>
                  </a:lnTo>
                  <a:lnTo>
                    <a:pt x="6172" y="3937"/>
                  </a:lnTo>
                  <a:lnTo>
                    <a:pt x="7493" y="863"/>
                  </a:lnTo>
                  <a:lnTo>
                    <a:pt x="6921" y="622"/>
                  </a:lnTo>
                  <a:lnTo>
                    <a:pt x="6337" y="419"/>
                  </a:lnTo>
                  <a:lnTo>
                    <a:pt x="5092" y="127"/>
                  </a:lnTo>
                  <a:lnTo>
                    <a:pt x="4445" y="25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0" name="object 4560" descr=""/>
            <p:cNvSpPr/>
            <p:nvPr/>
          </p:nvSpPr>
          <p:spPr>
            <a:xfrm>
              <a:off x="2617254" y="2483973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5">
                  <a:moveTo>
                    <a:pt x="3124" y="0"/>
                  </a:moveTo>
                  <a:lnTo>
                    <a:pt x="2463" y="63"/>
                  </a:lnTo>
                  <a:lnTo>
                    <a:pt x="1181" y="342"/>
                  </a:lnTo>
                  <a:lnTo>
                    <a:pt x="571" y="546"/>
                  </a:lnTo>
                  <a:lnTo>
                    <a:pt x="0" y="787"/>
                  </a:lnTo>
                  <a:lnTo>
                    <a:pt x="190" y="1219"/>
                  </a:lnTo>
                  <a:lnTo>
                    <a:pt x="736" y="990"/>
                  </a:lnTo>
                  <a:lnTo>
                    <a:pt x="1308" y="787"/>
                  </a:lnTo>
                  <a:lnTo>
                    <a:pt x="2527" y="533"/>
                  </a:lnTo>
                  <a:lnTo>
                    <a:pt x="3149" y="469"/>
                  </a:lnTo>
                  <a:lnTo>
                    <a:pt x="5029" y="508"/>
                  </a:lnTo>
                  <a:lnTo>
                    <a:pt x="6223" y="838"/>
                  </a:lnTo>
                  <a:lnTo>
                    <a:pt x="7302" y="1295"/>
                  </a:lnTo>
                  <a:lnTo>
                    <a:pt x="7493" y="863"/>
                  </a:lnTo>
                  <a:lnTo>
                    <a:pt x="6921" y="622"/>
                  </a:lnTo>
                  <a:lnTo>
                    <a:pt x="6337" y="419"/>
                  </a:lnTo>
                  <a:lnTo>
                    <a:pt x="5092" y="127"/>
                  </a:lnTo>
                  <a:lnTo>
                    <a:pt x="4445" y="25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1" name="object 4561" descr=""/>
            <p:cNvSpPr/>
            <p:nvPr/>
          </p:nvSpPr>
          <p:spPr>
            <a:xfrm>
              <a:off x="2611627" y="248476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626" y="0"/>
                  </a:moveTo>
                  <a:lnTo>
                    <a:pt x="4483" y="495"/>
                  </a:lnTo>
                  <a:lnTo>
                    <a:pt x="2590" y="1714"/>
                  </a:lnTo>
                  <a:lnTo>
                    <a:pt x="1689" y="2324"/>
                  </a:lnTo>
                  <a:lnTo>
                    <a:pt x="838" y="2921"/>
                  </a:lnTo>
                  <a:lnTo>
                    <a:pt x="0" y="3416"/>
                  </a:lnTo>
                  <a:lnTo>
                    <a:pt x="1714" y="6286"/>
                  </a:lnTo>
                  <a:lnTo>
                    <a:pt x="2692" y="5702"/>
                  </a:lnTo>
                  <a:lnTo>
                    <a:pt x="3581" y="5067"/>
                  </a:lnTo>
                  <a:lnTo>
                    <a:pt x="5295" y="3924"/>
                  </a:lnTo>
                  <a:lnTo>
                    <a:pt x="6121" y="3416"/>
                  </a:lnTo>
                  <a:lnTo>
                    <a:pt x="6934" y="3073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2" name="object 4562" descr=""/>
            <p:cNvSpPr/>
            <p:nvPr/>
          </p:nvSpPr>
          <p:spPr>
            <a:xfrm>
              <a:off x="2611627" y="2484760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626" y="0"/>
                  </a:moveTo>
                  <a:lnTo>
                    <a:pt x="838" y="2921"/>
                  </a:lnTo>
                  <a:lnTo>
                    <a:pt x="0" y="3416"/>
                  </a:lnTo>
                  <a:lnTo>
                    <a:pt x="241" y="3822"/>
                  </a:lnTo>
                  <a:lnTo>
                    <a:pt x="1104" y="3302"/>
                  </a:lnTo>
                  <a:lnTo>
                    <a:pt x="1955" y="2705"/>
                  </a:lnTo>
                  <a:lnTo>
                    <a:pt x="3759" y="1511"/>
                  </a:lnTo>
                  <a:lnTo>
                    <a:pt x="4711" y="901"/>
                  </a:lnTo>
                  <a:lnTo>
                    <a:pt x="5816" y="431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3" name="object 4563" descr=""/>
            <p:cNvSpPr/>
            <p:nvPr/>
          </p:nvSpPr>
          <p:spPr>
            <a:xfrm>
              <a:off x="2606451" y="2488182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5181" y="0"/>
                  </a:moveTo>
                  <a:lnTo>
                    <a:pt x="4330" y="495"/>
                  </a:lnTo>
                  <a:lnTo>
                    <a:pt x="3505" y="901"/>
                  </a:lnTo>
                  <a:lnTo>
                    <a:pt x="1816" y="1435"/>
                  </a:lnTo>
                  <a:lnTo>
                    <a:pt x="889" y="1574"/>
                  </a:lnTo>
                  <a:lnTo>
                    <a:pt x="25" y="1574"/>
                  </a:lnTo>
                  <a:lnTo>
                    <a:pt x="0" y="4914"/>
                  </a:lnTo>
                  <a:lnTo>
                    <a:pt x="635" y="4914"/>
                  </a:lnTo>
                  <a:lnTo>
                    <a:pt x="1244" y="4864"/>
                  </a:lnTo>
                  <a:lnTo>
                    <a:pt x="6883" y="2870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4" name="object 4564" descr=""/>
            <p:cNvSpPr/>
            <p:nvPr/>
          </p:nvSpPr>
          <p:spPr>
            <a:xfrm>
              <a:off x="2606476" y="2488182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5156" y="0"/>
                  </a:moveTo>
                  <a:lnTo>
                    <a:pt x="4305" y="495"/>
                  </a:lnTo>
                  <a:lnTo>
                    <a:pt x="3479" y="901"/>
                  </a:lnTo>
                  <a:lnTo>
                    <a:pt x="1790" y="1435"/>
                  </a:lnTo>
                  <a:lnTo>
                    <a:pt x="863" y="1574"/>
                  </a:lnTo>
                  <a:lnTo>
                    <a:pt x="0" y="1574"/>
                  </a:lnTo>
                  <a:lnTo>
                    <a:pt x="0" y="2044"/>
                  </a:lnTo>
                  <a:lnTo>
                    <a:pt x="914" y="2044"/>
                  </a:lnTo>
                  <a:lnTo>
                    <a:pt x="1879" y="1905"/>
                  </a:lnTo>
                  <a:lnTo>
                    <a:pt x="3657" y="1346"/>
                  </a:lnTo>
                  <a:lnTo>
                    <a:pt x="4533" y="914"/>
                  </a:lnTo>
                  <a:lnTo>
                    <a:pt x="5384" y="39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5" name="object 4565" descr=""/>
            <p:cNvSpPr/>
            <p:nvPr/>
          </p:nvSpPr>
          <p:spPr>
            <a:xfrm>
              <a:off x="2599583" y="248782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2324" y="0"/>
                  </a:moveTo>
                  <a:lnTo>
                    <a:pt x="0" y="2400"/>
                  </a:lnTo>
                  <a:lnTo>
                    <a:pt x="876" y="3251"/>
                  </a:lnTo>
                  <a:lnTo>
                    <a:pt x="1930" y="4013"/>
                  </a:lnTo>
                  <a:lnTo>
                    <a:pt x="3124" y="4508"/>
                  </a:lnTo>
                  <a:lnTo>
                    <a:pt x="4317" y="5029"/>
                  </a:lnTo>
                  <a:lnTo>
                    <a:pt x="5613" y="5270"/>
                  </a:lnTo>
                  <a:lnTo>
                    <a:pt x="6870" y="5270"/>
                  </a:lnTo>
                  <a:lnTo>
                    <a:pt x="6896" y="1930"/>
                  </a:lnTo>
                  <a:lnTo>
                    <a:pt x="6032" y="1930"/>
                  </a:lnTo>
                  <a:lnTo>
                    <a:pt x="5206" y="1765"/>
                  </a:lnTo>
                  <a:lnTo>
                    <a:pt x="3670" y="1117"/>
                  </a:lnTo>
                  <a:lnTo>
                    <a:pt x="2971" y="622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6" name="object 4566" descr=""/>
            <p:cNvSpPr/>
            <p:nvPr/>
          </p:nvSpPr>
          <p:spPr>
            <a:xfrm>
              <a:off x="2601577" y="2487823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330" y="0"/>
                  </a:moveTo>
                  <a:lnTo>
                    <a:pt x="0" y="330"/>
                  </a:lnTo>
                  <a:lnTo>
                    <a:pt x="673" y="990"/>
                  </a:lnTo>
                  <a:lnTo>
                    <a:pt x="1435" y="1524"/>
                  </a:lnTo>
                  <a:lnTo>
                    <a:pt x="2260" y="1866"/>
                  </a:lnTo>
                  <a:lnTo>
                    <a:pt x="3086" y="2222"/>
                  </a:lnTo>
                  <a:lnTo>
                    <a:pt x="3975" y="2400"/>
                  </a:lnTo>
                  <a:lnTo>
                    <a:pt x="4902" y="2400"/>
                  </a:lnTo>
                  <a:lnTo>
                    <a:pt x="4902" y="1930"/>
                  </a:lnTo>
                  <a:lnTo>
                    <a:pt x="4038" y="1930"/>
                  </a:lnTo>
                  <a:lnTo>
                    <a:pt x="3213" y="1765"/>
                  </a:lnTo>
                  <a:lnTo>
                    <a:pt x="1676" y="1117"/>
                  </a:lnTo>
                  <a:lnTo>
                    <a:pt x="977" y="62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7" name="object 4567" descr=""/>
            <p:cNvSpPr/>
            <p:nvPr/>
          </p:nvSpPr>
          <p:spPr>
            <a:xfrm>
              <a:off x="2595763" y="2483042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048" y="0"/>
                  </a:moveTo>
                  <a:lnTo>
                    <a:pt x="0" y="1358"/>
                  </a:lnTo>
                  <a:lnTo>
                    <a:pt x="457" y="2387"/>
                  </a:lnTo>
                  <a:lnTo>
                    <a:pt x="977" y="3403"/>
                  </a:lnTo>
                  <a:lnTo>
                    <a:pt x="2209" y="5372"/>
                  </a:lnTo>
                  <a:lnTo>
                    <a:pt x="2933" y="6324"/>
                  </a:lnTo>
                  <a:lnTo>
                    <a:pt x="3822" y="7175"/>
                  </a:lnTo>
                  <a:lnTo>
                    <a:pt x="6146" y="4775"/>
                  </a:lnTo>
                  <a:lnTo>
                    <a:pt x="5499" y="4165"/>
                  </a:lnTo>
                  <a:lnTo>
                    <a:pt x="4927" y="3416"/>
                  </a:lnTo>
                  <a:lnTo>
                    <a:pt x="3911" y="1790"/>
                  </a:lnTo>
                  <a:lnTo>
                    <a:pt x="3454" y="914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8" name="object 4568" descr=""/>
            <p:cNvSpPr/>
            <p:nvPr/>
          </p:nvSpPr>
          <p:spPr>
            <a:xfrm>
              <a:off x="2598379" y="2483042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431" y="0"/>
                  </a:moveTo>
                  <a:lnTo>
                    <a:pt x="0" y="190"/>
                  </a:lnTo>
                  <a:lnTo>
                    <a:pt x="419" y="1117"/>
                  </a:lnTo>
                  <a:lnTo>
                    <a:pt x="876" y="2019"/>
                  </a:lnTo>
                  <a:lnTo>
                    <a:pt x="1930" y="3682"/>
                  </a:lnTo>
                  <a:lnTo>
                    <a:pt x="2527" y="4457"/>
                  </a:lnTo>
                  <a:lnTo>
                    <a:pt x="3200" y="5118"/>
                  </a:lnTo>
                  <a:lnTo>
                    <a:pt x="3530" y="4775"/>
                  </a:lnTo>
                  <a:lnTo>
                    <a:pt x="2882" y="4165"/>
                  </a:lnTo>
                  <a:lnTo>
                    <a:pt x="2311" y="3416"/>
                  </a:lnTo>
                  <a:lnTo>
                    <a:pt x="1295" y="1790"/>
                  </a:lnTo>
                  <a:lnTo>
                    <a:pt x="838" y="914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9" name="object 4569" descr=""/>
            <p:cNvSpPr/>
            <p:nvPr/>
          </p:nvSpPr>
          <p:spPr>
            <a:xfrm>
              <a:off x="2593569" y="2477258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3213" y="0"/>
                  </a:moveTo>
                  <a:lnTo>
                    <a:pt x="0" y="914"/>
                  </a:lnTo>
                  <a:lnTo>
                    <a:pt x="596" y="2997"/>
                  </a:lnTo>
                  <a:lnTo>
                    <a:pt x="1282" y="5092"/>
                  </a:lnTo>
                  <a:lnTo>
                    <a:pt x="2184" y="7137"/>
                  </a:lnTo>
                  <a:lnTo>
                    <a:pt x="5245" y="5778"/>
                  </a:lnTo>
                  <a:lnTo>
                    <a:pt x="4432" y="3949"/>
                  </a:lnTo>
                  <a:lnTo>
                    <a:pt x="3784" y="1993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0" name="object 4570" descr=""/>
            <p:cNvSpPr/>
            <p:nvPr/>
          </p:nvSpPr>
          <p:spPr>
            <a:xfrm>
              <a:off x="2596338" y="2477258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444" y="0"/>
                  </a:moveTo>
                  <a:lnTo>
                    <a:pt x="0" y="127"/>
                  </a:lnTo>
                  <a:lnTo>
                    <a:pt x="571" y="2133"/>
                  </a:lnTo>
                  <a:lnTo>
                    <a:pt x="1219" y="4114"/>
                  </a:lnTo>
                  <a:lnTo>
                    <a:pt x="2044" y="5969"/>
                  </a:lnTo>
                  <a:lnTo>
                    <a:pt x="2476" y="5778"/>
                  </a:lnTo>
                  <a:lnTo>
                    <a:pt x="1663" y="3949"/>
                  </a:lnTo>
                  <a:lnTo>
                    <a:pt x="1015" y="1993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1" name="object 4571" descr=""/>
            <p:cNvSpPr/>
            <p:nvPr/>
          </p:nvSpPr>
          <p:spPr>
            <a:xfrm>
              <a:off x="2595605" y="2473533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2717" y="0"/>
                  </a:moveTo>
                  <a:lnTo>
                    <a:pt x="1320" y="177"/>
                  </a:lnTo>
                  <a:lnTo>
                    <a:pt x="635" y="355"/>
                  </a:lnTo>
                  <a:lnTo>
                    <a:pt x="0" y="596"/>
                  </a:lnTo>
                  <a:lnTo>
                    <a:pt x="1181" y="3721"/>
                  </a:lnTo>
                  <a:lnTo>
                    <a:pt x="2019" y="3403"/>
                  </a:lnTo>
                  <a:lnTo>
                    <a:pt x="2857" y="3302"/>
                  </a:lnTo>
                  <a:lnTo>
                    <a:pt x="4533" y="3530"/>
                  </a:lnTo>
                  <a:lnTo>
                    <a:pt x="5384" y="3873"/>
                  </a:lnTo>
                  <a:lnTo>
                    <a:pt x="6210" y="4368"/>
                  </a:lnTo>
                  <a:lnTo>
                    <a:pt x="7937" y="1511"/>
                  </a:lnTo>
                  <a:lnTo>
                    <a:pt x="3441" y="12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2" name="object 4572" descr=""/>
            <p:cNvSpPr/>
            <p:nvPr/>
          </p:nvSpPr>
          <p:spPr>
            <a:xfrm>
              <a:off x="2596621" y="247635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1816" y="0"/>
                  </a:moveTo>
                  <a:lnTo>
                    <a:pt x="888" y="126"/>
                  </a:lnTo>
                  <a:lnTo>
                    <a:pt x="0" y="469"/>
                  </a:lnTo>
                  <a:lnTo>
                    <a:pt x="165" y="901"/>
                  </a:lnTo>
                  <a:lnTo>
                    <a:pt x="1003" y="584"/>
                  </a:lnTo>
                  <a:lnTo>
                    <a:pt x="1841" y="482"/>
                  </a:lnTo>
                  <a:lnTo>
                    <a:pt x="3517" y="711"/>
                  </a:lnTo>
                  <a:lnTo>
                    <a:pt x="4368" y="1054"/>
                  </a:lnTo>
                  <a:lnTo>
                    <a:pt x="5194" y="1549"/>
                  </a:lnTo>
                  <a:lnTo>
                    <a:pt x="5435" y="1142"/>
                  </a:lnTo>
                  <a:lnTo>
                    <a:pt x="4571" y="622"/>
                  </a:lnTo>
                  <a:lnTo>
                    <a:pt x="3657" y="253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3" name="object 4573" descr=""/>
            <p:cNvSpPr/>
            <p:nvPr/>
          </p:nvSpPr>
          <p:spPr>
            <a:xfrm>
              <a:off x="2601819" y="2475038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1727" y="0"/>
                  </a:moveTo>
                  <a:lnTo>
                    <a:pt x="0" y="2857"/>
                  </a:lnTo>
                  <a:lnTo>
                    <a:pt x="825" y="3365"/>
                  </a:lnTo>
                  <a:lnTo>
                    <a:pt x="1625" y="4013"/>
                  </a:lnTo>
                  <a:lnTo>
                    <a:pt x="3162" y="5448"/>
                  </a:lnTo>
                  <a:lnTo>
                    <a:pt x="3898" y="6235"/>
                  </a:lnTo>
                  <a:lnTo>
                    <a:pt x="4622" y="7061"/>
                  </a:lnTo>
                  <a:lnTo>
                    <a:pt x="7137" y="4851"/>
                  </a:lnTo>
                  <a:lnTo>
                    <a:pt x="5562" y="3111"/>
                  </a:lnTo>
                  <a:lnTo>
                    <a:pt x="3784" y="1460"/>
                  </a:lnTo>
                  <a:lnTo>
                    <a:pt x="2832" y="673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4" name="object 4574" descr=""/>
            <p:cNvSpPr/>
            <p:nvPr/>
          </p:nvSpPr>
          <p:spPr>
            <a:xfrm>
              <a:off x="2601819" y="247750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41" y="0"/>
                  </a:moveTo>
                  <a:lnTo>
                    <a:pt x="0" y="393"/>
                  </a:lnTo>
                  <a:lnTo>
                    <a:pt x="825" y="901"/>
                  </a:lnTo>
                  <a:lnTo>
                    <a:pt x="1625" y="1549"/>
                  </a:lnTo>
                  <a:lnTo>
                    <a:pt x="3162" y="2984"/>
                  </a:lnTo>
                  <a:lnTo>
                    <a:pt x="3898" y="3771"/>
                  </a:lnTo>
                  <a:lnTo>
                    <a:pt x="4622" y="4597"/>
                  </a:lnTo>
                  <a:lnTo>
                    <a:pt x="4978" y="4292"/>
                  </a:lnTo>
                  <a:lnTo>
                    <a:pt x="1104" y="52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5" name="object 4575" descr=""/>
            <p:cNvSpPr/>
            <p:nvPr/>
          </p:nvSpPr>
          <p:spPr>
            <a:xfrm>
              <a:off x="2606440" y="2479895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2514" y="0"/>
                  </a:moveTo>
                  <a:lnTo>
                    <a:pt x="0" y="2209"/>
                  </a:lnTo>
                  <a:lnTo>
                    <a:pt x="1447" y="3848"/>
                  </a:lnTo>
                  <a:lnTo>
                    <a:pt x="2832" y="5626"/>
                  </a:lnTo>
                  <a:lnTo>
                    <a:pt x="4318" y="7391"/>
                  </a:lnTo>
                  <a:lnTo>
                    <a:pt x="6870" y="5245"/>
                  </a:lnTo>
                  <a:lnTo>
                    <a:pt x="5448" y="3543"/>
                  </a:lnTo>
                  <a:lnTo>
                    <a:pt x="4051" y="1752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6" name="object 4576" descr=""/>
            <p:cNvSpPr/>
            <p:nvPr/>
          </p:nvSpPr>
          <p:spPr>
            <a:xfrm>
              <a:off x="2606440" y="2481787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355" y="0"/>
                  </a:moveTo>
                  <a:lnTo>
                    <a:pt x="0" y="317"/>
                  </a:lnTo>
                  <a:lnTo>
                    <a:pt x="1447" y="1955"/>
                  </a:lnTo>
                  <a:lnTo>
                    <a:pt x="2832" y="3733"/>
                  </a:lnTo>
                  <a:lnTo>
                    <a:pt x="4318" y="5499"/>
                  </a:lnTo>
                  <a:lnTo>
                    <a:pt x="4673" y="5194"/>
                  </a:lnTo>
                  <a:lnTo>
                    <a:pt x="3200" y="3441"/>
                  </a:lnTo>
                  <a:lnTo>
                    <a:pt x="1816" y="1663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7" name="object 4577" descr=""/>
            <p:cNvSpPr/>
            <p:nvPr/>
          </p:nvSpPr>
          <p:spPr>
            <a:xfrm>
              <a:off x="2610755" y="2485132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2552" y="0"/>
                  </a:moveTo>
                  <a:lnTo>
                    <a:pt x="0" y="2159"/>
                  </a:lnTo>
                  <a:lnTo>
                    <a:pt x="1511" y="3911"/>
                  </a:lnTo>
                  <a:lnTo>
                    <a:pt x="3187" y="5626"/>
                  </a:lnTo>
                  <a:lnTo>
                    <a:pt x="4076" y="6464"/>
                  </a:lnTo>
                  <a:lnTo>
                    <a:pt x="5130" y="7200"/>
                  </a:lnTo>
                  <a:lnTo>
                    <a:pt x="7048" y="4470"/>
                  </a:lnTo>
                  <a:lnTo>
                    <a:pt x="6248" y="3911"/>
                  </a:lnTo>
                  <a:lnTo>
                    <a:pt x="5486" y="3200"/>
                  </a:lnTo>
                  <a:lnTo>
                    <a:pt x="3987" y="1676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8" name="object 4578" descr=""/>
            <p:cNvSpPr/>
            <p:nvPr/>
          </p:nvSpPr>
          <p:spPr>
            <a:xfrm>
              <a:off x="2610755" y="2486986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55" y="0"/>
                  </a:moveTo>
                  <a:lnTo>
                    <a:pt x="5130" y="5346"/>
                  </a:lnTo>
                  <a:lnTo>
                    <a:pt x="5397" y="4965"/>
                  </a:lnTo>
                  <a:lnTo>
                    <a:pt x="4381" y="4241"/>
                  </a:lnTo>
                  <a:lnTo>
                    <a:pt x="3505" y="3429"/>
                  </a:lnTo>
                  <a:lnTo>
                    <a:pt x="1866" y="175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9" name="object 4579" descr=""/>
            <p:cNvSpPr/>
            <p:nvPr/>
          </p:nvSpPr>
          <p:spPr>
            <a:xfrm>
              <a:off x="2613050" y="248368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286" y="0"/>
                  </a:moveTo>
                  <a:lnTo>
                    <a:pt x="0" y="2438"/>
                  </a:lnTo>
                  <a:lnTo>
                    <a:pt x="1371" y="3721"/>
                  </a:lnTo>
                  <a:lnTo>
                    <a:pt x="2616" y="5168"/>
                  </a:lnTo>
                  <a:lnTo>
                    <a:pt x="3721" y="6705"/>
                  </a:lnTo>
                  <a:lnTo>
                    <a:pt x="6438" y="4762"/>
                  </a:lnTo>
                  <a:lnTo>
                    <a:pt x="5207" y="3060"/>
                  </a:lnTo>
                  <a:lnTo>
                    <a:pt x="3835" y="1447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0" name="object 4580" descr=""/>
            <p:cNvSpPr/>
            <p:nvPr/>
          </p:nvSpPr>
          <p:spPr>
            <a:xfrm>
              <a:off x="2615018" y="248368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17" y="0"/>
                  </a:moveTo>
                  <a:lnTo>
                    <a:pt x="0" y="342"/>
                  </a:lnTo>
                  <a:lnTo>
                    <a:pt x="1511" y="1765"/>
                  </a:lnTo>
                  <a:lnTo>
                    <a:pt x="2882" y="3352"/>
                  </a:lnTo>
                  <a:lnTo>
                    <a:pt x="4089" y="5029"/>
                  </a:lnTo>
                  <a:lnTo>
                    <a:pt x="4470" y="4762"/>
                  </a:lnTo>
                  <a:lnTo>
                    <a:pt x="3238" y="3060"/>
                  </a:lnTo>
                  <a:lnTo>
                    <a:pt x="1866" y="1447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1" name="object 4581" descr=""/>
            <p:cNvSpPr/>
            <p:nvPr/>
          </p:nvSpPr>
          <p:spPr>
            <a:xfrm>
              <a:off x="2608564" y="247986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1701" y="0"/>
                  </a:moveTo>
                  <a:lnTo>
                    <a:pt x="0" y="2870"/>
                  </a:lnTo>
                  <a:lnTo>
                    <a:pt x="1612" y="3835"/>
                  </a:lnTo>
                  <a:lnTo>
                    <a:pt x="3111" y="4965"/>
                  </a:lnTo>
                  <a:lnTo>
                    <a:pt x="4483" y="6261"/>
                  </a:lnTo>
                  <a:lnTo>
                    <a:pt x="6769" y="3822"/>
                  </a:lnTo>
                  <a:lnTo>
                    <a:pt x="5232" y="2374"/>
                  </a:lnTo>
                  <a:lnTo>
                    <a:pt x="3530" y="1079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2" name="object 4582" descr=""/>
            <p:cNvSpPr/>
            <p:nvPr/>
          </p:nvSpPr>
          <p:spPr>
            <a:xfrm>
              <a:off x="2610025" y="2479862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41" y="0"/>
                  </a:moveTo>
                  <a:lnTo>
                    <a:pt x="0" y="406"/>
                  </a:lnTo>
                  <a:lnTo>
                    <a:pt x="1790" y="1473"/>
                  </a:lnTo>
                  <a:lnTo>
                    <a:pt x="3467" y="2730"/>
                  </a:lnTo>
                  <a:lnTo>
                    <a:pt x="4991" y="4165"/>
                  </a:lnTo>
                  <a:lnTo>
                    <a:pt x="5308" y="3822"/>
                  </a:lnTo>
                  <a:lnTo>
                    <a:pt x="3771" y="2374"/>
                  </a:lnTo>
                  <a:lnTo>
                    <a:pt x="2070" y="1079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3" name="object 4583" descr=""/>
            <p:cNvSpPr/>
            <p:nvPr/>
          </p:nvSpPr>
          <p:spPr>
            <a:xfrm>
              <a:off x="2603422" y="247720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104" y="0"/>
                  </a:moveTo>
                  <a:lnTo>
                    <a:pt x="0" y="3149"/>
                  </a:lnTo>
                  <a:lnTo>
                    <a:pt x="1803" y="3784"/>
                  </a:lnTo>
                  <a:lnTo>
                    <a:pt x="3517" y="4559"/>
                  </a:lnTo>
                  <a:lnTo>
                    <a:pt x="5130" y="5524"/>
                  </a:lnTo>
                  <a:lnTo>
                    <a:pt x="6845" y="2654"/>
                  </a:lnTo>
                  <a:lnTo>
                    <a:pt x="5016" y="1574"/>
                  </a:lnTo>
                  <a:lnTo>
                    <a:pt x="3086" y="68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4" name="object 4584" descr=""/>
            <p:cNvSpPr/>
            <p:nvPr/>
          </p:nvSpPr>
          <p:spPr>
            <a:xfrm>
              <a:off x="2604374" y="247720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52" y="0"/>
                  </a:moveTo>
                  <a:lnTo>
                    <a:pt x="0" y="444"/>
                  </a:lnTo>
                  <a:lnTo>
                    <a:pt x="1955" y="1130"/>
                  </a:lnTo>
                  <a:lnTo>
                    <a:pt x="3860" y="1993"/>
                  </a:lnTo>
                  <a:lnTo>
                    <a:pt x="5651" y="3060"/>
                  </a:lnTo>
                  <a:lnTo>
                    <a:pt x="5892" y="2654"/>
                  </a:lnTo>
                  <a:lnTo>
                    <a:pt x="4064" y="1574"/>
                  </a:lnTo>
                  <a:lnTo>
                    <a:pt x="2133" y="68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5" name="object 4585" descr=""/>
            <p:cNvSpPr/>
            <p:nvPr/>
          </p:nvSpPr>
          <p:spPr>
            <a:xfrm>
              <a:off x="2597867" y="247562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22" y="0"/>
                  </a:moveTo>
                  <a:lnTo>
                    <a:pt x="0" y="3276"/>
                  </a:lnTo>
                  <a:lnTo>
                    <a:pt x="1905" y="3644"/>
                  </a:lnTo>
                  <a:lnTo>
                    <a:pt x="3759" y="4114"/>
                  </a:lnTo>
                  <a:lnTo>
                    <a:pt x="5562" y="4737"/>
                  </a:lnTo>
                  <a:lnTo>
                    <a:pt x="6654" y="1587"/>
                  </a:lnTo>
                  <a:lnTo>
                    <a:pt x="4673" y="889"/>
                  </a:lnTo>
                  <a:lnTo>
                    <a:pt x="2654" y="38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6" name="object 4586" descr=""/>
            <p:cNvSpPr/>
            <p:nvPr/>
          </p:nvSpPr>
          <p:spPr>
            <a:xfrm>
              <a:off x="2598400" y="247562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88" y="0"/>
                  </a:moveTo>
                  <a:lnTo>
                    <a:pt x="0" y="457"/>
                  </a:lnTo>
                  <a:lnTo>
                    <a:pt x="2006" y="838"/>
                  </a:lnTo>
                  <a:lnTo>
                    <a:pt x="4013" y="1346"/>
                  </a:lnTo>
                  <a:lnTo>
                    <a:pt x="5969" y="2032"/>
                  </a:lnTo>
                  <a:lnTo>
                    <a:pt x="6121" y="1587"/>
                  </a:lnTo>
                  <a:lnTo>
                    <a:pt x="4140" y="889"/>
                  </a:lnTo>
                  <a:lnTo>
                    <a:pt x="2120" y="38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7" name="object 4587" descr=""/>
            <p:cNvSpPr/>
            <p:nvPr/>
          </p:nvSpPr>
          <p:spPr>
            <a:xfrm>
              <a:off x="2592073" y="247477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330" y="0"/>
                  </a:moveTo>
                  <a:lnTo>
                    <a:pt x="0" y="3327"/>
                  </a:lnTo>
                  <a:lnTo>
                    <a:pt x="1955" y="3517"/>
                  </a:lnTo>
                  <a:lnTo>
                    <a:pt x="3898" y="3771"/>
                  </a:lnTo>
                  <a:lnTo>
                    <a:pt x="5791" y="4127"/>
                  </a:lnTo>
                  <a:lnTo>
                    <a:pt x="6413" y="850"/>
                  </a:lnTo>
                  <a:lnTo>
                    <a:pt x="4381" y="457"/>
                  </a:lnTo>
                  <a:lnTo>
                    <a:pt x="2349" y="20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8" name="object 4588" descr=""/>
            <p:cNvSpPr/>
            <p:nvPr/>
          </p:nvSpPr>
          <p:spPr>
            <a:xfrm>
              <a:off x="2592353" y="2474775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50" y="0"/>
                  </a:moveTo>
                  <a:lnTo>
                    <a:pt x="0" y="469"/>
                  </a:lnTo>
                  <a:lnTo>
                    <a:pt x="2019" y="660"/>
                  </a:lnTo>
                  <a:lnTo>
                    <a:pt x="4038" y="927"/>
                  </a:lnTo>
                  <a:lnTo>
                    <a:pt x="6045" y="1308"/>
                  </a:lnTo>
                  <a:lnTo>
                    <a:pt x="6134" y="850"/>
                  </a:lnTo>
                  <a:lnTo>
                    <a:pt x="4102" y="457"/>
                  </a:lnTo>
                  <a:lnTo>
                    <a:pt x="2070" y="20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9" name="object 4589" descr=""/>
            <p:cNvSpPr/>
            <p:nvPr/>
          </p:nvSpPr>
          <p:spPr>
            <a:xfrm>
              <a:off x="2586150" y="2474307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15" y="0"/>
                  </a:moveTo>
                  <a:lnTo>
                    <a:pt x="0" y="3340"/>
                  </a:lnTo>
                  <a:lnTo>
                    <a:pt x="3962" y="3594"/>
                  </a:lnTo>
                  <a:lnTo>
                    <a:pt x="5918" y="3797"/>
                  </a:lnTo>
                  <a:lnTo>
                    <a:pt x="6248" y="469"/>
                  </a:lnTo>
                  <a:lnTo>
                    <a:pt x="4229" y="266"/>
                  </a:lnTo>
                  <a:lnTo>
                    <a:pt x="2222" y="127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0" name="object 4590" descr=""/>
            <p:cNvSpPr/>
            <p:nvPr/>
          </p:nvSpPr>
          <p:spPr>
            <a:xfrm>
              <a:off x="2586340" y="2474307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25" y="0"/>
                  </a:moveTo>
                  <a:lnTo>
                    <a:pt x="0" y="469"/>
                  </a:lnTo>
                  <a:lnTo>
                    <a:pt x="4000" y="736"/>
                  </a:lnTo>
                  <a:lnTo>
                    <a:pt x="6019" y="939"/>
                  </a:lnTo>
                  <a:lnTo>
                    <a:pt x="6057" y="469"/>
                  </a:lnTo>
                  <a:lnTo>
                    <a:pt x="4038" y="266"/>
                  </a:lnTo>
                  <a:lnTo>
                    <a:pt x="2032" y="12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1" name="object 4591" descr=""/>
            <p:cNvSpPr/>
            <p:nvPr/>
          </p:nvSpPr>
          <p:spPr>
            <a:xfrm>
              <a:off x="2580140" y="2473898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66" y="0"/>
                  </a:moveTo>
                  <a:lnTo>
                    <a:pt x="0" y="3327"/>
                  </a:lnTo>
                  <a:lnTo>
                    <a:pt x="2019" y="3492"/>
                  </a:lnTo>
                  <a:lnTo>
                    <a:pt x="4025" y="3606"/>
                  </a:lnTo>
                  <a:lnTo>
                    <a:pt x="6007" y="3746"/>
                  </a:lnTo>
                  <a:lnTo>
                    <a:pt x="6222" y="406"/>
                  </a:lnTo>
                  <a:lnTo>
                    <a:pt x="4229" y="279"/>
                  </a:lnTo>
                  <a:lnTo>
                    <a:pt x="2235" y="16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2" name="object 4592" descr=""/>
            <p:cNvSpPr/>
            <p:nvPr/>
          </p:nvSpPr>
          <p:spPr>
            <a:xfrm>
              <a:off x="2580369" y="2473898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38" y="0"/>
                  </a:moveTo>
                  <a:lnTo>
                    <a:pt x="0" y="469"/>
                  </a:lnTo>
                  <a:lnTo>
                    <a:pt x="1981" y="622"/>
                  </a:lnTo>
                  <a:lnTo>
                    <a:pt x="5968" y="876"/>
                  </a:lnTo>
                  <a:lnTo>
                    <a:pt x="5994" y="406"/>
                  </a:lnTo>
                  <a:lnTo>
                    <a:pt x="4000" y="279"/>
                  </a:lnTo>
                  <a:lnTo>
                    <a:pt x="2006" y="16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3" name="object 4593" descr=""/>
            <p:cNvSpPr/>
            <p:nvPr/>
          </p:nvSpPr>
          <p:spPr>
            <a:xfrm>
              <a:off x="2573996" y="247320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47" y="0"/>
                  </a:moveTo>
                  <a:lnTo>
                    <a:pt x="6146" y="4025"/>
                  </a:lnTo>
                  <a:lnTo>
                    <a:pt x="6413" y="698"/>
                  </a:lnTo>
                  <a:lnTo>
                    <a:pt x="4444" y="520"/>
                  </a:lnTo>
                  <a:lnTo>
                    <a:pt x="2374" y="304"/>
                  </a:lnTo>
                  <a:lnTo>
                    <a:pt x="1841" y="22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4" name="object 4594" descr=""/>
            <p:cNvSpPr/>
            <p:nvPr/>
          </p:nvSpPr>
          <p:spPr>
            <a:xfrm>
              <a:off x="2574555" y="2473205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88" y="0"/>
                  </a:moveTo>
                  <a:lnTo>
                    <a:pt x="0" y="457"/>
                  </a:lnTo>
                  <a:lnTo>
                    <a:pt x="482" y="558"/>
                  </a:lnTo>
                  <a:lnTo>
                    <a:pt x="1422" y="723"/>
                  </a:lnTo>
                  <a:lnTo>
                    <a:pt x="1574" y="736"/>
                  </a:lnTo>
                  <a:lnTo>
                    <a:pt x="2120" y="812"/>
                  </a:lnTo>
                  <a:lnTo>
                    <a:pt x="3835" y="990"/>
                  </a:lnTo>
                  <a:lnTo>
                    <a:pt x="4826" y="1079"/>
                  </a:lnTo>
                  <a:lnTo>
                    <a:pt x="5816" y="1155"/>
                  </a:lnTo>
                  <a:lnTo>
                    <a:pt x="5854" y="698"/>
                  </a:lnTo>
                  <a:lnTo>
                    <a:pt x="3886" y="520"/>
                  </a:lnTo>
                  <a:lnTo>
                    <a:pt x="1816" y="304"/>
                  </a:lnTo>
                  <a:lnTo>
                    <a:pt x="1282" y="22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5" name="object 4595" descr=""/>
            <p:cNvSpPr/>
            <p:nvPr/>
          </p:nvSpPr>
          <p:spPr>
            <a:xfrm>
              <a:off x="2569537" y="2474392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1866" y="0"/>
                  </a:moveTo>
                  <a:lnTo>
                    <a:pt x="0" y="7035"/>
                  </a:lnTo>
                  <a:lnTo>
                    <a:pt x="3340" y="7086"/>
                  </a:lnTo>
                  <a:lnTo>
                    <a:pt x="3352" y="6070"/>
                  </a:lnTo>
                  <a:lnTo>
                    <a:pt x="3403" y="5105"/>
                  </a:lnTo>
                  <a:lnTo>
                    <a:pt x="3568" y="4229"/>
                  </a:lnTo>
                  <a:lnTo>
                    <a:pt x="3746" y="3365"/>
                  </a:lnTo>
                  <a:lnTo>
                    <a:pt x="4025" y="2628"/>
                  </a:lnTo>
                  <a:lnTo>
                    <a:pt x="4457" y="2095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6" name="object 4596" descr=""/>
            <p:cNvSpPr/>
            <p:nvPr/>
          </p:nvSpPr>
          <p:spPr>
            <a:xfrm>
              <a:off x="2569537" y="2474392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1866" y="0"/>
                  </a:moveTo>
                  <a:lnTo>
                    <a:pt x="0" y="7035"/>
                  </a:lnTo>
                  <a:lnTo>
                    <a:pt x="469" y="7048"/>
                  </a:lnTo>
                  <a:lnTo>
                    <a:pt x="482" y="5956"/>
                  </a:lnTo>
                  <a:lnTo>
                    <a:pt x="533" y="4838"/>
                  </a:lnTo>
                  <a:lnTo>
                    <a:pt x="2222" y="292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7" name="object 4597" descr=""/>
            <p:cNvSpPr/>
            <p:nvPr/>
          </p:nvSpPr>
          <p:spPr>
            <a:xfrm>
              <a:off x="2569358" y="248143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177" y="0"/>
                  </a:moveTo>
                  <a:lnTo>
                    <a:pt x="165" y="1092"/>
                  </a:lnTo>
                  <a:lnTo>
                    <a:pt x="190" y="2146"/>
                  </a:lnTo>
                  <a:lnTo>
                    <a:pt x="177" y="4178"/>
                  </a:lnTo>
                  <a:lnTo>
                    <a:pt x="139" y="5168"/>
                  </a:lnTo>
                  <a:lnTo>
                    <a:pt x="0" y="6083"/>
                  </a:lnTo>
                  <a:lnTo>
                    <a:pt x="3302" y="6565"/>
                  </a:lnTo>
                  <a:lnTo>
                    <a:pt x="3479" y="5397"/>
                  </a:lnTo>
                  <a:lnTo>
                    <a:pt x="3505" y="4279"/>
                  </a:lnTo>
                  <a:lnTo>
                    <a:pt x="3530" y="2108"/>
                  </a:lnTo>
                  <a:lnTo>
                    <a:pt x="3505" y="1054"/>
                  </a:lnTo>
                  <a:lnTo>
                    <a:pt x="3517" y="38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8" name="object 4598" descr=""/>
            <p:cNvSpPr/>
            <p:nvPr/>
          </p:nvSpPr>
          <p:spPr>
            <a:xfrm>
              <a:off x="2569358" y="2481434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647" y="0"/>
                  </a:moveTo>
                  <a:lnTo>
                    <a:pt x="177" y="0"/>
                  </a:lnTo>
                  <a:lnTo>
                    <a:pt x="165" y="1092"/>
                  </a:lnTo>
                  <a:lnTo>
                    <a:pt x="190" y="2146"/>
                  </a:lnTo>
                  <a:lnTo>
                    <a:pt x="177" y="3162"/>
                  </a:lnTo>
                  <a:lnTo>
                    <a:pt x="177" y="4178"/>
                  </a:lnTo>
                  <a:lnTo>
                    <a:pt x="139" y="5168"/>
                  </a:lnTo>
                  <a:lnTo>
                    <a:pt x="0" y="6083"/>
                  </a:lnTo>
                  <a:lnTo>
                    <a:pt x="457" y="6146"/>
                  </a:lnTo>
                  <a:lnTo>
                    <a:pt x="609" y="5207"/>
                  </a:lnTo>
                  <a:lnTo>
                    <a:pt x="635" y="4191"/>
                  </a:lnTo>
                  <a:lnTo>
                    <a:pt x="660" y="2133"/>
                  </a:lnTo>
                  <a:lnTo>
                    <a:pt x="635" y="1079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9" name="object 4599" descr=""/>
            <p:cNvSpPr/>
            <p:nvPr/>
          </p:nvSpPr>
          <p:spPr>
            <a:xfrm>
              <a:off x="2566945" y="2487517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2413" y="0"/>
                  </a:moveTo>
                  <a:lnTo>
                    <a:pt x="2286" y="914"/>
                  </a:lnTo>
                  <a:lnTo>
                    <a:pt x="2044" y="1752"/>
                  </a:lnTo>
                  <a:lnTo>
                    <a:pt x="1663" y="2425"/>
                  </a:lnTo>
                  <a:lnTo>
                    <a:pt x="1574" y="2603"/>
                  </a:lnTo>
                  <a:lnTo>
                    <a:pt x="1244" y="3060"/>
                  </a:lnTo>
                  <a:lnTo>
                    <a:pt x="647" y="3721"/>
                  </a:lnTo>
                  <a:lnTo>
                    <a:pt x="330" y="4038"/>
                  </a:lnTo>
                  <a:lnTo>
                    <a:pt x="0" y="4305"/>
                  </a:lnTo>
                  <a:lnTo>
                    <a:pt x="2108" y="6896"/>
                  </a:lnTo>
                  <a:lnTo>
                    <a:pt x="5715" y="482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0" name="object 4600" descr=""/>
            <p:cNvSpPr/>
            <p:nvPr/>
          </p:nvSpPr>
          <p:spPr>
            <a:xfrm>
              <a:off x="2566945" y="2487517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2413" y="0"/>
                  </a:moveTo>
                  <a:lnTo>
                    <a:pt x="2286" y="914"/>
                  </a:lnTo>
                  <a:lnTo>
                    <a:pt x="2044" y="1752"/>
                  </a:lnTo>
                  <a:lnTo>
                    <a:pt x="1663" y="2425"/>
                  </a:lnTo>
                  <a:lnTo>
                    <a:pt x="1574" y="2603"/>
                  </a:lnTo>
                  <a:lnTo>
                    <a:pt x="1473" y="2755"/>
                  </a:lnTo>
                  <a:lnTo>
                    <a:pt x="1295" y="2984"/>
                  </a:lnTo>
                  <a:lnTo>
                    <a:pt x="647" y="3721"/>
                  </a:lnTo>
                  <a:lnTo>
                    <a:pt x="330" y="4038"/>
                  </a:lnTo>
                  <a:lnTo>
                    <a:pt x="0" y="4305"/>
                  </a:lnTo>
                  <a:lnTo>
                    <a:pt x="292" y="4673"/>
                  </a:lnTo>
                  <a:lnTo>
                    <a:pt x="647" y="4381"/>
                  </a:lnTo>
                  <a:lnTo>
                    <a:pt x="990" y="4051"/>
                  </a:lnTo>
                  <a:lnTo>
                    <a:pt x="1295" y="3708"/>
                  </a:lnTo>
                  <a:lnTo>
                    <a:pt x="2882" y="63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1" name="object 4601" descr=""/>
            <p:cNvSpPr/>
            <p:nvPr/>
          </p:nvSpPr>
          <p:spPr>
            <a:xfrm>
              <a:off x="2561992" y="2491824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4953" y="0"/>
                  </a:moveTo>
                  <a:lnTo>
                    <a:pt x="4279" y="546"/>
                  </a:lnTo>
                  <a:lnTo>
                    <a:pt x="3556" y="939"/>
                  </a:lnTo>
                  <a:lnTo>
                    <a:pt x="1981" y="1409"/>
                  </a:lnTo>
                  <a:lnTo>
                    <a:pt x="1130" y="1473"/>
                  </a:lnTo>
                  <a:lnTo>
                    <a:pt x="228" y="1409"/>
                  </a:lnTo>
                  <a:lnTo>
                    <a:pt x="0" y="4737"/>
                  </a:lnTo>
                  <a:lnTo>
                    <a:pt x="1193" y="4825"/>
                  </a:lnTo>
                  <a:lnTo>
                    <a:pt x="2476" y="4737"/>
                  </a:lnTo>
                  <a:lnTo>
                    <a:pt x="4940" y="4013"/>
                  </a:lnTo>
                  <a:lnTo>
                    <a:pt x="6096" y="3378"/>
                  </a:lnTo>
                  <a:lnTo>
                    <a:pt x="7061" y="2590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2" name="object 4602" descr=""/>
            <p:cNvSpPr/>
            <p:nvPr/>
          </p:nvSpPr>
          <p:spPr>
            <a:xfrm>
              <a:off x="2562183" y="2491824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4762" y="0"/>
                  </a:moveTo>
                  <a:lnTo>
                    <a:pt x="4089" y="546"/>
                  </a:lnTo>
                  <a:lnTo>
                    <a:pt x="3365" y="939"/>
                  </a:lnTo>
                  <a:lnTo>
                    <a:pt x="2578" y="1168"/>
                  </a:lnTo>
                  <a:lnTo>
                    <a:pt x="1790" y="1409"/>
                  </a:lnTo>
                  <a:lnTo>
                    <a:pt x="939" y="1473"/>
                  </a:lnTo>
                  <a:lnTo>
                    <a:pt x="38" y="1409"/>
                  </a:lnTo>
                  <a:lnTo>
                    <a:pt x="0" y="1879"/>
                  </a:lnTo>
                  <a:lnTo>
                    <a:pt x="5054" y="368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3" name="object 4603" descr=""/>
            <p:cNvSpPr/>
            <p:nvPr/>
          </p:nvSpPr>
          <p:spPr>
            <a:xfrm>
              <a:off x="2555441" y="249177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1130" y="0"/>
                  </a:moveTo>
                  <a:lnTo>
                    <a:pt x="0" y="3136"/>
                  </a:lnTo>
                  <a:lnTo>
                    <a:pt x="1003" y="3505"/>
                  </a:lnTo>
                  <a:lnTo>
                    <a:pt x="2031" y="3860"/>
                  </a:lnTo>
                  <a:lnTo>
                    <a:pt x="3111" y="4165"/>
                  </a:lnTo>
                  <a:lnTo>
                    <a:pt x="4203" y="4457"/>
                  </a:lnTo>
                  <a:lnTo>
                    <a:pt x="5346" y="4711"/>
                  </a:lnTo>
                  <a:lnTo>
                    <a:pt x="6553" y="4787"/>
                  </a:lnTo>
                  <a:lnTo>
                    <a:pt x="6781" y="1460"/>
                  </a:lnTo>
                  <a:lnTo>
                    <a:pt x="5880" y="1397"/>
                  </a:lnTo>
                  <a:lnTo>
                    <a:pt x="4952" y="1206"/>
                  </a:lnTo>
                  <a:lnTo>
                    <a:pt x="4013" y="939"/>
                  </a:lnTo>
                  <a:lnTo>
                    <a:pt x="3060" y="685"/>
                  </a:lnTo>
                  <a:lnTo>
                    <a:pt x="2108" y="355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4" name="object 4604" descr=""/>
            <p:cNvSpPr/>
            <p:nvPr/>
          </p:nvSpPr>
          <p:spPr>
            <a:xfrm>
              <a:off x="2556407" y="2491776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165" y="0"/>
                  </a:moveTo>
                  <a:lnTo>
                    <a:pt x="5778" y="1930"/>
                  </a:lnTo>
                  <a:lnTo>
                    <a:pt x="5816" y="1460"/>
                  </a:lnTo>
                  <a:lnTo>
                    <a:pt x="4914" y="1397"/>
                  </a:lnTo>
                  <a:lnTo>
                    <a:pt x="3987" y="1206"/>
                  </a:lnTo>
                  <a:lnTo>
                    <a:pt x="3048" y="939"/>
                  </a:lnTo>
                  <a:lnTo>
                    <a:pt x="2095" y="685"/>
                  </a:lnTo>
                  <a:lnTo>
                    <a:pt x="1143" y="35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5" name="object 4605" descr=""/>
            <p:cNvSpPr/>
            <p:nvPr/>
          </p:nvSpPr>
          <p:spPr>
            <a:xfrm>
              <a:off x="2549719" y="248981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533" y="0"/>
                  </a:moveTo>
                  <a:lnTo>
                    <a:pt x="0" y="3302"/>
                  </a:lnTo>
                  <a:lnTo>
                    <a:pt x="444" y="3365"/>
                  </a:lnTo>
                  <a:lnTo>
                    <a:pt x="901" y="3467"/>
                  </a:lnTo>
                  <a:lnTo>
                    <a:pt x="1816" y="3733"/>
                  </a:lnTo>
                  <a:lnTo>
                    <a:pt x="2781" y="4038"/>
                  </a:lnTo>
                  <a:lnTo>
                    <a:pt x="3733" y="4368"/>
                  </a:lnTo>
                  <a:lnTo>
                    <a:pt x="4711" y="4737"/>
                  </a:lnTo>
                  <a:lnTo>
                    <a:pt x="5715" y="5092"/>
                  </a:lnTo>
                  <a:lnTo>
                    <a:pt x="1117" y="101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6" name="object 4606" descr=""/>
            <p:cNvSpPr/>
            <p:nvPr/>
          </p:nvSpPr>
          <p:spPr>
            <a:xfrm>
              <a:off x="2550176" y="2489819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76" y="0"/>
                  </a:moveTo>
                  <a:lnTo>
                    <a:pt x="0" y="457"/>
                  </a:lnTo>
                  <a:lnTo>
                    <a:pt x="571" y="558"/>
                  </a:lnTo>
                  <a:lnTo>
                    <a:pt x="1130" y="685"/>
                  </a:lnTo>
                  <a:lnTo>
                    <a:pt x="1663" y="838"/>
                  </a:lnTo>
                  <a:lnTo>
                    <a:pt x="2209" y="977"/>
                  </a:lnTo>
                  <a:lnTo>
                    <a:pt x="4267" y="1663"/>
                  </a:lnTo>
                  <a:lnTo>
                    <a:pt x="5257" y="2044"/>
                  </a:lnTo>
                  <a:lnTo>
                    <a:pt x="6235" y="2400"/>
                  </a:lnTo>
                  <a:lnTo>
                    <a:pt x="6400" y="1955"/>
                  </a:lnTo>
                  <a:lnTo>
                    <a:pt x="660" y="10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7" name="object 4607" descr=""/>
            <p:cNvSpPr/>
            <p:nvPr/>
          </p:nvSpPr>
          <p:spPr>
            <a:xfrm>
              <a:off x="2542915" y="248956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4902" y="0"/>
                  </a:moveTo>
                  <a:lnTo>
                    <a:pt x="0" y="2070"/>
                  </a:lnTo>
                  <a:lnTo>
                    <a:pt x="2286" y="4508"/>
                  </a:lnTo>
                  <a:lnTo>
                    <a:pt x="2819" y="4000"/>
                  </a:lnTo>
                  <a:lnTo>
                    <a:pt x="3479" y="3683"/>
                  </a:lnTo>
                  <a:lnTo>
                    <a:pt x="5016" y="3378"/>
                  </a:lnTo>
                  <a:lnTo>
                    <a:pt x="5905" y="3403"/>
                  </a:lnTo>
                  <a:lnTo>
                    <a:pt x="6794" y="3543"/>
                  </a:lnTo>
                  <a:lnTo>
                    <a:pt x="7340" y="254"/>
                  </a:lnTo>
                  <a:lnTo>
                    <a:pt x="6159" y="63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8" name="object 4608" descr=""/>
            <p:cNvSpPr/>
            <p:nvPr/>
          </p:nvSpPr>
          <p:spPr>
            <a:xfrm>
              <a:off x="2542915" y="2489568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4902" y="0"/>
                  </a:moveTo>
                  <a:lnTo>
                    <a:pt x="0" y="2070"/>
                  </a:lnTo>
                  <a:lnTo>
                    <a:pt x="317" y="2413"/>
                  </a:lnTo>
                  <a:lnTo>
                    <a:pt x="787" y="1968"/>
                  </a:lnTo>
                  <a:lnTo>
                    <a:pt x="1320" y="1600"/>
                  </a:lnTo>
                  <a:lnTo>
                    <a:pt x="1892" y="1308"/>
                  </a:lnTo>
                  <a:lnTo>
                    <a:pt x="2476" y="1028"/>
                  </a:lnTo>
                  <a:lnTo>
                    <a:pt x="3086" y="825"/>
                  </a:lnTo>
                  <a:lnTo>
                    <a:pt x="4914" y="469"/>
                  </a:lnTo>
                  <a:lnTo>
                    <a:pt x="6121" y="533"/>
                  </a:lnTo>
                  <a:lnTo>
                    <a:pt x="7264" y="711"/>
                  </a:lnTo>
                  <a:lnTo>
                    <a:pt x="7340" y="254"/>
                  </a:lnTo>
                  <a:lnTo>
                    <a:pt x="6159" y="63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9" name="object 4609" descr=""/>
            <p:cNvSpPr/>
            <p:nvPr/>
          </p:nvSpPr>
          <p:spPr>
            <a:xfrm>
              <a:off x="2539977" y="2491635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933" y="0"/>
                  </a:moveTo>
                  <a:lnTo>
                    <a:pt x="0" y="6718"/>
                  </a:lnTo>
                  <a:lnTo>
                    <a:pt x="3314" y="7124"/>
                  </a:lnTo>
                  <a:lnTo>
                    <a:pt x="3429" y="6172"/>
                  </a:lnTo>
                  <a:lnTo>
                    <a:pt x="3632" y="5270"/>
                  </a:lnTo>
                  <a:lnTo>
                    <a:pt x="4254" y="3644"/>
                  </a:lnTo>
                  <a:lnTo>
                    <a:pt x="4686" y="2946"/>
                  </a:lnTo>
                  <a:lnTo>
                    <a:pt x="5219" y="2438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0" name="object 4610" descr=""/>
            <p:cNvSpPr/>
            <p:nvPr/>
          </p:nvSpPr>
          <p:spPr>
            <a:xfrm>
              <a:off x="2539977" y="249163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2933" y="0"/>
                  </a:moveTo>
                  <a:lnTo>
                    <a:pt x="0" y="6718"/>
                  </a:lnTo>
                  <a:lnTo>
                    <a:pt x="469" y="6769"/>
                  </a:lnTo>
                  <a:lnTo>
                    <a:pt x="596" y="5664"/>
                  </a:lnTo>
                  <a:lnTo>
                    <a:pt x="838" y="4533"/>
                  </a:lnTo>
                  <a:lnTo>
                    <a:pt x="3263" y="342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1" name="object 4611" descr=""/>
            <p:cNvSpPr/>
            <p:nvPr/>
          </p:nvSpPr>
          <p:spPr>
            <a:xfrm>
              <a:off x="2539805" y="2498348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165" y="0"/>
                  </a:moveTo>
                  <a:lnTo>
                    <a:pt x="38" y="1155"/>
                  </a:lnTo>
                  <a:lnTo>
                    <a:pt x="0" y="2285"/>
                  </a:lnTo>
                  <a:lnTo>
                    <a:pt x="63" y="4521"/>
                  </a:lnTo>
                  <a:lnTo>
                    <a:pt x="152" y="5626"/>
                  </a:lnTo>
                  <a:lnTo>
                    <a:pt x="292" y="6718"/>
                  </a:lnTo>
                  <a:lnTo>
                    <a:pt x="3606" y="6299"/>
                  </a:lnTo>
                  <a:lnTo>
                    <a:pt x="3352" y="4305"/>
                  </a:lnTo>
                  <a:lnTo>
                    <a:pt x="3263" y="2298"/>
                  </a:lnTo>
                  <a:lnTo>
                    <a:pt x="3492" y="406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2" name="object 4612" descr=""/>
            <p:cNvSpPr/>
            <p:nvPr/>
          </p:nvSpPr>
          <p:spPr>
            <a:xfrm>
              <a:off x="2539805" y="2498348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165" y="0"/>
                  </a:moveTo>
                  <a:lnTo>
                    <a:pt x="38" y="1155"/>
                  </a:lnTo>
                  <a:lnTo>
                    <a:pt x="0" y="2285"/>
                  </a:lnTo>
                  <a:lnTo>
                    <a:pt x="63" y="4521"/>
                  </a:lnTo>
                  <a:lnTo>
                    <a:pt x="152" y="5626"/>
                  </a:lnTo>
                  <a:lnTo>
                    <a:pt x="292" y="6718"/>
                  </a:lnTo>
                  <a:lnTo>
                    <a:pt x="761" y="6654"/>
                  </a:lnTo>
                  <a:lnTo>
                    <a:pt x="622" y="5575"/>
                  </a:lnTo>
                  <a:lnTo>
                    <a:pt x="520" y="4495"/>
                  </a:lnTo>
                  <a:lnTo>
                    <a:pt x="469" y="2285"/>
                  </a:lnTo>
                  <a:lnTo>
                    <a:pt x="495" y="1181"/>
                  </a:lnTo>
                  <a:lnTo>
                    <a:pt x="634" y="63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3" name="object 4613" descr=""/>
            <p:cNvSpPr/>
            <p:nvPr/>
          </p:nvSpPr>
          <p:spPr>
            <a:xfrm>
              <a:off x="2540100" y="2504637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314" y="0"/>
                  </a:moveTo>
                  <a:lnTo>
                    <a:pt x="0" y="431"/>
                  </a:lnTo>
                  <a:lnTo>
                    <a:pt x="279" y="2616"/>
                  </a:lnTo>
                  <a:lnTo>
                    <a:pt x="736" y="4749"/>
                  </a:lnTo>
                  <a:lnTo>
                    <a:pt x="1320" y="6845"/>
                  </a:lnTo>
                  <a:lnTo>
                    <a:pt x="4533" y="5956"/>
                  </a:lnTo>
                  <a:lnTo>
                    <a:pt x="4000" y="3987"/>
                  </a:lnTo>
                  <a:lnTo>
                    <a:pt x="3568" y="1993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4" name="object 4614" descr=""/>
            <p:cNvSpPr/>
            <p:nvPr/>
          </p:nvSpPr>
          <p:spPr>
            <a:xfrm>
              <a:off x="2540100" y="2505005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457" y="0"/>
                  </a:moveTo>
                  <a:lnTo>
                    <a:pt x="0" y="63"/>
                  </a:lnTo>
                  <a:lnTo>
                    <a:pt x="279" y="2247"/>
                  </a:lnTo>
                  <a:lnTo>
                    <a:pt x="736" y="4381"/>
                  </a:lnTo>
                  <a:lnTo>
                    <a:pt x="1320" y="6476"/>
                  </a:lnTo>
                  <a:lnTo>
                    <a:pt x="1778" y="6349"/>
                  </a:lnTo>
                  <a:lnTo>
                    <a:pt x="1193" y="4279"/>
                  </a:lnTo>
                  <a:lnTo>
                    <a:pt x="736" y="215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5" name="object 4615" descr=""/>
            <p:cNvSpPr/>
            <p:nvPr/>
          </p:nvSpPr>
          <p:spPr>
            <a:xfrm>
              <a:off x="2541426" y="2510587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3213" y="0"/>
                  </a:moveTo>
                  <a:lnTo>
                    <a:pt x="0" y="901"/>
                  </a:lnTo>
                  <a:lnTo>
                    <a:pt x="292" y="1955"/>
                  </a:lnTo>
                  <a:lnTo>
                    <a:pt x="622" y="3009"/>
                  </a:lnTo>
                  <a:lnTo>
                    <a:pt x="1498" y="5130"/>
                  </a:lnTo>
                  <a:lnTo>
                    <a:pt x="2044" y="6197"/>
                  </a:lnTo>
                  <a:lnTo>
                    <a:pt x="2781" y="7200"/>
                  </a:lnTo>
                  <a:lnTo>
                    <a:pt x="5460" y="5207"/>
                  </a:lnTo>
                  <a:lnTo>
                    <a:pt x="4940" y="4508"/>
                  </a:lnTo>
                  <a:lnTo>
                    <a:pt x="4508" y="3683"/>
                  </a:lnTo>
                  <a:lnTo>
                    <a:pt x="3784" y="1917"/>
                  </a:lnTo>
                  <a:lnTo>
                    <a:pt x="3479" y="977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6" name="object 4616" descr=""/>
            <p:cNvSpPr/>
            <p:nvPr/>
          </p:nvSpPr>
          <p:spPr>
            <a:xfrm>
              <a:off x="2541426" y="2511362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444" y="0"/>
                  </a:moveTo>
                  <a:lnTo>
                    <a:pt x="0" y="126"/>
                  </a:lnTo>
                  <a:lnTo>
                    <a:pt x="292" y="1181"/>
                  </a:lnTo>
                  <a:lnTo>
                    <a:pt x="622" y="2235"/>
                  </a:lnTo>
                  <a:lnTo>
                    <a:pt x="1498" y="4356"/>
                  </a:lnTo>
                  <a:lnTo>
                    <a:pt x="2044" y="5422"/>
                  </a:lnTo>
                  <a:lnTo>
                    <a:pt x="2781" y="6426"/>
                  </a:lnTo>
                  <a:lnTo>
                    <a:pt x="3162" y="6146"/>
                  </a:lnTo>
                  <a:lnTo>
                    <a:pt x="2451" y="5194"/>
                  </a:lnTo>
                  <a:lnTo>
                    <a:pt x="1917" y="4152"/>
                  </a:lnTo>
                  <a:lnTo>
                    <a:pt x="1066" y="2082"/>
                  </a:lnTo>
                  <a:lnTo>
                    <a:pt x="736" y="10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7" name="object 4617" descr=""/>
            <p:cNvSpPr/>
            <p:nvPr/>
          </p:nvSpPr>
          <p:spPr>
            <a:xfrm>
              <a:off x="2544204" y="251578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2679" y="0"/>
                  </a:moveTo>
                  <a:lnTo>
                    <a:pt x="0" y="1993"/>
                  </a:lnTo>
                  <a:lnTo>
                    <a:pt x="368" y="2501"/>
                  </a:lnTo>
                  <a:lnTo>
                    <a:pt x="800" y="2971"/>
                  </a:lnTo>
                  <a:lnTo>
                    <a:pt x="1752" y="3848"/>
                  </a:lnTo>
                  <a:lnTo>
                    <a:pt x="2273" y="4229"/>
                  </a:lnTo>
                  <a:lnTo>
                    <a:pt x="2844" y="4546"/>
                  </a:lnTo>
                  <a:lnTo>
                    <a:pt x="3975" y="5207"/>
                  </a:lnTo>
                  <a:lnTo>
                    <a:pt x="5232" y="5562"/>
                  </a:lnTo>
                  <a:lnTo>
                    <a:pt x="6426" y="5727"/>
                  </a:lnTo>
                  <a:lnTo>
                    <a:pt x="6883" y="2413"/>
                  </a:lnTo>
                  <a:lnTo>
                    <a:pt x="5994" y="2298"/>
                  </a:lnTo>
                  <a:lnTo>
                    <a:pt x="5194" y="2057"/>
                  </a:lnTo>
                  <a:lnTo>
                    <a:pt x="3797" y="1257"/>
                  </a:lnTo>
                  <a:lnTo>
                    <a:pt x="3200" y="698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8" name="object 4618" descr=""/>
            <p:cNvSpPr/>
            <p:nvPr/>
          </p:nvSpPr>
          <p:spPr>
            <a:xfrm>
              <a:off x="2544204" y="2517502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381" y="0"/>
                  </a:moveTo>
                  <a:lnTo>
                    <a:pt x="0" y="279"/>
                  </a:lnTo>
                  <a:lnTo>
                    <a:pt x="368" y="787"/>
                  </a:lnTo>
                  <a:lnTo>
                    <a:pt x="800" y="1257"/>
                  </a:lnTo>
                  <a:lnTo>
                    <a:pt x="1752" y="2133"/>
                  </a:lnTo>
                  <a:lnTo>
                    <a:pt x="2273" y="2514"/>
                  </a:lnTo>
                  <a:lnTo>
                    <a:pt x="2844" y="2832"/>
                  </a:lnTo>
                  <a:lnTo>
                    <a:pt x="3975" y="3492"/>
                  </a:lnTo>
                  <a:lnTo>
                    <a:pt x="5232" y="3848"/>
                  </a:lnTo>
                  <a:lnTo>
                    <a:pt x="6426" y="4013"/>
                  </a:lnTo>
                  <a:lnTo>
                    <a:pt x="6489" y="3543"/>
                  </a:lnTo>
                  <a:lnTo>
                    <a:pt x="5334" y="3390"/>
                  </a:lnTo>
                  <a:lnTo>
                    <a:pt x="4140" y="3048"/>
                  </a:lnTo>
                  <a:lnTo>
                    <a:pt x="3073" y="2425"/>
                  </a:lnTo>
                  <a:lnTo>
                    <a:pt x="1993" y="1828"/>
                  </a:lnTo>
                  <a:lnTo>
                    <a:pt x="1079" y="965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9" name="object 4619" descr=""/>
            <p:cNvSpPr/>
            <p:nvPr/>
          </p:nvSpPr>
          <p:spPr>
            <a:xfrm>
              <a:off x="2550629" y="2516589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4368" y="0"/>
                  </a:moveTo>
                  <a:lnTo>
                    <a:pt x="3822" y="698"/>
                  </a:lnTo>
                  <a:lnTo>
                    <a:pt x="3543" y="939"/>
                  </a:lnTo>
                  <a:lnTo>
                    <a:pt x="3276" y="1193"/>
                  </a:lnTo>
                  <a:lnTo>
                    <a:pt x="3009" y="1358"/>
                  </a:lnTo>
                  <a:lnTo>
                    <a:pt x="2425" y="1587"/>
                  </a:lnTo>
                  <a:lnTo>
                    <a:pt x="2095" y="1663"/>
                  </a:lnTo>
                  <a:lnTo>
                    <a:pt x="1320" y="1701"/>
                  </a:lnTo>
                  <a:lnTo>
                    <a:pt x="901" y="1676"/>
                  </a:lnTo>
                  <a:lnTo>
                    <a:pt x="457" y="1612"/>
                  </a:lnTo>
                  <a:lnTo>
                    <a:pt x="0" y="4927"/>
                  </a:lnTo>
                  <a:lnTo>
                    <a:pt x="596" y="5003"/>
                  </a:lnTo>
                  <a:lnTo>
                    <a:pt x="1231" y="5054"/>
                  </a:lnTo>
                  <a:lnTo>
                    <a:pt x="2565" y="4978"/>
                  </a:lnTo>
                  <a:lnTo>
                    <a:pt x="7048" y="1993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0" name="object 4620" descr=""/>
            <p:cNvSpPr/>
            <p:nvPr/>
          </p:nvSpPr>
          <p:spPr>
            <a:xfrm>
              <a:off x="2550629" y="2518303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6667" y="0"/>
                  </a:moveTo>
                  <a:lnTo>
                    <a:pt x="1244" y="2870"/>
                  </a:lnTo>
                  <a:lnTo>
                    <a:pt x="647" y="2832"/>
                  </a:lnTo>
                  <a:lnTo>
                    <a:pt x="63" y="2743"/>
                  </a:lnTo>
                  <a:lnTo>
                    <a:pt x="0" y="3213"/>
                  </a:lnTo>
                  <a:lnTo>
                    <a:pt x="596" y="3289"/>
                  </a:lnTo>
                  <a:lnTo>
                    <a:pt x="1231" y="3340"/>
                  </a:lnTo>
                  <a:lnTo>
                    <a:pt x="2565" y="3263"/>
                  </a:lnTo>
                  <a:lnTo>
                    <a:pt x="7048" y="279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1" name="object 4621" descr=""/>
            <p:cNvSpPr/>
            <p:nvPr/>
          </p:nvSpPr>
          <p:spPr>
            <a:xfrm>
              <a:off x="2554994" y="2511362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4368" y="0"/>
                  </a:moveTo>
                  <a:lnTo>
                    <a:pt x="558" y="4470"/>
                  </a:lnTo>
                  <a:lnTo>
                    <a:pt x="0" y="5219"/>
                  </a:lnTo>
                  <a:lnTo>
                    <a:pt x="2679" y="7226"/>
                  </a:lnTo>
                  <a:lnTo>
                    <a:pt x="3035" y="6756"/>
                  </a:lnTo>
                  <a:lnTo>
                    <a:pt x="4203" y="5029"/>
                  </a:lnTo>
                  <a:lnTo>
                    <a:pt x="4787" y="4241"/>
                  </a:lnTo>
                  <a:lnTo>
                    <a:pt x="5080" y="3873"/>
                  </a:lnTo>
                  <a:lnTo>
                    <a:pt x="5397" y="3530"/>
                  </a:lnTo>
                  <a:lnTo>
                    <a:pt x="5511" y="3390"/>
                  </a:lnTo>
                  <a:lnTo>
                    <a:pt x="5956" y="2971"/>
                  </a:lnTo>
                  <a:lnTo>
                    <a:pt x="6286" y="2730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2" name="object 4622" descr=""/>
            <p:cNvSpPr/>
            <p:nvPr/>
          </p:nvSpPr>
          <p:spPr>
            <a:xfrm>
              <a:off x="2557306" y="2513711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3708" y="0"/>
                  </a:moveTo>
                  <a:lnTo>
                    <a:pt x="673" y="3682"/>
                  </a:lnTo>
                  <a:lnTo>
                    <a:pt x="0" y="4597"/>
                  </a:lnTo>
                  <a:lnTo>
                    <a:pt x="368" y="4876"/>
                  </a:lnTo>
                  <a:lnTo>
                    <a:pt x="723" y="4406"/>
                  </a:lnTo>
                  <a:lnTo>
                    <a:pt x="1892" y="2679"/>
                  </a:lnTo>
                  <a:lnTo>
                    <a:pt x="2476" y="1892"/>
                  </a:lnTo>
                  <a:lnTo>
                    <a:pt x="2768" y="1523"/>
                  </a:lnTo>
                  <a:lnTo>
                    <a:pt x="3086" y="1181"/>
                  </a:lnTo>
                  <a:lnTo>
                    <a:pt x="3200" y="1041"/>
                  </a:lnTo>
                  <a:lnTo>
                    <a:pt x="3644" y="622"/>
                  </a:lnTo>
                  <a:lnTo>
                    <a:pt x="3809" y="495"/>
                  </a:lnTo>
                  <a:lnTo>
                    <a:pt x="3975" y="380"/>
                  </a:lnTo>
                  <a:lnTo>
                    <a:pt x="37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3" name="object 4623" descr=""/>
            <p:cNvSpPr/>
            <p:nvPr/>
          </p:nvSpPr>
          <p:spPr>
            <a:xfrm>
              <a:off x="2559362" y="250904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6743" y="0"/>
                  </a:moveTo>
                  <a:lnTo>
                    <a:pt x="0" y="2311"/>
                  </a:lnTo>
                  <a:lnTo>
                    <a:pt x="1917" y="5041"/>
                  </a:lnTo>
                  <a:lnTo>
                    <a:pt x="2603" y="4559"/>
                  </a:lnTo>
                  <a:lnTo>
                    <a:pt x="3441" y="4165"/>
                  </a:lnTo>
                  <a:lnTo>
                    <a:pt x="5181" y="3581"/>
                  </a:lnTo>
                  <a:lnTo>
                    <a:pt x="6095" y="3390"/>
                  </a:lnTo>
                  <a:lnTo>
                    <a:pt x="6997" y="3327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4" name="object 4624" descr=""/>
            <p:cNvSpPr/>
            <p:nvPr/>
          </p:nvSpPr>
          <p:spPr>
            <a:xfrm>
              <a:off x="2561013" y="2511903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5308" y="0"/>
                  </a:moveTo>
                  <a:lnTo>
                    <a:pt x="0" y="1803"/>
                  </a:lnTo>
                  <a:lnTo>
                    <a:pt x="266" y="2184"/>
                  </a:lnTo>
                  <a:lnTo>
                    <a:pt x="952" y="1701"/>
                  </a:lnTo>
                  <a:lnTo>
                    <a:pt x="1790" y="1308"/>
                  </a:lnTo>
                  <a:lnTo>
                    <a:pt x="3530" y="723"/>
                  </a:lnTo>
                  <a:lnTo>
                    <a:pt x="4444" y="533"/>
                  </a:lnTo>
                  <a:lnTo>
                    <a:pt x="5346" y="469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5" name="object 4625" descr=""/>
            <p:cNvSpPr/>
            <p:nvPr/>
          </p:nvSpPr>
          <p:spPr>
            <a:xfrm>
              <a:off x="2566109" y="2508956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1206" y="0"/>
                  </a:moveTo>
                  <a:lnTo>
                    <a:pt x="0" y="88"/>
                  </a:lnTo>
                  <a:lnTo>
                    <a:pt x="253" y="3416"/>
                  </a:lnTo>
                  <a:lnTo>
                    <a:pt x="1142" y="3352"/>
                  </a:lnTo>
                  <a:lnTo>
                    <a:pt x="2031" y="3403"/>
                  </a:lnTo>
                  <a:lnTo>
                    <a:pt x="2793" y="3632"/>
                  </a:lnTo>
                  <a:lnTo>
                    <a:pt x="3568" y="3848"/>
                  </a:lnTo>
                  <a:lnTo>
                    <a:pt x="4178" y="4216"/>
                  </a:lnTo>
                  <a:lnTo>
                    <a:pt x="4610" y="4737"/>
                  </a:lnTo>
                  <a:lnTo>
                    <a:pt x="7175" y="2603"/>
                  </a:lnTo>
                  <a:lnTo>
                    <a:pt x="6718" y="2044"/>
                  </a:lnTo>
                  <a:lnTo>
                    <a:pt x="6159" y="1574"/>
                  </a:lnTo>
                  <a:lnTo>
                    <a:pt x="4978" y="850"/>
                  </a:lnTo>
                  <a:lnTo>
                    <a:pt x="4343" y="596"/>
                  </a:lnTo>
                  <a:lnTo>
                    <a:pt x="2451" y="63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6" name="object 4626" descr=""/>
            <p:cNvSpPr/>
            <p:nvPr/>
          </p:nvSpPr>
          <p:spPr>
            <a:xfrm>
              <a:off x="2566325" y="2511839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5">
                  <a:moveTo>
                    <a:pt x="939" y="0"/>
                  </a:moveTo>
                  <a:lnTo>
                    <a:pt x="0" y="63"/>
                  </a:lnTo>
                  <a:lnTo>
                    <a:pt x="38" y="533"/>
                  </a:lnTo>
                  <a:lnTo>
                    <a:pt x="927" y="469"/>
                  </a:lnTo>
                  <a:lnTo>
                    <a:pt x="1816" y="520"/>
                  </a:lnTo>
                  <a:lnTo>
                    <a:pt x="2578" y="749"/>
                  </a:lnTo>
                  <a:lnTo>
                    <a:pt x="3352" y="965"/>
                  </a:lnTo>
                  <a:lnTo>
                    <a:pt x="3962" y="1333"/>
                  </a:lnTo>
                  <a:lnTo>
                    <a:pt x="4394" y="1854"/>
                  </a:lnTo>
                  <a:lnTo>
                    <a:pt x="4749" y="1549"/>
                  </a:lnTo>
                  <a:lnTo>
                    <a:pt x="4254" y="952"/>
                  </a:lnTo>
                  <a:lnTo>
                    <a:pt x="3543" y="533"/>
                  </a:lnTo>
                  <a:lnTo>
                    <a:pt x="1879" y="50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7" name="object 4627" descr=""/>
            <p:cNvSpPr/>
            <p:nvPr/>
          </p:nvSpPr>
          <p:spPr>
            <a:xfrm>
              <a:off x="2570722" y="2511557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2565" y="0"/>
                  </a:moveTo>
                  <a:lnTo>
                    <a:pt x="0" y="2133"/>
                  </a:lnTo>
                  <a:lnTo>
                    <a:pt x="431" y="2654"/>
                  </a:lnTo>
                  <a:lnTo>
                    <a:pt x="698" y="3340"/>
                  </a:lnTo>
                  <a:lnTo>
                    <a:pt x="850" y="4571"/>
                  </a:lnTo>
                  <a:lnTo>
                    <a:pt x="863" y="5016"/>
                  </a:lnTo>
                  <a:lnTo>
                    <a:pt x="812" y="5829"/>
                  </a:lnTo>
                  <a:lnTo>
                    <a:pt x="749" y="6210"/>
                  </a:lnTo>
                  <a:lnTo>
                    <a:pt x="635" y="6553"/>
                  </a:lnTo>
                  <a:lnTo>
                    <a:pt x="3810" y="7594"/>
                  </a:lnTo>
                  <a:lnTo>
                    <a:pt x="4025" y="6946"/>
                  </a:lnTo>
                  <a:lnTo>
                    <a:pt x="4140" y="6273"/>
                  </a:lnTo>
                  <a:lnTo>
                    <a:pt x="4216" y="4991"/>
                  </a:lnTo>
                  <a:lnTo>
                    <a:pt x="4191" y="4381"/>
                  </a:lnTo>
                  <a:lnTo>
                    <a:pt x="4025" y="3098"/>
                  </a:lnTo>
                  <a:lnTo>
                    <a:pt x="3886" y="2451"/>
                  </a:lnTo>
                  <a:lnTo>
                    <a:pt x="3378" y="1168"/>
                  </a:lnTo>
                  <a:lnTo>
                    <a:pt x="3022" y="54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8" name="object 4628" descr=""/>
            <p:cNvSpPr/>
            <p:nvPr/>
          </p:nvSpPr>
          <p:spPr>
            <a:xfrm>
              <a:off x="2570722" y="2513399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5" h="5080">
                  <a:moveTo>
                    <a:pt x="355" y="0"/>
                  </a:moveTo>
                  <a:lnTo>
                    <a:pt x="0" y="292"/>
                  </a:lnTo>
                  <a:lnTo>
                    <a:pt x="431" y="812"/>
                  </a:lnTo>
                  <a:lnTo>
                    <a:pt x="698" y="1498"/>
                  </a:lnTo>
                  <a:lnTo>
                    <a:pt x="850" y="2730"/>
                  </a:lnTo>
                  <a:lnTo>
                    <a:pt x="863" y="3174"/>
                  </a:lnTo>
                  <a:lnTo>
                    <a:pt x="812" y="3987"/>
                  </a:lnTo>
                  <a:lnTo>
                    <a:pt x="749" y="4368"/>
                  </a:lnTo>
                  <a:lnTo>
                    <a:pt x="635" y="4711"/>
                  </a:lnTo>
                  <a:lnTo>
                    <a:pt x="1079" y="4864"/>
                  </a:lnTo>
                  <a:lnTo>
                    <a:pt x="1206" y="4470"/>
                  </a:lnTo>
                  <a:lnTo>
                    <a:pt x="1282" y="4051"/>
                  </a:lnTo>
                  <a:lnTo>
                    <a:pt x="1333" y="3174"/>
                  </a:lnTo>
                  <a:lnTo>
                    <a:pt x="1320" y="2705"/>
                  </a:lnTo>
                  <a:lnTo>
                    <a:pt x="1155" y="1384"/>
                  </a:lnTo>
                  <a:lnTo>
                    <a:pt x="863" y="596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9" name="object 4629" descr=""/>
            <p:cNvSpPr/>
            <p:nvPr/>
          </p:nvSpPr>
          <p:spPr>
            <a:xfrm>
              <a:off x="2567834" y="251811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517" y="0"/>
                  </a:moveTo>
                  <a:lnTo>
                    <a:pt x="3302" y="685"/>
                  </a:lnTo>
                  <a:lnTo>
                    <a:pt x="2895" y="1219"/>
                  </a:lnTo>
                  <a:lnTo>
                    <a:pt x="2286" y="1638"/>
                  </a:lnTo>
                  <a:lnTo>
                    <a:pt x="1689" y="2070"/>
                  </a:lnTo>
                  <a:lnTo>
                    <a:pt x="876" y="2374"/>
                  </a:lnTo>
                  <a:lnTo>
                    <a:pt x="0" y="2565"/>
                  </a:lnTo>
                  <a:lnTo>
                    <a:pt x="698" y="5829"/>
                  </a:lnTo>
                  <a:lnTo>
                    <a:pt x="6692" y="1041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0" name="object 4630" descr=""/>
            <p:cNvSpPr/>
            <p:nvPr/>
          </p:nvSpPr>
          <p:spPr>
            <a:xfrm>
              <a:off x="2567834" y="2518112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517" y="0"/>
                  </a:moveTo>
                  <a:lnTo>
                    <a:pt x="3302" y="685"/>
                  </a:lnTo>
                  <a:lnTo>
                    <a:pt x="2895" y="1219"/>
                  </a:lnTo>
                  <a:lnTo>
                    <a:pt x="2286" y="1638"/>
                  </a:lnTo>
                  <a:lnTo>
                    <a:pt x="1689" y="2070"/>
                  </a:lnTo>
                  <a:lnTo>
                    <a:pt x="876" y="2374"/>
                  </a:lnTo>
                  <a:lnTo>
                    <a:pt x="0" y="2565"/>
                  </a:lnTo>
                  <a:lnTo>
                    <a:pt x="101" y="3022"/>
                  </a:lnTo>
                  <a:lnTo>
                    <a:pt x="3962" y="152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1" name="object 4631" descr=""/>
            <p:cNvSpPr/>
            <p:nvPr/>
          </p:nvSpPr>
          <p:spPr>
            <a:xfrm>
              <a:off x="2561732" y="252068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096" y="0"/>
                  </a:moveTo>
                  <a:lnTo>
                    <a:pt x="5219" y="190"/>
                  </a:lnTo>
                  <a:lnTo>
                    <a:pt x="4267" y="266"/>
                  </a:lnTo>
                  <a:lnTo>
                    <a:pt x="2324" y="292"/>
                  </a:lnTo>
                  <a:lnTo>
                    <a:pt x="1333" y="241"/>
                  </a:lnTo>
                  <a:lnTo>
                    <a:pt x="330" y="139"/>
                  </a:lnTo>
                  <a:lnTo>
                    <a:pt x="0" y="3467"/>
                  </a:lnTo>
                  <a:lnTo>
                    <a:pt x="1092" y="3568"/>
                  </a:lnTo>
                  <a:lnTo>
                    <a:pt x="2209" y="3632"/>
                  </a:lnTo>
                  <a:lnTo>
                    <a:pt x="4470" y="3606"/>
                  </a:lnTo>
                  <a:lnTo>
                    <a:pt x="5626" y="3517"/>
                  </a:lnTo>
                  <a:lnTo>
                    <a:pt x="6807" y="3263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2" name="object 4632" descr=""/>
            <p:cNvSpPr/>
            <p:nvPr/>
          </p:nvSpPr>
          <p:spPr>
            <a:xfrm>
              <a:off x="2562011" y="2520681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5816" y="0"/>
                  </a:moveTo>
                  <a:lnTo>
                    <a:pt x="4940" y="190"/>
                  </a:lnTo>
                  <a:lnTo>
                    <a:pt x="3987" y="266"/>
                  </a:lnTo>
                  <a:lnTo>
                    <a:pt x="2044" y="292"/>
                  </a:lnTo>
                  <a:lnTo>
                    <a:pt x="1054" y="241"/>
                  </a:lnTo>
                  <a:lnTo>
                    <a:pt x="50" y="139"/>
                  </a:lnTo>
                  <a:lnTo>
                    <a:pt x="0" y="609"/>
                  </a:lnTo>
                  <a:lnTo>
                    <a:pt x="1015" y="711"/>
                  </a:lnTo>
                  <a:lnTo>
                    <a:pt x="2019" y="761"/>
                  </a:lnTo>
                  <a:lnTo>
                    <a:pt x="4013" y="736"/>
                  </a:lnTo>
                  <a:lnTo>
                    <a:pt x="4991" y="647"/>
                  </a:lnTo>
                  <a:lnTo>
                    <a:pt x="5918" y="45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3" name="object 4633" descr=""/>
            <p:cNvSpPr/>
            <p:nvPr/>
          </p:nvSpPr>
          <p:spPr>
            <a:xfrm>
              <a:off x="2555288" y="251977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774" y="0"/>
                  </a:moveTo>
                  <a:lnTo>
                    <a:pt x="0" y="3251"/>
                  </a:lnTo>
                  <a:lnTo>
                    <a:pt x="2108" y="3746"/>
                  </a:lnTo>
                  <a:lnTo>
                    <a:pt x="4241" y="4152"/>
                  </a:lnTo>
                  <a:lnTo>
                    <a:pt x="6438" y="4368"/>
                  </a:lnTo>
                  <a:lnTo>
                    <a:pt x="6769" y="1054"/>
                  </a:lnTo>
                  <a:lnTo>
                    <a:pt x="4775" y="850"/>
                  </a:lnTo>
                  <a:lnTo>
                    <a:pt x="2768" y="469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4" name="object 4634" descr=""/>
            <p:cNvSpPr/>
            <p:nvPr/>
          </p:nvSpPr>
          <p:spPr>
            <a:xfrm>
              <a:off x="2555961" y="2519773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101" y="0"/>
                  </a:moveTo>
                  <a:lnTo>
                    <a:pt x="0" y="457"/>
                  </a:lnTo>
                  <a:lnTo>
                    <a:pt x="2006" y="927"/>
                  </a:lnTo>
                  <a:lnTo>
                    <a:pt x="4025" y="1308"/>
                  </a:lnTo>
                  <a:lnTo>
                    <a:pt x="6057" y="1511"/>
                  </a:lnTo>
                  <a:lnTo>
                    <a:pt x="6096" y="1054"/>
                  </a:lnTo>
                  <a:lnTo>
                    <a:pt x="4102" y="850"/>
                  </a:lnTo>
                  <a:lnTo>
                    <a:pt x="2095" y="4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5" name="object 4635" descr=""/>
            <p:cNvSpPr/>
            <p:nvPr/>
          </p:nvSpPr>
          <p:spPr>
            <a:xfrm>
              <a:off x="2552645" y="252302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641" y="0"/>
                  </a:moveTo>
                  <a:lnTo>
                    <a:pt x="0" y="2032"/>
                  </a:lnTo>
                  <a:lnTo>
                    <a:pt x="1320" y="3759"/>
                  </a:lnTo>
                  <a:lnTo>
                    <a:pt x="2781" y="5422"/>
                  </a:lnTo>
                  <a:lnTo>
                    <a:pt x="4470" y="6896"/>
                  </a:lnTo>
                  <a:lnTo>
                    <a:pt x="6667" y="4381"/>
                  </a:lnTo>
                  <a:lnTo>
                    <a:pt x="5207" y="3098"/>
                  </a:lnTo>
                  <a:lnTo>
                    <a:pt x="3873" y="1600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6" name="object 4636" descr=""/>
            <p:cNvSpPr/>
            <p:nvPr/>
          </p:nvSpPr>
          <p:spPr>
            <a:xfrm>
              <a:off x="2552645" y="252477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368" y="0"/>
                  </a:moveTo>
                  <a:lnTo>
                    <a:pt x="0" y="279"/>
                  </a:lnTo>
                  <a:lnTo>
                    <a:pt x="1320" y="2006"/>
                  </a:lnTo>
                  <a:lnTo>
                    <a:pt x="2781" y="3670"/>
                  </a:lnTo>
                  <a:lnTo>
                    <a:pt x="4470" y="5143"/>
                  </a:lnTo>
                  <a:lnTo>
                    <a:pt x="4775" y="4787"/>
                  </a:lnTo>
                  <a:lnTo>
                    <a:pt x="3124" y="3340"/>
                  </a:lnTo>
                  <a:lnTo>
                    <a:pt x="1676" y="1701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7" name="object 4637" descr=""/>
            <p:cNvSpPr/>
            <p:nvPr/>
          </p:nvSpPr>
          <p:spPr>
            <a:xfrm>
              <a:off x="2557122" y="2527408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2197" y="0"/>
                  </a:moveTo>
                  <a:lnTo>
                    <a:pt x="0" y="2514"/>
                  </a:lnTo>
                  <a:lnTo>
                    <a:pt x="1676" y="3987"/>
                  </a:lnTo>
                  <a:lnTo>
                    <a:pt x="3594" y="5257"/>
                  </a:lnTo>
                  <a:lnTo>
                    <a:pt x="5664" y="6184"/>
                  </a:lnTo>
                  <a:lnTo>
                    <a:pt x="7035" y="3136"/>
                  </a:lnTo>
                  <a:lnTo>
                    <a:pt x="5270" y="2349"/>
                  </a:lnTo>
                  <a:lnTo>
                    <a:pt x="3657" y="1282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8" name="object 4638" descr=""/>
            <p:cNvSpPr/>
            <p:nvPr/>
          </p:nvSpPr>
          <p:spPr>
            <a:xfrm>
              <a:off x="2557122" y="2529567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304" y="0"/>
                  </a:moveTo>
                  <a:lnTo>
                    <a:pt x="0" y="355"/>
                  </a:lnTo>
                  <a:lnTo>
                    <a:pt x="1676" y="1828"/>
                  </a:lnTo>
                  <a:lnTo>
                    <a:pt x="3594" y="3098"/>
                  </a:lnTo>
                  <a:lnTo>
                    <a:pt x="5664" y="4025"/>
                  </a:lnTo>
                  <a:lnTo>
                    <a:pt x="5854" y="3594"/>
                  </a:lnTo>
                  <a:lnTo>
                    <a:pt x="3822" y="2692"/>
                  </a:lnTo>
                  <a:lnTo>
                    <a:pt x="1955" y="1447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9" name="object 4639" descr=""/>
            <p:cNvSpPr/>
            <p:nvPr/>
          </p:nvSpPr>
          <p:spPr>
            <a:xfrm>
              <a:off x="2562785" y="2530549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1371" y="0"/>
                  </a:moveTo>
                  <a:lnTo>
                    <a:pt x="0" y="3047"/>
                  </a:lnTo>
                  <a:lnTo>
                    <a:pt x="2070" y="3975"/>
                  </a:lnTo>
                  <a:lnTo>
                    <a:pt x="4267" y="4559"/>
                  </a:lnTo>
                  <a:lnTo>
                    <a:pt x="6451" y="4902"/>
                  </a:lnTo>
                  <a:lnTo>
                    <a:pt x="6972" y="1600"/>
                  </a:lnTo>
                  <a:lnTo>
                    <a:pt x="5016" y="1295"/>
                  </a:lnTo>
                  <a:lnTo>
                    <a:pt x="3124" y="787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0" name="object 4640" descr=""/>
            <p:cNvSpPr/>
            <p:nvPr/>
          </p:nvSpPr>
          <p:spPr>
            <a:xfrm>
              <a:off x="2562785" y="2533165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190" y="0"/>
                  </a:moveTo>
                  <a:lnTo>
                    <a:pt x="0" y="431"/>
                  </a:lnTo>
                  <a:lnTo>
                    <a:pt x="2070" y="1358"/>
                  </a:lnTo>
                  <a:lnTo>
                    <a:pt x="4267" y="1943"/>
                  </a:lnTo>
                  <a:lnTo>
                    <a:pt x="6451" y="2285"/>
                  </a:lnTo>
                  <a:lnTo>
                    <a:pt x="6527" y="1828"/>
                  </a:lnTo>
                  <a:lnTo>
                    <a:pt x="4368" y="1485"/>
                  </a:lnTo>
                  <a:lnTo>
                    <a:pt x="2222" y="91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1" name="object 4641" descr=""/>
            <p:cNvSpPr/>
            <p:nvPr/>
          </p:nvSpPr>
          <p:spPr>
            <a:xfrm>
              <a:off x="2569240" y="2532148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507" y="0"/>
                  </a:moveTo>
                  <a:lnTo>
                    <a:pt x="6400" y="3898"/>
                  </a:lnTo>
                  <a:lnTo>
                    <a:pt x="6616" y="571"/>
                  </a:lnTo>
                  <a:lnTo>
                    <a:pt x="2730" y="266"/>
                  </a:lnTo>
                  <a:lnTo>
                    <a:pt x="1485" y="139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2" name="object 4642" descr=""/>
            <p:cNvSpPr/>
            <p:nvPr/>
          </p:nvSpPr>
          <p:spPr>
            <a:xfrm>
              <a:off x="2569240" y="2534992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63" y="0"/>
                  </a:moveTo>
                  <a:lnTo>
                    <a:pt x="6400" y="1054"/>
                  </a:lnTo>
                  <a:lnTo>
                    <a:pt x="6426" y="584"/>
                  </a:lnTo>
                  <a:lnTo>
                    <a:pt x="5372" y="520"/>
                  </a:lnTo>
                  <a:lnTo>
                    <a:pt x="2489" y="279"/>
                  </a:lnTo>
                  <a:lnTo>
                    <a:pt x="2222" y="266"/>
                  </a:lnTo>
                  <a:lnTo>
                    <a:pt x="1689" y="203"/>
                  </a:lnTo>
                  <a:lnTo>
                    <a:pt x="1142" y="15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3" name="object 4643" descr=""/>
            <p:cNvSpPr/>
            <p:nvPr/>
          </p:nvSpPr>
          <p:spPr>
            <a:xfrm>
              <a:off x="2575642" y="253270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15" y="0"/>
                  </a:moveTo>
                  <a:lnTo>
                    <a:pt x="0" y="3340"/>
                  </a:lnTo>
                  <a:lnTo>
                    <a:pt x="2108" y="3479"/>
                  </a:lnTo>
                  <a:lnTo>
                    <a:pt x="4229" y="3568"/>
                  </a:lnTo>
                  <a:lnTo>
                    <a:pt x="6362" y="3606"/>
                  </a:lnTo>
                  <a:lnTo>
                    <a:pt x="6413" y="266"/>
                  </a:lnTo>
                  <a:lnTo>
                    <a:pt x="4356" y="228"/>
                  </a:lnTo>
                  <a:lnTo>
                    <a:pt x="2286" y="13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4" name="object 4644" descr=""/>
            <p:cNvSpPr/>
            <p:nvPr/>
          </p:nvSpPr>
          <p:spPr>
            <a:xfrm>
              <a:off x="2575642" y="2535578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25" y="0"/>
                  </a:moveTo>
                  <a:lnTo>
                    <a:pt x="0" y="469"/>
                  </a:lnTo>
                  <a:lnTo>
                    <a:pt x="2108" y="609"/>
                  </a:lnTo>
                  <a:lnTo>
                    <a:pt x="4229" y="698"/>
                  </a:lnTo>
                  <a:lnTo>
                    <a:pt x="6362" y="736"/>
                  </a:lnTo>
                  <a:lnTo>
                    <a:pt x="6375" y="266"/>
                  </a:lnTo>
                  <a:lnTo>
                    <a:pt x="4254" y="228"/>
                  </a:lnTo>
                  <a:lnTo>
                    <a:pt x="2133" y="13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5" name="object 4645" descr=""/>
            <p:cNvSpPr/>
            <p:nvPr/>
          </p:nvSpPr>
          <p:spPr>
            <a:xfrm>
              <a:off x="2582009" y="253285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210" y="0"/>
                  </a:moveTo>
                  <a:lnTo>
                    <a:pt x="4165" y="127"/>
                  </a:lnTo>
                  <a:lnTo>
                    <a:pt x="2108" y="152"/>
                  </a:lnTo>
                  <a:lnTo>
                    <a:pt x="50" y="114"/>
                  </a:lnTo>
                  <a:lnTo>
                    <a:pt x="0" y="3454"/>
                  </a:lnTo>
                  <a:lnTo>
                    <a:pt x="2120" y="3492"/>
                  </a:lnTo>
                  <a:lnTo>
                    <a:pt x="4254" y="3467"/>
                  </a:lnTo>
                  <a:lnTo>
                    <a:pt x="6400" y="3340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6" name="object 4646" descr=""/>
            <p:cNvSpPr/>
            <p:nvPr/>
          </p:nvSpPr>
          <p:spPr>
            <a:xfrm>
              <a:off x="2582009" y="2535729"/>
              <a:ext cx="6985" cy="635"/>
            </a:xfrm>
            <a:custGeom>
              <a:avLst/>
              <a:gdLst/>
              <a:ahLst/>
              <a:cxnLst/>
              <a:rect l="l" t="t" r="r" b="b"/>
              <a:pathLst>
                <a:path w="6985" h="635">
                  <a:moveTo>
                    <a:pt x="6375" y="0"/>
                  </a:moveTo>
                  <a:lnTo>
                    <a:pt x="4241" y="127"/>
                  </a:lnTo>
                  <a:lnTo>
                    <a:pt x="2120" y="152"/>
                  </a:lnTo>
                  <a:lnTo>
                    <a:pt x="0" y="114"/>
                  </a:lnTo>
                  <a:lnTo>
                    <a:pt x="0" y="584"/>
                  </a:lnTo>
                  <a:lnTo>
                    <a:pt x="2120" y="622"/>
                  </a:lnTo>
                  <a:lnTo>
                    <a:pt x="4254" y="596"/>
                  </a:lnTo>
                  <a:lnTo>
                    <a:pt x="6400" y="469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7" name="object 4647" descr=""/>
            <p:cNvSpPr/>
            <p:nvPr/>
          </p:nvSpPr>
          <p:spPr>
            <a:xfrm>
              <a:off x="2588215" y="253218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045" y="0"/>
                  </a:moveTo>
                  <a:lnTo>
                    <a:pt x="4076" y="368"/>
                  </a:lnTo>
                  <a:lnTo>
                    <a:pt x="2044" y="571"/>
                  </a:lnTo>
                  <a:lnTo>
                    <a:pt x="0" y="685"/>
                  </a:lnTo>
                  <a:lnTo>
                    <a:pt x="190" y="4013"/>
                  </a:lnTo>
                  <a:lnTo>
                    <a:pt x="2336" y="3898"/>
                  </a:lnTo>
                  <a:lnTo>
                    <a:pt x="4483" y="3683"/>
                  </a:lnTo>
                  <a:lnTo>
                    <a:pt x="6642" y="3289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8" name="object 4648" descr=""/>
            <p:cNvSpPr/>
            <p:nvPr/>
          </p:nvSpPr>
          <p:spPr>
            <a:xfrm>
              <a:off x="2588380" y="2535013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6388" y="0"/>
                  </a:moveTo>
                  <a:lnTo>
                    <a:pt x="4267" y="380"/>
                  </a:lnTo>
                  <a:lnTo>
                    <a:pt x="2133" y="596"/>
                  </a:lnTo>
                  <a:lnTo>
                    <a:pt x="0" y="723"/>
                  </a:lnTo>
                  <a:lnTo>
                    <a:pt x="25" y="1181"/>
                  </a:lnTo>
                  <a:lnTo>
                    <a:pt x="2171" y="1066"/>
                  </a:lnTo>
                  <a:lnTo>
                    <a:pt x="4317" y="850"/>
                  </a:lnTo>
                  <a:lnTo>
                    <a:pt x="6476" y="457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9" name="object 4649" descr=""/>
            <p:cNvSpPr/>
            <p:nvPr/>
          </p:nvSpPr>
          <p:spPr>
            <a:xfrm>
              <a:off x="2594259" y="2530484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5537" y="0"/>
                  </a:moveTo>
                  <a:lnTo>
                    <a:pt x="0" y="1701"/>
                  </a:lnTo>
                  <a:lnTo>
                    <a:pt x="596" y="4991"/>
                  </a:lnTo>
                  <a:lnTo>
                    <a:pt x="7035" y="2984"/>
                  </a:lnTo>
                  <a:lnTo>
                    <a:pt x="553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0" name="object 4650" descr=""/>
            <p:cNvSpPr/>
            <p:nvPr/>
          </p:nvSpPr>
          <p:spPr>
            <a:xfrm>
              <a:off x="2594780" y="2533049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299" y="0"/>
                  </a:moveTo>
                  <a:lnTo>
                    <a:pt x="0" y="1955"/>
                  </a:lnTo>
                  <a:lnTo>
                    <a:pt x="76" y="2425"/>
                  </a:lnTo>
                  <a:lnTo>
                    <a:pt x="6515" y="419"/>
                  </a:lnTo>
                  <a:lnTo>
                    <a:pt x="629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1" name="object 4651" descr=""/>
            <p:cNvSpPr/>
            <p:nvPr/>
          </p:nvSpPr>
          <p:spPr>
            <a:xfrm>
              <a:off x="2599792" y="2527078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3187" y="0"/>
                  </a:moveTo>
                  <a:lnTo>
                    <a:pt x="0" y="3403"/>
                  </a:lnTo>
                  <a:lnTo>
                    <a:pt x="1498" y="6388"/>
                  </a:lnTo>
                  <a:lnTo>
                    <a:pt x="6438" y="749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2" name="object 4652" descr=""/>
            <p:cNvSpPr/>
            <p:nvPr/>
          </p:nvSpPr>
          <p:spPr>
            <a:xfrm>
              <a:off x="2601088" y="2527726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4686" y="0"/>
                  </a:moveTo>
                  <a:lnTo>
                    <a:pt x="0" y="5321"/>
                  </a:lnTo>
                  <a:lnTo>
                    <a:pt x="203" y="5740"/>
                  </a:lnTo>
                  <a:lnTo>
                    <a:pt x="5143" y="101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3" name="object 4653" descr=""/>
            <p:cNvSpPr/>
            <p:nvPr/>
          </p:nvSpPr>
          <p:spPr>
            <a:xfrm>
              <a:off x="2601983" y="2520466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2539" y="0"/>
                  </a:moveTo>
                  <a:lnTo>
                    <a:pt x="0" y="2171"/>
                  </a:lnTo>
                  <a:lnTo>
                    <a:pt x="520" y="2781"/>
                  </a:lnTo>
                  <a:lnTo>
                    <a:pt x="863" y="3454"/>
                  </a:lnTo>
                  <a:lnTo>
                    <a:pt x="1104" y="4597"/>
                  </a:lnTo>
                  <a:lnTo>
                    <a:pt x="1142" y="4991"/>
                  </a:lnTo>
                  <a:lnTo>
                    <a:pt x="1117" y="5816"/>
                  </a:lnTo>
                  <a:lnTo>
                    <a:pt x="990" y="6616"/>
                  </a:lnTo>
                  <a:lnTo>
                    <a:pt x="4241" y="7365"/>
                  </a:lnTo>
                  <a:lnTo>
                    <a:pt x="4317" y="7023"/>
                  </a:lnTo>
                  <a:lnTo>
                    <a:pt x="4444" y="6096"/>
                  </a:lnTo>
                  <a:lnTo>
                    <a:pt x="4483" y="4826"/>
                  </a:lnTo>
                  <a:lnTo>
                    <a:pt x="4432" y="4165"/>
                  </a:lnTo>
                  <a:lnTo>
                    <a:pt x="4152" y="2870"/>
                  </a:lnTo>
                  <a:lnTo>
                    <a:pt x="3936" y="2235"/>
                  </a:lnTo>
                  <a:lnTo>
                    <a:pt x="3340" y="1041"/>
                  </a:lnTo>
                  <a:lnTo>
                    <a:pt x="2959" y="49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4" name="object 4654" descr=""/>
            <p:cNvSpPr/>
            <p:nvPr/>
          </p:nvSpPr>
          <p:spPr>
            <a:xfrm>
              <a:off x="2604167" y="2520466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355" y="0"/>
                  </a:moveTo>
                  <a:lnTo>
                    <a:pt x="0" y="304"/>
                  </a:lnTo>
                  <a:lnTo>
                    <a:pt x="393" y="774"/>
                  </a:lnTo>
                  <a:lnTo>
                    <a:pt x="749" y="1295"/>
                  </a:lnTo>
                  <a:lnTo>
                    <a:pt x="1308" y="2413"/>
                  </a:lnTo>
                  <a:lnTo>
                    <a:pt x="1523" y="3009"/>
                  </a:lnTo>
                  <a:lnTo>
                    <a:pt x="1777" y="4229"/>
                  </a:lnTo>
                  <a:lnTo>
                    <a:pt x="1828" y="4851"/>
                  </a:lnTo>
                  <a:lnTo>
                    <a:pt x="1816" y="5753"/>
                  </a:lnTo>
                  <a:lnTo>
                    <a:pt x="1790" y="6057"/>
                  </a:lnTo>
                  <a:lnTo>
                    <a:pt x="1676" y="6946"/>
                  </a:lnTo>
                  <a:lnTo>
                    <a:pt x="1600" y="7251"/>
                  </a:lnTo>
                  <a:lnTo>
                    <a:pt x="2057" y="7365"/>
                  </a:lnTo>
                  <a:lnTo>
                    <a:pt x="2133" y="7023"/>
                  </a:lnTo>
                  <a:lnTo>
                    <a:pt x="2260" y="6096"/>
                  </a:lnTo>
                  <a:lnTo>
                    <a:pt x="2298" y="4826"/>
                  </a:lnTo>
                  <a:lnTo>
                    <a:pt x="2247" y="4165"/>
                  </a:lnTo>
                  <a:lnTo>
                    <a:pt x="1968" y="2870"/>
                  </a:lnTo>
                  <a:lnTo>
                    <a:pt x="1752" y="2235"/>
                  </a:lnTo>
                  <a:lnTo>
                    <a:pt x="1155" y="1041"/>
                  </a:lnTo>
                  <a:lnTo>
                    <a:pt x="774" y="495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5" name="object 4655" descr=""/>
            <p:cNvSpPr/>
            <p:nvPr/>
          </p:nvSpPr>
          <p:spPr>
            <a:xfrm>
              <a:off x="2597415" y="2516774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028" y="0"/>
                  </a:moveTo>
                  <a:lnTo>
                    <a:pt x="0" y="3175"/>
                  </a:lnTo>
                  <a:lnTo>
                    <a:pt x="914" y="3479"/>
                  </a:lnTo>
                  <a:lnTo>
                    <a:pt x="1790" y="3835"/>
                  </a:lnTo>
                  <a:lnTo>
                    <a:pt x="3352" y="4724"/>
                  </a:lnTo>
                  <a:lnTo>
                    <a:pt x="4051" y="5257"/>
                  </a:lnTo>
                  <a:lnTo>
                    <a:pt x="4571" y="5867"/>
                  </a:lnTo>
                  <a:lnTo>
                    <a:pt x="7111" y="3695"/>
                  </a:lnTo>
                  <a:lnTo>
                    <a:pt x="6261" y="2705"/>
                  </a:lnTo>
                  <a:lnTo>
                    <a:pt x="5245" y="1955"/>
                  </a:lnTo>
                  <a:lnTo>
                    <a:pt x="3174" y="787"/>
                  </a:lnTo>
                  <a:lnTo>
                    <a:pt x="2108" y="355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6" name="object 4656" descr=""/>
            <p:cNvSpPr/>
            <p:nvPr/>
          </p:nvSpPr>
          <p:spPr>
            <a:xfrm>
              <a:off x="2598304" y="251677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139" y="0"/>
                  </a:moveTo>
                  <a:lnTo>
                    <a:pt x="0" y="444"/>
                  </a:lnTo>
                  <a:lnTo>
                    <a:pt x="1054" y="787"/>
                  </a:lnTo>
                  <a:lnTo>
                    <a:pt x="2095" y="1219"/>
                  </a:lnTo>
                  <a:lnTo>
                    <a:pt x="4102" y="2349"/>
                  </a:lnTo>
                  <a:lnTo>
                    <a:pt x="5067" y="3060"/>
                  </a:lnTo>
                  <a:lnTo>
                    <a:pt x="5867" y="4000"/>
                  </a:lnTo>
                  <a:lnTo>
                    <a:pt x="6222" y="3695"/>
                  </a:lnTo>
                  <a:lnTo>
                    <a:pt x="5372" y="2705"/>
                  </a:lnTo>
                  <a:lnTo>
                    <a:pt x="4356" y="1955"/>
                  </a:lnTo>
                  <a:lnTo>
                    <a:pt x="2285" y="787"/>
                  </a:lnTo>
                  <a:lnTo>
                    <a:pt x="1219" y="355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7" name="object 4657" descr=""/>
            <p:cNvSpPr/>
            <p:nvPr/>
          </p:nvSpPr>
          <p:spPr>
            <a:xfrm>
              <a:off x="2591601" y="2515479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42" y="0"/>
                  </a:moveTo>
                  <a:lnTo>
                    <a:pt x="0" y="3327"/>
                  </a:lnTo>
                  <a:lnTo>
                    <a:pt x="1993" y="3530"/>
                  </a:lnTo>
                  <a:lnTo>
                    <a:pt x="3975" y="3873"/>
                  </a:lnTo>
                  <a:lnTo>
                    <a:pt x="5803" y="4470"/>
                  </a:lnTo>
                  <a:lnTo>
                    <a:pt x="6845" y="1295"/>
                  </a:lnTo>
                  <a:lnTo>
                    <a:pt x="4686" y="596"/>
                  </a:lnTo>
                  <a:lnTo>
                    <a:pt x="2514" y="228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8" name="object 4658" descr=""/>
            <p:cNvSpPr/>
            <p:nvPr/>
          </p:nvSpPr>
          <p:spPr>
            <a:xfrm>
              <a:off x="2591893" y="2515479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50" y="0"/>
                  </a:moveTo>
                  <a:lnTo>
                    <a:pt x="0" y="469"/>
                  </a:lnTo>
                  <a:lnTo>
                    <a:pt x="2146" y="685"/>
                  </a:lnTo>
                  <a:lnTo>
                    <a:pt x="4292" y="1054"/>
                  </a:lnTo>
                  <a:lnTo>
                    <a:pt x="6400" y="1739"/>
                  </a:lnTo>
                  <a:lnTo>
                    <a:pt x="6553" y="1295"/>
                  </a:lnTo>
                  <a:lnTo>
                    <a:pt x="4394" y="596"/>
                  </a:lnTo>
                  <a:lnTo>
                    <a:pt x="2222" y="22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9" name="object 4659" descr=""/>
            <p:cNvSpPr/>
            <p:nvPr/>
          </p:nvSpPr>
          <p:spPr>
            <a:xfrm>
              <a:off x="2585448" y="251518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159" y="0"/>
                  </a:moveTo>
                  <a:lnTo>
                    <a:pt x="0" y="63"/>
                  </a:lnTo>
                  <a:lnTo>
                    <a:pt x="88" y="3403"/>
                  </a:lnTo>
                  <a:lnTo>
                    <a:pt x="2120" y="3352"/>
                  </a:lnTo>
                  <a:lnTo>
                    <a:pt x="4152" y="3416"/>
                  </a:lnTo>
                  <a:lnTo>
                    <a:pt x="6159" y="3619"/>
                  </a:lnTo>
                  <a:lnTo>
                    <a:pt x="6489" y="292"/>
                  </a:lnTo>
                  <a:lnTo>
                    <a:pt x="4330" y="76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0" name="object 4660" descr=""/>
            <p:cNvSpPr/>
            <p:nvPr/>
          </p:nvSpPr>
          <p:spPr>
            <a:xfrm>
              <a:off x="2585448" y="2515187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2159" y="0"/>
                  </a:moveTo>
                  <a:lnTo>
                    <a:pt x="0" y="63"/>
                  </a:lnTo>
                  <a:lnTo>
                    <a:pt x="12" y="533"/>
                  </a:lnTo>
                  <a:lnTo>
                    <a:pt x="2159" y="469"/>
                  </a:lnTo>
                  <a:lnTo>
                    <a:pt x="4305" y="546"/>
                  </a:lnTo>
                  <a:lnTo>
                    <a:pt x="6451" y="761"/>
                  </a:lnTo>
                  <a:lnTo>
                    <a:pt x="6489" y="292"/>
                  </a:lnTo>
                  <a:lnTo>
                    <a:pt x="4330" y="76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1" name="object 4661" descr=""/>
            <p:cNvSpPr/>
            <p:nvPr/>
          </p:nvSpPr>
          <p:spPr>
            <a:xfrm>
              <a:off x="2578976" y="251525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477" y="0"/>
                  </a:moveTo>
                  <a:lnTo>
                    <a:pt x="0" y="711"/>
                  </a:lnTo>
                  <a:lnTo>
                    <a:pt x="558" y="4000"/>
                  </a:lnTo>
                  <a:lnTo>
                    <a:pt x="2501" y="3670"/>
                  </a:lnTo>
                  <a:lnTo>
                    <a:pt x="3073" y="3581"/>
                  </a:lnTo>
                  <a:lnTo>
                    <a:pt x="4546" y="3429"/>
                  </a:lnTo>
                  <a:lnTo>
                    <a:pt x="5549" y="3365"/>
                  </a:lnTo>
                  <a:lnTo>
                    <a:pt x="6565" y="3340"/>
                  </a:lnTo>
                  <a:lnTo>
                    <a:pt x="647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2" name="object 4662" descr=""/>
            <p:cNvSpPr/>
            <p:nvPr/>
          </p:nvSpPr>
          <p:spPr>
            <a:xfrm>
              <a:off x="2578976" y="2515253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6477" y="0"/>
                  </a:moveTo>
                  <a:lnTo>
                    <a:pt x="0" y="711"/>
                  </a:lnTo>
                  <a:lnTo>
                    <a:pt x="76" y="1168"/>
                  </a:lnTo>
                  <a:lnTo>
                    <a:pt x="1625" y="901"/>
                  </a:lnTo>
                  <a:lnTo>
                    <a:pt x="2984" y="698"/>
                  </a:lnTo>
                  <a:lnTo>
                    <a:pt x="4343" y="558"/>
                  </a:lnTo>
                  <a:lnTo>
                    <a:pt x="5410" y="495"/>
                  </a:lnTo>
                  <a:lnTo>
                    <a:pt x="6489" y="469"/>
                  </a:lnTo>
                  <a:lnTo>
                    <a:pt x="64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3" name="object 4663" descr=""/>
            <p:cNvSpPr/>
            <p:nvPr/>
          </p:nvSpPr>
          <p:spPr>
            <a:xfrm>
              <a:off x="2572828" y="2515968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146" y="0"/>
                  </a:moveTo>
                  <a:lnTo>
                    <a:pt x="4102" y="342"/>
                  </a:lnTo>
                  <a:lnTo>
                    <a:pt x="2044" y="660"/>
                  </a:lnTo>
                  <a:lnTo>
                    <a:pt x="0" y="927"/>
                  </a:lnTo>
                  <a:lnTo>
                    <a:pt x="419" y="4241"/>
                  </a:lnTo>
                  <a:lnTo>
                    <a:pt x="2540" y="3975"/>
                  </a:lnTo>
                  <a:lnTo>
                    <a:pt x="4622" y="3644"/>
                  </a:lnTo>
                  <a:lnTo>
                    <a:pt x="6705" y="3289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4" name="object 4664" descr=""/>
            <p:cNvSpPr/>
            <p:nvPr/>
          </p:nvSpPr>
          <p:spPr>
            <a:xfrm>
              <a:off x="2572828" y="2515968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6146" y="0"/>
                  </a:moveTo>
                  <a:lnTo>
                    <a:pt x="4102" y="342"/>
                  </a:lnTo>
                  <a:lnTo>
                    <a:pt x="2044" y="660"/>
                  </a:lnTo>
                  <a:lnTo>
                    <a:pt x="0" y="927"/>
                  </a:lnTo>
                  <a:lnTo>
                    <a:pt x="63" y="1396"/>
                  </a:lnTo>
                  <a:lnTo>
                    <a:pt x="2120" y="1130"/>
                  </a:lnTo>
                  <a:lnTo>
                    <a:pt x="6223" y="457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5" name="object 4665" descr=""/>
            <p:cNvSpPr/>
            <p:nvPr/>
          </p:nvSpPr>
          <p:spPr>
            <a:xfrm>
              <a:off x="2566689" y="251689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134" y="0"/>
                  </a:moveTo>
                  <a:lnTo>
                    <a:pt x="4089" y="266"/>
                  </a:lnTo>
                  <a:lnTo>
                    <a:pt x="2044" y="469"/>
                  </a:lnTo>
                  <a:lnTo>
                    <a:pt x="0" y="584"/>
                  </a:lnTo>
                  <a:lnTo>
                    <a:pt x="190" y="3924"/>
                  </a:lnTo>
                  <a:lnTo>
                    <a:pt x="2324" y="3797"/>
                  </a:lnTo>
                  <a:lnTo>
                    <a:pt x="4457" y="3581"/>
                  </a:lnTo>
                  <a:lnTo>
                    <a:pt x="6565" y="3314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6" name="object 4666" descr=""/>
            <p:cNvSpPr/>
            <p:nvPr/>
          </p:nvSpPr>
          <p:spPr>
            <a:xfrm>
              <a:off x="2566689" y="2516896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6134" y="0"/>
                  </a:moveTo>
                  <a:lnTo>
                    <a:pt x="4089" y="266"/>
                  </a:lnTo>
                  <a:lnTo>
                    <a:pt x="2044" y="469"/>
                  </a:lnTo>
                  <a:lnTo>
                    <a:pt x="0" y="584"/>
                  </a:lnTo>
                  <a:lnTo>
                    <a:pt x="25" y="1054"/>
                  </a:lnTo>
                  <a:lnTo>
                    <a:pt x="2082" y="939"/>
                  </a:lnTo>
                  <a:lnTo>
                    <a:pt x="4140" y="723"/>
                  </a:lnTo>
                  <a:lnTo>
                    <a:pt x="6197" y="469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7" name="object 4667" descr=""/>
            <p:cNvSpPr/>
            <p:nvPr/>
          </p:nvSpPr>
          <p:spPr>
            <a:xfrm>
              <a:off x="2560416" y="251748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273" y="0"/>
                  </a:moveTo>
                  <a:lnTo>
                    <a:pt x="4229" y="114"/>
                  </a:lnTo>
                  <a:lnTo>
                    <a:pt x="2184" y="139"/>
                  </a:lnTo>
                  <a:lnTo>
                    <a:pt x="165" y="38"/>
                  </a:lnTo>
                  <a:lnTo>
                    <a:pt x="0" y="3378"/>
                  </a:lnTo>
                  <a:lnTo>
                    <a:pt x="2159" y="3479"/>
                  </a:lnTo>
                  <a:lnTo>
                    <a:pt x="4318" y="3454"/>
                  </a:lnTo>
                  <a:lnTo>
                    <a:pt x="6464" y="3327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8" name="object 4668" descr=""/>
            <p:cNvSpPr/>
            <p:nvPr/>
          </p:nvSpPr>
          <p:spPr>
            <a:xfrm>
              <a:off x="2560556" y="2517484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6134" y="0"/>
                  </a:moveTo>
                  <a:lnTo>
                    <a:pt x="4089" y="114"/>
                  </a:lnTo>
                  <a:lnTo>
                    <a:pt x="2044" y="139"/>
                  </a:lnTo>
                  <a:lnTo>
                    <a:pt x="25" y="38"/>
                  </a:lnTo>
                  <a:lnTo>
                    <a:pt x="0" y="508"/>
                  </a:lnTo>
                  <a:lnTo>
                    <a:pt x="2044" y="609"/>
                  </a:lnTo>
                  <a:lnTo>
                    <a:pt x="4102" y="584"/>
                  </a:lnTo>
                  <a:lnTo>
                    <a:pt x="6159" y="469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9" name="object 4669" descr=""/>
            <p:cNvSpPr/>
            <p:nvPr/>
          </p:nvSpPr>
          <p:spPr>
            <a:xfrm>
              <a:off x="2553949" y="2516828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622" y="0"/>
                  </a:moveTo>
                  <a:lnTo>
                    <a:pt x="0" y="3276"/>
                  </a:lnTo>
                  <a:lnTo>
                    <a:pt x="2146" y="3682"/>
                  </a:lnTo>
                  <a:lnTo>
                    <a:pt x="4305" y="3924"/>
                  </a:lnTo>
                  <a:lnTo>
                    <a:pt x="6464" y="4038"/>
                  </a:lnTo>
                  <a:lnTo>
                    <a:pt x="6629" y="698"/>
                  </a:lnTo>
                  <a:lnTo>
                    <a:pt x="4610" y="596"/>
                  </a:lnTo>
                  <a:lnTo>
                    <a:pt x="2590" y="38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0" name="object 4670" descr=""/>
            <p:cNvSpPr/>
            <p:nvPr/>
          </p:nvSpPr>
          <p:spPr>
            <a:xfrm>
              <a:off x="2554483" y="2516828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88" y="0"/>
                  </a:moveTo>
                  <a:lnTo>
                    <a:pt x="0" y="457"/>
                  </a:lnTo>
                  <a:lnTo>
                    <a:pt x="1993" y="838"/>
                  </a:lnTo>
                  <a:lnTo>
                    <a:pt x="4025" y="1066"/>
                  </a:lnTo>
                  <a:lnTo>
                    <a:pt x="6070" y="1168"/>
                  </a:lnTo>
                  <a:lnTo>
                    <a:pt x="6096" y="698"/>
                  </a:lnTo>
                  <a:lnTo>
                    <a:pt x="4076" y="596"/>
                  </a:lnTo>
                  <a:lnTo>
                    <a:pt x="2057" y="38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1" name="object 4671" descr=""/>
            <p:cNvSpPr/>
            <p:nvPr/>
          </p:nvSpPr>
          <p:spPr>
            <a:xfrm>
              <a:off x="2547627" y="251523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1155" y="0"/>
                  </a:moveTo>
                  <a:lnTo>
                    <a:pt x="0" y="3136"/>
                  </a:lnTo>
                  <a:lnTo>
                    <a:pt x="2057" y="3886"/>
                  </a:lnTo>
                  <a:lnTo>
                    <a:pt x="4178" y="4470"/>
                  </a:lnTo>
                  <a:lnTo>
                    <a:pt x="6324" y="4876"/>
                  </a:lnTo>
                  <a:lnTo>
                    <a:pt x="6946" y="1587"/>
                  </a:lnTo>
                  <a:lnTo>
                    <a:pt x="4965" y="1219"/>
                  </a:lnTo>
                  <a:lnTo>
                    <a:pt x="3035" y="685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2" name="object 4672" descr=""/>
            <p:cNvSpPr/>
            <p:nvPr/>
          </p:nvSpPr>
          <p:spPr>
            <a:xfrm>
              <a:off x="2548618" y="2515236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165" y="0"/>
                  </a:moveTo>
                  <a:lnTo>
                    <a:pt x="0" y="444"/>
                  </a:lnTo>
                  <a:lnTo>
                    <a:pt x="1905" y="1143"/>
                  </a:lnTo>
                  <a:lnTo>
                    <a:pt x="3873" y="1676"/>
                  </a:lnTo>
                  <a:lnTo>
                    <a:pt x="5867" y="2044"/>
                  </a:lnTo>
                  <a:lnTo>
                    <a:pt x="5956" y="1587"/>
                  </a:lnTo>
                  <a:lnTo>
                    <a:pt x="3975" y="1219"/>
                  </a:lnTo>
                  <a:lnTo>
                    <a:pt x="2044" y="68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3" name="object 4673" descr=""/>
            <p:cNvSpPr/>
            <p:nvPr/>
          </p:nvSpPr>
          <p:spPr>
            <a:xfrm>
              <a:off x="2541681" y="2512694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676" y="0"/>
                  </a:moveTo>
                  <a:lnTo>
                    <a:pt x="0" y="2895"/>
                  </a:lnTo>
                  <a:lnTo>
                    <a:pt x="1905" y="3987"/>
                  </a:lnTo>
                  <a:lnTo>
                    <a:pt x="3886" y="4927"/>
                  </a:lnTo>
                  <a:lnTo>
                    <a:pt x="5943" y="5676"/>
                  </a:lnTo>
                  <a:lnTo>
                    <a:pt x="7099" y="2540"/>
                  </a:lnTo>
                  <a:lnTo>
                    <a:pt x="5219" y="1854"/>
                  </a:lnTo>
                  <a:lnTo>
                    <a:pt x="3403" y="1003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4" name="object 4674" descr=""/>
            <p:cNvSpPr/>
            <p:nvPr/>
          </p:nvSpPr>
          <p:spPr>
            <a:xfrm>
              <a:off x="2543129" y="2512694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28" y="0"/>
                  </a:moveTo>
                  <a:lnTo>
                    <a:pt x="0" y="406"/>
                  </a:lnTo>
                  <a:lnTo>
                    <a:pt x="1752" y="1422"/>
                  </a:lnTo>
                  <a:lnTo>
                    <a:pt x="3594" y="2286"/>
                  </a:lnTo>
                  <a:lnTo>
                    <a:pt x="5486" y="2984"/>
                  </a:lnTo>
                  <a:lnTo>
                    <a:pt x="5651" y="2540"/>
                  </a:lnTo>
                  <a:lnTo>
                    <a:pt x="3771" y="1854"/>
                  </a:lnTo>
                  <a:lnTo>
                    <a:pt x="1955" y="100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5" name="object 4675" descr=""/>
            <p:cNvSpPr/>
            <p:nvPr/>
          </p:nvSpPr>
          <p:spPr>
            <a:xfrm>
              <a:off x="2536304" y="250927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2108" y="0"/>
                  </a:moveTo>
                  <a:lnTo>
                    <a:pt x="0" y="2590"/>
                  </a:lnTo>
                  <a:lnTo>
                    <a:pt x="1689" y="3962"/>
                  </a:lnTo>
                  <a:lnTo>
                    <a:pt x="3492" y="5219"/>
                  </a:lnTo>
                  <a:lnTo>
                    <a:pt x="5384" y="6311"/>
                  </a:lnTo>
                  <a:lnTo>
                    <a:pt x="7048" y="3416"/>
                  </a:lnTo>
                  <a:lnTo>
                    <a:pt x="5321" y="2425"/>
                  </a:lnTo>
                  <a:lnTo>
                    <a:pt x="3670" y="1270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6" name="object 4676" descr=""/>
            <p:cNvSpPr/>
            <p:nvPr/>
          </p:nvSpPr>
          <p:spPr>
            <a:xfrm>
              <a:off x="2538120" y="2509271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92" y="0"/>
                  </a:moveTo>
                  <a:lnTo>
                    <a:pt x="0" y="368"/>
                  </a:lnTo>
                  <a:lnTo>
                    <a:pt x="1574" y="1651"/>
                  </a:lnTo>
                  <a:lnTo>
                    <a:pt x="3251" y="2806"/>
                  </a:lnTo>
                  <a:lnTo>
                    <a:pt x="5003" y="3822"/>
                  </a:lnTo>
                  <a:lnTo>
                    <a:pt x="5232" y="3416"/>
                  </a:lnTo>
                  <a:lnTo>
                    <a:pt x="3505" y="2425"/>
                  </a:lnTo>
                  <a:lnTo>
                    <a:pt x="1854" y="1270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7" name="object 4677" descr=""/>
            <p:cNvSpPr/>
            <p:nvPr/>
          </p:nvSpPr>
          <p:spPr>
            <a:xfrm>
              <a:off x="2531540" y="2505156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539" y="0"/>
                  </a:moveTo>
                  <a:lnTo>
                    <a:pt x="0" y="2171"/>
                  </a:lnTo>
                  <a:lnTo>
                    <a:pt x="723" y="3022"/>
                  </a:lnTo>
                  <a:lnTo>
                    <a:pt x="1511" y="3810"/>
                  </a:lnTo>
                  <a:lnTo>
                    <a:pt x="2705" y="4940"/>
                  </a:lnTo>
                  <a:lnTo>
                    <a:pt x="3517" y="5664"/>
                  </a:lnTo>
                  <a:lnTo>
                    <a:pt x="4762" y="6705"/>
                  </a:lnTo>
                  <a:lnTo>
                    <a:pt x="6870" y="4114"/>
                  </a:lnTo>
                  <a:lnTo>
                    <a:pt x="5295" y="2832"/>
                  </a:lnTo>
                  <a:lnTo>
                    <a:pt x="3797" y="1473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8" name="object 4678" descr=""/>
            <p:cNvSpPr/>
            <p:nvPr/>
          </p:nvSpPr>
          <p:spPr>
            <a:xfrm>
              <a:off x="2533724" y="250515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55" y="0"/>
                  </a:moveTo>
                  <a:lnTo>
                    <a:pt x="0" y="304"/>
                  </a:lnTo>
                  <a:lnTo>
                    <a:pt x="1282" y="1816"/>
                  </a:lnTo>
                  <a:lnTo>
                    <a:pt x="2806" y="3175"/>
                  </a:lnTo>
                  <a:lnTo>
                    <a:pt x="4394" y="4483"/>
                  </a:lnTo>
                  <a:lnTo>
                    <a:pt x="4686" y="4114"/>
                  </a:lnTo>
                  <a:lnTo>
                    <a:pt x="3111" y="2832"/>
                  </a:lnTo>
                  <a:lnTo>
                    <a:pt x="1612" y="1473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9" name="object 4679" descr=""/>
            <p:cNvSpPr/>
            <p:nvPr/>
          </p:nvSpPr>
          <p:spPr>
            <a:xfrm>
              <a:off x="2528211" y="2500464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289" y="0"/>
                  </a:moveTo>
                  <a:lnTo>
                    <a:pt x="0" y="609"/>
                  </a:lnTo>
                  <a:lnTo>
                    <a:pt x="241" y="1879"/>
                  </a:lnTo>
                  <a:lnTo>
                    <a:pt x="736" y="3022"/>
                  </a:lnTo>
                  <a:lnTo>
                    <a:pt x="1904" y="5080"/>
                  </a:lnTo>
                  <a:lnTo>
                    <a:pt x="2590" y="6007"/>
                  </a:lnTo>
                  <a:lnTo>
                    <a:pt x="3327" y="6858"/>
                  </a:lnTo>
                  <a:lnTo>
                    <a:pt x="5867" y="4699"/>
                  </a:lnTo>
                  <a:lnTo>
                    <a:pt x="5245" y="3949"/>
                  </a:lnTo>
                  <a:lnTo>
                    <a:pt x="4673" y="3187"/>
                  </a:lnTo>
                  <a:lnTo>
                    <a:pt x="4216" y="2400"/>
                  </a:lnTo>
                  <a:lnTo>
                    <a:pt x="3771" y="1600"/>
                  </a:lnTo>
                  <a:lnTo>
                    <a:pt x="3428" y="787"/>
                  </a:lnTo>
                  <a:lnTo>
                    <a:pt x="328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0" name="object 4680" descr=""/>
            <p:cNvSpPr/>
            <p:nvPr/>
          </p:nvSpPr>
          <p:spPr>
            <a:xfrm>
              <a:off x="2531043" y="2500464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457" y="0"/>
                  </a:moveTo>
                  <a:lnTo>
                    <a:pt x="0" y="88"/>
                  </a:lnTo>
                  <a:lnTo>
                    <a:pt x="152" y="939"/>
                  </a:lnTo>
                  <a:lnTo>
                    <a:pt x="508" y="1803"/>
                  </a:lnTo>
                  <a:lnTo>
                    <a:pt x="977" y="2628"/>
                  </a:lnTo>
                  <a:lnTo>
                    <a:pt x="1460" y="3454"/>
                  </a:lnTo>
                  <a:lnTo>
                    <a:pt x="2032" y="4241"/>
                  </a:lnTo>
                  <a:lnTo>
                    <a:pt x="2679" y="4991"/>
                  </a:lnTo>
                  <a:lnTo>
                    <a:pt x="3035" y="4699"/>
                  </a:lnTo>
                  <a:lnTo>
                    <a:pt x="2413" y="3949"/>
                  </a:lnTo>
                  <a:lnTo>
                    <a:pt x="1841" y="3187"/>
                  </a:lnTo>
                  <a:lnTo>
                    <a:pt x="1384" y="2400"/>
                  </a:lnTo>
                  <a:lnTo>
                    <a:pt x="939" y="1600"/>
                  </a:lnTo>
                  <a:lnTo>
                    <a:pt x="596" y="787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1" name="object 4681" descr=""/>
            <p:cNvSpPr/>
            <p:nvPr/>
          </p:nvSpPr>
          <p:spPr>
            <a:xfrm>
              <a:off x="2528053" y="2493820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2755" y="0"/>
                  </a:moveTo>
                  <a:lnTo>
                    <a:pt x="444" y="3302"/>
                  </a:lnTo>
                  <a:lnTo>
                    <a:pt x="215" y="3937"/>
                  </a:lnTo>
                  <a:lnTo>
                    <a:pt x="76" y="4610"/>
                  </a:lnTo>
                  <a:lnTo>
                    <a:pt x="0" y="5943"/>
                  </a:lnTo>
                  <a:lnTo>
                    <a:pt x="50" y="6616"/>
                  </a:lnTo>
                  <a:lnTo>
                    <a:pt x="165" y="7251"/>
                  </a:lnTo>
                  <a:lnTo>
                    <a:pt x="3441" y="6642"/>
                  </a:lnTo>
                  <a:lnTo>
                    <a:pt x="3301" y="5854"/>
                  </a:lnTo>
                  <a:lnTo>
                    <a:pt x="3340" y="5105"/>
                  </a:lnTo>
                  <a:lnTo>
                    <a:pt x="4825" y="2616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2" name="object 4682" descr=""/>
            <p:cNvSpPr/>
            <p:nvPr/>
          </p:nvSpPr>
          <p:spPr>
            <a:xfrm>
              <a:off x="2530885" y="2496068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1701" y="0"/>
                  </a:moveTo>
                  <a:lnTo>
                    <a:pt x="1371" y="253"/>
                  </a:lnTo>
                  <a:lnTo>
                    <a:pt x="1104" y="546"/>
                  </a:lnTo>
                  <a:lnTo>
                    <a:pt x="876" y="876"/>
                  </a:lnTo>
                  <a:lnTo>
                    <a:pt x="711" y="1130"/>
                  </a:lnTo>
                  <a:lnTo>
                    <a:pt x="0" y="3619"/>
                  </a:lnTo>
                  <a:lnTo>
                    <a:pt x="152" y="4483"/>
                  </a:lnTo>
                  <a:lnTo>
                    <a:pt x="609" y="4394"/>
                  </a:lnTo>
                  <a:lnTo>
                    <a:pt x="469" y="3606"/>
                  </a:lnTo>
                  <a:lnTo>
                    <a:pt x="508" y="2857"/>
                  </a:lnTo>
                  <a:lnTo>
                    <a:pt x="1993" y="368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3" name="object 4683" descr=""/>
            <p:cNvSpPr/>
            <p:nvPr/>
          </p:nvSpPr>
          <p:spPr>
            <a:xfrm>
              <a:off x="2530807" y="249161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6832" y="0"/>
                  </a:moveTo>
                  <a:lnTo>
                    <a:pt x="0" y="2197"/>
                  </a:lnTo>
                  <a:lnTo>
                    <a:pt x="2070" y="4813"/>
                  </a:lnTo>
                  <a:lnTo>
                    <a:pt x="2654" y="4356"/>
                  </a:lnTo>
                  <a:lnTo>
                    <a:pt x="3428" y="4013"/>
                  </a:lnTo>
                  <a:lnTo>
                    <a:pt x="5168" y="3530"/>
                  </a:lnTo>
                  <a:lnTo>
                    <a:pt x="6108" y="3403"/>
                  </a:lnTo>
                  <a:lnTo>
                    <a:pt x="7073" y="3327"/>
                  </a:lnTo>
                  <a:lnTo>
                    <a:pt x="683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4" name="object 4684" descr=""/>
            <p:cNvSpPr/>
            <p:nvPr/>
          </p:nvSpPr>
          <p:spPr>
            <a:xfrm>
              <a:off x="2532585" y="2494476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5257" y="0"/>
                  </a:moveTo>
                  <a:lnTo>
                    <a:pt x="4267" y="76"/>
                  </a:lnTo>
                  <a:lnTo>
                    <a:pt x="3302" y="215"/>
                  </a:lnTo>
                  <a:lnTo>
                    <a:pt x="2400" y="469"/>
                  </a:lnTo>
                  <a:lnTo>
                    <a:pt x="1485" y="711"/>
                  </a:lnTo>
                  <a:lnTo>
                    <a:pt x="647" y="1079"/>
                  </a:lnTo>
                  <a:lnTo>
                    <a:pt x="0" y="1600"/>
                  </a:lnTo>
                  <a:lnTo>
                    <a:pt x="292" y="1955"/>
                  </a:lnTo>
                  <a:lnTo>
                    <a:pt x="876" y="1498"/>
                  </a:lnTo>
                  <a:lnTo>
                    <a:pt x="1651" y="1155"/>
                  </a:lnTo>
                  <a:lnTo>
                    <a:pt x="3390" y="673"/>
                  </a:lnTo>
                  <a:lnTo>
                    <a:pt x="4330" y="546"/>
                  </a:lnTo>
                  <a:lnTo>
                    <a:pt x="5295" y="469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5" name="object 4685" descr=""/>
            <p:cNvSpPr/>
            <p:nvPr/>
          </p:nvSpPr>
          <p:spPr>
            <a:xfrm>
              <a:off x="2537639" y="249144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235" y="0"/>
                  </a:moveTo>
                  <a:lnTo>
                    <a:pt x="0" y="165"/>
                  </a:lnTo>
                  <a:lnTo>
                    <a:pt x="241" y="3492"/>
                  </a:lnTo>
                  <a:lnTo>
                    <a:pt x="2184" y="3352"/>
                  </a:lnTo>
                  <a:lnTo>
                    <a:pt x="4203" y="3467"/>
                  </a:lnTo>
                  <a:lnTo>
                    <a:pt x="6273" y="3619"/>
                  </a:lnTo>
                  <a:lnTo>
                    <a:pt x="6527" y="292"/>
                  </a:lnTo>
                  <a:lnTo>
                    <a:pt x="4406" y="126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6" name="object 4686" descr=""/>
            <p:cNvSpPr/>
            <p:nvPr/>
          </p:nvSpPr>
          <p:spPr>
            <a:xfrm>
              <a:off x="2537842" y="2494332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1993" y="0"/>
                  </a:moveTo>
                  <a:lnTo>
                    <a:pt x="0" y="139"/>
                  </a:lnTo>
                  <a:lnTo>
                    <a:pt x="38" y="609"/>
                  </a:lnTo>
                  <a:lnTo>
                    <a:pt x="1981" y="469"/>
                  </a:lnTo>
                  <a:lnTo>
                    <a:pt x="4000" y="584"/>
                  </a:lnTo>
                  <a:lnTo>
                    <a:pt x="6070" y="736"/>
                  </a:lnTo>
                  <a:lnTo>
                    <a:pt x="6108" y="266"/>
                  </a:lnTo>
                  <a:lnTo>
                    <a:pt x="4038" y="114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7" name="object 4687" descr=""/>
            <p:cNvSpPr/>
            <p:nvPr/>
          </p:nvSpPr>
          <p:spPr>
            <a:xfrm>
              <a:off x="2543907" y="249173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54" y="0"/>
                  </a:moveTo>
                  <a:lnTo>
                    <a:pt x="0" y="3340"/>
                  </a:lnTo>
                  <a:lnTo>
                    <a:pt x="1854" y="3467"/>
                  </a:lnTo>
                  <a:lnTo>
                    <a:pt x="2120" y="3492"/>
                  </a:lnTo>
                  <a:lnTo>
                    <a:pt x="2946" y="3530"/>
                  </a:lnTo>
                  <a:lnTo>
                    <a:pt x="3213" y="3530"/>
                  </a:lnTo>
                  <a:lnTo>
                    <a:pt x="5308" y="3606"/>
                  </a:lnTo>
                  <a:lnTo>
                    <a:pt x="6362" y="3632"/>
                  </a:lnTo>
                  <a:lnTo>
                    <a:pt x="6451" y="292"/>
                  </a:lnTo>
                  <a:lnTo>
                    <a:pt x="5410" y="266"/>
                  </a:lnTo>
                  <a:lnTo>
                    <a:pt x="2565" y="165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8" name="object 4688" descr=""/>
            <p:cNvSpPr/>
            <p:nvPr/>
          </p:nvSpPr>
          <p:spPr>
            <a:xfrm>
              <a:off x="2543907" y="2494605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38" y="0"/>
                  </a:moveTo>
                  <a:lnTo>
                    <a:pt x="0" y="469"/>
                  </a:lnTo>
                  <a:lnTo>
                    <a:pt x="1574" y="584"/>
                  </a:lnTo>
                  <a:lnTo>
                    <a:pt x="1854" y="596"/>
                  </a:lnTo>
                  <a:lnTo>
                    <a:pt x="2120" y="622"/>
                  </a:lnTo>
                  <a:lnTo>
                    <a:pt x="2946" y="660"/>
                  </a:lnTo>
                  <a:lnTo>
                    <a:pt x="3213" y="660"/>
                  </a:lnTo>
                  <a:lnTo>
                    <a:pt x="5308" y="736"/>
                  </a:lnTo>
                  <a:lnTo>
                    <a:pt x="6362" y="761"/>
                  </a:lnTo>
                  <a:lnTo>
                    <a:pt x="6375" y="292"/>
                  </a:lnTo>
                  <a:lnTo>
                    <a:pt x="5321" y="266"/>
                  </a:lnTo>
                  <a:lnTo>
                    <a:pt x="1879" y="1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9" name="object 4689" descr=""/>
            <p:cNvSpPr/>
            <p:nvPr/>
          </p:nvSpPr>
          <p:spPr>
            <a:xfrm>
              <a:off x="2550265" y="2492026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01" y="0"/>
                  </a:moveTo>
                  <a:lnTo>
                    <a:pt x="0" y="3340"/>
                  </a:lnTo>
                  <a:lnTo>
                    <a:pt x="6286" y="3505"/>
                  </a:lnTo>
                  <a:lnTo>
                    <a:pt x="6388" y="165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0" name="object 4690" descr=""/>
            <p:cNvSpPr/>
            <p:nvPr/>
          </p:nvSpPr>
          <p:spPr>
            <a:xfrm>
              <a:off x="2550265" y="2494896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12" y="0"/>
                  </a:moveTo>
                  <a:lnTo>
                    <a:pt x="0" y="469"/>
                  </a:lnTo>
                  <a:lnTo>
                    <a:pt x="6286" y="634"/>
                  </a:lnTo>
                  <a:lnTo>
                    <a:pt x="6299" y="16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1" name="object 4691" descr=""/>
            <p:cNvSpPr/>
            <p:nvPr/>
          </p:nvSpPr>
          <p:spPr>
            <a:xfrm>
              <a:off x="2556556" y="249219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88" y="0"/>
                  </a:moveTo>
                  <a:lnTo>
                    <a:pt x="0" y="3340"/>
                  </a:lnTo>
                  <a:lnTo>
                    <a:pt x="4165" y="3467"/>
                  </a:lnTo>
                  <a:lnTo>
                    <a:pt x="6235" y="3581"/>
                  </a:lnTo>
                  <a:lnTo>
                    <a:pt x="6413" y="241"/>
                  </a:lnTo>
                  <a:lnTo>
                    <a:pt x="4305" y="13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2" name="object 4692" descr=""/>
            <p:cNvSpPr/>
            <p:nvPr/>
          </p:nvSpPr>
          <p:spPr>
            <a:xfrm>
              <a:off x="2556556" y="2495063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12" y="0"/>
                  </a:moveTo>
                  <a:lnTo>
                    <a:pt x="0" y="469"/>
                  </a:lnTo>
                  <a:lnTo>
                    <a:pt x="4165" y="596"/>
                  </a:lnTo>
                  <a:lnTo>
                    <a:pt x="6235" y="711"/>
                  </a:lnTo>
                  <a:lnTo>
                    <a:pt x="6261" y="241"/>
                  </a:lnTo>
                  <a:lnTo>
                    <a:pt x="4178" y="1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3" name="object 4693" descr=""/>
            <p:cNvSpPr/>
            <p:nvPr/>
          </p:nvSpPr>
          <p:spPr>
            <a:xfrm>
              <a:off x="2562797" y="249243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77" y="0"/>
                  </a:moveTo>
                  <a:lnTo>
                    <a:pt x="0" y="3340"/>
                  </a:lnTo>
                  <a:lnTo>
                    <a:pt x="2070" y="3441"/>
                  </a:lnTo>
                  <a:lnTo>
                    <a:pt x="4127" y="3594"/>
                  </a:lnTo>
                  <a:lnTo>
                    <a:pt x="6184" y="3797"/>
                  </a:lnTo>
                  <a:lnTo>
                    <a:pt x="6515" y="469"/>
                  </a:lnTo>
                  <a:lnTo>
                    <a:pt x="4406" y="266"/>
                  </a:lnTo>
                  <a:lnTo>
                    <a:pt x="2285" y="11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4" name="object 4694" descr=""/>
            <p:cNvSpPr/>
            <p:nvPr/>
          </p:nvSpPr>
          <p:spPr>
            <a:xfrm>
              <a:off x="2562797" y="2495309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25" y="0"/>
                  </a:moveTo>
                  <a:lnTo>
                    <a:pt x="0" y="469"/>
                  </a:lnTo>
                  <a:lnTo>
                    <a:pt x="2070" y="571"/>
                  </a:lnTo>
                  <a:lnTo>
                    <a:pt x="4127" y="723"/>
                  </a:lnTo>
                  <a:lnTo>
                    <a:pt x="6184" y="927"/>
                  </a:lnTo>
                  <a:lnTo>
                    <a:pt x="6235" y="457"/>
                  </a:lnTo>
                  <a:lnTo>
                    <a:pt x="4165" y="253"/>
                  </a:lnTo>
                  <a:lnTo>
                    <a:pt x="2095" y="10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5" name="object 4695" descr=""/>
            <p:cNvSpPr/>
            <p:nvPr/>
          </p:nvSpPr>
          <p:spPr>
            <a:xfrm>
              <a:off x="2568986" y="249291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330" y="0"/>
                  </a:moveTo>
                  <a:lnTo>
                    <a:pt x="0" y="3314"/>
                  </a:lnTo>
                  <a:lnTo>
                    <a:pt x="2044" y="3530"/>
                  </a:lnTo>
                  <a:lnTo>
                    <a:pt x="4089" y="3797"/>
                  </a:lnTo>
                  <a:lnTo>
                    <a:pt x="6108" y="4140"/>
                  </a:lnTo>
                  <a:lnTo>
                    <a:pt x="6680" y="850"/>
                  </a:lnTo>
                  <a:lnTo>
                    <a:pt x="4559" y="482"/>
                  </a:lnTo>
                  <a:lnTo>
                    <a:pt x="2451" y="20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6" name="object 4696" descr=""/>
            <p:cNvSpPr/>
            <p:nvPr/>
          </p:nvSpPr>
          <p:spPr>
            <a:xfrm>
              <a:off x="2568986" y="2495772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38" y="0"/>
                  </a:moveTo>
                  <a:lnTo>
                    <a:pt x="0" y="457"/>
                  </a:lnTo>
                  <a:lnTo>
                    <a:pt x="2044" y="673"/>
                  </a:lnTo>
                  <a:lnTo>
                    <a:pt x="4089" y="939"/>
                  </a:lnTo>
                  <a:lnTo>
                    <a:pt x="6108" y="1282"/>
                  </a:lnTo>
                  <a:lnTo>
                    <a:pt x="6184" y="825"/>
                  </a:lnTo>
                  <a:lnTo>
                    <a:pt x="4152" y="469"/>
                  </a:lnTo>
                  <a:lnTo>
                    <a:pt x="2108" y="20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7" name="object 4697" descr=""/>
            <p:cNvSpPr/>
            <p:nvPr/>
          </p:nvSpPr>
          <p:spPr>
            <a:xfrm>
              <a:off x="2575097" y="249376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558" y="0"/>
                  </a:moveTo>
                  <a:lnTo>
                    <a:pt x="0" y="3289"/>
                  </a:lnTo>
                  <a:lnTo>
                    <a:pt x="2019" y="3632"/>
                  </a:lnTo>
                  <a:lnTo>
                    <a:pt x="4013" y="4063"/>
                  </a:lnTo>
                  <a:lnTo>
                    <a:pt x="5981" y="4597"/>
                  </a:lnTo>
                  <a:lnTo>
                    <a:pt x="6858" y="1371"/>
                  </a:lnTo>
                  <a:lnTo>
                    <a:pt x="4775" y="812"/>
                  </a:lnTo>
                  <a:lnTo>
                    <a:pt x="2679" y="355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8" name="object 4698" descr=""/>
            <p:cNvSpPr/>
            <p:nvPr/>
          </p:nvSpPr>
          <p:spPr>
            <a:xfrm>
              <a:off x="2575097" y="2496586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76" y="0"/>
                  </a:moveTo>
                  <a:lnTo>
                    <a:pt x="0" y="469"/>
                  </a:lnTo>
                  <a:lnTo>
                    <a:pt x="2019" y="812"/>
                  </a:lnTo>
                  <a:lnTo>
                    <a:pt x="4013" y="1244"/>
                  </a:lnTo>
                  <a:lnTo>
                    <a:pt x="5981" y="1777"/>
                  </a:lnTo>
                  <a:lnTo>
                    <a:pt x="6108" y="1320"/>
                  </a:lnTo>
                  <a:lnTo>
                    <a:pt x="4127" y="787"/>
                  </a:lnTo>
                  <a:lnTo>
                    <a:pt x="2108" y="35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9" name="object 4699" descr=""/>
            <p:cNvSpPr/>
            <p:nvPr/>
          </p:nvSpPr>
          <p:spPr>
            <a:xfrm>
              <a:off x="2581076" y="249514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876" y="0"/>
                  </a:moveTo>
                  <a:lnTo>
                    <a:pt x="0" y="3225"/>
                  </a:lnTo>
                  <a:lnTo>
                    <a:pt x="1968" y="3759"/>
                  </a:lnTo>
                  <a:lnTo>
                    <a:pt x="3898" y="4394"/>
                  </a:lnTo>
                  <a:lnTo>
                    <a:pt x="5778" y="5143"/>
                  </a:lnTo>
                  <a:lnTo>
                    <a:pt x="7023" y="2044"/>
                  </a:lnTo>
                  <a:lnTo>
                    <a:pt x="5016" y="1231"/>
                  </a:lnTo>
                  <a:lnTo>
                    <a:pt x="2959" y="558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0" name="object 4700" descr=""/>
            <p:cNvSpPr/>
            <p:nvPr/>
          </p:nvSpPr>
          <p:spPr>
            <a:xfrm>
              <a:off x="2581076" y="2497914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127" y="0"/>
                  </a:moveTo>
                  <a:lnTo>
                    <a:pt x="0" y="457"/>
                  </a:lnTo>
                  <a:lnTo>
                    <a:pt x="1968" y="990"/>
                  </a:lnTo>
                  <a:lnTo>
                    <a:pt x="3898" y="1625"/>
                  </a:lnTo>
                  <a:lnTo>
                    <a:pt x="5778" y="2374"/>
                  </a:lnTo>
                  <a:lnTo>
                    <a:pt x="5956" y="1943"/>
                  </a:lnTo>
                  <a:lnTo>
                    <a:pt x="4051" y="1181"/>
                  </a:lnTo>
                  <a:lnTo>
                    <a:pt x="2108" y="53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1" name="object 4701" descr=""/>
            <p:cNvSpPr/>
            <p:nvPr/>
          </p:nvSpPr>
          <p:spPr>
            <a:xfrm>
              <a:off x="2586850" y="2497194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244" y="0"/>
                  </a:moveTo>
                  <a:lnTo>
                    <a:pt x="0" y="3098"/>
                  </a:lnTo>
                  <a:lnTo>
                    <a:pt x="241" y="3187"/>
                  </a:lnTo>
                  <a:lnTo>
                    <a:pt x="469" y="3289"/>
                  </a:lnTo>
                  <a:lnTo>
                    <a:pt x="5346" y="5867"/>
                  </a:lnTo>
                  <a:lnTo>
                    <a:pt x="7061" y="2997"/>
                  </a:lnTo>
                  <a:lnTo>
                    <a:pt x="5232" y="1917"/>
                  </a:lnTo>
                  <a:lnTo>
                    <a:pt x="3301" y="888"/>
                  </a:lnTo>
                  <a:lnTo>
                    <a:pt x="2006" y="304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2" name="object 4702" descr=""/>
            <p:cNvSpPr/>
            <p:nvPr/>
          </p:nvSpPr>
          <p:spPr>
            <a:xfrm>
              <a:off x="2586850" y="249984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177" y="0"/>
                  </a:moveTo>
                  <a:lnTo>
                    <a:pt x="0" y="444"/>
                  </a:lnTo>
                  <a:lnTo>
                    <a:pt x="241" y="533"/>
                  </a:lnTo>
                  <a:lnTo>
                    <a:pt x="469" y="635"/>
                  </a:lnTo>
                  <a:lnTo>
                    <a:pt x="5346" y="3213"/>
                  </a:lnTo>
                  <a:lnTo>
                    <a:pt x="5587" y="2806"/>
                  </a:lnTo>
                  <a:lnTo>
                    <a:pt x="1142" y="39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3" name="object 4703" descr=""/>
            <p:cNvSpPr/>
            <p:nvPr/>
          </p:nvSpPr>
          <p:spPr>
            <a:xfrm>
              <a:off x="2592193" y="250019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714" y="0"/>
                  </a:moveTo>
                  <a:lnTo>
                    <a:pt x="0" y="2870"/>
                  </a:lnTo>
                  <a:lnTo>
                    <a:pt x="1790" y="3936"/>
                  </a:lnTo>
                  <a:lnTo>
                    <a:pt x="3581" y="5029"/>
                  </a:lnTo>
                  <a:lnTo>
                    <a:pt x="5397" y="6108"/>
                  </a:lnTo>
                  <a:lnTo>
                    <a:pt x="7099" y="3225"/>
                  </a:lnTo>
                  <a:lnTo>
                    <a:pt x="5308" y="2171"/>
                  </a:lnTo>
                  <a:lnTo>
                    <a:pt x="3530" y="1079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4" name="object 4704" descr=""/>
            <p:cNvSpPr/>
            <p:nvPr/>
          </p:nvSpPr>
          <p:spPr>
            <a:xfrm>
              <a:off x="2592193" y="2502657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41" y="0"/>
                  </a:moveTo>
                  <a:lnTo>
                    <a:pt x="0" y="406"/>
                  </a:lnTo>
                  <a:lnTo>
                    <a:pt x="1790" y="1473"/>
                  </a:lnTo>
                  <a:lnTo>
                    <a:pt x="3581" y="2565"/>
                  </a:lnTo>
                  <a:lnTo>
                    <a:pt x="5397" y="3644"/>
                  </a:lnTo>
                  <a:lnTo>
                    <a:pt x="5638" y="3238"/>
                  </a:lnTo>
                  <a:lnTo>
                    <a:pt x="3822" y="2171"/>
                  </a:lnTo>
                  <a:lnTo>
                    <a:pt x="2032" y="1066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5" name="object 4705" descr=""/>
            <p:cNvSpPr/>
            <p:nvPr/>
          </p:nvSpPr>
          <p:spPr>
            <a:xfrm>
              <a:off x="2597595" y="2503425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689" y="0"/>
                  </a:moveTo>
                  <a:lnTo>
                    <a:pt x="0" y="2882"/>
                  </a:lnTo>
                  <a:lnTo>
                    <a:pt x="1816" y="3949"/>
                  </a:lnTo>
                  <a:lnTo>
                    <a:pt x="3670" y="5003"/>
                  </a:lnTo>
                  <a:lnTo>
                    <a:pt x="5575" y="5981"/>
                  </a:lnTo>
                  <a:lnTo>
                    <a:pt x="7099" y="3009"/>
                  </a:lnTo>
                  <a:lnTo>
                    <a:pt x="5270" y="2070"/>
                  </a:lnTo>
                  <a:lnTo>
                    <a:pt x="3479" y="1054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6" name="object 4706" descr=""/>
            <p:cNvSpPr/>
            <p:nvPr/>
          </p:nvSpPr>
          <p:spPr>
            <a:xfrm>
              <a:off x="2597595" y="2505902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28" y="0"/>
                  </a:moveTo>
                  <a:lnTo>
                    <a:pt x="0" y="406"/>
                  </a:lnTo>
                  <a:lnTo>
                    <a:pt x="1816" y="1473"/>
                  </a:lnTo>
                  <a:lnTo>
                    <a:pt x="3670" y="2527"/>
                  </a:lnTo>
                  <a:lnTo>
                    <a:pt x="5575" y="3505"/>
                  </a:lnTo>
                  <a:lnTo>
                    <a:pt x="5791" y="3086"/>
                  </a:lnTo>
                  <a:lnTo>
                    <a:pt x="3898" y="2120"/>
                  </a:lnTo>
                  <a:lnTo>
                    <a:pt x="2044" y="1066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7" name="object 4707" descr=""/>
            <p:cNvSpPr/>
            <p:nvPr/>
          </p:nvSpPr>
          <p:spPr>
            <a:xfrm>
              <a:off x="2603176" y="2506431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523" y="0"/>
                  </a:moveTo>
                  <a:lnTo>
                    <a:pt x="0" y="2971"/>
                  </a:lnTo>
                  <a:lnTo>
                    <a:pt x="1904" y="3949"/>
                  </a:lnTo>
                  <a:lnTo>
                    <a:pt x="3873" y="4864"/>
                  </a:lnTo>
                  <a:lnTo>
                    <a:pt x="5943" y="5600"/>
                  </a:lnTo>
                  <a:lnTo>
                    <a:pt x="7061" y="2451"/>
                  </a:lnTo>
                  <a:lnTo>
                    <a:pt x="5181" y="1790"/>
                  </a:lnTo>
                  <a:lnTo>
                    <a:pt x="3340" y="939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8" name="object 4708" descr=""/>
            <p:cNvSpPr/>
            <p:nvPr/>
          </p:nvSpPr>
          <p:spPr>
            <a:xfrm>
              <a:off x="2603176" y="2508984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03" y="0"/>
                  </a:moveTo>
                  <a:lnTo>
                    <a:pt x="0" y="419"/>
                  </a:lnTo>
                  <a:lnTo>
                    <a:pt x="1904" y="1397"/>
                  </a:lnTo>
                  <a:lnTo>
                    <a:pt x="3873" y="2311"/>
                  </a:lnTo>
                  <a:lnTo>
                    <a:pt x="5943" y="3048"/>
                  </a:lnTo>
                  <a:lnTo>
                    <a:pt x="6095" y="2603"/>
                  </a:lnTo>
                  <a:lnTo>
                    <a:pt x="4051" y="1879"/>
                  </a:lnTo>
                  <a:lnTo>
                    <a:pt x="2108" y="977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9" name="object 4709" descr=""/>
            <p:cNvSpPr/>
            <p:nvPr/>
          </p:nvSpPr>
          <p:spPr>
            <a:xfrm>
              <a:off x="2609119" y="250889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1117" y="0"/>
                  </a:moveTo>
                  <a:lnTo>
                    <a:pt x="0" y="3136"/>
                  </a:lnTo>
                  <a:lnTo>
                    <a:pt x="1041" y="3505"/>
                  </a:lnTo>
                  <a:lnTo>
                    <a:pt x="2108" y="3835"/>
                  </a:lnTo>
                  <a:lnTo>
                    <a:pt x="4305" y="4330"/>
                  </a:lnTo>
                  <a:lnTo>
                    <a:pt x="5448" y="4508"/>
                  </a:lnTo>
                  <a:lnTo>
                    <a:pt x="6642" y="4533"/>
                  </a:lnTo>
                  <a:lnTo>
                    <a:pt x="6718" y="1193"/>
                  </a:lnTo>
                  <a:lnTo>
                    <a:pt x="5816" y="1168"/>
                  </a:lnTo>
                  <a:lnTo>
                    <a:pt x="4876" y="1028"/>
                  </a:lnTo>
                  <a:lnTo>
                    <a:pt x="2997" y="609"/>
                  </a:lnTo>
                  <a:lnTo>
                    <a:pt x="2057" y="330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0" name="object 4710" descr=""/>
            <p:cNvSpPr/>
            <p:nvPr/>
          </p:nvSpPr>
          <p:spPr>
            <a:xfrm>
              <a:off x="2609119" y="2511595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152" y="0"/>
                  </a:moveTo>
                  <a:lnTo>
                    <a:pt x="6642" y="1828"/>
                  </a:lnTo>
                  <a:lnTo>
                    <a:pt x="6654" y="1358"/>
                  </a:lnTo>
                  <a:lnTo>
                    <a:pt x="5499" y="1333"/>
                  </a:lnTo>
                  <a:lnTo>
                    <a:pt x="4394" y="1168"/>
                  </a:lnTo>
                  <a:lnTo>
                    <a:pt x="3314" y="914"/>
                  </a:lnTo>
                  <a:lnTo>
                    <a:pt x="2222" y="673"/>
                  </a:lnTo>
                  <a:lnTo>
                    <a:pt x="1181" y="35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1" name="object 4711" descr=""/>
            <p:cNvSpPr/>
            <p:nvPr/>
          </p:nvSpPr>
          <p:spPr>
            <a:xfrm>
              <a:off x="2615766" y="2508592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4737" y="0"/>
                  </a:moveTo>
                  <a:lnTo>
                    <a:pt x="4140" y="533"/>
                  </a:lnTo>
                  <a:lnTo>
                    <a:pt x="3429" y="927"/>
                  </a:lnTo>
                  <a:lnTo>
                    <a:pt x="1854" y="1422"/>
                  </a:lnTo>
                  <a:lnTo>
                    <a:pt x="977" y="1511"/>
                  </a:lnTo>
                  <a:lnTo>
                    <a:pt x="76" y="1498"/>
                  </a:lnTo>
                  <a:lnTo>
                    <a:pt x="0" y="4838"/>
                  </a:lnTo>
                  <a:lnTo>
                    <a:pt x="6972" y="2476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2" name="object 4712" descr=""/>
            <p:cNvSpPr/>
            <p:nvPr/>
          </p:nvSpPr>
          <p:spPr>
            <a:xfrm>
              <a:off x="2615766" y="2510725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654" y="0"/>
                  </a:moveTo>
                  <a:lnTo>
                    <a:pt x="5753" y="812"/>
                  </a:lnTo>
                  <a:lnTo>
                    <a:pt x="4648" y="1435"/>
                  </a:lnTo>
                  <a:lnTo>
                    <a:pt x="2336" y="2146"/>
                  </a:lnTo>
                  <a:lnTo>
                    <a:pt x="1155" y="2260"/>
                  </a:lnTo>
                  <a:lnTo>
                    <a:pt x="12" y="2235"/>
                  </a:lnTo>
                  <a:lnTo>
                    <a:pt x="0" y="2705"/>
                  </a:lnTo>
                  <a:lnTo>
                    <a:pt x="6972" y="342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3" name="object 4713" descr=""/>
            <p:cNvSpPr/>
            <p:nvPr/>
          </p:nvSpPr>
          <p:spPr>
            <a:xfrm>
              <a:off x="2620506" y="2504118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539" y="0"/>
                  </a:moveTo>
                  <a:lnTo>
                    <a:pt x="0" y="4470"/>
                  </a:lnTo>
                  <a:lnTo>
                    <a:pt x="2235" y="6946"/>
                  </a:lnTo>
                  <a:lnTo>
                    <a:pt x="5816" y="647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4" name="object 4714" descr=""/>
            <p:cNvSpPr/>
            <p:nvPr/>
          </p:nvSpPr>
          <p:spPr>
            <a:xfrm>
              <a:off x="2622424" y="2504676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441" y="0"/>
                  </a:moveTo>
                  <a:lnTo>
                    <a:pt x="0" y="6045"/>
                  </a:lnTo>
                  <a:lnTo>
                    <a:pt x="317" y="6388"/>
                  </a:lnTo>
                  <a:lnTo>
                    <a:pt x="3898" y="88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5" name="object 4715" descr=""/>
            <p:cNvSpPr/>
            <p:nvPr/>
          </p:nvSpPr>
          <p:spPr>
            <a:xfrm>
              <a:off x="2621539" y="2497575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2197" y="0"/>
                  </a:moveTo>
                  <a:lnTo>
                    <a:pt x="0" y="2514"/>
                  </a:lnTo>
                  <a:lnTo>
                    <a:pt x="635" y="3073"/>
                  </a:lnTo>
                  <a:lnTo>
                    <a:pt x="1117" y="3708"/>
                  </a:lnTo>
                  <a:lnTo>
                    <a:pt x="1625" y="5029"/>
                  </a:lnTo>
                  <a:lnTo>
                    <a:pt x="1663" y="5753"/>
                  </a:lnTo>
                  <a:lnTo>
                    <a:pt x="1511" y="6540"/>
                  </a:lnTo>
                  <a:lnTo>
                    <a:pt x="4787" y="7188"/>
                  </a:lnTo>
                  <a:lnTo>
                    <a:pt x="4914" y="6553"/>
                  </a:lnTo>
                  <a:lnTo>
                    <a:pt x="4965" y="5880"/>
                  </a:lnTo>
                  <a:lnTo>
                    <a:pt x="4889" y="4508"/>
                  </a:lnTo>
                  <a:lnTo>
                    <a:pt x="2667" y="406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6" name="object 4716" descr=""/>
            <p:cNvSpPr/>
            <p:nvPr/>
          </p:nvSpPr>
          <p:spPr>
            <a:xfrm>
              <a:off x="2623431" y="2497575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19">
                  <a:moveTo>
                    <a:pt x="304" y="0"/>
                  </a:moveTo>
                  <a:lnTo>
                    <a:pt x="0" y="355"/>
                  </a:lnTo>
                  <a:lnTo>
                    <a:pt x="444" y="749"/>
                  </a:lnTo>
                  <a:lnTo>
                    <a:pt x="863" y="1181"/>
                  </a:lnTo>
                  <a:lnTo>
                    <a:pt x="2603" y="5867"/>
                  </a:lnTo>
                  <a:lnTo>
                    <a:pt x="2552" y="6502"/>
                  </a:lnTo>
                  <a:lnTo>
                    <a:pt x="2425" y="7099"/>
                  </a:lnTo>
                  <a:lnTo>
                    <a:pt x="2895" y="7188"/>
                  </a:lnTo>
                  <a:lnTo>
                    <a:pt x="3022" y="6553"/>
                  </a:lnTo>
                  <a:lnTo>
                    <a:pt x="3073" y="5880"/>
                  </a:lnTo>
                  <a:lnTo>
                    <a:pt x="2997" y="4508"/>
                  </a:lnTo>
                  <a:lnTo>
                    <a:pt x="774" y="40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7" name="object 4717" descr=""/>
            <p:cNvSpPr/>
            <p:nvPr/>
          </p:nvSpPr>
          <p:spPr>
            <a:xfrm>
              <a:off x="2616577" y="2494350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054" y="0"/>
                  </a:moveTo>
                  <a:lnTo>
                    <a:pt x="0" y="3162"/>
                  </a:lnTo>
                  <a:lnTo>
                    <a:pt x="927" y="3479"/>
                  </a:lnTo>
                  <a:lnTo>
                    <a:pt x="1841" y="3835"/>
                  </a:lnTo>
                  <a:lnTo>
                    <a:pt x="2679" y="4267"/>
                  </a:lnTo>
                  <a:lnTo>
                    <a:pt x="3530" y="4686"/>
                  </a:lnTo>
                  <a:lnTo>
                    <a:pt x="4317" y="5181"/>
                  </a:lnTo>
                  <a:lnTo>
                    <a:pt x="4952" y="5740"/>
                  </a:lnTo>
                  <a:lnTo>
                    <a:pt x="7162" y="3225"/>
                  </a:lnTo>
                  <a:lnTo>
                    <a:pt x="6222" y="2413"/>
                  </a:lnTo>
                  <a:lnTo>
                    <a:pt x="5206" y="1790"/>
                  </a:lnTo>
                  <a:lnTo>
                    <a:pt x="3149" y="762"/>
                  </a:lnTo>
                  <a:lnTo>
                    <a:pt x="2108" y="355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8" name="object 4718" descr=""/>
            <p:cNvSpPr/>
            <p:nvPr/>
          </p:nvSpPr>
          <p:spPr>
            <a:xfrm>
              <a:off x="2617478" y="2494350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52" y="0"/>
                  </a:moveTo>
                  <a:lnTo>
                    <a:pt x="0" y="444"/>
                  </a:lnTo>
                  <a:lnTo>
                    <a:pt x="1041" y="787"/>
                  </a:lnTo>
                  <a:lnTo>
                    <a:pt x="2070" y="1193"/>
                  </a:lnTo>
                  <a:lnTo>
                    <a:pt x="3073" y="1689"/>
                  </a:lnTo>
                  <a:lnTo>
                    <a:pt x="4064" y="2197"/>
                  </a:lnTo>
                  <a:lnTo>
                    <a:pt x="5054" y="2794"/>
                  </a:lnTo>
                  <a:lnTo>
                    <a:pt x="5943" y="3581"/>
                  </a:lnTo>
                  <a:lnTo>
                    <a:pt x="6261" y="3225"/>
                  </a:lnTo>
                  <a:lnTo>
                    <a:pt x="5321" y="2413"/>
                  </a:lnTo>
                  <a:lnTo>
                    <a:pt x="4305" y="1790"/>
                  </a:lnTo>
                  <a:lnTo>
                    <a:pt x="2247" y="762"/>
                  </a:lnTo>
                  <a:lnTo>
                    <a:pt x="1206" y="35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9" name="object 4719" descr=""/>
            <p:cNvSpPr/>
            <p:nvPr/>
          </p:nvSpPr>
          <p:spPr>
            <a:xfrm>
              <a:off x="2610709" y="249281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571" y="0"/>
                  </a:moveTo>
                  <a:lnTo>
                    <a:pt x="0" y="3289"/>
                  </a:lnTo>
                  <a:lnTo>
                    <a:pt x="2006" y="3632"/>
                  </a:lnTo>
                  <a:lnTo>
                    <a:pt x="3987" y="4089"/>
                  </a:lnTo>
                  <a:lnTo>
                    <a:pt x="5867" y="4711"/>
                  </a:lnTo>
                  <a:lnTo>
                    <a:pt x="6921" y="1536"/>
                  </a:lnTo>
                  <a:lnTo>
                    <a:pt x="4813" y="838"/>
                  </a:lnTo>
                  <a:lnTo>
                    <a:pt x="2692" y="368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0" name="object 4720" descr=""/>
            <p:cNvSpPr/>
            <p:nvPr/>
          </p:nvSpPr>
          <p:spPr>
            <a:xfrm>
              <a:off x="2611205" y="2492810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76" y="0"/>
                  </a:moveTo>
                  <a:lnTo>
                    <a:pt x="0" y="457"/>
                  </a:lnTo>
                  <a:lnTo>
                    <a:pt x="2108" y="825"/>
                  </a:lnTo>
                  <a:lnTo>
                    <a:pt x="4203" y="1295"/>
                  </a:lnTo>
                  <a:lnTo>
                    <a:pt x="6273" y="1981"/>
                  </a:lnTo>
                  <a:lnTo>
                    <a:pt x="6426" y="1536"/>
                  </a:lnTo>
                  <a:lnTo>
                    <a:pt x="4318" y="838"/>
                  </a:lnTo>
                  <a:lnTo>
                    <a:pt x="2197" y="36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1" name="object 4721" descr=""/>
            <p:cNvSpPr/>
            <p:nvPr/>
          </p:nvSpPr>
          <p:spPr>
            <a:xfrm>
              <a:off x="2604620" y="2492017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279" y="0"/>
                  </a:moveTo>
                  <a:lnTo>
                    <a:pt x="0" y="3327"/>
                  </a:lnTo>
                  <a:lnTo>
                    <a:pt x="2044" y="3492"/>
                  </a:lnTo>
                  <a:lnTo>
                    <a:pt x="4089" y="3746"/>
                  </a:lnTo>
                  <a:lnTo>
                    <a:pt x="6095" y="4089"/>
                  </a:lnTo>
                  <a:lnTo>
                    <a:pt x="6667" y="787"/>
                  </a:lnTo>
                  <a:lnTo>
                    <a:pt x="4533" y="431"/>
                  </a:lnTo>
                  <a:lnTo>
                    <a:pt x="2412" y="177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2" name="object 4722" descr=""/>
            <p:cNvSpPr/>
            <p:nvPr/>
          </p:nvSpPr>
          <p:spPr>
            <a:xfrm>
              <a:off x="2604861" y="2492017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38" y="0"/>
                  </a:moveTo>
                  <a:lnTo>
                    <a:pt x="0" y="469"/>
                  </a:lnTo>
                  <a:lnTo>
                    <a:pt x="2120" y="647"/>
                  </a:lnTo>
                  <a:lnTo>
                    <a:pt x="4229" y="889"/>
                  </a:lnTo>
                  <a:lnTo>
                    <a:pt x="6337" y="1257"/>
                  </a:lnTo>
                  <a:lnTo>
                    <a:pt x="6426" y="787"/>
                  </a:lnTo>
                  <a:lnTo>
                    <a:pt x="4292" y="431"/>
                  </a:lnTo>
                  <a:lnTo>
                    <a:pt x="2171" y="17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3" name="object 4723" descr=""/>
            <p:cNvSpPr/>
            <p:nvPr/>
          </p:nvSpPr>
          <p:spPr>
            <a:xfrm>
              <a:off x="2598479" y="249172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2" y="0"/>
                  </a:moveTo>
                  <a:lnTo>
                    <a:pt x="0" y="3340"/>
                  </a:lnTo>
                  <a:lnTo>
                    <a:pt x="2032" y="3352"/>
                  </a:lnTo>
                  <a:lnTo>
                    <a:pt x="4102" y="3454"/>
                  </a:lnTo>
                  <a:lnTo>
                    <a:pt x="6146" y="3619"/>
                  </a:lnTo>
                  <a:lnTo>
                    <a:pt x="6413" y="292"/>
                  </a:lnTo>
                  <a:lnTo>
                    <a:pt x="4292" y="114"/>
                  </a:lnTo>
                  <a:lnTo>
                    <a:pt x="2159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4" name="object 4724" descr=""/>
            <p:cNvSpPr/>
            <p:nvPr/>
          </p:nvSpPr>
          <p:spPr>
            <a:xfrm>
              <a:off x="2598492" y="2491724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0" y="0"/>
                  </a:moveTo>
                  <a:lnTo>
                    <a:pt x="0" y="469"/>
                  </a:lnTo>
                  <a:lnTo>
                    <a:pt x="2133" y="482"/>
                  </a:lnTo>
                  <a:lnTo>
                    <a:pt x="4254" y="584"/>
                  </a:lnTo>
                  <a:lnTo>
                    <a:pt x="6362" y="762"/>
                  </a:lnTo>
                  <a:lnTo>
                    <a:pt x="6400" y="292"/>
                  </a:lnTo>
                  <a:lnTo>
                    <a:pt x="4279" y="114"/>
                  </a:lnTo>
                  <a:lnTo>
                    <a:pt x="2146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5" name="object 4725" descr=""/>
            <p:cNvSpPr/>
            <p:nvPr/>
          </p:nvSpPr>
          <p:spPr>
            <a:xfrm>
              <a:off x="2592143" y="2491722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6350" y="0"/>
                  </a:moveTo>
                  <a:lnTo>
                    <a:pt x="5537" y="0"/>
                  </a:lnTo>
                  <a:lnTo>
                    <a:pt x="0" y="190"/>
                  </a:lnTo>
                  <a:lnTo>
                    <a:pt x="114" y="3530"/>
                  </a:lnTo>
                  <a:lnTo>
                    <a:pt x="5575" y="3340"/>
                  </a:lnTo>
                  <a:lnTo>
                    <a:pt x="6324" y="33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6" name="object 4726" descr=""/>
            <p:cNvSpPr/>
            <p:nvPr/>
          </p:nvSpPr>
          <p:spPr>
            <a:xfrm>
              <a:off x="2592143" y="2491722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6350" y="0"/>
                  </a:moveTo>
                  <a:lnTo>
                    <a:pt x="5537" y="0"/>
                  </a:lnTo>
                  <a:lnTo>
                    <a:pt x="0" y="190"/>
                  </a:lnTo>
                  <a:lnTo>
                    <a:pt x="12" y="660"/>
                  </a:lnTo>
                  <a:lnTo>
                    <a:pt x="5270" y="469"/>
                  </a:lnTo>
                  <a:lnTo>
                    <a:pt x="6350" y="469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7" name="object 4727" descr=""/>
            <p:cNvSpPr/>
            <p:nvPr/>
          </p:nvSpPr>
          <p:spPr>
            <a:xfrm>
              <a:off x="2585891" y="249191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248" y="0"/>
                  </a:moveTo>
                  <a:lnTo>
                    <a:pt x="2082" y="139"/>
                  </a:lnTo>
                  <a:lnTo>
                    <a:pt x="0" y="165"/>
                  </a:lnTo>
                  <a:lnTo>
                    <a:pt x="50" y="3505"/>
                  </a:lnTo>
                  <a:lnTo>
                    <a:pt x="4267" y="3416"/>
                  </a:lnTo>
                  <a:lnTo>
                    <a:pt x="6362" y="3340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8" name="object 4728" descr=""/>
            <p:cNvSpPr/>
            <p:nvPr/>
          </p:nvSpPr>
          <p:spPr>
            <a:xfrm>
              <a:off x="2585891" y="2491912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6248" y="0"/>
                  </a:moveTo>
                  <a:lnTo>
                    <a:pt x="4165" y="76"/>
                  </a:lnTo>
                  <a:lnTo>
                    <a:pt x="2082" y="139"/>
                  </a:lnTo>
                  <a:lnTo>
                    <a:pt x="0" y="165"/>
                  </a:lnTo>
                  <a:lnTo>
                    <a:pt x="12" y="635"/>
                  </a:lnTo>
                  <a:lnTo>
                    <a:pt x="2095" y="596"/>
                  </a:lnTo>
                  <a:lnTo>
                    <a:pt x="4178" y="546"/>
                  </a:lnTo>
                  <a:lnTo>
                    <a:pt x="6273" y="469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9" name="object 4729" descr=""/>
            <p:cNvSpPr/>
            <p:nvPr/>
          </p:nvSpPr>
          <p:spPr>
            <a:xfrm>
              <a:off x="2579593" y="2492061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76" y="0"/>
                  </a:moveTo>
                  <a:lnTo>
                    <a:pt x="0" y="3340"/>
                  </a:lnTo>
                  <a:lnTo>
                    <a:pt x="2120" y="3390"/>
                  </a:lnTo>
                  <a:lnTo>
                    <a:pt x="4241" y="3390"/>
                  </a:lnTo>
                  <a:lnTo>
                    <a:pt x="6350" y="3352"/>
                  </a:lnTo>
                  <a:lnTo>
                    <a:pt x="6299" y="12"/>
                  </a:lnTo>
                  <a:lnTo>
                    <a:pt x="4216" y="50"/>
                  </a:lnTo>
                  <a:lnTo>
                    <a:pt x="2146" y="5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0" name="object 4730" descr=""/>
            <p:cNvSpPr/>
            <p:nvPr/>
          </p:nvSpPr>
          <p:spPr>
            <a:xfrm>
              <a:off x="2579657" y="2492061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12" y="0"/>
                  </a:moveTo>
                  <a:lnTo>
                    <a:pt x="0" y="469"/>
                  </a:lnTo>
                  <a:lnTo>
                    <a:pt x="2082" y="520"/>
                  </a:lnTo>
                  <a:lnTo>
                    <a:pt x="4152" y="520"/>
                  </a:lnTo>
                  <a:lnTo>
                    <a:pt x="6235" y="482"/>
                  </a:lnTo>
                  <a:lnTo>
                    <a:pt x="6235" y="12"/>
                  </a:lnTo>
                  <a:lnTo>
                    <a:pt x="4152" y="50"/>
                  </a:lnTo>
                  <a:lnTo>
                    <a:pt x="2082" y="5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1" name="object 4731" descr=""/>
            <p:cNvSpPr/>
            <p:nvPr/>
          </p:nvSpPr>
          <p:spPr>
            <a:xfrm>
              <a:off x="2573222" y="249174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66" y="0"/>
                  </a:moveTo>
                  <a:lnTo>
                    <a:pt x="0" y="3327"/>
                  </a:lnTo>
                  <a:lnTo>
                    <a:pt x="2120" y="3505"/>
                  </a:lnTo>
                  <a:lnTo>
                    <a:pt x="4254" y="3606"/>
                  </a:lnTo>
                  <a:lnTo>
                    <a:pt x="6375" y="3657"/>
                  </a:lnTo>
                  <a:lnTo>
                    <a:pt x="6451" y="317"/>
                  </a:lnTo>
                  <a:lnTo>
                    <a:pt x="4381" y="266"/>
                  </a:lnTo>
                  <a:lnTo>
                    <a:pt x="2324" y="16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2" name="object 4732" descr=""/>
            <p:cNvSpPr/>
            <p:nvPr/>
          </p:nvSpPr>
          <p:spPr>
            <a:xfrm>
              <a:off x="2573450" y="2491749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38" y="0"/>
                  </a:moveTo>
                  <a:lnTo>
                    <a:pt x="0" y="469"/>
                  </a:lnTo>
                  <a:lnTo>
                    <a:pt x="2057" y="635"/>
                  </a:lnTo>
                  <a:lnTo>
                    <a:pt x="4127" y="736"/>
                  </a:lnTo>
                  <a:lnTo>
                    <a:pt x="6210" y="787"/>
                  </a:lnTo>
                  <a:lnTo>
                    <a:pt x="6222" y="317"/>
                  </a:lnTo>
                  <a:lnTo>
                    <a:pt x="4152" y="266"/>
                  </a:lnTo>
                  <a:lnTo>
                    <a:pt x="2095" y="16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3" name="object 4733" descr=""/>
            <p:cNvSpPr/>
            <p:nvPr/>
          </p:nvSpPr>
          <p:spPr>
            <a:xfrm>
              <a:off x="2566842" y="249102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546" y="0"/>
                  </a:moveTo>
                  <a:lnTo>
                    <a:pt x="0" y="3289"/>
                  </a:lnTo>
                  <a:lnTo>
                    <a:pt x="1054" y="3467"/>
                  </a:lnTo>
                  <a:lnTo>
                    <a:pt x="2133" y="3606"/>
                  </a:lnTo>
                  <a:lnTo>
                    <a:pt x="2654" y="3682"/>
                  </a:lnTo>
                  <a:lnTo>
                    <a:pt x="5308" y="3975"/>
                  </a:lnTo>
                  <a:lnTo>
                    <a:pt x="6375" y="4051"/>
                  </a:lnTo>
                  <a:lnTo>
                    <a:pt x="6642" y="723"/>
                  </a:lnTo>
                  <a:lnTo>
                    <a:pt x="5626" y="647"/>
                  </a:lnTo>
                  <a:lnTo>
                    <a:pt x="4597" y="546"/>
                  </a:lnTo>
                  <a:lnTo>
                    <a:pt x="3581" y="419"/>
                  </a:lnTo>
                  <a:lnTo>
                    <a:pt x="2552" y="304"/>
                  </a:lnTo>
                  <a:lnTo>
                    <a:pt x="2057" y="228"/>
                  </a:lnTo>
                  <a:lnTo>
                    <a:pt x="1549" y="165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4" name="object 4734" descr=""/>
            <p:cNvSpPr/>
            <p:nvPr/>
          </p:nvSpPr>
          <p:spPr>
            <a:xfrm>
              <a:off x="2567312" y="2491021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76" y="0"/>
                  </a:moveTo>
                  <a:lnTo>
                    <a:pt x="6134" y="1193"/>
                  </a:lnTo>
                  <a:lnTo>
                    <a:pt x="6172" y="723"/>
                  </a:lnTo>
                  <a:lnTo>
                    <a:pt x="5156" y="647"/>
                  </a:lnTo>
                  <a:lnTo>
                    <a:pt x="4127" y="546"/>
                  </a:lnTo>
                  <a:lnTo>
                    <a:pt x="3111" y="419"/>
                  </a:lnTo>
                  <a:lnTo>
                    <a:pt x="2082" y="304"/>
                  </a:lnTo>
                  <a:lnTo>
                    <a:pt x="1587" y="228"/>
                  </a:lnTo>
                  <a:lnTo>
                    <a:pt x="1079" y="16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5" name="object 4735" descr=""/>
            <p:cNvSpPr/>
            <p:nvPr/>
          </p:nvSpPr>
          <p:spPr>
            <a:xfrm>
              <a:off x="2560612" y="248981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73" y="0"/>
                  </a:moveTo>
                  <a:lnTo>
                    <a:pt x="0" y="3276"/>
                  </a:lnTo>
                  <a:lnTo>
                    <a:pt x="2031" y="3695"/>
                  </a:lnTo>
                  <a:lnTo>
                    <a:pt x="4102" y="4140"/>
                  </a:lnTo>
                  <a:lnTo>
                    <a:pt x="6222" y="4495"/>
                  </a:lnTo>
                  <a:lnTo>
                    <a:pt x="6781" y="1206"/>
                  </a:lnTo>
                  <a:lnTo>
                    <a:pt x="4762" y="863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6" name="object 4736" descr=""/>
            <p:cNvSpPr/>
            <p:nvPr/>
          </p:nvSpPr>
          <p:spPr>
            <a:xfrm>
              <a:off x="2561196" y="2489816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5">
                  <a:moveTo>
                    <a:pt x="88" y="0"/>
                  </a:moveTo>
                  <a:lnTo>
                    <a:pt x="0" y="457"/>
                  </a:lnTo>
                  <a:lnTo>
                    <a:pt x="4089" y="1320"/>
                  </a:lnTo>
                  <a:lnTo>
                    <a:pt x="6121" y="1663"/>
                  </a:lnTo>
                  <a:lnTo>
                    <a:pt x="6197" y="1206"/>
                  </a:lnTo>
                  <a:lnTo>
                    <a:pt x="4178" y="86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7" name="object 4737" descr=""/>
            <p:cNvSpPr/>
            <p:nvPr/>
          </p:nvSpPr>
          <p:spPr>
            <a:xfrm>
              <a:off x="2554541" y="248869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431" y="0"/>
                  </a:moveTo>
                  <a:lnTo>
                    <a:pt x="0" y="3314"/>
                  </a:lnTo>
                  <a:lnTo>
                    <a:pt x="2006" y="3568"/>
                  </a:lnTo>
                  <a:lnTo>
                    <a:pt x="6070" y="4394"/>
                  </a:lnTo>
                  <a:lnTo>
                    <a:pt x="6743" y="1117"/>
                  </a:lnTo>
                  <a:lnTo>
                    <a:pt x="2590" y="27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8" name="object 4738" descr=""/>
            <p:cNvSpPr/>
            <p:nvPr/>
          </p:nvSpPr>
          <p:spPr>
            <a:xfrm>
              <a:off x="2554909" y="2488695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63" y="0"/>
                  </a:moveTo>
                  <a:lnTo>
                    <a:pt x="0" y="469"/>
                  </a:lnTo>
                  <a:lnTo>
                    <a:pt x="2133" y="736"/>
                  </a:lnTo>
                  <a:lnTo>
                    <a:pt x="4216" y="1155"/>
                  </a:lnTo>
                  <a:lnTo>
                    <a:pt x="6286" y="1587"/>
                  </a:lnTo>
                  <a:lnTo>
                    <a:pt x="6375" y="1117"/>
                  </a:lnTo>
                  <a:lnTo>
                    <a:pt x="2222" y="27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9" name="object 4739" descr=""/>
            <p:cNvSpPr/>
            <p:nvPr/>
          </p:nvSpPr>
          <p:spPr>
            <a:xfrm>
              <a:off x="2548371" y="248828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235" y="0"/>
                  </a:moveTo>
                  <a:lnTo>
                    <a:pt x="0" y="152"/>
                  </a:lnTo>
                  <a:lnTo>
                    <a:pt x="228" y="3479"/>
                  </a:lnTo>
                  <a:lnTo>
                    <a:pt x="2184" y="3352"/>
                  </a:lnTo>
                  <a:lnTo>
                    <a:pt x="4165" y="3467"/>
                  </a:lnTo>
                  <a:lnTo>
                    <a:pt x="6172" y="3721"/>
                  </a:lnTo>
                  <a:lnTo>
                    <a:pt x="6604" y="419"/>
                  </a:lnTo>
                  <a:lnTo>
                    <a:pt x="4457" y="139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0" name="object 4740" descr=""/>
            <p:cNvSpPr/>
            <p:nvPr/>
          </p:nvSpPr>
          <p:spPr>
            <a:xfrm>
              <a:off x="2548371" y="2488281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2235" y="0"/>
                  </a:moveTo>
                  <a:lnTo>
                    <a:pt x="0" y="152"/>
                  </a:lnTo>
                  <a:lnTo>
                    <a:pt x="38" y="622"/>
                  </a:lnTo>
                  <a:lnTo>
                    <a:pt x="2235" y="469"/>
                  </a:lnTo>
                  <a:lnTo>
                    <a:pt x="4406" y="596"/>
                  </a:lnTo>
                  <a:lnTo>
                    <a:pt x="6540" y="876"/>
                  </a:lnTo>
                  <a:lnTo>
                    <a:pt x="6604" y="419"/>
                  </a:lnTo>
                  <a:lnTo>
                    <a:pt x="4457" y="139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1" name="object 4741" descr=""/>
            <p:cNvSpPr/>
            <p:nvPr/>
          </p:nvSpPr>
          <p:spPr>
            <a:xfrm>
              <a:off x="2541781" y="2488439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591" y="0"/>
                  </a:moveTo>
                  <a:lnTo>
                    <a:pt x="0" y="1524"/>
                  </a:lnTo>
                  <a:lnTo>
                    <a:pt x="1219" y="4635"/>
                  </a:lnTo>
                  <a:lnTo>
                    <a:pt x="3035" y="3924"/>
                  </a:lnTo>
                  <a:lnTo>
                    <a:pt x="4914" y="3454"/>
                  </a:lnTo>
                  <a:lnTo>
                    <a:pt x="6819" y="3327"/>
                  </a:lnTo>
                  <a:lnTo>
                    <a:pt x="659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2" name="object 4742" descr=""/>
            <p:cNvSpPr/>
            <p:nvPr/>
          </p:nvSpPr>
          <p:spPr>
            <a:xfrm>
              <a:off x="2541781" y="2488439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591" y="0"/>
                  </a:moveTo>
                  <a:lnTo>
                    <a:pt x="0" y="1524"/>
                  </a:lnTo>
                  <a:lnTo>
                    <a:pt x="165" y="1955"/>
                  </a:lnTo>
                  <a:lnTo>
                    <a:pt x="1193" y="1562"/>
                  </a:lnTo>
                  <a:lnTo>
                    <a:pt x="2247" y="1219"/>
                  </a:lnTo>
                  <a:lnTo>
                    <a:pt x="4406" y="711"/>
                  </a:lnTo>
                  <a:lnTo>
                    <a:pt x="5511" y="533"/>
                  </a:lnTo>
                  <a:lnTo>
                    <a:pt x="6616" y="457"/>
                  </a:lnTo>
                  <a:lnTo>
                    <a:pt x="659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3" name="object 4743" descr=""/>
            <p:cNvSpPr/>
            <p:nvPr/>
          </p:nvSpPr>
          <p:spPr>
            <a:xfrm>
              <a:off x="2535927" y="2489970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854" y="0"/>
                  </a:moveTo>
                  <a:lnTo>
                    <a:pt x="3771" y="812"/>
                  </a:lnTo>
                  <a:lnTo>
                    <a:pt x="1841" y="1854"/>
                  </a:lnTo>
                  <a:lnTo>
                    <a:pt x="0" y="2984"/>
                  </a:lnTo>
                  <a:lnTo>
                    <a:pt x="1752" y="5829"/>
                  </a:lnTo>
                  <a:lnTo>
                    <a:pt x="3479" y="4762"/>
                  </a:lnTo>
                  <a:lnTo>
                    <a:pt x="5245" y="3822"/>
                  </a:lnTo>
                  <a:lnTo>
                    <a:pt x="7073" y="3098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4" name="object 4744" descr=""/>
            <p:cNvSpPr/>
            <p:nvPr/>
          </p:nvSpPr>
          <p:spPr>
            <a:xfrm>
              <a:off x="2535927" y="2489970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854" y="0"/>
                  </a:moveTo>
                  <a:lnTo>
                    <a:pt x="3771" y="812"/>
                  </a:lnTo>
                  <a:lnTo>
                    <a:pt x="1841" y="1854"/>
                  </a:lnTo>
                  <a:lnTo>
                    <a:pt x="0" y="2984"/>
                  </a:lnTo>
                  <a:lnTo>
                    <a:pt x="241" y="3378"/>
                  </a:lnTo>
                  <a:lnTo>
                    <a:pt x="2070" y="2260"/>
                  </a:lnTo>
                  <a:lnTo>
                    <a:pt x="3987" y="1231"/>
                  </a:lnTo>
                  <a:lnTo>
                    <a:pt x="6019" y="431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5" name="object 4745" descr=""/>
            <p:cNvSpPr/>
            <p:nvPr/>
          </p:nvSpPr>
          <p:spPr>
            <a:xfrm>
              <a:off x="2530619" y="2492955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308" y="0"/>
                  </a:moveTo>
                  <a:lnTo>
                    <a:pt x="3467" y="1130"/>
                  </a:lnTo>
                  <a:lnTo>
                    <a:pt x="0" y="3555"/>
                  </a:lnTo>
                  <a:lnTo>
                    <a:pt x="1917" y="6286"/>
                  </a:lnTo>
                  <a:lnTo>
                    <a:pt x="3632" y="5079"/>
                  </a:lnTo>
                  <a:lnTo>
                    <a:pt x="5321" y="3911"/>
                  </a:lnTo>
                  <a:lnTo>
                    <a:pt x="7061" y="2844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6" name="object 4746" descr=""/>
            <p:cNvSpPr/>
            <p:nvPr/>
          </p:nvSpPr>
          <p:spPr>
            <a:xfrm>
              <a:off x="2530619" y="2492955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5308" y="0"/>
                  </a:moveTo>
                  <a:lnTo>
                    <a:pt x="3467" y="1130"/>
                  </a:lnTo>
                  <a:lnTo>
                    <a:pt x="1714" y="2349"/>
                  </a:lnTo>
                  <a:lnTo>
                    <a:pt x="0" y="3555"/>
                  </a:lnTo>
                  <a:lnTo>
                    <a:pt x="266" y="3936"/>
                  </a:lnTo>
                  <a:lnTo>
                    <a:pt x="3733" y="1523"/>
                  </a:lnTo>
                  <a:lnTo>
                    <a:pt x="5549" y="393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7" name="object 4747" descr=""/>
            <p:cNvSpPr/>
            <p:nvPr/>
          </p:nvSpPr>
          <p:spPr>
            <a:xfrm>
              <a:off x="2525494" y="249651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130" y="0"/>
                  </a:moveTo>
                  <a:lnTo>
                    <a:pt x="3403" y="1206"/>
                  </a:lnTo>
                  <a:lnTo>
                    <a:pt x="1714" y="2413"/>
                  </a:lnTo>
                  <a:lnTo>
                    <a:pt x="0" y="3530"/>
                  </a:lnTo>
                  <a:lnTo>
                    <a:pt x="1828" y="6324"/>
                  </a:lnTo>
                  <a:lnTo>
                    <a:pt x="3619" y="5156"/>
                  </a:lnTo>
                  <a:lnTo>
                    <a:pt x="5346" y="3924"/>
                  </a:lnTo>
                  <a:lnTo>
                    <a:pt x="7048" y="2730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8" name="object 4748" descr=""/>
            <p:cNvSpPr/>
            <p:nvPr/>
          </p:nvSpPr>
          <p:spPr>
            <a:xfrm>
              <a:off x="2525494" y="2496516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5130" y="0"/>
                  </a:moveTo>
                  <a:lnTo>
                    <a:pt x="3403" y="1206"/>
                  </a:lnTo>
                  <a:lnTo>
                    <a:pt x="1714" y="2413"/>
                  </a:lnTo>
                  <a:lnTo>
                    <a:pt x="0" y="3530"/>
                  </a:lnTo>
                  <a:lnTo>
                    <a:pt x="254" y="3924"/>
                  </a:lnTo>
                  <a:lnTo>
                    <a:pt x="1981" y="2794"/>
                  </a:lnTo>
                  <a:lnTo>
                    <a:pt x="5397" y="381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9" name="object 4749" descr=""/>
            <p:cNvSpPr/>
            <p:nvPr/>
          </p:nvSpPr>
          <p:spPr>
            <a:xfrm>
              <a:off x="2520241" y="250004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257" y="0"/>
                  </a:moveTo>
                  <a:lnTo>
                    <a:pt x="3543" y="1117"/>
                  </a:lnTo>
                  <a:lnTo>
                    <a:pt x="1790" y="2158"/>
                  </a:lnTo>
                  <a:lnTo>
                    <a:pt x="0" y="2997"/>
                  </a:lnTo>
                  <a:lnTo>
                    <a:pt x="1422" y="6019"/>
                  </a:lnTo>
                  <a:lnTo>
                    <a:pt x="3416" y="5079"/>
                  </a:lnTo>
                  <a:lnTo>
                    <a:pt x="5283" y="3962"/>
                  </a:lnTo>
                  <a:lnTo>
                    <a:pt x="7073" y="2793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0" name="object 4750" descr=""/>
            <p:cNvSpPr/>
            <p:nvPr/>
          </p:nvSpPr>
          <p:spPr>
            <a:xfrm>
              <a:off x="2520241" y="250004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257" y="0"/>
                  </a:moveTo>
                  <a:lnTo>
                    <a:pt x="3543" y="1117"/>
                  </a:lnTo>
                  <a:lnTo>
                    <a:pt x="1790" y="2158"/>
                  </a:lnTo>
                  <a:lnTo>
                    <a:pt x="0" y="2997"/>
                  </a:lnTo>
                  <a:lnTo>
                    <a:pt x="203" y="3416"/>
                  </a:lnTo>
                  <a:lnTo>
                    <a:pt x="2019" y="2565"/>
                  </a:lnTo>
                  <a:lnTo>
                    <a:pt x="3784" y="1523"/>
                  </a:lnTo>
                  <a:lnTo>
                    <a:pt x="5511" y="393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1" name="object 4751" descr=""/>
            <p:cNvSpPr/>
            <p:nvPr/>
          </p:nvSpPr>
          <p:spPr>
            <a:xfrm>
              <a:off x="2514827" y="2503039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5410" y="0"/>
                  </a:moveTo>
                  <a:lnTo>
                    <a:pt x="4521" y="431"/>
                  </a:lnTo>
                  <a:lnTo>
                    <a:pt x="3606" y="800"/>
                  </a:lnTo>
                  <a:lnTo>
                    <a:pt x="2222" y="1257"/>
                  </a:lnTo>
                  <a:lnTo>
                    <a:pt x="1981" y="1320"/>
                  </a:lnTo>
                  <a:lnTo>
                    <a:pt x="1574" y="1447"/>
                  </a:lnTo>
                  <a:lnTo>
                    <a:pt x="1409" y="1473"/>
                  </a:lnTo>
                  <a:lnTo>
                    <a:pt x="1104" y="1536"/>
                  </a:lnTo>
                  <a:lnTo>
                    <a:pt x="711" y="1536"/>
                  </a:lnTo>
                  <a:lnTo>
                    <a:pt x="266" y="1498"/>
                  </a:lnTo>
                  <a:lnTo>
                    <a:pt x="0" y="4826"/>
                  </a:lnTo>
                  <a:lnTo>
                    <a:pt x="596" y="4876"/>
                  </a:lnTo>
                  <a:lnTo>
                    <a:pt x="1257" y="4889"/>
                  </a:lnTo>
                  <a:lnTo>
                    <a:pt x="2171" y="4737"/>
                  </a:lnTo>
                  <a:lnTo>
                    <a:pt x="6832" y="3035"/>
                  </a:lnTo>
                  <a:lnTo>
                    <a:pt x="541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2" name="object 4752" descr=""/>
            <p:cNvSpPr/>
            <p:nvPr/>
          </p:nvSpPr>
          <p:spPr>
            <a:xfrm>
              <a:off x="2515055" y="2503039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5181" y="0"/>
                  </a:moveTo>
                  <a:lnTo>
                    <a:pt x="4292" y="431"/>
                  </a:lnTo>
                  <a:lnTo>
                    <a:pt x="3378" y="800"/>
                  </a:lnTo>
                  <a:lnTo>
                    <a:pt x="1993" y="1257"/>
                  </a:lnTo>
                  <a:lnTo>
                    <a:pt x="1752" y="1320"/>
                  </a:lnTo>
                  <a:lnTo>
                    <a:pt x="1295" y="1460"/>
                  </a:lnTo>
                  <a:lnTo>
                    <a:pt x="876" y="1536"/>
                  </a:lnTo>
                  <a:lnTo>
                    <a:pt x="482" y="1536"/>
                  </a:lnTo>
                  <a:lnTo>
                    <a:pt x="38" y="1498"/>
                  </a:lnTo>
                  <a:lnTo>
                    <a:pt x="0" y="1968"/>
                  </a:lnTo>
                  <a:lnTo>
                    <a:pt x="469" y="2006"/>
                  </a:lnTo>
                  <a:lnTo>
                    <a:pt x="901" y="2006"/>
                  </a:lnTo>
                  <a:lnTo>
                    <a:pt x="5384" y="431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3" name="object 4753" descr=""/>
            <p:cNvSpPr/>
            <p:nvPr/>
          </p:nvSpPr>
          <p:spPr>
            <a:xfrm>
              <a:off x="2507841" y="2504258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4546" y="0"/>
                  </a:moveTo>
                  <a:lnTo>
                    <a:pt x="0" y="2095"/>
                  </a:lnTo>
                  <a:lnTo>
                    <a:pt x="2590" y="4203"/>
                  </a:lnTo>
                  <a:lnTo>
                    <a:pt x="2819" y="3924"/>
                  </a:lnTo>
                  <a:lnTo>
                    <a:pt x="3048" y="3733"/>
                  </a:lnTo>
                  <a:lnTo>
                    <a:pt x="3505" y="3479"/>
                  </a:lnTo>
                  <a:lnTo>
                    <a:pt x="3771" y="3403"/>
                  </a:lnTo>
                  <a:lnTo>
                    <a:pt x="4470" y="3352"/>
                  </a:lnTo>
                  <a:lnTo>
                    <a:pt x="4889" y="3378"/>
                  </a:lnTo>
                  <a:lnTo>
                    <a:pt x="5854" y="3479"/>
                  </a:lnTo>
                  <a:lnTo>
                    <a:pt x="6388" y="3555"/>
                  </a:lnTo>
                  <a:lnTo>
                    <a:pt x="6985" y="3606"/>
                  </a:lnTo>
                  <a:lnTo>
                    <a:pt x="7251" y="279"/>
                  </a:lnTo>
                  <a:lnTo>
                    <a:pt x="6807" y="241"/>
                  </a:lnTo>
                  <a:lnTo>
                    <a:pt x="6299" y="165"/>
                  </a:lnTo>
                  <a:lnTo>
                    <a:pt x="5181" y="50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4" name="object 4754" descr=""/>
            <p:cNvSpPr/>
            <p:nvPr/>
          </p:nvSpPr>
          <p:spPr>
            <a:xfrm>
              <a:off x="2507841" y="2504258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4546" y="0"/>
                  </a:moveTo>
                  <a:lnTo>
                    <a:pt x="0" y="2095"/>
                  </a:lnTo>
                  <a:lnTo>
                    <a:pt x="368" y="2387"/>
                  </a:lnTo>
                  <a:lnTo>
                    <a:pt x="774" y="1892"/>
                  </a:lnTo>
                  <a:lnTo>
                    <a:pt x="1282" y="1409"/>
                  </a:lnTo>
                  <a:lnTo>
                    <a:pt x="1917" y="1079"/>
                  </a:lnTo>
                  <a:lnTo>
                    <a:pt x="2540" y="736"/>
                  </a:lnTo>
                  <a:lnTo>
                    <a:pt x="3251" y="571"/>
                  </a:lnTo>
                  <a:lnTo>
                    <a:pt x="4533" y="469"/>
                  </a:lnTo>
                  <a:lnTo>
                    <a:pt x="5130" y="507"/>
                  </a:lnTo>
                  <a:lnTo>
                    <a:pt x="6235" y="634"/>
                  </a:lnTo>
                  <a:lnTo>
                    <a:pt x="6743" y="711"/>
                  </a:lnTo>
                  <a:lnTo>
                    <a:pt x="7213" y="749"/>
                  </a:lnTo>
                  <a:lnTo>
                    <a:pt x="7251" y="279"/>
                  </a:lnTo>
                  <a:lnTo>
                    <a:pt x="6807" y="241"/>
                  </a:lnTo>
                  <a:lnTo>
                    <a:pt x="6299" y="165"/>
                  </a:lnTo>
                  <a:lnTo>
                    <a:pt x="5181" y="50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5" name="object 4755" descr=""/>
            <p:cNvSpPr/>
            <p:nvPr/>
          </p:nvSpPr>
          <p:spPr>
            <a:xfrm>
              <a:off x="2507359" y="2506352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484" y="0"/>
                  </a:moveTo>
                  <a:lnTo>
                    <a:pt x="344" y="177"/>
                  </a:lnTo>
                  <a:lnTo>
                    <a:pt x="90" y="634"/>
                  </a:lnTo>
                  <a:lnTo>
                    <a:pt x="0" y="2578"/>
                  </a:lnTo>
                  <a:lnTo>
                    <a:pt x="369" y="3530"/>
                  </a:lnTo>
                  <a:lnTo>
                    <a:pt x="870" y="4394"/>
                  </a:lnTo>
                  <a:lnTo>
                    <a:pt x="1893" y="5841"/>
                  </a:lnTo>
                  <a:lnTo>
                    <a:pt x="2655" y="6667"/>
                  </a:lnTo>
                  <a:lnTo>
                    <a:pt x="3443" y="7454"/>
                  </a:lnTo>
                  <a:lnTo>
                    <a:pt x="5805" y="5092"/>
                  </a:lnTo>
                  <a:lnTo>
                    <a:pt x="5083" y="4368"/>
                  </a:lnTo>
                  <a:lnTo>
                    <a:pt x="4446" y="3670"/>
                  </a:lnTo>
                  <a:lnTo>
                    <a:pt x="3582" y="2451"/>
                  </a:lnTo>
                  <a:lnTo>
                    <a:pt x="3399" y="2120"/>
                  </a:lnTo>
                  <a:lnTo>
                    <a:pt x="3062" y="2120"/>
                  </a:lnTo>
                  <a:lnTo>
                    <a:pt x="484" y="0"/>
                  </a:lnTo>
                  <a:close/>
                </a:path>
                <a:path w="6350" h="7619">
                  <a:moveTo>
                    <a:pt x="3388" y="2095"/>
                  </a:moveTo>
                  <a:lnTo>
                    <a:pt x="3087" y="2095"/>
                  </a:lnTo>
                  <a:lnTo>
                    <a:pt x="3399" y="2120"/>
                  </a:lnTo>
                  <a:close/>
                </a:path>
                <a:path w="6350" h="7619">
                  <a:moveTo>
                    <a:pt x="3372" y="2057"/>
                  </a:moveTo>
                  <a:lnTo>
                    <a:pt x="3112" y="2057"/>
                  </a:lnTo>
                  <a:lnTo>
                    <a:pt x="3388" y="2095"/>
                  </a:lnTo>
                  <a:close/>
                </a:path>
                <a:path w="6350" h="7619">
                  <a:moveTo>
                    <a:pt x="3227" y="1650"/>
                  </a:moveTo>
                  <a:lnTo>
                    <a:pt x="3189" y="1917"/>
                  </a:lnTo>
                  <a:lnTo>
                    <a:pt x="3073" y="2106"/>
                  </a:lnTo>
                  <a:lnTo>
                    <a:pt x="3372" y="2057"/>
                  </a:lnTo>
                  <a:lnTo>
                    <a:pt x="3252" y="1765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6" name="object 4756" descr=""/>
            <p:cNvSpPr/>
            <p:nvPr/>
          </p:nvSpPr>
          <p:spPr>
            <a:xfrm>
              <a:off x="2507246" y="2506352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596" y="0"/>
                  </a:moveTo>
                  <a:lnTo>
                    <a:pt x="457" y="177"/>
                  </a:lnTo>
                  <a:lnTo>
                    <a:pt x="203" y="634"/>
                  </a:lnTo>
                  <a:lnTo>
                    <a:pt x="139" y="812"/>
                  </a:lnTo>
                  <a:lnTo>
                    <a:pt x="0" y="1346"/>
                  </a:lnTo>
                  <a:lnTo>
                    <a:pt x="0" y="1650"/>
                  </a:lnTo>
                  <a:lnTo>
                    <a:pt x="3556" y="7454"/>
                  </a:lnTo>
                  <a:lnTo>
                    <a:pt x="3886" y="7124"/>
                  </a:lnTo>
                  <a:lnTo>
                    <a:pt x="3111" y="6349"/>
                  </a:lnTo>
                  <a:lnTo>
                    <a:pt x="2374" y="5537"/>
                  </a:lnTo>
                  <a:lnTo>
                    <a:pt x="469" y="1396"/>
                  </a:lnTo>
                  <a:lnTo>
                    <a:pt x="635" y="812"/>
                  </a:lnTo>
                  <a:lnTo>
                    <a:pt x="787" y="520"/>
                  </a:lnTo>
                  <a:lnTo>
                    <a:pt x="889" y="380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7" name="object 4757" descr=""/>
            <p:cNvSpPr/>
            <p:nvPr/>
          </p:nvSpPr>
          <p:spPr>
            <a:xfrm>
              <a:off x="2510806" y="251143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349" y="0"/>
                  </a:moveTo>
                  <a:lnTo>
                    <a:pt x="0" y="2362"/>
                  </a:lnTo>
                  <a:lnTo>
                    <a:pt x="1574" y="3924"/>
                  </a:lnTo>
                  <a:lnTo>
                    <a:pt x="3263" y="5295"/>
                  </a:lnTo>
                  <a:lnTo>
                    <a:pt x="5029" y="6565"/>
                  </a:lnTo>
                  <a:lnTo>
                    <a:pt x="6959" y="3848"/>
                  </a:lnTo>
                  <a:lnTo>
                    <a:pt x="5321" y="2679"/>
                  </a:lnTo>
                  <a:lnTo>
                    <a:pt x="3759" y="139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8" name="object 4758" descr=""/>
            <p:cNvSpPr/>
            <p:nvPr/>
          </p:nvSpPr>
          <p:spPr>
            <a:xfrm>
              <a:off x="2510806" y="251347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330" y="0"/>
                  </a:moveTo>
                  <a:lnTo>
                    <a:pt x="0" y="330"/>
                  </a:lnTo>
                  <a:lnTo>
                    <a:pt x="1574" y="1892"/>
                  </a:lnTo>
                  <a:lnTo>
                    <a:pt x="3263" y="3263"/>
                  </a:lnTo>
                  <a:lnTo>
                    <a:pt x="5029" y="4533"/>
                  </a:lnTo>
                  <a:lnTo>
                    <a:pt x="5295" y="4152"/>
                  </a:lnTo>
                  <a:lnTo>
                    <a:pt x="3543" y="2895"/>
                  </a:lnTo>
                  <a:lnTo>
                    <a:pt x="1879" y="1536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9" name="object 4759" descr=""/>
            <p:cNvSpPr/>
            <p:nvPr/>
          </p:nvSpPr>
          <p:spPr>
            <a:xfrm>
              <a:off x="2515836" y="251528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930" y="0"/>
                  </a:moveTo>
                  <a:lnTo>
                    <a:pt x="0" y="2717"/>
                  </a:lnTo>
                  <a:lnTo>
                    <a:pt x="1778" y="3975"/>
                  </a:lnTo>
                  <a:lnTo>
                    <a:pt x="3632" y="5118"/>
                  </a:lnTo>
                  <a:lnTo>
                    <a:pt x="5613" y="6096"/>
                  </a:lnTo>
                  <a:lnTo>
                    <a:pt x="7086" y="3098"/>
                  </a:lnTo>
                  <a:lnTo>
                    <a:pt x="5295" y="2222"/>
                  </a:lnTo>
                  <a:lnTo>
                    <a:pt x="3581" y="1168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0" name="object 4760" descr=""/>
            <p:cNvSpPr/>
            <p:nvPr/>
          </p:nvSpPr>
          <p:spPr>
            <a:xfrm>
              <a:off x="2515836" y="2517620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66" y="0"/>
                  </a:moveTo>
                  <a:lnTo>
                    <a:pt x="0" y="381"/>
                  </a:lnTo>
                  <a:lnTo>
                    <a:pt x="1778" y="1638"/>
                  </a:lnTo>
                  <a:lnTo>
                    <a:pt x="3632" y="2781"/>
                  </a:lnTo>
                  <a:lnTo>
                    <a:pt x="5613" y="3759"/>
                  </a:lnTo>
                  <a:lnTo>
                    <a:pt x="5816" y="3340"/>
                  </a:lnTo>
                  <a:lnTo>
                    <a:pt x="3873" y="2374"/>
                  </a:lnTo>
                  <a:lnTo>
                    <a:pt x="2032" y="1244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1" name="object 4761" descr=""/>
            <p:cNvSpPr/>
            <p:nvPr/>
          </p:nvSpPr>
          <p:spPr>
            <a:xfrm>
              <a:off x="2521450" y="251837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473" y="0"/>
                  </a:moveTo>
                  <a:lnTo>
                    <a:pt x="0" y="3009"/>
                  </a:lnTo>
                  <a:lnTo>
                    <a:pt x="990" y="3492"/>
                  </a:lnTo>
                  <a:lnTo>
                    <a:pt x="2006" y="3936"/>
                  </a:lnTo>
                  <a:lnTo>
                    <a:pt x="4140" y="4673"/>
                  </a:lnTo>
                  <a:lnTo>
                    <a:pt x="5245" y="4978"/>
                  </a:lnTo>
                  <a:lnTo>
                    <a:pt x="6426" y="5156"/>
                  </a:lnTo>
                  <a:lnTo>
                    <a:pt x="6908" y="1854"/>
                  </a:lnTo>
                  <a:lnTo>
                    <a:pt x="6007" y="1714"/>
                  </a:lnTo>
                  <a:lnTo>
                    <a:pt x="5092" y="1473"/>
                  </a:lnTo>
                  <a:lnTo>
                    <a:pt x="3263" y="825"/>
                  </a:lnTo>
                  <a:lnTo>
                    <a:pt x="2362" y="444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2" name="object 4762" descr=""/>
            <p:cNvSpPr/>
            <p:nvPr/>
          </p:nvSpPr>
          <p:spPr>
            <a:xfrm>
              <a:off x="2521450" y="2520954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03" y="0"/>
                  </a:moveTo>
                  <a:lnTo>
                    <a:pt x="6426" y="2578"/>
                  </a:lnTo>
                  <a:lnTo>
                    <a:pt x="6489" y="2120"/>
                  </a:lnTo>
                  <a:lnTo>
                    <a:pt x="5359" y="1943"/>
                  </a:lnTo>
                  <a:lnTo>
                    <a:pt x="4279" y="1650"/>
                  </a:lnTo>
                  <a:lnTo>
                    <a:pt x="2184" y="914"/>
                  </a:lnTo>
                  <a:lnTo>
                    <a:pt x="1181" y="482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3" name="object 4763" descr=""/>
            <p:cNvSpPr/>
            <p:nvPr/>
          </p:nvSpPr>
          <p:spPr>
            <a:xfrm>
              <a:off x="2527873" y="2519163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5041" y="0"/>
                  </a:moveTo>
                  <a:lnTo>
                    <a:pt x="2260" y="1206"/>
                  </a:lnTo>
                  <a:lnTo>
                    <a:pt x="1384" y="1193"/>
                  </a:lnTo>
                  <a:lnTo>
                    <a:pt x="482" y="1066"/>
                  </a:lnTo>
                  <a:lnTo>
                    <a:pt x="0" y="4368"/>
                  </a:lnTo>
                  <a:lnTo>
                    <a:pt x="1181" y="4533"/>
                  </a:lnTo>
                  <a:lnTo>
                    <a:pt x="2425" y="4584"/>
                  </a:lnTo>
                  <a:lnTo>
                    <a:pt x="3733" y="4305"/>
                  </a:lnTo>
                  <a:lnTo>
                    <a:pt x="4381" y="4140"/>
                  </a:lnTo>
                  <a:lnTo>
                    <a:pt x="5016" y="3911"/>
                  </a:lnTo>
                  <a:lnTo>
                    <a:pt x="5346" y="3759"/>
                  </a:lnTo>
                  <a:lnTo>
                    <a:pt x="5613" y="3606"/>
                  </a:lnTo>
                  <a:lnTo>
                    <a:pt x="6184" y="3314"/>
                  </a:lnTo>
                  <a:lnTo>
                    <a:pt x="6730" y="2959"/>
                  </a:lnTo>
                  <a:lnTo>
                    <a:pt x="7238" y="2514"/>
                  </a:lnTo>
                  <a:lnTo>
                    <a:pt x="504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4" name="object 4764" descr=""/>
            <p:cNvSpPr/>
            <p:nvPr/>
          </p:nvSpPr>
          <p:spPr>
            <a:xfrm>
              <a:off x="2527873" y="2521322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6934" y="0"/>
                  </a:moveTo>
                  <a:lnTo>
                    <a:pt x="6451" y="419"/>
                  </a:lnTo>
                  <a:lnTo>
                    <a:pt x="5930" y="762"/>
                  </a:lnTo>
                  <a:lnTo>
                    <a:pt x="4838" y="1320"/>
                  </a:lnTo>
                  <a:lnTo>
                    <a:pt x="4533" y="1422"/>
                  </a:lnTo>
                  <a:lnTo>
                    <a:pt x="4241" y="1536"/>
                  </a:lnTo>
                  <a:lnTo>
                    <a:pt x="3936" y="1625"/>
                  </a:lnTo>
                  <a:lnTo>
                    <a:pt x="2400" y="1955"/>
                  </a:lnTo>
                  <a:lnTo>
                    <a:pt x="1206" y="1905"/>
                  </a:lnTo>
                  <a:lnTo>
                    <a:pt x="76" y="1752"/>
                  </a:lnTo>
                  <a:lnTo>
                    <a:pt x="0" y="2209"/>
                  </a:lnTo>
                  <a:lnTo>
                    <a:pt x="1181" y="2374"/>
                  </a:lnTo>
                  <a:lnTo>
                    <a:pt x="2425" y="2425"/>
                  </a:lnTo>
                  <a:lnTo>
                    <a:pt x="3733" y="2146"/>
                  </a:lnTo>
                  <a:lnTo>
                    <a:pt x="4381" y="1981"/>
                  </a:lnTo>
                  <a:lnTo>
                    <a:pt x="5016" y="1752"/>
                  </a:lnTo>
                  <a:lnTo>
                    <a:pt x="5346" y="1600"/>
                  </a:lnTo>
                  <a:lnTo>
                    <a:pt x="5613" y="1447"/>
                  </a:lnTo>
                  <a:lnTo>
                    <a:pt x="6184" y="1155"/>
                  </a:lnTo>
                  <a:lnTo>
                    <a:pt x="6730" y="800"/>
                  </a:lnTo>
                  <a:lnTo>
                    <a:pt x="7238" y="355"/>
                  </a:lnTo>
                  <a:lnTo>
                    <a:pt x="693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5" name="object 4765" descr=""/>
            <p:cNvSpPr/>
            <p:nvPr/>
          </p:nvSpPr>
          <p:spPr>
            <a:xfrm>
              <a:off x="2532915" y="2514553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1816" y="0"/>
                  </a:moveTo>
                  <a:lnTo>
                    <a:pt x="1689" y="1003"/>
                  </a:lnTo>
                  <a:lnTo>
                    <a:pt x="1536" y="1930"/>
                  </a:lnTo>
                  <a:lnTo>
                    <a:pt x="1244" y="2705"/>
                  </a:lnTo>
                  <a:lnTo>
                    <a:pt x="965" y="3492"/>
                  </a:lnTo>
                  <a:lnTo>
                    <a:pt x="571" y="4114"/>
                  </a:lnTo>
                  <a:lnTo>
                    <a:pt x="0" y="4610"/>
                  </a:lnTo>
                  <a:lnTo>
                    <a:pt x="2197" y="7124"/>
                  </a:lnTo>
                  <a:lnTo>
                    <a:pt x="5130" y="419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6" name="object 4766" descr=""/>
            <p:cNvSpPr/>
            <p:nvPr/>
          </p:nvSpPr>
          <p:spPr>
            <a:xfrm>
              <a:off x="2534808" y="2514909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2768" y="0"/>
                  </a:moveTo>
                  <a:lnTo>
                    <a:pt x="0" y="6413"/>
                  </a:lnTo>
                  <a:lnTo>
                    <a:pt x="304" y="6769"/>
                  </a:lnTo>
                  <a:lnTo>
                    <a:pt x="3238" y="63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7" name="object 4767" descr=""/>
            <p:cNvSpPr/>
            <p:nvPr/>
          </p:nvSpPr>
          <p:spPr>
            <a:xfrm>
              <a:off x="2534738" y="2507953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1384" y="0"/>
                  </a:moveTo>
                  <a:lnTo>
                    <a:pt x="876" y="1130"/>
                  </a:lnTo>
                  <a:lnTo>
                    <a:pt x="596" y="2298"/>
                  </a:lnTo>
                  <a:lnTo>
                    <a:pt x="215" y="4533"/>
                  </a:lnTo>
                  <a:lnTo>
                    <a:pt x="126" y="5600"/>
                  </a:lnTo>
                  <a:lnTo>
                    <a:pt x="0" y="6603"/>
                  </a:lnTo>
                  <a:lnTo>
                    <a:pt x="3314" y="7023"/>
                  </a:lnTo>
                  <a:lnTo>
                    <a:pt x="3441" y="5943"/>
                  </a:lnTo>
                  <a:lnTo>
                    <a:pt x="3543" y="4914"/>
                  </a:lnTo>
                  <a:lnTo>
                    <a:pt x="3860" y="3022"/>
                  </a:lnTo>
                  <a:lnTo>
                    <a:pt x="4089" y="2133"/>
                  </a:lnTo>
                  <a:lnTo>
                    <a:pt x="4432" y="1358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8" name="object 4768" descr=""/>
            <p:cNvSpPr/>
            <p:nvPr/>
          </p:nvSpPr>
          <p:spPr>
            <a:xfrm>
              <a:off x="2537583" y="2509121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1155" y="0"/>
                  </a:moveTo>
                  <a:lnTo>
                    <a:pt x="787" y="825"/>
                  </a:lnTo>
                  <a:lnTo>
                    <a:pt x="558" y="1752"/>
                  </a:lnTo>
                  <a:lnTo>
                    <a:pt x="228" y="3695"/>
                  </a:lnTo>
                  <a:lnTo>
                    <a:pt x="126" y="4724"/>
                  </a:lnTo>
                  <a:lnTo>
                    <a:pt x="0" y="5791"/>
                  </a:lnTo>
                  <a:lnTo>
                    <a:pt x="469" y="5854"/>
                  </a:lnTo>
                  <a:lnTo>
                    <a:pt x="596" y="4775"/>
                  </a:lnTo>
                  <a:lnTo>
                    <a:pt x="698" y="3746"/>
                  </a:lnTo>
                  <a:lnTo>
                    <a:pt x="1016" y="1854"/>
                  </a:lnTo>
                  <a:lnTo>
                    <a:pt x="1244" y="965"/>
                  </a:lnTo>
                  <a:lnTo>
                    <a:pt x="1587" y="190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9" name="object 4769" descr=""/>
            <p:cNvSpPr/>
            <p:nvPr/>
          </p:nvSpPr>
          <p:spPr>
            <a:xfrm>
              <a:off x="2536126" y="250383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324" y="0"/>
                  </a:moveTo>
                  <a:lnTo>
                    <a:pt x="0" y="4114"/>
                  </a:lnTo>
                  <a:lnTo>
                    <a:pt x="3047" y="5473"/>
                  </a:lnTo>
                  <a:lnTo>
                    <a:pt x="3225" y="5092"/>
                  </a:lnTo>
                  <a:lnTo>
                    <a:pt x="3492" y="4648"/>
                  </a:lnTo>
                  <a:lnTo>
                    <a:pt x="5422" y="3568"/>
                  </a:lnTo>
                  <a:lnTo>
                    <a:pt x="5841" y="3454"/>
                  </a:lnTo>
                  <a:lnTo>
                    <a:pt x="6299" y="3378"/>
                  </a:lnTo>
                  <a:lnTo>
                    <a:pt x="6769" y="3314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0" name="object 4770" descr=""/>
            <p:cNvSpPr/>
            <p:nvPr/>
          </p:nvSpPr>
          <p:spPr>
            <a:xfrm>
              <a:off x="2538742" y="2506679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4089" y="0"/>
                  </a:moveTo>
                  <a:lnTo>
                    <a:pt x="304" y="1841"/>
                  </a:lnTo>
                  <a:lnTo>
                    <a:pt x="190" y="2032"/>
                  </a:lnTo>
                  <a:lnTo>
                    <a:pt x="88" y="2235"/>
                  </a:lnTo>
                  <a:lnTo>
                    <a:pt x="0" y="2438"/>
                  </a:lnTo>
                  <a:lnTo>
                    <a:pt x="431" y="2628"/>
                  </a:lnTo>
                  <a:lnTo>
                    <a:pt x="609" y="2247"/>
                  </a:lnTo>
                  <a:lnTo>
                    <a:pt x="812" y="1892"/>
                  </a:lnTo>
                  <a:lnTo>
                    <a:pt x="914" y="1727"/>
                  </a:lnTo>
                  <a:lnTo>
                    <a:pt x="1104" y="1473"/>
                  </a:lnTo>
                  <a:lnTo>
                    <a:pt x="1346" y="1295"/>
                  </a:lnTo>
                  <a:lnTo>
                    <a:pt x="1981" y="965"/>
                  </a:lnTo>
                  <a:lnTo>
                    <a:pt x="2374" y="825"/>
                  </a:lnTo>
                  <a:lnTo>
                    <a:pt x="2806" y="723"/>
                  </a:lnTo>
                  <a:lnTo>
                    <a:pt x="3225" y="609"/>
                  </a:lnTo>
                  <a:lnTo>
                    <a:pt x="3682" y="533"/>
                  </a:lnTo>
                  <a:lnTo>
                    <a:pt x="4152" y="469"/>
                  </a:lnTo>
                  <a:lnTo>
                    <a:pt x="408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1" name="object 4771" descr=""/>
            <p:cNvSpPr/>
            <p:nvPr/>
          </p:nvSpPr>
          <p:spPr>
            <a:xfrm>
              <a:off x="2542458" y="250362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432" y="0"/>
                  </a:moveTo>
                  <a:lnTo>
                    <a:pt x="2247" y="12"/>
                  </a:lnTo>
                  <a:lnTo>
                    <a:pt x="1130" y="63"/>
                  </a:lnTo>
                  <a:lnTo>
                    <a:pt x="0" y="215"/>
                  </a:lnTo>
                  <a:lnTo>
                    <a:pt x="431" y="3530"/>
                  </a:lnTo>
                  <a:lnTo>
                    <a:pt x="1371" y="3403"/>
                  </a:lnTo>
                  <a:lnTo>
                    <a:pt x="2362" y="3352"/>
                  </a:lnTo>
                  <a:lnTo>
                    <a:pt x="4368" y="3340"/>
                  </a:lnTo>
                  <a:lnTo>
                    <a:pt x="6400" y="3428"/>
                  </a:lnTo>
                  <a:lnTo>
                    <a:pt x="6578" y="88"/>
                  </a:lnTo>
                  <a:lnTo>
                    <a:pt x="5511" y="38"/>
                  </a:lnTo>
                  <a:lnTo>
                    <a:pt x="443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2" name="object 4772" descr=""/>
            <p:cNvSpPr/>
            <p:nvPr/>
          </p:nvSpPr>
          <p:spPr>
            <a:xfrm>
              <a:off x="2542826" y="2506491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4000" y="0"/>
                  </a:moveTo>
                  <a:lnTo>
                    <a:pt x="2997" y="12"/>
                  </a:lnTo>
                  <a:lnTo>
                    <a:pt x="1981" y="12"/>
                  </a:lnTo>
                  <a:lnTo>
                    <a:pt x="977" y="63"/>
                  </a:lnTo>
                  <a:lnTo>
                    <a:pt x="0" y="190"/>
                  </a:lnTo>
                  <a:lnTo>
                    <a:pt x="63" y="660"/>
                  </a:lnTo>
                  <a:lnTo>
                    <a:pt x="1003" y="533"/>
                  </a:lnTo>
                  <a:lnTo>
                    <a:pt x="1993" y="482"/>
                  </a:lnTo>
                  <a:lnTo>
                    <a:pt x="2997" y="482"/>
                  </a:lnTo>
                  <a:lnTo>
                    <a:pt x="4000" y="469"/>
                  </a:lnTo>
                  <a:lnTo>
                    <a:pt x="5016" y="507"/>
                  </a:lnTo>
                  <a:lnTo>
                    <a:pt x="6032" y="558"/>
                  </a:lnTo>
                  <a:lnTo>
                    <a:pt x="6057" y="88"/>
                  </a:lnTo>
                  <a:lnTo>
                    <a:pt x="5029" y="38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3" name="object 4773" descr=""/>
            <p:cNvSpPr/>
            <p:nvPr/>
          </p:nvSpPr>
          <p:spPr>
            <a:xfrm>
              <a:off x="2548854" y="250371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90" y="0"/>
                  </a:moveTo>
                  <a:lnTo>
                    <a:pt x="0" y="3327"/>
                  </a:lnTo>
                  <a:lnTo>
                    <a:pt x="2057" y="3467"/>
                  </a:lnTo>
                  <a:lnTo>
                    <a:pt x="5727" y="3771"/>
                  </a:lnTo>
                  <a:lnTo>
                    <a:pt x="6324" y="3784"/>
                  </a:lnTo>
                  <a:lnTo>
                    <a:pt x="6413" y="444"/>
                  </a:lnTo>
                  <a:lnTo>
                    <a:pt x="5956" y="431"/>
                  </a:lnTo>
                  <a:lnTo>
                    <a:pt x="1257" y="5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4" name="object 4774" descr=""/>
            <p:cNvSpPr/>
            <p:nvPr/>
          </p:nvSpPr>
          <p:spPr>
            <a:xfrm>
              <a:off x="2548854" y="2506576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38" y="0"/>
                  </a:moveTo>
                  <a:lnTo>
                    <a:pt x="0" y="469"/>
                  </a:lnTo>
                  <a:lnTo>
                    <a:pt x="2057" y="609"/>
                  </a:lnTo>
                  <a:lnTo>
                    <a:pt x="5727" y="914"/>
                  </a:lnTo>
                  <a:lnTo>
                    <a:pt x="6324" y="927"/>
                  </a:lnTo>
                  <a:lnTo>
                    <a:pt x="6337" y="457"/>
                  </a:lnTo>
                  <a:lnTo>
                    <a:pt x="5765" y="444"/>
                  </a:lnTo>
                  <a:lnTo>
                    <a:pt x="5232" y="393"/>
                  </a:lnTo>
                  <a:lnTo>
                    <a:pt x="2095" y="1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5" name="object 4775" descr=""/>
            <p:cNvSpPr/>
            <p:nvPr/>
          </p:nvSpPr>
          <p:spPr>
            <a:xfrm>
              <a:off x="2548465" y="250386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65" y="0"/>
                  </a:moveTo>
                  <a:lnTo>
                    <a:pt x="0" y="3340"/>
                  </a:lnTo>
                  <a:lnTo>
                    <a:pt x="5016" y="3556"/>
                  </a:lnTo>
                  <a:lnTo>
                    <a:pt x="6629" y="3632"/>
                  </a:lnTo>
                  <a:lnTo>
                    <a:pt x="6883" y="304"/>
                  </a:lnTo>
                  <a:lnTo>
                    <a:pt x="6565" y="279"/>
                  </a:lnTo>
                  <a:lnTo>
                    <a:pt x="3479" y="152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6" name="object 4776" descr=""/>
            <p:cNvSpPr/>
            <p:nvPr/>
          </p:nvSpPr>
          <p:spPr>
            <a:xfrm>
              <a:off x="2548605" y="2503865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25" y="0"/>
                  </a:moveTo>
                  <a:lnTo>
                    <a:pt x="0" y="469"/>
                  </a:lnTo>
                  <a:lnTo>
                    <a:pt x="4991" y="685"/>
                  </a:lnTo>
                  <a:lnTo>
                    <a:pt x="6705" y="774"/>
                  </a:lnTo>
                  <a:lnTo>
                    <a:pt x="6743" y="304"/>
                  </a:lnTo>
                  <a:lnTo>
                    <a:pt x="6426" y="279"/>
                  </a:lnTo>
                  <a:lnTo>
                    <a:pt x="3340" y="15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7" name="object 4777" descr=""/>
            <p:cNvSpPr/>
            <p:nvPr/>
          </p:nvSpPr>
          <p:spPr>
            <a:xfrm>
              <a:off x="2541739" y="250342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79" y="0"/>
                  </a:moveTo>
                  <a:lnTo>
                    <a:pt x="0" y="3327"/>
                  </a:lnTo>
                  <a:lnTo>
                    <a:pt x="2235" y="3517"/>
                  </a:lnTo>
                  <a:lnTo>
                    <a:pt x="4483" y="3657"/>
                  </a:lnTo>
                  <a:lnTo>
                    <a:pt x="6718" y="3771"/>
                  </a:lnTo>
                  <a:lnTo>
                    <a:pt x="6896" y="444"/>
                  </a:lnTo>
                  <a:lnTo>
                    <a:pt x="4686" y="330"/>
                  </a:lnTo>
                  <a:lnTo>
                    <a:pt x="2476" y="19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8" name="object 4778" descr=""/>
            <p:cNvSpPr/>
            <p:nvPr/>
          </p:nvSpPr>
          <p:spPr>
            <a:xfrm>
              <a:off x="2541981" y="2503423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38" y="0"/>
                  </a:moveTo>
                  <a:lnTo>
                    <a:pt x="0" y="469"/>
                  </a:lnTo>
                  <a:lnTo>
                    <a:pt x="2197" y="660"/>
                  </a:lnTo>
                  <a:lnTo>
                    <a:pt x="4406" y="800"/>
                  </a:lnTo>
                  <a:lnTo>
                    <a:pt x="6629" y="914"/>
                  </a:lnTo>
                  <a:lnTo>
                    <a:pt x="6654" y="444"/>
                  </a:lnTo>
                  <a:lnTo>
                    <a:pt x="4444" y="330"/>
                  </a:lnTo>
                  <a:lnTo>
                    <a:pt x="2235" y="19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9" name="object 4779" descr=""/>
            <p:cNvSpPr/>
            <p:nvPr/>
          </p:nvSpPr>
          <p:spPr>
            <a:xfrm>
              <a:off x="2535015" y="2502713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444" y="0"/>
                  </a:moveTo>
                  <a:lnTo>
                    <a:pt x="0" y="3314"/>
                  </a:lnTo>
                  <a:lnTo>
                    <a:pt x="2235" y="3619"/>
                  </a:lnTo>
                  <a:lnTo>
                    <a:pt x="4483" y="3848"/>
                  </a:lnTo>
                  <a:lnTo>
                    <a:pt x="6718" y="4038"/>
                  </a:lnTo>
                  <a:lnTo>
                    <a:pt x="6997" y="711"/>
                  </a:lnTo>
                  <a:lnTo>
                    <a:pt x="4800" y="520"/>
                  </a:lnTo>
                  <a:lnTo>
                    <a:pt x="2616" y="29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0" name="object 4780" descr=""/>
            <p:cNvSpPr/>
            <p:nvPr/>
          </p:nvSpPr>
          <p:spPr>
            <a:xfrm>
              <a:off x="2535396" y="2502713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69">
                  <a:moveTo>
                    <a:pt x="63" y="0"/>
                  </a:moveTo>
                  <a:lnTo>
                    <a:pt x="0" y="469"/>
                  </a:lnTo>
                  <a:lnTo>
                    <a:pt x="2184" y="762"/>
                  </a:lnTo>
                  <a:lnTo>
                    <a:pt x="4381" y="990"/>
                  </a:lnTo>
                  <a:lnTo>
                    <a:pt x="6578" y="1181"/>
                  </a:lnTo>
                  <a:lnTo>
                    <a:pt x="6616" y="711"/>
                  </a:lnTo>
                  <a:lnTo>
                    <a:pt x="4419" y="520"/>
                  </a:lnTo>
                  <a:lnTo>
                    <a:pt x="2235" y="29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1" name="object 4781" descr=""/>
            <p:cNvSpPr/>
            <p:nvPr/>
          </p:nvSpPr>
          <p:spPr>
            <a:xfrm>
              <a:off x="2528289" y="2501579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736" y="0"/>
                  </a:moveTo>
                  <a:lnTo>
                    <a:pt x="0" y="3251"/>
                  </a:lnTo>
                  <a:lnTo>
                    <a:pt x="2235" y="3759"/>
                  </a:lnTo>
                  <a:lnTo>
                    <a:pt x="4483" y="4140"/>
                  </a:lnTo>
                  <a:lnTo>
                    <a:pt x="6718" y="4445"/>
                  </a:lnTo>
                  <a:lnTo>
                    <a:pt x="7175" y="1130"/>
                  </a:lnTo>
                  <a:lnTo>
                    <a:pt x="5003" y="838"/>
                  </a:lnTo>
                  <a:lnTo>
                    <a:pt x="2844" y="482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2" name="object 4782" descr=""/>
            <p:cNvSpPr/>
            <p:nvPr/>
          </p:nvSpPr>
          <p:spPr>
            <a:xfrm>
              <a:off x="2528924" y="2501579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101" y="0"/>
                  </a:moveTo>
                  <a:lnTo>
                    <a:pt x="0" y="457"/>
                  </a:lnTo>
                  <a:lnTo>
                    <a:pt x="2120" y="939"/>
                  </a:lnTo>
                  <a:lnTo>
                    <a:pt x="4292" y="1295"/>
                  </a:lnTo>
                  <a:lnTo>
                    <a:pt x="6477" y="1600"/>
                  </a:lnTo>
                  <a:lnTo>
                    <a:pt x="6540" y="1130"/>
                  </a:lnTo>
                  <a:lnTo>
                    <a:pt x="4368" y="838"/>
                  </a:lnTo>
                  <a:lnTo>
                    <a:pt x="2209" y="48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3" name="object 4783" descr=""/>
            <p:cNvSpPr/>
            <p:nvPr/>
          </p:nvSpPr>
          <p:spPr>
            <a:xfrm>
              <a:off x="2521596" y="2499660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409" y="0"/>
                  </a:moveTo>
                  <a:lnTo>
                    <a:pt x="0" y="3035"/>
                  </a:lnTo>
                  <a:lnTo>
                    <a:pt x="1104" y="3543"/>
                  </a:lnTo>
                  <a:lnTo>
                    <a:pt x="2222" y="3937"/>
                  </a:lnTo>
                  <a:lnTo>
                    <a:pt x="4457" y="4635"/>
                  </a:lnTo>
                  <a:lnTo>
                    <a:pt x="5575" y="4927"/>
                  </a:lnTo>
                  <a:lnTo>
                    <a:pt x="6692" y="5181"/>
                  </a:lnTo>
                  <a:lnTo>
                    <a:pt x="7429" y="1917"/>
                  </a:lnTo>
                  <a:lnTo>
                    <a:pt x="6375" y="1676"/>
                  </a:lnTo>
                  <a:lnTo>
                    <a:pt x="5333" y="1409"/>
                  </a:lnTo>
                  <a:lnTo>
                    <a:pt x="4330" y="1092"/>
                  </a:lnTo>
                  <a:lnTo>
                    <a:pt x="3314" y="787"/>
                  </a:lnTo>
                  <a:lnTo>
                    <a:pt x="2324" y="431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4" name="object 4784" descr=""/>
            <p:cNvSpPr/>
            <p:nvPr/>
          </p:nvSpPr>
          <p:spPr>
            <a:xfrm>
              <a:off x="2522802" y="2499660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03" y="0"/>
                  </a:moveTo>
                  <a:lnTo>
                    <a:pt x="6121" y="2374"/>
                  </a:lnTo>
                  <a:lnTo>
                    <a:pt x="6222" y="1917"/>
                  </a:lnTo>
                  <a:lnTo>
                    <a:pt x="5168" y="1676"/>
                  </a:lnTo>
                  <a:lnTo>
                    <a:pt x="4127" y="1409"/>
                  </a:lnTo>
                  <a:lnTo>
                    <a:pt x="3124" y="1092"/>
                  </a:lnTo>
                  <a:lnTo>
                    <a:pt x="2108" y="787"/>
                  </a:lnTo>
                  <a:lnTo>
                    <a:pt x="1117" y="431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5" name="object 4785" descr=""/>
            <p:cNvSpPr/>
            <p:nvPr/>
          </p:nvSpPr>
          <p:spPr>
            <a:xfrm>
              <a:off x="2516258" y="2496419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327" y="0"/>
                  </a:moveTo>
                  <a:lnTo>
                    <a:pt x="0" y="254"/>
                  </a:lnTo>
                  <a:lnTo>
                    <a:pt x="50" y="1066"/>
                  </a:lnTo>
                  <a:lnTo>
                    <a:pt x="330" y="1879"/>
                  </a:lnTo>
                  <a:lnTo>
                    <a:pt x="5346" y="6273"/>
                  </a:lnTo>
                  <a:lnTo>
                    <a:pt x="6743" y="3238"/>
                  </a:lnTo>
                  <a:lnTo>
                    <a:pt x="5842" y="2819"/>
                  </a:lnTo>
                  <a:lnTo>
                    <a:pt x="4978" y="2311"/>
                  </a:lnTo>
                  <a:lnTo>
                    <a:pt x="4025" y="1460"/>
                  </a:lnTo>
                  <a:lnTo>
                    <a:pt x="3771" y="1155"/>
                  </a:lnTo>
                  <a:lnTo>
                    <a:pt x="3441" y="571"/>
                  </a:lnTo>
                  <a:lnTo>
                    <a:pt x="3352" y="292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6" name="object 4786" descr=""/>
            <p:cNvSpPr/>
            <p:nvPr/>
          </p:nvSpPr>
          <p:spPr>
            <a:xfrm>
              <a:off x="2519116" y="2496419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469" y="0"/>
                  </a:moveTo>
                  <a:lnTo>
                    <a:pt x="0" y="38"/>
                  </a:lnTo>
                  <a:lnTo>
                    <a:pt x="25" y="406"/>
                  </a:lnTo>
                  <a:lnTo>
                    <a:pt x="139" y="762"/>
                  </a:lnTo>
                  <a:lnTo>
                    <a:pt x="3695" y="3670"/>
                  </a:lnTo>
                  <a:lnTo>
                    <a:pt x="3886" y="3238"/>
                  </a:lnTo>
                  <a:lnTo>
                    <a:pt x="2984" y="2819"/>
                  </a:lnTo>
                  <a:lnTo>
                    <a:pt x="2120" y="2311"/>
                  </a:lnTo>
                  <a:lnTo>
                    <a:pt x="1168" y="1460"/>
                  </a:lnTo>
                  <a:lnTo>
                    <a:pt x="914" y="1155"/>
                  </a:lnTo>
                  <a:lnTo>
                    <a:pt x="584" y="571"/>
                  </a:lnTo>
                  <a:lnTo>
                    <a:pt x="495" y="292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7" name="object 4787" descr=""/>
            <p:cNvSpPr/>
            <p:nvPr/>
          </p:nvSpPr>
          <p:spPr>
            <a:xfrm>
              <a:off x="2517923" y="2490329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219" y="0"/>
                  </a:moveTo>
                  <a:lnTo>
                    <a:pt x="3454" y="1092"/>
                  </a:lnTo>
                  <a:lnTo>
                    <a:pt x="1739" y="2197"/>
                  </a:lnTo>
                  <a:lnTo>
                    <a:pt x="0" y="3187"/>
                  </a:lnTo>
                  <a:lnTo>
                    <a:pt x="1663" y="6083"/>
                  </a:lnTo>
                  <a:lnTo>
                    <a:pt x="3505" y="5029"/>
                  </a:lnTo>
                  <a:lnTo>
                    <a:pt x="5245" y="3911"/>
                  </a:lnTo>
                  <a:lnTo>
                    <a:pt x="6972" y="2844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8" name="object 4788" descr=""/>
            <p:cNvSpPr/>
            <p:nvPr/>
          </p:nvSpPr>
          <p:spPr>
            <a:xfrm>
              <a:off x="2519358" y="2492780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295" y="0"/>
                  </a:moveTo>
                  <a:lnTo>
                    <a:pt x="3556" y="1054"/>
                  </a:lnTo>
                  <a:lnTo>
                    <a:pt x="1816" y="2184"/>
                  </a:lnTo>
                  <a:lnTo>
                    <a:pt x="0" y="3225"/>
                  </a:lnTo>
                  <a:lnTo>
                    <a:pt x="228" y="3632"/>
                  </a:lnTo>
                  <a:lnTo>
                    <a:pt x="2070" y="2578"/>
                  </a:lnTo>
                  <a:lnTo>
                    <a:pt x="3810" y="1460"/>
                  </a:lnTo>
                  <a:lnTo>
                    <a:pt x="5537" y="393"/>
                  </a:lnTo>
                  <a:lnTo>
                    <a:pt x="529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9" name="object 4789" descr=""/>
            <p:cNvSpPr/>
            <p:nvPr/>
          </p:nvSpPr>
          <p:spPr>
            <a:xfrm>
              <a:off x="2523145" y="248727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600" y="0"/>
                  </a:moveTo>
                  <a:lnTo>
                    <a:pt x="3619" y="889"/>
                  </a:lnTo>
                  <a:lnTo>
                    <a:pt x="1778" y="1968"/>
                  </a:lnTo>
                  <a:lnTo>
                    <a:pt x="0" y="3060"/>
                  </a:lnTo>
                  <a:lnTo>
                    <a:pt x="1752" y="5905"/>
                  </a:lnTo>
                  <a:lnTo>
                    <a:pt x="3479" y="4838"/>
                  </a:lnTo>
                  <a:lnTo>
                    <a:pt x="5207" y="3848"/>
                  </a:lnTo>
                  <a:lnTo>
                    <a:pt x="6972" y="3048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0" name="object 4790" descr=""/>
            <p:cNvSpPr/>
            <p:nvPr/>
          </p:nvSpPr>
          <p:spPr>
            <a:xfrm>
              <a:off x="2524644" y="2489887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283" y="0"/>
                  </a:moveTo>
                  <a:lnTo>
                    <a:pt x="3479" y="812"/>
                  </a:lnTo>
                  <a:lnTo>
                    <a:pt x="1739" y="1816"/>
                  </a:lnTo>
                  <a:lnTo>
                    <a:pt x="0" y="2882"/>
                  </a:lnTo>
                  <a:lnTo>
                    <a:pt x="254" y="3289"/>
                  </a:lnTo>
                  <a:lnTo>
                    <a:pt x="1981" y="2222"/>
                  </a:lnTo>
                  <a:lnTo>
                    <a:pt x="3708" y="1231"/>
                  </a:lnTo>
                  <a:lnTo>
                    <a:pt x="5473" y="431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1" name="object 4791" descr=""/>
            <p:cNvSpPr/>
            <p:nvPr/>
          </p:nvSpPr>
          <p:spPr>
            <a:xfrm>
              <a:off x="2528749" y="2485688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5537" y="0"/>
                  </a:moveTo>
                  <a:lnTo>
                    <a:pt x="0" y="1587"/>
                  </a:lnTo>
                  <a:lnTo>
                    <a:pt x="1371" y="4635"/>
                  </a:lnTo>
                  <a:lnTo>
                    <a:pt x="2260" y="4241"/>
                  </a:lnTo>
                  <a:lnTo>
                    <a:pt x="3136" y="3911"/>
                  </a:lnTo>
                  <a:lnTo>
                    <a:pt x="3556" y="3771"/>
                  </a:lnTo>
                  <a:lnTo>
                    <a:pt x="4838" y="3454"/>
                  </a:lnTo>
                  <a:lnTo>
                    <a:pt x="5689" y="3365"/>
                  </a:lnTo>
                  <a:lnTo>
                    <a:pt x="6527" y="3416"/>
                  </a:lnTo>
                  <a:lnTo>
                    <a:pt x="6756" y="88"/>
                  </a:lnTo>
                  <a:lnTo>
                    <a:pt x="553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2" name="object 4792" descr=""/>
            <p:cNvSpPr/>
            <p:nvPr/>
          </p:nvSpPr>
          <p:spPr>
            <a:xfrm>
              <a:off x="2529930" y="2488571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5">
                  <a:moveTo>
                    <a:pt x="4483" y="0"/>
                  </a:moveTo>
                  <a:lnTo>
                    <a:pt x="0" y="1320"/>
                  </a:lnTo>
                  <a:lnTo>
                    <a:pt x="190" y="1752"/>
                  </a:lnTo>
                  <a:lnTo>
                    <a:pt x="634" y="1549"/>
                  </a:lnTo>
                  <a:lnTo>
                    <a:pt x="1079" y="1358"/>
                  </a:lnTo>
                  <a:lnTo>
                    <a:pt x="1955" y="1028"/>
                  </a:lnTo>
                  <a:lnTo>
                    <a:pt x="2374" y="889"/>
                  </a:lnTo>
                  <a:lnTo>
                    <a:pt x="3657" y="571"/>
                  </a:lnTo>
                  <a:lnTo>
                    <a:pt x="4508" y="482"/>
                  </a:lnTo>
                  <a:lnTo>
                    <a:pt x="5346" y="533"/>
                  </a:lnTo>
                  <a:lnTo>
                    <a:pt x="5372" y="63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3" name="object 4793" descr=""/>
            <p:cNvSpPr/>
            <p:nvPr/>
          </p:nvSpPr>
          <p:spPr>
            <a:xfrm>
              <a:off x="2535271" y="248577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228" y="0"/>
                  </a:moveTo>
                  <a:lnTo>
                    <a:pt x="0" y="3327"/>
                  </a:lnTo>
                  <a:lnTo>
                    <a:pt x="838" y="3378"/>
                  </a:lnTo>
                  <a:lnTo>
                    <a:pt x="1663" y="3581"/>
                  </a:lnTo>
                  <a:lnTo>
                    <a:pt x="3302" y="4241"/>
                  </a:lnTo>
                  <a:lnTo>
                    <a:pt x="4114" y="4698"/>
                  </a:lnTo>
                  <a:lnTo>
                    <a:pt x="4914" y="5219"/>
                  </a:lnTo>
                  <a:lnTo>
                    <a:pt x="6731" y="2412"/>
                  </a:lnTo>
                  <a:lnTo>
                    <a:pt x="5816" y="1816"/>
                  </a:lnTo>
                  <a:lnTo>
                    <a:pt x="4826" y="1257"/>
                  </a:lnTo>
                  <a:lnTo>
                    <a:pt x="2641" y="380"/>
                  </a:lnTo>
                  <a:lnTo>
                    <a:pt x="1447" y="76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4" name="object 4794" descr=""/>
            <p:cNvSpPr/>
            <p:nvPr/>
          </p:nvSpPr>
          <p:spPr>
            <a:xfrm>
              <a:off x="2535271" y="2488634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38" y="0"/>
                  </a:moveTo>
                  <a:lnTo>
                    <a:pt x="0" y="469"/>
                  </a:lnTo>
                  <a:lnTo>
                    <a:pt x="838" y="520"/>
                  </a:lnTo>
                  <a:lnTo>
                    <a:pt x="1663" y="723"/>
                  </a:lnTo>
                  <a:lnTo>
                    <a:pt x="3302" y="1384"/>
                  </a:lnTo>
                  <a:lnTo>
                    <a:pt x="4114" y="1841"/>
                  </a:lnTo>
                  <a:lnTo>
                    <a:pt x="4914" y="2362"/>
                  </a:lnTo>
                  <a:lnTo>
                    <a:pt x="5168" y="1968"/>
                  </a:lnTo>
                  <a:lnTo>
                    <a:pt x="4356" y="1435"/>
                  </a:lnTo>
                  <a:lnTo>
                    <a:pt x="3517" y="965"/>
                  </a:lnTo>
                  <a:lnTo>
                    <a:pt x="1803" y="279"/>
                  </a:lnTo>
                  <a:lnTo>
                    <a:pt x="927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5" name="object 4795" descr=""/>
            <p:cNvSpPr/>
            <p:nvPr/>
          </p:nvSpPr>
          <p:spPr>
            <a:xfrm>
              <a:off x="2540180" y="248819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828" y="0"/>
                  </a:moveTo>
                  <a:lnTo>
                    <a:pt x="0" y="2793"/>
                  </a:lnTo>
                  <a:lnTo>
                    <a:pt x="1612" y="3848"/>
                  </a:lnTo>
                  <a:lnTo>
                    <a:pt x="3187" y="5143"/>
                  </a:lnTo>
                  <a:lnTo>
                    <a:pt x="4838" y="6413"/>
                  </a:lnTo>
                  <a:lnTo>
                    <a:pt x="6883" y="3771"/>
                  </a:lnTo>
                  <a:lnTo>
                    <a:pt x="3606" y="1231"/>
                  </a:lnTo>
                  <a:lnTo>
                    <a:pt x="2743" y="596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6" name="object 4796" descr=""/>
            <p:cNvSpPr/>
            <p:nvPr/>
          </p:nvSpPr>
          <p:spPr>
            <a:xfrm>
              <a:off x="2540180" y="2490597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66" y="0"/>
                  </a:moveTo>
                  <a:lnTo>
                    <a:pt x="0" y="393"/>
                  </a:lnTo>
                  <a:lnTo>
                    <a:pt x="1612" y="1447"/>
                  </a:lnTo>
                  <a:lnTo>
                    <a:pt x="3187" y="2743"/>
                  </a:lnTo>
                  <a:lnTo>
                    <a:pt x="4838" y="4013"/>
                  </a:lnTo>
                  <a:lnTo>
                    <a:pt x="5130" y="3644"/>
                  </a:lnTo>
                  <a:lnTo>
                    <a:pt x="3479" y="2374"/>
                  </a:lnTo>
                  <a:lnTo>
                    <a:pt x="1905" y="1079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7" name="object 4797" descr=""/>
            <p:cNvSpPr/>
            <p:nvPr/>
          </p:nvSpPr>
          <p:spPr>
            <a:xfrm>
              <a:off x="2545016" y="249196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2044" y="0"/>
                  </a:moveTo>
                  <a:lnTo>
                    <a:pt x="0" y="2641"/>
                  </a:lnTo>
                  <a:lnTo>
                    <a:pt x="825" y="3289"/>
                  </a:lnTo>
                  <a:lnTo>
                    <a:pt x="1676" y="3924"/>
                  </a:lnTo>
                  <a:lnTo>
                    <a:pt x="3403" y="5130"/>
                  </a:lnTo>
                  <a:lnTo>
                    <a:pt x="5130" y="6286"/>
                  </a:lnTo>
                  <a:lnTo>
                    <a:pt x="6984" y="3505"/>
                  </a:lnTo>
                  <a:lnTo>
                    <a:pt x="5295" y="2374"/>
                  </a:lnTo>
                  <a:lnTo>
                    <a:pt x="3644" y="1231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8" name="object 4798" descr=""/>
            <p:cNvSpPr/>
            <p:nvPr/>
          </p:nvSpPr>
          <p:spPr>
            <a:xfrm>
              <a:off x="2545016" y="2494236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92" y="0"/>
                  </a:moveTo>
                  <a:lnTo>
                    <a:pt x="5130" y="4013"/>
                  </a:lnTo>
                  <a:lnTo>
                    <a:pt x="5384" y="3619"/>
                  </a:lnTo>
                  <a:lnTo>
                    <a:pt x="3670" y="2476"/>
                  </a:lnTo>
                  <a:lnTo>
                    <a:pt x="1943" y="1270"/>
                  </a:lnTo>
                  <a:lnTo>
                    <a:pt x="1104" y="63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9" name="object 4799" descr=""/>
            <p:cNvSpPr/>
            <p:nvPr/>
          </p:nvSpPr>
          <p:spPr>
            <a:xfrm>
              <a:off x="2550143" y="2495465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854" y="0"/>
                  </a:moveTo>
                  <a:lnTo>
                    <a:pt x="0" y="2781"/>
                  </a:lnTo>
                  <a:lnTo>
                    <a:pt x="1727" y="3936"/>
                  </a:lnTo>
                  <a:lnTo>
                    <a:pt x="3467" y="5041"/>
                  </a:lnTo>
                  <a:lnTo>
                    <a:pt x="5168" y="6172"/>
                  </a:lnTo>
                  <a:lnTo>
                    <a:pt x="7010" y="3378"/>
                  </a:lnTo>
                  <a:lnTo>
                    <a:pt x="3556" y="1130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0" name="object 4800" descr=""/>
            <p:cNvSpPr/>
            <p:nvPr/>
          </p:nvSpPr>
          <p:spPr>
            <a:xfrm>
              <a:off x="2550143" y="2497865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66" y="0"/>
                  </a:moveTo>
                  <a:lnTo>
                    <a:pt x="0" y="381"/>
                  </a:lnTo>
                  <a:lnTo>
                    <a:pt x="1727" y="1536"/>
                  </a:lnTo>
                  <a:lnTo>
                    <a:pt x="3467" y="2641"/>
                  </a:lnTo>
                  <a:lnTo>
                    <a:pt x="5168" y="3771"/>
                  </a:lnTo>
                  <a:lnTo>
                    <a:pt x="5422" y="3378"/>
                  </a:lnTo>
                  <a:lnTo>
                    <a:pt x="3721" y="2247"/>
                  </a:lnTo>
                  <a:lnTo>
                    <a:pt x="1981" y="114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1" name="object 4801" descr=""/>
            <p:cNvSpPr/>
            <p:nvPr/>
          </p:nvSpPr>
          <p:spPr>
            <a:xfrm>
              <a:off x="2555314" y="2498847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841" y="0"/>
                  </a:moveTo>
                  <a:lnTo>
                    <a:pt x="0" y="2794"/>
                  </a:lnTo>
                  <a:lnTo>
                    <a:pt x="850" y="3352"/>
                  </a:lnTo>
                  <a:lnTo>
                    <a:pt x="2959" y="4775"/>
                  </a:lnTo>
                  <a:lnTo>
                    <a:pt x="4864" y="6121"/>
                  </a:lnTo>
                  <a:lnTo>
                    <a:pt x="4991" y="6223"/>
                  </a:lnTo>
                  <a:lnTo>
                    <a:pt x="7010" y="3568"/>
                  </a:lnTo>
                  <a:lnTo>
                    <a:pt x="6832" y="3429"/>
                  </a:lnTo>
                  <a:lnTo>
                    <a:pt x="5715" y="2628"/>
                  </a:lnTo>
                  <a:lnTo>
                    <a:pt x="3568" y="1155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2" name="object 4802" descr=""/>
            <p:cNvSpPr/>
            <p:nvPr/>
          </p:nvSpPr>
          <p:spPr>
            <a:xfrm>
              <a:off x="2555314" y="2501247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54" y="0"/>
                  </a:moveTo>
                  <a:lnTo>
                    <a:pt x="0" y="393"/>
                  </a:lnTo>
                  <a:lnTo>
                    <a:pt x="850" y="952"/>
                  </a:lnTo>
                  <a:lnTo>
                    <a:pt x="2959" y="2374"/>
                  </a:lnTo>
                  <a:lnTo>
                    <a:pt x="4864" y="3721"/>
                  </a:lnTo>
                  <a:lnTo>
                    <a:pt x="4991" y="3822"/>
                  </a:lnTo>
                  <a:lnTo>
                    <a:pt x="5270" y="3454"/>
                  </a:lnTo>
                  <a:lnTo>
                    <a:pt x="4991" y="3238"/>
                  </a:lnTo>
                  <a:lnTo>
                    <a:pt x="4064" y="2578"/>
                  </a:lnTo>
                  <a:lnTo>
                    <a:pt x="2806" y="1701"/>
                  </a:lnTo>
                  <a:lnTo>
                    <a:pt x="1104" y="558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3" name="object 4803" descr=""/>
            <p:cNvSpPr/>
            <p:nvPr/>
          </p:nvSpPr>
          <p:spPr>
            <a:xfrm>
              <a:off x="2560309" y="2502416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019" y="0"/>
                  </a:moveTo>
                  <a:lnTo>
                    <a:pt x="0" y="2654"/>
                  </a:lnTo>
                  <a:lnTo>
                    <a:pt x="355" y="2921"/>
                  </a:lnTo>
                  <a:lnTo>
                    <a:pt x="1447" y="3886"/>
                  </a:lnTo>
                  <a:lnTo>
                    <a:pt x="2908" y="5270"/>
                  </a:lnTo>
                  <a:lnTo>
                    <a:pt x="4368" y="6705"/>
                  </a:lnTo>
                  <a:lnTo>
                    <a:pt x="6705" y="4318"/>
                  </a:lnTo>
                  <a:lnTo>
                    <a:pt x="5968" y="3606"/>
                  </a:lnTo>
                  <a:lnTo>
                    <a:pt x="5232" y="2870"/>
                  </a:lnTo>
                  <a:lnTo>
                    <a:pt x="3708" y="1422"/>
                  </a:lnTo>
                  <a:lnTo>
                    <a:pt x="2476" y="355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4" name="object 4804" descr=""/>
            <p:cNvSpPr/>
            <p:nvPr/>
          </p:nvSpPr>
          <p:spPr>
            <a:xfrm>
              <a:off x="2560309" y="250470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79" y="0"/>
                  </a:moveTo>
                  <a:lnTo>
                    <a:pt x="0" y="368"/>
                  </a:lnTo>
                  <a:lnTo>
                    <a:pt x="355" y="634"/>
                  </a:lnTo>
                  <a:lnTo>
                    <a:pt x="1079" y="1269"/>
                  </a:lnTo>
                  <a:lnTo>
                    <a:pt x="1447" y="1600"/>
                  </a:lnTo>
                  <a:lnTo>
                    <a:pt x="2908" y="2984"/>
                  </a:lnTo>
                  <a:lnTo>
                    <a:pt x="4368" y="4419"/>
                  </a:lnTo>
                  <a:lnTo>
                    <a:pt x="4698" y="4089"/>
                  </a:lnTo>
                  <a:lnTo>
                    <a:pt x="2501" y="1943"/>
                  </a:lnTo>
                  <a:lnTo>
                    <a:pt x="1015" y="571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5" name="object 4805" descr=""/>
            <p:cNvSpPr/>
            <p:nvPr/>
          </p:nvSpPr>
          <p:spPr>
            <a:xfrm>
              <a:off x="2564677" y="250674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336" y="0"/>
                  </a:moveTo>
                  <a:lnTo>
                    <a:pt x="0" y="2374"/>
                  </a:lnTo>
                  <a:lnTo>
                    <a:pt x="1485" y="3822"/>
                  </a:lnTo>
                  <a:lnTo>
                    <a:pt x="3022" y="5270"/>
                  </a:lnTo>
                  <a:lnTo>
                    <a:pt x="3810" y="5981"/>
                  </a:lnTo>
                  <a:lnTo>
                    <a:pt x="4648" y="6667"/>
                  </a:lnTo>
                  <a:lnTo>
                    <a:pt x="6756" y="4076"/>
                  </a:lnTo>
                  <a:lnTo>
                    <a:pt x="6007" y="3467"/>
                  </a:lnTo>
                  <a:lnTo>
                    <a:pt x="3797" y="1422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6" name="object 4806" descr=""/>
            <p:cNvSpPr/>
            <p:nvPr/>
          </p:nvSpPr>
          <p:spPr>
            <a:xfrm>
              <a:off x="2564677" y="250878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30" y="0"/>
                  </a:moveTo>
                  <a:lnTo>
                    <a:pt x="4648" y="4622"/>
                  </a:lnTo>
                  <a:lnTo>
                    <a:pt x="4940" y="4254"/>
                  </a:lnTo>
                  <a:lnTo>
                    <a:pt x="3289" y="2895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7" name="object 4807" descr=""/>
            <p:cNvSpPr/>
            <p:nvPr/>
          </p:nvSpPr>
          <p:spPr>
            <a:xfrm>
              <a:off x="2569330" y="251081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2108" y="0"/>
                  </a:moveTo>
                  <a:lnTo>
                    <a:pt x="0" y="2590"/>
                  </a:lnTo>
                  <a:lnTo>
                    <a:pt x="850" y="3276"/>
                  </a:lnTo>
                  <a:lnTo>
                    <a:pt x="1790" y="3924"/>
                  </a:lnTo>
                  <a:lnTo>
                    <a:pt x="6121" y="5283"/>
                  </a:lnTo>
                  <a:lnTo>
                    <a:pt x="6794" y="5194"/>
                  </a:lnTo>
                  <a:lnTo>
                    <a:pt x="6388" y="1879"/>
                  </a:lnTo>
                  <a:lnTo>
                    <a:pt x="6032" y="1917"/>
                  </a:lnTo>
                  <a:lnTo>
                    <a:pt x="5676" y="1917"/>
                  </a:lnTo>
                  <a:lnTo>
                    <a:pt x="2476" y="304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8" name="object 4808" descr=""/>
            <p:cNvSpPr/>
            <p:nvPr/>
          </p:nvSpPr>
          <p:spPr>
            <a:xfrm>
              <a:off x="2569330" y="2513042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92" y="0"/>
                  </a:moveTo>
                  <a:lnTo>
                    <a:pt x="6121" y="3060"/>
                  </a:lnTo>
                  <a:lnTo>
                    <a:pt x="6794" y="2971"/>
                  </a:lnTo>
                  <a:lnTo>
                    <a:pt x="6730" y="2501"/>
                  </a:lnTo>
                  <a:lnTo>
                    <a:pt x="6108" y="2590"/>
                  </a:lnTo>
                  <a:lnTo>
                    <a:pt x="5473" y="2565"/>
                  </a:lnTo>
                  <a:lnTo>
                    <a:pt x="1130" y="67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9" name="object 4809" descr=""/>
            <p:cNvSpPr/>
            <p:nvPr/>
          </p:nvSpPr>
          <p:spPr>
            <a:xfrm>
              <a:off x="2575711" y="250997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102" y="0"/>
                  </a:moveTo>
                  <a:lnTo>
                    <a:pt x="0" y="2730"/>
                  </a:lnTo>
                  <a:lnTo>
                    <a:pt x="419" y="6045"/>
                  </a:lnTo>
                  <a:lnTo>
                    <a:pt x="6527" y="2298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0" name="object 4810" descr=""/>
            <p:cNvSpPr/>
            <p:nvPr/>
          </p:nvSpPr>
          <p:spPr>
            <a:xfrm>
              <a:off x="2576066" y="2511952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829" y="0"/>
                  </a:moveTo>
                  <a:lnTo>
                    <a:pt x="1803" y="3098"/>
                  </a:lnTo>
                  <a:lnTo>
                    <a:pt x="1244" y="3352"/>
                  </a:lnTo>
                  <a:lnTo>
                    <a:pt x="622" y="3517"/>
                  </a:lnTo>
                  <a:lnTo>
                    <a:pt x="0" y="3594"/>
                  </a:lnTo>
                  <a:lnTo>
                    <a:pt x="63" y="4063"/>
                  </a:lnTo>
                  <a:lnTo>
                    <a:pt x="6172" y="317"/>
                  </a:lnTo>
                  <a:lnTo>
                    <a:pt x="582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1" name="object 4811" descr=""/>
            <p:cNvSpPr/>
            <p:nvPr/>
          </p:nvSpPr>
          <p:spPr>
            <a:xfrm>
              <a:off x="2579811" y="250544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572" y="0"/>
                  </a:moveTo>
                  <a:lnTo>
                    <a:pt x="3644" y="698"/>
                  </a:lnTo>
                  <a:lnTo>
                    <a:pt x="2844" y="1485"/>
                  </a:lnTo>
                  <a:lnTo>
                    <a:pt x="1358" y="3035"/>
                  </a:lnTo>
                  <a:lnTo>
                    <a:pt x="673" y="3809"/>
                  </a:lnTo>
                  <a:lnTo>
                    <a:pt x="0" y="4533"/>
                  </a:lnTo>
                  <a:lnTo>
                    <a:pt x="2425" y="6819"/>
                  </a:lnTo>
                  <a:lnTo>
                    <a:pt x="3162" y="6045"/>
                  </a:lnTo>
                  <a:lnTo>
                    <a:pt x="3835" y="5283"/>
                  </a:lnTo>
                  <a:lnTo>
                    <a:pt x="4521" y="4571"/>
                  </a:lnTo>
                  <a:lnTo>
                    <a:pt x="5194" y="3848"/>
                  </a:lnTo>
                  <a:lnTo>
                    <a:pt x="5880" y="3200"/>
                  </a:lnTo>
                  <a:lnTo>
                    <a:pt x="6591" y="2654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2" name="object 4812" descr=""/>
            <p:cNvSpPr/>
            <p:nvPr/>
          </p:nvSpPr>
          <p:spPr>
            <a:xfrm>
              <a:off x="2581894" y="250772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229" y="0"/>
                  </a:moveTo>
                  <a:lnTo>
                    <a:pt x="3479" y="558"/>
                  </a:lnTo>
                  <a:lnTo>
                    <a:pt x="2781" y="1231"/>
                  </a:lnTo>
                  <a:lnTo>
                    <a:pt x="1409" y="2679"/>
                  </a:lnTo>
                  <a:lnTo>
                    <a:pt x="736" y="3441"/>
                  </a:lnTo>
                  <a:lnTo>
                    <a:pt x="0" y="4216"/>
                  </a:lnTo>
                  <a:lnTo>
                    <a:pt x="342" y="4533"/>
                  </a:lnTo>
                  <a:lnTo>
                    <a:pt x="1079" y="3759"/>
                  </a:lnTo>
                  <a:lnTo>
                    <a:pt x="1752" y="2997"/>
                  </a:lnTo>
                  <a:lnTo>
                    <a:pt x="2438" y="2285"/>
                  </a:lnTo>
                  <a:lnTo>
                    <a:pt x="3111" y="1562"/>
                  </a:lnTo>
                  <a:lnTo>
                    <a:pt x="3797" y="914"/>
                  </a:lnTo>
                  <a:lnTo>
                    <a:pt x="4508" y="368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3" name="object 4813" descr=""/>
            <p:cNvSpPr/>
            <p:nvPr/>
          </p:nvSpPr>
          <p:spPr>
            <a:xfrm>
              <a:off x="2627189" y="2479606"/>
              <a:ext cx="38735" cy="113664"/>
            </a:xfrm>
            <a:custGeom>
              <a:avLst/>
              <a:gdLst/>
              <a:ahLst/>
              <a:cxnLst/>
              <a:rect l="l" t="t" r="r" b="b"/>
              <a:pathLst>
                <a:path w="38735" h="113664">
                  <a:moveTo>
                    <a:pt x="38315" y="0"/>
                  </a:moveTo>
                  <a:lnTo>
                    <a:pt x="1701" y="82257"/>
                  </a:lnTo>
                  <a:lnTo>
                    <a:pt x="571" y="83311"/>
                  </a:lnTo>
                  <a:lnTo>
                    <a:pt x="0" y="83350"/>
                  </a:lnTo>
                  <a:lnTo>
                    <a:pt x="1206" y="113106"/>
                  </a:lnTo>
                  <a:lnTo>
                    <a:pt x="37858" y="24282"/>
                  </a:lnTo>
                  <a:lnTo>
                    <a:pt x="38315" y="0"/>
                  </a:lnTo>
                  <a:close/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4" name="object 4814" descr=""/>
            <p:cNvSpPr/>
            <p:nvPr/>
          </p:nvSpPr>
          <p:spPr>
            <a:xfrm>
              <a:off x="2474421" y="2540283"/>
              <a:ext cx="154305" cy="52705"/>
            </a:xfrm>
            <a:custGeom>
              <a:avLst/>
              <a:gdLst/>
              <a:ahLst/>
              <a:cxnLst/>
              <a:rect l="l" t="t" r="r" b="b"/>
              <a:pathLst>
                <a:path w="154305" h="52705">
                  <a:moveTo>
                    <a:pt x="0" y="0"/>
                  </a:moveTo>
                  <a:lnTo>
                    <a:pt x="3644" y="28067"/>
                  </a:lnTo>
                  <a:lnTo>
                    <a:pt x="153974" y="52425"/>
                  </a:lnTo>
                  <a:lnTo>
                    <a:pt x="152806" y="23482"/>
                  </a:lnTo>
                  <a:lnTo>
                    <a:pt x="152196" y="23558"/>
                  </a:lnTo>
                  <a:lnTo>
                    <a:pt x="150431" y="23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5" name="object 4815" descr=""/>
            <p:cNvSpPr/>
            <p:nvPr/>
          </p:nvSpPr>
          <p:spPr>
            <a:xfrm>
              <a:off x="2474093" y="2478935"/>
              <a:ext cx="191770" cy="85725"/>
            </a:xfrm>
            <a:custGeom>
              <a:avLst/>
              <a:gdLst/>
              <a:ahLst/>
              <a:cxnLst/>
              <a:rect l="l" t="t" r="r" b="b"/>
              <a:pathLst>
                <a:path w="191769" h="85725">
                  <a:moveTo>
                    <a:pt x="4521" y="57988"/>
                  </a:moveTo>
                  <a:lnTo>
                    <a:pt x="3898" y="58369"/>
                  </a:lnTo>
                  <a:lnTo>
                    <a:pt x="3174" y="58610"/>
                  </a:lnTo>
                  <a:lnTo>
                    <a:pt x="2184" y="58686"/>
                  </a:lnTo>
                  <a:lnTo>
                    <a:pt x="1744" y="58686"/>
                  </a:lnTo>
                  <a:lnTo>
                    <a:pt x="0" y="61277"/>
                  </a:lnTo>
                  <a:lnTo>
                    <a:pt x="419" y="62090"/>
                  </a:lnTo>
                  <a:lnTo>
                    <a:pt x="152895" y="85115"/>
                  </a:lnTo>
                  <a:lnTo>
                    <a:pt x="154089" y="84518"/>
                  </a:lnTo>
                  <a:lnTo>
                    <a:pt x="154615" y="83337"/>
                  </a:lnTo>
                  <a:lnTo>
                    <a:pt x="152526" y="83337"/>
                  </a:lnTo>
                  <a:lnTo>
                    <a:pt x="2717" y="60706"/>
                  </a:lnTo>
                  <a:lnTo>
                    <a:pt x="4054" y="58686"/>
                  </a:lnTo>
                  <a:lnTo>
                    <a:pt x="1752" y="58674"/>
                  </a:lnTo>
                  <a:lnTo>
                    <a:pt x="4062" y="58674"/>
                  </a:lnTo>
                  <a:lnTo>
                    <a:pt x="4521" y="57988"/>
                  </a:lnTo>
                  <a:close/>
                </a:path>
                <a:path w="191769" h="85725">
                  <a:moveTo>
                    <a:pt x="191376" y="0"/>
                  </a:moveTo>
                  <a:lnTo>
                    <a:pt x="190792" y="469"/>
                  </a:lnTo>
                  <a:lnTo>
                    <a:pt x="190055" y="812"/>
                  </a:lnTo>
                  <a:lnTo>
                    <a:pt x="189255" y="952"/>
                  </a:lnTo>
                  <a:lnTo>
                    <a:pt x="152526" y="83337"/>
                  </a:lnTo>
                  <a:lnTo>
                    <a:pt x="154615" y="83337"/>
                  </a:lnTo>
                  <a:lnTo>
                    <a:pt x="191385" y="812"/>
                  </a:lnTo>
                  <a:lnTo>
                    <a:pt x="191376" y="0"/>
                  </a:lnTo>
                  <a:close/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6" name="object 4816" descr=""/>
            <p:cNvSpPr/>
            <p:nvPr/>
          </p:nvSpPr>
          <p:spPr>
            <a:xfrm>
              <a:off x="2556446" y="2496032"/>
              <a:ext cx="37465" cy="15240"/>
            </a:xfrm>
            <a:custGeom>
              <a:avLst/>
              <a:gdLst/>
              <a:ahLst/>
              <a:cxnLst/>
              <a:rect l="l" t="t" r="r" b="b"/>
              <a:pathLst>
                <a:path w="37464" h="15239">
                  <a:moveTo>
                    <a:pt x="127" y="9525"/>
                  </a:moveTo>
                  <a:close/>
                </a:path>
                <a:path w="37464" h="15239">
                  <a:moveTo>
                    <a:pt x="1193" y="9004"/>
                  </a:moveTo>
                  <a:close/>
                </a:path>
                <a:path w="37464" h="15239">
                  <a:moveTo>
                    <a:pt x="1435" y="8902"/>
                  </a:moveTo>
                  <a:close/>
                </a:path>
                <a:path w="37464" h="15239">
                  <a:moveTo>
                    <a:pt x="3505" y="8026"/>
                  </a:moveTo>
                  <a:close/>
                </a:path>
                <a:path w="37464" h="15239">
                  <a:moveTo>
                    <a:pt x="3746" y="7924"/>
                  </a:moveTo>
                  <a:close/>
                </a:path>
                <a:path w="37464" h="15239">
                  <a:moveTo>
                    <a:pt x="4178" y="2730"/>
                  </a:moveTo>
                  <a:close/>
                </a:path>
                <a:path w="37464" h="15239">
                  <a:moveTo>
                    <a:pt x="4584" y="2336"/>
                  </a:moveTo>
                  <a:close/>
                </a:path>
                <a:path w="37464" h="15239">
                  <a:moveTo>
                    <a:pt x="6921" y="9131"/>
                  </a:moveTo>
                  <a:close/>
                </a:path>
                <a:path w="37464" h="15239">
                  <a:moveTo>
                    <a:pt x="6997" y="3365"/>
                  </a:moveTo>
                  <a:close/>
                </a:path>
                <a:path w="37464" h="15239">
                  <a:moveTo>
                    <a:pt x="7099" y="11811"/>
                  </a:moveTo>
                  <a:lnTo>
                    <a:pt x="6972" y="11823"/>
                  </a:lnTo>
                  <a:lnTo>
                    <a:pt x="7099" y="11823"/>
                  </a:lnTo>
                  <a:close/>
                </a:path>
                <a:path w="37464" h="15239">
                  <a:moveTo>
                    <a:pt x="9702" y="10642"/>
                  </a:moveTo>
                  <a:close/>
                </a:path>
                <a:path w="37464" h="15239">
                  <a:moveTo>
                    <a:pt x="10883" y="11239"/>
                  </a:moveTo>
                  <a:close/>
                </a:path>
                <a:path w="37464" h="15239">
                  <a:moveTo>
                    <a:pt x="11188" y="11252"/>
                  </a:moveTo>
                  <a:close/>
                </a:path>
                <a:path w="37464" h="15239">
                  <a:moveTo>
                    <a:pt x="11976" y="3771"/>
                  </a:moveTo>
                  <a:close/>
                </a:path>
                <a:path w="37464" h="15239">
                  <a:moveTo>
                    <a:pt x="12534" y="8128"/>
                  </a:moveTo>
                  <a:close/>
                </a:path>
                <a:path w="37464" h="15239">
                  <a:moveTo>
                    <a:pt x="13512" y="8509"/>
                  </a:moveTo>
                  <a:close/>
                </a:path>
                <a:path w="37464" h="15239">
                  <a:moveTo>
                    <a:pt x="13550" y="3873"/>
                  </a:moveTo>
                  <a:close/>
                </a:path>
                <a:path w="37464" h="15239">
                  <a:moveTo>
                    <a:pt x="13804" y="3822"/>
                  </a:moveTo>
                  <a:close/>
                </a:path>
                <a:path w="37464" h="15239">
                  <a:moveTo>
                    <a:pt x="13970" y="7086"/>
                  </a:moveTo>
                  <a:lnTo>
                    <a:pt x="13830" y="7086"/>
                  </a:lnTo>
                  <a:lnTo>
                    <a:pt x="13957" y="7112"/>
                  </a:lnTo>
                  <a:close/>
                </a:path>
                <a:path w="37464" h="15239">
                  <a:moveTo>
                    <a:pt x="14033" y="1879"/>
                  </a:moveTo>
                  <a:lnTo>
                    <a:pt x="13766" y="1879"/>
                  </a:lnTo>
                  <a:lnTo>
                    <a:pt x="13893" y="1905"/>
                  </a:lnTo>
                  <a:lnTo>
                    <a:pt x="14033" y="1905"/>
                  </a:lnTo>
                  <a:close/>
                </a:path>
                <a:path w="37464" h="15239">
                  <a:moveTo>
                    <a:pt x="14058" y="3784"/>
                  </a:moveTo>
                  <a:close/>
                </a:path>
                <a:path w="37464" h="15239">
                  <a:moveTo>
                    <a:pt x="15176" y="1765"/>
                  </a:moveTo>
                  <a:lnTo>
                    <a:pt x="15049" y="1765"/>
                  </a:lnTo>
                  <a:lnTo>
                    <a:pt x="15176" y="1803"/>
                  </a:lnTo>
                  <a:close/>
                </a:path>
                <a:path w="37464" h="15239">
                  <a:moveTo>
                    <a:pt x="15227" y="13093"/>
                  </a:moveTo>
                  <a:close/>
                </a:path>
                <a:path w="37464" h="15239">
                  <a:moveTo>
                    <a:pt x="15379" y="2260"/>
                  </a:moveTo>
                  <a:lnTo>
                    <a:pt x="15252" y="2235"/>
                  </a:lnTo>
                  <a:lnTo>
                    <a:pt x="15379" y="2260"/>
                  </a:lnTo>
                  <a:close/>
                </a:path>
                <a:path w="37464" h="15239">
                  <a:moveTo>
                    <a:pt x="16167" y="13487"/>
                  </a:moveTo>
                  <a:close/>
                </a:path>
                <a:path w="37464" h="15239">
                  <a:moveTo>
                    <a:pt x="16205" y="5041"/>
                  </a:moveTo>
                  <a:close/>
                </a:path>
                <a:path w="37464" h="15239">
                  <a:moveTo>
                    <a:pt x="16294" y="14236"/>
                  </a:moveTo>
                  <a:lnTo>
                    <a:pt x="13741" y="14122"/>
                  </a:lnTo>
                  <a:lnTo>
                    <a:pt x="13893" y="14236"/>
                  </a:lnTo>
                  <a:lnTo>
                    <a:pt x="14478" y="14452"/>
                  </a:lnTo>
                  <a:lnTo>
                    <a:pt x="14605" y="14503"/>
                  </a:lnTo>
                  <a:lnTo>
                    <a:pt x="14732" y="14541"/>
                  </a:lnTo>
                  <a:lnTo>
                    <a:pt x="14859" y="14579"/>
                  </a:lnTo>
                  <a:lnTo>
                    <a:pt x="15100" y="14732"/>
                  </a:lnTo>
                  <a:lnTo>
                    <a:pt x="15481" y="14820"/>
                  </a:lnTo>
                  <a:lnTo>
                    <a:pt x="15862" y="14947"/>
                  </a:lnTo>
                  <a:lnTo>
                    <a:pt x="16090" y="14960"/>
                  </a:lnTo>
                  <a:lnTo>
                    <a:pt x="16154" y="14795"/>
                  </a:lnTo>
                  <a:lnTo>
                    <a:pt x="16141" y="14579"/>
                  </a:lnTo>
                  <a:lnTo>
                    <a:pt x="16230" y="14389"/>
                  </a:lnTo>
                  <a:lnTo>
                    <a:pt x="16294" y="14236"/>
                  </a:lnTo>
                  <a:close/>
                </a:path>
                <a:path w="37464" h="15239">
                  <a:moveTo>
                    <a:pt x="16471" y="13576"/>
                  </a:moveTo>
                  <a:close/>
                </a:path>
                <a:path w="37464" h="15239">
                  <a:moveTo>
                    <a:pt x="17259" y="12674"/>
                  </a:moveTo>
                  <a:close/>
                </a:path>
                <a:path w="37464" h="15239">
                  <a:moveTo>
                    <a:pt x="18097" y="14020"/>
                  </a:moveTo>
                  <a:lnTo>
                    <a:pt x="17957" y="14020"/>
                  </a:lnTo>
                  <a:lnTo>
                    <a:pt x="18097" y="14020"/>
                  </a:lnTo>
                  <a:close/>
                </a:path>
                <a:path w="37464" h="15239">
                  <a:moveTo>
                    <a:pt x="18465" y="2755"/>
                  </a:moveTo>
                  <a:lnTo>
                    <a:pt x="18313" y="2730"/>
                  </a:lnTo>
                  <a:lnTo>
                    <a:pt x="18465" y="2755"/>
                  </a:lnTo>
                  <a:close/>
                </a:path>
                <a:path w="37464" h="15239">
                  <a:moveTo>
                    <a:pt x="18478" y="2755"/>
                  </a:moveTo>
                  <a:close/>
                </a:path>
                <a:path w="37464" h="15239">
                  <a:moveTo>
                    <a:pt x="18529" y="12433"/>
                  </a:moveTo>
                  <a:lnTo>
                    <a:pt x="18402" y="12433"/>
                  </a:lnTo>
                  <a:lnTo>
                    <a:pt x="18529" y="12433"/>
                  </a:lnTo>
                  <a:close/>
                </a:path>
                <a:path w="37464" h="15239">
                  <a:moveTo>
                    <a:pt x="19989" y="10477"/>
                  </a:moveTo>
                  <a:close/>
                </a:path>
                <a:path w="37464" h="15239">
                  <a:moveTo>
                    <a:pt x="20485" y="2171"/>
                  </a:moveTo>
                  <a:close/>
                </a:path>
                <a:path w="37464" h="15239">
                  <a:moveTo>
                    <a:pt x="20726" y="2070"/>
                  </a:moveTo>
                  <a:close/>
                </a:path>
                <a:path w="37464" h="15239">
                  <a:moveTo>
                    <a:pt x="21717" y="10922"/>
                  </a:moveTo>
                  <a:close/>
                </a:path>
                <a:path w="37464" h="15239">
                  <a:moveTo>
                    <a:pt x="22021" y="10947"/>
                  </a:moveTo>
                  <a:close/>
                </a:path>
                <a:path w="37464" h="15239">
                  <a:moveTo>
                    <a:pt x="22466" y="76"/>
                  </a:moveTo>
                  <a:close/>
                </a:path>
                <a:path w="37464" h="15239">
                  <a:moveTo>
                    <a:pt x="22529" y="165"/>
                  </a:moveTo>
                  <a:lnTo>
                    <a:pt x="22288" y="63"/>
                  </a:lnTo>
                  <a:lnTo>
                    <a:pt x="22161" y="101"/>
                  </a:lnTo>
                  <a:lnTo>
                    <a:pt x="22021" y="76"/>
                  </a:lnTo>
                  <a:lnTo>
                    <a:pt x="21894" y="114"/>
                  </a:lnTo>
                  <a:lnTo>
                    <a:pt x="21755" y="63"/>
                  </a:lnTo>
                  <a:lnTo>
                    <a:pt x="21628" y="88"/>
                  </a:lnTo>
                  <a:lnTo>
                    <a:pt x="21488" y="50"/>
                  </a:lnTo>
                  <a:lnTo>
                    <a:pt x="21361" y="76"/>
                  </a:lnTo>
                  <a:lnTo>
                    <a:pt x="21196" y="63"/>
                  </a:lnTo>
                  <a:lnTo>
                    <a:pt x="20701" y="63"/>
                  </a:lnTo>
                  <a:lnTo>
                    <a:pt x="20434" y="12"/>
                  </a:lnTo>
                  <a:lnTo>
                    <a:pt x="20307" y="76"/>
                  </a:lnTo>
                  <a:lnTo>
                    <a:pt x="20167" y="12"/>
                  </a:lnTo>
                  <a:lnTo>
                    <a:pt x="20040" y="25"/>
                  </a:lnTo>
                  <a:lnTo>
                    <a:pt x="19900" y="0"/>
                  </a:lnTo>
                  <a:lnTo>
                    <a:pt x="19634" y="63"/>
                  </a:lnTo>
                  <a:lnTo>
                    <a:pt x="19507" y="25"/>
                  </a:lnTo>
                  <a:lnTo>
                    <a:pt x="19380" y="63"/>
                  </a:lnTo>
                  <a:lnTo>
                    <a:pt x="19240" y="38"/>
                  </a:lnTo>
                  <a:lnTo>
                    <a:pt x="19113" y="25"/>
                  </a:lnTo>
                  <a:lnTo>
                    <a:pt x="18973" y="38"/>
                  </a:lnTo>
                  <a:lnTo>
                    <a:pt x="18846" y="63"/>
                  </a:lnTo>
                  <a:lnTo>
                    <a:pt x="18719" y="76"/>
                  </a:lnTo>
                  <a:lnTo>
                    <a:pt x="18580" y="88"/>
                  </a:lnTo>
                  <a:lnTo>
                    <a:pt x="18453" y="50"/>
                  </a:lnTo>
                  <a:lnTo>
                    <a:pt x="18313" y="25"/>
                  </a:lnTo>
                  <a:lnTo>
                    <a:pt x="17919" y="38"/>
                  </a:lnTo>
                  <a:lnTo>
                    <a:pt x="17665" y="114"/>
                  </a:lnTo>
                  <a:lnTo>
                    <a:pt x="17526" y="63"/>
                  </a:lnTo>
                  <a:lnTo>
                    <a:pt x="17399" y="127"/>
                  </a:lnTo>
                  <a:lnTo>
                    <a:pt x="17272" y="114"/>
                  </a:lnTo>
                  <a:lnTo>
                    <a:pt x="17132" y="114"/>
                  </a:lnTo>
                  <a:lnTo>
                    <a:pt x="16878" y="165"/>
                  </a:lnTo>
                  <a:lnTo>
                    <a:pt x="16471" y="190"/>
                  </a:lnTo>
                  <a:lnTo>
                    <a:pt x="16344" y="203"/>
                  </a:lnTo>
                  <a:lnTo>
                    <a:pt x="15951" y="228"/>
                  </a:lnTo>
                  <a:lnTo>
                    <a:pt x="15811" y="152"/>
                  </a:lnTo>
                  <a:lnTo>
                    <a:pt x="15646" y="190"/>
                  </a:lnTo>
                  <a:lnTo>
                    <a:pt x="15430" y="254"/>
                  </a:lnTo>
                  <a:lnTo>
                    <a:pt x="15214" y="228"/>
                  </a:lnTo>
                  <a:lnTo>
                    <a:pt x="15087" y="215"/>
                  </a:lnTo>
                  <a:lnTo>
                    <a:pt x="14897" y="304"/>
                  </a:lnTo>
                  <a:lnTo>
                    <a:pt x="14719" y="304"/>
                  </a:lnTo>
                  <a:lnTo>
                    <a:pt x="14503" y="355"/>
                  </a:lnTo>
                  <a:lnTo>
                    <a:pt x="14249" y="381"/>
                  </a:lnTo>
                  <a:lnTo>
                    <a:pt x="14109" y="342"/>
                  </a:lnTo>
                  <a:lnTo>
                    <a:pt x="13716" y="444"/>
                  </a:lnTo>
                  <a:lnTo>
                    <a:pt x="13462" y="444"/>
                  </a:lnTo>
                  <a:lnTo>
                    <a:pt x="13322" y="419"/>
                  </a:lnTo>
                  <a:lnTo>
                    <a:pt x="13195" y="482"/>
                  </a:lnTo>
                  <a:lnTo>
                    <a:pt x="13068" y="482"/>
                  </a:lnTo>
                  <a:lnTo>
                    <a:pt x="12941" y="533"/>
                  </a:lnTo>
                  <a:lnTo>
                    <a:pt x="12801" y="546"/>
                  </a:lnTo>
                  <a:lnTo>
                    <a:pt x="12661" y="508"/>
                  </a:lnTo>
                  <a:lnTo>
                    <a:pt x="12458" y="584"/>
                  </a:lnTo>
                  <a:lnTo>
                    <a:pt x="12280" y="609"/>
                  </a:lnTo>
                  <a:lnTo>
                    <a:pt x="12153" y="622"/>
                  </a:lnTo>
                  <a:lnTo>
                    <a:pt x="12014" y="635"/>
                  </a:lnTo>
                  <a:lnTo>
                    <a:pt x="11887" y="609"/>
                  </a:lnTo>
                  <a:lnTo>
                    <a:pt x="11760" y="660"/>
                  </a:lnTo>
                  <a:lnTo>
                    <a:pt x="11633" y="723"/>
                  </a:lnTo>
                  <a:lnTo>
                    <a:pt x="11506" y="736"/>
                  </a:lnTo>
                  <a:lnTo>
                    <a:pt x="11112" y="787"/>
                  </a:lnTo>
                  <a:lnTo>
                    <a:pt x="10972" y="800"/>
                  </a:lnTo>
                  <a:lnTo>
                    <a:pt x="10845" y="825"/>
                  </a:lnTo>
                  <a:lnTo>
                    <a:pt x="22440" y="825"/>
                  </a:lnTo>
                  <a:lnTo>
                    <a:pt x="22491" y="635"/>
                  </a:lnTo>
                  <a:lnTo>
                    <a:pt x="22491" y="482"/>
                  </a:lnTo>
                  <a:lnTo>
                    <a:pt x="22517" y="355"/>
                  </a:lnTo>
                  <a:lnTo>
                    <a:pt x="22504" y="228"/>
                  </a:lnTo>
                  <a:close/>
                </a:path>
                <a:path w="37464" h="15239">
                  <a:moveTo>
                    <a:pt x="22948" y="7950"/>
                  </a:moveTo>
                  <a:close/>
                </a:path>
                <a:path w="37464" h="15239">
                  <a:moveTo>
                    <a:pt x="23622" y="8305"/>
                  </a:moveTo>
                  <a:close/>
                </a:path>
                <a:path w="37464" h="15239">
                  <a:moveTo>
                    <a:pt x="24193" y="4343"/>
                  </a:moveTo>
                  <a:close/>
                </a:path>
                <a:path w="37464" h="15239">
                  <a:moveTo>
                    <a:pt x="24752" y="11328"/>
                  </a:moveTo>
                  <a:close/>
                </a:path>
                <a:path w="37464" h="15239">
                  <a:moveTo>
                    <a:pt x="26974" y="2806"/>
                  </a:moveTo>
                  <a:close/>
                </a:path>
                <a:path w="37464" h="15239">
                  <a:moveTo>
                    <a:pt x="27178" y="7124"/>
                  </a:moveTo>
                  <a:lnTo>
                    <a:pt x="27051" y="7086"/>
                  </a:lnTo>
                  <a:lnTo>
                    <a:pt x="26911" y="7099"/>
                  </a:lnTo>
                  <a:lnTo>
                    <a:pt x="27178" y="7124"/>
                  </a:lnTo>
                  <a:close/>
                </a:path>
                <a:path w="37464" h="15239">
                  <a:moveTo>
                    <a:pt x="27508" y="10515"/>
                  </a:moveTo>
                  <a:close/>
                </a:path>
                <a:path w="37464" h="15239">
                  <a:moveTo>
                    <a:pt x="28016" y="12306"/>
                  </a:moveTo>
                  <a:lnTo>
                    <a:pt x="27889" y="12306"/>
                  </a:lnTo>
                  <a:lnTo>
                    <a:pt x="28016" y="12306"/>
                  </a:lnTo>
                  <a:close/>
                </a:path>
                <a:path w="37464" h="15239">
                  <a:moveTo>
                    <a:pt x="28536" y="12230"/>
                  </a:moveTo>
                  <a:lnTo>
                    <a:pt x="28409" y="12242"/>
                  </a:lnTo>
                  <a:lnTo>
                    <a:pt x="28536" y="12230"/>
                  </a:lnTo>
                  <a:close/>
                </a:path>
                <a:path w="37464" h="15239">
                  <a:moveTo>
                    <a:pt x="28714" y="2819"/>
                  </a:moveTo>
                  <a:close/>
                </a:path>
                <a:path w="37464" h="15239">
                  <a:moveTo>
                    <a:pt x="29781" y="6794"/>
                  </a:moveTo>
                  <a:lnTo>
                    <a:pt x="29654" y="6794"/>
                  </a:lnTo>
                  <a:lnTo>
                    <a:pt x="29781" y="6794"/>
                  </a:lnTo>
                  <a:close/>
                </a:path>
                <a:path w="37464" h="15239">
                  <a:moveTo>
                    <a:pt x="30060" y="11988"/>
                  </a:moveTo>
                  <a:lnTo>
                    <a:pt x="29921" y="11988"/>
                  </a:lnTo>
                  <a:lnTo>
                    <a:pt x="30060" y="11988"/>
                  </a:lnTo>
                  <a:close/>
                </a:path>
                <a:path w="37464" h="15239">
                  <a:moveTo>
                    <a:pt x="30581" y="4064"/>
                  </a:moveTo>
                  <a:close/>
                </a:path>
                <a:path w="37464" h="15239">
                  <a:moveTo>
                    <a:pt x="32397" y="8369"/>
                  </a:moveTo>
                  <a:close/>
                </a:path>
                <a:path w="37464" h="15239">
                  <a:moveTo>
                    <a:pt x="32854" y="1701"/>
                  </a:moveTo>
                  <a:close/>
                </a:path>
                <a:path w="37464" h="15239">
                  <a:moveTo>
                    <a:pt x="33058" y="2108"/>
                  </a:moveTo>
                  <a:close/>
                </a:path>
                <a:path w="37464" h="15239">
                  <a:moveTo>
                    <a:pt x="33604" y="5321"/>
                  </a:moveTo>
                  <a:close/>
                </a:path>
                <a:path w="37464" h="15239">
                  <a:moveTo>
                    <a:pt x="33680" y="5334"/>
                  </a:moveTo>
                  <a:close/>
                </a:path>
                <a:path w="37464" h="15239">
                  <a:moveTo>
                    <a:pt x="33718" y="8813"/>
                  </a:moveTo>
                  <a:close/>
                </a:path>
                <a:path w="37464" h="15239">
                  <a:moveTo>
                    <a:pt x="37261" y="10134"/>
                  </a:moveTo>
                  <a:lnTo>
                    <a:pt x="37172" y="9994"/>
                  </a:lnTo>
                  <a:lnTo>
                    <a:pt x="36944" y="9931"/>
                  </a:lnTo>
                  <a:lnTo>
                    <a:pt x="36817" y="9880"/>
                  </a:lnTo>
                  <a:lnTo>
                    <a:pt x="36690" y="9842"/>
                  </a:lnTo>
                  <a:lnTo>
                    <a:pt x="36563" y="9791"/>
                  </a:lnTo>
                  <a:lnTo>
                    <a:pt x="36334" y="9690"/>
                  </a:lnTo>
                  <a:lnTo>
                    <a:pt x="36195" y="9639"/>
                  </a:lnTo>
                  <a:lnTo>
                    <a:pt x="35941" y="9575"/>
                  </a:lnTo>
                  <a:lnTo>
                    <a:pt x="35699" y="9486"/>
                  </a:lnTo>
                  <a:lnTo>
                    <a:pt x="35560" y="9436"/>
                  </a:lnTo>
                  <a:lnTo>
                    <a:pt x="35331" y="9309"/>
                  </a:lnTo>
                  <a:lnTo>
                    <a:pt x="35204" y="9258"/>
                  </a:lnTo>
                  <a:lnTo>
                    <a:pt x="35077" y="9232"/>
                  </a:lnTo>
                  <a:lnTo>
                    <a:pt x="34836" y="9118"/>
                  </a:lnTo>
                  <a:lnTo>
                    <a:pt x="34709" y="9144"/>
                  </a:lnTo>
                  <a:lnTo>
                    <a:pt x="34582" y="9055"/>
                  </a:lnTo>
                  <a:lnTo>
                    <a:pt x="34455" y="9017"/>
                  </a:lnTo>
                  <a:lnTo>
                    <a:pt x="34328" y="8978"/>
                  </a:lnTo>
                  <a:lnTo>
                    <a:pt x="33985" y="8877"/>
                  </a:lnTo>
                  <a:lnTo>
                    <a:pt x="33858" y="8851"/>
                  </a:lnTo>
                  <a:lnTo>
                    <a:pt x="33680" y="8813"/>
                  </a:lnTo>
                  <a:lnTo>
                    <a:pt x="33553" y="8775"/>
                  </a:lnTo>
                  <a:lnTo>
                    <a:pt x="33324" y="8636"/>
                  </a:lnTo>
                  <a:lnTo>
                    <a:pt x="33147" y="8597"/>
                  </a:lnTo>
                  <a:lnTo>
                    <a:pt x="32943" y="8521"/>
                  </a:lnTo>
                  <a:lnTo>
                    <a:pt x="32804" y="8547"/>
                  </a:lnTo>
                  <a:lnTo>
                    <a:pt x="32562" y="8407"/>
                  </a:lnTo>
                  <a:lnTo>
                    <a:pt x="32423" y="8432"/>
                  </a:lnTo>
                  <a:lnTo>
                    <a:pt x="32270" y="8356"/>
                  </a:lnTo>
                  <a:lnTo>
                    <a:pt x="32131" y="8343"/>
                  </a:lnTo>
                  <a:lnTo>
                    <a:pt x="31915" y="8280"/>
                  </a:lnTo>
                  <a:lnTo>
                    <a:pt x="31788" y="8242"/>
                  </a:lnTo>
                  <a:lnTo>
                    <a:pt x="31661" y="8216"/>
                  </a:lnTo>
                  <a:lnTo>
                    <a:pt x="31496" y="8153"/>
                  </a:lnTo>
                  <a:lnTo>
                    <a:pt x="31318" y="8128"/>
                  </a:lnTo>
                  <a:lnTo>
                    <a:pt x="31026" y="8051"/>
                  </a:lnTo>
                  <a:lnTo>
                    <a:pt x="30873" y="7937"/>
                  </a:lnTo>
                  <a:lnTo>
                    <a:pt x="30657" y="7899"/>
                  </a:lnTo>
                  <a:lnTo>
                    <a:pt x="30492" y="7835"/>
                  </a:lnTo>
                  <a:lnTo>
                    <a:pt x="30416" y="9423"/>
                  </a:lnTo>
                  <a:lnTo>
                    <a:pt x="30276" y="9499"/>
                  </a:lnTo>
                  <a:lnTo>
                    <a:pt x="30137" y="9525"/>
                  </a:lnTo>
                  <a:lnTo>
                    <a:pt x="30010" y="9550"/>
                  </a:lnTo>
                  <a:lnTo>
                    <a:pt x="29756" y="9664"/>
                  </a:lnTo>
                  <a:lnTo>
                    <a:pt x="29514" y="9779"/>
                  </a:lnTo>
                  <a:lnTo>
                    <a:pt x="29375" y="9779"/>
                  </a:lnTo>
                  <a:lnTo>
                    <a:pt x="28994" y="9893"/>
                  </a:lnTo>
                  <a:lnTo>
                    <a:pt x="28867" y="9931"/>
                  </a:lnTo>
                  <a:lnTo>
                    <a:pt x="28638" y="10083"/>
                  </a:lnTo>
                  <a:lnTo>
                    <a:pt x="28486" y="10071"/>
                  </a:lnTo>
                  <a:lnTo>
                    <a:pt x="28155" y="10223"/>
                  </a:lnTo>
                  <a:lnTo>
                    <a:pt x="27876" y="10350"/>
                  </a:lnTo>
                  <a:lnTo>
                    <a:pt x="27508" y="10515"/>
                  </a:lnTo>
                  <a:lnTo>
                    <a:pt x="27012" y="10718"/>
                  </a:lnTo>
                  <a:lnTo>
                    <a:pt x="26619" y="10807"/>
                  </a:lnTo>
                  <a:lnTo>
                    <a:pt x="26492" y="10845"/>
                  </a:lnTo>
                  <a:lnTo>
                    <a:pt x="26250" y="10960"/>
                  </a:lnTo>
                  <a:lnTo>
                    <a:pt x="26073" y="11087"/>
                  </a:lnTo>
                  <a:lnTo>
                    <a:pt x="25781" y="11201"/>
                  </a:lnTo>
                  <a:lnTo>
                    <a:pt x="25654" y="11201"/>
                  </a:lnTo>
                  <a:lnTo>
                    <a:pt x="25527" y="11239"/>
                  </a:lnTo>
                  <a:lnTo>
                    <a:pt x="25400" y="11264"/>
                  </a:lnTo>
                  <a:lnTo>
                    <a:pt x="24752" y="11341"/>
                  </a:lnTo>
                  <a:lnTo>
                    <a:pt x="24549" y="11417"/>
                  </a:lnTo>
                  <a:lnTo>
                    <a:pt x="24549" y="11696"/>
                  </a:lnTo>
                  <a:lnTo>
                    <a:pt x="24206" y="11722"/>
                  </a:lnTo>
                  <a:lnTo>
                    <a:pt x="24549" y="11696"/>
                  </a:lnTo>
                  <a:lnTo>
                    <a:pt x="24549" y="11417"/>
                  </a:lnTo>
                  <a:lnTo>
                    <a:pt x="24384" y="11442"/>
                  </a:lnTo>
                  <a:lnTo>
                    <a:pt x="24117" y="11468"/>
                  </a:lnTo>
                  <a:lnTo>
                    <a:pt x="23990" y="11455"/>
                  </a:lnTo>
                  <a:lnTo>
                    <a:pt x="23749" y="11557"/>
                  </a:lnTo>
                  <a:lnTo>
                    <a:pt x="23596" y="11557"/>
                  </a:lnTo>
                  <a:lnTo>
                    <a:pt x="23431" y="11506"/>
                  </a:lnTo>
                  <a:lnTo>
                    <a:pt x="23215" y="11455"/>
                  </a:lnTo>
                  <a:lnTo>
                    <a:pt x="23063" y="11391"/>
                  </a:lnTo>
                  <a:lnTo>
                    <a:pt x="22860" y="11391"/>
                  </a:lnTo>
                  <a:lnTo>
                    <a:pt x="22694" y="11290"/>
                  </a:lnTo>
                  <a:lnTo>
                    <a:pt x="22567" y="11239"/>
                  </a:lnTo>
                  <a:lnTo>
                    <a:pt x="22428" y="11252"/>
                  </a:lnTo>
                  <a:lnTo>
                    <a:pt x="22237" y="11163"/>
                  </a:lnTo>
                  <a:lnTo>
                    <a:pt x="22098" y="11137"/>
                  </a:lnTo>
                  <a:lnTo>
                    <a:pt x="21945" y="11099"/>
                  </a:lnTo>
                  <a:lnTo>
                    <a:pt x="22034" y="10960"/>
                  </a:lnTo>
                  <a:lnTo>
                    <a:pt x="21564" y="10934"/>
                  </a:lnTo>
                  <a:lnTo>
                    <a:pt x="21412" y="10909"/>
                  </a:lnTo>
                  <a:lnTo>
                    <a:pt x="21259" y="10896"/>
                  </a:lnTo>
                  <a:lnTo>
                    <a:pt x="21120" y="10833"/>
                  </a:lnTo>
                  <a:lnTo>
                    <a:pt x="20980" y="10769"/>
                  </a:lnTo>
                  <a:lnTo>
                    <a:pt x="20815" y="10718"/>
                  </a:lnTo>
                  <a:lnTo>
                    <a:pt x="20739" y="12319"/>
                  </a:lnTo>
                  <a:lnTo>
                    <a:pt x="20612" y="12331"/>
                  </a:lnTo>
                  <a:lnTo>
                    <a:pt x="20345" y="12331"/>
                  </a:lnTo>
                  <a:lnTo>
                    <a:pt x="20485" y="12319"/>
                  </a:lnTo>
                  <a:lnTo>
                    <a:pt x="20612" y="12331"/>
                  </a:lnTo>
                  <a:lnTo>
                    <a:pt x="20739" y="12319"/>
                  </a:lnTo>
                  <a:lnTo>
                    <a:pt x="20739" y="10731"/>
                  </a:lnTo>
                  <a:lnTo>
                    <a:pt x="20574" y="10629"/>
                  </a:lnTo>
                  <a:lnTo>
                    <a:pt x="20408" y="10566"/>
                  </a:lnTo>
                  <a:lnTo>
                    <a:pt x="20142" y="10502"/>
                  </a:lnTo>
                  <a:lnTo>
                    <a:pt x="20015" y="10502"/>
                  </a:lnTo>
                  <a:lnTo>
                    <a:pt x="20015" y="12242"/>
                  </a:lnTo>
                  <a:lnTo>
                    <a:pt x="19799" y="12242"/>
                  </a:lnTo>
                  <a:lnTo>
                    <a:pt x="20015" y="12242"/>
                  </a:lnTo>
                  <a:lnTo>
                    <a:pt x="20015" y="10502"/>
                  </a:lnTo>
                  <a:lnTo>
                    <a:pt x="19812" y="10375"/>
                  </a:lnTo>
                  <a:lnTo>
                    <a:pt x="19735" y="12204"/>
                  </a:lnTo>
                  <a:lnTo>
                    <a:pt x="19735" y="10464"/>
                  </a:lnTo>
                  <a:lnTo>
                    <a:pt x="19685" y="10642"/>
                  </a:lnTo>
                  <a:lnTo>
                    <a:pt x="19519" y="10693"/>
                  </a:lnTo>
                  <a:lnTo>
                    <a:pt x="19380" y="10604"/>
                  </a:lnTo>
                  <a:lnTo>
                    <a:pt x="19202" y="10579"/>
                  </a:lnTo>
                  <a:lnTo>
                    <a:pt x="19075" y="10629"/>
                  </a:lnTo>
                  <a:lnTo>
                    <a:pt x="18948" y="10591"/>
                  </a:lnTo>
                  <a:lnTo>
                    <a:pt x="18821" y="10579"/>
                  </a:lnTo>
                  <a:lnTo>
                    <a:pt x="18694" y="10515"/>
                  </a:lnTo>
                  <a:lnTo>
                    <a:pt x="18249" y="10464"/>
                  </a:lnTo>
                  <a:lnTo>
                    <a:pt x="18110" y="10452"/>
                  </a:lnTo>
                  <a:lnTo>
                    <a:pt x="17919" y="10414"/>
                  </a:lnTo>
                  <a:lnTo>
                    <a:pt x="17792" y="10426"/>
                  </a:lnTo>
                  <a:lnTo>
                    <a:pt x="17665" y="10363"/>
                  </a:lnTo>
                  <a:lnTo>
                    <a:pt x="17538" y="10363"/>
                  </a:lnTo>
                  <a:lnTo>
                    <a:pt x="17360" y="10274"/>
                  </a:lnTo>
                  <a:lnTo>
                    <a:pt x="17056" y="10236"/>
                  </a:lnTo>
                  <a:lnTo>
                    <a:pt x="16903" y="10223"/>
                  </a:lnTo>
                  <a:lnTo>
                    <a:pt x="16827" y="10096"/>
                  </a:lnTo>
                  <a:lnTo>
                    <a:pt x="16725" y="9817"/>
                  </a:lnTo>
                  <a:lnTo>
                    <a:pt x="16637" y="9944"/>
                  </a:lnTo>
                  <a:lnTo>
                    <a:pt x="16471" y="9994"/>
                  </a:lnTo>
                  <a:lnTo>
                    <a:pt x="16154" y="10096"/>
                  </a:lnTo>
                  <a:lnTo>
                    <a:pt x="16027" y="10020"/>
                  </a:lnTo>
                  <a:lnTo>
                    <a:pt x="15887" y="10033"/>
                  </a:lnTo>
                  <a:lnTo>
                    <a:pt x="15760" y="10007"/>
                  </a:lnTo>
                  <a:lnTo>
                    <a:pt x="15506" y="9956"/>
                  </a:lnTo>
                  <a:lnTo>
                    <a:pt x="15278" y="9855"/>
                  </a:lnTo>
                  <a:lnTo>
                    <a:pt x="15278" y="11391"/>
                  </a:lnTo>
                  <a:lnTo>
                    <a:pt x="11176" y="11391"/>
                  </a:lnTo>
                  <a:lnTo>
                    <a:pt x="15201" y="11379"/>
                  </a:lnTo>
                  <a:lnTo>
                    <a:pt x="15278" y="9855"/>
                  </a:lnTo>
                  <a:lnTo>
                    <a:pt x="15125" y="9867"/>
                  </a:lnTo>
                  <a:lnTo>
                    <a:pt x="14998" y="9867"/>
                  </a:lnTo>
                  <a:lnTo>
                    <a:pt x="14757" y="9728"/>
                  </a:lnTo>
                  <a:lnTo>
                    <a:pt x="14630" y="9728"/>
                  </a:lnTo>
                  <a:lnTo>
                    <a:pt x="14503" y="9690"/>
                  </a:lnTo>
                  <a:lnTo>
                    <a:pt x="14376" y="9702"/>
                  </a:lnTo>
                  <a:lnTo>
                    <a:pt x="14249" y="9639"/>
                  </a:lnTo>
                  <a:lnTo>
                    <a:pt x="14122" y="9626"/>
                  </a:lnTo>
                  <a:lnTo>
                    <a:pt x="13995" y="9613"/>
                  </a:lnTo>
                  <a:lnTo>
                    <a:pt x="13868" y="9563"/>
                  </a:lnTo>
                  <a:lnTo>
                    <a:pt x="13563" y="9474"/>
                  </a:lnTo>
                  <a:lnTo>
                    <a:pt x="13373" y="9410"/>
                  </a:lnTo>
                  <a:lnTo>
                    <a:pt x="13246" y="9398"/>
                  </a:lnTo>
                  <a:lnTo>
                    <a:pt x="13246" y="9271"/>
                  </a:lnTo>
                  <a:lnTo>
                    <a:pt x="13335" y="9144"/>
                  </a:lnTo>
                  <a:lnTo>
                    <a:pt x="13398" y="9017"/>
                  </a:lnTo>
                  <a:lnTo>
                    <a:pt x="13449" y="8877"/>
                  </a:lnTo>
                  <a:lnTo>
                    <a:pt x="13525" y="8661"/>
                  </a:lnTo>
                  <a:lnTo>
                    <a:pt x="13449" y="8496"/>
                  </a:lnTo>
                  <a:lnTo>
                    <a:pt x="13271" y="8470"/>
                  </a:lnTo>
                  <a:lnTo>
                    <a:pt x="13093" y="8369"/>
                  </a:lnTo>
                  <a:lnTo>
                    <a:pt x="12903" y="8293"/>
                  </a:lnTo>
                  <a:lnTo>
                    <a:pt x="12890" y="10909"/>
                  </a:lnTo>
                  <a:lnTo>
                    <a:pt x="12712" y="10985"/>
                  </a:lnTo>
                  <a:lnTo>
                    <a:pt x="12585" y="10972"/>
                  </a:lnTo>
                  <a:lnTo>
                    <a:pt x="12458" y="11010"/>
                  </a:lnTo>
                  <a:lnTo>
                    <a:pt x="12331" y="11049"/>
                  </a:lnTo>
                  <a:lnTo>
                    <a:pt x="12001" y="11049"/>
                  </a:lnTo>
                  <a:lnTo>
                    <a:pt x="11696" y="11137"/>
                  </a:lnTo>
                  <a:lnTo>
                    <a:pt x="11569" y="11201"/>
                  </a:lnTo>
                  <a:lnTo>
                    <a:pt x="11442" y="11226"/>
                  </a:lnTo>
                  <a:lnTo>
                    <a:pt x="11315" y="11201"/>
                  </a:lnTo>
                  <a:lnTo>
                    <a:pt x="11188" y="11264"/>
                  </a:lnTo>
                  <a:lnTo>
                    <a:pt x="11061" y="11277"/>
                  </a:lnTo>
                  <a:lnTo>
                    <a:pt x="10896" y="11303"/>
                  </a:lnTo>
                  <a:lnTo>
                    <a:pt x="10756" y="11214"/>
                  </a:lnTo>
                  <a:lnTo>
                    <a:pt x="10515" y="11087"/>
                  </a:lnTo>
                  <a:lnTo>
                    <a:pt x="10287" y="10947"/>
                  </a:lnTo>
                  <a:lnTo>
                    <a:pt x="10121" y="10858"/>
                  </a:lnTo>
                  <a:lnTo>
                    <a:pt x="9982" y="10833"/>
                  </a:lnTo>
                  <a:lnTo>
                    <a:pt x="9740" y="10668"/>
                  </a:lnTo>
                  <a:lnTo>
                    <a:pt x="9499" y="10553"/>
                  </a:lnTo>
                  <a:lnTo>
                    <a:pt x="9232" y="10464"/>
                  </a:lnTo>
                  <a:lnTo>
                    <a:pt x="9055" y="10337"/>
                  </a:lnTo>
                  <a:lnTo>
                    <a:pt x="8839" y="10236"/>
                  </a:lnTo>
                  <a:lnTo>
                    <a:pt x="8445" y="10033"/>
                  </a:lnTo>
                  <a:lnTo>
                    <a:pt x="8255" y="9906"/>
                  </a:lnTo>
                  <a:lnTo>
                    <a:pt x="8064" y="9791"/>
                  </a:lnTo>
                  <a:lnTo>
                    <a:pt x="7848" y="9702"/>
                  </a:lnTo>
                  <a:lnTo>
                    <a:pt x="7670" y="9563"/>
                  </a:lnTo>
                  <a:lnTo>
                    <a:pt x="7416" y="9474"/>
                  </a:lnTo>
                  <a:lnTo>
                    <a:pt x="7289" y="9347"/>
                  </a:lnTo>
                  <a:lnTo>
                    <a:pt x="7150" y="9321"/>
                  </a:lnTo>
                  <a:lnTo>
                    <a:pt x="6985" y="9194"/>
                  </a:lnTo>
                  <a:lnTo>
                    <a:pt x="6858" y="9131"/>
                  </a:lnTo>
                  <a:lnTo>
                    <a:pt x="6654" y="9017"/>
                  </a:lnTo>
                  <a:lnTo>
                    <a:pt x="6515" y="8915"/>
                  </a:lnTo>
                  <a:lnTo>
                    <a:pt x="6311" y="8775"/>
                  </a:lnTo>
                  <a:lnTo>
                    <a:pt x="6184" y="8712"/>
                  </a:lnTo>
                  <a:lnTo>
                    <a:pt x="6324" y="8534"/>
                  </a:lnTo>
                  <a:lnTo>
                    <a:pt x="6464" y="8534"/>
                  </a:lnTo>
                  <a:lnTo>
                    <a:pt x="6591" y="8509"/>
                  </a:lnTo>
                  <a:lnTo>
                    <a:pt x="6718" y="8470"/>
                  </a:lnTo>
                  <a:lnTo>
                    <a:pt x="6858" y="8382"/>
                  </a:lnTo>
                  <a:lnTo>
                    <a:pt x="7061" y="8280"/>
                  </a:lnTo>
                  <a:lnTo>
                    <a:pt x="7200" y="8318"/>
                  </a:lnTo>
                  <a:lnTo>
                    <a:pt x="7327" y="8280"/>
                  </a:lnTo>
                  <a:lnTo>
                    <a:pt x="7480" y="8204"/>
                  </a:lnTo>
                  <a:lnTo>
                    <a:pt x="7797" y="8064"/>
                  </a:lnTo>
                  <a:lnTo>
                    <a:pt x="7975" y="8077"/>
                  </a:lnTo>
                  <a:lnTo>
                    <a:pt x="8191" y="8102"/>
                  </a:lnTo>
                  <a:lnTo>
                    <a:pt x="8343" y="8191"/>
                  </a:lnTo>
                  <a:lnTo>
                    <a:pt x="8597" y="8255"/>
                  </a:lnTo>
                  <a:lnTo>
                    <a:pt x="8813" y="8318"/>
                  </a:lnTo>
                  <a:lnTo>
                    <a:pt x="8966" y="8394"/>
                  </a:lnTo>
                  <a:lnTo>
                    <a:pt x="9207" y="8496"/>
                  </a:lnTo>
                  <a:lnTo>
                    <a:pt x="9194" y="8712"/>
                  </a:lnTo>
                  <a:lnTo>
                    <a:pt x="9144" y="9017"/>
                  </a:lnTo>
                  <a:lnTo>
                    <a:pt x="8966" y="9715"/>
                  </a:lnTo>
                  <a:lnTo>
                    <a:pt x="9118" y="9740"/>
                  </a:lnTo>
                  <a:lnTo>
                    <a:pt x="9372" y="9817"/>
                  </a:lnTo>
                  <a:lnTo>
                    <a:pt x="9512" y="9817"/>
                  </a:lnTo>
                  <a:lnTo>
                    <a:pt x="9639" y="9867"/>
                  </a:lnTo>
                  <a:lnTo>
                    <a:pt x="9766" y="9906"/>
                  </a:lnTo>
                  <a:lnTo>
                    <a:pt x="9931" y="10007"/>
                  </a:lnTo>
                  <a:lnTo>
                    <a:pt x="10261" y="10096"/>
                  </a:lnTo>
                  <a:lnTo>
                    <a:pt x="10401" y="10134"/>
                  </a:lnTo>
                  <a:lnTo>
                    <a:pt x="10528" y="10172"/>
                  </a:lnTo>
                  <a:lnTo>
                    <a:pt x="10655" y="10198"/>
                  </a:lnTo>
                  <a:lnTo>
                    <a:pt x="10896" y="10325"/>
                  </a:lnTo>
                  <a:lnTo>
                    <a:pt x="11036" y="10312"/>
                  </a:lnTo>
                  <a:lnTo>
                    <a:pt x="11404" y="10490"/>
                  </a:lnTo>
                  <a:lnTo>
                    <a:pt x="11633" y="10490"/>
                  </a:lnTo>
                  <a:lnTo>
                    <a:pt x="11798" y="10579"/>
                  </a:lnTo>
                  <a:lnTo>
                    <a:pt x="11925" y="10579"/>
                  </a:lnTo>
                  <a:lnTo>
                    <a:pt x="12179" y="10693"/>
                  </a:lnTo>
                  <a:lnTo>
                    <a:pt x="12306" y="10718"/>
                  </a:lnTo>
                  <a:lnTo>
                    <a:pt x="12446" y="10731"/>
                  </a:lnTo>
                  <a:lnTo>
                    <a:pt x="12573" y="10756"/>
                  </a:lnTo>
                  <a:lnTo>
                    <a:pt x="12865" y="10896"/>
                  </a:lnTo>
                  <a:lnTo>
                    <a:pt x="12890" y="8293"/>
                  </a:lnTo>
                  <a:lnTo>
                    <a:pt x="12712" y="8242"/>
                  </a:lnTo>
                  <a:lnTo>
                    <a:pt x="12471" y="8128"/>
                  </a:lnTo>
                  <a:lnTo>
                    <a:pt x="12280" y="8039"/>
                  </a:lnTo>
                  <a:lnTo>
                    <a:pt x="12077" y="7975"/>
                  </a:lnTo>
                  <a:lnTo>
                    <a:pt x="11938" y="7924"/>
                  </a:lnTo>
                  <a:lnTo>
                    <a:pt x="11798" y="7810"/>
                  </a:lnTo>
                  <a:lnTo>
                    <a:pt x="11607" y="7734"/>
                  </a:lnTo>
                  <a:lnTo>
                    <a:pt x="11480" y="7696"/>
                  </a:lnTo>
                  <a:lnTo>
                    <a:pt x="11353" y="7632"/>
                  </a:lnTo>
                  <a:lnTo>
                    <a:pt x="11226" y="7607"/>
                  </a:lnTo>
                  <a:lnTo>
                    <a:pt x="11087" y="7594"/>
                  </a:lnTo>
                  <a:lnTo>
                    <a:pt x="10858" y="7467"/>
                  </a:lnTo>
                  <a:lnTo>
                    <a:pt x="10731" y="7416"/>
                  </a:lnTo>
                  <a:lnTo>
                    <a:pt x="10604" y="7391"/>
                  </a:lnTo>
                  <a:lnTo>
                    <a:pt x="10452" y="7315"/>
                  </a:lnTo>
                  <a:lnTo>
                    <a:pt x="10744" y="7239"/>
                  </a:lnTo>
                  <a:lnTo>
                    <a:pt x="10909" y="7226"/>
                  </a:lnTo>
                  <a:lnTo>
                    <a:pt x="11061" y="7188"/>
                  </a:lnTo>
                  <a:lnTo>
                    <a:pt x="11214" y="7086"/>
                  </a:lnTo>
                  <a:lnTo>
                    <a:pt x="11404" y="7073"/>
                  </a:lnTo>
                  <a:lnTo>
                    <a:pt x="11531" y="7073"/>
                  </a:lnTo>
                  <a:lnTo>
                    <a:pt x="11772" y="6959"/>
                  </a:lnTo>
                  <a:lnTo>
                    <a:pt x="11899" y="6959"/>
                  </a:lnTo>
                  <a:lnTo>
                    <a:pt x="12026" y="6908"/>
                  </a:lnTo>
                  <a:lnTo>
                    <a:pt x="12230" y="6908"/>
                  </a:lnTo>
                  <a:lnTo>
                    <a:pt x="12611" y="6794"/>
                  </a:lnTo>
                  <a:lnTo>
                    <a:pt x="12801" y="6858"/>
                  </a:lnTo>
                  <a:lnTo>
                    <a:pt x="13055" y="6921"/>
                  </a:lnTo>
                  <a:lnTo>
                    <a:pt x="13182" y="6934"/>
                  </a:lnTo>
                  <a:lnTo>
                    <a:pt x="13449" y="6972"/>
                  </a:lnTo>
                  <a:lnTo>
                    <a:pt x="13576" y="7010"/>
                  </a:lnTo>
                  <a:lnTo>
                    <a:pt x="13741" y="7099"/>
                  </a:lnTo>
                  <a:lnTo>
                    <a:pt x="13970" y="7073"/>
                  </a:lnTo>
                  <a:lnTo>
                    <a:pt x="14147" y="7175"/>
                  </a:lnTo>
                  <a:lnTo>
                    <a:pt x="14732" y="7277"/>
                  </a:lnTo>
                  <a:lnTo>
                    <a:pt x="14859" y="7315"/>
                  </a:lnTo>
                  <a:lnTo>
                    <a:pt x="15113" y="7391"/>
                  </a:lnTo>
                  <a:lnTo>
                    <a:pt x="15240" y="7429"/>
                  </a:lnTo>
                  <a:lnTo>
                    <a:pt x="15367" y="7454"/>
                  </a:lnTo>
                  <a:lnTo>
                    <a:pt x="15760" y="7493"/>
                  </a:lnTo>
                  <a:lnTo>
                    <a:pt x="16052" y="7531"/>
                  </a:lnTo>
                  <a:lnTo>
                    <a:pt x="16268" y="7620"/>
                  </a:lnTo>
                  <a:lnTo>
                    <a:pt x="16395" y="7543"/>
                  </a:lnTo>
                  <a:lnTo>
                    <a:pt x="16421" y="7416"/>
                  </a:lnTo>
                  <a:lnTo>
                    <a:pt x="16421" y="7150"/>
                  </a:lnTo>
                  <a:lnTo>
                    <a:pt x="16446" y="7010"/>
                  </a:lnTo>
                  <a:lnTo>
                    <a:pt x="16522" y="6819"/>
                  </a:lnTo>
                  <a:lnTo>
                    <a:pt x="16662" y="6845"/>
                  </a:lnTo>
                  <a:lnTo>
                    <a:pt x="16891" y="6959"/>
                  </a:lnTo>
                  <a:lnTo>
                    <a:pt x="17246" y="7124"/>
                  </a:lnTo>
                  <a:lnTo>
                    <a:pt x="17614" y="7251"/>
                  </a:lnTo>
                  <a:lnTo>
                    <a:pt x="17716" y="7378"/>
                  </a:lnTo>
                  <a:lnTo>
                    <a:pt x="17843" y="7404"/>
                  </a:lnTo>
                  <a:lnTo>
                    <a:pt x="17970" y="7429"/>
                  </a:lnTo>
                  <a:lnTo>
                    <a:pt x="18097" y="7480"/>
                  </a:lnTo>
                  <a:lnTo>
                    <a:pt x="18427" y="7696"/>
                  </a:lnTo>
                  <a:lnTo>
                    <a:pt x="18580" y="7683"/>
                  </a:lnTo>
                  <a:lnTo>
                    <a:pt x="18808" y="7797"/>
                  </a:lnTo>
                  <a:lnTo>
                    <a:pt x="19050" y="7899"/>
                  </a:lnTo>
                  <a:lnTo>
                    <a:pt x="19177" y="7937"/>
                  </a:lnTo>
                  <a:lnTo>
                    <a:pt x="19659" y="8140"/>
                  </a:lnTo>
                  <a:lnTo>
                    <a:pt x="19888" y="8267"/>
                  </a:lnTo>
                  <a:lnTo>
                    <a:pt x="19672" y="8255"/>
                  </a:lnTo>
                  <a:lnTo>
                    <a:pt x="19418" y="8267"/>
                  </a:lnTo>
                  <a:lnTo>
                    <a:pt x="19291" y="8242"/>
                  </a:lnTo>
                  <a:lnTo>
                    <a:pt x="19164" y="8305"/>
                  </a:lnTo>
                  <a:lnTo>
                    <a:pt x="19024" y="8280"/>
                  </a:lnTo>
                  <a:lnTo>
                    <a:pt x="18897" y="8242"/>
                  </a:lnTo>
                  <a:lnTo>
                    <a:pt x="18770" y="8229"/>
                  </a:lnTo>
                  <a:lnTo>
                    <a:pt x="18643" y="8280"/>
                  </a:lnTo>
                  <a:lnTo>
                    <a:pt x="18516" y="8305"/>
                  </a:lnTo>
                  <a:lnTo>
                    <a:pt x="17932" y="8293"/>
                  </a:lnTo>
                  <a:lnTo>
                    <a:pt x="18516" y="8293"/>
                  </a:lnTo>
                  <a:lnTo>
                    <a:pt x="18389" y="8229"/>
                  </a:lnTo>
                  <a:lnTo>
                    <a:pt x="18262" y="8255"/>
                  </a:lnTo>
                  <a:lnTo>
                    <a:pt x="18008" y="8242"/>
                  </a:lnTo>
                  <a:lnTo>
                    <a:pt x="17868" y="8267"/>
                  </a:lnTo>
                  <a:lnTo>
                    <a:pt x="17741" y="8204"/>
                  </a:lnTo>
                  <a:lnTo>
                    <a:pt x="17487" y="8229"/>
                  </a:lnTo>
                  <a:lnTo>
                    <a:pt x="17360" y="8280"/>
                  </a:lnTo>
                  <a:lnTo>
                    <a:pt x="17233" y="8255"/>
                  </a:lnTo>
                  <a:lnTo>
                    <a:pt x="17106" y="8216"/>
                  </a:lnTo>
                  <a:lnTo>
                    <a:pt x="16979" y="8229"/>
                  </a:lnTo>
                  <a:lnTo>
                    <a:pt x="16840" y="8280"/>
                  </a:lnTo>
                  <a:lnTo>
                    <a:pt x="16713" y="8204"/>
                  </a:lnTo>
                  <a:lnTo>
                    <a:pt x="16586" y="8267"/>
                  </a:lnTo>
                  <a:lnTo>
                    <a:pt x="16459" y="8204"/>
                  </a:lnTo>
                  <a:lnTo>
                    <a:pt x="16205" y="8216"/>
                  </a:lnTo>
                  <a:lnTo>
                    <a:pt x="16078" y="8255"/>
                  </a:lnTo>
                  <a:lnTo>
                    <a:pt x="15951" y="8255"/>
                  </a:lnTo>
                  <a:lnTo>
                    <a:pt x="15887" y="8763"/>
                  </a:lnTo>
                  <a:lnTo>
                    <a:pt x="15836" y="8915"/>
                  </a:lnTo>
                  <a:lnTo>
                    <a:pt x="15913" y="9067"/>
                  </a:lnTo>
                  <a:lnTo>
                    <a:pt x="15836" y="9512"/>
                  </a:lnTo>
                  <a:lnTo>
                    <a:pt x="15913" y="9791"/>
                  </a:lnTo>
                  <a:lnTo>
                    <a:pt x="16065" y="9779"/>
                  </a:lnTo>
                  <a:lnTo>
                    <a:pt x="16192" y="9766"/>
                  </a:lnTo>
                  <a:lnTo>
                    <a:pt x="16319" y="9766"/>
                  </a:lnTo>
                  <a:lnTo>
                    <a:pt x="16446" y="9715"/>
                  </a:lnTo>
                  <a:lnTo>
                    <a:pt x="16573" y="9753"/>
                  </a:lnTo>
                  <a:lnTo>
                    <a:pt x="16700" y="9728"/>
                  </a:lnTo>
                  <a:lnTo>
                    <a:pt x="16878" y="9779"/>
                  </a:lnTo>
                  <a:lnTo>
                    <a:pt x="17094" y="9740"/>
                  </a:lnTo>
                  <a:lnTo>
                    <a:pt x="17475" y="9753"/>
                  </a:lnTo>
                  <a:lnTo>
                    <a:pt x="17614" y="9740"/>
                  </a:lnTo>
                  <a:lnTo>
                    <a:pt x="17741" y="9804"/>
                  </a:lnTo>
                  <a:lnTo>
                    <a:pt x="17868" y="9804"/>
                  </a:lnTo>
                  <a:lnTo>
                    <a:pt x="17995" y="9740"/>
                  </a:lnTo>
                  <a:lnTo>
                    <a:pt x="18122" y="9804"/>
                  </a:lnTo>
                  <a:lnTo>
                    <a:pt x="18249" y="9779"/>
                  </a:lnTo>
                  <a:lnTo>
                    <a:pt x="18376" y="9817"/>
                  </a:lnTo>
                  <a:lnTo>
                    <a:pt x="18643" y="9753"/>
                  </a:lnTo>
                  <a:lnTo>
                    <a:pt x="18770" y="9791"/>
                  </a:lnTo>
                  <a:lnTo>
                    <a:pt x="18897" y="9791"/>
                  </a:lnTo>
                  <a:lnTo>
                    <a:pt x="19024" y="9791"/>
                  </a:lnTo>
                  <a:lnTo>
                    <a:pt x="19151" y="9804"/>
                  </a:lnTo>
                  <a:lnTo>
                    <a:pt x="19278" y="9791"/>
                  </a:lnTo>
                  <a:lnTo>
                    <a:pt x="19545" y="9766"/>
                  </a:lnTo>
                  <a:lnTo>
                    <a:pt x="19672" y="9753"/>
                  </a:lnTo>
                  <a:lnTo>
                    <a:pt x="19799" y="9804"/>
                  </a:lnTo>
                  <a:lnTo>
                    <a:pt x="19926" y="9829"/>
                  </a:lnTo>
                  <a:lnTo>
                    <a:pt x="20307" y="9829"/>
                  </a:lnTo>
                  <a:lnTo>
                    <a:pt x="20447" y="9779"/>
                  </a:lnTo>
                  <a:lnTo>
                    <a:pt x="20574" y="9766"/>
                  </a:lnTo>
                  <a:lnTo>
                    <a:pt x="20701" y="9829"/>
                  </a:lnTo>
                  <a:lnTo>
                    <a:pt x="20828" y="9829"/>
                  </a:lnTo>
                  <a:lnTo>
                    <a:pt x="21082" y="9804"/>
                  </a:lnTo>
                  <a:lnTo>
                    <a:pt x="21209" y="9779"/>
                  </a:lnTo>
                  <a:lnTo>
                    <a:pt x="21475" y="9804"/>
                  </a:lnTo>
                  <a:lnTo>
                    <a:pt x="21602" y="9791"/>
                  </a:lnTo>
                  <a:lnTo>
                    <a:pt x="21729" y="9779"/>
                  </a:lnTo>
                  <a:lnTo>
                    <a:pt x="21856" y="9804"/>
                  </a:lnTo>
                  <a:lnTo>
                    <a:pt x="22250" y="9779"/>
                  </a:lnTo>
                  <a:lnTo>
                    <a:pt x="22377" y="9867"/>
                  </a:lnTo>
                  <a:lnTo>
                    <a:pt x="22504" y="9855"/>
                  </a:lnTo>
                  <a:lnTo>
                    <a:pt x="22631" y="9842"/>
                  </a:lnTo>
                  <a:lnTo>
                    <a:pt x="22758" y="9804"/>
                  </a:lnTo>
                  <a:lnTo>
                    <a:pt x="22885" y="9867"/>
                  </a:lnTo>
                  <a:lnTo>
                    <a:pt x="23012" y="9855"/>
                  </a:lnTo>
                  <a:lnTo>
                    <a:pt x="23139" y="9867"/>
                  </a:lnTo>
                  <a:lnTo>
                    <a:pt x="23279" y="9804"/>
                  </a:lnTo>
                  <a:lnTo>
                    <a:pt x="23406" y="9829"/>
                  </a:lnTo>
                  <a:lnTo>
                    <a:pt x="23583" y="9931"/>
                  </a:lnTo>
                  <a:lnTo>
                    <a:pt x="23710" y="9880"/>
                  </a:lnTo>
                  <a:lnTo>
                    <a:pt x="23914" y="9804"/>
                  </a:lnTo>
                  <a:lnTo>
                    <a:pt x="24041" y="9867"/>
                  </a:lnTo>
                  <a:lnTo>
                    <a:pt x="24168" y="9817"/>
                  </a:lnTo>
                  <a:lnTo>
                    <a:pt x="24434" y="9804"/>
                  </a:lnTo>
                  <a:lnTo>
                    <a:pt x="24688" y="9842"/>
                  </a:lnTo>
                  <a:lnTo>
                    <a:pt x="24815" y="9880"/>
                  </a:lnTo>
                  <a:lnTo>
                    <a:pt x="24942" y="9842"/>
                  </a:lnTo>
                  <a:lnTo>
                    <a:pt x="25069" y="9855"/>
                  </a:lnTo>
                  <a:lnTo>
                    <a:pt x="25196" y="9893"/>
                  </a:lnTo>
                  <a:lnTo>
                    <a:pt x="25336" y="9829"/>
                  </a:lnTo>
                  <a:lnTo>
                    <a:pt x="25463" y="9880"/>
                  </a:lnTo>
                  <a:lnTo>
                    <a:pt x="25590" y="9880"/>
                  </a:lnTo>
                  <a:lnTo>
                    <a:pt x="25844" y="9842"/>
                  </a:lnTo>
                  <a:lnTo>
                    <a:pt x="25971" y="9906"/>
                  </a:lnTo>
                  <a:lnTo>
                    <a:pt x="26098" y="9855"/>
                  </a:lnTo>
                  <a:lnTo>
                    <a:pt x="26225" y="9918"/>
                  </a:lnTo>
                  <a:lnTo>
                    <a:pt x="26352" y="9880"/>
                  </a:lnTo>
                  <a:lnTo>
                    <a:pt x="26492" y="9829"/>
                  </a:lnTo>
                  <a:lnTo>
                    <a:pt x="26619" y="9893"/>
                  </a:lnTo>
                  <a:lnTo>
                    <a:pt x="26746" y="9855"/>
                  </a:lnTo>
                  <a:lnTo>
                    <a:pt x="27000" y="9867"/>
                  </a:lnTo>
                  <a:lnTo>
                    <a:pt x="27127" y="9880"/>
                  </a:lnTo>
                  <a:lnTo>
                    <a:pt x="27254" y="9931"/>
                  </a:lnTo>
                  <a:lnTo>
                    <a:pt x="27381" y="9880"/>
                  </a:lnTo>
                  <a:lnTo>
                    <a:pt x="27520" y="9906"/>
                  </a:lnTo>
                  <a:lnTo>
                    <a:pt x="27647" y="9867"/>
                  </a:lnTo>
                  <a:lnTo>
                    <a:pt x="27774" y="9931"/>
                  </a:lnTo>
                  <a:lnTo>
                    <a:pt x="28155" y="9880"/>
                  </a:lnTo>
                  <a:lnTo>
                    <a:pt x="28409" y="9867"/>
                  </a:lnTo>
                  <a:lnTo>
                    <a:pt x="28536" y="9880"/>
                  </a:lnTo>
                  <a:lnTo>
                    <a:pt x="28663" y="9918"/>
                  </a:lnTo>
                  <a:lnTo>
                    <a:pt x="28765" y="9779"/>
                  </a:lnTo>
                  <a:lnTo>
                    <a:pt x="28765" y="9715"/>
                  </a:lnTo>
                  <a:lnTo>
                    <a:pt x="28714" y="9525"/>
                  </a:lnTo>
                  <a:lnTo>
                    <a:pt x="28765" y="9220"/>
                  </a:lnTo>
                  <a:lnTo>
                    <a:pt x="28765" y="9067"/>
                  </a:lnTo>
                  <a:lnTo>
                    <a:pt x="29032" y="9131"/>
                  </a:lnTo>
                  <a:lnTo>
                    <a:pt x="29159" y="9144"/>
                  </a:lnTo>
                  <a:lnTo>
                    <a:pt x="29286" y="9156"/>
                  </a:lnTo>
                  <a:lnTo>
                    <a:pt x="29540" y="9220"/>
                  </a:lnTo>
                  <a:lnTo>
                    <a:pt x="29781" y="9283"/>
                  </a:lnTo>
                  <a:lnTo>
                    <a:pt x="29946" y="9283"/>
                  </a:lnTo>
                  <a:lnTo>
                    <a:pt x="30162" y="9385"/>
                  </a:lnTo>
                  <a:lnTo>
                    <a:pt x="30289" y="9385"/>
                  </a:lnTo>
                  <a:lnTo>
                    <a:pt x="30416" y="9423"/>
                  </a:lnTo>
                  <a:lnTo>
                    <a:pt x="30416" y="7823"/>
                  </a:lnTo>
                  <a:lnTo>
                    <a:pt x="30149" y="7747"/>
                  </a:lnTo>
                  <a:lnTo>
                    <a:pt x="29997" y="7785"/>
                  </a:lnTo>
                  <a:lnTo>
                    <a:pt x="29743" y="7708"/>
                  </a:lnTo>
                  <a:lnTo>
                    <a:pt x="29489" y="7670"/>
                  </a:lnTo>
                  <a:lnTo>
                    <a:pt x="29286" y="7607"/>
                  </a:lnTo>
                  <a:lnTo>
                    <a:pt x="28841" y="7531"/>
                  </a:lnTo>
                  <a:lnTo>
                    <a:pt x="28663" y="7467"/>
                  </a:lnTo>
                  <a:lnTo>
                    <a:pt x="28473" y="7378"/>
                  </a:lnTo>
                  <a:lnTo>
                    <a:pt x="28206" y="7353"/>
                  </a:lnTo>
                  <a:lnTo>
                    <a:pt x="28079" y="7302"/>
                  </a:lnTo>
                  <a:lnTo>
                    <a:pt x="27952" y="7277"/>
                  </a:lnTo>
                  <a:lnTo>
                    <a:pt x="27800" y="7264"/>
                  </a:lnTo>
                  <a:lnTo>
                    <a:pt x="27495" y="7239"/>
                  </a:lnTo>
                  <a:lnTo>
                    <a:pt x="27305" y="7137"/>
                  </a:lnTo>
                  <a:lnTo>
                    <a:pt x="27165" y="7162"/>
                  </a:lnTo>
                  <a:lnTo>
                    <a:pt x="26911" y="7137"/>
                  </a:lnTo>
                  <a:lnTo>
                    <a:pt x="26784" y="7086"/>
                  </a:lnTo>
                  <a:lnTo>
                    <a:pt x="26657" y="7061"/>
                  </a:lnTo>
                  <a:lnTo>
                    <a:pt x="26162" y="6985"/>
                  </a:lnTo>
                  <a:lnTo>
                    <a:pt x="26365" y="6972"/>
                  </a:lnTo>
                  <a:lnTo>
                    <a:pt x="26619" y="6997"/>
                  </a:lnTo>
                  <a:lnTo>
                    <a:pt x="26758" y="7035"/>
                  </a:lnTo>
                  <a:lnTo>
                    <a:pt x="26885" y="6985"/>
                  </a:lnTo>
                  <a:lnTo>
                    <a:pt x="27025" y="6997"/>
                  </a:lnTo>
                  <a:lnTo>
                    <a:pt x="27152" y="7023"/>
                  </a:lnTo>
                  <a:lnTo>
                    <a:pt x="27279" y="6946"/>
                  </a:lnTo>
                  <a:lnTo>
                    <a:pt x="27546" y="6985"/>
                  </a:lnTo>
                  <a:lnTo>
                    <a:pt x="27673" y="6946"/>
                  </a:lnTo>
                  <a:lnTo>
                    <a:pt x="27813" y="6946"/>
                  </a:lnTo>
                  <a:lnTo>
                    <a:pt x="27940" y="6985"/>
                  </a:lnTo>
                  <a:lnTo>
                    <a:pt x="28079" y="6921"/>
                  </a:lnTo>
                  <a:lnTo>
                    <a:pt x="28206" y="6972"/>
                  </a:lnTo>
                  <a:lnTo>
                    <a:pt x="28333" y="6921"/>
                  </a:lnTo>
                  <a:lnTo>
                    <a:pt x="28460" y="6870"/>
                  </a:lnTo>
                  <a:lnTo>
                    <a:pt x="28600" y="6921"/>
                  </a:lnTo>
                  <a:lnTo>
                    <a:pt x="28727" y="6870"/>
                  </a:lnTo>
                  <a:lnTo>
                    <a:pt x="28867" y="6870"/>
                  </a:lnTo>
                  <a:lnTo>
                    <a:pt x="28994" y="6870"/>
                  </a:lnTo>
                  <a:lnTo>
                    <a:pt x="29121" y="6858"/>
                  </a:lnTo>
                  <a:lnTo>
                    <a:pt x="29260" y="6896"/>
                  </a:lnTo>
                  <a:lnTo>
                    <a:pt x="29387" y="6832"/>
                  </a:lnTo>
                  <a:lnTo>
                    <a:pt x="29527" y="6832"/>
                  </a:lnTo>
                  <a:lnTo>
                    <a:pt x="25019" y="6807"/>
                  </a:lnTo>
                  <a:lnTo>
                    <a:pt x="25019" y="8331"/>
                  </a:lnTo>
                  <a:lnTo>
                    <a:pt x="24815" y="8343"/>
                  </a:lnTo>
                  <a:lnTo>
                    <a:pt x="24688" y="8331"/>
                  </a:lnTo>
                  <a:lnTo>
                    <a:pt x="24561" y="8356"/>
                  </a:lnTo>
                  <a:lnTo>
                    <a:pt x="24434" y="8331"/>
                  </a:lnTo>
                  <a:lnTo>
                    <a:pt x="24307" y="8305"/>
                  </a:lnTo>
                  <a:lnTo>
                    <a:pt x="24180" y="8356"/>
                  </a:lnTo>
                  <a:lnTo>
                    <a:pt x="24053" y="8293"/>
                  </a:lnTo>
                  <a:lnTo>
                    <a:pt x="23914" y="8280"/>
                  </a:lnTo>
                  <a:lnTo>
                    <a:pt x="23787" y="8293"/>
                  </a:lnTo>
                  <a:lnTo>
                    <a:pt x="23660" y="8305"/>
                  </a:lnTo>
                  <a:lnTo>
                    <a:pt x="23482" y="8216"/>
                  </a:lnTo>
                  <a:lnTo>
                    <a:pt x="23279" y="8102"/>
                  </a:lnTo>
                  <a:lnTo>
                    <a:pt x="23126" y="8026"/>
                  </a:lnTo>
                  <a:lnTo>
                    <a:pt x="22999" y="7988"/>
                  </a:lnTo>
                  <a:lnTo>
                    <a:pt x="22821" y="7924"/>
                  </a:lnTo>
                  <a:lnTo>
                    <a:pt x="22682" y="7886"/>
                  </a:lnTo>
                  <a:lnTo>
                    <a:pt x="22517" y="7797"/>
                  </a:lnTo>
                  <a:lnTo>
                    <a:pt x="22326" y="7747"/>
                  </a:lnTo>
                  <a:lnTo>
                    <a:pt x="22136" y="7632"/>
                  </a:lnTo>
                  <a:lnTo>
                    <a:pt x="21920" y="7505"/>
                  </a:lnTo>
                  <a:lnTo>
                    <a:pt x="21742" y="7429"/>
                  </a:lnTo>
                  <a:lnTo>
                    <a:pt x="21564" y="7353"/>
                  </a:lnTo>
                  <a:lnTo>
                    <a:pt x="21272" y="7289"/>
                  </a:lnTo>
                  <a:lnTo>
                    <a:pt x="21094" y="7162"/>
                  </a:lnTo>
                  <a:lnTo>
                    <a:pt x="20929" y="7099"/>
                  </a:lnTo>
                  <a:lnTo>
                    <a:pt x="20599" y="6972"/>
                  </a:lnTo>
                  <a:lnTo>
                    <a:pt x="20434" y="6896"/>
                  </a:lnTo>
                  <a:lnTo>
                    <a:pt x="20218" y="6832"/>
                  </a:lnTo>
                  <a:lnTo>
                    <a:pt x="20434" y="6832"/>
                  </a:lnTo>
                  <a:lnTo>
                    <a:pt x="20561" y="6883"/>
                  </a:lnTo>
                  <a:lnTo>
                    <a:pt x="20701" y="6883"/>
                  </a:lnTo>
                  <a:lnTo>
                    <a:pt x="20955" y="6921"/>
                  </a:lnTo>
                  <a:lnTo>
                    <a:pt x="21094" y="6908"/>
                  </a:lnTo>
                  <a:lnTo>
                    <a:pt x="21221" y="6908"/>
                  </a:lnTo>
                  <a:lnTo>
                    <a:pt x="21348" y="6908"/>
                  </a:lnTo>
                  <a:lnTo>
                    <a:pt x="21488" y="6896"/>
                  </a:lnTo>
                  <a:lnTo>
                    <a:pt x="21615" y="6946"/>
                  </a:lnTo>
                  <a:lnTo>
                    <a:pt x="21742" y="6985"/>
                  </a:lnTo>
                  <a:lnTo>
                    <a:pt x="22136" y="7010"/>
                  </a:lnTo>
                  <a:lnTo>
                    <a:pt x="22275" y="6959"/>
                  </a:lnTo>
                  <a:lnTo>
                    <a:pt x="22402" y="6946"/>
                  </a:lnTo>
                  <a:lnTo>
                    <a:pt x="22542" y="7023"/>
                  </a:lnTo>
                  <a:lnTo>
                    <a:pt x="22669" y="6959"/>
                  </a:lnTo>
                  <a:lnTo>
                    <a:pt x="22796" y="7023"/>
                  </a:lnTo>
                  <a:lnTo>
                    <a:pt x="22936" y="6997"/>
                  </a:lnTo>
                  <a:lnTo>
                    <a:pt x="23202" y="6972"/>
                  </a:lnTo>
                  <a:lnTo>
                    <a:pt x="23596" y="6997"/>
                  </a:lnTo>
                  <a:lnTo>
                    <a:pt x="23723" y="7010"/>
                  </a:lnTo>
                  <a:lnTo>
                    <a:pt x="23863" y="6997"/>
                  </a:lnTo>
                  <a:lnTo>
                    <a:pt x="24117" y="6997"/>
                  </a:lnTo>
                  <a:lnTo>
                    <a:pt x="24257" y="7073"/>
                  </a:lnTo>
                  <a:lnTo>
                    <a:pt x="24384" y="7061"/>
                  </a:lnTo>
                  <a:lnTo>
                    <a:pt x="24422" y="7404"/>
                  </a:lnTo>
                  <a:lnTo>
                    <a:pt x="24345" y="7556"/>
                  </a:lnTo>
                  <a:lnTo>
                    <a:pt x="24282" y="8293"/>
                  </a:lnTo>
                  <a:lnTo>
                    <a:pt x="24587" y="8267"/>
                  </a:lnTo>
                  <a:lnTo>
                    <a:pt x="24841" y="8293"/>
                  </a:lnTo>
                  <a:lnTo>
                    <a:pt x="24980" y="8293"/>
                  </a:lnTo>
                  <a:lnTo>
                    <a:pt x="25019" y="6807"/>
                  </a:lnTo>
                  <a:lnTo>
                    <a:pt x="24841" y="6794"/>
                  </a:lnTo>
                  <a:lnTo>
                    <a:pt x="30149" y="6756"/>
                  </a:lnTo>
                  <a:lnTo>
                    <a:pt x="24701" y="6756"/>
                  </a:lnTo>
                  <a:lnTo>
                    <a:pt x="30568" y="6705"/>
                  </a:lnTo>
                  <a:lnTo>
                    <a:pt x="30721" y="6705"/>
                  </a:lnTo>
                  <a:lnTo>
                    <a:pt x="30797" y="6565"/>
                  </a:lnTo>
                  <a:lnTo>
                    <a:pt x="30708" y="6324"/>
                  </a:lnTo>
                  <a:lnTo>
                    <a:pt x="30721" y="5880"/>
                  </a:lnTo>
                  <a:lnTo>
                    <a:pt x="30657" y="5689"/>
                  </a:lnTo>
                  <a:lnTo>
                    <a:pt x="30784" y="5803"/>
                  </a:lnTo>
                  <a:lnTo>
                    <a:pt x="30975" y="5854"/>
                  </a:lnTo>
                  <a:lnTo>
                    <a:pt x="31102" y="5892"/>
                  </a:lnTo>
                  <a:lnTo>
                    <a:pt x="31229" y="5943"/>
                  </a:lnTo>
                  <a:lnTo>
                    <a:pt x="31445" y="6096"/>
                  </a:lnTo>
                  <a:lnTo>
                    <a:pt x="31699" y="6172"/>
                  </a:lnTo>
                  <a:lnTo>
                    <a:pt x="31838" y="6159"/>
                  </a:lnTo>
                  <a:lnTo>
                    <a:pt x="32054" y="6337"/>
                  </a:lnTo>
                  <a:lnTo>
                    <a:pt x="32181" y="6375"/>
                  </a:lnTo>
                  <a:lnTo>
                    <a:pt x="32321" y="6375"/>
                  </a:lnTo>
                  <a:lnTo>
                    <a:pt x="32562" y="6477"/>
                  </a:lnTo>
                  <a:lnTo>
                    <a:pt x="32905" y="6680"/>
                  </a:lnTo>
                  <a:lnTo>
                    <a:pt x="33159" y="6756"/>
                  </a:lnTo>
                  <a:lnTo>
                    <a:pt x="33286" y="6654"/>
                  </a:lnTo>
                  <a:lnTo>
                    <a:pt x="33337" y="6426"/>
                  </a:lnTo>
                  <a:lnTo>
                    <a:pt x="33413" y="6108"/>
                  </a:lnTo>
                  <a:lnTo>
                    <a:pt x="33515" y="5943"/>
                  </a:lnTo>
                  <a:lnTo>
                    <a:pt x="33566" y="5803"/>
                  </a:lnTo>
                  <a:lnTo>
                    <a:pt x="33655" y="5664"/>
                  </a:lnTo>
                  <a:lnTo>
                    <a:pt x="30657" y="5664"/>
                  </a:lnTo>
                  <a:lnTo>
                    <a:pt x="33655" y="5651"/>
                  </a:lnTo>
                  <a:lnTo>
                    <a:pt x="33731" y="5473"/>
                  </a:lnTo>
                  <a:lnTo>
                    <a:pt x="33629" y="5334"/>
                  </a:lnTo>
                  <a:lnTo>
                    <a:pt x="33401" y="5245"/>
                  </a:lnTo>
                  <a:lnTo>
                    <a:pt x="33274" y="5194"/>
                  </a:lnTo>
                  <a:lnTo>
                    <a:pt x="33096" y="5118"/>
                  </a:lnTo>
                  <a:lnTo>
                    <a:pt x="32956" y="5092"/>
                  </a:lnTo>
                  <a:lnTo>
                    <a:pt x="32740" y="4953"/>
                  </a:lnTo>
                  <a:lnTo>
                    <a:pt x="32575" y="4914"/>
                  </a:lnTo>
                  <a:lnTo>
                    <a:pt x="32435" y="4838"/>
                  </a:lnTo>
                  <a:lnTo>
                    <a:pt x="32283" y="4787"/>
                  </a:lnTo>
                  <a:lnTo>
                    <a:pt x="32156" y="4737"/>
                  </a:lnTo>
                  <a:lnTo>
                    <a:pt x="31927" y="4597"/>
                  </a:lnTo>
                  <a:lnTo>
                    <a:pt x="31800" y="4533"/>
                  </a:lnTo>
                  <a:lnTo>
                    <a:pt x="31610" y="4457"/>
                  </a:lnTo>
                  <a:lnTo>
                    <a:pt x="31483" y="4432"/>
                  </a:lnTo>
                  <a:lnTo>
                    <a:pt x="31305" y="4330"/>
                  </a:lnTo>
                  <a:lnTo>
                    <a:pt x="31153" y="4343"/>
                  </a:lnTo>
                  <a:lnTo>
                    <a:pt x="31013" y="4241"/>
                  </a:lnTo>
                  <a:lnTo>
                    <a:pt x="30784" y="4191"/>
                  </a:lnTo>
                  <a:lnTo>
                    <a:pt x="30607" y="4076"/>
                  </a:lnTo>
                  <a:lnTo>
                    <a:pt x="30429" y="4038"/>
                  </a:lnTo>
                  <a:lnTo>
                    <a:pt x="30289" y="4000"/>
                  </a:lnTo>
                  <a:lnTo>
                    <a:pt x="30111" y="3949"/>
                  </a:lnTo>
                  <a:lnTo>
                    <a:pt x="30238" y="3797"/>
                  </a:lnTo>
                  <a:lnTo>
                    <a:pt x="30467" y="3670"/>
                  </a:lnTo>
                  <a:lnTo>
                    <a:pt x="30619" y="3670"/>
                  </a:lnTo>
                  <a:lnTo>
                    <a:pt x="30861" y="3568"/>
                  </a:lnTo>
                  <a:lnTo>
                    <a:pt x="30975" y="3429"/>
                  </a:lnTo>
                  <a:lnTo>
                    <a:pt x="31229" y="3340"/>
                  </a:lnTo>
                  <a:lnTo>
                    <a:pt x="31394" y="3276"/>
                  </a:lnTo>
                  <a:lnTo>
                    <a:pt x="31686" y="3149"/>
                  </a:lnTo>
                  <a:lnTo>
                    <a:pt x="31902" y="3048"/>
                  </a:lnTo>
                  <a:lnTo>
                    <a:pt x="32105" y="2946"/>
                  </a:lnTo>
                  <a:lnTo>
                    <a:pt x="32270" y="2921"/>
                  </a:lnTo>
                  <a:lnTo>
                    <a:pt x="32397" y="2819"/>
                  </a:lnTo>
                  <a:lnTo>
                    <a:pt x="32588" y="2730"/>
                  </a:lnTo>
                  <a:lnTo>
                    <a:pt x="32753" y="2628"/>
                  </a:lnTo>
                  <a:lnTo>
                    <a:pt x="32893" y="2565"/>
                  </a:lnTo>
                  <a:lnTo>
                    <a:pt x="33070" y="2514"/>
                  </a:lnTo>
                  <a:lnTo>
                    <a:pt x="33083" y="2171"/>
                  </a:lnTo>
                  <a:lnTo>
                    <a:pt x="32804" y="1701"/>
                  </a:lnTo>
                  <a:lnTo>
                    <a:pt x="32651" y="1346"/>
                  </a:lnTo>
                  <a:lnTo>
                    <a:pt x="32613" y="1079"/>
                  </a:lnTo>
                  <a:lnTo>
                    <a:pt x="32486" y="1028"/>
                  </a:lnTo>
                  <a:lnTo>
                    <a:pt x="32372" y="1168"/>
                  </a:lnTo>
                  <a:lnTo>
                    <a:pt x="31902" y="1409"/>
                  </a:lnTo>
                  <a:lnTo>
                    <a:pt x="31775" y="1435"/>
                  </a:lnTo>
                  <a:lnTo>
                    <a:pt x="31534" y="1511"/>
                  </a:lnTo>
                  <a:lnTo>
                    <a:pt x="31445" y="1638"/>
                  </a:lnTo>
                  <a:lnTo>
                    <a:pt x="31292" y="1625"/>
                  </a:lnTo>
                  <a:lnTo>
                    <a:pt x="31076" y="1765"/>
                  </a:lnTo>
                  <a:lnTo>
                    <a:pt x="30734" y="1943"/>
                  </a:lnTo>
                  <a:lnTo>
                    <a:pt x="30480" y="2019"/>
                  </a:lnTo>
                  <a:lnTo>
                    <a:pt x="30353" y="2057"/>
                  </a:lnTo>
                  <a:lnTo>
                    <a:pt x="29997" y="2209"/>
                  </a:lnTo>
                  <a:lnTo>
                    <a:pt x="29845" y="2324"/>
                  </a:lnTo>
                  <a:lnTo>
                    <a:pt x="29667" y="2413"/>
                  </a:lnTo>
                  <a:lnTo>
                    <a:pt x="29540" y="2425"/>
                  </a:lnTo>
                  <a:lnTo>
                    <a:pt x="29540" y="5321"/>
                  </a:lnTo>
                  <a:lnTo>
                    <a:pt x="29413" y="5359"/>
                  </a:lnTo>
                  <a:lnTo>
                    <a:pt x="29286" y="5321"/>
                  </a:lnTo>
                  <a:lnTo>
                    <a:pt x="29159" y="5346"/>
                  </a:lnTo>
                  <a:lnTo>
                    <a:pt x="28892" y="5359"/>
                  </a:lnTo>
                  <a:lnTo>
                    <a:pt x="28765" y="5397"/>
                  </a:lnTo>
                  <a:lnTo>
                    <a:pt x="28638" y="5397"/>
                  </a:lnTo>
                  <a:lnTo>
                    <a:pt x="28511" y="5384"/>
                  </a:lnTo>
                  <a:lnTo>
                    <a:pt x="28384" y="5384"/>
                  </a:lnTo>
                  <a:lnTo>
                    <a:pt x="28257" y="5435"/>
                  </a:lnTo>
                  <a:lnTo>
                    <a:pt x="28117" y="5448"/>
                  </a:lnTo>
                  <a:lnTo>
                    <a:pt x="27990" y="5384"/>
                  </a:lnTo>
                  <a:lnTo>
                    <a:pt x="27863" y="5397"/>
                  </a:lnTo>
                  <a:lnTo>
                    <a:pt x="27736" y="5473"/>
                  </a:lnTo>
                  <a:lnTo>
                    <a:pt x="27482" y="5473"/>
                  </a:lnTo>
                  <a:lnTo>
                    <a:pt x="27343" y="5422"/>
                  </a:lnTo>
                  <a:lnTo>
                    <a:pt x="27216" y="5448"/>
                  </a:lnTo>
                  <a:lnTo>
                    <a:pt x="26962" y="5461"/>
                  </a:lnTo>
                  <a:lnTo>
                    <a:pt x="26835" y="5473"/>
                  </a:lnTo>
                  <a:lnTo>
                    <a:pt x="26708" y="5499"/>
                  </a:lnTo>
                  <a:lnTo>
                    <a:pt x="26568" y="5486"/>
                  </a:lnTo>
                  <a:lnTo>
                    <a:pt x="26441" y="5537"/>
                  </a:lnTo>
                  <a:lnTo>
                    <a:pt x="26314" y="5499"/>
                  </a:lnTo>
                  <a:lnTo>
                    <a:pt x="26187" y="5473"/>
                  </a:lnTo>
                  <a:lnTo>
                    <a:pt x="26060" y="5524"/>
                  </a:lnTo>
                  <a:lnTo>
                    <a:pt x="25793" y="5473"/>
                  </a:lnTo>
                  <a:lnTo>
                    <a:pt x="26149" y="5283"/>
                  </a:lnTo>
                  <a:lnTo>
                    <a:pt x="26416" y="5194"/>
                  </a:lnTo>
                  <a:lnTo>
                    <a:pt x="26593" y="5156"/>
                  </a:lnTo>
                  <a:lnTo>
                    <a:pt x="27025" y="4978"/>
                  </a:lnTo>
                  <a:lnTo>
                    <a:pt x="27241" y="4978"/>
                  </a:lnTo>
                  <a:lnTo>
                    <a:pt x="27444" y="4864"/>
                  </a:lnTo>
                  <a:lnTo>
                    <a:pt x="27686" y="4826"/>
                  </a:lnTo>
                  <a:lnTo>
                    <a:pt x="27838" y="4775"/>
                  </a:lnTo>
                  <a:lnTo>
                    <a:pt x="28041" y="4775"/>
                  </a:lnTo>
                  <a:lnTo>
                    <a:pt x="28168" y="4787"/>
                  </a:lnTo>
                  <a:lnTo>
                    <a:pt x="28422" y="4876"/>
                  </a:lnTo>
                  <a:lnTo>
                    <a:pt x="28663" y="4953"/>
                  </a:lnTo>
                  <a:lnTo>
                    <a:pt x="28994" y="5092"/>
                  </a:lnTo>
                  <a:lnTo>
                    <a:pt x="29146" y="5168"/>
                  </a:lnTo>
                  <a:lnTo>
                    <a:pt x="29387" y="5257"/>
                  </a:lnTo>
                  <a:lnTo>
                    <a:pt x="29540" y="5321"/>
                  </a:lnTo>
                  <a:lnTo>
                    <a:pt x="29540" y="2425"/>
                  </a:lnTo>
                  <a:lnTo>
                    <a:pt x="28816" y="2730"/>
                  </a:lnTo>
                  <a:lnTo>
                    <a:pt x="28575" y="2832"/>
                  </a:lnTo>
                  <a:lnTo>
                    <a:pt x="28448" y="2908"/>
                  </a:lnTo>
                  <a:lnTo>
                    <a:pt x="28206" y="2946"/>
                  </a:lnTo>
                  <a:lnTo>
                    <a:pt x="27749" y="3149"/>
                  </a:lnTo>
                  <a:lnTo>
                    <a:pt x="27508" y="3060"/>
                  </a:lnTo>
                  <a:lnTo>
                    <a:pt x="27355" y="2933"/>
                  </a:lnTo>
                  <a:lnTo>
                    <a:pt x="27139" y="2882"/>
                  </a:lnTo>
                  <a:lnTo>
                    <a:pt x="27012" y="2870"/>
                  </a:lnTo>
                  <a:lnTo>
                    <a:pt x="26797" y="2768"/>
                  </a:lnTo>
                  <a:lnTo>
                    <a:pt x="26644" y="2705"/>
                  </a:lnTo>
                  <a:lnTo>
                    <a:pt x="26504" y="2730"/>
                  </a:lnTo>
                  <a:lnTo>
                    <a:pt x="26377" y="2679"/>
                  </a:lnTo>
                  <a:lnTo>
                    <a:pt x="26250" y="2641"/>
                  </a:lnTo>
                  <a:lnTo>
                    <a:pt x="26035" y="2590"/>
                  </a:lnTo>
                  <a:lnTo>
                    <a:pt x="25869" y="2514"/>
                  </a:lnTo>
                  <a:lnTo>
                    <a:pt x="25742" y="2463"/>
                  </a:lnTo>
                  <a:lnTo>
                    <a:pt x="25666" y="5499"/>
                  </a:lnTo>
                  <a:lnTo>
                    <a:pt x="25666" y="2501"/>
                  </a:lnTo>
                  <a:lnTo>
                    <a:pt x="25400" y="2438"/>
                  </a:lnTo>
                  <a:lnTo>
                    <a:pt x="25400" y="3987"/>
                  </a:lnTo>
                  <a:lnTo>
                    <a:pt x="25209" y="4013"/>
                  </a:lnTo>
                  <a:lnTo>
                    <a:pt x="25057" y="4102"/>
                  </a:lnTo>
                  <a:lnTo>
                    <a:pt x="24688" y="4203"/>
                  </a:lnTo>
                  <a:lnTo>
                    <a:pt x="24485" y="4267"/>
                  </a:lnTo>
                  <a:lnTo>
                    <a:pt x="24485" y="6794"/>
                  </a:lnTo>
                  <a:lnTo>
                    <a:pt x="21945" y="6807"/>
                  </a:lnTo>
                  <a:lnTo>
                    <a:pt x="24460" y="6794"/>
                  </a:lnTo>
                  <a:lnTo>
                    <a:pt x="24485" y="4267"/>
                  </a:lnTo>
                  <a:lnTo>
                    <a:pt x="24345" y="4279"/>
                  </a:lnTo>
                  <a:lnTo>
                    <a:pt x="24193" y="4343"/>
                  </a:lnTo>
                  <a:lnTo>
                    <a:pt x="24066" y="4356"/>
                  </a:lnTo>
                  <a:lnTo>
                    <a:pt x="23825" y="4457"/>
                  </a:lnTo>
                  <a:lnTo>
                    <a:pt x="23672" y="4533"/>
                  </a:lnTo>
                  <a:lnTo>
                    <a:pt x="23456" y="4584"/>
                  </a:lnTo>
                  <a:lnTo>
                    <a:pt x="23241" y="4584"/>
                  </a:lnTo>
                  <a:lnTo>
                    <a:pt x="22961" y="4737"/>
                  </a:lnTo>
                  <a:lnTo>
                    <a:pt x="22580" y="4800"/>
                  </a:lnTo>
                  <a:lnTo>
                    <a:pt x="22326" y="4864"/>
                  </a:lnTo>
                  <a:lnTo>
                    <a:pt x="21945" y="4927"/>
                  </a:lnTo>
                  <a:lnTo>
                    <a:pt x="21704" y="5029"/>
                  </a:lnTo>
                  <a:lnTo>
                    <a:pt x="21577" y="5029"/>
                  </a:lnTo>
                  <a:lnTo>
                    <a:pt x="21450" y="5054"/>
                  </a:lnTo>
                  <a:lnTo>
                    <a:pt x="21310" y="5067"/>
                  </a:lnTo>
                  <a:lnTo>
                    <a:pt x="21145" y="5181"/>
                  </a:lnTo>
                  <a:lnTo>
                    <a:pt x="20942" y="5156"/>
                  </a:lnTo>
                  <a:lnTo>
                    <a:pt x="20688" y="5232"/>
                  </a:lnTo>
                  <a:lnTo>
                    <a:pt x="20447" y="5334"/>
                  </a:lnTo>
                  <a:lnTo>
                    <a:pt x="20269" y="5295"/>
                  </a:lnTo>
                  <a:lnTo>
                    <a:pt x="19964" y="5295"/>
                  </a:lnTo>
                  <a:lnTo>
                    <a:pt x="19900" y="8280"/>
                  </a:lnTo>
                  <a:lnTo>
                    <a:pt x="19900" y="5283"/>
                  </a:lnTo>
                  <a:lnTo>
                    <a:pt x="19748" y="5283"/>
                  </a:lnTo>
                  <a:lnTo>
                    <a:pt x="19621" y="5232"/>
                  </a:lnTo>
                  <a:lnTo>
                    <a:pt x="19367" y="5207"/>
                  </a:lnTo>
                  <a:lnTo>
                    <a:pt x="19240" y="5232"/>
                  </a:lnTo>
                  <a:lnTo>
                    <a:pt x="19100" y="5219"/>
                  </a:lnTo>
                  <a:lnTo>
                    <a:pt x="18973" y="5168"/>
                  </a:lnTo>
                  <a:lnTo>
                    <a:pt x="18846" y="5156"/>
                  </a:lnTo>
                  <a:lnTo>
                    <a:pt x="18719" y="5181"/>
                  </a:lnTo>
                  <a:lnTo>
                    <a:pt x="18592" y="5118"/>
                  </a:lnTo>
                  <a:lnTo>
                    <a:pt x="18465" y="5168"/>
                  </a:lnTo>
                  <a:lnTo>
                    <a:pt x="18338" y="5092"/>
                  </a:lnTo>
                  <a:lnTo>
                    <a:pt x="18084" y="5067"/>
                  </a:lnTo>
                  <a:lnTo>
                    <a:pt x="17957" y="5080"/>
                  </a:lnTo>
                  <a:lnTo>
                    <a:pt x="17818" y="5067"/>
                  </a:lnTo>
                  <a:lnTo>
                    <a:pt x="17703" y="5562"/>
                  </a:lnTo>
                  <a:lnTo>
                    <a:pt x="17703" y="5753"/>
                  </a:lnTo>
                  <a:lnTo>
                    <a:pt x="17564" y="5626"/>
                  </a:lnTo>
                  <a:lnTo>
                    <a:pt x="17373" y="5511"/>
                  </a:lnTo>
                  <a:lnTo>
                    <a:pt x="17233" y="5486"/>
                  </a:lnTo>
                  <a:lnTo>
                    <a:pt x="17106" y="5461"/>
                  </a:lnTo>
                  <a:lnTo>
                    <a:pt x="16929" y="5384"/>
                  </a:lnTo>
                  <a:lnTo>
                    <a:pt x="16764" y="5283"/>
                  </a:lnTo>
                  <a:lnTo>
                    <a:pt x="16637" y="5232"/>
                  </a:lnTo>
                  <a:lnTo>
                    <a:pt x="16510" y="5194"/>
                  </a:lnTo>
                  <a:lnTo>
                    <a:pt x="16383" y="5130"/>
                  </a:lnTo>
                  <a:lnTo>
                    <a:pt x="16230" y="5054"/>
                  </a:lnTo>
                  <a:lnTo>
                    <a:pt x="16040" y="4965"/>
                  </a:lnTo>
                  <a:lnTo>
                    <a:pt x="16230" y="4838"/>
                  </a:lnTo>
                  <a:lnTo>
                    <a:pt x="16510" y="4838"/>
                  </a:lnTo>
                  <a:lnTo>
                    <a:pt x="16751" y="4737"/>
                  </a:lnTo>
                  <a:lnTo>
                    <a:pt x="16967" y="4737"/>
                  </a:lnTo>
                  <a:lnTo>
                    <a:pt x="17132" y="4635"/>
                  </a:lnTo>
                  <a:lnTo>
                    <a:pt x="17272" y="4610"/>
                  </a:lnTo>
                  <a:lnTo>
                    <a:pt x="17526" y="4559"/>
                  </a:lnTo>
                  <a:lnTo>
                    <a:pt x="17653" y="4508"/>
                  </a:lnTo>
                  <a:lnTo>
                    <a:pt x="17907" y="4445"/>
                  </a:lnTo>
                  <a:lnTo>
                    <a:pt x="18034" y="4445"/>
                  </a:lnTo>
                  <a:lnTo>
                    <a:pt x="18161" y="4368"/>
                  </a:lnTo>
                  <a:lnTo>
                    <a:pt x="18338" y="4318"/>
                  </a:lnTo>
                  <a:lnTo>
                    <a:pt x="18503" y="4318"/>
                  </a:lnTo>
                  <a:lnTo>
                    <a:pt x="18630" y="4356"/>
                  </a:lnTo>
                  <a:lnTo>
                    <a:pt x="18757" y="4356"/>
                  </a:lnTo>
                  <a:lnTo>
                    <a:pt x="18935" y="4356"/>
                  </a:lnTo>
                  <a:lnTo>
                    <a:pt x="19138" y="4445"/>
                  </a:lnTo>
                  <a:lnTo>
                    <a:pt x="19278" y="4419"/>
                  </a:lnTo>
                  <a:lnTo>
                    <a:pt x="19405" y="4457"/>
                  </a:lnTo>
                  <a:lnTo>
                    <a:pt x="19532" y="4483"/>
                  </a:lnTo>
                  <a:lnTo>
                    <a:pt x="19659" y="4457"/>
                  </a:lnTo>
                  <a:lnTo>
                    <a:pt x="19786" y="4495"/>
                  </a:lnTo>
                  <a:lnTo>
                    <a:pt x="20294" y="4597"/>
                  </a:lnTo>
                  <a:lnTo>
                    <a:pt x="20421" y="4610"/>
                  </a:lnTo>
                  <a:lnTo>
                    <a:pt x="20662" y="4686"/>
                  </a:lnTo>
                  <a:lnTo>
                    <a:pt x="20789" y="4724"/>
                  </a:lnTo>
                  <a:lnTo>
                    <a:pt x="20916" y="4737"/>
                  </a:lnTo>
                  <a:lnTo>
                    <a:pt x="21310" y="4762"/>
                  </a:lnTo>
                  <a:lnTo>
                    <a:pt x="21691" y="4813"/>
                  </a:lnTo>
                  <a:lnTo>
                    <a:pt x="21818" y="4864"/>
                  </a:lnTo>
                  <a:lnTo>
                    <a:pt x="21920" y="4737"/>
                  </a:lnTo>
                  <a:lnTo>
                    <a:pt x="21932" y="4610"/>
                  </a:lnTo>
                  <a:lnTo>
                    <a:pt x="21894" y="4483"/>
                  </a:lnTo>
                  <a:lnTo>
                    <a:pt x="21907" y="4330"/>
                  </a:lnTo>
                  <a:lnTo>
                    <a:pt x="21920" y="4203"/>
                  </a:lnTo>
                  <a:lnTo>
                    <a:pt x="21996" y="4076"/>
                  </a:lnTo>
                  <a:lnTo>
                    <a:pt x="19685" y="4076"/>
                  </a:lnTo>
                  <a:lnTo>
                    <a:pt x="21996" y="4064"/>
                  </a:lnTo>
                  <a:lnTo>
                    <a:pt x="21971" y="3924"/>
                  </a:lnTo>
                  <a:lnTo>
                    <a:pt x="21996" y="3733"/>
                  </a:lnTo>
                  <a:lnTo>
                    <a:pt x="22021" y="3581"/>
                  </a:lnTo>
                  <a:lnTo>
                    <a:pt x="22034" y="3454"/>
                  </a:lnTo>
                  <a:lnTo>
                    <a:pt x="22047" y="3289"/>
                  </a:lnTo>
                  <a:lnTo>
                    <a:pt x="21882" y="3327"/>
                  </a:lnTo>
                  <a:lnTo>
                    <a:pt x="21755" y="3327"/>
                  </a:lnTo>
                  <a:lnTo>
                    <a:pt x="22059" y="3187"/>
                  </a:lnTo>
                  <a:lnTo>
                    <a:pt x="22275" y="3187"/>
                  </a:lnTo>
                  <a:lnTo>
                    <a:pt x="22529" y="3238"/>
                  </a:lnTo>
                  <a:lnTo>
                    <a:pt x="23164" y="3416"/>
                  </a:lnTo>
                  <a:lnTo>
                    <a:pt x="23304" y="3378"/>
                  </a:lnTo>
                  <a:lnTo>
                    <a:pt x="23545" y="3505"/>
                  </a:lnTo>
                  <a:lnTo>
                    <a:pt x="23799" y="3517"/>
                  </a:lnTo>
                  <a:lnTo>
                    <a:pt x="23952" y="3606"/>
                  </a:lnTo>
                  <a:lnTo>
                    <a:pt x="24168" y="3644"/>
                  </a:lnTo>
                  <a:lnTo>
                    <a:pt x="24422" y="3708"/>
                  </a:lnTo>
                  <a:lnTo>
                    <a:pt x="24549" y="3733"/>
                  </a:lnTo>
                  <a:lnTo>
                    <a:pt x="24803" y="3784"/>
                  </a:lnTo>
                  <a:lnTo>
                    <a:pt x="25082" y="3898"/>
                  </a:lnTo>
                  <a:lnTo>
                    <a:pt x="25311" y="3898"/>
                  </a:lnTo>
                  <a:lnTo>
                    <a:pt x="25400" y="2438"/>
                  </a:lnTo>
                  <a:lnTo>
                    <a:pt x="25260" y="2362"/>
                  </a:lnTo>
                  <a:lnTo>
                    <a:pt x="25107" y="2286"/>
                  </a:lnTo>
                  <a:lnTo>
                    <a:pt x="24980" y="2247"/>
                  </a:lnTo>
                  <a:lnTo>
                    <a:pt x="24714" y="2209"/>
                  </a:lnTo>
                  <a:lnTo>
                    <a:pt x="24587" y="2146"/>
                  </a:lnTo>
                  <a:lnTo>
                    <a:pt x="24460" y="2120"/>
                  </a:lnTo>
                  <a:lnTo>
                    <a:pt x="24333" y="2095"/>
                  </a:lnTo>
                  <a:lnTo>
                    <a:pt x="24206" y="2070"/>
                  </a:lnTo>
                  <a:lnTo>
                    <a:pt x="24041" y="2057"/>
                  </a:lnTo>
                  <a:lnTo>
                    <a:pt x="23825" y="1943"/>
                  </a:lnTo>
                  <a:lnTo>
                    <a:pt x="23685" y="1930"/>
                  </a:lnTo>
                  <a:lnTo>
                    <a:pt x="23558" y="1905"/>
                  </a:lnTo>
                  <a:lnTo>
                    <a:pt x="23431" y="1892"/>
                  </a:lnTo>
                  <a:lnTo>
                    <a:pt x="23304" y="1854"/>
                  </a:lnTo>
                  <a:lnTo>
                    <a:pt x="23177" y="1816"/>
                  </a:lnTo>
                  <a:lnTo>
                    <a:pt x="23025" y="1816"/>
                  </a:lnTo>
                  <a:lnTo>
                    <a:pt x="22656" y="1714"/>
                  </a:lnTo>
                  <a:lnTo>
                    <a:pt x="22529" y="1651"/>
                  </a:lnTo>
                  <a:lnTo>
                    <a:pt x="22491" y="1524"/>
                  </a:lnTo>
                  <a:lnTo>
                    <a:pt x="22466" y="1079"/>
                  </a:lnTo>
                  <a:lnTo>
                    <a:pt x="22440" y="927"/>
                  </a:lnTo>
                  <a:lnTo>
                    <a:pt x="22390" y="1587"/>
                  </a:lnTo>
                  <a:lnTo>
                    <a:pt x="22390" y="850"/>
                  </a:lnTo>
                  <a:lnTo>
                    <a:pt x="21031" y="850"/>
                  </a:lnTo>
                  <a:lnTo>
                    <a:pt x="21031" y="1562"/>
                  </a:lnTo>
                  <a:lnTo>
                    <a:pt x="20967" y="1955"/>
                  </a:lnTo>
                  <a:lnTo>
                    <a:pt x="20726" y="2082"/>
                  </a:lnTo>
                  <a:lnTo>
                    <a:pt x="20599" y="2108"/>
                  </a:lnTo>
                  <a:lnTo>
                    <a:pt x="20358" y="2209"/>
                  </a:lnTo>
                  <a:lnTo>
                    <a:pt x="20104" y="2260"/>
                  </a:lnTo>
                  <a:lnTo>
                    <a:pt x="19964" y="2286"/>
                  </a:lnTo>
                  <a:lnTo>
                    <a:pt x="19634" y="2387"/>
                  </a:lnTo>
                  <a:lnTo>
                    <a:pt x="19481" y="2501"/>
                  </a:lnTo>
                  <a:lnTo>
                    <a:pt x="19240" y="2565"/>
                  </a:lnTo>
                  <a:lnTo>
                    <a:pt x="19100" y="2540"/>
                  </a:lnTo>
                  <a:lnTo>
                    <a:pt x="18478" y="2768"/>
                  </a:lnTo>
                  <a:lnTo>
                    <a:pt x="18122" y="2743"/>
                  </a:lnTo>
                  <a:lnTo>
                    <a:pt x="18262" y="2743"/>
                  </a:lnTo>
                  <a:lnTo>
                    <a:pt x="18059" y="2692"/>
                  </a:lnTo>
                  <a:lnTo>
                    <a:pt x="17932" y="2679"/>
                  </a:lnTo>
                  <a:lnTo>
                    <a:pt x="17805" y="2654"/>
                  </a:lnTo>
                  <a:lnTo>
                    <a:pt x="17678" y="2603"/>
                  </a:lnTo>
                  <a:lnTo>
                    <a:pt x="17487" y="2578"/>
                  </a:lnTo>
                  <a:lnTo>
                    <a:pt x="17335" y="2540"/>
                  </a:lnTo>
                  <a:lnTo>
                    <a:pt x="17170" y="2514"/>
                  </a:lnTo>
                  <a:lnTo>
                    <a:pt x="17043" y="2527"/>
                  </a:lnTo>
                  <a:lnTo>
                    <a:pt x="16916" y="2514"/>
                  </a:lnTo>
                  <a:lnTo>
                    <a:pt x="16789" y="2463"/>
                  </a:lnTo>
                  <a:lnTo>
                    <a:pt x="16649" y="2476"/>
                  </a:lnTo>
                  <a:lnTo>
                    <a:pt x="16522" y="2463"/>
                  </a:lnTo>
                  <a:lnTo>
                    <a:pt x="16370" y="2438"/>
                  </a:lnTo>
                  <a:lnTo>
                    <a:pt x="16154" y="2349"/>
                  </a:lnTo>
                  <a:lnTo>
                    <a:pt x="16014" y="2362"/>
                  </a:lnTo>
                  <a:lnTo>
                    <a:pt x="15887" y="2336"/>
                  </a:lnTo>
                  <a:lnTo>
                    <a:pt x="15760" y="2324"/>
                  </a:lnTo>
                  <a:lnTo>
                    <a:pt x="15633" y="2311"/>
                  </a:lnTo>
                  <a:lnTo>
                    <a:pt x="15455" y="2235"/>
                  </a:lnTo>
                  <a:lnTo>
                    <a:pt x="15252" y="2273"/>
                  </a:lnTo>
                  <a:lnTo>
                    <a:pt x="15125" y="2197"/>
                  </a:lnTo>
                  <a:lnTo>
                    <a:pt x="14897" y="2171"/>
                  </a:lnTo>
                  <a:lnTo>
                    <a:pt x="14782" y="3670"/>
                  </a:lnTo>
                  <a:lnTo>
                    <a:pt x="14782" y="2159"/>
                  </a:lnTo>
                  <a:lnTo>
                    <a:pt x="14668" y="3670"/>
                  </a:lnTo>
                  <a:lnTo>
                    <a:pt x="14503" y="3733"/>
                  </a:lnTo>
                  <a:lnTo>
                    <a:pt x="14325" y="3746"/>
                  </a:lnTo>
                  <a:lnTo>
                    <a:pt x="14058" y="3810"/>
                  </a:lnTo>
                  <a:lnTo>
                    <a:pt x="13525" y="3911"/>
                  </a:lnTo>
                  <a:lnTo>
                    <a:pt x="13322" y="3759"/>
                  </a:lnTo>
                  <a:lnTo>
                    <a:pt x="13169" y="3708"/>
                  </a:lnTo>
                  <a:lnTo>
                    <a:pt x="13042" y="3644"/>
                  </a:lnTo>
                  <a:lnTo>
                    <a:pt x="12915" y="3644"/>
                  </a:lnTo>
                  <a:lnTo>
                    <a:pt x="12750" y="3505"/>
                  </a:lnTo>
                  <a:lnTo>
                    <a:pt x="12522" y="3429"/>
                  </a:lnTo>
                  <a:lnTo>
                    <a:pt x="12319" y="3378"/>
                  </a:lnTo>
                  <a:lnTo>
                    <a:pt x="12522" y="3327"/>
                  </a:lnTo>
                  <a:lnTo>
                    <a:pt x="12661" y="3340"/>
                  </a:lnTo>
                  <a:lnTo>
                    <a:pt x="12788" y="3352"/>
                  </a:lnTo>
                  <a:lnTo>
                    <a:pt x="13157" y="3467"/>
                  </a:lnTo>
                  <a:lnTo>
                    <a:pt x="13538" y="3530"/>
                  </a:lnTo>
                  <a:lnTo>
                    <a:pt x="13677" y="3492"/>
                  </a:lnTo>
                  <a:lnTo>
                    <a:pt x="13919" y="3581"/>
                  </a:lnTo>
                  <a:lnTo>
                    <a:pt x="14058" y="3594"/>
                  </a:lnTo>
                  <a:lnTo>
                    <a:pt x="14185" y="3619"/>
                  </a:lnTo>
                  <a:lnTo>
                    <a:pt x="14312" y="3619"/>
                  </a:lnTo>
                  <a:lnTo>
                    <a:pt x="14566" y="3619"/>
                  </a:lnTo>
                  <a:lnTo>
                    <a:pt x="14668" y="2120"/>
                  </a:lnTo>
                  <a:lnTo>
                    <a:pt x="14363" y="2108"/>
                  </a:lnTo>
                  <a:lnTo>
                    <a:pt x="14236" y="2057"/>
                  </a:lnTo>
                  <a:lnTo>
                    <a:pt x="14109" y="2044"/>
                  </a:lnTo>
                  <a:lnTo>
                    <a:pt x="13982" y="2044"/>
                  </a:lnTo>
                  <a:lnTo>
                    <a:pt x="13652" y="1968"/>
                  </a:lnTo>
                  <a:lnTo>
                    <a:pt x="13487" y="1955"/>
                  </a:lnTo>
                  <a:lnTo>
                    <a:pt x="13639" y="1943"/>
                  </a:lnTo>
                  <a:lnTo>
                    <a:pt x="13766" y="1879"/>
                  </a:lnTo>
                  <a:lnTo>
                    <a:pt x="14147" y="1854"/>
                  </a:lnTo>
                  <a:lnTo>
                    <a:pt x="14605" y="1854"/>
                  </a:lnTo>
                  <a:lnTo>
                    <a:pt x="14795" y="1816"/>
                  </a:lnTo>
                  <a:lnTo>
                    <a:pt x="14922" y="1816"/>
                  </a:lnTo>
                  <a:lnTo>
                    <a:pt x="15049" y="1765"/>
                  </a:lnTo>
                  <a:lnTo>
                    <a:pt x="15303" y="1739"/>
                  </a:lnTo>
                  <a:lnTo>
                    <a:pt x="15430" y="1739"/>
                  </a:lnTo>
                  <a:lnTo>
                    <a:pt x="15570" y="1778"/>
                  </a:lnTo>
                  <a:lnTo>
                    <a:pt x="15697" y="1727"/>
                  </a:lnTo>
                  <a:lnTo>
                    <a:pt x="15824" y="1689"/>
                  </a:lnTo>
                  <a:lnTo>
                    <a:pt x="16078" y="1689"/>
                  </a:lnTo>
                  <a:lnTo>
                    <a:pt x="16344" y="1727"/>
                  </a:lnTo>
                  <a:lnTo>
                    <a:pt x="16586" y="1625"/>
                  </a:lnTo>
                  <a:lnTo>
                    <a:pt x="16725" y="1676"/>
                  </a:lnTo>
                  <a:lnTo>
                    <a:pt x="16852" y="1689"/>
                  </a:lnTo>
                  <a:lnTo>
                    <a:pt x="16979" y="1651"/>
                  </a:lnTo>
                  <a:lnTo>
                    <a:pt x="17106" y="1663"/>
                  </a:lnTo>
                  <a:lnTo>
                    <a:pt x="17233" y="1612"/>
                  </a:lnTo>
                  <a:lnTo>
                    <a:pt x="17360" y="1612"/>
                  </a:lnTo>
                  <a:lnTo>
                    <a:pt x="17500" y="1625"/>
                  </a:lnTo>
                  <a:lnTo>
                    <a:pt x="17627" y="1600"/>
                  </a:lnTo>
                  <a:lnTo>
                    <a:pt x="18008" y="1587"/>
                  </a:lnTo>
                  <a:lnTo>
                    <a:pt x="18135" y="1600"/>
                  </a:lnTo>
                  <a:lnTo>
                    <a:pt x="18262" y="1574"/>
                  </a:lnTo>
                  <a:lnTo>
                    <a:pt x="18529" y="1574"/>
                  </a:lnTo>
                  <a:lnTo>
                    <a:pt x="18656" y="1587"/>
                  </a:lnTo>
                  <a:lnTo>
                    <a:pt x="18910" y="1562"/>
                  </a:lnTo>
                  <a:lnTo>
                    <a:pt x="19037" y="1587"/>
                  </a:lnTo>
                  <a:lnTo>
                    <a:pt x="19164" y="1524"/>
                  </a:lnTo>
                  <a:lnTo>
                    <a:pt x="19304" y="1536"/>
                  </a:lnTo>
                  <a:lnTo>
                    <a:pt x="19431" y="1574"/>
                  </a:lnTo>
                  <a:lnTo>
                    <a:pt x="19558" y="1587"/>
                  </a:lnTo>
                  <a:lnTo>
                    <a:pt x="19685" y="1536"/>
                  </a:lnTo>
                  <a:lnTo>
                    <a:pt x="19812" y="1511"/>
                  </a:lnTo>
                  <a:lnTo>
                    <a:pt x="19939" y="1587"/>
                  </a:lnTo>
                  <a:lnTo>
                    <a:pt x="20066" y="1562"/>
                  </a:lnTo>
                  <a:lnTo>
                    <a:pt x="20205" y="1549"/>
                  </a:lnTo>
                  <a:lnTo>
                    <a:pt x="20332" y="1574"/>
                  </a:lnTo>
                  <a:lnTo>
                    <a:pt x="20459" y="1549"/>
                  </a:lnTo>
                  <a:lnTo>
                    <a:pt x="20586" y="1600"/>
                  </a:lnTo>
                  <a:lnTo>
                    <a:pt x="20840" y="1587"/>
                  </a:lnTo>
                  <a:lnTo>
                    <a:pt x="20980" y="1524"/>
                  </a:lnTo>
                  <a:lnTo>
                    <a:pt x="21031" y="850"/>
                  </a:lnTo>
                  <a:lnTo>
                    <a:pt x="10718" y="850"/>
                  </a:lnTo>
                  <a:lnTo>
                    <a:pt x="10579" y="850"/>
                  </a:lnTo>
                  <a:lnTo>
                    <a:pt x="10452" y="850"/>
                  </a:lnTo>
                  <a:lnTo>
                    <a:pt x="10325" y="876"/>
                  </a:lnTo>
                  <a:lnTo>
                    <a:pt x="9944" y="990"/>
                  </a:lnTo>
                  <a:lnTo>
                    <a:pt x="9690" y="1066"/>
                  </a:lnTo>
                  <a:lnTo>
                    <a:pt x="9550" y="1079"/>
                  </a:lnTo>
                  <a:lnTo>
                    <a:pt x="9423" y="1320"/>
                  </a:lnTo>
                  <a:lnTo>
                    <a:pt x="9283" y="1651"/>
                  </a:lnTo>
                  <a:lnTo>
                    <a:pt x="9271" y="2095"/>
                  </a:lnTo>
                  <a:lnTo>
                    <a:pt x="9182" y="2832"/>
                  </a:lnTo>
                  <a:lnTo>
                    <a:pt x="9334" y="2832"/>
                  </a:lnTo>
                  <a:lnTo>
                    <a:pt x="9588" y="2857"/>
                  </a:lnTo>
                  <a:lnTo>
                    <a:pt x="9715" y="2870"/>
                  </a:lnTo>
                  <a:lnTo>
                    <a:pt x="9855" y="2882"/>
                  </a:lnTo>
                  <a:lnTo>
                    <a:pt x="9982" y="2882"/>
                  </a:lnTo>
                  <a:lnTo>
                    <a:pt x="10236" y="2959"/>
                  </a:lnTo>
                  <a:lnTo>
                    <a:pt x="10744" y="3022"/>
                  </a:lnTo>
                  <a:lnTo>
                    <a:pt x="10871" y="3086"/>
                  </a:lnTo>
                  <a:lnTo>
                    <a:pt x="11125" y="3124"/>
                  </a:lnTo>
                  <a:lnTo>
                    <a:pt x="11252" y="3149"/>
                  </a:lnTo>
                  <a:lnTo>
                    <a:pt x="11379" y="3162"/>
                  </a:lnTo>
                  <a:lnTo>
                    <a:pt x="11633" y="3225"/>
                  </a:lnTo>
                  <a:lnTo>
                    <a:pt x="11899" y="3200"/>
                  </a:lnTo>
                  <a:lnTo>
                    <a:pt x="12026" y="3225"/>
                  </a:lnTo>
                  <a:lnTo>
                    <a:pt x="12153" y="3238"/>
                  </a:lnTo>
                  <a:lnTo>
                    <a:pt x="11976" y="3771"/>
                  </a:lnTo>
                  <a:lnTo>
                    <a:pt x="11912" y="4076"/>
                  </a:lnTo>
                  <a:lnTo>
                    <a:pt x="11760" y="4165"/>
                  </a:lnTo>
                  <a:lnTo>
                    <a:pt x="11633" y="4203"/>
                  </a:lnTo>
                  <a:lnTo>
                    <a:pt x="11252" y="4229"/>
                  </a:lnTo>
                  <a:lnTo>
                    <a:pt x="11125" y="4305"/>
                  </a:lnTo>
                  <a:lnTo>
                    <a:pt x="10998" y="4292"/>
                  </a:lnTo>
                  <a:lnTo>
                    <a:pt x="10858" y="4267"/>
                  </a:lnTo>
                  <a:lnTo>
                    <a:pt x="10617" y="4368"/>
                  </a:lnTo>
                  <a:lnTo>
                    <a:pt x="10490" y="4381"/>
                  </a:lnTo>
                  <a:lnTo>
                    <a:pt x="10363" y="4394"/>
                  </a:lnTo>
                  <a:lnTo>
                    <a:pt x="10223" y="4368"/>
                  </a:lnTo>
                  <a:lnTo>
                    <a:pt x="9969" y="4394"/>
                  </a:lnTo>
                  <a:lnTo>
                    <a:pt x="9842" y="4432"/>
                  </a:lnTo>
                  <a:lnTo>
                    <a:pt x="9690" y="4292"/>
                  </a:lnTo>
                  <a:lnTo>
                    <a:pt x="9563" y="4279"/>
                  </a:lnTo>
                  <a:lnTo>
                    <a:pt x="9359" y="4191"/>
                  </a:lnTo>
                  <a:lnTo>
                    <a:pt x="9182" y="4178"/>
                  </a:lnTo>
                  <a:lnTo>
                    <a:pt x="8991" y="4076"/>
                  </a:lnTo>
                  <a:lnTo>
                    <a:pt x="8775" y="4013"/>
                  </a:lnTo>
                  <a:lnTo>
                    <a:pt x="8597" y="3962"/>
                  </a:lnTo>
                  <a:lnTo>
                    <a:pt x="8407" y="3886"/>
                  </a:lnTo>
                  <a:lnTo>
                    <a:pt x="8267" y="3810"/>
                  </a:lnTo>
                  <a:lnTo>
                    <a:pt x="8140" y="3784"/>
                  </a:lnTo>
                  <a:lnTo>
                    <a:pt x="7950" y="3695"/>
                  </a:lnTo>
                  <a:lnTo>
                    <a:pt x="7658" y="3606"/>
                  </a:lnTo>
                  <a:lnTo>
                    <a:pt x="7518" y="3594"/>
                  </a:lnTo>
                  <a:lnTo>
                    <a:pt x="7378" y="3530"/>
                  </a:lnTo>
                  <a:lnTo>
                    <a:pt x="7188" y="3390"/>
                  </a:lnTo>
                  <a:lnTo>
                    <a:pt x="7061" y="3340"/>
                  </a:lnTo>
                  <a:lnTo>
                    <a:pt x="6921" y="3365"/>
                  </a:lnTo>
                  <a:lnTo>
                    <a:pt x="6731" y="3225"/>
                  </a:lnTo>
                  <a:lnTo>
                    <a:pt x="6350" y="3098"/>
                  </a:lnTo>
                  <a:lnTo>
                    <a:pt x="6172" y="2971"/>
                  </a:lnTo>
                  <a:lnTo>
                    <a:pt x="5994" y="2921"/>
                  </a:lnTo>
                  <a:lnTo>
                    <a:pt x="5867" y="2870"/>
                  </a:lnTo>
                  <a:lnTo>
                    <a:pt x="5638" y="2755"/>
                  </a:lnTo>
                  <a:lnTo>
                    <a:pt x="5511" y="2717"/>
                  </a:lnTo>
                  <a:lnTo>
                    <a:pt x="5372" y="2717"/>
                  </a:lnTo>
                  <a:lnTo>
                    <a:pt x="5156" y="2552"/>
                  </a:lnTo>
                  <a:lnTo>
                    <a:pt x="4965" y="2463"/>
                  </a:lnTo>
                  <a:lnTo>
                    <a:pt x="4749" y="2387"/>
                  </a:lnTo>
                  <a:lnTo>
                    <a:pt x="4546" y="2336"/>
                  </a:lnTo>
                  <a:lnTo>
                    <a:pt x="4445" y="2197"/>
                  </a:lnTo>
                  <a:lnTo>
                    <a:pt x="4292" y="2438"/>
                  </a:lnTo>
                  <a:lnTo>
                    <a:pt x="4178" y="2730"/>
                  </a:lnTo>
                  <a:lnTo>
                    <a:pt x="4089" y="3022"/>
                  </a:lnTo>
                  <a:lnTo>
                    <a:pt x="3924" y="3276"/>
                  </a:lnTo>
                  <a:lnTo>
                    <a:pt x="3797" y="3556"/>
                  </a:lnTo>
                  <a:lnTo>
                    <a:pt x="3822" y="3695"/>
                  </a:lnTo>
                  <a:lnTo>
                    <a:pt x="3962" y="3733"/>
                  </a:lnTo>
                  <a:lnTo>
                    <a:pt x="4216" y="3835"/>
                  </a:lnTo>
                  <a:lnTo>
                    <a:pt x="4356" y="3835"/>
                  </a:lnTo>
                  <a:lnTo>
                    <a:pt x="4610" y="4013"/>
                  </a:lnTo>
                  <a:lnTo>
                    <a:pt x="4813" y="4102"/>
                  </a:lnTo>
                  <a:lnTo>
                    <a:pt x="5067" y="4191"/>
                  </a:lnTo>
                  <a:lnTo>
                    <a:pt x="5308" y="4292"/>
                  </a:lnTo>
                  <a:lnTo>
                    <a:pt x="5435" y="4330"/>
                  </a:lnTo>
                  <a:lnTo>
                    <a:pt x="5664" y="4483"/>
                  </a:lnTo>
                  <a:lnTo>
                    <a:pt x="5803" y="4470"/>
                  </a:lnTo>
                  <a:lnTo>
                    <a:pt x="6045" y="4610"/>
                  </a:lnTo>
                  <a:lnTo>
                    <a:pt x="6172" y="4622"/>
                  </a:lnTo>
                  <a:lnTo>
                    <a:pt x="6324" y="4686"/>
                  </a:lnTo>
                  <a:lnTo>
                    <a:pt x="6527" y="4813"/>
                  </a:lnTo>
                  <a:lnTo>
                    <a:pt x="6896" y="4965"/>
                  </a:lnTo>
                  <a:lnTo>
                    <a:pt x="7023" y="4991"/>
                  </a:lnTo>
                  <a:lnTo>
                    <a:pt x="7150" y="5029"/>
                  </a:lnTo>
                  <a:lnTo>
                    <a:pt x="7277" y="5067"/>
                  </a:lnTo>
                  <a:lnTo>
                    <a:pt x="7632" y="5257"/>
                  </a:lnTo>
                  <a:lnTo>
                    <a:pt x="8001" y="5384"/>
                  </a:lnTo>
                  <a:lnTo>
                    <a:pt x="8140" y="5384"/>
                  </a:lnTo>
                  <a:lnTo>
                    <a:pt x="8267" y="5410"/>
                  </a:lnTo>
                  <a:lnTo>
                    <a:pt x="8394" y="5461"/>
                  </a:lnTo>
                  <a:lnTo>
                    <a:pt x="8521" y="5499"/>
                  </a:lnTo>
                  <a:lnTo>
                    <a:pt x="8763" y="5613"/>
                  </a:lnTo>
                  <a:lnTo>
                    <a:pt x="8991" y="5651"/>
                  </a:lnTo>
                  <a:lnTo>
                    <a:pt x="9144" y="5727"/>
                  </a:lnTo>
                  <a:lnTo>
                    <a:pt x="9271" y="5765"/>
                  </a:lnTo>
                  <a:lnTo>
                    <a:pt x="9398" y="5791"/>
                  </a:lnTo>
                  <a:lnTo>
                    <a:pt x="9525" y="5829"/>
                  </a:lnTo>
                  <a:lnTo>
                    <a:pt x="9652" y="5880"/>
                  </a:lnTo>
                  <a:lnTo>
                    <a:pt x="9779" y="5918"/>
                  </a:lnTo>
                  <a:lnTo>
                    <a:pt x="9626" y="5994"/>
                  </a:lnTo>
                  <a:lnTo>
                    <a:pt x="9448" y="6032"/>
                  </a:lnTo>
                  <a:lnTo>
                    <a:pt x="9309" y="6057"/>
                  </a:lnTo>
                  <a:lnTo>
                    <a:pt x="9169" y="6070"/>
                  </a:lnTo>
                  <a:lnTo>
                    <a:pt x="8991" y="6159"/>
                  </a:lnTo>
                  <a:lnTo>
                    <a:pt x="8623" y="6286"/>
                  </a:lnTo>
                  <a:lnTo>
                    <a:pt x="8483" y="6286"/>
                  </a:lnTo>
                  <a:lnTo>
                    <a:pt x="8089" y="6375"/>
                  </a:lnTo>
                  <a:lnTo>
                    <a:pt x="7962" y="6400"/>
                  </a:lnTo>
                  <a:lnTo>
                    <a:pt x="7785" y="6426"/>
                  </a:lnTo>
                  <a:lnTo>
                    <a:pt x="7556" y="6388"/>
                  </a:lnTo>
                  <a:lnTo>
                    <a:pt x="7315" y="6299"/>
                  </a:lnTo>
                  <a:lnTo>
                    <a:pt x="7162" y="6184"/>
                  </a:lnTo>
                  <a:lnTo>
                    <a:pt x="7023" y="6172"/>
                  </a:lnTo>
                  <a:lnTo>
                    <a:pt x="6858" y="6146"/>
                  </a:lnTo>
                  <a:lnTo>
                    <a:pt x="6692" y="6045"/>
                  </a:lnTo>
                  <a:lnTo>
                    <a:pt x="6477" y="6032"/>
                  </a:lnTo>
                  <a:lnTo>
                    <a:pt x="6604" y="6032"/>
                  </a:lnTo>
                  <a:lnTo>
                    <a:pt x="6426" y="5969"/>
                  </a:lnTo>
                  <a:lnTo>
                    <a:pt x="6261" y="5969"/>
                  </a:lnTo>
                  <a:lnTo>
                    <a:pt x="6032" y="5930"/>
                  </a:lnTo>
                  <a:lnTo>
                    <a:pt x="5842" y="5867"/>
                  </a:lnTo>
                  <a:lnTo>
                    <a:pt x="5664" y="5791"/>
                  </a:lnTo>
                  <a:lnTo>
                    <a:pt x="5524" y="5740"/>
                  </a:lnTo>
                  <a:lnTo>
                    <a:pt x="5130" y="5702"/>
                  </a:lnTo>
                  <a:lnTo>
                    <a:pt x="4876" y="5613"/>
                  </a:lnTo>
                  <a:lnTo>
                    <a:pt x="4749" y="5575"/>
                  </a:lnTo>
                  <a:lnTo>
                    <a:pt x="4622" y="5524"/>
                  </a:lnTo>
                  <a:lnTo>
                    <a:pt x="4495" y="5499"/>
                  </a:lnTo>
                  <a:lnTo>
                    <a:pt x="4368" y="5499"/>
                  </a:lnTo>
                  <a:lnTo>
                    <a:pt x="4241" y="5410"/>
                  </a:lnTo>
                  <a:lnTo>
                    <a:pt x="4114" y="5397"/>
                  </a:lnTo>
                  <a:lnTo>
                    <a:pt x="3987" y="5359"/>
                  </a:lnTo>
                  <a:lnTo>
                    <a:pt x="3860" y="5372"/>
                  </a:lnTo>
                  <a:lnTo>
                    <a:pt x="3733" y="5295"/>
                  </a:lnTo>
                  <a:lnTo>
                    <a:pt x="3606" y="5245"/>
                  </a:lnTo>
                  <a:lnTo>
                    <a:pt x="3479" y="5232"/>
                  </a:lnTo>
                  <a:lnTo>
                    <a:pt x="3314" y="5232"/>
                  </a:lnTo>
                  <a:lnTo>
                    <a:pt x="3479" y="5219"/>
                  </a:lnTo>
                  <a:lnTo>
                    <a:pt x="3340" y="5181"/>
                  </a:lnTo>
                  <a:lnTo>
                    <a:pt x="3213" y="5194"/>
                  </a:lnTo>
                  <a:lnTo>
                    <a:pt x="3086" y="5168"/>
                  </a:lnTo>
                  <a:lnTo>
                    <a:pt x="2959" y="5130"/>
                  </a:lnTo>
                  <a:lnTo>
                    <a:pt x="2692" y="5105"/>
                  </a:lnTo>
                  <a:lnTo>
                    <a:pt x="2438" y="5041"/>
                  </a:lnTo>
                  <a:lnTo>
                    <a:pt x="2311" y="4965"/>
                  </a:lnTo>
                  <a:lnTo>
                    <a:pt x="2057" y="4978"/>
                  </a:lnTo>
                  <a:lnTo>
                    <a:pt x="1917" y="4914"/>
                  </a:lnTo>
                  <a:lnTo>
                    <a:pt x="1790" y="4864"/>
                  </a:lnTo>
                  <a:lnTo>
                    <a:pt x="1524" y="4864"/>
                  </a:lnTo>
                  <a:lnTo>
                    <a:pt x="1397" y="4838"/>
                  </a:lnTo>
                  <a:lnTo>
                    <a:pt x="1066" y="4800"/>
                  </a:lnTo>
                  <a:lnTo>
                    <a:pt x="889" y="4711"/>
                  </a:lnTo>
                  <a:lnTo>
                    <a:pt x="723" y="5105"/>
                  </a:lnTo>
                  <a:lnTo>
                    <a:pt x="749" y="5410"/>
                  </a:lnTo>
                  <a:lnTo>
                    <a:pt x="622" y="6299"/>
                  </a:lnTo>
                  <a:lnTo>
                    <a:pt x="927" y="6286"/>
                  </a:lnTo>
                  <a:lnTo>
                    <a:pt x="1181" y="6311"/>
                  </a:lnTo>
                  <a:lnTo>
                    <a:pt x="1308" y="6362"/>
                  </a:lnTo>
                  <a:lnTo>
                    <a:pt x="1689" y="6477"/>
                  </a:lnTo>
                  <a:lnTo>
                    <a:pt x="1879" y="6502"/>
                  </a:lnTo>
                  <a:lnTo>
                    <a:pt x="2070" y="6515"/>
                  </a:lnTo>
                  <a:lnTo>
                    <a:pt x="2324" y="6565"/>
                  </a:lnTo>
                  <a:lnTo>
                    <a:pt x="2540" y="6578"/>
                  </a:lnTo>
                  <a:lnTo>
                    <a:pt x="2832" y="6705"/>
                  </a:lnTo>
                  <a:lnTo>
                    <a:pt x="2959" y="6731"/>
                  </a:lnTo>
                  <a:lnTo>
                    <a:pt x="3149" y="6769"/>
                  </a:lnTo>
                  <a:lnTo>
                    <a:pt x="3340" y="6807"/>
                  </a:lnTo>
                  <a:lnTo>
                    <a:pt x="3657" y="6832"/>
                  </a:lnTo>
                  <a:lnTo>
                    <a:pt x="3848" y="6934"/>
                  </a:lnTo>
                  <a:lnTo>
                    <a:pt x="4229" y="6997"/>
                  </a:lnTo>
                  <a:lnTo>
                    <a:pt x="4610" y="7073"/>
                  </a:lnTo>
                  <a:lnTo>
                    <a:pt x="4737" y="7073"/>
                  </a:lnTo>
                  <a:lnTo>
                    <a:pt x="4978" y="7200"/>
                  </a:lnTo>
                  <a:lnTo>
                    <a:pt x="5118" y="7188"/>
                  </a:lnTo>
                  <a:lnTo>
                    <a:pt x="5270" y="7302"/>
                  </a:lnTo>
                  <a:lnTo>
                    <a:pt x="5105" y="7429"/>
                  </a:lnTo>
                  <a:lnTo>
                    <a:pt x="4737" y="7556"/>
                  </a:lnTo>
                  <a:lnTo>
                    <a:pt x="4495" y="7658"/>
                  </a:lnTo>
                  <a:lnTo>
                    <a:pt x="4356" y="7658"/>
                  </a:lnTo>
                  <a:lnTo>
                    <a:pt x="4000" y="7861"/>
                  </a:lnTo>
                  <a:lnTo>
                    <a:pt x="3746" y="7924"/>
                  </a:lnTo>
                  <a:lnTo>
                    <a:pt x="3606" y="7937"/>
                  </a:lnTo>
                  <a:lnTo>
                    <a:pt x="3365" y="8064"/>
                  </a:lnTo>
                  <a:lnTo>
                    <a:pt x="3238" y="8089"/>
                  </a:lnTo>
                  <a:lnTo>
                    <a:pt x="3009" y="8191"/>
                  </a:lnTo>
                  <a:lnTo>
                    <a:pt x="2654" y="8382"/>
                  </a:lnTo>
                  <a:lnTo>
                    <a:pt x="2501" y="8382"/>
                  </a:lnTo>
                  <a:lnTo>
                    <a:pt x="2260" y="8483"/>
                  </a:lnTo>
                  <a:lnTo>
                    <a:pt x="2044" y="8661"/>
                  </a:lnTo>
                  <a:lnTo>
                    <a:pt x="1879" y="8712"/>
                  </a:lnTo>
                  <a:lnTo>
                    <a:pt x="1676" y="8801"/>
                  </a:lnTo>
                  <a:lnTo>
                    <a:pt x="1435" y="8902"/>
                  </a:lnTo>
                  <a:lnTo>
                    <a:pt x="1295" y="8915"/>
                  </a:lnTo>
                  <a:lnTo>
                    <a:pt x="1066" y="9042"/>
                  </a:lnTo>
                  <a:lnTo>
                    <a:pt x="939" y="9080"/>
                  </a:lnTo>
                  <a:lnTo>
                    <a:pt x="723" y="9232"/>
                  </a:lnTo>
                  <a:lnTo>
                    <a:pt x="495" y="9334"/>
                  </a:lnTo>
                  <a:lnTo>
                    <a:pt x="127" y="9525"/>
                  </a:lnTo>
                  <a:lnTo>
                    <a:pt x="0" y="9817"/>
                  </a:lnTo>
                  <a:lnTo>
                    <a:pt x="63" y="9956"/>
                  </a:lnTo>
                  <a:lnTo>
                    <a:pt x="254" y="10375"/>
                  </a:lnTo>
                  <a:lnTo>
                    <a:pt x="406" y="10629"/>
                  </a:lnTo>
                  <a:lnTo>
                    <a:pt x="508" y="10883"/>
                  </a:lnTo>
                  <a:lnTo>
                    <a:pt x="596" y="11036"/>
                  </a:lnTo>
                  <a:lnTo>
                    <a:pt x="711" y="10883"/>
                  </a:lnTo>
                  <a:lnTo>
                    <a:pt x="1181" y="10642"/>
                  </a:lnTo>
                  <a:lnTo>
                    <a:pt x="1320" y="10642"/>
                  </a:lnTo>
                  <a:lnTo>
                    <a:pt x="1447" y="10604"/>
                  </a:lnTo>
                  <a:lnTo>
                    <a:pt x="1536" y="10477"/>
                  </a:lnTo>
                  <a:lnTo>
                    <a:pt x="1676" y="10490"/>
                  </a:lnTo>
                  <a:lnTo>
                    <a:pt x="1892" y="10350"/>
                  </a:lnTo>
                  <a:lnTo>
                    <a:pt x="2019" y="10287"/>
                  </a:lnTo>
                  <a:lnTo>
                    <a:pt x="2247" y="10160"/>
                  </a:lnTo>
                  <a:lnTo>
                    <a:pt x="2374" y="10147"/>
                  </a:lnTo>
                  <a:lnTo>
                    <a:pt x="2616" y="10058"/>
                  </a:lnTo>
                  <a:lnTo>
                    <a:pt x="2743" y="9931"/>
                  </a:lnTo>
                  <a:lnTo>
                    <a:pt x="2997" y="9893"/>
                  </a:lnTo>
                  <a:lnTo>
                    <a:pt x="3187" y="9740"/>
                  </a:lnTo>
                  <a:lnTo>
                    <a:pt x="3441" y="9652"/>
                  </a:lnTo>
                  <a:lnTo>
                    <a:pt x="3581" y="9652"/>
                  </a:lnTo>
                  <a:lnTo>
                    <a:pt x="4114" y="9385"/>
                  </a:lnTo>
                  <a:lnTo>
                    <a:pt x="4279" y="9296"/>
                  </a:lnTo>
                  <a:lnTo>
                    <a:pt x="4406" y="9321"/>
                  </a:lnTo>
                  <a:lnTo>
                    <a:pt x="4622" y="9499"/>
                  </a:lnTo>
                  <a:lnTo>
                    <a:pt x="4749" y="9550"/>
                  </a:lnTo>
                  <a:lnTo>
                    <a:pt x="4953" y="9728"/>
                  </a:lnTo>
                  <a:lnTo>
                    <a:pt x="5194" y="9855"/>
                  </a:lnTo>
                  <a:lnTo>
                    <a:pt x="5435" y="9982"/>
                  </a:lnTo>
                  <a:lnTo>
                    <a:pt x="5765" y="10236"/>
                  </a:lnTo>
                  <a:lnTo>
                    <a:pt x="5892" y="10236"/>
                  </a:lnTo>
                  <a:lnTo>
                    <a:pt x="6007" y="10375"/>
                  </a:lnTo>
                  <a:lnTo>
                    <a:pt x="6134" y="10426"/>
                  </a:lnTo>
                  <a:lnTo>
                    <a:pt x="6261" y="10464"/>
                  </a:lnTo>
                  <a:lnTo>
                    <a:pt x="6477" y="10591"/>
                  </a:lnTo>
                  <a:lnTo>
                    <a:pt x="6604" y="10668"/>
                  </a:lnTo>
                  <a:lnTo>
                    <a:pt x="6731" y="10744"/>
                  </a:lnTo>
                  <a:lnTo>
                    <a:pt x="6946" y="10909"/>
                  </a:lnTo>
                  <a:lnTo>
                    <a:pt x="7073" y="10960"/>
                  </a:lnTo>
                  <a:lnTo>
                    <a:pt x="7315" y="11074"/>
                  </a:lnTo>
                  <a:lnTo>
                    <a:pt x="7442" y="11125"/>
                  </a:lnTo>
                  <a:lnTo>
                    <a:pt x="7620" y="11303"/>
                  </a:lnTo>
                  <a:lnTo>
                    <a:pt x="8001" y="11518"/>
                  </a:lnTo>
                  <a:lnTo>
                    <a:pt x="8140" y="11531"/>
                  </a:lnTo>
                  <a:lnTo>
                    <a:pt x="8267" y="11645"/>
                  </a:lnTo>
                  <a:lnTo>
                    <a:pt x="8394" y="11645"/>
                  </a:lnTo>
                  <a:lnTo>
                    <a:pt x="8255" y="11709"/>
                  </a:lnTo>
                  <a:lnTo>
                    <a:pt x="8128" y="11696"/>
                  </a:lnTo>
                  <a:lnTo>
                    <a:pt x="8521" y="11722"/>
                  </a:lnTo>
                  <a:lnTo>
                    <a:pt x="8001" y="11734"/>
                  </a:lnTo>
                  <a:lnTo>
                    <a:pt x="7620" y="11785"/>
                  </a:lnTo>
                  <a:lnTo>
                    <a:pt x="7493" y="11836"/>
                  </a:lnTo>
                  <a:lnTo>
                    <a:pt x="7239" y="11849"/>
                  </a:lnTo>
                  <a:lnTo>
                    <a:pt x="7099" y="11823"/>
                  </a:lnTo>
                  <a:lnTo>
                    <a:pt x="6921" y="11874"/>
                  </a:lnTo>
                  <a:lnTo>
                    <a:pt x="6731" y="11925"/>
                  </a:lnTo>
                  <a:lnTo>
                    <a:pt x="6591" y="11899"/>
                  </a:lnTo>
                  <a:lnTo>
                    <a:pt x="6337" y="11925"/>
                  </a:lnTo>
                  <a:lnTo>
                    <a:pt x="6210" y="11925"/>
                  </a:lnTo>
                  <a:lnTo>
                    <a:pt x="6083" y="11950"/>
                  </a:lnTo>
                  <a:lnTo>
                    <a:pt x="5956" y="11925"/>
                  </a:lnTo>
                  <a:lnTo>
                    <a:pt x="5829" y="11938"/>
                  </a:lnTo>
                  <a:lnTo>
                    <a:pt x="5702" y="12014"/>
                  </a:lnTo>
                  <a:lnTo>
                    <a:pt x="5575" y="12026"/>
                  </a:lnTo>
                  <a:lnTo>
                    <a:pt x="5435" y="12001"/>
                  </a:lnTo>
                  <a:lnTo>
                    <a:pt x="5308" y="11988"/>
                  </a:lnTo>
                  <a:lnTo>
                    <a:pt x="5181" y="11988"/>
                  </a:lnTo>
                  <a:lnTo>
                    <a:pt x="5054" y="12052"/>
                  </a:lnTo>
                  <a:lnTo>
                    <a:pt x="4914" y="11988"/>
                  </a:lnTo>
                  <a:lnTo>
                    <a:pt x="4787" y="12001"/>
                  </a:lnTo>
                  <a:lnTo>
                    <a:pt x="4660" y="12001"/>
                  </a:lnTo>
                  <a:lnTo>
                    <a:pt x="4406" y="12039"/>
                  </a:lnTo>
                  <a:lnTo>
                    <a:pt x="4152" y="12103"/>
                  </a:lnTo>
                  <a:lnTo>
                    <a:pt x="4102" y="12763"/>
                  </a:lnTo>
                  <a:lnTo>
                    <a:pt x="4152" y="13055"/>
                  </a:lnTo>
                  <a:lnTo>
                    <a:pt x="4152" y="13208"/>
                  </a:lnTo>
                  <a:lnTo>
                    <a:pt x="4254" y="13627"/>
                  </a:lnTo>
                  <a:lnTo>
                    <a:pt x="4406" y="13601"/>
                  </a:lnTo>
                  <a:lnTo>
                    <a:pt x="4533" y="13550"/>
                  </a:lnTo>
                  <a:lnTo>
                    <a:pt x="4660" y="13576"/>
                  </a:lnTo>
                  <a:lnTo>
                    <a:pt x="4800" y="13512"/>
                  </a:lnTo>
                  <a:lnTo>
                    <a:pt x="4927" y="13550"/>
                  </a:lnTo>
                  <a:lnTo>
                    <a:pt x="5054" y="13512"/>
                  </a:lnTo>
                  <a:lnTo>
                    <a:pt x="5334" y="13538"/>
                  </a:lnTo>
                  <a:lnTo>
                    <a:pt x="5461" y="13500"/>
                  </a:lnTo>
                  <a:lnTo>
                    <a:pt x="5981" y="13449"/>
                  </a:lnTo>
                  <a:lnTo>
                    <a:pt x="6261" y="13474"/>
                  </a:lnTo>
                  <a:lnTo>
                    <a:pt x="6388" y="13462"/>
                  </a:lnTo>
                  <a:lnTo>
                    <a:pt x="6515" y="13462"/>
                  </a:lnTo>
                  <a:lnTo>
                    <a:pt x="6642" y="13423"/>
                  </a:lnTo>
                  <a:lnTo>
                    <a:pt x="6781" y="13423"/>
                  </a:lnTo>
                  <a:lnTo>
                    <a:pt x="7035" y="13360"/>
                  </a:lnTo>
                  <a:lnTo>
                    <a:pt x="7175" y="13347"/>
                  </a:lnTo>
                  <a:lnTo>
                    <a:pt x="7302" y="13322"/>
                  </a:lnTo>
                  <a:lnTo>
                    <a:pt x="7442" y="13347"/>
                  </a:lnTo>
                  <a:lnTo>
                    <a:pt x="7594" y="13322"/>
                  </a:lnTo>
                  <a:lnTo>
                    <a:pt x="7874" y="13271"/>
                  </a:lnTo>
                  <a:lnTo>
                    <a:pt x="8089" y="13220"/>
                  </a:lnTo>
                  <a:lnTo>
                    <a:pt x="8229" y="13258"/>
                  </a:lnTo>
                  <a:lnTo>
                    <a:pt x="8470" y="13246"/>
                  </a:lnTo>
                  <a:lnTo>
                    <a:pt x="8280" y="13246"/>
                  </a:lnTo>
                  <a:lnTo>
                    <a:pt x="8661" y="13220"/>
                  </a:lnTo>
                  <a:lnTo>
                    <a:pt x="8877" y="13144"/>
                  </a:lnTo>
                  <a:lnTo>
                    <a:pt x="9004" y="13106"/>
                  </a:lnTo>
                  <a:lnTo>
                    <a:pt x="9131" y="13106"/>
                  </a:lnTo>
                  <a:lnTo>
                    <a:pt x="9258" y="13068"/>
                  </a:lnTo>
                  <a:lnTo>
                    <a:pt x="9398" y="13106"/>
                  </a:lnTo>
                  <a:lnTo>
                    <a:pt x="9525" y="13030"/>
                  </a:lnTo>
                  <a:lnTo>
                    <a:pt x="9804" y="13004"/>
                  </a:lnTo>
                  <a:lnTo>
                    <a:pt x="9956" y="12979"/>
                  </a:lnTo>
                  <a:lnTo>
                    <a:pt x="10172" y="12928"/>
                  </a:lnTo>
                  <a:lnTo>
                    <a:pt x="10312" y="12928"/>
                  </a:lnTo>
                  <a:lnTo>
                    <a:pt x="10629" y="12839"/>
                  </a:lnTo>
                  <a:lnTo>
                    <a:pt x="10820" y="12890"/>
                  </a:lnTo>
                  <a:lnTo>
                    <a:pt x="11036" y="12979"/>
                  </a:lnTo>
                  <a:lnTo>
                    <a:pt x="11277" y="13081"/>
                  </a:lnTo>
                  <a:lnTo>
                    <a:pt x="11417" y="13182"/>
                  </a:lnTo>
                  <a:lnTo>
                    <a:pt x="11874" y="13335"/>
                  </a:lnTo>
                  <a:lnTo>
                    <a:pt x="12141" y="13474"/>
                  </a:lnTo>
                  <a:lnTo>
                    <a:pt x="12382" y="13576"/>
                  </a:lnTo>
                  <a:lnTo>
                    <a:pt x="12611" y="13728"/>
                  </a:lnTo>
                  <a:lnTo>
                    <a:pt x="12763" y="13728"/>
                  </a:lnTo>
                  <a:lnTo>
                    <a:pt x="12992" y="13868"/>
                  </a:lnTo>
                  <a:lnTo>
                    <a:pt x="13246" y="13944"/>
                  </a:lnTo>
                  <a:lnTo>
                    <a:pt x="13373" y="13995"/>
                  </a:lnTo>
                  <a:lnTo>
                    <a:pt x="13512" y="14109"/>
                  </a:lnTo>
                  <a:lnTo>
                    <a:pt x="13741" y="14160"/>
                  </a:lnTo>
                  <a:lnTo>
                    <a:pt x="16281" y="14109"/>
                  </a:lnTo>
                  <a:lnTo>
                    <a:pt x="16370" y="13843"/>
                  </a:lnTo>
                  <a:lnTo>
                    <a:pt x="16421" y="13677"/>
                  </a:lnTo>
                  <a:lnTo>
                    <a:pt x="16243" y="13525"/>
                  </a:lnTo>
                  <a:lnTo>
                    <a:pt x="15900" y="13411"/>
                  </a:lnTo>
                  <a:lnTo>
                    <a:pt x="15773" y="13335"/>
                  </a:lnTo>
                  <a:lnTo>
                    <a:pt x="15595" y="13233"/>
                  </a:lnTo>
                  <a:lnTo>
                    <a:pt x="15405" y="13157"/>
                  </a:lnTo>
                  <a:lnTo>
                    <a:pt x="15278" y="13182"/>
                  </a:lnTo>
                  <a:lnTo>
                    <a:pt x="15151" y="13093"/>
                  </a:lnTo>
                  <a:lnTo>
                    <a:pt x="15024" y="13068"/>
                  </a:lnTo>
                  <a:lnTo>
                    <a:pt x="14846" y="12992"/>
                  </a:lnTo>
                  <a:lnTo>
                    <a:pt x="14693" y="12954"/>
                  </a:lnTo>
                  <a:lnTo>
                    <a:pt x="14516" y="12852"/>
                  </a:lnTo>
                  <a:lnTo>
                    <a:pt x="14363" y="12788"/>
                  </a:lnTo>
                  <a:lnTo>
                    <a:pt x="14185" y="12687"/>
                  </a:lnTo>
                  <a:lnTo>
                    <a:pt x="13970" y="12611"/>
                  </a:lnTo>
                  <a:lnTo>
                    <a:pt x="13817" y="12547"/>
                  </a:lnTo>
                  <a:lnTo>
                    <a:pt x="13690" y="12547"/>
                  </a:lnTo>
                  <a:lnTo>
                    <a:pt x="13563" y="12496"/>
                  </a:lnTo>
                  <a:lnTo>
                    <a:pt x="13335" y="12369"/>
                  </a:lnTo>
                  <a:lnTo>
                    <a:pt x="13512" y="12319"/>
                  </a:lnTo>
                  <a:lnTo>
                    <a:pt x="13677" y="12306"/>
                  </a:lnTo>
                  <a:lnTo>
                    <a:pt x="13804" y="12268"/>
                  </a:lnTo>
                  <a:lnTo>
                    <a:pt x="13970" y="12217"/>
                  </a:lnTo>
                  <a:lnTo>
                    <a:pt x="14312" y="12103"/>
                  </a:lnTo>
                  <a:lnTo>
                    <a:pt x="14439" y="12077"/>
                  </a:lnTo>
                  <a:lnTo>
                    <a:pt x="14566" y="12052"/>
                  </a:lnTo>
                  <a:lnTo>
                    <a:pt x="14693" y="12026"/>
                  </a:lnTo>
                  <a:lnTo>
                    <a:pt x="14859" y="11950"/>
                  </a:lnTo>
                  <a:lnTo>
                    <a:pt x="15024" y="11963"/>
                  </a:lnTo>
                  <a:lnTo>
                    <a:pt x="15201" y="11874"/>
                  </a:lnTo>
                  <a:lnTo>
                    <a:pt x="15341" y="11861"/>
                  </a:lnTo>
                  <a:lnTo>
                    <a:pt x="15595" y="11798"/>
                  </a:lnTo>
                  <a:lnTo>
                    <a:pt x="15735" y="11798"/>
                  </a:lnTo>
                  <a:lnTo>
                    <a:pt x="11925" y="11734"/>
                  </a:lnTo>
                  <a:lnTo>
                    <a:pt x="15849" y="11722"/>
                  </a:lnTo>
                  <a:lnTo>
                    <a:pt x="15976" y="11709"/>
                  </a:lnTo>
                  <a:lnTo>
                    <a:pt x="16116" y="11696"/>
                  </a:lnTo>
                  <a:lnTo>
                    <a:pt x="16243" y="11633"/>
                  </a:lnTo>
                  <a:lnTo>
                    <a:pt x="16383" y="11658"/>
                  </a:lnTo>
                  <a:lnTo>
                    <a:pt x="16573" y="11684"/>
                  </a:lnTo>
                  <a:lnTo>
                    <a:pt x="16827" y="11734"/>
                  </a:lnTo>
                  <a:lnTo>
                    <a:pt x="16954" y="11798"/>
                  </a:lnTo>
                  <a:lnTo>
                    <a:pt x="17081" y="11823"/>
                  </a:lnTo>
                  <a:lnTo>
                    <a:pt x="17424" y="11823"/>
                  </a:lnTo>
                  <a:lnTo>
                    <a:pt x="17614" y="11887"/>
                  </a:lnTo>
                  <a:lnTo>
                    <a:pt x="17741" y="11938"/>
                  </a:lnTo>
                  <a:lnTo>
                    <a:pt x="17868" y="11963"/>
                  </a:lnTo>
                  <a:lnTo>
                    <a:pt x="18008" y="11938"/>
                  </a:lnTo>
                  <a:lnTo>
                    <a:pt x="18262" y="12026"/>
                  </a:lnTo>
                  <a:lnTo>
                    <a:pt x="18453" y="12052"/>
                  </a:lnTo>
                  <a:lnTo>
                    <a:pt x="18656" y="12077"/>
                  </a:lnTo>
                  <a:lnTo>
                    <a:pt x="18783" y="12065"/>
                  </a:lnTo>
                  <a:lnTo>
                    <a:pt x="18910" y="12141"/>
                  </a:lnTo>
                  <a:lnTo>
                    <a:pt x="19037" y="12153"/>
                  </a:lnTo>
                  <a:lnTo>
                    <a:pt x="19177" y="12128"/>
                  </a:lnTo>
                  <a:lnTo>
                    <a:pt x="19304" y="12192"/>
                  </a:lnTo>
                  <a:lnTo>
                    <a:pt x="19431" y="12179"/>
                  </a:lnTo>
                  <a:lnTo>
                    <a:pt x="19570" y="12153"/>
                  </a:lnTo>
                  <a:lnTo>
                    <a:pt x="19418" y="12280"/>
                  </a:lnTo>
                  <a:lnTo>
                    <a:pt x="19291" y="12280"/>
                  </a:lnTo>
                  <a:lnTo>
                    <a:pt x="19164" y="12331"/>
                  </a:lnTo>
                  <a:lnTo>
                    <a:pt x="19024" y="12293"/>
                  </a:lnTo>
                  <a:lnTo>
                    <a:pt x="18783" y="12357"/>
                  </a:lnTo>
                  <a:lnTo>
                    <a:pt x="18656" y="12446"/>
                  </a:lnTo>
                  <a:lnTo>
                    <a:pt x="18529" y="12433"/>
                  </a:lnTo>
                  <a:lnTo>
                    <a:pt x="18275" y="12458"/>
                  </a:lnTo>
                  <a:lnTo>
                    <a:pt x="18148" y="12522"/>
                  </a:lnTo>
                  <a:lnTo>
                    <a:pt x="17957" y="12560"/>
                  </a:lnTo>
                  <a:lnTo>
                    <a:pt x="17754" y="12522"/>
                  </a:lnTo>
                  <a:lnTo>
                    <a:pt x="17602" y="12573"/>
                  </a:lnTo>
                  <a:lnTo>
                    <a:pt x="17259" y="12674"/>
                  </a:lnTo>
                  <a:lnTo>
                    <a:pt x="17221" y="12877"/>
                  </a:lnTo>
                  <a:lnTo>
                    <a:pt x="17246" y="13335"/>
                  </a:lnTo>
                  <a:lnTo>
                    <a:pt x="17335" y="13944"/>
                  </a:lnTo>
                  <a:lnTo>
                    <a:pt x="17449" y="14198"/>
                  </a:lnTo>
                  <a:lnTo>
                    <a:pt x="17576" y="14109"/>
                  </a:lnTo>
                  <a:lnTo>
                    <a:pt x="17716" y="14084"/>
                  </a:lnTo>
                  <a:lnTo>
                    <a:pt x="17843" y="14084"/>
                  </a:lnTo>
                  <a:lnTo>
                    <a:pt x="18224" y="13995"/>
                  </a:lnTo>
                  <a:lnTo>
                    <a:pt x="18415" y="13995"/>
                  </a:lnTo>
                  <a:lnTo>
                    <a:pt x="18618" y="13931"/>
                  </a:lnTo>
                  <a:lnTo>
                    <a:pt x="19113" y="13843"/>
                  </a:lnTo>
                  <a:lnTo>
                    <a:pt x="19380" y="13843"/>
                  </a:lnTo>
                  <a:lnTo>
                    <a:pt x="19507" y="13830"/>
                  </a:lnTo>
                  <a:lnTo>
                    <a:pt x="19634" y="13804"/>
                  </a:lnTo>
                  <a:lnTo>
                    <a:pt x="19761" y="13754"/>
                  </a:lnTo>
                  <a:lnTo>
                    <a:pt x="19888" y="13754"/>
                  </a:lnTo>
                  <a:lnTo>
                    <a:pt x="20129" y="13665"/>
                  </a:lnTo>
                  <a:lnTo>
                    <a:pt x="20269" y="13665"/>
                  </a:lnTo>
                  <a:lnTo>
                    <a:pt x="20396" y="13639"/>
                  </a:lnTo>
                  <a:lnTo>
                    <a:pt x="20523" y="13627"/>
                  </a:lnTo>
                  <a:lnTo>
                    <a:pt x="20904" y="13550"/>
                  </a:lnTo>
                  <a:lnTo>
                    <a:pt x="20967" y="13931"/>
                  </a:lnTo>
                  <a:lnTo>
                    <a:pt x="21145" y="14338"/>
                  </a:lnTo>
                  <a:lnTo>
                    <a:pt x="21361" y="14935"/>
                  </a:lnTo>
                  <a:lnTo>
                    <a:pt x="21488" y="14986"/>
                  </a:lnTo>
                  <a:lnTo>
                    <a:pt x="21602" y="14820"/>
                  </a:lnTo>
                  <a:lnTo>
                    <a:pt x="21958" y="14630"/>
                  </a:lnTo>
                  <a:lnTo>
                    <a:pt x="22085" y="14592"/>
                  </a:lnTo>
                  <a:lnTo>
                    <a:pt x="22225" y="14541"/>
                  </a:lnTo>
                  <a:lnTo>
                    <a:pt x="22440" y="14439"/>
                  </a:lnTo>
                  <a:lnTo>
                    <a:pt x="22529" y="14312"/>
                  </a:lnTo>
                  <a:lnTo>
                    <a:pt x="22682" y="14312"/>
                  </a:lnTo>
                  <a:lnTo>
                    <a:pt x="23025" y="14109"/>
                  </a:lnTo>
                  <a:lnTo>
                    <a:pt x="23152" y="14020"/>
                  </a:lnTo>
                  <a:lnTo>
                    <a:pt x="23304" y="13970"/>
                  </a:lnTo>
                  <a:lnTo>
                    <a:pt x="23444" y="13906"/>
                  </a:lnTo>
                  <a:lnTo>
                    <a:pt x="23596" y="13779"/>
                  </a:lnTo>
                  <a:lnTo>
                    <a:pt x="23723" y="13716"/>
                  </a:lnTo>
                  <a:lnTo>
                    <a:pt x="23863" y="13716"/>
                  </a:lnTo>
                  <a:lnTo>
                    <a:pt x="23977" y="13589"/>
                  </a:lnTo>
                  <a:lnTo>
                    <a:pt x="24104" y="13550"/>
                  </a:lnTo>
                  <a:lnTo>
                    <a:pt x="24320" y="13436"/>
                  </a:lnTo>
                  <a:lnTo>
                    <a:pt x="24599" y="13347"/>
                  </a:lnTo>
                  <a:lnTo>
                    <a:pt x="24942" y="13436"/>
                  </a:lnTo>
                  <a:lnTo>
                    <a:pt x="25069" y="13449"/>
                  </a:lnTo>
                  <a:lnTo>
                    <a:pt x="25323" y="13525"/>
                  </a:lnTo>
                  <a:lnTo>
                    <a:pt x="25717" y="13576"/>
                  </a:lnTo>
                  <a:lnTo>
                    <a:pt x="25958" y="13703"/>
                  </a:lnTo>
                  <a:lnTo>
                    <a:pt x="26098" y="13716"/>
                  </a:lnTo>
                  <a:lnTo>
                    <a:pt x="26289" y="13779"/>
                  </a:lnTo>
                  <a:lnTo>
                    <a:pt x="26606" y="13843"/>
                  </a:lnTo>
                  <a:lnTo>
                    <a:pt x="26758" y="13804"/>
                  </a:lnTo>
                  <a:lnTo>
                    <a:pt x="26885" y="13855"/>
                  </a:lnTo>
                  <a:lnTo>
                    <a:pt x="27012" y="13868"/>
                  </a:lnTo>
                  <a:lnTo>
                    <a:pt x="27266" y="13919"/>
                  </a:lnTo>
                  <a:lnTo>
                    <a:pt x="27393" y="13982"/>
                  </a:lnTo>
                  <a:lnTo>
                    <a:pt x="27520" y="13995"/>
                  </a:lnTo>
                  <a:lnTo>
                    <a:pt x="27927" y="14008"/>
                  </a:lnTo>
                  <a:lnTo>
                    <a:pt x="28054" y="14071"/>
                  </a:lnTo>
                  <a:lnTo>
                    <a:pt x="28181" y="14122"/>
                  </a:lnTo>
                  <a:lnTo>
                    <a:pt x="28308" y="14147"/>
                  </a:lnTo>
                  <a:lnTo>
                    <a:pt x="28448" y="14122"/>
                  </a:lnTo>
                  <a:lnTo>
                    <a:pt x="28702" y="14211"/>
                  </a:lnTo>
                  <a:lnTo>
                    <a:pt x="28892" y="14236"/>
                  </a:lnTo>
                  <a:lnTo>
                    <a:pt x="29095" y="14249"/>
                  </a:lnTo>
                  <a:lnTo>
                    <a:pt x="29273" y="14249"/>
                  </a:lnTo>
                  <a:lnTo>
                    <a:pt x="29476" y="14338"/>
                  </a:lnTo>
                  <a:lnTo>
                    <a:pt x="29616" y="14312"/>
                  </a:lnTo>
                  <a:lnTo>
                    <a:pt x="29743" y="14376"/>
                  </a:lnTo>
                  <a:lnTo>
                    <a:pt x="29870" y="14363"/>
                  </a:lnTo>
                  <a:lnTo>
                    <a:pt x="30010" y="14338"/>
                  </a:lnTo>
                  <a:lnTo>
                    <a:pt x="30137" y="14401"/>
                  </a:lnTo>
                  <a:lnTo>
                    <a:pt x="30264" y="14401"/>
                  </a:lnTo>
                  <a:lnTo>
                    <a:pt x="30657" y="14452"/>
                  </a:lnTo>
                  <a:lnTo>
                    <a:pt x="30784" y="14516"/>
                  </a:lnTo>
                  <a:lnTo>
                    <a:pt x="30924" y="14478"/>
                  </a:lnTo>
                  <a:lnTo>
                    <a:pt x="31051" y="14516"/>
                  </a:lnTo>
                  <a:lnTo>
                    <a:pt x="31191" y="14490"/>
                  </a:lnTo>
                  <a:lnTo>
                    <a:pt x="31318" y="14566"/>
                  </a:lnTo>
                  <a:lnTo>
                    <a:pt x="31711" y="14566"/>
                  </a:lnTo>
                  <a:lnTo>
                    <a:pt x="32105" y="14592"/>
                  </a:lnTo>
                  <a:lnTo>
                    <a:pt x="32232" y="14643"/>
                  </a:lnTo>
                  <a:lnTo>
                    <a:pt x="32346" y="14541"/>
                  </a:lnTo>
                  <a:lnTo>
                    <a:pt x="32346" y="14287"/>
                  </a:lnTo>
                  <a:lnTo>
                    <a:pt x="32296" y="14147"/>
                  </a:lnTo>
                  <a:lnTo>
                    <a:pt x="32321" y="13944"/>
                  </a:lnTo>
                  <a:lnTo>
                    <a:pt x="29692" y="13855"/>
                  </a:lnTo>
                  <a:lnTo>
                    <a:pt x="32372" y="13843"/>
                  </a:lnTo>
                  <a:lnTo>
                    <a:pt x="32334" y="13677"/>
                  </a:lnTo>
                  <a:lnTo>
                    <a:pt x="32359" y="13500"/>
                  </a:lnTo>
                  <a:lnTo>
                    <a:pt x="32372" y="13347"/>
                  </a:lnTo>
                  <a:lnTo>
                    <a:pt x="32448" y="13169"/>
                  </a:lnTo>
                  <a:lnTo>
                    <a:pt x="32385" y="13042"/>
                  </a:lnTo>
                  <a:lnTo>
                    <a:pt x="32219" y="13106"/>
                  </a:lnTo>
                  <a:lnTo>
                    <a:pt x="32080" y="13106"/>
                  </a:lnTo>
                  <a:lnTo>
                    <a:pt x="31953" y="13093"/>
                  </a:lnTo>
                  <a:lnTo>
                    <a:pt x="31826" y="13093"/>
                  </a:lnTo>
                  <a:lnTo>
                    <a:pt x="31699" y="13042"/>
                  </a:lnTo>
                  <a:lnTo>
                    <a:pt x="31318" y="12966"/>
                  </a:lnTo>
                  <a:lnTo>
                    <a:pt x="31178" y="12966"/>
                  </a:lnTo>
                  <a:lnTo>
                    <a:pt x="31051" y="12966"/>
                  </a:lnTo>
                  <a:lnTo>
                    <a:pt x="30797" y="12954"/>
                  </a:lnTo>
                  <a:lnTo>
                    <a:pt x="30670" y="12941"/>
                  </a:lnTo>
                  <a:lnTo>
                    <a:pt x="30492" y="12928"/>
                  </a:lnTo>
                  <a:lnTo>
                    <a:pt x="30162" y="12827"/>
                  </a:lnTo>
                  <a:lnTo>
                    <a:pt x="30035" y="12814"/>
                  </a:lnTo>
                  <a:lnTo>
                    <a:pt x="29895" y="12865"/>
                  </a:lnTo>
                  <a:lnTo>
                    <a:pt x="29641" y="12763"/>
                  </a:lnTo>
                  <a:lnTo>
                    <a:pt x="29260" y="12763"/>
                  </a:lnTo>
                  <a:lnTo>
                    <a:pt x="29133" y="12700"/>
                  </a:lnTo>
                  <a:lnTo>
                    <a:pt x="28663" y="12649"/>
                  </a:lnTo>
                  <a:lnTo>
                    <a:pt x="28790" y="12649"/>
                  </a:lnTo>
                  <a:lnTo>
                    <a:pt x="28625" y="12623"/>
                  </a:lnTo>
                  <a:lnTo>
                    <a:pt x="28359" y="12598"/>
                  </a:lnTo>
                  <a:lnTo>
                    <a:pt x="28232" y="12611"/>
                  </a:lnTo>
                  <a:lnTo>
                    <a:pt x="28105" y="12547"/>
                  </a:lnTo>
                  <a:lnTo>
                    <a:pt x="27978" y="12547"/>
                  </a:lnTo>
                  <a:lnTo>
                    <a:pt x="27800" y="12458"/>
                  </a:lnTo>
                  <a:lnTo>
                    <a:pt x="27597" y="12446"/>
                  </a:lnTo>
                  <a:lnTo>
                    <a:pt x="27762" y="12331"/>
                  </a:lnTo>
                  <a:lnTo>
                    <a:pt x="27508" y="12331"/>
                  </a:lnTo>
                  <a:lnTo>
                    <a:pt x="26962" y="12331"/>
                  </a:lnTo>
                  <a:lnTo>
                    <a:pt x="28409" y="12242"/>
                  </a:lnTo>
                  <a:lnTo>
                    <a:pt x="27063" y="12242"/>
                  </a:lnTo>
                  <a:lnTo>
                    <a:pt x="28536" y="12230"/>
                  </a:lnTo>
                  <a:lnTo>
                    <a:pt x="28663" y="12204"/>
                  </a:lnTo>
                  <a:lnTo>
                    <a:pt x="28790" y="12179"/>
                  </a:lnTo>
                  <a:lnTo>
                    <a:pt x="28917" y="12179"/>
                  </a:lnTo>
                  <a:lnTo>
                    <a:pt x="29044" y="12128"/>
                  </a:lnTo>
                  <a:lnTo>
                    <a:pt x="29171" y="12128"/>
                  </a:lnTo>
                  <a:lnTo>
                    <a:pt x="29552" y="12052"/>
                  </a:lnTo>
                  <a:lnTo>
                    <a:pt x="27647" y="12052"/>
                  </a:lnTo>
                  <a:lnTo>
                    <a:pt x="29641" y="12014"/>
                  </a:lnTo>
                  <a:lnTo>
                    <a:pt x="29832" y="11988"/>
                  </a:lnTo>
                  <a:lnTo>
                    <a:pt x="30060" y="11976"/>
                  </a:lnTo>
                  <a:lnTo>
                    <a:pt x="28168" y="11861"/>
                  </a:lnTo>
                  <a:lnTo>
                    <a:pt x="30137" y="11836"/>
                  </a:lnTo>
                  <a:lnTo>
                    <a:pt x="28409" y="11722"/>
                  </a:lnTo>
                  <a:lnTo>
                    <a:pt x="30124" y="11696"/>
                  </a:lnTo>
                  <a:lnTo>
                    <a:pt x="30099" y="11569"/>
                  </a:lnTo>
                  <a:lnTo>
                    <a:pt x="30022" y="11417"/>
                  </a:lnTo>
                  <a:lnTo>
                    <a:pt x="30048" y="11264"/>
                  </a:lnTo>
                  <a:lnTo>
                    <a:pt x="30035" y="11137"/>
                  </a:lnTo>
                  <a:lnTo>
                    <a:pt x="30162" y="11125"/>
                  </a:lnTo>
                  <a:lnTo>
                    <a:pt x="30353" y="10998"/>
                  </a:lnTo>
                  <a:lnTo>
                    <a:pt x="30518" y="10960"/>
                  </a:lnTo>
                  <a:lnTo>
                    <a:pt x="30734" y="10934"/>
                  </a:lnTo>
                  <a:lnTo>
                    <a:pt x="30886" y="10820"/>
                  </a:lnTo>
                  <a:lnTo>
                    <a:pt x="31013" y="10782"/>
                  </a:lnTo>
                  <a:lnTo>
                    <a:pt x="31140" y="10782"/>
                  </a:lnTo>
                  <a:lnTo>
                    <a:pt x="31305" y="10718"/>
                  </a:lnTo>
                  <a:lnTo>
                    <a:pt x="31432" y="10693"/>
                  </a:lnTo>
                  <a:lnTo>
                    <a:pt x="31635" y="10604"/>
                  </a:lnTo>
                  <a:lnTo>
                    <a:pt x="31788" y="10604"/>
                  </a:lnTo>
                  <a:lnTo>
                    <a:pt x="32004" y="10464"/>
                  </a:lnTo>
                  <a:lnTo>
                    <a:pt x="32131" y="10426"/>
                  </a:lnTo>
                  <a:lnTo>
                    <a:pt x="32270" y="10426"/>
                  </a:lnTo>
                  <a:lnTo>
                    <a:pt x="32524" y="10375"/>
                  </a:lnTo>
                  <a:lnTo>
                    <a:pt x="32651" y="10350"/>
                  </a:lnTo>
                  <a:lnTo>
                    <a:pt x="32880" y="10223"/>
                  </a:lnTo>
                  <a:lnTo>
                    <a:pt x="33083" y="10223"/>
                  </a:lnTo>
                  <a:lnTo>
                    <a:pt x="33388" y="10274"/>
                  </a:lnTo>
                  <a:lnTo>
                    <a:pt x="33515" y="10287"/>
                  </a:lnTo>
                  <a:lnTo>
                    <a:pt x="33756" y="10375"/>
                  </a:lnTo>
                  <a:lnTo>
                    <a:pt x="33985" y="10515"/>
                  </a:lnTo>
                  <a:lnTo>
                    <a:pt x="34124" y="10502"/>
                  </a:lnTo>
                  <a:lnTo>
                    <a:pt x="34251" y="10528"/>
                  </a:lnTo>
                  <a:lnTo>
                    <a:pt x="34493" y="10655"/>
                  </a:lnTo>
                  <a:lnTo>
                    <a:pt x="34721" y="10744"/>
                  </a:lnTo>
                  <a:lnTo>
                    <a:pt x="34861" y="10769"/>
                  </a:lnTo>
                  <a:lnTo>
                    <a:pt x="35204" y="10922"/>
                  </a:lnTo>
                  <a:lnTo>
                    <a:pt x="35356" y="10909"/>
                  </a:lnTo>
                  <a:lnTo>
                    <a:pt x="35509" y="11049"/>
                  </a:lnTo>
                  <a:lnTo>
                    <a:pt x="35699" y="11099"/>
                  </a:lnTo>
                  <a:lnTo>
                    <a:pt x="35839" y="11099"/>
                  </a:lnTo>
                  <a:lnTo>
                    <a:pt x="36080" y="11188"/>
                  </a:lnTo>
                  <a:lnTo>
                    <a:pt x="36423" y="11379"/>
                  </a:lnTo>
                  <a:lnTo>
                    <a:pt x="36550" y="11391"/>
                  </a:lnTo>
                  <a:lnTo>
                    <a:pt x="36664" y="11531"/>
                  </a:lnTo>
                  <a:lnTo>
                    <a:pt x="36791" y="11379"/>
                  </a:lnTo>
                  <a:lnTo>
                    <a:pt x="36868" y="11137"/>
                  </a:lnTo>
                  <a:lnTo>
                    <a:pt x="36931" y="10998"/>
                  </a:lnTo>
                  <a:lnTo>
                    <a:pt x="36982" y="10871"/>
                  </a:lnTo>
                  <a:lnTo>
                    <a:pt x="36969" y="10718"/>
                  </a:lnTo>
                  <a:lnTo>
                    <a:pt x="37071" y="10566"/>
                  </a:lnTo>
                  <a:lnTo>
                    <a:pt x="37134" y="10426"/>
                  </a:lnTo>
                  <a:lnTo>
                    <a:pt x="37198" y="10287"/>
                  </a:lnTo>
                  <a:lnTo>
                    <a:pt x="37236" y="10134"/>
                  </a:lnTo>
                  <a:close/>
                </a:path>
              </a:pathLst>
            </a:custGeom>
            <a:solidFill>
              <a:srgbClr val="3B3E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17" name="object 4817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1365444" y="2634188"/>
              <a:ext cx="200176" cy="126674"/>
            </a:xfrm>
            <a:prstGeom prst="rect">
              <a:avLst/>
            </a:prstGeom>
          </p:spPr>
        </p:pic>
        <p:pic>
          <p:nvPicPr>
            <p:cNvPr id="4818" name="object 4818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1411897" y="2645702"/>
              <a:ext cx="44767" cy="32893"/>
            </a:xfrm>
            <a:prstGeom prst="rect">
              <a:avLst/>
            </a:prstGeom>
          </p:spPr>
        </p:pic>
        <p:sp>
          <p:nvSpPr>
            <p:cNvPr id="4819" name="object 4819" descr=""/>
            <p:cNvSpPr/>
            <p:nvPr/>
          </p:nvSpPr>
          <p:spPr>
            <a:xfrm>
              <a:off x="1417026" y="2650136"/>
              <a:ext cx="31115" cy="26034"/>
            </a:xfrm>
            <a:custGeom>
              <a:avLst/>
              <a:gdLst/>
              <a:ahLst/>
              <a:cxnLst/>
              <a:rect l="l" t="t" r="r" b="b"/>
              <a:pathLst>
                <a:path w="31115" h="26035">
                  <a:moveTo>
                    <a:pt x="13614" y="0"/>
                  </a:moveTo>
                  <a:lnTo>
                    <a:pt x="11963" y="800"/>
                  </a:lnTo>
                  <a:lnTo>
                    <a:pt x="6908" y="5499"/>
                  </a:lnTo>
                  <a:lnTo>
                    <a:pt x="5079" y="11023"/>
                  </a:lnTo>
                  <a:lnTo>
                    <a:pt x="1676" y="17183"/>
                  </a:lnTo>
                  <a:lnTo>
                    <a:pt x="800" y="19164"/>
                  </a:lnTo>
                  <a:lnTo>
                    <a:pt x="0" y="21183"/>
                  </a:lnTo>
                  <a:lnTo>
                    <a:pt x="215" y="21221"/>
                  </a:lnTo>
                  <a:lnTo>
                    <a:pt x="1879" y="21615"/>
                  </a:lnTo>
                  <a:lnTo>
                    <a:pt x="5880" y="21996"/>
                  </a:lnTo>
                  <a:lnTo>
                    <a:pt x="16611" y="22440"/>
                  </a:lnTo>
                  <a:lnTo>
                    <a:pt x="19303" y="22415"/>
                  </a:lnTo>
                  <a:lnTo>
                    <a:pt x="24053" y="23202"/>
                  </a:lnTo>
                  <a:lnTo>
                    <a:pt x="26161" y="23761"/>
                  </a:lnTo>
                  <a:lnTo>
                    <a:pt x="30937" y="25412"/>
                  </a:lnTo>
                  <a:lnTo>
                    <a:pt x="30556" y="22161"/>
                  </a:lnTo>
                  <a:lnTo>
                    <a:pt x="29590" y="21056"/>
                  </a:lnTo>
                  <a:lnTo>
                    <a:pt x="27660" y="16764"/>
                  </a:lnTo>
                  <a:lnTo>
                    <a:pt x="28117" y="14262"/>
                  </a:lnTo>
                  <a:lnTo>
                    <a:pt x="26390" y="10871"/>
                  </a:lnTo>
                  <a:lnTo>
                    <a:pt x="24396" y="10807"/>
                  </a:lnTo>
                  <a:lnTo>
                    <a:pt x="21996" y="8458"/>
                  </a:lnTo>
                  <a:lnTo>
                    <a:pt x="21920" y="6515"/>
                  </a:lnTo>
                  <a:lnTo>
                    <a:pt x="20853" y="4737"/>
                  </a:lnTo>
                  <a:lnTo>
                    <a:pt x="20446" y="4445"/>
                  </a:lnTo>
                  <a:lnTo>
                    <a:pt x="17437" y="2730"/>
                  </a:lnTo>
                  <a:lnTo>
                    <a:pt x="16687" y="927"/>
                  </a:lnTo>
                  <a:lnTo>
                    <a:pt x="15443" y="381"/>
                  </a:lnTo>
                  <a:lnTo>
                    <a:pt x="13614" y="0"/>
                  </a:lnTo>
                  <a:close/>
                </a:path>
              </a:pathLst>
            </a:custGeom>
            <a:solidFill>
              <a:srgbClr val="CAD7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0" name="object 4820" descr=""/>
            <p:cNvSpPr/>
            <p:nvPr/>
          </p:nvSpPr>
          <p:spPr>
            <a:xfrm>
              <a:off x="1446477" y="2672607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77" y="0"/>
                  </a:moveTo>
                  <a:lnTo>
                    <a:pt x="165" y="152"/>
                  </a:lnTo>
                  <a:lnTo>
                    <a:pt x="165" y="304"/>
                  </a:lnTo>
                  <a:lnTo>
                    <a:pt x="127" y="749"/>
                  </a:lnTo>
                  <a:lnTo>
                    <a:pt x="0" y="1282"/>
                  </a:lnTo>
                  <a:lnTo>
                    <a:pt x="88" y="1765"/>
                  </a:lnTo>
                  <a:lnTo>
                    <a:pt x="215" y="2197"/>
                  </a:lnTo>
                  <a:lnTo>
                    <a:pt x="393" y="2539"/>
                  </a:lnTo>
                  <a:lnTo>
                    <a:pt x="698" y="2654"/>
                  </a:lnTo>
                  <a:lnTo>
                    <a:pt x="990" y="2755"/>
                  </a:lnTo>
                  <a:lnTo>
                    <a:pt x="1295" y="2870"/>
                  </a:lnTo>
                  <a:lnTo>
                    <a:pt x="1041" y="1917"/>
                  </a:lnTo>
                  <a:lnTo>
                    <a:pt x="558" y="1295"/>
                  </a:lnTo>
                  <a:lnTo>
                    <a:pt x="254" y="29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4C4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1" name="object 4821" descr=""/>
            <p:cNvSpPr/>
            <p:nvPr/>
          </p:nvSpPr>
          <p:spPr>
            <a:xfrm>
              <a:off x="1433275" y="2661218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609" y="507"/>
                  </a:lnTo>
                  <a:lnTo>
                    <a:pt x="685" y="1422"/>
                  </a:lnTo>
                  <a:lnTo>
                    <a:pt x="838" y="2158"/>
                  </a:lnTo>
                  <a:lnTo>
                    <a:pt x="1130" y="3136"/>
                  </a:lnTo>
                  <a:lnTo>
                    <a:pt x="1282" y="3454"/>
                  </a:lnTo>
                  <a:lnTo>
                    <a:pt x="1790" y="4051"/>
                  </a:lnTo>
                  <a:lnTo>
                    <a:pt x="2209" y="4330"/>
                  </a:lnTo>
                  <a:lnTo>
                    <a:pt x="3873" y="6362"/>
                  </a:lnTo>
                  <a:lnTo>
                    <a:pt x="3492" y="6959"/>
                  </a:lnTo>
                  <a:lnTo>
                    <a:pt x="3429" y="10261"/>
                  </a:lnTo>
                  <a:lnTo>
                    <a:pt x="3492" y="10896"/>
                  </a:lnTo>
                  <a:lnTo>
                    <a:pt x="3606" y="11518"/>
                  </a:lnTo>
                  <a:lnTo>
                    <a:pt x="4279" y="11569"/>
                  </a:lnTo>
                  <a:lnTo>
                    <a:pt x="4965" y="11645"/>
                  </a:lnTo>
                  <a:lnTo>
                    <a:pt x="5803" y="11785"/>
                  </a:lnTo>
                  <a:lnTo>
                    <a:pt x="5791" y="9791"/>
                  </a:lnTo>
                  <a:lnTo>
                    <a:pt x="5676" y="8013"/>
                  </a:lnTo>
                  <a:lnTo>
                    <a:pt x="4356" y="5803"/>
                  </a:lnTo>
                  <a:lnTo>
                    <a:pt x="3594" y="5359"/>
                  </a:lnTo>
                  <a:lnTo>
                    <a:pt x="2781" y="3848"/>
                  </a:lnTo>
                  <a:lnTo>
                    <a:pt x="863" y="520"/>
                  </a:lnTo>
                  <a:lnTo>
                    <a:pt x="50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8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2" name="object 4822" descr=""/>
            <p:cNvSpPr/>
            <p:nvPr/>
          </p:nvSpPr>
          <p:spPr>
            <a:xfrm>
              <a:off x="1420018" y="2663029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4" h="9525">
                  <a:moveTo>
                    <a:pt x="6400" y="0"/>
                  </a:moveTo>
                  <a:lnTo>
                    <a:pt x="5384" y="1816"/>
                  </a:lnTo>
                  <a:lnTo>
                    <a:pt x="4152" y="3022"/>
                  </a:lnTo>
                  <a:lnTo>
                    <a:pt x="2743" y="4508"/>
                  </a:lnTo>
                  <a:lnTo>
                    <a:pt x="1409" y="5943"/>
                  </a:lnTo>
                  <a:lnTo>
                    <a:pt x="596" y="7365"/>
                  </a:lnTo>
                  <a:lnTo>
                    <a:pt x="0" y="8826"/>
                  </a:lnTo>
                  <a:lnTo>
                    <a:pt x="1968" y="8978"/>
                  </a:lnTo>
                  <a:lnTo>
                    <a:pt x="3213" y="7505"/>
                  </a:lnTo>
                  <a:lnTo>
                    <a:pt x="4292" y="6184"/>
                  </a:lnTo>
                  <a:lnTo>
                    <a:pt x="5118" y="4102"/>
                  </a:lnTo>
                  <a:lnTo>
                    <a:pt x="5702" y="2692"/>
                  </a:lnTo>
                  <a:lnTo>
                    <a:pt x="5943" y="1358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B4C4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3" name="object 4823" descr=""/>
            <p:cNvSpPr/>
            <p:nvPr/>
          </p:nvSpPr>
          <p:spPr>
            <a:xfrm>
              <a:off x="1443190" y="2651404"/>
              <a:ext cx="11430" cy="24765"/>
            </a:xfrm>
            <a:custGeom>
              <a:avLst/>
              <a:gdLst/>
              <a:ahLst/>
              <a:cxnLst/>
              <a:rect l="l" t="t" r="r" b="b"/>
              <a:pathLst>
                <a:path w="11430" h="24764">
                  <a:moveTo>
                    <a:pt x="4622" y="5880"/>
                  </a:moveTo>
                  <a:lnTo>
                    <a:pt x="4330" y="5346"/>
                  </a:lnTo>
                  <a:lnTo>
                    <a:pt x="2755" y="1828"/>
                  </a:lnTo>
                  <a:lnTo>
                    <a:pt x="2895" y="698"/>
                  </a:lnTo>
                  <a:lnTo>
                    <a:pt x="0" y="0"/>
                  </a:lnTo>
                  <a:lnTo>
                    <a:pt x="190" y="457"/>
                  </a:lnTo>
                  <a:lnTo>
                    <a:pt x="393" y="977"/>
                  </a:lnTo>
                  <a:lnTo>
                    <a:pt x="1574" y="3619"/>
                  </a:lnTo>
                  <a:lnTo>
                    <a:pt x="3073" y="4889"/>
                  </a:lnTo>
                  <a:lnTo>
                    <a:pt x="4622" y="5880"/>
                  </a:lnTo>
                  <a:close/>
                </a:path>
                <a:path w="11430" h="24764">
                  <a:moveTo>
                    <a:pt x="8724" y="15214"/>
                  </a:moveTo>
                  <a:lnTo>
                    <a:pt x="8712" y="14820"/>
                  </a:lnTo>
                  <a:lnTo>
                    <a:pt x="8331" y="12077"/>
                  </a:lnTo>
                  <a:lnTo>
                    <a:pt x="6527" y="10820"/>
                  </a:lnTo>
                  <a:lnTo>
                    <a:pt x="4787" y="8369"/>
                  </a:lnTo>
                  <a:lnTo>
                    <a:pt x="4495" y="7899"/>
                  </a:lnTo>
                  <a:lnTo>
                    <a:pt x="4724" y="10223"/>
                  </a:lnTo>
                  <a:lnTo>
                    <a:pt x="5905" y="12026"/>
                  </a:lnTo>
                  <a:lnTo>
                    <a:pt x="7035" y="13614"/>
                  </a:lnTo>
                  <a:lnTo>
                    <a:pt x="7518" y="14300"/>
                  </a:lnTo>
                  <a:lnTo>
                    <a:pt x="8140" y="14922"/>
                  </a:lnTo>
                  <a:lnTo>
                    <a:pt x="8712" y="15608"/>
                  </a:lnTo>
                  <a:lnTo>
                    <a:pt x="8724" y="15214"/>
                  </a:lnTo>
                  <a:close/>
                </a:path>
                <a:path w="11430" h="24764">
                  <a:moveTo>
                    <a:pt x="10871" y="24345"/>
                  </a:moveTo>
                  <a:lnTo>
                    <a:pt x="10414" y="22301"/>
                  </a:lnTo>
                  <a:lnTo>
                    <a:pt x="10693" y="20548"/>
                  </a:lnTo>
                  <a:lnTo>
                    <a:pt x="9918" y="17348"/>
                  </a:lnTo>
                  <a:lnTo>
                    <a:pt x="9347" y="16357"/>
                  </a:lnTo>
                  <a:lnTo>
                    <a:pt x="8724" y="15455"/>
                  </a:lnTo>
                  <a:lnTo>
                    <a:pt x="8940" y="17170"/>
                  </a:lnTo>
                  <a:lnTo>
                    <a:pt x="8775" y="18808"/>
                  </a:lnTo>
                  <a:lnTo>
                    <a:pt x="9740" y="22047"/>
                  </a:lnTo>
                  <a:lnTo>
                    <a:pt x="10337" y="23190"/>
                  </a:lnTo>
                  <a:lnTo>
                    <a:pt x="10871" y="24345"/>
                  </a:lnTo>
                  <a:close/>
                </a:path>
              </a:pathLst>
            </a:custGeom>
            <a:solidFill>
              <a:srgbClr val="7FA0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24" name="object 4824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1387729" y="2660713"/>
              <a:ext cx="44639" cy="36880"/>
            </a:xfrm>
            <a:prstGeom prst="rect">
              <a:avLst/>
            </a:prstGeom>
          </p:spPr>
        </p:pic>
        <p:sp>
          <p:nvSpPr>
            <p:cNvPr id="4825" name="object 4825" descr=""/>
            <p:cNvSpPr/>
            <p:nvPr/>
          </p:nvSpPr>
          <p:spPr>
            <a:xfrm>
              <a:off x="1392396" y="2668956"/>
              <a:ext cx="31115" cy="26670"/>
            </a:xfrm>
            <a:custGeom>
              <a:avLst/>
              <a:gdLst/>
              <a:ahLst/>
              <a:cxnLst/>
              <a:rect l="l" t="t" r="r" b="b"/>
              <a:pathLst>
                <a:path w="31115" h="26669">
                  <a:moveTo>
                    <a:pt x="5461" y="0"/>
                  </a:moveTo>
                  <a:lnTo>
                    <a:pt x="4127" y="254"/>
                  </a:lnTo>
                  <a:lnTo>
                    <a:pt x="2400" y="977"/>
                  </a:lnTo>
                  <a:lnTo>
                    <a:pt x="1498" y="2578"/>
                  </a:lnTo>
                  <a:lnTo>
                    <a:pt x="0" y="9309"/>
                  </a:lnTo>
                  <a:lnTo>
                    <a:pt x="1625" y="14897"/>
                  </a:lnTo>
                  <a:lnTo>
                    <a:pt x="2311" y="21894"/>
                  </a:lnTo>
                  <a:lnTo>
                    <a:pt x="2717" y="24028"/>
                  </a:lnTo>
                  <a:lnTo>
                    <a:pt x="3200" y="26149"/>
                  </a:lnTo>
                  <a:lnTo>
                    <a:pt x="3403" y="26060"/>
                  </a:lnTo>
                  <a:lnTo>
                    <a:pt x="4991" y="25438"/>
                  </a:lnTo>
                  <a:lnTo>
                    <a:pt x="8509" y="23495"/>
                  </a:lnTo>
                  <a:lnTo>
                    <a:pt x="17589" y="17767"/>
                  </a:lnTo>
                  <a:lnTo>
                    <a:pt x="19812" y="16217"/>
                  </a:lnTo>
                  <a:lnTo>
                    <a:pt x="24155" y="14173"/>
                  </a:lnTo>
                  <a:lnTo>
                    <a:pt x="26212" y="13436"/>
                  </a:lnTo>
                  <a:lnTo>
                    <a:pt x="31076" y="12090"/>
                  </a:lnTo>
                  <a:lnTo>
                    <a:pt x="28917" y="9626"/>
                  </a:lnTo>
                  <a:lnTo>
                    <a:pt x="27508" y="9271"/>
                  </a:lnTo>
                  <a:lnTo>
                    <a:pt x="23482" y="6819"/>
                  </a:lnTo>
                  <a:lnTo>
                    <a:pt x="22440" y="4495"/>
                  </a:lnTo>
                  <a:lnTo>
                    <a:pt x="19088" y="2679"/>
                  </a:lnTo>
                  <a:lnTo>
                    <a:pt x="17411" y="3771"/>
                  </a:lnTo>
                  <a:lnTo>
                    <a:pt x="14097" y="3187"/>
                  </a:lnTo>
                  <a:lnTo>
                    <a:pt x="12941" y="1638"/>
                  </a:lnTo>
                  <a:lnTo>
                    <a:pt x="11061" y="774"/>
                  </a:lnTo>
                  <a:lnTo>
                    <a:pt x="10553" y="762"/>
                  </a:lnTo>
                  <a:lnTo>
                    <a:pt x="7099" y="1054"/>
                  </a:lnTo>
                  <a:lnTo>
                    <a:pt x="5461" y="0"/>
                  </a:lnTo>
                  <a:close/>
                </a:path>
              </a:pathLst>
            </a:custGeom>
            <a:solidFill>
              <a:srgbClr val="CAD7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6" name="object 4826" descr=""/>
            <p:cNvSpPr/>
            <p:nvPr/>
          </p:nvSpPr>
          <p:spPr>
            <a:xfrm>
              <a:off x="1420728" y="267936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0" y="0"/>
                  </a:moveTo>
                  <a:lnTo>
                    <a:pt x="584" y="1155"/>
                  </a:lnTo>
                  <a:lnTo>
                    <a:pt x="927" y="1498"/>
                  </a:lnTo>
                  <a:lnTo>
                    <a:pt x="1282" y="1790"/>
                  </a:lnTo>
                  <a:lnTo>
                    <a:pt x="1625" y="1968"/>
                  </a:lnTo>
                  <a:lnTo>
                    <a:pt x="1930" y="1879"/>
                  </a:lnTo>
                  <a:lnTo>
                    <a:pt x="2552" y="1727"/>
                  </a:lnTo>
                  <a:lnTo>
                    <a:pt x="1803" y="1092"/>
                  </a:lnTo>
                  <a:lnTo>
                    <a:pt x="1054" y="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C4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7" name="object 4827" descr=""/>
            <p:cNvSpPr/>
            <p:nvPr/>
          </p:nvSpPr>
          <p:spPr>
            <a:xfrm>
              <a:off x="1397889" y="2677299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4">
                  <a:moveTo>
                    <a:pt x="2514" y="11950"/>
                  </a:moveTo>
                  <a:lnTo>
                    <a:pt x="1689" y="8267"/>
                  </a:lnTo>
                  <a:lnTo>
                    <a:pt x="1143" y="7035"/>
                  </a:lnTo>
                  <a:lnTo>
                    <a:pt x="749" y="5664"/>
                  </a:lnTo>
                  <a:lnTo>
                    <a:pt x="939" y="7734"/>
                  </a:lnTo>
                  <a:lnTo>
                    <a:pt x="609" y="9423"/>
                  </a:lnTo>
                  <a:lnTo>
                    <a:pt x="0" y="13385"/>
                  </a:lnTo>
                  <a:lnTo>
                    <a:pt x="139" y="15024"/>
                  </a:lnTo>
                  <a:lnTo>
                    <a:pt x="469" y="16560"/>
                  </a:lnTo>
                  <a:lnTo>
                    <a:pt x="2184" y="15570"/>
                  </a:lnTo>
                  <a:lnTo>
                    <a:pt x="2387" y="13652"/>
                  </a:lnTo>
                  <a:lnTo>
                    <a:pt x="2514" y="11950"/>
                  </a:lnTo>
                  <a:close/>
                </a:path>
                <a:path w="17144" h="17144">
                  <a:moveTo>
                    <a:pt x="16827" y="6692"/>
                  </a:moveTo>
                  <a:lnTo>
                    <a:pt x="15684" y="5054"/>
                  </a:lnTo>
                  <a:lnTo>
                    <a:pt x="14579" y="3644"/>
                  </a:lnTo>
                  <a:lnTo>
                    <a:pt x="12242" y="2590"/>
                  </a:lnTo>
                  <a:lnTo>
                    <a:pt x="9334" y="1498"/>
                  </a:lnTo>
                  <a:lnTo>
                    <a:pt x="8001" y="571"/>
                  </a:lnTo>
                  <a:lnTo>
                    <a:pt x="7670" y="406"/>
                  </a:lnTo>
                  <a:lnTo>
                    <a:pt x="7150" y="228"/>
                  </a:lnTo>
                  <a:lnTo>
                    <a:pt x="6794" y="152"/>
                  </a:lnTo>
                  <a:lnTo>
                    <a:pt x="6362" y="215"/>
                  </a:lnTo>
                  <a:lnTo>
                    <a:pt x="5791" y="0"/>
                  </a:lnTo>
                  <a:lnTo>
                    <a:pt x="5359" y="266"/>
                  </a:lnTo>
                  <a:lnTo>
                    <a:pt x="6146" y="342"/>
                  </a:lnTo>
                  <a:lnTo>
                    <a:pt x="6731" y="1054"/>
                  </a:lnTo>
                  <a:lnTo>
                    <a:pt x="9131" y="2590"/>
                  </a:lnTo>
                  <a:lnTo>
                    <a:pt x="12192" y="4025"/>
                  </a:lnTo>
                  <a:lnTo>
                    <a:pt x="13995" y="6781"/>
                  </a:lnTo>
                  <a:lnTo>
                    <a:pt x="14414" y="7264"/>
                  </a:lnTo>
                  <a:lnTo>
                    <a:pt x="14859" y="7708"/>
                  </a:lnTo>
                  <a:lnTo>
                    <a:pt x="16052" y="7048"/>
                  </a:lnTo>
                  <a:lnTo>
                    <a:pt x="16827" y="6692"/>
                  </a:lnTo>
                  <a:close/>
                </a:path>
              </a:pathLst>
            </a:custGeom>
            <a:solidFill>
              <a:srgbClr val="EAE8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8" name="object 4828" descr=""/>
            <p:cNvSpPr/>
            <p:nvPr/>
          </p:nvSpPr>
          <p:spPr>
            <a:xfrm>
              <a:off x="1405851" y="2662796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59" h="15239">
                  <a:moveTo>
                    <a:pt x="7137" y="3289"/>
                  </a:moveTo>
                  <a:lnTo>
                    <a:pt x="6858" y="3162"/>
                  </a:lnTo>
                  <a:lnTo>
                    <a:pt x="6311" y="2844"/>
                  </a:lnTo>
                  <a:lnTo>
                    <a:pt x="3302" y="1016"/>
                  </a:lnTo>
                  <a:lnTo>
                    <a:pt x="2781" y="0"/>
                  </a:lnTo>
                  <a:lnTo>
                    <a:pt x="0" y="1066"/>
                  </a:lnTo>
                  <a:lnTo>
                    <a:pt x="876" y="1651"/>
                  </a:lnTo>
                  <a:lnTo>
                    <a:pt x="3340" y="3149"/>
                  </a:lnTo>
                  <a:lnTo>
                    <a:pt x="5295" y="3365"/>
                  </a:lnTo>
                  <a:lnTo>
                    <a:pt x="7137" y="3289"/>
                  </a:lnTo>
                  <a:close/>
                </a:path>
                <a:path w="22859" h="15239">
                  <a:moveTo>
                    <a:pt x="16027" y="8966"/>
                  </a:moveTo>
                  <a:lnTo>
                    <a:pt x="15582" y="8331"/>
                  </a:lnTo>
                  <a:lnTo>
                    <a:pt x="13703" y="6286"/>
                  </a:lnTo>
                  <a:lnTo>
                    <a:pt x="11506" y="6261"/>
                  </a:lnTo>
                  <a:lnTo>
                    <a:pt x="8686" y="5245"/>
                  </a:lnTo>
                  <a:lnTo>
                    <a:pt x="8178" y="5016"/>
                  </a:lnTo>
                  <a:lnTo>
                    <a:pt x="9690" y="6794"/>
                  </a:lnTo>
                  <a:lnTo>
                    <a:pt x="11684" y="7620"/>
                  </a:lnTo>
                  <a:lnTo>
                    <a:pt x="13512" y="8280"/>
                  </a:lnTo>
                  <a:lnTo>
                    <a:pt x="14300" y="8572"/>
                  </a:lnTo>
                  <a:lnTo>
                    <a:pt x="15163" y="8724"/>
                  </a:lnTo>
                  <a:lnTo>
                    <a:pt x="16027" y="8966"/>
                  </a:lnTo>
                  <a:close/>
                </a:path>
                <a:path w="22859" h="15239">
                  <a:moveTo>
                    <a:pt x="22758" y="14947"/>
                  </a:moveTo>
                  <a:lnTo>
                    <a:pt x="21221" y="13525"/>
                  </a:lnTo>
                  <a:lnTo>
                    <a:pt x="20447" y="11925"/>
                  </a:lnTo>
                  <a:lnTo>
                    <a:pt x="18008" y="9728"/>
                  </a:lnTo>
                  <a:lnTo>
                    <a:pt x="16967" y="9232"/>
                  </a:lnTo>
                  <a:lnTo>
                    <a:pt x="15951" y="8839"/>
                  </a:lnTo>
                  <a:lnTo>
                    <a:pt x="17094" y="10134"/>
                  </a:lnTo>
                  <a:lnTo>
                    <a:pt x="17894" y="11582"/>
                  </a:lnTo>
                  <a:lnTo>
                    <a:pt x="20523" y="13703"/>
                  </a:lnTo>
                  <a:lnTo>
                    <a:pt x="21666" y="14287"/>
                  </a:lnTo>
                  <a:lnTo>
                    <a:pt x="22758" y="14947"/>
                  </a:lnTo>
                  <a:close/>
                </a:path>
              </a:pathLst>
            </a:custGeom>
            <a:solidFill>
              <a:srgbClr val="7FA0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29" name="object 4829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1425968" y="2656421"/>
              <a:ext cx="45415" cy="34137"/>
            </a:xfrm>
            <a:prstGeom prst="rect">
              <a:avLst/>
            </a:prstGeom>
          </p:spPr>
        </p:pic>
        <p:sp>
          <p:nvSpPr>
            <p:cNvPr id="4830" name="object 4830" descr=""/>
            <p:cNvSpPr/>
            <p:nvPr/>
          </p:nvSpPr>
          <p:spPr>
            <a:xfrm>
              <a:off x="1431977" y="2663370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5">
                  <a:moveTo>
                    <a:pt x="6883" y="0"/>
                  </a:moveTo>
                  <a:lnTo>
                    <a:pt x="5714" y="0"/>
                  </a:lnTo>
                  <a:lnTo>
                    <a:pt x="3708" y="469"/>
                  </a:lnTo>
                  <a:lnTo>
                    <a:pt x="2565" y="1905"/>
                  </a:lnTo>
                  <a:lnTo>
                    <a:pt x="0" y="8305"/>
                  </a:lnTo>
                  <a:lnTo>
                    <a:pt x="711" y="14084"/>
                  </a:lnTo>
                  <a:lnTo>
                    <a:pt x="266" y="21107"/>
                  </a:lnTo>
                  <a:lnTo>
                    <a:pt x="330" y="23279"/>
                  </a:lnTo>
                  <a:lnTo>
                    <a:pt x="457" y="25438"/>
                  </a:lnTo>
                  <a:lnTo>
                    <a:pt x="673" y="25387"/>
                  </a:lnTo>
                  <a:lnTo>
                    <a:pt x="2349" y="25031"/>
                  </a:lnTo>
                  <a:lnTo>
                    <a:pt x="6121" y="23672"/>
                  </a:lnTo>
                  <a:lnTo>
                    <a:pt x="16014" y="19481"/>
                  </a:lnTo>
                  <a:lnTo>
                    <a:pt x="18440" y="18313"/>
                  </a:lnTo>
                  <a:lnTo>
                    <a:pt x="23063" y="16979"/>
                  </a:lnTo>
                  <a:lnTo>
                    <a:pt x="25209" y="16598"/>
                  </a:lnTo>
                  <a:lnTo>
                    <a:pt x="29273" y="16116"/>
                  </a:lnTo>
                  <a:lnTo>
                    <a:pt x="30238" y="16040"/>
                  </a:lnTo>
                  <a:lnTo>
                    <a:pt x="28498" y="13271"/>
                  </a:lnTo>
                  <a:lnTo>
                    <a:pt x="27165" y="12687"/>
                  </a:lnTo>
                  <a:lnTo>
                    <a:pt x="23571" y="9626"/>
                  </a:lnTo>
                  <a:lnTo>
                    <a:pt x="22923" y="7162"/>
                  </a:lnTo>
                  <a:lnTo>
                    <a:pt x="19913" y="4826"/>
                  </a:lnTo>
                  <a:lnTo>
                    <a:pt x="18072" y="5638"/>
                  </a:lnTo>
                  <a:lnTo>
                    <a:pt x="14909" y="4533"/>
                  </a:lnTo>
                  <a:lnTo>
                    <a:pt x="14008" y="2806"/>
                  </a:lnTo>
                  <a:lnTo>
                    <a:pt x="12280" y="1663"/>
                  </a:lnTo>
                  <a:lnTo>
                    <a:pt x="11785" y="1562"/>
                  </a:lnTo>
                  <a:lnTo>
                    <a:pt x="8331" y="1295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CAD7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1" name="object 4831" descr=""/>
            <p:cNvSpPr/>
            <p:nvPr/>
          </p:nvSpPr>
          <p:spPr>
            <a:xfrm>
              <a:off x="1435277" y="2672549"/>
              <a:ext cx="18415" cy="15875"/>
            </a:xfrm>
            <a:custGeom>
              <a:avLst/>
              <a:gdLst/>
              <a:ahLst/>
              <a:cxnLst/>
              <a:rect l="l" t="t" r="r" b="b"/>
              <a:pathLst>
                <a:path w="18415" h="15875">
                  <a:moveTo>
                    <a:pt x="2844" y="11252"/>
                  </a:moveTo>
                  <a:lnTo>
                    <a:pt x="2616" y="7493"/>
                  </a:lnTo>
                  <a:lnTo>
                    <a:pt x="2273" y="6172"/>
                  </a:lnTo>
                  <a:lnTo>
                    <a:pt x="2108" y="4762"/>
                  </a:lnTo>
                  <a:lnTo>
                    <a:pt x="1955" y="6832"/>
                  </a:lnTo>
                  <a:lnTo>
                    <a:pt x="1358" y="8445"/>
                  </a:lnTo>
                  <a:lnTo>
                    <a:pt x="127" y="12268"/>
                  </a:lnTo>
                  <a:lnTo>
                    <a:pt x="0" y="13893"/>
                  </a:lnTo>
                  <a:lnTo>
                    <a:pt x="88" y="15468"/>
                  </a:lnTo>
                  <a:lnTo>
                    <a:pt x="1930" y="14770"/>
                  </a:lnTo>
                  <a:lnTo>
                    <a:pt x="2438" y="12903"/>
                  </a:lnTo>
                  <a:lnTo>
                    <a:pt x="2844" y="11252"/>
                  </a:lnTo>
                  <a:close/>
                </a:path>
                <a:path w="18415" h="15875">
                  <a:moveTo>
                    <a:pt x="17818" y="8369"/>
                  </a:moveTo>
                  <a:lnTo>
                    <a:pt x="16954" y="6565"/>
                  </a:lnTo>
                  <a:lnTo>
                    <a:pt x="16090" y="5016"/>
                  </a:lnTo>
                  <a:lnTo>
                    <a:pt x="13944" y="3581"/>
                  </a:lnTo>
                  <a:lnTo>
                    <a:pt x="11252" y="2044"/>
                  </a:lnTo>
                  <a:lnTo>
                    <a:pt x="10375" y="1181"/>
                  </a:lnTo>
                  <a:lnTo>
                    <a:pt x="8521" y="292"/>
                  </a:lnTo>
                  <a:lnTo>
                    <a:pt x="7988" y="0"/>
                  </a:lnTo>
                  <a:lnTo>
                    <a:pt x="7531" y="190"/>
                  </a:lnTo>
                  <a:lnTo>
                    <a:pt x="8293" y="393"/>
                  </a:lnTo>
                  <a:lnTo>
                    <a:pt x="8750" y="1193"/>
                  </a:lnTo>
                  <a:lnTo>
                    <a:pt x="10871" y="3086"/>
                  </a:lnTo>
                  <a:lnTo>
                    <a:pt x="13665" y="5003"/>
                  </a:lnTo>
                  <a:lnTo>
                    <a:pt x="15011" y="8001"/>
                  </a:lnTo>
                  <a:lnTo>
                    <a:pt x="15341" y="8547"/>
                  </a:lnTo>
                  <a:lnTo>
                    <a:pt x="15709" y="9067"/>
                  </a:lnTo>
                  <a:lnTo>
                    <a:pt x="16344" y="8826"/>
                  </a:lnTo>
                  <a:lnTo>
                    <a:pt x="16992" y="8610"/>
                  </a:lnTo>
                  <a:lnTo>
                    <a:pt x="17818" y="8369"/>
                  </a:lnTo>
                  <a:close/>
                </a:path>
              </a:pathLst>
            </a:custGeom>
            <a:solidFill>
              <a:srgbClr val="EAE8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2" name="object 4832" descr=""/>
            <p:cNvSpPr/>
            <p:nvPr/>
          </p:nvSpPr>
          <p:spPr>
            <a:xfrm>
              <a:off x="1447571" y="2659024"/>
              <a:ext cx="20320" cy="18415"/>
            </a:xfrm>
            <a:custGeom>
              <a:avLst/>
              <a:gdLst/>
              <a:ahLst/>
              <a:cxnLst/>
              <a:rect l="l" t="t" r="r" b="b"/>
              <a:pathLst>
                <a:path w="20319" h="18414">
                  <a:moveTo>
                    <a:pt x="6692" y="3937"/>
                  </a:moveTo>
                  <a:lnTo>
                    <a:pt x="6197" y="3581"/>
                  </a:lnTo>
                  <a:lnTo>
                    <a:pt x="5956" y="3365"/>
                  </a:lnTo>
                  <a:lnTo>
                    <a:pt x="3276" y="1079"/>
                  </a:lnTo>
                  <a:lnTo>
                    <a:pt x="2921" y="0"/>
                  </a:lnTo>
                  <a:lnTo>
                    <a:pt x="127" y="558"/>
                  </a:lnTo>
                  <a:lnTo>
                    <a:pt x="0" y="596"/>
                  </a:lnTo>
                  <a:lnTo>
                    <a:pt x="774" y="1308"/>
                  </a:lnTo>
                  <a:lnTo>
                    <a:pt x="2971" y="3187"/>
                  </a:lnTo>
                  <a:lnTo>
                    <a:pt x="4864" y="3708"/>
                  </a:lnTo>
                  <a:lnTo>
                    <a:pt x="6692" y="3937"/>
                  </a:lnTo>
                  <a:close/>
                </a:path>
                <a:path w="20319" h="18414">
                  <a:moveTo>
                    <a:pt x="14554" y="10972"/>
                  </a:moveTo>
                  <a:lnTo>
                    <a:pt x="14389" y="10617"/>
                  </a:lnTo>
                  <a:lnTo>
                    <a:pt x="14211" y="10274"/>
                  </a:lnTo>
                  <a:lnTo>
                    <a:pt x="12687" y="7950"/>
                  </a:lnTo>
                  <a:lnTo>
                    <a:pt x="10528" y="7581"/>
                  </a:lnTo>
                  <a:lnTo>
                    <a:pt x="8851" y="6654"/>
                  </a:lnTo>
                  <a:lnTo>
                    <a:pt x="7912" y="6121"/>
                  </a:lnTo>
                  <a:lnTo>
                    <a:pt x="7442" y="5816"/>
                  </a:lnTo>
                  <a:lnTo>
                    <a:pt x="8648" y="7810"/>
                  </a:lnTo>
                  <a:lnTo>
                    <a:pt x="10477" y="8940"/>
                  </a:lnTo>
                  <a:lnTo>
                    <a:pt x="12179" y="9893"/>
                  </a:lnTo>
                  <a:lnTo>
                    <a:pt x="12915" y="10299"/>
                  </a:lnTo>
                  <a:lnTo>
                    <a:pt x="13741" y="10604"/>
                  </a:lnTo>
                  <a:lnTo>
                    <a:pt x="14554" y="10972"/>
                  </a:lnTo>
                  <a:close/>
                </a:path>
                <a:path w="20319" h="18414">
                  <a:moveTo>
                    <a:pt x="20243" y="17957"/>
                  </a:moveTo>
                  <a:lnTo>
                    <a:pt x="18948" y="16306"/>
                  </a:lnTo>
                  <a:lnTo>
                    <a:pt x="18453" y="14605"/>
                  </a:lnTo>
                  <a:lnTo>
                    <a:pt x="16395" y="12039"/>
                  </a:lnTo>
                  <a:lnTo>
                    <a:pt x="15455" y="11391"/>
                  </a:lnTo>
                  <a:lnTo>
                    <a:pt x="14503" y="10845"/>
                  </a:lnTo>
                  <a:lnTo>
                    <a:pt x="15430" y="12306"/>
                  </a:lnTo>
                  <a:lnTo>
                    <a:pt x="15989" y="13855"/>
                  </a:lnTo>
                  <a:lnTo>
                    <a:pt x="18237" y="16370"/>
                  </a:lnTo>
                  <a:lnTo>
                    <a:pt x="19265" y="17132"/>
                  </a:lnTo>
                  <a:lnTo>
                    <a:pt x="20243" y="17957"/>
                  </a:lnTo>
                  <a:close/>
                </a:path>
              </a:pathLst>
            </a:custGeom>
            <a:solidFill>
              <a:srgbClr val="7FA0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33" name="object 4833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432661" y="2670886"/>
              <a:ext cx="43814" cy="36969"/>
            </a:xfrm>
            <a:prstGeom prst="rect">
              <a:avLst/>
            </a:prstGeom>
          </p:spPr>
        </p:pic>
        <p:sp>
          <p:nvSpPr>
            <p:cNvPr id="4834" name="object 4834" descr=""/>
            <p:cNvSpPr/>
            <p:nvPr/>
          </p:nvSpPr>
          <p:spPr>
            <a:xfrm>
              <a:off x="1437511" y="2673983"/>
              <a:ext cx="29845" cy="29209"/>
            </a:xfrm>
            <a:custGeom>
              <a:avLst/>
              <a:gdLst/>
              <a:ahLst/>
              <a:cxnLst/>
              <a:rect l="l" t="t" r="r" b="b"/>
              <a:pathLst>
                <a:path w="29844" h="29210">
                  <a:moveTo>
                    <a:pt x="18313" y="0"/>
                  </a:moveTo>
                  <a:lnTo>
                    <a:pt x="16522" y="381"/>
                  </a:lnTo>
                  <a:lnTo>
                    <a:pt x="10477" y="3733"/>
                  </a:lnTo>
                  <a:lnTo>
                    <a:pt x="7378" y="8648"/>
                  </a:lnTo>
                  <a:lnTo>
                    <a:pt x="2590" y="13804"/>
                  </a:lnTo>
                  <a:lnTo>
                    <a:pt x="1270" y="15532"/>
                  </a:lnTo>
                  <a:lnTo>
                    <a:pt x="0" y="17297"/>
                  </a:lnTo>
                  <a:lnTo>
                    <a:pt x="203" y="17386"/>
                  </a:lnTo>
                  <a:lnTo>
                    <a:pt x="1727" y="18173"/>
                  </a:lnTo>
                  <a:lnTo>
                    <a:pt x="5511" y="19494"/>
                  </a:lnTo>
                  <a:lnTo>
                    <a:pt x="15824" y="22504"/>
                  </a:lnTo>
                  <a:lnTo>
                    <a:pt x="18453" y="23139"/>
                  </a:lnTo>
                  <a:lnTo>
                    <a:pt x="22872" y="25031"/>
                  </a:lnTo>
                  <a:lnTo>
                    <a:pt x="24777" y="26085"/>
                  </a:lnTo>
                  <a:lnTo>
                    <a:pt x="29019" y="28829"/>
                  </a:lnTo>
                  <a:lnTo>
                    <a:pt x="29425" y="25590"/>
                  </a:lnTo>
                  <a:lnTo>
                    <a:pt x="28752" y="24282"/>
                  </a:lnTo>
                  <a:lnTo>
                    <a:pt x="27914" y="19646"/>
                  </a:lnTo>
                  <a:lnTo>
                    <a:pt x="28968" y="17322"/>
                  </a:lnTo>
                  <a:lnTo>
                    <a:pt x="28105" y="13614"/>
                  </a:lnTo>
                  <a:lnTo>
                    <a:pt x="26174" y="13081"/>
                  </a:lnTo>
                  <a:lnTo>
                    <a:pt x="24409" y="10223"/>
                  </a:lnTo>
                  <a:lnTo>
                    <a:pt x="24803" y="8318"/>
                  </a:lnTo>
                  <a:lnTo>
                    <a:pt x="24193" y="6350"/>
                  </a:lnTo>
                  <a:lnTo>
                    <a:pt x="23876" y="5956"/>
                  </a:lnTo>
                  <a:lnTo>
                    <a:pt x="21374" y="3568"/>
                  </a:lnTo>
                  <a:lnTo>
                    <a:pt x="21069" y="1651"/>
                  </a:lnTo>
                  <a:lnTo>
                    <a:pt x="20154" y="901"/>
                  </a:lnTo>
                  <a:lnTo>
                    <a:pt x="18313" y="0"/>
                  </a:lnTo>
                  <a:close/>
                </a:path>
              </a:pathLst>
            </a:custGeom>
            <a:solidFill>
              <a:srgbClr val="CAD7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5" name="object 4835" descr=""/>
            <p:cNvSpPr/>
            <p:nvPr/>
          </p:nvSpPr>
          <p:spPr>
            <a:xfrm>
              <a:off x="1440281" y="2685376"/>
              <a:ext cx="19050" cy="13335"/>
            </a:xfrm>
            <a:custGeom>
              <a:avLst/>
              <a:gdLst/>
              <a:ahLst/>
              <a:cxnLst/>
              <a:rect l="l" t="t" r="r" b="b"/>
              <a:pathLst>
                <a:path w="19050" h="13335">
                  <a:moveTo>
                    <a:pt x="8343" y="127"/>
                  </a:moveTo>
                  <a:lnTo>
                    <a:pt x="6921" y="1638"/>
                  </a:lnTo>
                  <a:lnTo>
                    <a:pt x="5435" y="2514"/>
                  </a:lnTo>
                  <a:lnTo>
                    <a:pt x="2070" y="4686"/>
                  </a:lnTo>
                  <a:lnTo>
                    <a:pt x="939" y="5880"/>
                  </a:lnTo>
                  <a:lnTo>
                    <a:pt x="0" y="7150"/>
                  </a:lnTo>
                  <a:lnTo>
                    <a:pt x="1879" y="7772"/>
                  </a:lnTo>
                  <a:lnTo>
                    <a:pt x="3441" y="6642"/>
                  </a:lnTo>
                  <a:lnTo>
                    <a:pt x="4800" y="5626"/>
                  </a:lnTo>
                  <a:lnTo>
                    <a:pt x="6108" y="3797"/>
                  </a:lnTo>
                  <a:lnTo>
                    <a:pt x="7010" y="2565"/>
                  </a:lnTo>
                  <a:lnTo>
                    <a:pt x="7569" y="1333"/>
                  </a:lnTo>
                  <a:lnTo>
                    <a:pt x="8343" y="127"/>
                  </a:lnTo>
                  <a:close/>
                </a:path>
                <a:path w="19050" h="13335">
                  <a:moveTo>
                    <a:pt x="19011" y="9144"/>
                  </a:moveTo>
                  <a:lnTo>
                    <a:pt x="18262" y="6692"/>
                  </a:lnTo>
                  <a:lnTo>
                    <a:pt x="17145" y="3784"/>
                  </a:lnTo>
                  <a:lnTo>
                    <a:pt x="17043" y="2755"/>
                  </a:lnTo>
                  <a:lnTo>
                    <a:pt x="16141" y="711"/>
                  </a:lnTo>
                  <a:lnTo>
                    <a:pt x="15913" y="139"/>
                  </a:lnTo>
                  <a:lnTo>
                    <a:pt x="15430" y="0"/>
                  </a:lnTo>
                  <a:lnTo>
                    <a:pt x="15900" y="635"/>
                  </a:lnTo>
                  <a:lnTo>
                    <a:pt x="15748" y="1549"/>
                  </a:lnTo>
                  <a:lnTo>
                    <a:pt x="15722" y="2298"/>
                  </a:lnTo>
                  <a:lnTo>
                    <a:pt x="15748" y="3111"/>
                  </a:lnTo>
                  <a:lnTo>
                    <a:pt x="15849" y="3670"/>
                  </a:lnTo>
                  <a:lnTo>
                    <a:pt x="16192" y="4356"/>
                  </a:lnTo>
                  <a:lnTo>
                    <a:pt x="17145" y="7594"/>
                  </a:lnTo>
                  <a:lnTo>
                    <a:pt x="16294" y="10782"/>
                  </a:lnTo>
                  <a:lnTo>
                    <a:pt x="16192" y="11417"/>
                  </a:lnTo>
                  <a:lnTo>
                    <a:pt x="16154" y="12039"/>
                  </a:lnTo>
                  <a:lnTo>
                    <a:pt x="17449" y="12496"/>
                  </a:lnTo>
                  <a:lnTo>
                    <a:pt x="18224" y="12839"/>
                  </a:lnTo>
                  <a:lnTo>
                    <a:pt x="18694" y="10896"/>
                  </a:lnTo>
                  <a:lnTo>
                    <a:pt x="19011" y="9144"/>
                  </a:lnTo>
                  <a:close/>
                </a:path>
              </a:pathLst>
            </a:custGeom>
            <a:solidFill>
              <a:srgbClr val="EAE8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6" name="object 4836" descr=""/>
            <p:cNvSpPr/>
            <p:nvPr/>
          </p:nvSpPr>
          <p:spPr>
            <a:xfrm>
              <a:off x="1467688" y="2678226"/>
              <a:ext cx="5715" cy="26670"/>
            </a:xfrm>
            <a:custGeom>
              <a:avLst/>
              <a:gdLst/>
              <a:ahLst/>
              <a:cxnLst/>
              <a:rect l="l" t="t" r="r" b="b"/>
              <a:pathLst>
                <a:path w="5715" h="26669">
                  <a:moveTo>
                    <a:pt x="3073" y="6819"/>
                  </a:moveTo>
                  <a:lnTo>
                    <a:pt x="2984" y="6527"/>
                  </a:lnTo>
                  <a:lnTo>
                    <a:pt x="2857" y="5905"/>
                  </a:lnTo>
                  <a:lnTo>
                    <a:pt x="2235" y="2451"/>
                  </a:lnTo>
                  <a:lnTo>
                    <a:pt x="2641" y="1384"/>
                  </a:lnTo>
                  <a:lnTo>
                    <a:pt x="127" y="63"/>
                  </a:lnTo>
                  <a:lnTo>
                    <a:pt x="0" y="0"/>
                  </a:lnTo>
                  <a:lnTo>
                    <a:pt x="63" y="495"/>
                  </a:lnTo>
                  <a:lnTo>
                    <a:pt x="660" y="3886"/>
                  </a:lnTo>
                  <a:lnTo>
                    <a:pt x="1803" y="5486"/>
                  </a:lnTo>
                  <a:lnTo>
                    <a:pt x="3073" y="6819"/>
                  </a:lnTo>
                  <a:close/>
                </a:path>
                <a:path w="5715" h="26669">
                  <a:moveTo>
                    <a:pt x="5194" y="13728"/>
                  </a:moveTo>
                  <a:lnTo>
                    <a:pt x="3746" y="12077"/>
                  </a:lnTo>
                  <a:lnTo>
                    <a:pt x="2844" y="9804"/>
                  </a:lnTo>
                  <a:lnTo>
                    <a:pt x="2476" y="8750"/>
                  </a:lnTo>
                  <a:lnTo>
                    <a:pt x="2146" y="11061"/>
                  </a:lnTo>
                  <a:lnTo>
                    <a:pt x="2844" y="13106"/>
                  </a:lnTo>
                  <a:lnTo>
                    <a:pt x="3568" y="14909"/>
                  </a:lnTo>
                  <a:lnTo>
                    <a:pt x="3873" y="15684"/>
                  </a:lnTo>
                  <a:lnTo>
                    <a:pt x="4330" y="16446"/>
                  </a:lnTo>
                  <a:lnTo>
                    <a:pt x="4724" y="17246"/>
                  </a:lnTo>
                  <a:lnTo>
                    <a:pt x="4762" y="17106"/>
                  </a:lnTo>
                  <a:lnTo>
                    <a:pt x="4826" y="16865"/>
                  </a:lnTo>
                  <a:lnTo>
                    <a:pt x="4902" y="16484"/>
                  </a:lnTo>
                  <a:lnTo>
                    <a:pt x="5194" y="13728"/>
                  </a:lnTo>
                  <a:close/>
                </a:path>
                <a:path w="5715" h="26669">
                  <a:moveTo>
                    <a:pt x="5473" y="19227"/>
                  </a:moveTo>
                  <a:lnTo>
                    <a:pt x="5143" y="18135"/>
                  </a:lnTo>
                  <a:lnTo>
                    <a:pt x="4762" y="17106"/>
                  </a:lnTo>
                  <a:lnTo>
                    <a:pt x="4559" y="18821"/>
                  </a:lnTo>
                  <a:lnTo>
                    <a:pt x="4013" y="20370"/>
                  </a:lnTo>
                  <a:lnTo>
                    <a:pt x="4165" y="23749"/>
                  </a:lnTo>
                  <a:lnTo>
                    <a:pt x="4470" y="24993"/>
                  </a:lnTo>
                  <a:lnTo>
                    <a:pt x="4711" y="26250"/>
                  </a:lnTo>
                  <a:lnTo>
                    <a:pt x="4762" y="24155"/>
                  </a:lnTo>
                  <a:lnTo>
                    <a:pt x="5448" y="22517"/>
                  </a:lnTo>
                  <a:lnTo>
                    <a:pt x="5473" y="19227"/>
                  </a:lnTo>
                  <a:close/>
                </a:path>
              </a:pathLst>
            </a:custGeom>
            <a:solidFill>
              <a:srgbClr val="7FA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7" name="object 4837" descr=""/>
            <p:cNvSpPr/>
            <p:nvPr/>
          </p:nvSpPr>
          <p:spPr>
            <a:xfrm>
              <a:off x="1417777" y="2663558"/>
              <a:ext cx="36830" cy="26034"/>
            </a:xfrm>
            <a:custGeom>
              <a:avLst/>
              <a:gdLst/>
              <a:ahLst/>
              <a:cxnLst/>
              <a:rect l="l" t="t" r="r" b="b"/>
              <a:pathLst>
                <a:path w="36830" h="26035">
                  <a:moveTo>
                    <a:pt x="14071" y="1371"/>
                  </a:moveTo>
                  <a:lnTo>
                    <a:pt x="13639" y="1371"/>
                  </a:lnTo>
                  <a:lnTo>
                    <a:pt x="13512" y="1003"/>
                  </a:lnTo>
                  <a:lnTo>
                    <a:pt x="12687" y="533"/>
                  </a:lnTo>
                  <a:lnTo>
                    <a:pt x="12077" y="406"/>
                  </a:lnTo>
                  <a:lnTo>
                    <a:pt x="10477" y="469"/>
                  </a:lnTo>
                  <a:lnTo>
                    <a:pt x="9575" y="977"/>
                  </a:lnTo>
                  <a:lnTo>
                    <a:pt x="7366" y="876"/>
                  </a:lnTo>
                  <a:lnTo>
                    <a:pt x="6413" y="114"/>
                  </a:lnTo>
                  <a:lnTo>
                    <a:pt x="4013" y="0"/>
                  </a:lnTo>
                  <a:lnTo>
                    <a:pt x="2438" y="863"/>
                  </a:lnTo>
                  <a:lnTo>
                    <a:pt x="1181" y="1282"/>
                  </a:lnTo>
                  <a:lnTo>
                    <a:pt x="165" y="2095"/>
                  </a:lnTo>
                  <a:lnTo>
                    <a:pt x="0" y="2425"/>
                  </a:lnTo>
                  <a:lnTo>
                    <a:pt x="1282" y="2667"/>
                  </a:lnTo>
                  <a:lnTo>
                    <a:pt x="2082" y="2743"/>
                  </a:lnTo>
                  <a:lnTo>
                    <a:pt x="5359" y="3873"/>
                  </a:lnTo>
                  <a:lnTo>
                    <a:pt x="7010" y="5588"/>
                  </a:lnTo>
                  <a:lnTo>
                    <a:pt x="7721" y="6616"/>
                  </a:lnTo>
                  <a:lnTo>
                    <a:pt x="9055" y="8191"/>
                  </a:lnTo>
                  <a:lnTo>
                    <a:pt x="10274" y="9194"/>
                  </a:lnTo>
                  <a:lnTo>
                    <a:pt x="10477" y="9855"/>
                  </a:lnTo>
                  <a:lnTo>
                    <a:pt x="10668" y="9144"/>
                  </a:lnTo>
                  <a:lnTo>
                    <a:pt x="10845" y="8331"/>
                  </a:lnTo>
                  <a:lnTo>
                    <a:pt x="11582" y="6858"/>
                  </a:lnTo>
                  <a:lnTo>
                    <a:pt x="11747" y="3200"/>
                  </a:lnTo>
                  <a:lnTo>
                    <a:pt x="13004" y="2692"/>
                  </a:lnTo>
                  <a:lnTo>
                    <a:pt x="14071" y="1371"/>
                  </a:lnTo>
                  <a:close/>
                </a:path>
                <a:path w="36830" h="26035">
                  <a:moveTo>
                    <a:pt x="36512" y="20726"/>
                  </a:moveTo>
                  <a:lnTo>
                    <a:pt x="36156" y="19405"/>
                  </a:lnTo>
                  <a:lnTo>
                    <a:pt x="35458" y="17475"/>
                  </a:lnTo>
                  <a:lnTo>
                    <a:pt x="34226" y="16205"/>
                  </a:lnTo>
                  <a:lnTo>
                    <a:pt x="33388" y="16408"/>
                  </a:lnTo>
                  <a:lnTo>
                    <a:pt x="32766" y="16319"/>
                  </a:lnTo>
                  <a:lnTo>
                    <a:pt x="31572" y="17297"/>
                  </a:lnTo>
                  <a:lnTo>
                    <a:pt x="30353" y="18249"/>
                  </a:lnTo>
                  <a:lnTo>
                    <a:pt x="28257" y="19989"/>
                  </a:lnTo>
                  <a:lnTo>
                    <a:pt x="26924" y="20358"/>
                  </a:lnTo>
                  <a:lnTo>
                    <a:pt x="24066" y="20840"/>
                  </a:lnTo>
                  <a:lnTo>
                    <a:pt x="22212" y="20751"/>
                  </a:lnTo>
                  <a:lnTo>
                    <a:pt x="20497" y="20980"/>
                  </a:lnTo>
                  <a:lnTo>
                    <a:pt x="23914" y="25095"/>
                  </a:lnTo>
                  <a:lnTo>
                    <a:pt x="24968" y="25793"/>
                  </a:lnTo>
                  <a:lnTo>
                    <a:pt x="25374" y="25971"/>
                  </a:lnTo>
                  <a:lnTo>
                    <a:pt x="27114" y="25654"/>
                  </a:lnTo>
                  <a:lnTo>
                    <a:pt x="27952" y="25311"/>
                  </a:lnTo>
                  <a:lnTo>
                    <a:pt x="29845" y="25133"/>
                  </a:lnTo>
                  <a:lnTo>
                    <a:pt x="30721" y="25374"/>
                  </a:lnTo>
                  <a:lnTo>
                    <a:pt x="32639" y="25044"/>
                  </a:lnTo>
                  <a:lnTo>
                    <a:pt x="33134" y="24511"/>
                  </a:lnTo>
                  <a:lnTo>
                    <a:pt x="34874" y="23469"/>
                  </a:lnTo>
                  <a:lnTo>
                    <a:pt x="35864" y="22974"/>
                  </a:lnTo>
                  <a:lnTo>
                    <a:pt x="36512" y="20726"/>
                  </a:lnTo>
                  <a:close/>
                </a:path>
              </a:pathLst>
            </a:custGeom>
            <a:solidFill>
              <a:srgbClr val="C58046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8" name="object 4838" descr=""/>
            <p:cNvSpPr/>
            <p:nvPr/>
          </p:nvSpPr>
          <p:spPr>
            <a:xfrm>
              <a:off x="1446466" y="2687569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30" h="22860">
                  <a:moveTo>
                    <a:pt x="8547" y="546"/>
                  </a:moveTo>
                  <a:lnTo>
                    <a:pt x="8153" y="1066"/>
                  </a:lnTo>
                  <a:lnTo>
                    <a:pt x="7848" y="1333"/>
                  </a:lnTo>
                  <a:lnTo>
                    <a:pt x="7607" y="1701"/>
                  </a:lnTo>
                  <a:lnTo>
                    <a:pt x="7035" y="2171"/>
                  </a:lnTo>
                  <a:lnTo>
                    <a:pt x="6476" y="2171"/>
                  </a:lnTo>
                  <a:lnTo>
                    <a:pt x="4635" y="4419"/>
                  </a:lnTo>
                  <a:lnTo>
                    <a:pt x="1015" y="5372"/>
                  </a:lnTo>
                  <a:lnTo>
                    <a:pt x="0" y="7962"/>
                  </a:lnTo>
                  <a:lnTo>
                    <a:pt x="25" y="8166"/>
                  </a:lnTo>
                  <a:lnTo>
                    <a:pt x="431" y="8915"/>
                  </a:lnTo>
                  <a:lnTo>
                    <a:pt x="596" y="10337"/>
                  </a:lnTo>
                  <a:lnTo>
                    <a:pt x="1028" y="12306"/>
                  </a:lnTo>
                  <a:lnTo>
                    <a:pt x="1245" y="14554"/>
                  </a:lnTo>
                  <a:lnTo>
                    <a:pt x="1371" y="16840"/>
                  </a:lnTo>
                  <a:lnTo>
                    <a:pt x="1472" y="20574"/>
                  </a:lnTo>
                  <a:lnTo>
                    <a:pt x="1638" y="21793"/>
                  </a:lnTo>
                  <a:lnTo>
                    <a:pt x="1727" y="22758"/>
                  </a:lnTo>
                  <a:lnTo>
                    <a:pt x="3505" y="21272"/>
                  </a:lnTo>
                  <a:lnTo>
                    <a:pt x="4267" y="20574"/>
                  </a:lnTo>
                  <a:lnTo>
                    <a:pt x="5295" y="19913"/>
                  </a:lnTo>
                  <a:lnTo>
                    <a:pt x="6540" y="18999"/>
                  </a:lnTo>
                  <a:lnTo>
                    <a:pt x="8191" y="17907"/>
                  </a:lnTo>
                  <a:lnTo>
                    <a:pt x="9258" y="17068"/>
                  </a:lnTo>
                  <a:lnTo>
                    <a:pt x="10198" y="16040"/>
                  </a:lnTo>
                  <a:lnTo>
                    <a:pt x="11137" y="15125"/>
                  </a:lnTo>
                  <a:lnTo>
                    <a:pt x="11023" y="12725"/>
                  </a:lnTo>
                  <a:lnTo>
                    <a:pt x="10511" y="7962"/>
                  </a:lnTo>
                  <a:lnTo>
                    <a:pt x="10439" y="5143"/>
                  </a:lnTo>
                  <a:lnTo>
                    <a:pt x="10083" y="2946"/>
                  </a:lnTo>
                  <a:lnTo>
                    <a:pt x="9834" y="2171"/>
                  </a:lnTo>
                  <a:lnTo>
                    <a:pt x="7035" y="2171"/>
                  </a:lnTo>
                  <a:lnTo>
                    <a:pt x="6603" y="2057"/>
                  </a:lnTo>
                  <a:lnTo>
                    <a:pt x="9797" y="2057"/>
                  </a:lnTo>
                  <a:lnTo>
                    <a:pt x="9728" y="596"/>
                  </a:lnTo>
                  <a:lnTo>
                    <a:pt x="8801" y="596"/>
                  </a:lnTo>
                  <a:lnTo>
                    <a:pt x="8547" y="546"/>
                  </a:lnTo>
                  <a:close/>
                </a:path>
                <a:path w="11430" h="22860">
                  <a:moveTo>
                    <a:pt x="9690" y="0"/>
                  </a:moveTo>
                  <a:lnTo>
                    <a:pt x="9423" y="101"/>
                  </a:lnTo>
                  <a:lnTo>
                    <a:pt x="8801" y="596"/>
                  </a:lnTo>
                  <a:lnTo>
                    <a:pt x="9728" y="596"/>
                  </a:lnTo>
                  <a:lnTo>
                    <a:pt x="9690" y="0"/>
                  </a:lnTo>
                  <a:close/>
                </a:path>
              </a:pathLst>
            </a:custGeom>
            <a:solidFill>
              <a:srgbClr val="E2D1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9" name="object 4839" descr=""/>
            <p:cNvSpPr/>
            <p:nvPr/>
          </p:nvSpPr>
          <p:spPr>
            <a:xfrm>
              <a:off x="1425597" y="2695117"/>
              <a:ext cx="22860" cy="17780"/>
            </a:xfrm>
            <a:custGeom>
              <a:avLst/>
              <a:gdLst/>
              <a:ahLst/>
              <a:cxnLst/>
              <a:rect l="l" t="t" r="r" b="b"/>
              <a:pathLst>
                <a:path w="22859" h="17780">
                  <a:moveTo>
                    <a:pt x="2654" y="1866"/>
                  </a:moveTo>
                  <a:lnTo>
                    <a:pt x="0" y="2120"/>
                  </a:lnTo>
                  <a:lnTo>
                    <a:pt x="25" y="2984"/>
                  </a:lnTo>
                  <a:lnTo>
                    <a:pt x="203" y="4076"/>
                  </a:lnTo>
                  <a:lnTo>
                    <a:pt x="239" y="6743"/>
                  </a:lnTo>
                  <a:lnTo>
                    <a:pt x="546" y="8420"/>
                  </a:lnTo>
                  <a:lnTo>
                    <a:pt x="736" y="10045"/>
                  </a:lnTo>
                  <a:lnTo>
                    <a:pt x="774" y="11607"/>
                  </a:lnTo>
                  <a:lnTo>
                    <a:pt x="1014" y="12877"/>
                  </a:lnTo>
                  <a:lnTo>
                    <a:pt x="1073" y="15354"/>
                  </a:lnTo>
                  <a:lnTo>
                    <a:pt x="1397" y="17106"/>
                  </a:lnTo>
                  <a:lnTo>
                    <a:pt x="1930" y="17208"/>
                  </a:lnTo>
                  <a:lnTo>
                    <a:pt x="2095" y="17208"/>
                  </a:lnTo>
                  <a:lnTo>
                    <a:pt x="2273" y="17157"/>
                  </a:lnTo>
                  <a:lnTo>
                    <a:pt x="4254" y="17106"/>
                  </a:lnTo>
                  <a:lnTo>
                    <a:pt x="6519" y="17106"/>
                  </a:lnTo>
                  <a:lnTo>
                    <a:pt x="8483" y="16497"/>
                  </a:lnTo>
                  <a:lnTo>
                    <a:pt x="13233" y="16256"/>
                  </a:lnTo>
                  <a:lnTo>
                    <a:pt x="15392" y="16065"/>
                  </a:lnTo>
                  <a:lnTo>
                    <a:pt x="17665" y="15938"/>
                  </a:lnTo>
                  <a:lnTo>
                    <a:pt x="19367" y="15773"/>
                  </a:lnTo>
                  <a:lnTo>
                    <a:pt x="21031" y="15354"/>
                  </a:lnTo>
                  <a:lnTo>
                    <a:pt x="22771" y="15189"/>
                  </a:lnTo>
                  <a:lnTo>
                    <a:pt x="22733" y="14744"/>
                  </a:lnTo>
                  <a:lnTo>
                    <a:pt x="22402" y="12877"/>
                  </a:lnTo>
                  <a:lnTo>
                    <a:pt x="22581" y="11607"/>
                  </a:lnTo>
                  <a:lnTo>
                    <a:pt x="22569" y="10045"/>
                  </a:lnTo>
                  <a:lnTo>
                    <a:pt x="22268" y="6616"/>
                  </a:lnTo>
                  <a:lnTo>
                    <a:pt x="21699" y="2984"/>
                  </a:lnTo>
                  <a:lnTo>
                    <a:pt x="21570" y="2044"/>
                  </a:lnTo>
                  <a:lnTo>
                    <a:pt x="4660" y="2044"/>
                  </a:lnTo>
                  <a:lnTo>
                    <a:pt x="2654" y="1866"/>
                  </a:lnTo>
                  <a:close/>
                </a:path>
                <a:path w="22859" h="17780">
                  <a:moveTo>
                    <a:pt x="6519" y="17106"/>
                  </a:moveTo>
                  <a:lnTo>
                    <a:pt x="4254" y="17106"/>
                  </a:lnTo>
                  <a:lnTo>
                    <a:pt x="6273" y="17183"/>
                  </a:lnTo>
                  <a:lnTo>
                    <a:pt x="6519" y="17106"/>
                  </a:lnTo>
                  <a:close/>
                </a:path>
                <a:path w="22859" h="17780">
                  <a:moveTo>
                    <a:pt x="17627" y="304"/>
                  </a:moveTo>
                  <a:lnTo>
                    <a:pt x="14452" y="457"/>
                  </a:lnTo>
                  <a:lnTo>
                    <a:pt x="11722" y="1079"/>
                  </a:lnTo>
                  <a:lnTo>
                    <a:pt x="8369" y="1320"/>
                  </a:lnTo>
                  <a:lnTo>
                    <a:pt x="6426" y="1879"/>
                  </a:lnTo>
                  <a:lnTo>
                    <a:pt x="4660" y="2044"/>
                  </a:lnTo>
                  <a:lnTo>
                    <a:pt x="21570" y="2044"/>
                  </a:lnTo>
                  <a:lnTo>
                    <a:pt x="21378" y="457"/>
                  </a:lnTo>
                  <a:lnTo>
                    <a:pt x="19011" y="355"/>
                  </a:lnTo>
                  <a:lnTo>
                    <a:pt x="17627" y="304"/>
                  </a:lnTo>
                  <a:close/>
                </a:path>
                <a:path w="22859" h="17780">
                  <a:moveTo>
                    <a:pt x="21590" y="0"/>
                  </a:moveTo>
                  <a:lnTo>
                    <a:pt x="20345" y="25"/>
                  </a:lnTo>
                  <a:lnTo>
                    <a:pt x="19011" y="355"/>
                  </a:lnTo>
                  <a:lnTo>
                    <a:pt x="21340" y="355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F4EC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0" name="object 4840" descr=""/>
            <p:cNvSpPr/>
            <p:nvPr/>
          </p:nvSpPr>
          <p:spPr>
            <a:xfrm>
              <a:off x="1425602" y="2687600"/>
              <a:ext cx="31115" cy="10160"/>
            </a:xfrm>
            <a:custGeom>
              <a:avLst/>
              <a:gdLst/>
              <a:ahLst/>
              <a:cxnLst/>
              <a:rect l="l" t="t" r="r" b="b"/>
              <a:pathLst>
                <a:path w="31115" h="10160">
                  <a:moveTo>
                    <a:pt x="20015" y="838"/>
                  </a:moveTo>
                  <a:lnTo>
                    <a:pt x="16992" y="1346"/>
                  </a:lnTo>
                  <a:lnTo>
                    <a:pt x="15252" y="1346"/>
                  </a:lnTo>
                  <a:lnTo>
                    <a:pt x="13435" y="1422"/>
                  </a:lnTo>
                  <a:lnTo>
                    <a:pt x="11785" y="1828"/>
                  </a:lnTo>
                  <a:lnTo>
                    <a:pt x="9105" y="2070"/>
                  </a:lnTo>
                  <a:lnTo>
                    <a:pt x="6210" y="3987"/>
                  </a:lnTo>
                  <a:lnTo>
                    <a:pt x="5092" y="5232"/>
                  </a:lnTo>
                  <a:lnTo>
                    <a:pt x="3886" y="6248"/>
                  </a:lnTo>
                  <a:lnTo>
                    <a:pt x="3530" y="6438"/>
                  </a:lnTo>
                  <a:lnTo>
                    <a:pt x="3352" y="6769"/>
                  </a:lnTo>
                  <a:lnTo>
                    <a:pt x="3047" y="6997"/>
                  </a:lnTo>
                  <a:lnTo>
                    <a:pt x="1301" y="8610"/>
                  </a:lnTo>
                  <a:lnTo>
                    <a:pt x="0" y="9702"/>
                  </a:lnTo>
                  <a:lnTo>
                    <a:pt x="2654" y="9448"/>
                  </a:lnTo>
                  <a:lnTo>
                    <a:pt x="5861" y="9448"/>
                  </a:lnTo>
                  <a:lnTo>
                    <a:pt x="6527" y="9385"/>
                  </a:lnTo>
                  <a:lnTo>
                    <a:pt x="8508" y="8877"/>
                  </a:lnTo>
                  <a:lnTo>
                    <a:pt x="11836" y="8610"/>
                  </a:lnTo>
                  <a:lnTo>
                    <a:pt x="14643" y="8102"/>
                  </a:lnTo>
                  <a:lnTo>
                    <a:pt x="18033" y="7886"/>
                  </a:lnTo>
                  <a:lnTo>
                    <a:pt x="19626" y="7886"/>
                  </a:lnTo>
                  <a:lnTo>
                    <a:pt x="20358" y="7746"/>
                  </a:lnTo>
                  <a:lnTo>
                    <a:pt x="21526" y="7594"/>
                  </a:lnTo>
                  <a:lnTo>
                    <a:pt x="23837" y="5943"/>
                  </a:lnTo>
                  <a:lnTo>
                    <a:pt x="25641" y="4102"/>
                  </a:lnTo>
                  <a:lnTo>
                    <a:pt x="28397" y="1714"/>
                  </a:lnTo>
                  <a:lnTo>
                    <a:pt x="28625" y="1422"/>
                  </a:lnTo>
                  <a:lnTo>
                    <a:pt x="28930" y="1384"/>
                  </a:lnTo>
                  <a:lnTo>
                    <a:pt x="29146" y="1079"/>
                  </a:lnTo>
                  <a:lnTo>
                    <a:pt x="29309" y="952"/>
                  </a:lnTo>
                  <a:lnTo>
                    <a:pt x="21285" y="952"/>
                  </a:lnTo>
                  <a:lnTo>
                    <a:pt x="20015" y="838"/>
                  </a:lnTo>
                  <a:close/>
                </a:path>
                <a:path w="31115" h="10160">
                  <a:moveTo>
                    <a:pt x="5861" y="9448"/>
                  </a:moveTo>
                  <a:lnTo>
                    <a:pt x="2654" y="9448"/>
                  </a:lnTo>
                  <a:lnTo>
                    <a:pt x="4660" y="9563"/>
                  </a:lnTo>
                  <a:lnTo>
                    <a:pt x="5861" y="9448"/>
                  </a:lnTo>
                  <a:close/>
                </a:path>
                <a:path w="31115" h="10160">
                  <a:moveTo>
                    <a:pt x="19626" y="7886"/>
                  </a:moveTo>
                  <a:lnTo>
                    <a:pt x="18033" y="7886"/>
                  </a:lnTo>
                  <a:lnTo>
                    <a:pt x="19227" y="7962"/>
                  </a:lnTo>
                  <a:lnTo>
                    <a:pt x="19626" y="7886"/>
                  </a:lnTo>
                  <a:close/>
                </a:path>
                <a:path w="31115" h="10160">
                  <a:moveTo>
                    <a:pt x="30492" y="0"/>
                  </a:moveTo>
                  <a:lnTo>
                    <a:pt x="29019" y="165"/>
                  </a:lnTo>
                  <a:lnTo>
                    <a:pt x="26250" y="355"/>
                  </a:lnTo>
                  <a:lnTo>
                    <a:pt x="21894" y="901"/>
                  </a:lnTo>
                  <a:lnTo>
                    <a:pt x="21285" y="952"/>
                  </a:lnTo>
                  <a:lnTo>
                    <a:pt x="29309" y="952"/>
                  </a:lnTo>
                  <a:lnTo>
                    <a:pt x="30055" y="355"/>
                  </a:lnTo>
                  <a:lnTo>
                    <a:pt x="30340" y="88"/>
                  </a:lnTo>
                  <a:lnTo>
                    <a:pt x="30492" y="0"/>
                  </a:lnTo>
                  <a:close/>
                </a:path>
              </a:pathLst>
            </a:custGeom>
            <a:solidFill>
              <a:srgbClr val="EEE5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1" name="object 4841" descr=""/>
            <p:cNvSpPr/>
            <p:nvPr/>
          </p:nvSpPr>
          <p:spPr>
            <a:xfrm>
              <a:off x="1397012" y="2676309"/>
              <a:ext cx="58419" cy="36195"/>
            </a:xfrm>
            <a:custGeom>
              <a:avLst/>
              <a:gdLst/>
              <a:ahLst/>
              <a:cxnLst/>
              <a:rect l="l" t="t" r="r" b="b"/>
              <a:pathLst>
                <a:path w="58419" h="36194">
                  <a:moveTo>
                    <a:pt x="25146" y="5626"/>
                  </a:moveTo>
                  <a:lnTo>
                    <a:pt x="22999" y="4051"/>
                  </a:lnTo>
                  <a:lnTo>
                    <a:pt x="19570" y="6197"/>
                  </a:lnTo>
                  <a:lnTo>
                    <a:pt x="15862" y="6197"/>
                  </a:lnTo>
                  <a:lnTo>
                    <a:pt x="14719" y="6477"/>
                  </a:lnTo>
                  <a:lnTo>
                    <a:pt x="8915" y="2324"/>
                  </a:lnTo>
                  <a:lnTo>
                    <a:pt x="4025" y="0"/>
                  </a:lnTo>
                  <a:lnTo>
                    <a:pt x="177" y="3403"/>
                  </a:lnTo>
                  <a:lnTo>
                    <a:pt x="0" y="3987"/>
                  </a:lnTo>
                  <a:lnTo>
                    <a:pt x="4737" y="3619"/>
                  </a:lnTo>
                  <a:lnTo>
                    <a:pt x="8153" y="7480"/>
                  </a:lnTo>
                  <a:lnTo>
                    <a:pt x="12014" y="9499"/>
                  </a:lnTo>
                  <a:lnTo>
                    <a:pt x="12382" y="9601"/>
                  </a:lnTo>
                  <a:lnTo>
                    <a:pt x="13436" y="9677"/>
                  </a:lnTo>
                  <a:lnTo>
                    <a:pt x="14071" y="9613"/>
                  </a:lnTo>
                  <a:lnTo>
                    <a:pt x="17716" y="8470"/>
                  </a:lnTo>
                  <a:lnTo>
                    <a:pt x="21856" y="7759"/>
                  </a:lnTo>
                  <a:lnTo>
                    <a:pt x="25146" y="5626"/>
                  </a:lnTo>
                  <a:close/>
                </a:path>
                <a:path w="58419" h="36194">
                  <a:moveTo>
                    <a:pt x="57912" y="28943"/>
                  </a:moveTo>
                  <a:lnTo>
                    <a:pt x="56057" y="28409"/>
                  </a:lnTo>
                  <a:lnTo>
                    <a:pt x="54051" y="28371"/>
                  </a:lnTo>
                  <a:lnTo>
                    <a:pt x="49161" y="29324"/>
                  </a:lnTo>
                  <a:lnTo>
                    <a:pt x="47282" y="28397"/>
                  </a:lnTo>
                  <a:lnTo>
                    <a:pt x="40817" y="28409"/>
                  </a:lnTo>
                  <a:lnTo>
                    <a:pt x="37312" y="30353"/>
                  </a:lnTo>
                  <a:lnTo>
                    <a:pt x="32334" y="30416"/>
                  </a:lnTo>
                  <a:lnTo>
                    <a:pt x="29387" y="29921"/>
                  </a:lnTo>
                  <a:lnTo>
                    <a:pt x="29527" y="31318"/>
                  </a:lnTo>
                  <a:lnTo>
                    <a:pt x="29641" y="34163"/>
                  </a:lnTo>
                  <a:lnTo>
                    <a:pt x="29972" y="35915"/>
                  </a:lnTo>
                  <a:lnTo>
                    <a:pt x="30518" y="36017"/>
                  </a:lnTo>
                  <a:lnTo>
                    <a:pt x="30861" y="35966"/>
                  </a:lnTo>
                  <a:lnTo>
                    <a:pt x="32842" y="35915"/>
                  </a:lnTo>
                  <a:lnTo>
                    <a:pt x="34861" y="35991"/>
                  </a:lnTo>
                  <a:lnTo>
                    <a:pt x="35102" y="35915"/>
                  </a:lnTo>
                  <a:lnTo>
                    <a:pt x="37071" y="35306"/>
                  </a:lnTo>
                  <a:lnTo>
                    <a:pt x="41808" y="35064"/>
                  </a:lnTo>
                  <a:lnTo>
                    <a:pt x="43967" y="34861"/>
                  </a:lnTo>
                  <a:lnTo>
                    <a:pt x="46253" y="34747"/>
                  </a:lnTo>
                  <a:lnTo>
                    <a:pt x="47942" y="34582"/>
                  </a:lnTo>
                  <a:lnTo>
                    <a:pt x="49606" y="34163"/>
                  </a:lnTo>
                  <a:lnTo>
                    <a:pt x="51358" y="33997"/>
                  </a:lnTo>
                  <a:lnTo>
                    <a:pt x="52946" y="32537"/>
                  </a:lnTo>
                  <a:lnTo>
                    <a:pt x="53721" y="31838"/>
                  </a:lnTo>
                  <a:lnTo>
                    <a:pt x="55778" y="30416"/>
                  </a:lnTo>
                  <a:lnTo>
                    <a:pt x="57353" y="29324"/>
                  </a:lnTo>
                  <a:lnTo>
                    <a:pt x="57912" y="28943"/>
                  </a:lnTo>
                  <a:close/>
                </a:path>
              </a:pathLst>
            </a:custGeom>
            <a:solidFill>
              <a:srgbClr val="C58046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2" name="object 4842" descr=""/>
            <p:cNvSpPr/>
            <p:nvPr/>
          </p:nvSpPr>
          <p:spPr>
            <a:xfrm>
              <a:off x="1414561" y="26862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82" y="0"/>
                  </a:moveTo>
                  <a:lnTo>
                    <a:pt x="0" y="165"/>
                  </a:lnTo>
                  <a:lnTo>
                    <a:pt x="380" y="63"/>
                  </a:lnTo>
                  <a:close/>
                </a:path>
              </a:pathLst>
            </a:custGeom>
            <a:solidFill>
              <a:srgbClr val="3E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3" name="object 4843" descr=""/>
            <p:cNvSpPr/>
            <p:nvPr/>
          </p:nvSpPr>
          <p:spPr>
            <a:xfrm>
              <a:off x="1414561" y="26862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82" y="0"/>
                  </a:moveTo>
                  <a:lnTo>
                    <a:pt x="304" y="76"/>
                  </a:lnTo>
                  <a:lnTo>
                    <a:pt x="101" y="127"/>
                  </a:lnTo>
                  <a:lnTo>
                    <a:pt x="253" y="88"/>
                  </a:lnTo>
                  <a:lnTo>
                    <a:pt x="419" y="38"/>
                  </a:lnTo>
                  <a:close/>
                </a:path>
              </a:pathLst>
            </a:custGeom>
            <a:ln w="3175">
              <a:solidFill>
                <a:srgbClr val="3E3C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44" name="object 4844" descr=""/>
            <p:cNvSpPr/>
            <p:nvPr/>
          </p:nvSpPr>
          <p:spPr>
            <a:xfrm>
              <a:off x="1401140" y="2685580"/>
              <a:ext cx="16510" cy="17780"/>
            </a:xfrm>
            <a:custGeom>
              <a:avLst/>
              <a:gdLst/>
              <a:ahLst/>
              <a:cxnLst/>
              <a:rect l="l" t="t" r="r" b="b"/>
              <a:pathLst>
                <a:path w="16509" h="17780">
                  <a:moveTo>
                    <a:pt x="16167" y="596"/>
                  </a:moveTo>
                  <a:lnTo>
                    <a:pt x="14401" y="596"/>
                  </a:lnTo>
                  <a:lnTo>
                    <a:pt x="14020" y="596"/>
                  </a:lnTo>
                  <a:lnTo>
                    <a:pt x="13893" y="635"/>
                  </a:lnTo>
                  <a:lnTo>
                    <a:pt x="12674" y="1003"/>
                  </a:lnTo>
                  <a:lnTo>
                    <a:pt x="10223" y="1765"/>
                  </a:lnTo>
                  <a:lnTo>
                    <a:pt x="7823" y="2705"/>
                  </a:lnTo>
                  <a:lnTo>
                    <a:pt x="5029" y="3251"/>
                  </a:lnTo>
                  <a:lnTo>
                    <a:pt x="4749" y="3390"/>
                  </a:lnTo>
                  <a:lnTo>
                    <a:pt x="4711" y="3759"/>
                  </a:lnTo>
                  <a:lnTo>
                    <a:pt x="4584" y="4000"/>
                  </a:lnTo>
                  <a:lnTo>
                    <a:pt x="3987" y="5981"/>
                  </a:lnTo>
                  <a:lnTo>
                    <a:pt x="2984" y="9639"/>
                  </a:lnTo>
                  <a:lnTo>
                    <a:pt x="1536" y="13741"/>
                  </a:lnTo>
                  <a:lnTo>
                    <a:pt x="584" y="15278"/>
                  </a:lnTo>
                  <a:lnTo>
                    <a:pt x="88" y="17195"/>
                  </a:lnTo>
                  <a:lnTo>
                    <a:pt x="0" y="17424"/>
                  </a:lnTo>
                  <a:lnTo>
                    <a:pt x="876" y="17195"/>
                  </a:lnTo>
                  <a:lnTo>
                    <a:pt x="2019" y="16865"/>
                  </a:lnTo>
                  <a:lnTo>
                    <a:pt x="3009" y="16535"/>
                  </a:lnTo>
                  <a:lnTo>
                    <a:pt x="4216" y="16357"/>
                  </a:lnTo>
                  <a:lnTo>
                    <a:pt x="5727" y="16040"/>
                  </a:lnTo>
                  <a:lnTo>
                    <a:pt x="7670" y="15709"/>
                  </a:lnTo>
                  <a:lnTo>
                    <a:pt x="8991" y="15392"/>
                  </a:lnTo>
                  <a:lnTo>
                    <a:pt x="10274" y="14846"/>
                  </a:lnTo>
                  <a:lnTo>
                    <a:pt x="11506" y="14389"/>
                  </a:lnTo>
                  <a:lnTo>
                    <a:pt x="11988" y="13068"/>
                  </a:lnTo>
                  <a:lnTo>
                    <a:pt x="12382" y="12153"/>
                  </a:lnTo>
                  <a:lnTo>
                    <a:pt x="13716" y="8051"/>
                  </a:lnTo>
                  <a:lnTo>
                    <a:pt x="14439" y="5981"/>
                  </a:lnTo>
                  <a:lnTo>
                    <a:pt x="14973" y="5003"/>
                  </a:lnTo>
                  <a:lnTo>
                    <a:pt x="15443" y="3251"/>
                  </a:lnTo>
                  <a:lnTo>
                    <a:pt x="15557" y="2705"/>
                  </a:lnTo>
                  <a:lnTo>
                    <a:pt x="15671" y="1701"/>
                  </a:lnTo>
                  <a:lnTo>
                    <a:pt x="16167" y="596"/>
                  </a:lnTo>
                  <a:close/>
                </a:path>
                <a:path w="16509" h="17780">
                  <a:moveTo>
                    <a:pt x="16332" y="0"/>
                  </a:moveTo>
                  <a:lnTo>
                    <a:pt x="16141" y="25"/>
                  </a:lnTo>
                  <a:lnTo>
                    <a:pt x="15316" y="279"/>
                  </a:lnTo>
                  <a:lnTo>
                    <a:pt x="14668" y="431"/>
                  </a:lnTo>
                  <a:lnTo>
                    <a:pt x="14452" y="558"/>
                  </a:lnTo>
                  <a:lnTo>
                    <a:pt x="16179" y="558"/>
                  </a:lnTo>
                  <a:lnTo>
                    <a:pt x="16306" y="279"/>
                  </a:lnTo>
                  <a:lnTo>
                    <a:pt x="16332" y="0"/>
                  </a:lnTo>
                  <a:close/>
                </a:path>
              </a:pathLst>
            </a:custGeom>
            <a:solidFill>
              <a:srgbClr val="E2D1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5" name="object 4845" descr=""/>
            <p:cNvSpPr/>
            <p:nvPr/>
          </p:nvSpPr>
          <p:spPr>
            <a:xfrm>
              <a:off x="1386408" y="2682189"/>
              <a:ext cx="20320" cy="20955"/>
            </a:xfrm>
            <a:custGeom>
              <a:avLst/>
              <a:gdLst/>
              <a:ahLst/>
              <a:cxnLst/>
              <a:rect l="l" t="t" r="r" b="b"/>
              <a:pathLst>
                <a:path w="20319" h="20955">
                  <a:moveTo>
                    <a:pt x="14732" y="20828"/>
                  </a:moveTo>
                  <a:lnTo>
                    <a:pt x="14528" y="20891"/>
                  </a:lnTo>
                  <a:lnTo>
                    <a:pt x="14693" y="20942"/>
                  </a:lnTo>
                  <a:close/>
                </a:path>
                <a:path w="20319" h="20955">
                  <a:moveTo>
                    <a:pt x="19761" y="6642"/>
                  </a:moveTo>
                  <a:lnTo>
                    <a:pt x="19227" y="6502"/>
                  </a:lnTo>
                  <a:lnTo>
                    <a:pt x="19050" y="6438"/>
                  </a:lnTo>
                  <a:lnTo>
                    <a:pt x="19050" y="6654"/>
                  </a:lnTo>
                  <a:lnTo>
                    <a:pt x="19024" y="7721"/>
                  </a:lnTo>
                  <a:lnTo>
                    <a:pt x="18592" y="9093"/>
                  </a:lnTo>
                  <a:lnTo>
                    <a:pt x="19024" y="7721"/>
                  </a:lnTo>
                  <a:lnTo>
                    <a:pt x="19024" y="6680"/>
                  </a:lnTo>
                  <a:lnTo>
                    <a:pt x="19050" y="6438"/>
                  </a:lnTo>
                  <a:lnTo>
                    <a:pt x="17551" y="6007"/>
                  </a:lnTo>
                  <a:lnTo>
                    <a:pt x="17551" y="12928"/>
                  </a:lnTo>
                  <a:lnTo>
                    <a:pt x="17221" y="13792"/>
                  </a:lnTo>
                  <a:lnTo>
                    <a:pt x="17551" y="12928"/>
                  </a:lnTo>
                  <a:lnTo>
                    <a:pt x="17551" y="6007"/>
                  </a:lnTo>
                  <a:lnTo>
                    <a:pt x="17360" y="5943"/>
                  </a:lnTo>
                  <a:lnTo>
                    <a:pt x="16751" y="5651"/>
                  </a:lnTo>
                  <a:lnTo>
                    <a:pt x="16751" y="14998"/>
                  </a:lnTo>
                  <a:lnTo>
                    <a:pt x="16624" y="15354"/>
                  </a:lnTo>
                  <a:lnTo>
                    <a:pt x="15925" y="16903"/>
                  </a:lnTo>
                  <a:lnTo>
                    <a:pt x="16751" y="14998"/>
                  </a:lnTo>
                  <a:lnTo>
                    <a:pt x="16751" y="5651"/>
                  </a:lnTo>
                  <a:lnTo>
                    <a:pt x="16281" y="5410"/>
                  </a:lnTo>
                  <a:lnTo>
                    <a:pt x="13284" y="4279"/>
                  </a:lnTo>
                  <a:lnTo>
                    <a:pt x="10515" y="3594"/>
                  </a:lnTo>
                  <a:lnTo>
                    <a:pt x="7366" y="2476"/>
                  </a:lnTo>
                  <a:lnTo>
                    <a:pt x="5359" y="2120"/>
                  </a:lnTo>
                  <a:lnTo>
                    <a:pt x="3581" y="1524"/>
                  </a:lnTo>
                  <a:lnTo>
                    <a:pt x="1803" y="584"/>
                  </a:lnTo>
                  <a:lnTo>
                    <a:pt x="76" y="0"/>
                  </a:lnTo>
                  <a:lnTo>
                    <a:pt x="0" y="7721"/>
                  </a:lnTo>
                  <a:lnTo>
                    <a:pt x="1485" y="12725"/>
                  </a:lnTo>
                  <a:lnTo>
                    <a:pt x="4267" y="17475"/>
                  </a:lnTo>
                  <a:lnTo>
                    <a:pt x="8140" y="18910"/>
                  </a:lnTo>
                  <a:lnTo>
                    <a:pt x="9740" y="19532"/>
                  </a:lnTo>
                  <a:lnTo>
                    <a:pt x="11353" y="20066"/>
                  </a:lnTo>
                  <a:lnTo>
                    <a:pt x="13042" y="20370"/>
                  </a:lnTo>
                  <a:lnTo>
                    <a:pt x="14528" y="20878"/>
                  </a:lnTo>
                  <a:lnTo>
                    <a:pt x="14732" y="20828"/>
                  </a:lnTo>
                  <a:lnTo>
                    <a:pt x="14871" y="20408"/>
                  </a:lnTo>
                  <a:lnTo>
                    <a:pt x="15316" y="18681"/>
                  </a:lnTo>
                  <a:lnTo>
                    <a:pt x="16268" y="17132"/>
                  </a:lnTo>
                  <a:lnTo>
                    <a:pt x="17741" y="12979"/>
                  </a:lnTo>
                  <a:lnTo>
                    <a:pt x="19316" y="7404"/>
                  </a:lnTo>
                  <a:lnTo>
                    <a:pt x="19443" y="7162"/>
                  </a:lnTo>
                  <a:lnTo>
                    <a:pt x="19481" y="6794"/>
                  </a:lnTo>
                  <a:lnTo>
                    <a:pt x="19761" y="6642"/>
                  </a:lnTo>
                  <a:close/>
                </a:path>
              </a:pathLst>
            </a:custGeom>
            <a:solidFill>
              <a:srgbClr val="F4EC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6" name="object 4846" descr=""/>
            <p:cNvSpPr/>
            <p:nvPr/>
          </p:nvSpPr>
          <p:spPr>
            <a:xfrm>
              <a:off x="1386484" y="2678696"/>
              <a:ext cx="31115" cy="10160"/>
            </a:xfrm>
            <a:custGeom>
              <a:avLst/>
              <a:gdLst/>
              <a:ahLst/>
              <a:cxnLst/>
              <a:rect l="l" t="t" r="r" b="b"/>
              <a:pathLst>
                <a:path w="31115" h="10160">
                  <a:moveTo>
                    <a:pt x="3505" y="5016"/>
                  </a:moveTo>
                  <a:lnTo>
                    <a:pt x="1752" y="4038"/>
                  </a:lnTo>
                  <a:lnTo>
                    <a:pt x="0" y="3441"/>
                  </a:lnTo>
                  <a:lnTo>
                    <a:pt x="1727" y="4089"/>
                  </a:lnTo>
                  <a:lnTo>
                    <a:pt x="3505" y="5016"/>
                  </a:lnTo>
                  <a:close/>
                </a:path>
                <a:path w="31115" h="10160">
                  <a:moveTo>
                    <a:pt x="30988" y="6896"/>
                  </a:moveTo>
                  <a:lnTo>
                    <a:pt x="30581" y="6769"/>
                  </a:lnTo>
                  <a:lnTo>
                    <a:pt x="30581" y="6921"/>
                  </a:lnTo>
                  <a:lnTo>
                    <a:pt x="30365" y="6972"/>
                  </a:lnTo>
                  <a:lnTo>
                    <a:pt x="30568" y="6921"/>
                  </a:lnTo>
                  <a:lnTo>
                    <a:pt x="30581" y="6769"/>
                  </a:lnTo>
                  <a:lnTo>
                    <a:pt x="30111" y="6616"/>
                  </a:lnTo>
                  <a:lnTo>
                    <a:pt x="30111" y="7035"/>
                  </a:lnTo>
                  <a:lnTo>
                    <a:pt x="29781" y="6934"/>
                  </a:lnTo>
                  <a:lnTo>
                    <a:pt x="30010" y="7061"/>
                  </a:lnTo>
                  <a:lnTo>
                    <a:pt x="30111" y="6616"/>
                  </a:lnTo>
                  <a:lnTo>
                    <a:pt x="29032" y="6248"/>
                  </a:lnTo>
                  <a:lnTo>
                    <a:pt x="26974" y="5473"/>
                  </a:lnTo>
                  <a:lnTo>
                    <a:pt x="24866" y="4838"/>
                  </a:lnTo>
                  <a:lnTo>
                    <a:pt x="22199" y="3987"/>
                  </a:lnTo>
                  <a:lnTo>
                    <a:pt x="21082" y="3352"/>
                  </a:lnTo>
                  <a:lnTo>
                    <a:pt x="19265" y="2882"/>
                  </a:lnTo>
                  <a:lnTo>
                    <a:pt x="19265" y="9893"/>
                  </a:lnTo>
                  <a:lnTo>
                    <a:pt x="18249" y="9525"/>
                  </a:lnTo>
                  <a:lnTo>
                    <a:pt x="19265" y="9893"/>
                  </a:lnTo>
                  <a:lnTo>
                    <a:pt x="19265" y="2882"/>
                  </a:lnTo>
                  <a:lnTo>
                    <a:pt x="18135" y="2578"/>
                  </a:lnTo>
                  <a:lnTo>
                    <a:pt x="16535" y="1854"/>
                  </a:lnTo>
                  <a:lnTo>
                    <a:pt x="16205" y="1727"/>
                  </a:lnTo>
                  <a:lnTo>
                    <a:pt x="16205" y="8813"/>
                  </a:lnTo>
                  <a:lnTo>
                    <a:pt x="13081" y="7581"/>
                  </a:lnTo>
                  <a:lnTo>
                    <a:pt x="16205" y="8813"/>
                  </a:lnTo>
                  <a:lnTo>
                    <a:pt x="16205" y="1727"/>
                  </a:lnTo>
                  <a:lnTo>
                    <a:pt x="14897" y="1193"/>
                  </a:lnTo>
                  <a:lnTo>
                    <a:pt x="13169" y="876"/>
                  </a:lnTo>
                  <a:lnTo>
                    <a:pt x="10629" y="0"/>
                  </a:lnTo>
                  <a:lnTo>
                    <a:pt x="7213" y="558"/>
                  </a:lnTo>
                  <a:lnTo>
                    <a:pt x="5676" y="1231"/>
                  </a:lnTo>
                  <a:lnTo>
                    <a:pt x="4152" y="1676"/>
                  </a:lnTo>
                  <a:lnTo>
                    <a:pt x="3759" y="1689"/>
                  </a:lnTo>
                  <a:lnTo>
                    <a:pt x="3454" y="1917"/>
                  </a:lnTo>
                  <a:lnTo>
                    <a:pt x="2565" y="2171"/>
                  </a:lnTo>
                  <a:lnTo>
                    <a:pt x="990" y="2717"/>
                  </a:lnTo>
                  <a:lnTo>
                    <a:pt x="50" y="2984"/>
                  </a:lnTo>
                  <a:lnTo>
                    <a:pt x="0" y="3429"/>
                  </a:lnTo>
                  <a:lnTo>
                    <a:pt x="1752" y="4025"/>
                  </a:lnTo>
                  <a:lnTo>
                    <a:pt x="3505" y="5003"/>
                  </a:lnTo>
                  <a:lnTo>
                    <a:pt x="5181" y="5575"/>
                  </a:lnTo>
                  <a:lnTo>
                    <a:pt x="7175" y="5867"/>
                  </a:lnTo>
                  <a:lnTo>
                    <a:pt x="10337" y="7023"/>
                  </a:lnTo>
                  <a:lnTo>
                    <a:pt x="7175" y="5880"/>
                  </a:lnTo>
                  <a:lnTo>
                    <a:pt x="5219" y="5588"/>
                  </a:lnTo>
                  <a:lnTo>
                    <a:pt x="7289" y="5981"/>
                  </a:lnTo>
                  <a:lnTo>
                    <a:pt x="10439" y="7099"/>
                  </a:lnTo>
                  <a:lnTo>
                    <a:pt x="13208" y="7785"/>
                  </a:lnTo>
                  <a:lnTo>
                    <a:pt x="16383" y="8978"/>
                  </a:lnTo>
                  <a:lnTo>
                    <a:pt x="17284" y="9448"/>
                  </a:lnTo>
                  <a:lnTo>
                    <a:pt x="19151" y="9982"/>
                  </a:lnTo>
                  <a:lnTo>
                    <a:pt x="19685" y="10134"/>
                  </a:lnTo>
                  <a:lnTo>
                    <a:pt x="22479" y="9588"/>
                  </a:lnTo>
                  <a:lnTo>
                    <a:pt x="24612" y="8763"/>
                  </a:lnTo>
                  <a:lnTo>
                    <a:pt x="24765" y="8775"/>
                  </a:lnTo>
                  <a:lnTo>
                    <a:pt x="25184" y="8572"/>
                  </a:lnTo>
                  <a:lnTo>
                    <a:pt x="25730" y="8293"/>
                  </a:lnTo>
                  <a:lnTo>
                    <a:pt x="27228" y="7543"/>
                  </a:lnTo>
                  <a:lnTo>
                    <a:pt x="27393" y="7493"/>
                  </a:lnTo>
                  <a:lnTo>
                    <a:pt x="27228" y="7556"/>
                  </a:lnTo>
                  <a:lnTo>
                    <a:pt x="25247" y="8547"/>
                  </a:lnTo>
                  <a:lnTo>
                    <a:pt x="27774" y="7772"/>
                  </a:lnTo>
                  <a:lnTo>
                    <a:pt x="28600" y="7493"/>
                  </a:lnTo>
                  <a:lnTo>
                    <a:pt x="28752" y="7416"/>
                  </a:lnTo>
                  <a:lnTo>
                    <a:pt x="28549" y="7531"/>
                  </a:lnTo>
                  <a:lnTo>
                    <a:pt x="28816" y="7454"/>
                  </a:lnTo>
                  <a:lnTo>
                    <a:pt x="29057" y="7480"/>
                  </a:lnTo>
                  <a:lnTo>
                    <a:pt x="29324" y="7327"/>
                  </a:lnTo>
                  <a:lnTo>
                    <a:pt x="30302" y="7086"/>
                  </a:lnTo>
                  <a:lnTo>
                    <a:pt x="30619" y="6972"/>
                  </a:lnTo>
                  <a:lnTo>
                    <a:pt x="30797" y="6921"/>
                  </a:lnTo>
                  <a:lnTo>
                    <a:pt x="30988" y="6896"/>
                  </a:lnTo>
                  <a:close/>
                </a:path>
              </a:pathLst>
            </a:custGeom>
            <a:solidFill>
              <a:srgbClr val="EEE5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7" name="object 4847" descr=""/>
            <p:cNvSpPr/>
            <p:nvPr/>
          </p:nvSpPr>
          <p:spPr>
            <a:xfrm>
              <a:off x="1390506" y="2692013"/>
              <a:ext cx="25400" cy="11430"/>
            </a:xfrm>
            <a:custGeom>
              <a:avLst/>
              <a:gdLst/>
              <a:ahLst/>
              <a:cxnLst/>
              <a:rect l="l" t="t" r="r" b="b"/>
              <a:pathLst>
                <a:path w="25400" h="11430">
                  <a:moveTo>
                    <a:pt x="24942" y="0"/>
                  </a:moveTo>
                  <a:lnTo>
                    <a:pt x="20205" y="3225"/>
                  </a:lnTo>
                  <a:lnTo>
                    <a:pt x="13208" y="4813"/>
                  </a:lnTo>
                  <a:lnTo>
                    <a:pt x="5562" y="6972"/>
                  </a:lnTo>
                  <a:lnTo>
                    <a:pt x="3390" y="7543"/>
                  </a:lnTo>
                  <a:lnTo>
                    <a:pt x="685" y="7594"/>
                  </a:lnTo>
                  <a:lnTo>
                    <a:pt x="34" y="7594"/>
                  </a:lnTo>
                  <a:lnTo>
                    <a:pt x="4038" y="9080"/>
                  </a:lnTo>
                  <a:lnTo>
                    <a:pt x="5638" y="9702"/>
                  </a:lnTo>
                  <a:lnTo>
                    <a:pt x="7251" y="10236"/>
                  </a:lnTo>
                  <a:lnTo>
                    <a:pt x="8940" y="10540"/>
                  </a:lnTo>
                  <a:lnTo>
                    <a:pt x="10604" y="11112"/>
                  </a:lnTo>
                  <a:lnTo>
                    <a:pt x="11518" y="10769"/>
                  </a:lnTo>
                  <a:lnTo>
                    <a:pt x="13639" y="10109"/>
                  </a:lnTo>
                  <a:lnTo>
                    <a:pt x="15417" y="9804"/>
                  </a:lnTo>
                  <a:lnTo>
                    <a:pt x="16370" y="9601"/>
                  </a:lnTo>
                  <a:lnTo>
                    <a:pt x="18313" y="9283"/>
                  </a:lnTo>
                  <a:lnTo>
                    <a:pt x="19634" y="8953"/>
                  </a:lnTo>
                  <a:lnTo>
                    <a:pt x="20916" y="8407"/>
                  </a:lnTo>
                  <a:lnTo>
                    <a:pt x="22148" y="7962"/>
                  </a:lnTo>
                  <a:lnTo>
                    <a:pt x="22279" y="7594"/>
                  </a:lnTo>
                  <a:lnTo>
                    <a:pt x="0" y="7581"/>
                  </a:lnTo>
                  <a:lnTo>
                    <a:pt x="22284" y="7581"/>
                  </a:lnTo>
                  <a:lnTo>
                    <a:pt x="22618" y="6642"/>
                  </a:lnTo>
                  <a:lnTo>
                    <a:pt x="23025" y="5727"/>
                  </a:lnTo>
                  <a:lnTo>
                    <a:pt x="24358" y="1625"/>
                  </a:lnTo>
                  <a:lnTo>
                    <a:pt x="24942" y="0"/>
                  </a:lnTo>
                  <a:close/>
                </a:path>
              </a:pathLst>
            </a:custGeom>
            <a:solidFill>
              <a:srgbClr val="C58046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8" name="object 4848" descr=""/>
            <p:cNvSpPr/>
            <p:nvPr/>
          </p:nvSpPr>
          <p:spPr>
            <a:xfrm>
              <a:off x="1408135" y="2687114"/>
              <a:ext cx="18415" cy="16510"/>
            </a:xfrm>
            <a:custGeom>
              <a:avLst/>
              <a:gdLst/>
              <a:ahLst/>
              <a:cxnLst/>
              <a:rect l="l" t="t" r="r" b="b"/>
              <a:pathLst>
                <a:path w="18415" h="16510">
                  <a:moveTo>
                    <a:pt x="279" y="38"/>
                  </a:moveTo>
                  <a:lnTo>
                    <a:pt x="0" y="88"/>
                  </a:lnTo>
                  <a:lnTo>
                    <a:pt x="304" y="711"/>
                  </a:lnTo>
                  <a:lnTo>
                    <a:pt x="863" y="1714"/>
                  </a:lnTo>
                  <a:lnTo>
                    <a:pt x="1092" y="2844"/>
                  </a:lnTo>
                  <a:lnTo>
                    <a:pt x="1866" y="4940"/>
                  </a:lnTo>
                  <a:lnTo>
                    <a:pt x="2476" y="5854"/>
                  </a:lnTo>
                  <a:lnTo>
                    <a:pt x="3390" y="7861"/>
                  </a:lnTo>
                  <a:lnTo>
                    <a:pt x="5079" y="11823"/>
                  </a:lnTo>
                  <a:lnTo>
                    <a:pt x="5702" y="12954"/>
                  </a:lnTo>
                  <a:lnTo>
                    <a:pt x="6159" y="13970"/>
                  </a:lnTo>
                  <a:lnTo>
                    <a:pt x="7416" y="14312"/>
                  </a:lnTo>
                  <a:lnTo>
                    <a:pt x="8750" y="14744"/>
                  </a:lnTo>
                  <a:lnTo>
                    <a:pt x="10096" y="14947"/>
                  </a:lnTo>
                  <a:lnTo>
                    <a:pt x="12064" y="15087"/>
                  </a:lnTo>
                  <a:lnTo>
                    <a:pt x="13601" y="15265"/>
                  </a:lnTo>
                  <a:lnTo>
                    <a:pt x="14820" y="15341"/>
                  </a:lnTo>
                  <a:lnTo>
                    <a:pt x="15836" y="15582"/>
                  </a:lnTo>
                  <a:lnTo>
                    <a:pt x="18097" y="16002"/>
                  </a:lnTo>
                  <a:lnTo>
                    <a:pt x="17570" y="14744"/>
                  </a:lnTo>
                  <a:lnTo>
                    <a:pt x="17094" y="13538"/>
                  </a:lnTo>
                  <a:lnTo>
                    <a:pt x="16357" y="12166"/>
                  </a:lnTo>
                  <a:lnTo>
                    <a:pt x="15506" y="10680"/>
                  </a:lnTo>
                  <a:lnTo>
                    <a:pt x="14389" y="8394"/>
                  </a:lnTo>
                  <a:lnTo>
                    <a:pt x="13576" y="6540"/>
                  </a:lnTo>
                  <a:lnTo>
                    <a:pt x="12992" y="4622"/>
                  </a:lnTo>
                  <a:lnTo>
                    <a:pt x="12433" y="3302"/>
                  </a:lnTo>
                  <a:lnTo>
                    <a:pt x="12344" y="2260"/>
                  </a:lnTo>
                  <a:lnTo>
                    <a:pt x="11343" y="1447"/>
                  </a:lnTo>
                  <a:lnTo>
                    <a:pt x="6565" y="1447"/>
                  </a:lnTo>
                  <a:lnTo>
                    <a:pt x="4577" y="673"/>
                  </a:lnTo>
                  <a:lnTo>
                    <a:pt x="3365" y="673"/>
                  </a:lnTo>
                  <a:lnTo>
                    <a:pt x="2641" y="546"/>
                  </a:lnTo>
                  <a:lnTo>
                    <a:pt x="2247" y="342"/>
                  </a:lnTo>
                  <a:lnTo>
                    <a:pt x="1866" y="254"/>
                  </a:lnTo>
                  <a:lnTo>
                    <a:pt x="1674" y="165"/>
                  </a:lnTo>
                  <a:lnTo>
                    <a:pt x="1054" y="165"/>
                  </a:lnTo>
                  <a:lnTo>
                    <a:pt x="279" y="38"/>
                  </a:lnTo>
                  <a:close/>
                </a:path>
                <a:path w="18415" h="16510">
                  <a:moveTo>
                    <a:pt x="10185" y="508"/>
                  </a:moveTo>
                  <a:lnTo>
                    <a:pt x="6565" y="1447"/>
                  </a:lnTo>
                  <a:lnTo>
                    <a:pt x="11343" y="1447"/>
                  </a:lnTo>
                  <a:lnTo>
                    <a:pt x="10185" y="508"/>
                  </a:lnTo>
                  <a:close/>
                </a:path>
                <a:path w="18415" h="16510">
                  <a:moveTo>
                    <a:pt x="3695" y="355"/>
                  </a:moveTo>
                  <a:lnTo>
                    <a:pt x="3365" y="673"/>
                  </a:lnTo>
                  <a:lnTo>
                    <a:pt x="4577" y="673"/>
                  </a:lnTo>
                  <a:lnTo>
                    <a:pt x="3860" y="393"/>
                  </a:lnTo>
                  <a:lnTo>
                    <a:pt x="3695" y="355"/>
                  </a:lnTo>
                  <a:close/>
                </a:path>
                <a:path w="18415" h="16510">
                  <a:moveTo>
                    <a:pt x="1257" y="0"/>
                  </a:moveTo>
                  <a:lnTo>
                    <a:pt x="1054" y="165"/>
                  </a:lnTo>
                  <a:lnTo>
                    <a:pt x="1674" y="165"/>
                  </a:lnTo>
                  <a:lnTo>
                    <a:pt x="1371" y="25"/>
                  </a:lnTo>
                  <a:close/>
                </a:path>
              </a:pathLst>
            </a:custGeom>
            <a:solidFill>
              <a:srgbClr val="E2D1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9" name="object 4849" descr=""/>
            <p:cNvSpPr/>
            <p:nvPr/>
          </p:nvSpPr>
          <p:spPr>
            <a:xfrm>
              <a:off x="1419650" y="2680627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4" h="22860">
                  <a:moveTo>
                    <a:pt x="19850" y="0"/>
                  </a:moveTo>
                  <a:lnTo>
                    <a:pt x="17411" y="1079"/>
                  </a:lnTo>
                  <a:lnTo>
                    <a:pt x="15748" y="2209"/>
                  </a:lnTo>
                  <a:lnTo>
                    <a:pt x="14135" y="2933"/>
                  </a:lnTo>
                  <a:lnTo>
                    <a:pt x="12166" y="3403"/>
                  </a:lnTo>
                  <a:lnTo>
                    <a:pt x="9131" y="4838"/>
                  </a:lnTo>
                  <a:lnTo>
                    <a:pt x="6438" y="5638"/>
                  </a:lnTo>
                  <a:lnTo>
                    <a:pt x="3441" y="7150"/>
                  </a:lnTo>
                  <a:lnTo>
                    <a:pt x="2413" y="7785"/>
                  </a:lnTo>
                  <a:lnTo>
                    <a:pt x="1092" y="8140"/>
                  </a:lnTo>
                  <a:lnTo>
                    <a:pt x="0" y="8750"/>
                  </a:lnTo>
                  <a:lnTo>
                    <a:pt x="368" y="8813"/>
                  </a:lnTo>
                  <a:lnTo>
                    <a:pt x="444" y="9232"/>
                  </a:lnTo>
                  <a:lnTo>
                    <a:pt x="596" y="9486"/>
                  </a:lnTo>
                  <a:lnTo>
                    <a:pt x="1295" y="11188"/>
                  </a:lnTo>
                  <a:lnTo>
                    <a:pt x="2705" y="14960"/>
                  </a:lnTo>
                  <a:lnTo>
                    <a:pt x="4508" y="18910"/>
                  </a:lnTo>
                  <a:lnTo>
                    <a:pt x="5600" y="20358"/>
                  </a:lnTo>
                  <a:lnTo>
                    <a:pt x="6197" y="22047"/>
                  </a:lnTo>
                  <a:lnTo>
                    <a:pt x="6426" y="22555"/>
                  </a:lnTo>
                  <a:lnTo>
                    <a:pt x="8026" y="21843"/>
                  </a:lnTo>
                  <a:lnTo>
                    <a:pt x="9677" y="21386"/>
                  </a:lnTo>
                  <a:lnTo>
                    <a:pt x="11239" y="20713"/>
                  </a:lnTo>
                  <a:lnTo>
                    <a:pt x="13284" y="19684"/>
                  </a:lnTo>
                  <a:lnTo>
                    <a:pt x="15265" y="18808"/>
                  </a:lnTo>
                  <a:lnTo>
                    <a:pt x="19507" y="16687"/>
                  </a:lnTo>
                  <a:lnTo>
                    <a:pt x="21780" y="16192"/>
                  </a:lnTo>
                  <a:lnTo>
                    <a:pt x="23495" y="15138"/>
                  </a:lnTo>
                  <a:lnTo>
                    <a:pt x="25247" y="14211"/>
                  </a:lnTo>
                  <a:lnTo>
                    <a:pt x="25438" y="14160"/>
                  </a:lnTo>
                  <a:lnTo>
                    <a:pt x="25679" y="13995"/>
                  </a:lnTo>
                  <a:lnTo>
                    <a:pt x="25996" y="13741"/>
                  </a:lnTo>
                  <a:lnTo>
                    <a:pt x="25336" y="11810"/>
                  </a:lnTo>
                  <a:lnTo>
                    <a:pt x="24358" y="10185"/>
                  </a:lnTo>
                  <a:lnTo>
                    <a:pt x="23825" y="8635"/>
                  </a:lnTo>
                  <a:lnTo>
                    <a:pt x="23058" y="7150"/>
                  </a:lnTo>
                  <a:lnTo>
                    <a:pt x="22431" y="5638"/>
                  </a:lnTo>
                  <a:lnTo>
                    <a:pt x="21869" y="4013"/>
                  </a:lnTo>
                  <a:lnTo>
                    <a:pt x="21310" y="2895"/>
                  </a:lnTo>
                  <a:lnTo>
                    <a:pt x="20637" y="1790"/>
                  </a:lnTo>
                  <a:lnTo>
                    <a:pt x="20243" y="761"/>
                  </a:lnTo>
                  <a:lnTo>
                    <a:pt x="19951" y="228"/>
                  </a:lnTo>
                  <a:lnTo>
                    <a:pt x="19850" y="0"/>
                  </a:lnTo>
                  <a:close/>
                </a:path>
              </a:pathLst>
            </a:custGeom>
            <a:solidFill>
              <a:srgbClr val="F4EC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0" name="object 4850" descr=""/>
            <p:cNvSpPr/>
            <p:nvPr/>
          </p:nvSpPr>
          <p:spPr>
            <a:xfrm>
              <a:off x="1408192" y="2678499"/>
              <a:ext cx="31750" cy="11430"/>
            </a:xfrm>
            <a:custGeom>
              <a:avLst/>
              <a:gdLst/>
              <a:ahLst/>
              <a:cxnLst/>
              <a:rect l="l" t="t" r="r" b="b"/>
              <a:pathLst>
                <a:path w="31750" h="11430">
                  <a:moveTo>
                    <a:pt x="15629" y="9017"/>
                  </a:moveTo>
                  <a:lnTo>
                    <a:pt x="2324" y="9017"/>
                  </a:lnTo>
                  <a:lnTo>
                    <a:pt x="2667" y="9169"/>
                  </a:lnTo>
                  <a:lnTo>
                    <a:pt x="3721" y="9359"/>
                  </a:lnTo>
                  <a:lnTo>
                    <a:pt x="6248" y="9893"/>
                  </a:lnTo>
                  <a:lnTo>
                    <a:pt x="8724" y="10604"/>
                  </a:lnTo>
                  <a:lnTo>
                    <a:pt x="11544" y="10909"/>
                  </a:lnTo>
                  <a:lnTo>
                    <a:pt x="12636" y="10464"/>
                  </a:lnTo>
                  <a:lnTo>
                    <a:pt x="13728" y="10096"/>
                  </a:lnTo>
                  <a:lnTo>
                    <a:pt x="14732" y="9448"/>
                  </a:lnTo>
                  <a:lnTo>
                    <a:pt x="15629" y="9017"/>
                  </a:lnTo>
                  <a:close/>
                </a:path>
                <a:path w="31750" h="11430">
                  <a:moveTo>
                    <a:pt x="19659" y="0"/>
                  </a:moveTo>
                  <a:lnTo>
                    <a:pt x="17208" y="1092"/>
                  </a:lnTo>
                  <a:lnTo>
                    <a:pt x="15506" y="1574"/>
                  </a:lnTo>
                  <a:lnTo>
                    <a:pt x="13944" y="2387"/>
                  </a:lnTo>
                  <a:lnTo>
                    <a:pt x="12385" y="3251"/>
                  </a:lnTo>
                  <a:lnTo>
                    <a:pt x="9550" y="4279"/>
                  </a:lnTo>
                  <a:lnTo>
                    <a:pt x="8496" y="5003"/>
                  </a:lnTo>
                  <a:lnTo>
                    <a:pt x="7937" y="5257"/>
                  </a:lnTo>
                  <a:lnTo>
                    <a:pt x="3873" y="6921"/>
                  </a:lnTo>
                  <a:lnTo>
                    <a:pt x="1358" y="8115"/>
                  </a:lnTo>
                  <a:lnTo>
                    <a:pt x="0" y="8699"/>
                  </a:lnTo>
                  <a:lnTo>
                    <a:pt x="177" y="8699"/>
                  </a:lnTo>
                  <a:lnTo>
                    <a:pt x="1041" y="8877"/>
                  </a:lnTo>
                  <a:lnTo>
                    <a:pt x="1701" y="8966"/>
                  </a:lnTo>
                  <a:lnTo>
                    <a:pt x="2044" y="9144"/>
                  </a:lnTo>
                  <a:lnTo>
                    <a:pt x="2324" y="9017"/>
                  </a:lnTo>
                  <a:lnTo>
                    <a:pt x="15629" y="9017"/>
                  </a:lnTo>
                  <a:lnTo>
                    <a:pt x="17792" y="7975"/>
                  </a:lnTo>
                  <a:lnTo>
                    <a:pt x="20485" y="7035"/>
                  </a:lnTo>
                  <a:lnTo>
                    <a:pt x="23520" y="5638"/>
                  </a:lnTo>
                  <a:lnTo>
                    <a:pt x="25488" y="5105"/>
                  </a:lnTo>
                  <a:lnTo>
                    <a:pt x="27203" y="4343"/>
                  </a:lnTo>
                  <a:lnTo>
                    <a:pt x="28921" y="3238"/>
                  </a:lnTo>
                  <a:lnTo>
                    <a:pt x="31330" y="2171"/>
                  </a:lnTo>
                  <a:lnTo>
                    <a:pt x="29502" y="1828"/>
                  </a:lnTo>
                  <a:lnTo>
                    <a:pt x="27343" y="1320"/>
                  </a:lnTo>
                  <a:lnTo>
                    <a:pt x="26974" y="1257"/>
                  </a:lnTo>
                  <a:lnTo>
                    <a:pt x="26678" y="1079"/>
                  </a:lnTo>
                  <a:lnTo>
                    <a:pt x="26186" y="1066"/>
                  </a:lnTo>
                  <a:lnTo>
                    <a:pt x="24701" y="774"/>
                  </a:lnTo>
                  <a:lnTo>
                    <a:pt x="23114" y="241"/>
                  </a:lnTo>
                  <a:lnTo>
                    <a:pt x="19659" y="0"/>
                  </a:lnTo>
                  <a:close/>
                </a:path>
                <a:path w="31750" h="11430">
                  <a:moveTo>
                    <a:pt x="26657" y="1066"/>
                  </a:moveTo>
                  <a:lnTo>
                    <a:pt x="26250" y="1079"/>
                  </a:lnTo>
                  <a:lnTo>
                    <a:pt x="26678" y="1079"/>
                  </a:lnTo>
                  <a:close/>
                </a:path>
              </a:pathLst>
            </a:custGeom>
            <a:solidFill>
              <a:srgbClr val="EEE5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1" name="object 4851" descr=""/>
            <p:cNvSpPr/>
            <p:nvPr/>
          </p:nvSpPr>
          <p:spPr>
            <a:xfrm>
              <a:off x="1410793" y="2693417"/>
              <a:ext cx="26034" cy="10160"/>
            </a:xfrm>
            <a:custGeom>
              <a:avLst/>
              <a:gdLst/>
              <a:ahLst/>
              <a:cxnLst/>
              <a:rect l="l" t="t" r="r" b="b"/>
              <a:pathLst>
                <a:path w="26034" h="10160">
                  <a:moveTo>
                    <a:pt x="0" y="0"/>
                  </a:moveTo>
                  <a:lnTo>
                    <a:pt x="723" y="1562"/>
                  </a:lnTo>
                  <a:lnTo>
                    <a:pt x="2446" y="5562"/>
                  </a:lnTo>
                  <a:lnTo>
                    <a:pt x="2908" y="6400"/>
                  </a:lnTo>
                  <a:lnTo>
                    <a:pt x="3505" y="7670"/>
                  </a:lnTo>
                  <a:lnTo>
                    <a:pt x="4762" y="8001"/>
                  </a:lnTo>
                  <a:lnTo>
                    <a:pt x="6096" y="8432"/>
                  </a:lnTo>
                  <a:lnTo>
                    <a:pt x="7429" y="8636"/>
                  </a:lnTo>
                  <a:lnTo>
                    <a:pt x="12210" y="9055"/>
                  </a:lnTo>
                  <a:lnTo>
                    <a:pt x="13169" y="9271"/>
                  </a:lnTo>
                  <a:lnTo>
                    <a:pt x="14338" y="9499"/>
                  </a:lnTo>
                  <a:lnTo>
                    <a:pt x="15240" y="9652"/>
                  </a:lnTo>
                  <a:lnTo>
                    <a:pt x="16924" y="9042"/>
                  </a:lnTo>
                  <a:lnTo>
                    <a:pt x="18529" y="8597"/>
                  </a:lnTo>
                  <a:lnTo>
                    <a:pt x="20091" y="7912"/>
                  </a:lnTo>
                  <a:lnTo>
                    <a:pt x="21628" y="7150"/>
                  </a:lnTo>
                  <a:lnTo>
                    <a:pt x="24966" y="5562"/>
                  </a:lnTo>
                  <a:lnTo>
                    <a:pt x="22136" y="5562"/>
                  </a:lnTo>
                  <a:lnTo>
                    <a:pt x="19926" y="5194"/>
                  </a:lnTo>
                  <a:lnTo>
                    <a:pt x="12115" y="3733"/>
                  </a:lnTo>
                  <a:lnTo>
                    <a:pt x="5003" y="2781"/>
                  </a:lnTo>
                  <a:lnTo>
                    <a:pt x="0" y="0"/>
                  </a:lnTo>
                  <a:close/>
                </a:path>
                <a:path w="26034" h="10160">
                  <a:moveTo>
                    <a:pt x="25527" y="5295"/>
                  </a:moveTo>
                  <a:lnTo>
                    <a:pt x="24841" y="5372"/>
                  </a:lnTo>
                  <a:lnTo>
                    <a:pt x="22136" y="5562"/>
                  </a:lnTo>
                  <a:lnTo>
                    <a:pt x="24966" y="5562"/>
                  </a:lnTo>
                  <a:lnTo>
                    <a:pt x="25527" y="5295"/>
                  </a:lnTo>
                  <a:close/>
                </a:path>
              </a:pathLst>
            </a:custGeom>
            <a:solidFill>
              <a:srgbClr val="C58046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2" name="object 4852" descr=""/>
            <p:cNvSpPr/>
            <p:nvPr/>
          </p:nvSpPr>
          <p:spPr>
            <a:xfrm>
              <a:off x="1489727" y="2682621"/>
              <a:ext cx="20320" cy="5080"/>
            </a:xfrm>
            <a:custGeom>
              <a:avLst/>
              <a:gdLst/>
              <a:ahLst/>
              <a:cxnLst/>
              <a:rect l="l" t="t" r="r" b="b"/>
              <a:pathLst>
                <a:path w="20319" h="5080">
                  <a:moveTo>
                    <a:pt x="15229" y="1765"/>
                  </a:moveTo>
                  <a:lnTo>
                    <a:pt x="11633" y="1765"/>
                  </a:lnTo>
                  <a:lnTo>
                    <a:pt x="14046" y="2413"/>
                  </a:lnTo>
                  <a:lnTo>
                    <a:pt x="16929" y="4089"/>
                  </a:lnTo>
                  <a:lnTo>
                    <a:pt x="17526" y="4292"/>
                  </a:lnTo>
                  <a:lnTo>
                    <a:pt x="18110" y="4572"/>
                  </a:lnTo>
                  <a:lnTo>
                    <a:pt x="18796" y="4940"/>
                  </a:lnTo>
                  <a:lnTo>
                    <a:pt x="19786" y="4051"/>
                  </a:lnTo>
                  <a:lnTo>
                    <a:pt x="17526" y="2959"/>
                  </a:lnTo>
                  <a:lnTo>
                    <a:pt x="15987" y="2133"/>
                  </a:lnTo>
                  <a:lnTo>
                    <a:pt x="15229" y="1765"/>
                  </a:lnTo>
                  <a:close/>
                </a:path>
                <a:path w="20319" h="5080">
                  <a:moveTo>
                    <a:pt x="939" y="0"/>
                  </a:moveTo>
                  <a:lnTo>
                    <a:pt x="88" y="1524"/>
                  </a:lnTo>
                  <a:lnTo>
                    <a:pt x="0" y="2260"/>
                  </a:lnTo>
                  <a:lnTo>
                    <a:pt x="1028" y="3263"/>
                  </a:lnTo>
                  <a:lnTo>
                    <a:pt x="1701" y="3657"/>
                  </a:lnTo>
                  <a:lnTo>
                    <a:pt x="3886" y="3746"/>
                  </a:lnTo>
                  <a:lnTo>
                    <a:pt x="4888" y="2565"/>
                  </a:lnTo>
                  <a:lnTo>
                    <a:pt x="2032" y="2565"/>
                  </a:lnTo>
                  <a:lnTo>
                    <a:pt x="660" y="2413"/>
                  </a:lnTo>
                  <a:lnTo>
                    <a:pt x="784" y="1679"/>
                  </a:lnTo>
                  <a:lnTo>
                    <a:pt x="1193" y="444"/>
                  </a:lnTo>
                  <a:lnTo>
                    <a:pt x="1852" y="444"/>
                  </a:lnTo>
                  <a:lnTo>
                    <a:pt x="939" y="0"/>
                  </a:lnTo>
                  <a:close/>
                </a:path>
                <a:path w="20319" h="5080">
                  <a:moveTo>
                    <a:pt x="10083" y="330"/>
                  </a:moveTo>
                  <a:lnTo>
                    <a:pt x="8559" y="533"/>
                  </a:lnTo>
                  <a:lnTo>
                    <a:pt x="5715" y="863"/>
                  </a:lnTo>
                  <a:lnTo>
                    <a:pt x="4368" y="1104"/>
                  </a:lnTo>
                  <a:lnTo>
                    <a:pt x="2641" y="1917"/>
                  </a:lnTo>
                  <a:lnTo>
                    <a:pt x="2032" y="2565"/>
                  </a:lnTo>
                  <a:lnTo>
                    <a:pt x="4888" y="2565"/>
                  </a:lnTo>
                  <a:lnTo>
                    <a:pt x="7226" y="2133"/>
                  </a:lnTo>
                  <a:lnTo>
                    <a:pt x="8089" y="2019"/>
                  </a:lnTo>
                  <a:lnTo>
                    <a:pt x="11633" y="1765"/>
                  </a:lnTo>
                  <a:lnTo>
                    <a:pt x="15229" y="1765"/>
                  </a:lnTo>
                  <a:lnTo>
                    <a:pt x="14047" y="1206"/>
                  </a:lnTo>
                  <a:lnTo>
                    <a:pt x="12941" y="762"/>
                  </a:lnTo>
                  <a:lnTo>
                    <a:pt x="10083" y="330"/>
                  </a:lnTo>
                  <a:close/>
                </a:path>
                <a:path w="20319" h="5080">
                  <a:moveTo>
                    <a:pt x="2431" y="1701"/>
                  </a:moveTo>
                  <a:lnTo>
                    <a:pt x="2091" y="1701"/>
                  </a:lnTo>
                  <a:lnTo>
                    <a:pt x="2146" y="1854"/>
                  </a:lnTo>
                  <a:lnTo>
                    <a:pt x="2431" y="1701"/>
                  </a:lnTo>
                  <a:close/>
                </a:path>
                <a:path w="20319" h="5080">
                  <a:moveTo>
                    <a:pt x="2032" y="1536"/>
                  </a:moveTo>
                  <a:lnTo>
                    <a:pt x="2091" y="1701"/>
                  </a:lnTo>
                  <a:lnTo>
                    <a:pt x="2032" y="1536"/>
                  </a:lnTo>
                  <a:close/>
                </a:path>
                <a:path w="20319" h="5080">
                  <a:moveTo>
                    <a:pt x="2473" y="1679"/>
                  </a:moveTo>
                  <a:close/>
                </a:path>
                <a:path w="20319" h="5080">
                  <a:moveTo>
                    <a:pt x="1852" y="444"/>
                  </a:moveTo>
                  <a:lnTo>
                    <a:pt x="1193" y="444"/>
                  </a:lnTo>
                  <a:lnTo>
                    <a:pt x="2127" y="1206"/>
                  </a:lnTo>
                  <a:lnTo>
                    <a:pt x="2473" y="1679"/>
                  </a:lnTo>
                  <a:lnTo>
                    <a:pt x="3238" y="1270"/>
                  </a:lnTo>
                  <a:lnTo>
                    <a:pt x="3530" y="1206"/>
                  </a:lnTo>
                  <a:lnTo>
                    <a:pt x="3831" y="1206"/>
                  </a:lnTo>
                  <a:lnTo>
                    <a:pt x="4140" y="977"/>
                  </a:lnTo>
                  <a:lnTo>
                    <a:pt x="1905" y="469"/>
                  </a:lnTo>
                  <a:close/>
                </a:path>
                <a:path w="20319" h="5080">
                  <a:moveTo>
                    <a:pt x="3831" y="1206"/>
                  </a:moveTo>
                  <a:lnTo>
                    <a:pt x="3530" y="1206"/>
                  </a:lnTo>
                  <a:lnTo>
                    <a:pt x="3797" y="1231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53" name="object 4853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489735" y="2682989"/>
              <a:ext cx="4127" cy="2819"/>
            </a:xfrm>
            <a:prstGeom prst="rect">
              <a:avLst/>
            </a:prstGeom>
          </p:spPr>
        </p:pic>
        <p:sp>
          <p:nvSpPr>
            <p:cNvPr id="4854" name="object 4854" descr=""/>
            <p:cNvSpPr/>
            <p:nvPr/>
          </p:nvSpPr>
          <p:spPr>
            <a:xfrm>
              <a:off x="1507945" y="2681162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4">
                  <a:moveTo>
                    <a:pt x="12763" y="0"/>
                  </a:moveTo>
                  <a:lnTo>
                    <a:pt x="11722" y="825"/>
                  </a:lnTo>
                  <a:lnTo>
                    <a:pt x="11468" y="1854"/>
                  </a:lnTo>
                  <a:lnTo>
                    <a:pt x="9994" y="6604"/>
                  </a:lnTo>
                  <a:lnTo>
                    <a:pt x="8089" y="9880"/>
                  </a:lnTo>
                  <a:lnTo>
                    <a:pt x="7264" y="11188"/>
                  </a:lnTo>
                  <a:lnTo>
                    <a:pt x="6248" y="13449"/>
                  </a:lnTo>
                  <a:lnTo>
                    <a:pt x="5930" y="14312"/>
                  </a:lnTo>
                  <a:lnTo>
                    <a:pt x="4686" y="16052"/>
                  </a:lnTo>
                  <a:lnTo>
                    <a:pt x="3924" y="17018"/>
                  </a:lnTo>
                  <a:lnTo>
                    <a:pt x="2527" y="18948"/>
                  </a:lnTo>
                  <a:lnTo>
                    <a:pt x="2032" y="19596"/>
                  </a:lnTo>
                  <a:lnTo>
                    <a:pt x="1562" y="20281"/>
                  </a:lnTo>
                  <a:lnTo>
                    <a:pt x="889" y="21399"/>
                  </a:lnTo>
                  <a:lnTo>
                    <a:pt x="228" y="22682"/>
                  </a:lnTo>
                  <a:lnTo>
                    <a:pt x="0" y="23063"/>
                  </a:lnTo>
                  <a:lnTo>
                    <a:pt x="101" y="24041"/>
                  </a:lnTo>
                  <a:lnTo>
                    <a:pt x="736" y="24485"/>
                  </a:lnTo>
                  <a:lnTo>
                    <a:pt x="2044" y="24155"/>
                  </a:lnTo>
                  <a:lnTo>
                    <a:pt x="3594" y="22161"/>
                  </a:lnTo>
                  <a:lnTo>
                    <a:pt x="5664" y="18618"/>
                  </a:lnTo>
                  <a:lnTo>
                    <a:pt x="7226" y="16789"/>
                  </a:lnTo>
                  <a:lnTo>
                    <a:pt x="8877" y="14033"/>
                  </a:lnTo>
                  <a:lnTo>
                    <a:pt x="10020" y="11874"/>
                  </a:lnTo>
                  <a:lnTo>
                    <a:pt x="10350" y="11150"/>
                  </a:lnTo>
                  <a:lnTo>
                    <a:pt x="11099" y="9804"/>
                  </a:lnTo>
                  <a:lnTo>
                    <a:pt x="11493" y="9144"/>
                  </a:lnTo>
                  <a:lnTo>
                    <a:pt x="12052" y="7569"/>
                  </a:lnTo>
                  <a:lnTo>
                    <a:pt x="12712" y="5156"/>
                  </a:lnTo>
                  <a:lnTo>
                    <a:pt x="12915" y="4546"/>
                  </a:lnTo>
                  <a:lnTo>
                    <a:pt x="12954" y="3213"/>
                  </a:lnTo>
                  <a:lnTo>
                    <a:pt x="12611" y="2628"/>
                  </a:lnTo>
                  <a:lnTo>
                    <a:pt x="12487" y="1739"/>
                  </a:lnTo>
                  <a:lnTo>
                    <a:pt x="12538" y="1397"/>
                  </a:lnTo>
                  <a:lnTo>
                    <a:pt x="12763" y="635"/>
                  </a:lnTo>
                  <a:lnTo>
                    <a:pt x="13383" y="635"/>
                  </a:lnTo>
                  <a:lnTo>
                    <a:pt x="12763" y="0"/>
                  </a:lnTo>
                  <a:close/>
                </a:path>
                <a:path w="13969" h="24764">
                  <a:moveTo>
                    <a:pt x="13383" y="635"/>
                  </a:moveTo>
                  <a:lnTo>
                    <a:pt x="12763" y="635"/>
                  </a:lnTo>
                  <a:lnTo>
                    <a:pt x="13398" y="1397"/>
                  </a:lnTo>
                  <a:lnTo>
                    <a:pt x="13169" y="1739"/>
                  </a:lnTo>
                  <a:lnTo>
                    <a:pt x="13106" y="2806"/>
                  </a:lnTo>
                  <a:lnTo>
                    <a:pt x="13347" y="2298"/>
                  </a:lnTo>
                  <a:lnTo>
                    <a:pt x="13385" y="2108"/>
                  </a:lnTo>
                  <a:lnTo>
                    <a:pt x="13538" y="2006"/>
                  </a:lnTo>
                  <a:lnTo>
                    <a:pt x="13774" y="1397"/>
                  </a:lnTo>
                  <a:lnTo>
                    <a:pt x="13817" y="1079"/>
                  </a:lnTo>
                  <a:lnTo>
                    <a:pt x="13383" y="635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55" name="object 4855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519810" y="2681465"/>
              <a:ext cx="1909" cy="2616"/>
            </a:xfrm>
            <a:prstGeom prst="rect">
              <a:avLst/>
            </a:prstGeom>
          </p:spPr>
        </p:pic>
        <p:sp>
          <p:nvSpPr>
            <p:cNvPr id="4856" name="object 4856" descr=""/>
            <p:cNvSpPr/>
            <p:nvPr/>
          </p:nvSpPr>
          <p:spPr>
            <a:xfrm>
              <a:off x="1491524" y="2698490"/>
              <a:ext cx="26034" cy="11430"/>
            </a:xfrm>
            <a:custGeom>
              <a:avLst/>
              <a:gdLst/>
              <a:ahLst/>
              <a:cxnLst/>
              <a:rect l="l" t="t" r="r" b="b"/>
              <a:pathLst>
                <a:path w="26034" h="11430">
                  <a:moveTo>
                    <a:pt x="865" y="0"/>
                  </a:moveTo>
                  <a:lnTo>
                    <a:pt x="121" y="889"/>
                  </a:lnTo>
                  <a:lnTo>
                    <a:pt x="0" y="1282"/>
                  </a:lnTo>
                  <a:lnTo>
                    <a:pt x="827" y="2120"/>
                  </a:lnTo>
                  <a:lnTo>
                    <a:pt x="1843" y="2247"/>
                  </a:lnTo>
                  <a:lnTo>
                    <a:pt x="6757" y="3200"/>
                  </a:lnTo>
                  <a:lnTo>
                    <a:pt x="10225" y="4737"/>
                  </a:lnTo>
                  <a:lnTo>
                    <a:pt x="11609" y="5410"/>
                  </a:lnTo>
                  <a:lnTo>
                    <a:pt x="14020" y="6184"/>
                  </a:lnTo>
                  <a:lnTo>
                    <a:pt x="14860" y="6400"/>
                  </a:lnTo>
                  <a:lnTo>
                    <a:pt x="16727" y="7454"/>
                  </a:lnTo>
                  <a:lnTo>
                    <a:pt x="17768" y="8102"/>
                  </a:lnTo>
                  <a:lnTo>
                    <a:pt x="19508" y="9080"/>
                  </a:lnTo>
                  <a:lnTo>
                    <a:pt x="20537" y="9690"/>
                  </a:lnTo>
                  <a:lnTo>
                    <a:pt x="21274" y="10096"/>
                  </a:lnTo>
                  <a:lnTo>
                    <a:pt x="22467" y="10642"/>
                  </a:lnTo>
                  <a:lnTo>
                    <a:pt x="22950" y="10807"/>
                  </a:lnTo>
                  <a:lnTo>
                    <a:pt x="24207" y="11341"/>
                  </a:lnTo>
                  <a:lnTo>
                    <a:pt x="25172" y="11125"/>
                  </a:lnTo>
                  <a:lnTo>
                    <a:pt x="25541" y="10464"/>
                  </a:lnTo>
                  <a:lnTo>
                    <a:pt x="25071" y="9194"/>
                  </a:lnTo>
                  <a:lnTo>
                    <a:pt x="24309" y="8699"/>
                  </a:lnTo>
                  <a:lnTo>
                    <a:pt x="22925" y="7874"/>
                  </a:lnTo>
                  <a:lnTo>
                    <a:pt x="19159" y="6172"/>
                  </a:lnTo>
                  <a:lnTo>
                    <a:pt x="17184" y="4838"/>
                  </a:lnTo>
                  <a:lnTo>
                    <a:pt x="14276" y="3505"/>
                  </a:lnTo>
                  <a:lnTo>
                    <a:pt x="13514" y="3187"/>
                  </a:lnTo>
                  <a:lnTo>
                    <a:pt x="11990" y="2603"/>
                  </a:lnTo>
                  <a:lnTo>
                    <a:pt x="11241" y="2349"/>
                  </a:lnTo>
                  <a:lnTo>
                    <a:pt x="9818" y="1752"/>
                  </a:lnTo>
                  <a:lnTo>
                    <a:pt x="9120" y="1435"/>
                  </a:lnTo>
                  <a:lnTo>
                    <a:pt x="8469" y="1282"/>
                  </a:lnTo>
                  <a:lnTo>
                    <a:pt x="1550" y="1282"/>
                  </a:lnTo>
                  <a:lnTo>
                    <a:pt x="534" y="1092"/>
                  </a:lnTo>
                  <a:lnTo>
                    <a:pt x="1220" y="381"/>
                  </a:lnTo>
                  <a:lnTo>
                    <a:pt x="2224" y="381"/>
                  </a:lnTo>
                  <a:lnTo>
                    <a:pt x="1919" y="317"/>
                  </a:lnTo>
                  <a:lnTo>
                    <a:pt x="1804" y="177"/>
                  </a:lnTo>
                  <a:lnTo>
                    <a:pt x="1677" y="76"/>
                  </a:lnTo>
                  <a:lnTo>
                    <a:pt x="1512" y="25"/>
                  </a:lnTo>
                  <a:lnTo>
                    <a:pt x="865" y="0"/>
                  </a:lnTo>
                  <a:close/>
                </a:path>
                <a:path w="26034" h="11430">
                  <a:moveTo>
                    <a:pt x="4395" y="520"/>
                  </a:moveTo>
                  <a:lnTo>
                    <a:pt x="3062" y="635"/>
                  </a:lnTo>
                  <a:lnTo>
                    <a:pt x="2516" y="1028"/>
                  </a:lnTo>
                  <a:lnTo>
                    <a:pt x="1550" y="1282"/>
                  </a:lnTo>
                  <a:lnTo>
                    <a:pt x="8469" y="1282"/>
                  </a:lnTo>
                  <a:lnTo>
                    <a:pt x="7494" y="1054"/>
                  </a:lnTo>
                  <a:lnTo>
                    <a:pt x="6580" y="889"/>
                  </a:lnTo>
                  <a:lnTo>
                    <a:pt x="4915" y="635"/>
                  </a:lnTo>
                  <a:lnTo>
                    <a:pt x="4395" y="520"/>
                  </a:lnTo>
                  <a:close/>
                </a:path>
                <a:path w="26034" h="11430">
                  <a:moveTo>
                    <a:pt x="2224" y="381"/>
                  </a:moveTo>
                  <a:lnTo>
                    <a:pt x="1220" y="381"/>
                  </a:lnTo>
                  <a:lnTo>
                    <a:pt x="1703" y="635"/>
                  </a:lnTo>
                  <a:lnTo>
                    <a:pt x="2109" y="660"/>
                  </a:lnTo>
                  <a:lnTo>
                    <a:pt x="2643" y="520"/>
                  </a:lnTo>
                  <a:lnTo>
                    <a:pt x="2224" y="381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57" name="object 4857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491464" y="2698496"/>
              <a:ext cx="2842" cy="2044"/>
            </a:xfrm>
            <a:prstGeom prst="rect">
              <a:avLst/>
            </a:prstGeom>
          </p:spPr>
        </p:pic>
        <p:sp>
          <p:nvSpPr>
            <p:cNvPr id="4858" name="object 4858" descr=""/>
            <p:cNvSpPr/>
            <p:nvPr/>
          </p:nvSpPr>
          <p:spPr>
            <a:xfrm>
              <a:off x="1496402" y="2693375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4">
                  <a:moveTo>
                    <a:pt x="11391" y="22720"/>
                  </a:moveTo>
                  <a:lnTo>
                    <a:pt x="11684" y="23202"/>
                  </a:lnTo>
                  <a:lnTo>
                    <a:pt x="11811" y="23329"/>
                  </a:lnTo>
                  <a:lnTo>
                    <a:pt x="11925" y="23825"/>
                  </a:lnTo>
                  <a:lnTo>
                    <a:pt x="12420" y="24269"/>
                  </a:lnTo>
                  <a:lnTo>
                    <a:pt x="13906" y="24015"/>
                  </a:lnTo>
                  <a:lnTo>
                    <a:pt x="13886" y="23748"/>
                  </a:lnTo>
                  <a:lnTo>
                    <a:pt x="12395" y="23748"/>
                  </a:lnTo>
                  <a:lnTo>
                    <a:pt x="12179" y="23240"/>
                  </a:lnTo>
                  <a:lnTo>
                    <a:pt x="11887" y="22961"/>
                  </a:lnTo>
                  <a:lnTo>
                    <a:pt x="11391" y="22720"/>
                  </a:lnTo>
                  <a:close/>
                </a:path>
                <a:path w="13969" h="24764">
                  <a:moveTo>
                    <a:pt x="1181" y="0"/>
                  </a:moveTo>
                  <a:lnTo>
                    <a:pt x="469" y="266"/>
                  </a:lnTo>
                  <a:lnTo>
                    <a:pt x="0" y="1536"/>
                  </a:lnTo>
                  <a:lnTo>
                    <a:pt x="254" y="2412"/>
                  </a:lnTo>
                  <a:lnTo>
                    <a:pt x="762" y="3936"/>
                  </a:lnTo>
                  <a:lnTo>
                    <a:pt x="1511" y="5486"/>
                  </a:lnTo>
                  <a:lnTo>
                    <a:pt x="2514" y="7658"/>
                  </a:lnTo>
                  <a:lnTo>
                    <a:pt x="3149" y="9969"/>
                  </a:lnTo>
                  <a:lnTo>
                    <a:pt x="4495" y="12890"/>
                  </a:lnTo>
                  <a:lnTo>
                    <a:pt x="5651" y="15049"/>
                  </a:lnTo>
                  <a:lnTo>
                    <a:pt x="6057" y="15735"/>
                  </a:lnTo>
                  <a:lnTo>
                    <a:pt x="6743" y="17106"/>
                  </a:lnTo>
                  <a:lnTo>
                    <a:pt x="7061" y="17805"/>
                  </a:lnTo>
                  <a:lnTo>
                    <a:pt x="8064" y="19164"/>
                  </a:lnTo>
                  <a:lnTo>
                    <a:pt x="9677" y="21069"/>
                  </a:lnTo>
                  <a:lnTo>
                    <a:pt x="10071" y="21577"/>
                  </a:lnTo>
                  <a:lnTo>
                    <a:pt x="10579" y="21958"/>
                  </a:lnTo>
                  <a:lnTo>
                    <a:pt x="11150" y="22351"/>
                  </a:lnTo>
                  <a:lnTo>
                    <a:pt x="11823" y="22415"/>
                  </a:lnTo>
                  <a:lnTo>
                    <a:pt x="12725" y="22859"/>
                  </a:lnTo>
                  <a:lnTo>
                    <a:pt x="13373" y="23647"/>
                  </a:lnTo>
                  <a:lnTo>
                    <a:pt x="12395" y="23748"/>
                  </a:lnTo>
                  <a:lnTo>
                    <a:pt x="13886" y="23748"/>
                  </a:lnTo>
                  <a:lnTo>
                    <a:pt x="13804" y="22682"/>
                  </a:lnTo>
                  <a:lnTo>
                    <a:pt x="13131" y="21932"/>
                  </a:lnTo>
                  <a:lnTo>
                    <a:pt x="11328" y="19646"/>
                  </a:lnTo>
                  <a:lnTo>
                    <a:pt x="10007" y="18008"/>
                  </a:lnTo>
                  <a:lnTo>
                    <a:pt x="8382" y="14579"/>
                  </a:lnTo>
                  <a:lnTo>
                    <a:pt x="7759" y="13157"/>
                  </a:lnTo>
                  <a:lnTo>
                    <a:pt x="6477" y="11048"/>
                  </a:lnTo>
                  <a:lnTo>
                    <a:pt x="5943" y="10299"/>
                  </a:lnTo>
                  <a:lnTo>
                    <a:pt x="5194" y="8293"/>
                  </a:lnTo>
                  <a:lnTo>
                    <a:pt x="4838" y="7111"/>
                  </a:lnTo>
                  <a:lnTo>
                    <a:pt x="4025" y="4876"/>
                  </a:lnTo>
                  <a:lnTo>
                    <a:pt x="3706" y="3936"/>
                  </a:lnTo>
                  <a:lnTo>
                    <a:pt x="3467" y="3327"/>
                  </a:lnTo>
                  <a:lnTo>
                    <a:pt x="2921" y="2133"/>
                  </a:lnTo>
                  <a:lnTo>
                    <a:pt x="2580" y="1536"/>
                  </a:lnTo>
                  <a:lnTo>
                    <a:pt x="2044" y="469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59" name="object 4859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507794" y="2715742"/>
              <a:ext cx="2514" cy="1904"/>
            </a:xfrm>
            <a:prstGeom prst="rect">
              <a:avLst/>
            </a:prstGeom>
          </p:spPr>
        </p:pic>
        <p:sp>
          <p:nvSpPr>
            <p:cNvPr id="4860" name="object 4860" descr=""/>
            <p:cNvSpPr/>
            <p:nvPr/>
          </p:nvSpPr>
          <p:spPr>
            <a:xfrm>
              <a:off x="1490201" y="2663184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1734" y="0"/>
                  </a:moveTo>
                  <a:lnTo>
                    <a:pt x="10769" y="774"/>
                  </a:lnTo>
                  <a:lnTo>
                    <a:pt x="10541" y="1714"/>
                  </a:lnTo>
                  <a:lnTo>
                    <a:pt x="9753" y="4216"/>
                  </a:lnTo>
                  <a:lnTo>
                    <a:pt x="9194" y="6083"/>
                  </a:lnTo>
                  <a:lnTo>
                    <a:pt x="7429" y="9080"/>
                  </a:lnTo>
                  <a:lnTo>
                    <a:pt x="6680" y="10286"/>
                  </a:lnTo>
                  <a:lnTo>
                    <a:pt x="5753" y="12357"/>
                  </a:lnTo>
                  <a:lnTo>
                    <a:pt x="5461" y="13157"/>
                  </a:lnTo>
                  <a:lnTo>
                    <a:pt x="4305" y="14757"/>
                  </a:lnTo>
                  <a:lnTo>
                    <a:pt x="3606" y="15646"/>
                  </a:lnTo>
                  <a:lnTo>
                    <a:pt x="1879" y="18008"/>
                  </a:lnTo>
                  <a:lnTo>
                    <a:pt x="1447" y="18643"/>
                  </a:lnTo>
                  <a:lnTo>
                    <a:pt x="825" y="19672"/>
                  </a:lnTo>
                  <a:lnTo>
                    <a:pt x="406" y="20510"/>
                  </a:lnTo>
                  <a:lnTo>
                    <a:pt x="0" y="21196"/>
                  </a:lnTo>
                  <a:lnTo>
                    <a:pt x="101" y="22097"/>
                  </a:lnTo>
                  <a:lnTo>
                    <a:pt x="685" y="22504"/>
                  </a:lnTo>
                  <a:lnTo>
                    <a:pt x="1879" y="22199"/>
                  </a:lnTo>
                  <a:lnTo>
                    <a:pt x="2413" y="21551"/>
                  </a:lnTo>
                  <a:lnTo>
                    <a:pt x="3302" y="20370"/>
                  </a:lnTo>
                  <a:lnTo>
                    <a:pt x="5219" y="17119"/>
                  </a:lnTo>
                  <a:lnTo>
                    <a:pt x="6654" y="15443"/>
                  </a:lnTo>
                  <a:lnTo>
                    <a:pt x="8166" y="12903"/>
                  </a:lnTo>
                  <a:lnTo>
                    <a:pt x="8534" y="12242"/>
                  </a:lnTo>
                  <a:lnTo>
                    <a:pt x="9207" y="10909"/>
                  </a:lnTo>
                  <a:lnTo>
                    <a:pt x="9512" y="10248"/>
                  </a:lnTo>
                  <a:lnTo>
                    <a:pt x="10198" y="9016"/>
                  </a:lnTo>
                  <a:lnTo>
                    <a:pt x="10566" y="8407"/>
                  </a:lnTo>
                  <a:lnTo>
                    <a:pt x="11074" y="6959"/>
                  </a:lnTo>
                  <a:lnTo>
                    <a:pt x="11544" y="5308"/>
                  </a:lnTo>
                  <a:lnTo>
                    <a:pt x="11684" y="4749"/>
                  </a:lnTo>
                  <a:lnTo>
                    <a:pt x="11861" y="4216"/>
                  </a:lnTo>
                  <a:lnTo>
                    <a:pt x="11912" y="2959"/>
                  </a:lnTo>
                  <a:lnTo>
                    <a:pt x="11595" y="2425"/>
                  </a:lnTo>
                  <a:lnTo>
                    <a:pt x="11682" y="774"/>
                  </a:lnTo>
                  <a:lnTo>
                    <a:pt x="11734" y="596"/>
                  </a:lnTo>
                  <a:lnTo>
                    <a:pt x="12309" y="596"/>
                  </a:lnTo>
                  <a:lnTo>
                    <a:pt x="11734" y="0"/>
                  </a:lnTo>
                  <a:close/>
                </a:path>
                <a:path w="12700" h="22860">
                  <a:moveTo>
                    <a:pt x="12309" y="596"/>
                  </a:moveTo>
                  <a:lnTo>
                    <a:pt x="11734" y="596"/>
                  </a:lnTo>
                  <a:lnTo>
                    <a:pt x="12319" y="1295"/>
                  </a:lnTo>
                  <a:lnTo>
                    <a:pt x="12175" y="1511"/>
                  </a:lnTo>
                  <a:lnTo>
                    <a:pt x="12052" y="2590"/>
                  </a:lnTo>
                  <a:lnTo>
                    <a:pt x="12268" y="2120"/>
                  </a:lnTo>
                  <a:lnTo>
                    <a:pt x="12306" y="1943"/>
                  </a:lnTo>
                  <a:lnTo>
                    <a:pt x="12446" y="1854"/>
                  </a:lnTo>
                  <a:lnTo>
                    <a:pt x="12566" y="1714"/>
                  </a:lnTo>
                  <a:lnTo>
                    <a:pt x="12662" y="1295"/>
                  </a:lnTo>
                  <a:lnTo>
                    <a:pt x="12700" y="1003"/>
                  </a:lnTo>
                  <a:lnTo>
                    <a:pt x="12309" y="596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61" name="object 4861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501105" y="2663469"/>
              <a:ext cx="1753" cy="2412"/>
            </a:xfrm>
            <a:prstGeom prst="rect">
              <a:avLst/>
            </a:prstGeom>
          </p:spPr>
        </p:pic>
        <p:sp>
          <p:nvSpPr>
            <p:cNvPr id="4862" name="object 4862" descr=""/>
            <p:cNvSpPr/>
            <p:nvPr/>
          </p:nvSpPr>
          <p:spPr>
            <a:xfrm>
              <a:off x="1434688" y="2672117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19" h="15239">
                  <a:moveTo>
                    <a:pt x="10298" y="4813"/>
                  </a:moveTo>
                  <a:lnTo>
                    <a:pt x="5028" y="4813"/>
                  </a:lnTo>
                  <a:lnTo>
                    <a:pt x="7619" y="5651"/>
                  </a:lnTo>
                  <a:lnTo>
                    <a:pt x="8597" y="6007"/>
                  </a:lnTo>
                  <a:lnTo>
                    <a:pt x="12495" y="7645"/>
                  </a:lnTo>
                  <a:lnTo>
                    <a:pt x="14693" y="9626"/>
                  </a:lnTo>
                  <a:lnTo>
                    <a:pt x="16852" y="12953"/>
                  </a:lnTo>
                  <a:lnTo>
                    <a:pt x="17372" y="13500"/>
                  </a:lnTo>
                  <a:lnTo>
                    <a:pt x="18020" y="14325"/>
                  </a:lnTo>
                  <a:lnTo>
                    <a:pt x="18363" y="14871"/>
                  </a:lnTo>
                  <a:lnTo>
                    <a:pt x="19887" y="14452"/>
                  </a:lnTo>
                  <a:lnTo>
                    <a:pt x="18083" y="12090"/>
                  </a:lnTo>
                  <a:lnTo>
                    <a:pt x="16953" y="10439"/>
                  </a:lnTo>
                  <a:lnTo>
                    <a:pt x="15505" y="8521"/>
                  </a:lnTo>
                  <a:lnTo>
                    <a:pt x="14413" y="7289"/>
                  </a:lnTo>
                  <a:lnTo>
                    <a:pt x="11619" y="5283"/>
                  </a:lnTo>
                  <a:lnTo>
                    <a:pt x="10298" y="4813"/>
                  </a:lnTo>
                  <a:close/>
                </a:path>
                <a:path w="20319" h="15239">
                  <a:moveTo>
                    <a:pt x="2107" y="0"/>
                  </a:moveTo>
                  <a:lnTo>
                    <a:pt x="392" y="1155"/>
                  </a:lnTo>
                  <a:lnTo>
                    <a:pt x="0" y="1739"/>
                  </a:lnTo>
                  <a:lnTo>
                    <a:pt x="11" y="2222"/>
                  </a:lnTo>
                  <a:lnTo>
                    <a:pt x="456" y="3505"/>
                  </a:lnTo>
                  <a:lnTo>
                    <a:pt x="951" y="4292"/>
                  </a:lnTo>
                  <a:lnTo>
                    <a:pt x="3224" y="5562"/>
                  </a:lnTo>
                  <a:lnTo>
                    <a:pt x="5028" y="4813"/>
                  </a:lnTo>
                  <a:lnTo>
                    <a:pt x="10298" y="4813"/>
                  </a:lnTo>
                  <a:lnTo>
                    <a:pt x="6717" y="3492"/>
                  </a:lnTo>
                  <a:lnTo>
                    <a:pt x="6126" y="3314"/>
                  </a:lnTo>
                  <a:lnTo>
                    <a:pt x="1891" y="3314"/>
                  </a:lnTo>
                  <a:lnTo>
                    <a:pt x="579" y="2451"/>
                  </a:lnTo>
                  <a:lnTo>
                    <a:pt x="521" y="2222"/>
                  </a:lnTo>
                  <a:lnTo>
                    <a:pt x="2145" y="622"/>
                  </a:lnTo>
                  <a:lnTo>
                    <a:pt x="2581" y="622"/>
                  </a:lnTo>
                  <a:lnTo>
                    <a:pt x="2107" y="0"/>
                  </a:lnTo>
                  <a:close/>
                </a:path>
                <a:path w="20319" h="15239">
                  <a:moveTo>
                    <a:pt x="2882" y="2946"/>
                  </a:moveTo>
                  <a:lnTo>
                    <a:pt x="1891" y="3314"/>
                  </a:lnTo>
                  <a:lnTo>
                    <a:pt x="6126" y="3314"/>
                  </a:lnTo>
                  <a:lnTo>
                    <a:pt x="5155" y="3022"/>
                  </a:lnTo>
                  <a:lnTo>
                    <a:pt x="2882" y="2946"/>
                  </a:lnTo>
                  <a:close/>
                </a:path>
                <a:path w="20319" h="15239">
                  <a:moveTo>
                    <a:pt x="4754" y="2578"/>
                  </a:moveTo>
                  <a:lnTo>
                    <a:pt x="3618" y="2578"/>
                  </a:lnTo>
                  <a:lnTo>
                    <a:pt x="3859" y="2590"/>
                  </a:lnTo>
                  <a:lnTo>
                    <a:pt x="4202" y="2679"/>
                  </a:lnTo>
                  <a:lnTo>
                    <a:pt x="4482" y="2857"/>
                  </a:lnTo>
                  <a:lnTo>
                    <a:pt x="4977" y="2768"/>
                  </a:lnTo>
                  <a:lnTo>
                    <a:pt x="4754" y="2578"/>
                  </a:lnTo>
                  <a:close/>
                </a:path>
                <a:path w="20319" h="15239">
                  <a:moveTo>
                    <a:pt x="2437" y="2222"/>
                  </a:moveTo>
                  <a:lnTo>
                    <a:pt x="2399" y="2616"/>
                  </a:lnTo>
                  <a:lnTo>
                    <a:pt x="2769" y="2604"/>
                  </a:lnTo>
                  <a:lnTo>
                    <a:pt x="2488" y="2463"/>
                  </a:lnTo>
                  <a:lnTo>
                    <a:pt x="2437" y="2222"/>
                  </a:lnTo>
                  <a:close/>
                </a:path>
                <a:path w="20319" h="15239">
                  <a:moveTo>
                    <a:pt x="2581" y="622"/>
                  </a:moveTo>
                  <a:lnTo>
                    <a:pt x="2145" y="622"/>
                  </a:lnTo>
                  <a:lnTo>
                    <a:pt x="2713" y="1892"/>
                  </a:lnTo>
                  <a:lnTo>
                    <a:pt x="2838" y="2602"/>
                  </a:lnTo>
                  <a:lnTo>
                    <a:pt x="3618" y="2578"/>
                  </a:lnTo>
                  <a:lnTo>
                    <a:pt x="4754" y="2578"/>
                  </a:lnTo>
                  <a:lnTo>
                    <a:pt x="3771" y="1739"/>
                  </a:lnTo>
                  <a:lnTo>
                    <a:pt x="2882" y="1015"/>
                  </a:lnTo>
                  <a:lnTo>
                    <a:pt x="2581" y="622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63" name="object 4863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434592" y="2672576"/>
              <a:ext cx="5079" cy="2971"/>
            </a:xfrm>
            <a:prstGeom prst="rect">
              <a:avLst/>
            </a:prstGeom>
          </p:spPr>
        </p:pic>
        <p:sp>
          <p:nvSpPr>
            <p:cNvPr id="4864" name="object 4864" descr=""/>
            <p:cNvSpPr/>
            <p:nvPr/>
          </p:nvSpPr>
          <p:spPr>
            <a:xfrm>
              <a:off x="1508386" y="2670606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756" y="596"/>
                  </a:moveTo>
                  <a:lnTo>
                    <a:pt x="939" y="596"/>
                  </a:lnTo>
                  <a:lnTo>
                    <a:pt x="1107" y="1066"/>
                  </a:lnTo>
                  <a:lnTo>
                    <a:pt x="1207" y="2095"/>
                  </a:lnTo>
                  <a:lnTo>
                    <a:pt x="1085" y="2603"/>
                  </a:lnTo>
                  <a:lnTo>
                    <a:pt x="1003" y="4191"/>
                  </a:lnTo>
                  <a:lnTo>
                    <a:pt x="1219" y="4737"/>
                  </a:lnTo>
                  <a:lnTo>
                    <a:pt x="1955" y="6908"/>
                  </a:lnTo>
                  <a:lnTo>
                    <a:pt x="2552" y="8331"/>
                  </a:lnTo>
                  <a:lnTo>
                    <a:pt x="3708" y="10109"/>
                  </a:lnTo>
                  <a:lnTo>
                    <a:pt x="4051" y="10756"/>
                  </a:lnTo>
                  <a:lnTo>
                    <a:pt x="5267" y="12776"/>
                  </a:lnTo>
                  <a:lnTo>
                    <a:pt x="6894" y="15163"/>
                  </a:lnTo>
                  <a:lnTo>
                    <a:pt x="8382" y="16725"/>
                  </a:lnTo>
                  <a:lnTo>
                    <a:pt x="10477" y="19862"/>
                  </a:lnTo>
                  <a:lnTo>
                    <a:pt x="11430" y="20993"/>
                  </a:lnTo>
                  <a:lnTo>
                    <a:pt x="12001" y="21602"/>
                  </a:lnTo>
                  <a:lnTo>
                    <a:pt x="13220" y="21844"/>
                  </a:lnTo>
                  <a:lnTo>
                    <a:pt x="13766" y="21412"/>
                  </a:lnTo>
                  <a:lnTo>
                    <a:pt x="13817" y="20497"/>
                  </a:lnTo>
                  <a:lnTo>
                    <a:pt x="13589" y="20167"/>
                  </a:lnTo>
                  <a:lnTo>
                    <a:pt x="12915" y="19024"/>
                  </a:lnTo>
                  <a:lnTo>
                    <a:pt x="12242" y="18021"/>
                  </a:lnTo>
                  <a:lnTo>
                    <a:pt x="11772" y="17424"/>
                  </a:lnTo>
                  <a:lnTo>
                    <a:pt x="9872" y="15125"/>
                  </a:lnTo>
                  <a:lnTo>
                    <a:pt x="9156" y="14312"/>
                  </a:lnTo>
                  <a:lnTo>
                    <a:pt x="7924" y="12776"/>
                  </a:lnTo>
                  <a:lnTo>
                    <a:pt x="7581" y="12001"/>
                  </a:lnTo>
                  <a:lnTo>
                    <a:pt x="6540" y="9982"/>
                  </a:lnTo>
                  <a:lnTo>
                    <a:pt x="5715" y="8826"/>
                  </a:lnTo>
                  <a:lnTo>
                    <a:pt x="3784" y="5930"/>
                  </a:lnTo>
                  <a:lnTo>
                    <a:pt x="2146" y="1485"/>
                  </a:lnTo>
                  <a:lnTo>
                    <a:pt x="1917" y="711"/>
                  </a:lnTo>
                  <a:lnTo>
                    <a:pt x="1756" y="596"/>
                  </a:lnTo>
                  <a:close/>
                </a:path>
                <a:path w="13969" h="22225">
                  <a:moveTo>
                    <a:pt x="914" y="0"/>
                  </a:moveTo>
                  <a:lnTo>
                    <a:pt x="0" y="1066"/>
                  </a:lnTo>
                  <a:lnTo>
                    <a:pt x="81" y="1485"/>
                  </a:lnTo>
                  <a:lnTo>
                    <a:pt x="190" y="1803"/>
                  </a:lnTo>
                  <a:lnTo>
                    <a:pt x="444" y="1981"/>
                  </a:lnTo>
                  <a:lnTo>
                    <a:pt x="495" y="2146"/>
                  </a:lnTo>
                  <a:lnTo>
                    <a:pt x="736" y="2603"/>
                  </a:lnTo>
                  <a:lnTo>
                    <a:pt x="613" y="1612"/>
                  </a:lnTo>
                  <a:lnTo>
                    <a:pt x="406" y="1333"/>
                  </a:lnTo>
                  <a:lnTo>
                    <a:pt x="939" y="596"/>
                  </a:lnTo>
                  <a:lnTo>
                    <a:pt x="1756" y="596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65" name="object 4865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508472" y="2670886"/>
              <a:ext cx="1811" cy="2400"/>
            </a:xfrm>
            <a:prstGeom prst="rect">
              <a:avLst/>
            </a:prstGeom>
          </p:spPr>
        </p:pic>
        <p:sp>
          <p:nvSpPr>
            <p:cNvPr id="4866" name="object 4866" descr=""/>
            <p:cNvSpPr/>
            <p:nvPr/>
          </p:nvSpPr>
          <p:spPr>
            <a:xfrm>
              <a:off x="1483777" y="2655719"/>
              <a:ext cx="20955" cy="15875"/>
            </a:xfrm>
            <a:custGeom>
              <a:avLst/>
              <a:gdLst/>
              <a:ahLst/>
              <a:cxnLst/>
              <a:rect l="l" t="t" r="r" b="b"/>
              <a:pathLst>
                <a:path w="20955" h="15875">
                  <a:moveTo>
                    <a:pt x="20383" y="0"/>
                  </a:moveTo>
                  <a:lnTo>
                    <a:pt x="19176" y="241"/>
                  </a:lnTo>
                  <a:lnTo>
                    <a:pt x="18580" y="952"/>
                  </a:lnTo>
                  <a:lnTo>
                    <a:pt x="15366" y="4254"/>
                  </a:lnTo>
                  <a:lnTo>
                    <a:pt x="12433" y="6146"/>
                  </a:lnTo>
                  <a:lnTo>
                    <a:pt x="11214" y="6870"/>
                  </a:lnTo>
                  <a:lnTo>
                    <a:pt x="9448" y="8293"/>
                  </a:lnTo>
                  <a:lnTo>
                    <a:pt x="8826" y="8864"/>
                  </a:lnTo>
                  <a:lnTo>
                    <a:pt x="7073" y="9778"/>
                  </a:lnTo>
                  <a:lnTo>
                    <a:pt x="6045" y="10248"/>
                  </a:lnTo>
                  <a:lnTo>
                    <a:pt x="4102" y="11252"/>
                  </a:lnTo>
                  <a:lnTo>
                    <a:pt x="3441" y="11569"/>
                  </a:lnTo>
                  <a:lnTo>
                    <a:pt x="2768" y="11937"/>
                  </a:lnTo>
                  <a:lnTo>
                    <a:pt x="1739" y="12572"/>
                  </a:lnTo>
                  <a:lnTo>
                    <a:pt x="1371" y="12865"/>
                  </a:lnTo>
                  <a:lnTo>
                    <a:pt x="317" y="13563"/>
                  </a:lnTo>
                  <a:lnTo>
                    <a:pt x="0" y="14414"/>
                  </a:lnTo>
                  <a:lnTo>
                    <a:pt x="330" y="15036"/>
                  </a:lnTo>
                  <a:lnTo>
                    <a:pt x="1536" y="15316"/>
                  </a:lnTo>
                  <a:lnTo>
                    <a:pt x="2920" y="14681"/>
                  </a:lnTo>
                  <a:lnTo>
                    <a:pt x="3632" y="14325"/>
                  </a:lnTo>
                  <a:lnTo>
                    <a:pt x="6819" y="12293"/>
                  </a:lnTo>
                  <a:lnTo>
                    <a:pt x="8851" y="11442"/>
                  </a:lnTo>
                  <a:lnTo>
                    <a:pt x="11353" y="9880"/>
                  </a:lnTo>
                  <a:lnTo>
                    <a:pt x="13182" y="8572"/>
                  </a:lnTo>
                  <a:lnTo>
                    <a:pt x="13754" y="8127"/>
                  </a:lnTo>
                  <a:lnTo>
                    <a:pt x="14935" y="7327"/>
                  </a:lnTo>
                  <a:lnTo>
                    <a:pt x="15532" y="6959"/>
                  </a:lnTo>
                  <a:lnTo>
                    <a:pt x="16649" y="5892"/>
                  </a:lnTo>
                  <a:lnTo>
                    <a:pt x="18186" y="4203"/>
                  </a:lnTo>
                  <a:lnTo>
                    <a:pt x="18618" y="3784"/>
                  </a:lnTo>
                  <a:lnTo>
                    <a:pt x="19202" y="2717"/>
                  </a:lnTo>
                  <a:lnTo>
                    <a:pt x="19314" y="1663"/>
                  </a:lnTo>
                  <a:lnTo>
                    <a:pt x="19469" y="1219"/>
                  </a:lnTo>
                  <a:lnTo>
                    <a:pt x="20116" y="533"/>
                  </a:lnTo>
                  <a:lnTo>
                    <a:pt x="20546" y="533"/>
                  </a:lnTo>
                  <a:lnTo>
                    <a:pt x="20383" y="0"/>
                  </a:lnTo>
                  <a:close/>
                </a:path>
                <a:path w="20955" h="15875">
                  <a:moveTo>
                    <a:pt x="20546" y="533"/>
                  </a:moveTo>
                  <a:lnTo>
                    <a:pt x="20116" y="533"/>
                  </a:lnTo>
                  <a:lnTo>
                    <a:pt x="20319" y="1409"/>
                  </a:lnTo>
                  <a:lnTo>
                    <a:pt x="19875" y="1663"/>
                  </a:lnTo>
                  <a:lnTo>
                    <a:pt x="19686" y="1930"/>
                  </a:lnTo>
                  <a:lnTo>
                    <a:pt x="19494" y="2451"/>
                  </a:lnTo>
                  <a:lnTo>
                    <a:pt x="19900" y="2120"/>
                  </a:lnTo>
                  <a:lnTo>
                    <a:pt x="20015" y="1993"/>
                  </a:lnTo>
                  <a:lnTo>
                    <a:pt x="20319" y="1930"/>
                  </a:lnTo>
                  <a:lnTo>
                    <a:pt x="20446" y="1828"/>
                  </a:lnTo>
                  <a:lnTo>
                    <a:pt x="20737" y="1409"/>
                  </a:lnTo>
                  <a:lnTo>
                    <a:pt x="20673" y="952"/>
                  </a:lnTo>
                  <a:lnTo>
                    <a:pt x="20546" y="533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67" name="object 4867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502839" y="2655824"/>
              <a:ext cx="1666" cy="2336"/>
            </a:xfrm>
            <a:prstGeom prst="rect">
              <a:avLst/>
            </a:prstGeom>
          </p:spPr>
        </p:pic>
        <p:sp>
          <p:nvSpPr>
            <p:cNvPr id="4868" name="object 4868" descr=""/>
            <p:cNvSpPr/>
            <p:nvPr/>
          </p:nvSpPr>
          <p:spPr>
            <a:xfrm>
              <a:off x="1483267" y="2648364"/>
              <a:ext cx="13335" cy="22225"/>
            </a:xfrm>
            <a:custGeom>
              <a:avLst/>
              <a:gdLst/>
              <a:ahLst/>
              <a:cxnLst/>
              <a:rect l="l" t="t" r="r" b="b"/>
              <a:pathLst>
                <a:path w="13334" h="22225">
                  <a:moveTo>
                    <a:pt x="1358" y="0"/>
                  </a:moveTo>
                  <a:lnTo>
                    <a:pt x="0" y="253"/>
                  </a:lnTo>
                  <a:lnTo>
                    <a:pt x="114" y="1485"/>
                  </a:lnTo>
                  <a:lnTo>
                    <a:pt x="749" y="2158"/>
                  </a:lnTo>
                  <a:lnTo>
                    <a:pt x="2438" y="4216"/>
                  </a:lnTo>
                  <a:lnTo>
                    <a:pt x="3695" y="5702"/>
                  </a:lnTo>
                  <a:lnTo>
                    <a:pt x="5245" y="8826"/>
                  </a:lnTo>
                  <a:lnTo>
                    <a:pt x="5842" y="10109"/>
                  </a:lnTo>
                  <a:lnTo>
                    <a:pt x="7073" y="12026"/>
                  </a:lnTo>
                  <a:lnTo>
                    <a:pt x="7581" y="12699"/>
                  </a:lnTo>
                  <a:lnTo>
                    <a:pt x="8293" y="14541"/>
                  </a:lnTo>
                  <a:lnTo>
                    <a:pt x="8648" y="15608"/>
                  </a:lnTo>
                  <a:lnTo>
                    <a:pt x="9727" y="18440"/>
                  </a:lnTo>
                  <a:lnTo>
                    <a:pt x="9982" y="19049"/>
                  </a:lnTo>
                  <a:lnTo>
                    <a:pt x="10502" y="20142"/>
                  </a:lnTo>
                  <a:lnTo>
                    <a:pt x="10809" y="20637"/>
                  </a:lnTo>
                  <a:lnTo>
                    <a:pt x="11341" y="21666"/>
                  </a:lnTo>
                  <a:lnTo>
                    <a:pt x="12153" y="22072"/>
                  </a:lnTo>
                  <a:lnTo>
                    <a:pt x="12801" y="21805"/>
                  </a:lnTo>
                  <a:lnTo>
                    <a:pt x="13208" y="20637"/>
                  </a:lnTo>
                  <a:lnTo>
                    <a:pt x="12954" y="19837"/>
                  </a:lnTo>
                  <a:lnTo>
                    <a:pt x="12401" y="18351"/>
                  </a:lnTo>
                  <a:lnTo>
                    <a:pt x="10769" y="15062"/>
                  </a:lnTo>
                  <a:lnTo>
                    <a:pt x="10134" y="12953"/>
                  </a:lnTo>
                  <a:lnTo>
                    <a:pt x="8751" y="10109"/>
                  </a:lnTo>
                  <a:lnTo>
                    <a:pt x="8496" y="9626"/>
                  </a:lnTo>
                  <a:lnTo>
                    <a:pt x="7747" y="8331"/>
                  </a:lnTo>
                  <a:lnTo>
                    <a:pt x="7366" y="7721"/>
                  </a:lnTo>
                  <a:lnTo>
                    <a:pt x="6705" y="6464"/>
                  </a:lnTo>
                  <a:lnTo>
                    <a:pt x="6400" y="5829"/>
                  </a:lnTo>
                  <a:lnTo>
                    <a:pt x="5461" y="4610"/>
                  </a:lnTo>
                  <a:lnTo>
                    <a:pt x="3937" y="2882"/>
                  </a:lnTo>
                  <a:lnTo>
                    <a:pt x="3568" y="2425"/>
                  </a:lnTo>
                  <a:lnTo>
                    <a:pt x="2565" y="1727"/>
                  </a:lnTo>
                  <a:lnTo>
                    <a:pt x="1943" y="1689"/>
                  </a:lnTo>
                  <a:lnTo>
                    <a:pt x="1104" y="1308"/>
                  </a:lnTo>
                  <a:lnTo>
                    <a:pt x="495" y="584"/>
                  </a:lnTo>
                  <a:lnTo>
                    <a:pt x="1397" y="469"/>
                  </a:lnTo>
                  <a:lnTo>
                    <a:pt x="1864" y="469"/>
                  </a:lnTo>
                  <a:lnTo>
                    <a:pt x="1358" y="0"/>
                  </a:lnTo>
                  <a:close/>
                </a:path>
                <a:path w="13334" h="22225">
                  <a:moveTo>
                    <a:pt x="1864" y="469"/>
                  </a:moveTo>
                  <a:lnTo>
                    <a:pt x="1397" y="469"/>
                  </a:lnTo>
                  <a:lnTo>
                    <a:pt x="1615" y="965"/>
                  </a:lnTo>
                  <a:lnTo>
                    <a:pt x="1866" y="1193"/>
                  </a:lnTo>
                  <a:lnTo>
                    <a:pt x="2336" y="1409"/>
                  </a:lnTo>
                  <a:lnTo>
                    <a:pt x="2032" y="939"/>
                  </a:lnTo>
                  <a:lnTo>
                    <a:pt x="1864" y="469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69" name="object 4869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483343" y="2648546"/>
              <a:ext cx="2264" cy="1536"/>
            </a:xfrm>
            <a:prstGeom prst="rect">
              <a:avLst/>
            </a:prstGeom>
          </p:spPr>
        </p:pic>
        <p:sp>
          <p:nvSpPr>
            <p:cNvPr id="4870" name="object 4870" descr=""/>
            <p:cNvSpPr/>
            <p:nvPr/>
          </p:nvSpPr>
          <p:spPr>
            <a:xfrm>
              <a:off x="1500216" y="2671763"/>
              <a:ext cx="20955" cy="15875"/>
            </a:xfrm>
            <a:custGeom>
              <a:avLst/>
              <a:gdLst/>
              <a:ahLst/>
              <a:cxnLst/>
              <a:rect l="l" t="t" r="r" b="b"/>
              <a:pathLst>
                <a:path w="20955" h="15875">
                  <a:moveTo>
                    <a:pt x="20383" y="0"/>
                  </a:moveTo>
                  <a:lnTo>
                    <a:pt x="19176" y="241"/>
                  </a:lnTo>
                  <a:lnTo>
                    <a:pt x="18580" y="952"/>
                  </a:lnTo>
                  <a:lnTo>
                    <a:pt x="15366" y="4254"/>
                  </a:lnTo>
                  <a:lnTo>
                    <a:pt x="12433" y="6134"/>
                  </a:lnTo>
                  <a:lnTo>
                    <a:pt x="11214" y="6870"/>
                  </a:lnTo>
                  <a:lnTo>
                    <a:pt x="9448" y="8293"/>
                  </a:lnTo>
                  <a:lnTo>
                    <a:pt x="8826" y="8864"/>
                  </a:lnTo>
                  <a:lnTo>
                    <a:pt x="7073" y="9778"/>
                  </a:lnTo>
                  <a:lnTo>
                    <a:pt x="6057" y="10248"/>
                  </a:lnTo>
                  <a:lnTo>
                    <a:pt x="4102" y="11252"/>
                  </a:lnTo>
                  <a:lnTo>
                    <a:pt x="3441" y="11569"/>
                  </a:lnTo>
                  <a:lnTo>
                    <a:pt x="2768" y="11937"/>
                  </a:lnTo>
                  <a:lnTo>
                    <a:pt x="1739" y="12572"/>
                  </a:lnTo>
                  <a:lnTo>
                    <a:pt x="1371" y="12865"/>
                  </a:lnTo>
                  <a:lnTo>
                    <a:pt x="317" y="13563"/>
                  </a:lnTo>
                  <a:lnTo>
                    <a:pt x="0" y="14414"/>
                  </a:lnTo>
                  <a:lnTo>
                    <a:pt x="330" y="15036"/>
                  </a:lnTo>
                  <a:lnTo>
                    <a:pt x="1536" y="15316"/>
                  </a:lnTo>
                  <a:lnTo>
                    <a:pt x="2920" y="14681"/>
                  </a:lnTo>
                  <a:lnTo>
                    <a:pt x="3632" y="14325"/>
                  </a:lnTo>
                  <a:lnTo>
                    <a:pt x="6819" y="12293"/>
                  </a:lnTo>
                  <a:lnTo>
                    <a:pt x="8851" y="11442"/>
                  </a:lnTo>
                  <a:lnTo>
                    <a:pt x="11353" y="9880"/>
                  </a:lnTo>
                  <a:lnTo>
                    <a:pt x="13182" y="8572"/>
                  </a:lnTo>
                  <a:lnTo>
                    <a:pt x="13766" y="8127"/>
                  </a:lnTo>
                  <a:lnTo>
                    <a:pt x="14935" y="7327"/>
                  </a:lnTo>
                  <a:lnTo>
                    <a:pt x="15532" y="6959"/>
                  </a:lnTo>
                  <a:lnTo>
                    <a:pt x="16649" y="5892"/>
                  </a:lnTo>
                  <a:lnTo>
                    <a:pt x="18186" y="4203"/>
                  </a:lnTo>
                  <a:lnTo>
                    <a:pt x="18618" y="3784"/>
                  </a:lnTo>
                  <a:lnTo>
                    <a:pt x="19202" y="2717"/>
                  </a:lnTo>
                  <a:lnTo>
                    <a:pt x="19314" y="1663"/>
                  </a:lnTo>
                  <a:lnTo>
                    <a:pt x="19469" y="1219"/>
                  </a:lnTo>
                  <a:lnTo>
                    <a:pt x="20116" y="533"/>
                  </a:lnTo>
                  <a:lnTo>
                    <a:pt x="20546" y="533"/>
                  </a:lnTo>
                  <a:lnTo>
                    <a:pt x="20383" y="0"/>
                  </a:lnTo>
                  <a:close/>
                </a:path>
                <a:path w="20955" h="15875">
                  <a:moveTo>
                    <a:pt x="20546" y="533"/>
                  </a:moveTo>
                  <a:lnTo>
                    <a:pt x="20116" y="533"/>
                  </a:lnTo>
                  <a:lnTo>
                    <a:pt x="20319" y="1409"/>
                  </a:lnTo>
                  <a:lnTo>
                    <a:pt x="19875" y="1663"/>
                  </a:lnTo>
                  <a:lnTo>
                    <a:pt x="19686" y="1930"/>
                  </a:lnTo>
                  <a:lnTo>
                    <a:pt x="19494" y="2451"/>
                  </a:lnTo>
                  <a:lnTo>
                    <a:pt x="19900" y="2120"/>
                  </a:lnTo>
                  <a:lnTo>
                    <a:pt x="20015" y="1993"/>
                  </a:lnTo>
                  <a:lnTo>
                    <a:pt x="20319" y="1930"/>
                  </a:lnTo>
                  <a:lnTo>
                    <a:pt x="20446" y="1828"/>
                  </a:lnTo>
                  <a:lnTo>
                    <a:pt x="20737" y="1409"/>
                  </a:lnTo>
                  <a:lnTo>
                    <a:pt x="20673" y="952"/>
                  </a:lnTo>
                  <a:lnTo>
                    <a:pt x="20546" y="533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71" name="object 4871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519283" y="2671876"/>
              <a:ext cx="1661" cy="2336"/>
            </a:xfrm>
            <a:prstGeom prst="rect">
              <a:avLst/>
            </a:prstGeom>
          </p:spPr>
        </p:pic>
        <p:sp>
          <p:nvSpPr>
            <p:cNvPr id="4872" name="object 4872" descr=""/>
            <p:cNvSpPr/>
            <p:nvPr/>
          </p:nvSpPr>
          <p:spPr>
            <a:xfrm>
              <a:off x="1494503" y="2661295"/>
              <a:ext cx="21590" cy="14604"/>
            </a:xfrm>
            <a:custGeom>
              <a:avLst/>
              <a:gdLst/>
              <a:ahLst/>
              <a:cxnLst/>
              <a:rect l="l" t="t" r="r" b="b"/>
              <a:pathLst>
                <a:path w="21590" h="14605">
                  <a:moveTo>
                    <a:pt x="1818" y="507"/>
                  </a:moveTo>
                  <a:lnTo>
                    <a:pt x="586" y="507"/>
                  </a:lnTo>
                  <a:lnTo>
                    <a:pt x="1272" y="1168"/>
                  </a:lnTo>
                  <a:lnTo>
                    <a:pt x="1538" y="1828"/>
                  </a:lnTo>
                  <a:lnTo>
                    <a:pt x="1627" y="2641"/>
                  </a:lnTo>
                  <a:lnTo>
                    <a:pt x="2262" y="3682"/>
                  </a:lnTo>
                  <a:lnTo>
                    <a:pt x="2707" y="4076"/>
                  </a:lnTo>
                  <a:lnTo>
                    <a:pt x="4345" y="5676"/>
                  </a:lnTo>
                  <a:lnTo>
                    <a:pt x="5526" y="6680"/>
                  </a:lnTo>
                  <a:lnTo>
                    <a:pt x="6136" y="7010"/>
                  </a:lnTo>
                  <a:lnTo>
                    <a:pt x="7355" y="7734"/>
                  </a:lnTo>
                  <a:lnTo>
                    <a:pt x="14531" y="11506"/>
                  </a:lnTo>
                  <a:lnTo>
                    <a:pt x="17820" y="13360"/>
                  </a:lnTo>
                  <a:lnTo>
                    <a:pt x="19179" y="13931"/>
                  </a:lnTo>
                  <a:lnTo>
                    <a:pt x="19966" y="14223"/>
                  </a:lnTo>
                  <a:lnTo>
                    <a:pt x="21160" y="13881"/>
                  </a:lnTo>
                  <a:lnTo>
                    <a:pt x="21452" y="13246"/>
                  </a:lnTo>
                  <a:lnTo>
                    <a:pt x="21084" y="12407"/>
                  </a:lnTo>
                  <a:lnTo>
                    <a:pt x="20728" y="12217"/>
                  </a:lnTo>
                  <a:lnTo>
                    <a:pt x="19992" y="11772"/>
                  </a:lnTo>
                  <a:lnTo>
                    <a:pt x="19611" y="11506"/>
                  </a:lnTo>
                  <a:lnTo>
                    <a:pt x="18557" y="10921"/>
                  </a:lnTo>
                  <a:lnTo>
                    <a:pt x="17858" y="10591"/>
                  </a:lnTo>
                  <a:lnTo>
                    <a:pt x="17172" y="10312"/>
                  </a:lnTo>
                  <a:lnTo>
                    <a:pt x="15178" y="9423"/>
                  </a:lnTo>
                  <a:lnTo>
                    <a:pt x="14012" y="8966"/>
                  </a:lnTo>
                  <a:lnTo>
                    <a:pt x="12321" y="8204"/>
                  </a:lnTo>
                  <a:lnTo>
                    <a:pt x="11673" y="7670"/>
                  </a:lnTo>
                  <a:lnTo>
                    <a:pt x="9832" y="6337"/>
                  </a:lnTo>
                  <a:lnTo>
                    <a:pt x="8574" y="5676"/>
                  </a:lnTo>
                  <a:lnTo>
                    <a:pt x="5539" y="3975"/>
                  </a:lnTo>
                  <a:lnTo>
                    <a:pt x="2148" y="850"/>
                  </a:lnTo>
                  <a:lnTo>
                    <a:pt x="1818" y="507"/>
                  </a:lnTo>
                  <a:close/>
                </a:path>
                <a:path w="21590" h="14605">
                  <a:moveTo>
                    <a:pt x="281" y="0"/>
                  </a:moveTo>
                  <a:lnTo>
                    <a:pt x="73" y="850"/>
                  </a:lnTo>
                  <a:lnTo>
                    <a:pt x="0" y="1409"/>
                  </a:lnTo>
                  <a:lnTo>
                    <a:pt x="319" y="1828"/>
                  </a:lnTo>
                  <a:lnTo>
                    <a:pt x="459" y="1917"/>
                  </a:lnTo>
                  <a:lnTo>
                    <a:pt x="599" y="1955"/>
                  </a:lnTo>
                  <a:lnTo>
                    <a:pt x="764" y="1968"/>
                  </a:lnTo>
                  <a:lnTo>
                    <a:pt x="891" y="2095"/>
                  </a:lnTo>
                  <a:lnTo>
                    <a:pt x="1310" y="2387"/>
                  </a:lnTo>
                  <a:lnTo>
                    <a:pt x="1119" y="1917"/>
                  </a:lnTo>
                  <a:lnTo>
                    <a:pt x="878" y="1638"/>
                  </a:lnTo>
                  <a:lnTo>
                    <a:pt x="434" y="1409"/>
                  </a:lnTo>
                  <a:lnTo>
                    <a:pt x="586" y="507"/>
                  </a:lnTo>
                  <a:lnTo>
                    <a:pt x="1818" y="507"/>
                  </a:lnTo>
                  <a:lnTo>
                    <a:pt x="1500" y="177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73" name="object 4873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494596" y="2661374"/>
              <a:ext cx="1539" cy="2311"/>
            </a:xfrm>
            <a:prstGeom prst="rect">
              <a:avLst/>
            </a:prstGeom>
          </p:spPr>
        </p:pic>
        <p:sp>
          <p:nvSpPr>
            <p:cNvPr id="4874" name="object 4874" descr=""/>
            <p:cNvSpPr/>
            <p:nvPr/>
          </p:nvSpPr>
          <p:spPr>
            <a:xfrm>
              <a:off x="1492063" y="2687577"/>
              <a:ext cx="19050" cy="20955"/>
            </a:xfrm>
            <a:custGeom>
              <a:avLst/>
              <a:gdLst/>
              <a:ahLst/>
              <a:cxnLst/>
              <a:rect l="l" t="t" r="r" b="b"/>
              <a:pathLst>
                <a:path w="19050" h="20955">
                  <a:moveTo>
                    <a:pt x="1092" y="18148"/>
                  </a:moveTo>
                  <a:lnTo>
                    <a:pt x="736" y="18592"/>
                  </a:lnTo>
                  <a:lnTo>
                    <a:pt x="660" y="18757"/>
                  </a:lnTo>
                  <a:lnTo>
                    <a:pt x="342" y="18897"/>
                  </a:lnTo>
                  <a:lnTo>
                    <a:pt x="226" y="19075"/>
                  </a:lnTo>
                  <a:lnTo>
                    <a:pt x="0" y="19646"/>
                  </a:lnTo>
                  <a:lnTo>
                    <a:pt x="761" y="20954"/>
                  </a:lnTo>
                  <a:lnTo>
                    <a:pt x="1981" y="20396"/>
                  </a:lnTo>
                  <a:lnTo>
                    <a:pt x="914" y="20332"/>
                  </a:lnTo>
                  <a:lnTo>
                    <a:pt x="469" y="19443"/>
                  </a:lnTo>
                  <a:lnTo>
                    <a:pt x="876" y="19075"/>
                  </a:lnTo>
                  <a:lnTo>
                    <a:pt x="1002" y="18783"/>
                  </a:lnTo>
                  <a:lnTo>
                    <a:pt x="1092" y="18148"/>
                  </a:lnTo>
                  <a:close/>
                </a:path>
                <a:path w="19050" h="20955">
                  <a:moveTo>
                    <a:pt x="18224" y="0"/>
                  </a:moveTo>
                  <a:lnTo>
                    <a:pt x="16878" y="12"/>
                  </a:lnTo>
                  <a:lnTo>
                    <a:pt x="16138" y="571"/>
                  </a:lnTo>
                  <a:lnTo>
                    <a:pt x="14909" y="1574"/>
                  </a:lnTo>
                  <a:lnTo>
                    <a:pt x="12052" y="4533"/>
                  </a:lnTo>
                  <a:lnTo>
                    <a:pt x="10096" y="5943"/>
                  </a:lnTo>
                  <a:lnTo>
                    <a:pt x="7848" y="8229"/>
                  </a:lnTo>
                  <a:lnTo>
                    <a:pt x="7289" y="8839"/>
                  </a:lnTo>
                  <a:lnTo>
                    <a:pt x="6235" y="10071"/>
                  </a:lnTo>
                  <a:lnTo>
                    <a:pt x="5740" y="10680"/>
                  </a:lnTo>
                  <a:lnTo>
                    <a:pt x="4698" y="11823"/>
                  </a:lnTo>
                  <a:lnTo>
                    <a:pt x="4152" y="12369"/>
                  </a:lnTo>
                  <a:lnTo>
                    <a:pt x="3238" y="13766"/>
                  </a:lnTo>
                  <a:lnTo>
                    <a:pt x="2031" y="15951"/>
                  </a:lnTo>
                  <a:lnTo>
                    <a:pt x="1676" y="16497"/>
                  </a:lnTo>
                  <a:lnTo>
                    <a:pt x="1541" y="17005"/>
                  </a:lnTo>
                  <a:lnTo>
                    <a:pt x="1422" y="19443"/>
                  </a:lnTo>
                  <a:lnTo>
                    <a:pt x="914" y="20332"/>
                  </a:lnTo>
                  <a:lnTo>
                    <a:pt x="2013" y="20332"/>
                  </a:lnTo>
                  <a:lnTo>
                    <a:pt x="2468" y="19443"/>
                  </a:lnTo>
                  <a:lnTo>
                    <a:pt x="3936" y="17005"/>
                  </a:lnTo>
                  <a:lnTo>
                    <a:pt x="5003" y="15189"/>
                  </a:lnTo>
                  <a:lnTo>
                    <a:pt x="7736" y="12369"/>
                  </a:lnTo>
                  <a:lnTo>
                    <a:pt x="8750" y="11379"/>
                  </a:lnTo>
                  <a:lnTo>
                    <a:pt x="10261" y="9423"/>
                  </a:lnTo>
                  <a:lnTo>
                    <a:pt x="10782" y="8661"/>
                  </a:lnTo>
                  <a:lnTo>
                    <a:pt x="12395" y="7264"/>
                  </a:lnTo>
                  <a:lnTo>
                    <a:pt x="13373" y="6502"/>
                  </a:lnTo>
                  <a:lnTo>
                    <a:pt x="15176" y="4952"/>
                  </a:lnTo>
                  <a:lnTo>
                    <a:pt x="15811" y="4444"/>
                  </a:lnTo>
                  <a:lnTo>
                    <a:pt x="16433" y="3886"/>
                  </a:lnTo>
                  <a:lnTo>
                    <a:pt x="17360" y="2959"/>
                  </a:lnTo>
                  <a:lnTo>
                    <a:pt x="18008" y="2184"/>
                  </a:lnTo>
                  <a:lnTo>
                    <a:pt x="18605" y="1549"/>
                  </a:lnTo>
                  <a:lnTo>
                    <a:pt x="18721" y="558"/>
                  </a:lnTo>
                  <a:lnTo>
                    <a:pt x="18224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75" name="object 4875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492059" y="2705684"/>
              <a:ext cx="1837" cy="2857"/>
            </a:xfrm>
            <a:prstGeom prst="rect">
              <a:avLst/>
            </a:prstGeom>
          </p:spPr>
        </p:pic>
        <p:sp>
          <p:nvSpPr>
            <p:cNvPr id="4876" name="object 4876" descr=""/>
            <p:cNvSpPr/>
            <p:nvPr/>
          </p:nvSpPr>
          <p:spPr>
            <a:xfrm>
              <a:off x="1491057" y="2667292"/>
              <a:ext cx="21590" cy="14604"/>
            </a:xfrm>
            <a:custGeom>
              <a:avLst/>
              <a:gdLst/>
              <a:ahLst/>
              <a:cxnLst/>
              <a:rect l="l" t="t" r="r" b="b"/>
              <a:pathLst>
                <a:path w="21590" h="14605">
                  <a:moveTo>
                    <a:pt x="1818" y="507"/>
                  </a:moveTo>
                  <a:lnTo>
                    <a:pt x="586" y="507"/>
                  </a:lnTo>
                  <a:lnTo>
                    <a:pt x="1272" y="1168"/>
                  </a:lnTo>
                  <a:lnTo>
                    <a:pt x="1538" y="1828"/>
                  </a:lnTo>
                  <a:lnTo>
                    <a:pt x="1627" y="2641"/>
                  </a:lnTo>
                  <a:lnTo>
                    <a:pt x="2262" y="3682"/>
                  </a:lnTo>
                  <a:lnTo>
                    <a:pt x="2707" y="4076"/>
                  </a:lnTo>
                  <a:lnTo>
                    <a:pt x="4345" y="5676"/>
                  </a:lnTo>
                  <a:lnTo>
                    <a:pt x="5526" y="6680"/>
                  </a:lnTo>
                  <a:lnTo>
                    <a:pt x="6136" y="7010"/>
                  </a:lnTo>
                  <a:lnTo>
                    <a:pt x="7355" y="7746"/>
                  </a:lnTo>
                  <a:lnTo>
                    <a:pt x="9296" y="9016"/>
                  </a:lnTo>
                  <a:lnTo>
                    <a:pt x="9857" y="9347"/>
                  </a:lnTo>
                  <a:lnTo>
                    <a:pt x="12448" y="10769"/>
                  </a:lnTo>
                  <a:lnTo>
                    <a:pt x="14531" y="11506"/>
                  </a:lnTo>
                  <a:lnTo>
                    <a:pt x="17820" y="13360"/>
                  </a:lnTo>
                  <a:lnTo>
                    <a:pt x="19179" y="13931"/>
                  </a:lnTo>
                  <a:lnTo>
                    <a:pt x="19966" y="14223"/>
                  </a:lnTo>
                  <a:lnTo>
                    <a:pt x="21160" y="13881"/>
                  </a:lnTo>
                  <a:lnTo>
                    <a:pt x="21452" y="13246"/>
                  </a:lnTo>
                  <a:lnTo>
                    <a:pt x="21084" y="12407"/>
                  </a:lnTo>
                  <a:lnTo>
                    <a:pt x="20728" y="12217"/>
                  </a:lnTo>
                  <a:lnTo>
                    <a:pt x="19992" y="11772"/>
                  </a:lnTo>
                  <a:lnTo>
                    <a:pt x="19611" y="11506"/>
                  </a:lnTo>
                  <a:lnTo>
                    <a:pt x="18557" y="10921"/>
                  </a:lnTo>
                  <a:lnTo>
                    <a:pt x="17858" y="10591"/>
                  </a:lnTo>
                  <a:lnTo>
                    <a:pt x="17172" y="10312"/>
                  </a:lnTo>
                  <a:lnTo>
                    <a:pt x="15178" y="9423"/>
                  </a:lnTo>
                  <a:lnTo>
                    <a:pt x="14012" y="8966"/>
                  </a:lnTo>
                  <a:lnTo>
                    <a:pt x="12321" y="8204"/>
                  </a:lnTo>
                  <a:lnTo>
                    <a:pt x="11673" y="7670"/>
                  </a:lnTo>
                  <a:lnTo>
                    <a:pt x="9832" y="6337"/>
                  </a:lnTo>
                  <a:lnTo>
                    <a:pt x="8574" y="5676"/>
                  </a:lnTo>
                  <a:lnTo>
                    <a:pt x="5539" y="3975"/>
                  </a:lnTo>
                  <a:lnTo>
                    <a:pt x="2148" y="850"/>
                  </a:lnTo>
                  <a:lnTo>
                    <a:pt x="1818" y="507"/>
                  </a:lnTo>
                  <a:close/>
                </a:path>
                <a:path w="21590" h="14605">
                  <a:moveTo>
                    <a:pt x="281" y="0"/>
                  </a:moveTo>
                  <a:lnTo>
                    <a:pt x="73" y="850"/>
                  </a:lnTo>
                  <a:lnTo>
                    <a:pt x="0" y="1409"/>
                  </a:lnTo>
                  <a:lnTo>
                    <a:pt x="319" y="1828"/>
                  </a:lnTo>
                  <a:lnTo>
                    <a:pt x="459" y="1917"/>
                  </a:lnTo>
                  <a:lnTo>
                    <a:pt x="599" y="1955"/>
                  </a:lnTo>
                  <a:lnTo>
                    <a:pt x="764" y="1968"/>
                  </a:lnTo>
                  <a:lnTo>
                    <a:pt x="891" y="2095"/>
                  </a:lnTo>
                  <a:lnTo>
                    <a:pt x="1310" y="2387"/>
                  </a:lnTo>
                  <a:lnTo>
                    <a:pt x="1119" y="1917"/>
                  </a:lnTo>
                  <a:lnTo>
                    <a:pt x="878" y="1638"/>
                  </a:lnTo>
                  <a:lnTo>
                    <a:pt x="434" y="1409"/>
                  </a:lnTo>
                  <a:lnTo>
                    <a:pt x="586" y="507"/>
                  </a:lnTo>
                  <a:lnTo>
                    <a:pt x="1818" y="507"/>
                  </a:lnTo>
                  <a:lnTo>
                    <a:pt x="1500" y="177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77" name="object 4877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491059" y="2667368"/>
              <a:ext cx="1635" cy="2311"/>
            </a:xfrm>
            <a:prstGeom prst="rect">
              <a:avLst/>
            </a:prstGeom>
          </p:spPr>
        </p:pic>
        <p:sp>
          <p:nvSpPr>
            <p:cNvPr id="4878" name="object 4878" descr=""/>
            <p:cNvSpPr/>
            <p:nvPr/>
          </p:nvSpPr>
          <p:spPr>
            <a:xfrm>
              <a:off x="1496846" y="2682621"/>
              <a:ext cx="20320" cy="5080"/>
            </a:xfrm>
            <a:custGeom>
              <a:avLst/>
              <a:gdLst/>
              <a:ahLst/>
              <a:cxnLst/>
              <a:rect l="l" t="t" r="r" b="b"/>
              <a:pathLst>
                <a:path w="20319" h="5080">
                  <a:moveTo>
                    <a:pt x="9690" y="330"/>
                  </a:moveTo>
                  <a:lnTo>
                    <a:pt x="6832" y="762"/>
                  </a:lnTo>
                  <a:lnTo>
                    <a:pt x="5537" y="1282"/>
                  </a:lnTo>
                  <a:lnTo>
                    <a:pt x="3733" y="2159"/>
                  </a:lnTo>
                  <a:lnTo>
                    <a:pt x="2247" y="2959"/>
                  </a:lnTo>
                  <a:lnTo>
                    <a:pt x="0" y="4051"/>
                  </a:lnTo>
                  <a:lnTo>
                    <a:pt x="749" y="4749"/>
                  </a:lnTo>
                  <a:lnTo>
                    <a:pt x="977" y="4940"/>
                  </a:lnTo>
                  <a:lnTo>
                    <a:pt x="1663" y="4572"/>
                  </a:lnTo>
                  <a:lnTo>
                    <a:pt x="2247" y="4292"/>
                  </a:lnTo>
                  <a:lnTo>
                    <a:pt x="2844" y="4089"/>
                  </a:lnTo>
                  <a:lnTo>
                    <a:pt x="5775" y="2400"/>
                  </a:lnTo>
                  <a:lnTo>
                    <a:pt x="8140" y="1765"/>
                  </a:lnTo>
                  <a:lnTo>
                    <a:pt x="16808" y="1765"/>
                  </a:lnTo>
                  <a:lnTo>
                    <a:pt x="15405" y="1104"/>
                  </a:lnTo>
                  <a:lnTo>
                    <a:pt x="14058" y="863"/>
                  </a:lnTo>
                  <a:lnTo>
                    <a:pt x="11214" y="533"/>
                  </a:lnTo>
                  <a:lnTo>
                    <a:pt x="9690" y="330"/>
                  </a:lnTo>
                  <a:close/>
                </a:path>
                <a:path w="20319" h="5080">
                  <a:moveTo>
                    <a:pt x="16808" y="1765"/>
                  </a:moveTo>
                  <a:lnTo>
                    <a:pt x="8140" y="1765"/>
                  </a:lnTo>
                  <a:lnTo>
                    <a:pt x="11684" y="2019"/>
                  </a:lnTo>
                  <a:lnTo>
                    <a:pt x="12547" y="2133"/>
                  </a:lnTo>
                  <a:lnTo>
                    <a:pt x="14820" y="2489"/>
                  </a:lnTo>
                  <a:lnTo>
                    <a:pt x="15887" y="3746"/>
                  </a:lnTo>
                  <a:lnTo>
                    <a:pt x="18072" y="3657"/>
                  </a:lnTo>
                  <a:lnTo>
                    <a:pt x="18745" y="3263"/>
                  </a:lnTo>
                  <a:lnTo>
                    <a:pt x="19461" y="2565"/>
                  </a:lnTo>
                  <a:lnTo>
                    <a:pt x="17741" y="2565"/>
                  </a:lnTo>
                  <a:lnTo>
                    <a:pt x="17132" y="1917"/>
                  </a:lnTo>
                  <a:lnTo>
                    <a:pt x="16808" y="1765"/>
                  </a:lnTo>
                  <a:close/>
                </a:path>
                <a:path w="20319" h="5080">
                  <a:moveTo>
                    <a:pt x="19082" y="444"/>
                  </a:moveTo>
                  <a:lnTo>
                    <a:pt x="18580" y="444"/>
                  </a:lnTo>
                  <a:lnTo>
                    <a:pt x="18989" y="1679"/>
                  </a:lnTo>
                  <a:lnTo>
                    <a:pt x="19113" y="2413"/>
                  </a:lnTo>
                  <a:lnTo>
                    <a:pt x="17741" y="2565"/>
                  </a:lnTo>
                  <a:lnTo>
                    <a:pt x="19461" y="2565"/>
                  </a:lnTo>
                  <a:lnTo>
                    <a:pt x="19773" y="2260"/>
                  </a:lnTo>
                  <a:lnTo>
                    <a:pt x="19685" y="1524"/>
                  </a:lnTo>
                  <a:lnTo>
                    <a:pt x="19082" y="444"/>
                  </a:lnTo>
                  <a:close/>
                </a:path>
                <a:path w="20319" h="5080">
                  <a:moveTo>
                    <a:pt x="17682" y="1701"/>
                  </a:moveTo>
                  <a:lnTo>
                    <a:pt x="17342" y="1701"/>
                  </a:lnTo>
                  <a:lnTo>
                    <a:pt x="17627" y="1854"/>
                  </a:lnTo>
                  <a:lnTo>
                    <a:pt x="17682" y="1701"/>
                  </a:lnTo>
                  <a:close/>
                </a:path>
                <a:path w="20319" h="5080">
                  <a:moveTo>
                    <a:pt x="17300" y="1679"/>
                  </a:moveTo>
                  <a:close/>
                </a:path>
                <a:path w="20319" h="5080">
                  <a:moveTo>
                    <a:pt x="17741" y="1536"/>
                  </a:moveTo>
                  <a:lnTo>
                    <a:pt x="17640" y="1701"/>
                  </a:lnTo>
                  <a:lnTo>
                    <a:pt x="17741" y="1536"/>
                  </a:lnTo>
                  <a:close/>
                </a:path>
                <a:path w="20319" h="5080">
                  <a:moveTo>
                    <a:pt x="17646" y="1206"/>
                  </a:moveTo>
                  <a:lnTo>
                    <a:pt x="16243" y="1206"/>
                  </a:lnTo>
                  <a:lnTo>
                    <a:pt x="16559" y="1282"/>
                  </a:lnTo>
                  <a:lnTo>
                    <a:pt x="17300" y="1679"/>
                  </a:lnTo>
                  <a:lnTo>
                    <a:pt x="17646" y="1206"/>
                  </a:lnTo>
                  <a:close/>
                </a:path>
                <a:path w="20319" h="5080">
                  <a:moveTo>
                    <a:pt x="18834" y="0"/>
                  </a:moveTo>
                  <a:lnTo>
                    <a:pt x="17868" y="469"/>
                  </a:lnTo>
                  <a:lnTo>
                    <a:pt x="15633" y="977"/>
                  </a:lnTo>
                  <a:lnTo>
                    <a:pt x="15976" y="1231"/>
                  </a:lnTo>
                  <a:lnTo>
                    <a:pt x="16243" y="1206"/>
                  </a:lnTo>
                  <a:lnTo>
                    <a:pt x="17646" y="1206"/>
                  </a:lnTo>
                  <a:lnTo>
                    <a:pt x="18580" y="444"/>
                  </a:lnTo>
                  <a:lnTo>
                    <a:pt x="19082" y="444"/>
                  </a:lnTo>
                  <a:lnTo>
                    <a:pt x="18834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79" name="object 4879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512480" y="2682990"/>
              <a:ext cx="4051" cy="2819"/>
            </a:xfrm>
            <a:prstGeom prst="rect">
              <a:avLst/>
            </a:prstGeom>
          </p:spPr>
        </p:pic>
        <p:sp>
          <p:nvSpPr>
            <p:cNvPr id="4880" name="object 4880" descr=""/>
            <p:cNvSpPr/>
            <p:nvPr/>
          </p:nvSpPr>
          <p:spPr>
            <a:xfrm>
              <a:off x="1487053" y="2682152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4">
                  <a:moveTo>
                    <a:pt x="1858" y="647"/>
                  </a:moveTo>
                  <a:lnTo>
                    <a:pt x="1054" y="647"/>
                  </a:lnTo>
                  <a:lnTo>
                    <a:pt x="1278" y="1409"/>
                  </a:lnTo>
                  <a:lnTo>
                    <a:pt x="1330" y="1752"/>
                  </a:lnTo>
                  <a:lnTo>
                    <a:pt x="1206" y="2641"/>
                  </a:lnTo>
                  <a:lnTo>
                    <a:pt x="863" y="3225"/>
                  </a:lnTo>
                  <a:lnTo>
                    <a:pt x="901" y="4559"/>
                  </a:lnTo>
                  <a:lnTo>
                    <a:pt x="1104" y="5168"/>
                  </a:lnTo>
                  <a:lnTo>
                    <a:pt x="1765" y="7581"/>
                  </a:lnTo>
                  <a:lnTo>
                    <a:pt x="2324" y="9156"/>
                  </a:lnTo>
                  <a:lnTo>
                    <a:pt x="2760" y="9893"/>
                  </a:lnTo>
                  <a:lnTo>
                    <a:pt x="3484" y="11201"/>
                  </a:lnTo>
                  <a:lnTo>
                    <a:pt x="3797" y="11887"/>
                  </a:lnTo>
                  <a:lnTo>
                    <a:pt x="4940" y="14046"/>
                  </a:lnTo>
                  <a:lnTo>
                    <a:pt x="6591" y="16802"/>
                  </a:lnTo>
                  <a:lnTo>
                    <a:pt x="8140" y="18630"/>
                  </a:lnTo>
                  <a:lnTo>
                    <a:pt x="10223" y="22174"/>
                  </a:lnTo>
                  <a:lnTo>
                    <a:pt x="11772" y="24168"/>
                  </a:lnTo>
                  <a:lnTo>
                    <a:pt x="13081" y="24498"/>
                  </a:lnTo>
                  <a:lnTo>
                    <a:pt x="13716" y="24053"/>
                  </a:lnTo>
                  <a:lnTo>
                    <a:pt x="13817" y="23075"/>
                  </a:lnTo>
                  <a:lnTo>
                    <a:pt x="13144" y="21882"/>
                  </a:lnTo>
                  <a:lnTo>
                    <a:pt x="12928" y="21412"/>
                  </a:lnTo>
                  <a:lnTo>
                    <a:pt x="12255" y="20294"/>
                  </a:lnTo>
                  <a:lnTo>
                    <a:pt x="11785" y="19608"/>
                  </a:lnTo>
                  <a:lnTo>
                    <a:pt x="11290" y="18961"/>
                  </a:lnTo>
                  <a:lnTo>
                    <a:pt x="9893" y="17030"/>
                  </a:lnTo>
                  <a:lnTo>
                    <a:pt x="9131" y="16065"/>
                  </a:lnTo>
                  <a:lnTo>
                    <a:pt x="7886" y="14325"/>
                  </a:lnTo>
                  <a:lnTo>
                    <a:pt x="7569" y="13461"/>
                  </a:lnTo>
                  <a:lnTo>
                    <a:pt x="6529" y="11163"/>
                  </a:lnTo>
                  <a:lnTo>
                    <a:pt x="5683" y="9817"/>
                  </a:lnTo>
                  <a:lnTo>
                    <a:pt x="3822" y="6616"/>
                  </a:lnTo>
                  <a:lnTo>
                    <a:pt x="2348" y="1866"/>
                  </a:lnTo>
                  <a:lnTo>
                    <a:pt x="2095" y="838"/>
                  </a:lnTo>
                  <a:lnTo>
                    <a:pt x="1858" y="647"/>
                  </a:lnTo>
                  <a:close/>
                </a:path>
                <a:path w="13969" h="24764">
                  <a:moveTo>
                    <a:pt x="1054" y="0"/>
                  </a:moveTo>
                  <a:lnTo>
                    <a:pt x="0" y="1092"/>
                  </a:lnTo>
                  <a:lnTo>
                    <a:pt x="42" y="1409"/>
                  </a:lnTo>
                  <a:lnTo>
                    <a:pt x="165" y="1904"/>
                  </a:lnTo>
                  <a:lnTo>
                    <a:pt x="431" y="2120"/>
                  </a:lnTo>
                  <a:lnTo>
                    <a:pt x="469" y="2311"/>
                  </a:lnTo>
                  <a:lnTo>
                    <a:pt x="711" y="2819"/>
                  </a:lnTo>
                  <a:lnTo>
                    <a:pt x="647" y="1752"/>
                  </a:lnTo>
                  <a:lnTo>
                    <a:pt x="419" y="1409"/>
                  </a:lnTo>
                  <a:lnTo>
                    <a:pt x="1054" y="647"/>
                  </a:lnTo>
                  <a:lnTo>
                    <a:pt x="1858" y="647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81" name="object 4881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487096" y="2682469"/>
              <a:ext cx="2028" cy="2616"/>
            </a:xfrm>
            <a:prstGeom prst="rect">
              <a:avLst/>
            </a:prstGeom>
          </p:spPr>
        </p:pic>
        <p:sp>
          <p:nvSpPr>
            <p:cNvPr id="4882" name="object 4882" descr=""/>
            <p:cNvSpPr/>
            <p:nvPr/>
          </p:nvSpPr>
          <p:spPr>
            <a:xfrm>
              <a:off x="1496686" y="2687773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4">
                  <a:moveTo>
                    <a:pt x="12725" y="0"/>
                  </a:moveTo>
                  <a:lnTo>
                    <a:pt x="11849" y="469"/>
                  </a:lnTo>
                  <a:lnTo>
                    <a:pt x="11671" y="863"/>
                  </a:lnTo>
                  <a:lnTo>
                    <a:pt x="11239" y="1701"/>
                  </a:lnTo>
                  <a:lnTo>
                    <a:pt x="10985" y="2133"/>
                  </a:lnTo>
                  <a:lnTo>
                    <a:pt x="10439" y="3327"/>
                  </a:lnTo>
                  <a:lnTo>
                    <a:pt x="10134" y="4102"/>
                  </a:lnTo>
                  <a:lnTo>
                    <a:pt x="9880" y="4876"/>
                  </a:lnTo>
                  <a:lnTo>
                    <a:pt x="9067" y="7111"/>
                  </a:lnTo>
                  <a:lnTo>
                    <a:pt x="8712" y="8293"/>
                  </a:lnTo>
                  <a:lnTo>
                    <a:pt x="7962" y="10299"/>
                  </a:lnTo>
                  <a:lnTo>
                    <a:pt x="7429" y="11048"/>
                  </a:lnTo>
                  <a:lnTo>
                    <a:pt x="6146" y="13157"/>
                  </a:lnTo>
                  <a:lnTo>
                    <a:pt x="5524" y="14579"/>
                  </a:lnTo>
                  <a:lnTo>
                    <a:pt x="3898" y="18008"/>
                  </a:lnTo>
                  <a:lnTo>
                    <a:pt x="2578" y="19646"/>
                  </a:lnTo>
                  <a:lnTo>
                    <a:pt x="774" y="21932"/>
                  </a:lnTo>
                  <a:lnTo>
                    <a:pt x="101" y="22682"/>
                  </a:lnTo>
                  <a:lnTo>
                    <a:pt x="0" y="24015"/>
                  </a:lnTo>
                  <a:lnTo>
                    <a:pt x="1485" y="24269"/>
                  </a:lnTo>
                  <a:lnTo>
                    <a:pt x="1981" y="23825"/>
                  </a:lnTo>
                  <a:lnTo>
                    <a:pt x="1511" y="23748"/>
                  </a:lnTo>
                  <a:lnTo>
                    <a:pt x="533" y="23647"/>
                  </a:lnTo>
                  <a:lnTo>
                    <a:pt x="1181" y="22847"/>
                  </a:lnTo>
                  <a:lnTo>
                    <a:pt x="2082" y="22402"/>
                  </a:lnTo>
                  <a:lnTo>
                    <a:pt x="2755" y="22351"/>
                  </a:lnTo>
                  <a:lnTo>
                    <a:pt x="3835" y="21577"/>
                  </a:lnTo>
                  <a:lnTo>
                    <a:pt x="4229" y="21056"/>
                  </a:lnTo>
                  <a:lnTo>
                    <a:pt x="5257" y="19875"/>
                  </a:lnTo>
                  <a:lnTo>
                    <a:pt x="5842" y="19151"/>
                  </a:lnTo>
                  <a:lnTo>
                    <a:pt x="6832" y="17805"/>
                  </a:lnTo>
                  <a:lnTo>
                    <a:pt x="7150" y="17106"/>
                  </a:lnTo>
                  <a:lnTo>
                    <a:pt x="7848" y="15735"/>
                  </a:lnTo>
                  <a:lnTo>
                    <a:pt x="8255" y="15049"/>
                  </a:lnTo>
                  <a:lnTo>
                    <a:pt x="9410" y="12890"/>
                  </a:lnTo>
                  <a:lnTo>
                    <a:pt x="10744" y="9969"/>
                  </a:lnTo>
                  <a:lnTo>
                    <a:pt x="11391" y="7658"/>
                  </a:lnTo>
                  <a:lnTo>
                    <a:pt x="12395" y="5486"/>
                  </a:lnTo>
                  <a:lnTo>
                    <a:pt x="13144" y="3936"/>
                  </a:lnTo>
                  <a:lnTo>
                    <a:pt x="13906" y="1536"/>
                  </a:lnTo>
                  <a:lnTo>
                    <a:pt x="13436" y="266"/>
                  </a:lnTo>
                  <a:lnTo>
                    <a:pt x="12725" y="0"/>
                  </a:lnTo>
                  <a:close/>
                </a:path>
                <a:path w="13969" h="24764">
                  <a:moveTo>
                    <a:pt x="2514" y="22720"/>
                  </a:moveTo>
                  <a:lnTo>
                    <a:pt x="2019" y="22961"/>
                  </a:lnTo>
                  <a:lnTo>
                    <a:pt x="1727" y="23240"/>
                  </a:lnTo>
                  <a:lnTo>
                    <a:pt x="1511" y="23748"/>
                  </a:lnTo>
                  <a:lnTo>
                    <a:pt x="2025" y="23748"/>
                  </a:lnTo>
                  <a:lnTo>
                    <a:pt x="2095" y="23329"/>
                  </a:lnTo>
                  <a:lnTo>
                    <a:pt x="2222" y="23190"/>
                  </a:lnTo>
                  <a:lnTo>
                    <a:pt x="2514" y="2272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83" name="object 4883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496694" y="2710142"/>
              <a:ext cx="2514" cy="1892"/>
            </a:xfrm>
            <a:prstGeom prst="rect">
              <a:avLst/>
            </a:prstGeom>
          </p:spPr>
        </p:pic>
        <p:sp>
          <p:nvSpPr>
            <p:cNvPr id="4884" name="object 4884" descr=""/>
            <p:cNvSpPr/>
            <p:nvPr/>
          </p:nvSpPr>
          <p:spPr>
            <a:xfrm>
              <a:off x="1505243" y="2677833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708" y="596"/>
                  </a:moveTo>
                  <a:lnTo>
                    <a:pt x="965" y="596"/>
                  </a:lnTo>
                  <a:lnTo>
                    <a:pt x="1017" y="774"/>
                  </a:lnTo>
                  <a:lnTo>
                    <a:pt x="1104" y="2425"/>
                  </a:lnTo>
                  <a:lnTo>
                    <a:pt x="787" y="2959"/>
                  </a:lnTo>
                  <a:lnTo>
                    <a:pt x="838" y="4216"/>
                  </a:lnTo>
                  <a:lnTo>
                    <a:pt x="1015" y="4749"/>
                  </a:lnTo>
                  <a:lnTo>
                    <a:pt x="1625" y="6959"/>
                  </a:lnTo>
                  <a:lnTo>
                    <a:pt x="2133" y="8407"/>
                  </a:lnTo>
                  <a:lnTo>
                    <a:pt x="2537" y="9080"/>
                  </a:lnTo>
                  <a:lnTo>
                    <a:pt x="3204" y="10286"/>
                  </a:lnTo>
                  <a:lnTo>
                    <a:pt x="7480" y="17119"/>
                  </a:lnTo>
                  <a:lnTo>
                    <a:pt x="9397" y="20370"/>
                  </a:lnTo>
                  <a:lnTo>
                    <a:pt x="10286" y="21551"/>
                  </a:lnTo>
                  <a:lnTo>
                    <a:pt x="10820" y="22199"/>
                  </a:lnTo>
                  <a:lnTo>
                    <a:pt x="12014" y="22504"/>
                  </a:lnTo>
                  <a:lnTo>
                    <a:pt x="12598" y="22097"/>
                  </a:lnTo>
                  <a:lnTo>
                    <a:pt x="12699" y="21196"/>
                  </a:lnTo>
                  <a:lnTo>
                    <a:pt x="12223" y="20370"/>
                  </a:lnTo>
                  <a:lnTo>
                    <a:pt x="11874" y="19672"/>
                  </a:lnTo>
                  <a:lnTo>
                    <a:pt x="11252" y="18643"/>
                  </a:lnTo>
                  <a:lnTo>
                    <a:pt x="10820" y="18008"/>
                  </a:lnTo>
                  <a:lnTo>
                    <a:pt x="9093" y="15646"/>
                  </a:lnTo>
                  <a:lnTo>
                    <a:pt x="8381" y="14757"/>
                  </a:lnTo>
                  <a:lnTo>
                    <a:pt x="7238" y="13157"/>
                  </a:lnTo>
                  <a:lnTo>
                    <a:pt x="6895" y="12242"/>
                  </a:lnTo>
                  <a:lnTo>
                    <a:pt x="5996" y="10248"/>
                  </a:lnTo>
                  <a:lnTo>
                    <a:pt x="5233" y="9016"/>
                  </a:lnTo>
                  <a:lnTo>
                    <a:pt x="3505" y="6083"/>
                  </a:lnTo>
                  <a:lnTo>
                    <a:pt x="2158" y="1714"/>
                  </a:lnTo>
                  <a:lnTo>
                    <a:pt x="1930" y="774"/>
                  </a:lnTo>
                  <a:lnTo>
                    <a:pt x="1708" y="596"/>
                  </a:lnTo>
                  <a:close/>
                </a:path>
                <a:path w="12700" h="22860">
                  <a:moveTo>
                    <a:pt x="965" y="0"/>
                  </a:moveTo>
                  <a:lnTo>
                    <a:pt x="0" y="1003"/>
                  </a:lnTo>
                  <a:lnTo>
                    <a:pt x="37" y="1295"/>
                  </a:lnTo>
                  <a:lnTo>
                    <a:pt x="133" y="1714"/>
                  </a:lnTo>
                  <a:lnTo>
                    <a:pt x="253" y="1854"/>
                  </a:lnTo>
                  <a:lnTo>
                    <a:pt x="393" y="1943"/>
                  </a:lnTo>
                  <a:lnTo>
                    <a:pt x="431" y="2120"/>
                  </a:lnTo>
                  <a:lnTo>
                    <a:pt x="647" y="2590"/>
                  </a:lnTo>
                  <a:lnTo>
                    <a:pt x="524" y="1511"/>
                  </a:lnTo>
                  <a:lnTo>
                    <a:pt x="380" y="1295"/>
                  </a:lnTo>
                  <a:lnTo>
                    <a:pt x="965" y="596"/>
                  </a:lnTo>
                  <a:lnTo>
                    <a:pt x="1708" y="596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85" name="object 4885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505310" y="2678126"/>
              <a:ext cx="1824" cy="2400"/>
            </a:xfrm>
            <a:prstGeom prst="rect">
              <a:avLst/>
            </a:prstGeom>
          </p:spPr>
        </p:pic>
        <p:sp>
          <p:nvSpPr>
            <p:cNvPr id="4886" name="object 4886" descr=""/>
            <p:cNvSpPr/>
            <p:nvPr/>
          </p:nvSpPr>
          <p:spPr>
            <a:xfrm>
              <a:off x="1434078" y="2681074"/>
              <a:ext cx="20955" cy="15875"/>
            </a:xfrm>
            <a:custGeom>
              <a:avLst/>
              <a:gdLst/>
              <a:ahLst/>
              <a:cxnLst/>
              <a:rect l="l" t="t" r="r" b="b"/>
              <a:pathLst>
                <a:path w="20955" h="15875">
                  <a:moveTo>
                    <a:pt x="1805" y="533"/>
                  </a:moveTo>
                  <a:lnTo>
                    <a:pt x="620" y="533"/>
                  </a:lnTo>
                  <a:lnTo>
                    <a:pt x="1268" y="1219"/>
                  </a:lnTo>
                  <a:lnTo>
                    <a:pt x="1422" y="1663"/>
                  </a:lnTo>
                  <a:lnTo>
                    <a:pt x="1534" y="2717"/>
                  </a:lnTo>
                  <a:lnTo>
                    <a:pt x="2118" y="3784"/>
                  </a:lnTo>
                  <a:lnTo>
                    <a:pt x="2596" y="4254"/>
                  </a:lnTo>
                  <a:lnTo>
                    <a:pt x="4087" y="5892"/>
                  </a:lnTo>
                  <a:lnTo>
                    <a:pt x="5205" y="6959"/>
                  </a:lnTo>
                  <a:lnTo>
                    <a:pt x="5801" y="7327"/>
                  </a:lnTo>
                  <a:lnTo>
                    <a:pt x="6983" y="8127"/>
                  </a:lnTo>
                  <a:lnTo>
                    <a:pt x="7554" y="8572"/>
                  </a:lnTo>
                  <a:lnTo>
                    <a:pt x="9383" y="9880"/>
                  </a:lnTo>
                  <a:lnTo>
                    <a:pt x="11885" y="11442"/>
                  </a:lnTo>
                  <a:lnTo>
                    <a:pt x="13917" y="12293"/>
                  </a:lnTo>
                  <a:lnTo>
                    <a:pt x="17104" y="14325"/>
                  </a:lnTo>
                  <a:lnTo>
                    <a:pt x="17816" y="14681"/>
                  </a:lnTo>
                  <a:lnTo>
                    <a:pt x="19200" y="15316"/>
                  </a:lnTo>
                  <a:lnTo>
                    <a:pt x="20406" y="15036"/>
                  </a:lnTo>
                  <a:lnTo>
                    <a:pt x="20737" y="14414"/>
                  </a:lnTo>
                  <a:lnTo>
                    <a:pt x="20419" y="13563"/>
                  </a:lnTo>
                  <a:lnTo>
                    <a:pt x="19365" y="12865"/>
                  </a:lnTo>
                  <a:lnTo>
                    <a:pt x="18997" y="12572"/>
                  </a:lnTo>
                  <a:lnTo>
                    <a:pt x="17968" y="11937"/>
                  </a:lnTo>
                  <a:lnTo>
                    <a:pt x="17295" y="11569"/>
                  </a:lnTo>
                  <a:lnTo>
                    <a:pt x="16635" y="11252"/>
                  </a:lnTo>
                  <a:lnTo>
                    <a:pt x="14691" y="10248"/>
                  </a:lnTo>
                  <a:lnTo>
                    <a:pt x="13663" y="9778"/>
                  </a:lnTo>
                  <a:lnTo>
                    <a:pt x="11910" y="8864"/>
                  </a:lnTo>
                  <a:lnTo>
                    <a:pt x="11288" y="8293"/>
                  </a:lnTo>
                  <a:lnTo>
                    <a:pt x="9523" y="6870"/>
                  </a:lnTo>
                  <a:lnTo>
                    <a:pt x="8303" y="6134"/>
                  </a:lnTo>
                  <a:lnTo>
                    <a:pt x="5370" y="4254"/>
                  </a:lnTo>
                  <a:lnTo>
                    <a:pt x="2157" y="952"/>
                  </a:lnTo>
                  <a:lnTo>
                    <a:pt x="1805" y="533"/>
                  </a:lnTo>
                  <a:close/>
                </a:path>
                <a:path w="20955" h="15875">
                  <a:moveTo>
                    <a:pt x="353" y="0"/>
                  </a:moveTo>
                  <a:lnTo>
                    <a:pt x="63" y="952"/>
                  </a:lnTo>
                  <a:lnTo>
                    <a:pt x="0" y="1409"/>
                  </a:lnTo>
                  <a:lnTo>
                    <a:pt x="290" y="1828"/>
                  </a:lnTo>
                  <a:lnTo>
                    <a:pt x="417" y="1930"/>
                  </a:lnTo>
                  <a:lnTo>
                    <a:pt x="721" y="1993"/>
                  </a:lnTo>
                  <a:lnTo>
                    <a:pt x="836" y="2120"/>
                  </a:lnTo>
                  <a:lnTo>
                    <a:pt x="1242" y="2451"/>
                  </a:lnTo>
                  <a:lnTo>
                    <a:pt x="1050" y="1930"/>
                  </a:lnTo>
                  <a:lnTo>
                    <a:pt x="861" y="1663"/>
                  </a:lnTo>
                  <a:lnTo>
                    <a:pt x="417" y="1409"/>
                  </a:lnTo>
                  <a:lnTo>
                    <a:pt x="620" y="533"/>
                  </a:lnTo>
                  <a:lnTo>
                    <a:pt x="1805" y="533"/>
                  </a:lnTo>
                  <a:lnTo>
                    <a:pt x="1560" y="241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87" name="object 4887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434089" y="2681173"/>
              <a:ext cx="1669" cy="2336"/>
            </a:xfrm>
            <a:prstGeom prst="rect">
              <a:avLst/>
            </a:prstGeom>
          </p:spPr>
        </p:pic>
        <p:sp>
          <p:nvSpPr>
            <p:cNvPr id="4888" name="object 4888" descr=""/>
            <p:cNvSpPr/>
            <p:nvPr/>
          </p:nvSpPr>
          <p:spPr>
            <a:xfrm>
              <a:off x="1437248" y="2669334"/>
              <a:ext cx="13335" cy="22225"/>
            </a:xfrm>
            <a:custGeom>
              <a:avLst/>
              <a:gdLst/>
              <a:ahLst/>
              <a:cxnLst/>
              <a:rect l="l" t="t" r="r" b="b"/>
              <a:pathLst>
                <a:path w="13334" h="22225">
                  <a:moveTo>
                    <a:pt x="13187" y="469"/>
                  </a:moveTo>
                  <a:lnTo>
                    <a:pt x="11811" y="469"/>
                  </a:lnTo>
                  <a:lnTo>
                    <a:pt x="12712" y="584"/>
                  </a:lnTo>
                  <a:lnTo>
                    <a:pt x="12103" y="1308"/>
                  </a:lnTo>
                  <a:lnTo>
                    <a:pt x="11264" y="1689"/>
                  </a:lnTo>
                  <a:lnTo>
                    <a:pt x="10642" y="1727"/>
                  </a:lnTo>
                  <a:lnTo>
                    <a:pt x="9639" y="2425"/>
                  </a:lnTo>
                  <a:lnTo>
                    <a:pt x="9271" y="2882"/>
                  </a:lnTo>
                  <a:lnTo>
                    <a:pt x="7747" y="4610"/>
                  </a:lnTo>
                  <a:lnTo>
                    <a:pt x="6807" y="5829"/>
                  </a:lnTo>
                  <a:lnTo>
                    <a:pt x="6502" y="6464"/>
                  </a:lnTo>
                  <a:lnTo>
                    <a:pt x="5842" y="7708"/>
                  </a:lnTo>
                  <a:lnTo>
                    <a:pt x="4711" y="9626"/>
                  </a:lnTo>
                  <a:lnTo>
                    <a:pt x="4356" y="10299"/>
                  </a:lnTo>
                  <a:lnTo>
                    <a:pt x="3073" y="12953"/>
                  </a:lnTo>
                  <a:lnTo>
                    <a:pt x="2438" y="15062"/>
                  </a:lnTo>
                  <a:lnTo>
                    <a:pt x="762" y="18440"/>
                  </a:lnTo>
                  <a:lnTo>
                    <a:pt x="0" y="20637"/>
                  </a:lnTo>
                  <a:lnTo>
                    <a:pt x="406" y="21805"/>
                  </a:lnTo>
                  <a:lnTo>
                    <a:pt x="1054" y="22072"/>
                  </a:lnTo>
                  <a:lnTo>
                    <a:pt x="1866" y="21666"/>
                  </a:lnTo>
                  <a:lnTo>
                    <a:pt x="2451" y="20535"/>
                  </a:lnTo>
                  <a:lnTo>
                    <a:pt x="2705" y="20142"/>
                  </a:lnTo>
                  <a:lnTo>
                    <a:pt x="3225" y="19049"/>
                  </a:lnTo>
                  <a:lnTo>
                    <a:pt x="3517" y="18351"/>
                  </a:lnTo>
                  <a:lnTo>
                    <a:pt x="3886" y="17310"/>
                  </a:lnTo>
                  <a:lnTo>
                    <a:pt x="4559" y="15608"/>
                  </a:lnTo>
                  <a:lnTo>
                    <a:pt x="4914" y="14541"/>
                  </a:lnTo>
                  <a:lnTo>
                    <a:pt x="5626" y="12699"/>
                  </a:lnTo>
                  <a:lnTo>
                    <a:pt x="6134" y="12014"/>
                  </a:lnTo>
                  <a:lnTo>
                    <a:pt x="7366" y="10109"/>
                  </a:lnTo>
                  <a:lnTo>
                    <a:pt x="7962" y="8813"/>
                  </a:lnTo>
                  <a:lnTo>
                    <a:pt x="9512" y="5702"/>
                  </a:lnTo>
                  <a:lnTo>
                    <a:pt x="10769" y="4216"/>
                  </a:lnTo>
                  <a:lnTo>
                    <a:pt x="12458" y="2158"/>
                  </a:lnTo>
                  <a:lnTo>
                    <a:pt x="13093" y="1485"/>
                  </a:lnTo>
                  <a:lnTo>
                    <a:pt x="13187" y="469"/>
                  </a:lnTo>
                  <a:close/>
                </a:path>
                <a:path w="13334" h="22225">
                  <a:moveTo>
                    <a:pt x="11849" y="0"/>
                  </a:moveTo>
                  <a:lnTo>
                    <a:pt x="11391" y="393"/>
                  </a:lnTo>
                  <a:lnTo>
                    <a:pt x="11293" y="584"/>
                  </a:lnTo>
                  <a:lnTo>
                    <a:pt x="11176" y="939"/>
                  </a:lnTo>
                  <a:lnTo>
                    <a:pt x="10871" y="1409"/>
                  </a:lnTo>
                  <a:lnTo>
                    <a:pt x="11341" y="1193"/>
                  </a:lnTo>
                  <a:lnTo>
                    <a:pt x="11592" y="965"/>
                  </a:lnTo>
                  <a:lnTo>
                    <a:pt x="11811" y="469"/>
                  </a:lnTo>
                  <a:lnTo>
                    <a:pt x="13187" y="469"/>
                  </a:lnTo>
                  <a:lnTo>
                    <a:pt x="13208" y="253"/>
                  </a:lnTo>
                  <a:lnTo>
                    <a:pt x="11849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89" name="object 4889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448130" y="2669502"/>
              <a:ext cx="2319" cy="1549"/>
            </a:xfrm>
            <a:prstGeom prst="rect">
              <a:avLst/>
            </a:prstGeom>
          </p:spPr>
        </p:pic>
        <p:sp>
          <p:nvSpPr>
            <p:cNvPr id="4890" name="object 4890" descr=""/>
            <p:cNvSpPr/>
            <p:nvPr/>
          </p:nvSpPr>
          <p:spPr>
            <a:xfrm>
              <a:off x="1487073" y="2645651"/>
              <a:ext cx="13335" cy="22225"/>
            </a:xfrm>
            <a:custGeom>
              <a:avLst/>
              <a:gdLst/>
              <a:ahLst/>
              <a:cxnLst/>
              <a:rect l="l" t="t" r="r" b="b"/>
              <a:pathLst>
                <a:path w="13334" h="22225">
                  <a:moveTo>
                    <a:pt x="13187" y="469"/>
                  </a:moveTo>
                  <a:lnTo>
                    <a:pt x="11811" y="469"/>
                  </a:lnTo>
                  <a:lnTo>
                    <a:pt x="12712" y="584"/>
                  </a:lnTo>
                  <a:lnTo>
                    <a:pt x="12103" y="1308"/>
                  </a:lnTo>
                  <a:lnTo>
                    <a:pt x="11264" y="1689"/>
                  </a:lnTo>
                  <a:lnTo>
                    <a:pt x="10642" y="1727"/>
                  </a:lnTo>
                  <a:lnTo>
                    <a:pt x="9639" y="2425"/>
                  </a:lnTo>
                  <a:lnTo>
                    <a:pt x="9271" y="2882"/>
                  </a:lnTo>
                  <a:lnTo>
                    <a:pt x="7747" y="4610"/>
                  </a:lnTo>
                  <a:lnTo>
                    <a:pt x="6807" y="5829"/>
                  </a:lnTo>
                  <a:lnTo>
                    <a:pt x="6502" y="6464"/>
                  </a:lnTo>
                  <a:lnTo>
                    <a:pt x="5842" y="7708"/>
                  </a:lnTo>
                  <a:lnTo>
                    <a:pt x="4711" y="9626"/>
                  </a:lnTo>
                  <a:lnTo>
                    <a:pt x="4356" y="10299"/>
                  </a:lnTo>
                  <a:lnTo>
                    <a:pt x="3073" y="12953"/>
                  </a:lnTo>
                  <a:lnTo>
                    <a:pt x="2438" y="15062"/>
                  </a:lnTo>
                  <a:lnTo>
                    <a:pt x="762" y="18440"/>
                  </a:lnTo>
                  <a:lnTo>
                    <a:pt x="0" y="20637"/>
                  </a:lnTo>
                  <a:lnTo>
                    <a:pt x="406" y="21805"/>
                  </a:lnTo>
                  <a:lnTo>
                    <a:pt x="1054" y="22072"/>
                  </a:lnTo>
                  <a:lnTo>
                    <a:pt x="1866" y="21666"/>
                  </a:lnTo>
                  <a:lnTo>
                    <a:pt x="2451" y="20535"/>
                  </a:lnTo>
                  <a:lnTo>
                    <a:pt x="2705" y="20142"/>
                  </a:lnTo>
                  <a:lnTo>
                    <a:pt x="3225" y="19049"/>
                  </a:lnTo>
                  <a:lnTo>
                    <a:pt x="3517" y="18351"/>
                  </a:lnTo>
                  <a:lnTo>
                    <a:pt x="3886" y="17310"/>
                  </a:lnTo>
                  <a:lnTo>
                    <a:pt x="4559" y="15608"/>
                  </a:lnTo>
                  <a:lnTo>
                    <a:pt x="4914" y="14541"/>
                  </a:lnTo>
                  <a:lnTo>
                    <a:pt x="5626" y="12699"/>
                  </a:lnTo>
                  <a:lnTo>
                    <a:pt x="6134" y="12014"/>
                  </a:lnTo>
                  <a:lnTo>
                    <a:pt x="7366" y="10109"/>
                  </a:lnTo>
                  <a:lnTo>
                    <a:pt x="7962" y="8826"/>
                  </a:lnTo>
                  <a:lnTo>
                    <a:pt x="9512" y="5702"/>
                  </a:lnTo>
                  <a:lnTo>
                    <a:pt x="10769" y="4216"/>
                  </a:lnTo>
                  <a:lnTo>
                    <a:pt x="12458" y="2158"/>
                  </a:lnTo>
                  <a:lnTo>
                    <a:pt x="13093" y="1485"/>
                  </a:lnTo>
                  <a:lnTo>
                    <a:pt x="13187" y="469"/>
                  </a:lnTo>
                  <a:close/>
                </a:path>
                <a:path w="13334" h="22225">
                  <a:moveTo>
                    <a:pt x="11849" y="0"/>
                  </a:moveTo>
                  <a:lnTo>
                    <a:pt x="11391" y="393"/>
                  </a:lnTo>
                  <a:lnTo>
                    <a:pt x="11293" y="584"/>
                  </a:lnTo>
                  <a:lnTo>
                    <a:pt x="11176" y="939"/>
                  </a:lnTo>
                  <a:lnTo>
                    <a:pt x="10871" y="1409"/>
                  </a:lnTo>
                  <a:lnTo>
                    <a:pt x="11341" y="1193"/>
                  </a:lnTo>
                  <a:lnTo>
                    <a:pt x="11592" y="965"/>
                  </a:lnTo>
                  <a:lnTo>
                    <a:pt x="11811" y="469"/>
                  </a:lnTo>
                  <a:lnTo>
                    <a:pt x="13187" y="469"/>
                  </a:lnTo>
                  <a:lnTo>
                    <a:pt x="13208" y="253"/>
                  </a:lnTo>
                  <a:lnTo>
                    <a:pt x="11849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91" name="object 4891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497952" y="2645816"/>
              <a:ext cx="2318" cy="1562"/>
            </a:xfrm>
            <a:prstGeom prst="rect">
              <a:avLst/>
            </a:prstGeom>
          </p:spPr>
        </p:pic>
        <p:sp>
          <p:nvSpPr>
            <p:cNvPr id="4892" name="object 4892" descr=""/>
            <p:cNvSpPr/>
            <p:nvPr/>
          </p:nvSpPr>
          <p:spPr>
            <a:xfrm>
              <a:off x="1485393" y="2671763"/>
              <a:ext cx="20955" cy="15875"/>
            </a:xfrm>
            <a:custGeom>
              <a:avLst/>
              <a:gdLst/>
              <a:ahLst/>
              <a:cxnLst/>
              <a:rect l="l" t="t" r="r" b="b"/>
              <a:pathLst>
                <a:path w="20955" h="15875">
                  <a:moveTo>
                    <a:pt x="1805" y="533"/>
                  </a:moveTo>
                  <a:lnTo>
                    <a:pt x="620" y="533"/>
                  </a:lnTo>
                  <a:lnTo>
                    <a:pt x="1268" y="1219"/>
                  </a:lnTo>
                  <a:lnTo>
                    <a:pt x="1422" y="1663"/>
                  </a:lnTo>
                  <a:lnTo>
                    <a:pt x="1534" y="2717"/>
                  </a:lnTo>
                  <a:lnTo>
                    <a:pt x="2118" y="3784"/>
                  </a:lnTo>
                  <a:lnTo>
                    <a:pt x="2596" y="4254"/>
                  </a:lnTo>
                  <a:lnTo>
                    <a:pt x="4087" y="5892"/>
                  </a:lnTo>
                  <a:lnTo>
                    <a:pt x="5205" y="6959"/>
                  </a:lnTo>
                  <a:lnTo>
                    <a:pt x="5801" y="7327"/>
                  </a:lnTo>
                  <a:lnTo>
                    <a:pt x="6970" y="8127"/>
                  </a:lnTo>
                  <a:lnTo>
                    <a:pt x="7554" y="8572"/>
                  </a:lnTo>
                  <a:lnTo>
                    <a:pt x="9383" y="9880"/>
                  </a:lnTo>
                  <a:lnTo>
                    <a:pt x="11885" y="11442"/>
                  </a:lnTo>
                  <a:lnTo>
                    <a:pt x="13917" y="12293"/>
                  </a:lnTo>
                  <a:lnTo>
                    <a:pt x="17104" y="14325"/>
                  </a:lnTo>
                  <a:lnTo>
                    <a:pt x="17816" y="14681"/>
                  </a:lnTo>
                  <a:lnTo>
                    <a:pt x="19200" y="15316"/>
                  </a:lnTo>
                  <a:lnTo>
                    <a:pt x="20406" y="15036"/>
                  </a:lnTo>
                  <a:lnTo>
                    <a:pt x="20737" y="14414"/>
                  </a:lnTo>
                  <a:lnTo>
                    <a:pt x="20419" y="13563"/>
                  </a:lnTo>
                  <a:lnTo>
                    <a:pt x="19365" y="12865"/>
                  </a:lnTo>
                  <a:lnTo>
                    <a:pt x="18997" y="12572"/>
                  </a:lnTo>
                  <a:lnTo>
                    <a:pt x="17968" y="11937"/>
                  </a:lnTo>
                  <a:lnTo>
                    <a:pt x="17295" y="11569"/>
                  </a:lnTo>
                  <a:lnTo>
                    <a:pt x="16635" y="11252"/>
                  </a:lnTo>
                  <a:lnTo>
                    <a:pt x="14691" y="10248"/>
                  </a:lnTo>
                  <a:lnTo>
                    <a:pt x="13663" y="9778"/>
                  </a:lnTo>
                  <a:lnTo>
                    <a:pt x="11910" y="8864"/>
                  </a:lnTo>
                  <a:lnTo>
                    <a:pt x="11288" y="8293"/>
                  </a:lnTo>
                  <a:lnTo>
                    <a:pt x="9523" y="6870"/>
                  </a:lnTo>
                  <a:lnTo>
                    <a:pt x="8303" y="6134"/>
                  </a:lnTo>
                  <a:lnTo>
                    <a:pt x="5370" y="4254"/>
                  </a:lnTo>
                  <a:lnTo>
                    <a:pt x="2157" y="952"/>
                  </a:lnTo>
                  <a:lnTo>
                    <a:pt x="1805" y="533"/>
                  </a:lnTo>
                  <a:close/>
                </a:path>
                <a:path w="20955" h="15875">
                  <a:moveTo>
                    <a:pt x="353" y="0"/>
                  </a:moveTo>
                  <a:lnTo>
                    <a:pt x="63" y="952"/>
                  </a:lnTo>
                  <a:lnTo>
                    <a:pt x="0" y="1409"/>
                  </a:lnTo>
                  <a:lnTo>
                    <a:pt x="290" y="1828"/>
                  </a:lnTo>
                  <a:lnTo>
                    <a:pt x="417" y="1930"/>
                  </a:lnTo>
                  <a:lnTo>
                    <a:pt x="721" y="1993"/>
                  </a:lnTo>
                  <a:lnTo>
                    <a:pt x="836" y="2120"/>
                  </a:lnTo>
                  <a:lnTo>
                    <a:pt x="1242" y="2451"/>
                  </a:lnTo>
                  <a:lnTo>
                    <a:pt x="1050" y="1930"/>
                  </a:lnTo>
                  <a:lnTo>
                    <a:pt x="861" y="1663"/>
                  </a:lnTo>
                  <a:lnTo>
                    <a:pt x="417" y="1409"/>
                  </a:lnTo>
                  <a:lnTo>
                    <a:pt x="620" y="533"/>
                  </a:lnTo>
                  <a:lnTo>
                    <a:pt x="1805" y="533"/>
                  </a:lnTo>
                  <a:lnTo>
                    <a:pt x="1560" y="241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93" name="object 4893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485399" y="2671877"/>
              <a:ext cx="1648" cy="2336"/>
            </a:xfrm>
            <a:prstGeom prst="rect">
              <a:avLst/>
            </a:prstGeom>
          </p:spPr>
        </p:pic>
        <p:sp>
          <p:nvSpPr>
            <p:cNvPr id="4894" name="object 4894" descr=""/>
            <p:cNvSpPr/>
            <p:nvPr/>
          </p:nvSpPr>
          <p:spPr>
            <a:xfrm>
              <a:off x="1490391" y="2661295"/>
              <a:ext cx="21590" cy="14604"/>
            </a:xfrm>
            <a:custGeom>
              <a:avLst/>
              <a:gdLst/>
              <a:ahLst/>
              <a:cxnLst/>
              <a:rect l="l" t="t" r="r" b="b"/>
              <a:pathLst>
                <a:path w="21590" h="14605">
                  <a:moveTo>
                    <a:pt x="21170" y="0"/>
                  </a:moveTo>
                  <a:lnTo>
                    <a:pt x="19951" y="177"/>
                  </a:lnTo>
                  <a:lnTo>
                    <a:pt x="19303" y="850"/>
                  </a:lnTo>
                  <a:lnTo>
                    <a:pt x="17335" y="2641"/>
                  </a:lnTo>
                  <a:lnTo>
                    <a:pt x="15913" y="3975"/>
                  </a:lnTo>
                  <a:lnTo>
                    <a:pt x="12877" y="5676"/>
                  </a:lnTo>
                  <a:lnTo>
                    <a:pt x="11620" y="6337"/>
                  </a:lnTo>
                  <a:lnTo>
                    <a:pt x="9701" y="7734"/>
                  </a:lnTo>
                  <a:lnTo>
                    <a:pt x="9131" y="8204"/>
                  </a:lnTo>
                  <a:lnTo>
                    <a:pt x="7327" y="9016"/>
                  </a:lnTo>
                  <a:lnTo>
                    <a:pt x="6273" y="9423"/>
                  </a:lnTo>
                  <a:lnTo>
                    <a:pt x="4279" y="10312"/>
                  </a:lnTo>
                  <a:lnTo>
                    <a:pt x="3594" y="10591"/>
                  </a:lnTo>
                  <a:lnTo>
                    <a:pt x="2895" y="10921"/>
                  </a:lnTo>
                  <a:lnTo>
                    <a:pt x="1841" y="11506"/>
                  </a:lnTo>
                  <a:lnTo>
                    <a:pt x="1460" y="11772"/>
                  </a:lnTo>
                  <a:lnTo>
                    <a:pt x="723" y="12217"/>
                  </a:lnTo>
                  <a:lnTo>
                    <a:pt x="368" y="12407"/>
                  </a:lnTo>
                  <a:lnTo>
                    <a:pt x="0" y="13246"/>
                  </a:lnTo>
                  <a:lnTo>
                    <a:pt x="292" y="13881"/>
                  </a:lnTo>
                  <a:lnTo>
                    <a:pt x="1485" y="14223"/>
                  </a:lnTo>
                  <a:lnTo>
                    <a:pt x="2394" y="13881"/>
                  </a:lnTo>
                  <a:lnTo>
                    <a:pt x="3632" y="13360"/>
                  </a:lnTo>
                  <a:lnTo>
                    <a:pt x="6921" y="11506"/>
                  </a:lnTo>
                  <a:lnTo>
                    <a:pt x="9004" y="10769"/>
                  </a:lnTo>
                  <a:lnTo>
                    <a:pt x="11595" y="9347"/>
                  </a:lnTo>
                  <a:lnTo>
                    <a:pt x="12242" y="8966"/>
                  </a:lnTo>
                  <a:lnTo>
                    <a:pt x="13500" y="8153"/>
                  </a:lnTo>
                  <a:lnTo>
                    <a:pt x="14203" y="7670"/>
                  </a:lnTo>
                  <a:lnTo>
                    <a:pt x="15316" y="7010"/>
                  </a:lnTo>
                  <a:lnTo>
                    <a:pt x="15925" y="6680"/>
                  </a:lnTo>
                  <a:lnTo>
                    <a:pt x="17106" y="5676"/>
                  </a:lnTo>
                  <a:lnTo>
                    <a:pt x="18859" y="3975"/>
                  </a:lnTo>
                  <a:lnTo>
                    <a:pt x="19189" y="3682"/>
                  </a:lnTo>
                  <a:lnTo>
                    <a:pt x="19824" y="2641"/>
                  </a:lnTo>
                  <a:lnTo>
                    <a:pt x="19914" y="1828"/>
                  </a:lnTo>
                  <a:lnTo>
                    <a:pt x="20180" y="1168"/>
                  </a:lnTo>
                  <a:lnTo>
                    <a:pt x="20866" y="507"/>
                  </a:lnTo>
                  <a:lnTo>
                    <a:pt x="21295" y="507"/>
                  </a:lnTo>
                  <a:lnTo>
                    <a:pt x="21170" y="0"/>
                  </a:lnTo>
                  <a:close/>
                </a:path>
                <a:path w="21590" h="14605">
                  <a:moveTo>
                    <a:pt x="21295" y="507"/>
                  </a:moveTo>
                  <a:lnTo>
                    <a:pt x="20866" y="507"/>
                  </a:lnTo>
                  <a:lnTo>
                    <a:pt x="21018" y="1409"/>
                  </a:lnTo>
                  <a:lnTo>
                    <a:pt x="20573" y="1638"/>
                  </a:lnTo>
                  <a:lnTo>
                    <a:pt x="20332" y="1917"/>
                  </a:lnTo>
                  <a:lnTo>
                    <a:pt x="20142" y="2387"/>
                  </a:lnTo>
                  <a:lnTo>
                    <a:pt x="20561" y="2095"/>
                  </a:lnTo>
                  <a:lnTo>
                    <a:pt x="20688" y="1968"/>
                  </a:lnTo>
                  <a:lnTo>
                    <a:pt x="20853" y="1955"/>
                  </a:lnTo>
                  <a:lnTo>
                    <a:pt x="20993" y="1917"/>
                  </a:lnTo>
                  <a:lnTo>
                    <a:pt x="21132" y="1828"/>
                  </a:lnTo>
                  <a:lnTo>
                    <a:pt x="21452" y="1409"/>
                  </a:lnTo>
                  <a:lnTo>
                    <a:pt x="21379" y="850"/>
                  </a:lnTo>
                  <a:lnTo>
                    <a:pt x="21295" y="507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95" name="object 4895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510207" y="2661374"/>
              <a:ext cx="1636" cy="2311"/>
            </a:xfrm>
            <a:prstGeom prst="rect">
              <a:avLst/>
            </a:prstGeom>
          </p:spPr>
        </p:pic>
        <p:sp>
          <p:nvSpPr>
            <p:cNvPr id="4896" name="object 4896" descr=""/>
            <p:cNvSpPr/>
            <p:nvPr/>
          </p:nvSpPr>
          <p:spPr>
            <a:xfrm>
              <a:off x="1431671" y="2699667"/>
              <a:ext cx="24130" cy="13335"/>
            </a:xfrm>
            <a:custGeom>
              <a:avLst/>
              <a:gdLst/>
              <a:ahLst/>
              <a:cxnLst/>
              <a:rect l="l" t="t" r="r" b="b"/>
              <a:pathLst>
                <a:path w="24130" h="13335">
                  <a:moveTo>
                    <a:pt x="18770" y="10121"/>
                  </a:moveTo>
                  <a:lnTo>
                    <a:pt x="18249" y="10325"/>
                  </a:lnTo>
                  <a:lnTo>
                    <a:pt x="19748" y="11188"/>
                  </a:lnTo>
                  <a:lnTo>
                    <a:pt x="20840" y="11785"/>
                  </a:lnTo>
                  <a:lnTo>
                    <a:pt x="21869" y="12725"/>
                  </a:lnTo>
                  <a:lnTo>
                    <a:pt x="22545" y="12064"/>
                  </a:lnTo>
                  <a:lnTo>
                    <a:pt x="21717" y="12064"/>
                  </a:lnTo>
                  <a:lnTo>
                    <a:pt x="20815" y="10756"/>
                  </a:lnTo>
                  <a:lnTo>
                    <a:pt x="20650" y="10286"/>
                  </a:lnTo>
                  <a:lnTo>
                    <a:pt x="19481" y="10286"/>
                  </a:lnTo>
                  <a:lnTo>
                    <a:pt x="19088" y="10261"/>
                  </a:lnTo>
                  <a:lnTo>
                    <a:pt x="18770" y="10121"/>
                  </a:lnTo>
                  <a:close/>
                </a:path>
                <a:path w="24130" h="13335">
                  <a:moveTo>
                    <a:pt x="23227" y="9131"/>
                  </a:moveTo>
                  <a:lnTo>
                    <a:pt x="21450" y="9131"/>
                  </a:lnTo>
                  <a:lnTo>
                    <a:pt x="23241" y="9893"/>
                  </a:lnTo>
                  <a:lnTo>
                    <a:pt x="21717" y="12064"/>
                  </a:lnTo>
                  <a:lnTo>
                    <a:pt x="22545" y="12064"/>
                  </a:lnTo>
                  <a:lnTo>
                    <a:pt x="23482" y="11150"/>
                  </a:lnTo>
                  <a:lnTo>
                    <a:pt x="23797" y="10413"/>
                  </a:lnTo>
                  <a:lnTo>
                    <a:pt x="23698" y="9969"/>
                  </a:lnTo>
                  <a:lnTo>
                    <a:pt x="23227" y="9131"/>
                  </a:lnTo>
                  <a:close/>
                </a:path>
                <a:path w="24130" h="13335">
                  <a:moveTo>
                    <a:pt x="21043" y="9969"/>
                  </a:moveTo>
                  <a:lnTo>
                    <a:pt x="20758" y="10032"/>
                  </a:lnTo>
                  <a:lnTo>
                    <a:pt x="20980" y="10159"/>
                  </a:lnTo>
                  <a:lnTo>
                    <a:pt x="21082" y="10413"/>
                  </a:lnTo>
                  <a:lnTo>
                    <a:pt x="21043" y="9969"/>
                  </a:lnTo>
                  <a:close/>
                </a:path>
                <a:path w="24130" h="13335">
                  <a:moveTo>
                    <a:pt x="20575" y="10073"/>
                  </a:moveTo>
                  <a:lnTo>
                    <a:pt x="19481" y="10286"/>
                  </a:lnTo>
                  <a:lnTo>
                    <a:pt x="20650" y="10286"/>
                  </a:lnTo>
                  <a:lnTo>
                    <a:pt x="20575" y="10073"/>
                  </a:lnTo>
                  <a:close/>
                </a:path>
                <a:path w="24130" h="13335">
                  <a:moveTo>
                    <a:pt x="1536" y="0"/>
                  </a:moveTo>
                  <a:lnTo>
                    <a:pt x="0" y="736"/>
                  </a:lnTo>
                  <a:lnTo>
                    <a:pt x="2387" y="2920"/>
                  </a:lnTo>
                  <a:lnTo>
                    <a:pt x="3924" y="4470"/>
                  </a:lnTo>
                  <a:lnTo>
                    <a:pt x="5854" y="6235"/>
                  </a:lnTo>
                  <a:lnTo>
                    <a:pt x="7264" y="7340"/>
                  </a:lnTo>
                  <a:lnTo>
                    <a:pt x="10655" y="8928"/>
                  </a:lnTo>
                  <a:lnTo>
                    <a:pt x="12611" y="9245"/>
                  </a:lnTo>
                  <a:lnTo>
                    <a:pt x="16256" y="9893"/>
                  </a:lnTo>
                  <a:lnTo>
                    <a:pt x="18021" y="10083"/>
                  </a:lnTo>
                  <a:lnTo>
                    <a:pt x="20459" y="9715"/>
                  </a:lnTo>
                  <a:lnTo>
                    <a:pt x="21450" y="9131"/>
                  </a:lnTo>
                  <a:lnTo>
                    <a:pt x="23227" y="9131"/>
                  </a:lnTo>
                  <a:lnTo>
                    <a:pt x="22948" y="8635"/>
                  </a:lnTo>
                  <a:lnTo>
                    <a:pt x="22496" y="8140"/>
                  </a:lnTo>
                  <a:lnTo>
                    <a:pt x="17805" y="8140"/>
                  </a:lnTo>
                  <a:lnTo>
                    <a:pt x="14859" y="7759"/>
                  </a:lnTo>
                  <a:lnTo>
                    <a:pt x="13741" y="7569"/>
                  </a:lnTo>
                  <a:lnTo>
                    <a:pt x="9245" y="6578"/>
                  </a:lnTo>
                  <a:lnTo>
                    <a:pt x="6502" y="4889"/>
                  </a:lnTo>
                  <a:lnTo>
                    <a:pt x="3543" y="1752"/>
                  </a:lnTo>
                  <a:lnTo>
                    <a:pt x="2882" y="1269"/>
                  </a:lnTo>
                  <a:lnTo>
                    <a:pt x="2019" y="507"/>
                  </a:lnTo>
                  <a:lnTo>
                    <a:pt x="1536" y="0"/>
                  </a:lnTo>
                  <a:close/>
                </a:path>
                <a:path w="24130" h="13335">
                  <a:moveTo>
                    <a:pt x="19583" y="6984"/>
                  </a:moveTo>
                  <a:lnTo>
                    <a:pt x="17805" y="8140"/>
                  </a:lnTo>
                  <a:lnTo>
                    <a:pt x="22496" y="8140"/>
                  </a:lnTo>
                  <a:lnTo>
                    <a:pt x="22275" y="7899"/>
                  </a:lnTo>
                  <a:lnTo>
                    <a:pt x="19583" y="6984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97" name="object 4897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449920" y="2708403"/>
              <a:ext cx="5545" cy="3987"/>
            </a:xfrm>
            <a:prstGeom prst="rect">
              <a:avLst/>
            </a:prstGeom>
          </p:spPr>
        </p:pic>
        <p:sp>
          <p:nvSpPr>
            <p:cNvPr id="4898" name="object 4898" descr=""/>
            <p:cNvSpPr/>
            <p:nvPr/>
          </p:nvSpPr>
          <p:spPr>
            <a:xfrm>
              <a:off x="1495552" y="2687577"/>
              <a:ext cx="19050" cy="20955"/>
            </a:xfrm>
            <a:custGeom>
              <a:avLst/>
              <a:gdLst/>
              <a:ahLst/>
              <a:cxnLst/>
              <a:rect l="l" t="t" r="r" b="b"/>
              <a:pathLst>
                <a:path w="19050" h="20955">
                  <a:moveTo>
                    <a:pt x="507" y="0"/>
                  </a:moveTo>
                  <a:lnTo>
                    <a:pt x="0" y="571"/>
                  </a:lnTo>
                  <a:lnTo>
                    <a:pt x="126" y="1549"/>
                  </a:lnTo>
                  <a:lnTo>
                    <a:pt x="431" y="1866"/>
                  </a:lnTo>
                  <a:lnTo>
                    <a:pt x="1384" y="2959"/>
                  </a:lnTo>
                  <a:lnTo>
                    <a:pt x="2298" y="3886"/>
                  </a:lnTo>
                  <a:lnTo>
                    <a:pt x="3032" y="4533"/>
                  </a:lnTo>
                  <a:lnTo>
                    <a:pt x="3555" y="4952"/>
                  </a:lnTo>
                  <a:lnTo>
                    <a:pt x="5359" y="6502"/>
                  </a:lnTo>
                  <a:lnTo>
                    <a:pt x="6337" y="7264"/>
                  </a:lnTo>
                  <a:lnTo>
                    <a:pt x="7950" y="8661"/>
                  </a:lnTo>
                  <a:lnTo>
                    <a:pt x="8470" y="9423"/>
                  </a:lnTo>
                  <a:lnTo>
                    <a:pt x="9982" y="11379"/>
                  </a:lnTo>
                  <a:lnTo>
                    <a:pt x="11087" y="12458"/>
                  </a:lnTo>
                  <a:lnTo>
                    <a:pt x="13728" y="15189"/>
                  </a:lnTo>
                  <a:lnTo>
                    <a:pt x="16371" y="19646"/>
                  </a:lnTo>
                  <a:lnTo>
                    <a:pt x="16751" y="20396"/>
                  </a:lnTo>
                  <a:lnTo>
                    <a:pt x="17970" y="20954"/>
                  </a:lnTo>
                  <a:lnTo>
                    <a:pt x="18333" y="20332"/>
                  </a:lnTo>
                  <a:lnTo>
                    <a:pt x="17818" y="20332"/>
                  </a:lnTo>
                  <a:lnTo>
                    <a:pt x="17297" y="19443"/>
                  </a:lnTo>
                  <a:lnTo>
                    <a:pt x="17398" y="17792"/>
                  </a:lnTo>
                  <a:lnTo>
                    <a:pt x="17056" y="16497"/>
                  </a:lnTo>
                  <a:lnTo>
                    <a:pt x="16700" y="15951"/>
                  </a:lnTo>
                  <a:lnTo>
                    <a:pt x="15493" y="13766"/>
                  </a:lnTo>
                  <a:lnTo>
                    <a:pt x="14579" y="12369"/>
                  </a:lnTo>
                  <a:lnTo>
                    <a:pt x="14033" y="11823"/>
                  </a:lnTo>
                  <a:lnTo>
                    <a:pt x="12992" y="10680"/>
                  </a:lnTo>
                  <a:lnTo>
                    <a:pt x="6680" y="4533"/>
                  </a:lnTo>
                  <a:lnTo>
                    <a:pt x="3791" y="1549"/>
                  </a:lnTo>
                  <a:lnTo>
                    <a:pt x="2578" y="558"/>
                  </a:lnTo>
                  <a:lnTo>
                    <a:pt x="1854" y="12"/>
                  </a:lnTo>
                  <a:lnTo>
                    <a:pt x="507" y="0"/>
                  </a:lnTo>
                  <a:close/>
                </a:path>
                <a:path w="19050" h="20955">
                  <a:moveTo>
                    <a:pt x="17640" y="18148"/>
                  </a:moveTo>
                  <a:lnTo>
                    <a:pt x="17729" y="18783"/>
                  </a:lnTo>
                  <a:lnTo>
                    <a:pt x="17856" y="19075"/>
                  </a:lnTo>
                  <a:lnTo>
                    <a:pt x="18262" y="19443"/>
                  </a:lnTo>
                  <a:lnTo>
                    <a:pt x="17818" y="20332"/>
                  </a:lnTo>
                  <a:lnTo>
                    <a:pt x="18333" y="20332"/>
                  </a:lnTo>
                  <a:lnTo>
                    <a:pt x="18732" y="19646"/>
                  </a:lnTo>
                  <a:lnTo>
                    <a:pt x="18506" y="19075"/>
                  </a:lnTo>
                  <a:lnTo>
                    <a:pt x="18389" y="18897"/>
                  </a:lnTo>
                  <a:lnTo>
                    <a:pt x="18199" y="18783"/>
                  </a:lnTo>
                  <a:lnTo>
                    <a:pt x="18072" y="18757"/>
                  </a:lnTo>
                  <a:lnTo>
                    <a:pt x="17995" y="18592"/>
                  </a:lnTo>
                  <a:lnTo>
                    <a:pt x="17640" y="18148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99" name="object 4899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512277" y="2705685"/>
              <a:ext cx="2019" cy="2857"/>
            </a:xfrm>
            <a:prstGeom prst="rect">
              <a:avLst/>
            </a:prstGeom>
          </p:spPr>
        </p:pic>
        <p:pic>
          <p:nvPicPr>
            <p:cNvPr id="4900" name="object 4900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416235" y="2651957"/>
              <a:ext cx="99055" cy="67825"/>
            </a:xfrm>
            <a:prstGeom prst="rect">
              <a:avLst/>
            </a:prstGeom>
          </p:spPr>
        </p:pic>
        <p:sp>
          <p:nvSpPr>
            <p:cNvPr id="4901" name="object 4901" descr=""/>
            <p:cNvSpPr/>
            <p:nvPr/>
          </p:nvSpPr>
          <p:spPr>
            <a:xfrm>
              <a:off x="1427565" y="2672147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1595" y="0"/>
                  </a:moveTo>
                  <a:lnTo>
                    <a:pt x="10642" y="774"/>
                  </a:lnTo>
                  <a:lnTo>
                    <a:pt x="10426" y="1676"/>
                  </a:lnTo>
                  <a:lnTo>
                    <a:pt x="9093" y="6083"/>
                  </a:lnTo>
                  <a:lnTo>
                    <a:pt x="7353" y="9105"/>
                  </a:lnTo>
                  <a:lnTo>
                    <a:pt x="6603" y="10312"/>
                  </a:lnTo>
                  <a:lnTo>
                    <a:pt x="5689" y="12395"/>
                  </a:lnTo>
                  <a:lnTo>
                    <a:pt x="5397" y="13182"/>
                  </a:lnTo>
                  <a:lnTo>
                    <a:pt x="4267" y="14795"/>
                  </a:lnTo>
                  <a:lnTo>
                    <a:pt x="3568" y="15684"/>
                  </a:lnTo>
                  <a:lnTo>
                    <a:pt x="1854" y="18059"/>
                  </a:lnTo>
                  <a:lnTo>
                    <a:pt x="1422" y="18694"/>
                  </a:lnTo>
                  <a:lnTo>
                    <a:pt x="800" y="19735"/>
                  </a:lnTo>
                  <a:lnTo>
                    <a:pt x="609" y="20154"/>
                  </a:lnTo>
                  <a:lnTo>
                    <a:pt x="0" y="21259"/>
                  </a:lnTo>
                  <a:lnTo>
                    <a:pt x="101" y="22161"/>
                  </a:lnTo>
                  <a:lnTo>
                    <a:pt x="673" y="22567"/>
                  </a:lnTo>
                  <a:lnTo>
                    <a:pt x="1879" y="22250"/>
                  </a:lnTo>
                  <a:lnTo>
                    <a:pt x="2412" y="21602"/>
                  </a:lnTo>
                  <a:lnTo>
                    <a:pt x="3289" y="20421"/>
                  </a:lnTo>
                  <a:lnTo>
                    <a:pt x="5181" y="17157"/>
                  </a:lnTo>
                  <a:lnTo>
                    <a:pt x="6603" y="15455"/>
                  </a:lnTo>
                  <a:lnTo>
                    <a:pt x="8470" y="12255"/>
                  </a:lnTo>
                  <a:lnTo>
                    <a:pt x="9436" y="10261"/>
                  </a:lnTo>
                  <a:lnTo>
                    <a:pt x="10477" y="8407"/>
                  </a:lnTo>
                  <a:lnTo>
                    <a:pt x="10985" y="6959"/>
                  </a:lnTo>
                  <a:lnTo>
                    <a:pt x="11582" y="4737"/>
                  </a:lnTo>
                  <a:lnTo>
                    <a:pt x="11760" y="4178"/>
                  </a:lnTo>
                  <a:lnTo>
                    <a:pt x="11785" y="2959"/>
                  </a:lnTo>
                  <a:lnTo>
                    <a:pt x="11480" y="2412"/>
                  </a:lnTo>
                  <a:lnTo>
                    <a:pt x="11354" y="1587"/>
                  </a:lnTo>
                  <a:lnTo>
                    <a:pt x="11404" y="1282"/>
                  </a:lnTo>
                  <a:lnTo>
                    <a:pt x="11607" y="584"/>
                  </a:lnTo>
                  <a:lnTo>
                    <a:pt x="12171" y="584"/>
                  </a:lnTo>
                  <a:lnTo>
                    <a:pt x="11595" y="0"/>
                  </a:lnTo>
                  <a:close/>
                </a:path>
                <a:path w="12700" h="22860">
                  <a:moveTo>
                    <a:pt x="12171" y="584"/>
                  </a:moveTo>
                  <a:lnTo>
                    <a:pt x="11607" y="584"/>
                  </a:lnTo>
                  <a:lnTo>
                    <a:pt x="12191" y="1282"/>
                  </a:lnTo>
                  <a:lnTo>
                    <a:pt x="12048" y="1498"/>
                  </a:lnTo>
                  <a:lnTo>
                    <a:pt x="11925" y="2578"/>
                  </a:lnTo>
                  <a:lnTo>
                    <a:pt x="12141" y="2108"/>
                  </a:lnTo>
                  <a:lnTo>
                    <a:pt x="12179" y="1943"/>
                  </a:lnTo>
                  <a:lnTo>
                    <a:pt x="12318" y="1841"/>
                  </a:lnTo>
                  <a:lnTo>
                    <a:pt x="12436" y="1701"/>
                  </a:lnTo>
                  <a:lnTo>
                    <a:pt x="12572" y="990"/>
                  </a:lnTo>
                  <a:lnTo>
                    <a:pt x="12171" y="584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02" name="object 4902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438337" y="2672435"/>
              <a:ext cx="1758" cy="2387"/>
            </a:xfrm>
            <a:prstGeom prst="rect">
              <a:avLst/>
            </a:prstGeom>
          </p:spPr>
        </p:pic>
        <p:sp>
          <p:nvSpPr>
            <p:cNvPr id="4903" name="object 4903" descr=""/>
            <p:cNvSpPr/>
            <p:nvPr/>
          </p:nvSpPr>
          <p:spPr>
            <a:xfrm>
              <a:off x="1438272" y="2653558"/>
              <a:ext cx="14604" cy="21590"/>
            </a:xfrm>
            <a:custGeom>
              <a:avLst/>
              <a:gdLst/>
              <a:ahLst/>
              <a:cxnLst/>
              <a:rect l="l" t="t" r="r" b="b"/>
              <a:pathLst>
                <a:path w="14605" h="21589">
                  <a:moveTo>
                    <a:pt x="12110" y="19977"/>
                  </a:moveTo>
                  <a:lnTo>
                    <a:pt x="12415" y="20383"/>
                  </a:lnTo>
                  <a:lnTo>
                    <a:pt x="12542" y="20510"/>
                  </a:lnTo>
                  <a:lnTo>
                    <a:pt x="12593" y="20815"/>
                  </a:lnTo>
                  <a:lnTo>
                    <a:pt x="12715" y="20967"/>
                  </a:lnTo>
                  <a:lnTo>
                    <a:pt x="13165" y="21310"/>
                  </a:lnTo>
                  <a:lnTo>
                    <a:pt x="14511" y="20967"/>
                  </a:lnTo>
                  <a:lnTo>
                    <a:pt x="14491" y="20840"/>
                  </a:lnTo>
                  <a:lnTo>
                    <a:pt x="13101" y="20840"/>
                  </a:lnTo>
                  <a:lnTo>
                    <a:pt x="12872" y="20383"/>
                  </a:lnTo>
                  <a:lnTo>
                    <a:pt x="12580" y="20154"/>
                  </a:lnTo>
                  <a:lnTo>
                    <a:pt x="12110" y="19977"/>
                  </a:lnTo>
                  <a:close/>
                </a:path>
                <a:path w="14605" h="21589">
                  <a:moveTo>
                    <a:pt x="947" y="0"/>
                  </a:moveTo>
                  <a:lnTo>
                    <a:pt x="312" y="304"/>
                  </a:lnTo>
                  <a:lnTo>
                    <a:pt x="0" y="1435"/>
                  </a:lnTo>
                  <a:lnTo>
                    <a:pt x="105" y="1816"/>
                  </a:lnTo>
                  <a:lnTo>
                    <a:pt x="287" y="2286"/>
                  </a:lnTo>
                  <a:lnTo>
                    <a:pt x="884" y="3644"/>
                  </a:lnTo>
                  <a:lnTo>
                    <a:pt x="2789" y="6896"/>
                  </a:lnTo>
                  <a:lnTo>
                    <a:pt x="3551" y="8966"/>
                  </a:lnTo>
                  <a:lnTo>
                    <a:pt x="5011" y="11531"/>
                  </a:lnTo>
                  <a:lnTo>
                    <a:pt x="6243" y="13411"/>
                  </a:lnTo>
                  <a:lnTo>
                    <a:pt x="6662" y="14008"/>
                  </a:lnTo>
                  <a:lnTo>
                    <a:pt x="7411" y="15214"/>
                  </a:lnTo>
                  <a:lnTo>
                    <a:pt x="7754" y="15824"/>
                  </a:lnTo>
                  <a:lnTo>
                    <a:pt x="8770" y="16979"/>
                  </a:lnTo>
                  <a:lnTo>
                    <a:pt x="10396" y="18592"/>
                  </a:lnTo>
                  <a:lnTo>
                    <a:pt x="10802" y="19037"/>
                  </a:lnTo>
                  <a:lnTo>
                    <a:pt x="11856" y="19659"/>
                  </a:lnTo>
                  <a:lnTo>
                    <a:pt x="12466" y="19659"/>
                  </a:lnTo>
                  <a:lnTo>
                    <a:pt x="13330" y="19989"/>
                  </a:lnTo>
                  <a:lnTo>
                    <a:pt x="14003" y="20675"/>
                  </a:lnTo>
                  <a:lnTo>
                    <a:pt x="13101" y="20840"/>
                  </a:lnTo>
                  <a:lnTo>
                    <a:pt x="14491" y="20840"/>
                  </a:lnTo>
                  <a:lnTo>
                    <a:pt x="14320" y="19748"/>
                  </a:lnTo>
                  <a:lnTo>
                    <a:pt x="13563" y="19037"/>
                  </a:lnTo>
                  <a:lnTo>
                    <a:pt x="11806" y="17170"/>
                  </a:lnTo>
                  <a:lnTo>
                    <a:pt x="10459" y="15773"/>
                  </a:lnTo>
                  <a:lnTo>
                    <a:pt x="8707" y="12763"/>
                  </a:lnTo>
                  <a:lnTo>
                    <a:pt x="8021" y="11518"/>
                  </a:lnTo>
                  <a:lnTo>
                    <a:pt x="6675" y="9690"/>
                  </a:lnTo>
                  <a:lnTo>
                    <a:pt x="6129" y="9042"/>
                  </a:lnTo>
                  <a:lnTo>
                    <a:pt x="5291" y="7264"/>
                  </a:lnTo>
                  <a:lnTo>
                    <a:pt x="4859" y="6223"/>
                  </a:lnTo>
                  <a:lnTo>
                    <a:pt x="3309" y="2870"/>
                  </a:lnTo>
                  <a:lnTo>
                    <a:pt x="2712" y="1816"/>
                  </a:lnTo>
                  <a:lnTo>
                    <a:pt x="2433" y="1435"/>
                  </a:lnTo>
                  <a:lnTo>
                    <a:pt x="1773" y="355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04" name="object 4904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450378" y="2673172"/>
              <a:ext cx="2412" cy="1689"/>
            </a:xfrm>
            <a:prstGeom prst="rect">
              <a:avLst/>
            </a:prstGeom>
          </p:spPr>
        </p:pic>
        <p:sp>
          <p:nvSpPr>
            <p:cNvPr id="4905" name="object 4905" descr=""/>
            <p:cNvSpPr/>
            <p:nvPr/>
          </p:nvSpPr>
          <p:spPr>
            <a:xfrm>
              <a:off x="1451270" y="2673392"/>
              <a:ext cx="37465" cy="15240"/>
            </a:xfrm>
            <a:custGeom>
              <a:avLst/>
              <a:gdLst/>
              <a:ahLst/>
              <a:cxnLst/>
              <a:rect l="l" t="t" r="r" b="b"/>
              <a:pathLst>
                <a:path w="37465" h="15239">
                  <a:moveTo>
                    <a:pt x="36194" y="0"/>
                  </a:moveTo>
                  <a:lnTo>
                    <a:pt x="33743" y="723"/>
                  </a:lnTo>
                  <a:lnTo>
                    <a:pt x="27889" y="2451"/>
                  </a:lnTo>
                  <a:lnTo>
                    <a:pt x="21742" y="4394"/>
                  </a:lnTo>
                  <a:lnTo>
                    <a:pt x="10921" y="8051"/>
                  </a:lnTo>
                  <a:lnTo>
                    <a:pt x="0" y="11963"/>
                  </a:lnTo>
                  <a:lnTo>
                    <a:pt x="431" y="15138"/>
                  </a:lnTo>
                  <a:lnTo>
                    <a:pt x="1333" y="14973"/>
                  </a:lnTo>
                  <a:lnTo>
                    <a:pt x="22136" y="8407"/>
                  </a:lnTo>
                  <a:lnTo>
                    <a:pt x="37261" y="3911"/>
                  </a:lnTo>
                  <a:lnTo>
                    <a:pt x="36995" y="2590"/>
                  </a:lnTo>
                  <a:lnTo>
                    <a:pt x="36194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06" name="object 4906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452765" y="2705901"/>
              <a:ext cx="42887" cy="17767"/>
            </a:xfrm>
            <a:prstGeom prst="rect">
              <a:avLst/>
            </a:prstGeom>
          </p:spPr>
        </p:pic>
        <p:sp>
          <p:nvSpPr>
            <p:cNvPr id="4907" name="object 4907" descr=""/>
            <p:cNvSpPr/>
            <p:nvPr/>
          </p:nvSpPr>
          <p:spPr>
            <a:xfrm>
              <a:off x="1451951" y="2706304"/>
              <a:ext cx="43815" cy="13970"/>
            </a:xfrm>
            <a:custGeom>
              <a:avLst/>
              <a:gdLst/>
              <a:ahLst/>
              <a:cxnLst/>
              <a:rect l="l" t="t" r="r" b="b"/>
              <a:pathLst>
                <a:path w="43815" h="13969">
                  <a:moveTo>
                    <a:pt x="42633" y="0"/>
                  </a:moveTo>
                  <a:lnTo>
                    <a:pt x="41681" y="215"/>
                  </a:lnTo>
                  <a:lnTo>
                    <a:pt x="32219" y="2578"/>
                  </a:lnTo>
                  <a:lnTo>
                    <a:pt x="5141" y="8475"/>
                  </a:lnTo>
                  <a:lnTo>
                    <a:pt x="0" y="9702"/>
                  </a:lnTo>
                  <a:lnTo>
                    <a:pt x="114" y="10426"/>
                  </a:lnTo>
                  <a:lnTo>
                    <a:pt x="850" y="13474"/>
                  </a:lnTo>
                  <a:lnTo>
                    <a:pt x="812" y="13957"/>
                  </a:lnTo>
                  <a:lnTo>
                    <a:pt x="43802" y="4191"/>
                  </a:lnTo>
                  <a:lnTo>
                    <a:pt x="42633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08" name="object 4908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452588" y="2710789"/>
              <a:ext cx="46913" cy="22517"/>
            </a:xfrm>
            <a:prstGeom prst="rect">
              <a:avLst/>
            </a:prstGeom>
          </p:spPr>
        </p:pic>
        <p:sp>
          <p:nvSpPr>
            <p:cNvPr id="4909" name="object 4909" descr=""/>
            <p:cNvSpPr/>
            <p:nvPr/>
          </p:nvSpPr>
          <p:spPr>
            <a:xfrm>
              <a:off x="1452041" y="2708795"/>
              <a:ext cx="45720" cy="18415"/>
            </a:xfrm>
            <a:custGeom>
              <a:avLst/>
              <a:gdLst/>
              <a:ahLst/>
              <a:cxnLst/>
              <a:rect l="l" t="t" r="r" b="b"/>
              <a:pathLst>
                <a:path w="45719" h="18414">
                  <a:moveTo>
                    <a:pt x="45161" y="8699"/>
                  </a:moveTo>
                  <a:lnTo>
                    <a:pt x="44983" y="7150"/>
                  </a:lnTo>
                  <a:lnTo>
                    <a:pt x="44424" y="4559"/>
                  </a:lnTo>
                  <a:lnTo>
                    <a:pt x="44323" y="4076"/>
                  </a:lnTo>
                  <a:lnTo>
                    <a:pt x="43230" y="0"/>
                  </a:lnTo>
                  <a:lnTo>
                    <a:pt x="41262" y="317"/>
                  </a:lnTo>
                  <a:lnTo>
                    <a:pt x="25615" y="2997"/>
                  </a:lnTo>
                  <a:lnTo>
                    <a:pt x="6108" y="6718"/>
                  </a:lnTo>
                  <a:lnTo>
                    <a:pt x="0" y="7937"/>
                  </a:lnTo>
                  <a:lnTo>
                    <a:pt x="927" y="12001"/>
                  </a:lnTo>
                  <a:lnTo>
                    <a:pt x="29083" y="7264"/>
                  </a:lnTo>
                  <a:lnTo>
                    <a:pt x="27152" y="7696"/>
                  </a:lnTo>
                  <a:lnTo>
                    <a:pt x="14274" y="10833"/>
                  </a:lnTo>
                  <a:lnTo>
                    <a:pt x="1231" y="14262"/>
                  </a:lnTo>
                  <a:lnTo>
                    <a:pt x="1422" y="17983"/>
                  </a:lnTo>
                  <a:lnTo>
                    <a:pt x="2476" y="17868"/>
                  </a:lnTo>
                  <a:lnTo>
                    <a:pt x="27203" y="12382"/>
                  </a:lnTo>
                  <a:lnTo>
                    <a:pt x="45161" y="8699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10" name="object 4910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452714" y="2715756"/>
              <a:ext cx="45402" cy="9804"/>
            </a:xfrm>
            <a:prstGeom prst="rect">
              <a:avLst/>
            </a:prstGeom>
          </p:spPr>
        </p:pic>
        <p:sp>
          <p:nvSpPr>
            <p:cNvPr id="4911" name="object 4911" descr=""/>
            <p:cNvSpPr/>
            <p:nvPr/>
          </p:nvSpPr>
          <p:spPr>
            <a:xfrm>
              <a:off x="1454334" y="2723881"/>
              <a:ext cx="45085" cy="12065"/>
            </a:xfrm>
            <a:custGeom>
              <a:avLst/>
              <a:gdLst/>
              <a:ahLst/>
              <a:cxnLst/>
              <a:rect l="l" t="t" r="r" b="b"/>
              <a:pathLst>
                <a:path w="45084" h="12064">
                  <a:moveTo>
                    <a:pt x="44297" y="0"/>
                  </a:moveTo>
                  <a:lnTo>
                    <a:pt x="29083" y="2809"/>
                  </a:lnTo>
                  <a:lnTo>
                    <a:pt x="5682" y="6700"/>
                  </a:lnTo>
                  <a:lnTo>
                    <a:pt x="0" y="7848"/>
                  </a:lnTo>
                  <a:lnTo>
                    <a:pt x="457" y="11760"/>
                  </a:lnTo>
                  <a:lnTo>
                    <a:pt x="27681" y="7567"/>
                  </a:lnTo>
                  <a:lnTo>
                    <a:pt x="33417" y="6520"/>
                  </a:lnTo>
                  <a:lnTo>
                    <a:pt x="39408" y="5219"/>
                  </a:lnTo>
                  <a:lnTo>
                    <a:pt x="45059" y="4381"/>
                  </a:lnTo>
                  <a:lnTo>
                    <a:pt x="44856" y="2286"/>
                  </a:lnTo>
                  <a:lnTo>
                    <a:pt x="44195" y="863"/>
                  </a:lnTo>
                  <a:lnTo>
                    <a:pt x="44297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2" name="object 4912" descr=""/>
            <p:cNvSpPr/>
            <p:nvPr/>
          </p:nvSpPr>
          <p:spPr>
            <a:xfrm>
              <a:off x="1452919" y="2716234"/>
              <a:ext cx="45720" cy="10795"/>
            </a:xfrm>
            <a:custGeom>
              <a:avLst/>
              <a:gdLst/>
              <a:ahLst/>
              <a:cxnLst/>
              <a:rect l="l" t="t" r="r" b="b"/>
              <a:pathLst>
                <a:path w="45719" h="10794">
                  <a:moveTo>
                    <a:pt x="44119" y="0"/>
                  </a:moveTo>
                  <a:lnTo>
                    <a:pt x="33654" y="1384"/>
                  </a:lnTo>
                  <a:lnTo>
                    <a:pt x="11988" y="4673"/>
                  </a:lnTo>
                  <a:lnTo>
                    <a:pt x="0" y="6654"/>
                  </a:lnTo>
                  <a:lnTo>
                    <a:pt x="787" y="10744"/>
                  </a:lnTo>
                  <a:lnTo>
                    <a:pt x="33667" y="6273"/>
                  </a:lnTo>
                  <a:lnTo>
                    <a:pt x="45097" y="4610"/>
                  </a:lnTo>
                  <a:lnTo>
                    <a:pt x="45211" y="3759"/>
                  </a:lnTo>
                  <a:lnTo>
                    <a:pt x="45199" y="2781"/>
                  </a:lnTo>
                  <a:lnTo>
                    <a:pt x="44513" y="2260"/>
                  </a:lnTo>
                  <a:lnTo>
                    <a:pt x="44322" y="1638"/>
                  </a:lnTo>
                  <a:lnTo>
                    <a:pt x="44119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3" name="object 4913" descr=""/>
            <p:cNvSpPr/>
            <p:nvPr/>
          </p:nvSpPr>
          <p:spPr>
            <a:xfrm>
              <a:off x="1453567" y="2719713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19" h="12064">
                  <a:moveTo>
                    <a:pt x="44538" y="0"/>
                  </a:moveTo>
                  <a:lnTo>
                    <a:pt x="29989" y="2674"/>
                  </a:lnTo>
                  <a:lnTo>
                    <a:pt x="0" y="7746"/>
                  </a:lnTo>
                  <a:lnTo>
                    <a:pt x="546" y="11734"/>
                  </a:lnTo>
                  <a:lnTo>
                    <a:pt x="45021" y="4483"/>
                  </a:lnTo>
                  <a:lnTo>
                    <a:pt x="45224" y="3174"/>
                  </a:lnTo>
                  <a:lnTo>
                    <a:pt x="45199" y="2819"/>
                  </a:lnTo>
                  <a:lnTo>
                    <a:pt x="44805" y="2489"/>
                  </a:lnTo>
                  <a:lnTo>
                    <a:pt x="44564" y="2082"/>
                  </a:lnTo>
                  <a:lnTo>
                    <a:pt x="44310" y="1358"/>
                  </a:lnTo>
                  <a:lnTo>
                    <a:pt x="44551" y="673"/>
                  </a:lnTo>
                  <a:lnTo>
                    <a:pt x="44538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14" name="object 4914" descr="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444573" y="2638006"/>
              <a:ext cx="41872" cy="26988"/>
            </a:xfrm>
            <a:prstGeom prst="rect">
              <a:avLst/>
            </a:prstGeom>
          </p:spPr>
        </p:pic>
        <p:sp>
          <p:nvSpPr>
            <p:cNvPr id="4915" name="object 4915" descr=""/>
            <p:cNvSpPr/>
            <p:nvPr/>
          </p:nvSpPr>
          <p:spPr>
            <a:xfrm>
              <a:off x="1444722" y="2640409"/>
              <a:ext cx="38100" cy="14604"/>
            </a:xfrm>
            <a:custGeom>
              <a:avLst/>
              <a:gdLst/>
              <a:ahLst/>
              <a:cxnLst/>
              <a:rect l="l" t="t" r="r" b="b"/>
              <a:pathLst>
                <a:path w="38100" h="14605">
                  <a:moveTo>
                    <a:pt x="36309" y="0"/>
                  </a:moveTo>
                  <a:lnTo>
                    <a:pt x="0" y="10617"/>
                  </a:lnTo>
                  <a:lnTo>
                    <a:pt x="1142" y="14020"/>
                  </a:lnTo>
                  <a:lnTo>
                    <a:pt x="28701" y="6400"/>
                  </a:lnTo>
                  <a:lnTo>
                    <a:pt x="37744" y="3797"/>
                  </a:lnTo>
                  <a:lnTo>
                    <a:pt x="36309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16" name="object 4916" descr="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445717" y="2646224"/>
              <a:ext cx="38734" cy="12217"/>
            </a:xfrm>
            <a:prstGeom prst="rect">
              <a:avLst/>
            </a:prstGeom>
          </p:spPr>
        </p:pic>
        <p:sp>
          <p:nvSpPr>
            <p:cNvPr id="4917" name="object 4917" descr=""/>
            <p:cNvSpPr/>
            <p:nvPr/>
          </p:nvSpPr>
          <p:spPr>
            <a:xfrm>
              <a:off x="1447994" y="2653031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4" h="14605">
                  <a:moveTo>
                    <a:pt x="37249" y="0"/>
                  </a:moveTo>
                  <a:lnTo>
                    <a:pt x="24468" y="3746"/>
                  </a:lnTo>
                  <a:lnTo>
                    <a:pt x="4769" y="9151"/>
                  </a:lnTo>
                  <a:lnTo>
                    <a:pt x="0" y="10642"/>
                  </a:lnTo>
                  <a:lnTo>
                    <a:pt x="736" y="13957"/>
                  </a:lnTo>
                  <a:lnTo>
                    <a:pt x="23691" y="7948"/>
                  </a:lnTo>
                  <a:lnTo>
                    <a:pt x="28510" y="6544"/>
                  </a:lnTo>
                  <a:lnTo>
                    <a:pt x="33528" y="4902"/>
                  </a:lnTo>
                  <a:lnTo>
                    <a:pt x="38290" y="3682"/>
                  </a:lnTo>
                  <a:lnTo>
                    <a:pt x="37934" y="1917"/>
                  </a:lnTo>
                  <a:lnTo>
                    <a:pt x="37236" y="749"/>
                  </a:lnTo>
                  <a:lnTo>
                    <a:pt x="37249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8" name="object 4918" descr=""/>
            <p:cNvSpPr/>
            <p:nvPr/>
          </p:nvSpPr>
          <p:spPr>
            <a:xfrm>
              <a:off x="1445994" y="2646626"/>
              <a:ext cx="38735" cy="13335"/>
            </a:xfrm>
            <a:custGeom>
              <a:avLst/>
              <a:gdLst/>
              <a:ahLst/>
              <a:cxnLst/>
              <a:rect l="l" t="t" r="r" b="b"/>
              <a:pathLst>
                <a:path w="38734" h="13335">
                  <a:moveTo>
                    <a:pt x="37210" y="0"/>
                  </a:moveTo>
                  <a:lnTo>
                    <a:pt x="28371" y="2108"/>
                  </a:lnTo>
                  <a:lnTo>
                    <a:pt x="21678" y="3784"/>
                  </a:lnTo>
                  <a:lnTo>
                    <a:pt x="0" y="9601"/>
                  </a:lnTo>
                  <a:lnTo>
                    <a:pt x="1041" y="13030"/>
                  </a:lnTo>
                  <a:lnTo>
                    <a:pt x="28816" y="6299"/>
                  </a:lnTo>
                  <a:lnTo>
                    <a:pt x="38455" y="3860"/>
                  </a:lnTo>
                  <a:lnTo>
                    <a:pt x="38468" y="3124"/>
                  </a:lnTo>
                  <a:lnTo>
                    <a:pt x="38379" y="2286"/>
                  </a:lnTo>
                  <a:lnTo>
                    <a:pt x="37744" y="1905"/>
                  </a:lnTo>
                  <a:lnTo>
                    <a:pt x="37528" y="1384"/>
                  </a:lnTo>
                  <a:lnTo>
                    <a:pt x="37210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19" name="object 4919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443176" y="2649512"/>
              <a:ext cx="46469" cy="38532"/>
            </a:xfrm>
            <a:prstGeom prst="rect">
              <a:avLst/>
            </a:prstGeom>
          </p:spPr>
        </p:pic>
        <p:sp>
          <p:nvSpPr>
            <p:cNvPr id="4920" name="object 4920" descr=""/>
            <p:cNvSpPr/>
            <p:nvPr/>
          </p:nvSpPr>
          <p:spPr>
            <a:xfrm>
              <a:off x="1445285" y="2656624"/>
              <a:ext cx="42545" cy="17780"/>
            </a:xfrm>
            <a:custGeom>
              <a:avLst/>
              <a:gdLst/>
              <a:ahLst/>
              <a:cxnLst/>
              <a:rect l="l" t="t" r="r" b="b"/>
              <a:pathLst>
                <a:path w="42544" h="17780">
                  <a:moveTo>
                    <a:pt x="42189" y="7531"/>
                  </a:moveTo>
                  <a:lnTo>
                    <a:pt x="41795" y="6248"/>
                  </a:lnTo>
                  <a:lnTo>
                    <a:pt x="41338" y="4025"/>
                  </a:lnTo>
                  <a:lnTo>
                    <a:pt x="41300" y="3810"/>
                  </a:lnTo>
                  <a:lnTo>
                    <a:pt x="41262" y="3594"/>
                  </a:lnTo>
                  <a:lnTo>
                    <a:pt x="40716" y="0"/>
                  </a:lnTo>
                  <a:lnTo>
                    <a:pt x="15633" y="6578"/>
                  </a:lnTo>
                  <a:lnTo>
                    <a:pt x="0" y="10464"/>
                  </a:lnTo>
                  <a:lnTo>
                    <a:pt x="215" y="11455"/>
                  </a:lnTo>
                  <a:lnTo>
                    <a:pt x="596" y="12420"/>
                  </a:lnTo>
                  <a:lnTo>
                    <a:pt x="800" y="13398"/>
                  </a:lnTo>
                  <a:lnTo>
                    <a:pt x="11963" y="10845"/>
                  </a:lnTo>
                  <a:lnTo>
                    <a:pt x="889" y="13906"/>
                  </a:lnTo>
                  <a:lnTo>
                    <a:pt x="1016" y="15341"/>
                  </a:lnTo>
                  <a:lnTo>
                    <a:pt x="1219" y="16294"/>
                  </a:lnTo>
                  <a:lnTo>
                    <a:pt x="1511" y="17208"/>
                  </a:lnTo>
                  <a:lnTo>
                    <a:pt x="15455" y="13665"/>
                  </a:lnTo>
                  <a:lnTo>
                    <a:pt x="23888" y="11645"/>
                  </a:lnTo>
                  <a:lnTo>
                    <a:pt x="42189" y="7531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21" name="object 4921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446453" y="2662695"/>
              <a:ext cx="41313" cy="12661"/>
            </a:xfrm>
            <a:prstGeom prst="rect">
              <a:avLst/>
            </a:prstGeom>
          </p:spPr>
        </p:pic>
        <p:sp>
          <p:nvSpPr>
            <p:cNvPr id="4922" name="object 4922" descr=""/>
            <p:cNvSpPr/>
            <p:nvPr/>
          </p:nvSpPr>
          <p:spPr>
            <a:xfrm>
              <a:off x="1446898" y="2663901"/>
              <a:ext cx="42545" cy="21590"/>
            </a:xfrm>
            <a:custGeom>
              <a:avLst/>
              <a:gdLst/>
              <a:ahLst/>
              <a:cxnLst/>
              <a:rect l="l" t="t" r="r" b="b"/>
              <a:pathLst>
                <a:path w="42544" h="21589">
                  <a:moveTo>
                    <a:pt x="40843" y="3975"/>
                  </a:moveTo>
                  <a:lnTo>
                    <a:pt x="40462" y="3340"/>
                  </a:lnTo>
                  <a:lnTo>
                    <a:pt x="40132" y="2565"/>
                  </a:lnTo>
                  <a:lnTo>
                    <a:pt x="40500" y="1930"/>
                  </a:lnTo>
                  <a:lnTo>
                    <a:pt x="40436" y="1371"/>
                  </a:lnTo>
                  <a:lnTo>
                    <a:pt x="40043" y="0"/>
                  </a:lnTo>
                  <a:lnTo>
                    <a:pt x="15773" y="7200"/>
                  </a:lnTo>
                  <a:lnTo>
                    <a:pt x="0" y="11658"/>
                  </a:lnTo>
                  <a:lnTo>
                    <a:pt x="203" y="12166"/>
                  </a:lnTo>
                  <a:lnTo>
                    <a:pt x="723" y="13106"/>
                  </a:lnTo>
                  <a:lnTo>
                    <a:pt x="825" y="13398"/>
                  </a:lnTo>
                  <a:lnTo>
                    <a:pt x="469" y="13906"/>
                  </a:lnTo>
                  <a:lnTo>
                    <a:pt x="571" y="14185"/>
                  </a:lnTo>
                  <a:lnTo>
                    <a:pt x="1117" y="14262"/>
                  </a:lnTo>
                  <a:lnTo>
                    <a:pt x="1079" y="14503"/>
                  </a:lnTo>
                  <a:lnTo>
                    <a:pt x="32994" y="6108"/>
                  </a:lnTo>
                  <a:lnTo>
                    <a:pt x="40843" y="3975"/>
                  </a:lnTo>
                  <a:close/>
                </a:path>
                <a:path w="42544" h="21589">
                  <a:moveTo>
                    <a:pt x="42545" y="9512"/>
                  </a:moveTo>
                  <a:lnTo>
                    <a:pt x="41986" y="7785"/>
                  </a:lnTo>
                  <a:lnTo>
                    <a:pt x="42011" y="6438"/>
                  </a:lnTo>
                  <a:lnTo>
                    <a:pt x="41643" y="5791"/>
                  </a:lnTo>
                  <a:lnTo>
                    <a:pt x="2971" y="18719"/>
                  </a:lnTo>
                  <a:lnTo>
                    <a:pt x="3530" y="20548"/>
                  </a:lnTo>
                  <a:lnTo>
                    <a:pt x="3949" y="21399"/>
                  </a:lnTo>
                  <a:lnTo>
                    <a:pt x="9017" y="19443"/>
                  </a:lnTo>
                  <a:lnTo>
                    <a:pt x="17703" y="16433"/>
                  </a:lnTo>
                  <a:lnTo>
                    <a:pt x="26568" y="13716"/>
                  </a:lnTo>
                  <a:lnTo>
                    <a:pt x="34239" y="11633"/>
                  </a:lnTo>
                  <a:lnTo>
                    <a:pt x="42545" y="9512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3" name="object 4923" descr=""/>
            <p:cNvSpPr/>
            <p:nvPr/>
          </p:nvSpPr>
          <p:spPr>
            <a:xfrm>
              <a:off x="1449014" y="2666217"/>
              <a:ext cx="40005" cy="15875"/>
            </a:xfrm>
            <a:custGeom>
              <a:avLst/>
              <a:gdLst/>
              <a:ahLst/>
              <a:cxnLst/>
              <a:rect l="l" t="t" r="r" b="b"/>
              <a:pathLst>
                <a:path w="40005" h="15875">
                  <a:moveTo>
                    <a:pt x="38519" y="0"/>
                  </a:moveTo>
                  <a:lnTo>
                    <a:pt x="32054" y="1663"/>
                  </a:lnTo>
                  <a:lnTo>
                    <a:pt x="17729" y="6045"/>
                  </a:lnTo>
                  <a:lnTo>
                    <a:pt x="11239" y="8331"/>
                  </a:lnTo>
                  <a:lnTo>
                    <a:pt x="0" y="12827"/>
                  </a:lnTo>
                  <a:lnTo>
                    <a:pt x="685" y="15709"/>
                  </a:lnTo>
                  <a:lnTo>
                    <a:pt x="2552" y="14986"/>
                  </a:lnTo>
                  <a:lnTo>
                    <a:pt x="12598" y="11366"/>
                  </a:lnTo>
                  <a:lnTo>
                    <a:pt x="21742" y="8496"/>
                  </a:lnTo>
                  <a:lnTo>
                    <a:pt x="29641" y="6273"/>
                  </a:lnTo>
                  <a:lnTo>
                    <a:pt x="39674" y="3708"/>
                  </a:lnTo>
                  <a:lnTo>
                    <a:pt x="39255" y="3073"/>
                  </a:lnTo>
                  <a:lnTo>
                    <a:pt x="38963" y="2451"/>
                  </a:lnTo>
                  <a:lnTo>
                    <a:pt x="39154" y="2057"/>
                  </a:lnTo>
                  <a:lnTo>
                    <a:pt x="39217" y="1651"/>
                  </a:lnTo>
                  <a:lnTo>
                    <a:pt x="39166" y="990"/>
                  </a:lnTo>
                  <a:lnTo>
                    <a:pt x="38735" y="533"/>
                  </a:lnTo>
                  <a:lnTo>
                    <a:pt x="38519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24" name="object 4924" descr="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449425" y="2668372"/>
              <a:ext cx="41757" cy="26479"/>
            </a:xfrm>
            <a:prstGeom prst="rect">
              <a:avLst/>
            </a:prstGeom>
          </p:spPr>
        </p:pic>
        <p:sp>
          <p:nvSpPr>
            <p:cNvPr id="4925" name="object 4925" descr=""/>
            <p:cNvSpPr/>
            <p:nvPr/>
          </p:nvSpPr>
          <p:spPr>
            <a:xfrm>
              <a:off x="1449564" y="2670790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36487" y="0"/>
                  </a:moveTo>
                  <a:lnTo>
                    <a:pt x="34823" y="419"/>
                  </a:lnTo>
                  <a:lnTo>
                    <a:pt x="28270" y="2095"/>
                  </a:lnTo>
                  <a:lnTo>
                    <a:pt x="5143" y="8534"/>
                  </a:lnTo>
                  <a:lnTo>
                    <a:pt x="0" y="10045"/>
                  </a:lnTo>
                  <a:lnTo>
                    <a:pt x="1092" y="13462"/>
                  </a:lnTo>
                  <a:lnTo>
                    <a:pt x="22491" y="7950"/>
                  </a:lnTo>
                  <a:lnTo>
                    <a:pt x="37858" y="3822"/>
                  </a:lnTo>
                  <a:lnTo>
                    <a:pt x="36487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26" name="object 4926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450492" y="2677669"/>
              <a:ext cx="40537" cy="19214"/>
            </a:xfrm>
            <a:prstGeom prst="rect">
              <a:avLst/>
            </a:prstGeom>
          </p:spPr>
        </p:pic>
        <p:sp>
          <p:nvSpPr>
            <p:cNvPr id="4927" name="object 4927" descr=""/>
            <p:cNvSpPr/>
            <p:nvPr/>
          </p:nvSpPr>
          <p:spPr>
            <a:xfrm>
              <a:off x="1452111" y="2680961"/>
              <a:ext cx="38735" cy="13970"/>
            </a:xfrm>
            <a:custGeom>
              <a:avLst/>
              <a:gdLst/>
              <a:ahLst/>
              <a:cxnLst/>
              <a:rect l="l" t="t" r="r" b="b"/>
              <a:pathLst>
                <a:path w="38734" h="13969">
                  <a:moveTo>
                    <a:pt x="37630" y="0"/>
                  </a:moveTo>
                  <a:lnTo>
                    <a:pt x="25347" y="3388"/>
                  </a:lnTo>
                  <a:lnTo>
                    <a:pt x="0" y="9982"/>
                  </a:lnTo>
                  <a:lnTo>
                    <a:pt x="774" y="13373"/>
                  </a:lnTo>
                  <a:lnTo>
                    <a:pt x="38379" y="3822"/>
                  </a:lnTo>
                  <a:lnTo>
                    <a:pt x="38455" y="2679"/>
                  </a:lnTo>
                  <a:lnTo>
                    <a:pt x="38404" y="2374"/>
                  </a:lnTo>
                  <a:lnTo>
                    <a:pt x="38049" y="2120"/>
                  </a:lnTo>
                  <a:lnTo>
                    <a:pt x="37807" y="1790"/>
                  </a:lnTo>
                  <a:lnTo>
                    <a:pt x="37528" y="1193"/>
                  </a:lnTo>
                  <a:lnTo>
                    <a:pt x="37693" y="584"/>
                  </a:lnTo>
                  <a:lnTo>
                    <a:pt x="37630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28" name="object 4928" descr="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448396" y="2688374"/>
              <a:ext cx="45453" cy="7962"/>
            </a:xfrm>
            <a:prstGeom prst="rect">
              <a:avLst/>
            </a:prstGeom>
          </p:spPr>
        </p:pic>
        <p:sp>
          <p:nvSpPr>
            <p:cNvPr id="4929" name="object 4929" descr=""/>
            <p:cNvSpPr/>
            <p:nvPr/>
          </p:nvSpPr>
          <p:spPr>
            <a:xfrm>
              <a:off x="1448584" y="2688732"/>
              <a:ext cx="45720" cy="9525"/>
            </a:xfrm>
            <a:custGeom>
              <a:avLst/>
              <a:gdLst/>
              <a:ahLst/>
              <a:cxnLst/>
              <a:rect l="l" t="t" r="r" b="b"/>
              <a:pathLst>
                <a:path w="45719" h="9525">
                  <a:moveTo>
                    <a:pt x="44932" y="0"/>
                  </a:moveTo>
                  <a:lnTo>
                    <a:pt x="0" y="5956"/>
                  </a:lnTo>
                  <a:lnTo>
                    <a:pt x="292" y="6997"/>
                  </a:lnTo>
                  <a:lnTo>
                    <a:pt x="1257" y="8013"/>
                  </a:lnTo>
                  <a:lnTo>
                    <a:pt x="1612" y="9055"/>
                  </a:lnTo>
                  <a:lnTo>
                    <a:pt x="32956" y="5283"/>
                  </a:lnTo>
                  <a:lnTo>
                    <a:pt x="45300" y="3733"/>
                  </a:lnTo>
                  <a:lnTo>
                    <a:pt x="44932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0" name="object 4930" descr=""/>
            <p:cNvSpPr/>
            <p:nvPr/>
          </p:nvSpPr>
          <p:spPr>
            <a:xfrm>
              <a:off x="1455277" y="2705292"/>
              <a:ext cx="41910" cy="15240"/>
            </a:xfrm>
            <a:custGeom>
              <a:avLst/>
              <a:gdLst/>
              <a:ahLst/>
              <a:cxnLst/>
              <a:rect l="l" t="t" r="r" b="b"/>
              <a:pathLst>
                <a:path w="41909" h="15239">
                  <a:moveTo>
                    <a:pt x="40906" y="0"/>
                  </a:moveTo>
                  <a:lnTo>
                    <a:pt x="26238" y="3378"/>
                  </a:lnTo>
                  <a:lnTo>
                    <a:pt x="21412" y="4864"/>
                  </a:lnTo>
                  <a:lnTo>
                    <a:pt x="0" y="11785"/>
                  </a:lnTo>
                  <a:lnTo>
                    <a:pt x="228" y="12357"/>
                  </a:lnTo>
                  <a:lnTo>
                    <a:pt x="863" y="13411"/>
                  </a:lnTo>
                  <a:lnTo>
                    <a:pt x="1168" y="13728"/>
                  </a:lnTo>
                  <a:lnTo>
                    <a:pt x="1193" y="14325"/>
                  </a:lnTo>
                  <a:lnTo>
                    <a:pt x="1384" y="14973"/>
                  </a:lnTo>
                  <a:lnTo>
                    <a:pt x="41503" y="3365"/>
                  </a:lnTo>
                  <a:lnTo>
                    <a:pt x="41249" y="2273"/>
                  </a:lnTo>
                  <a:lnTo>
                    <a:pt x="40805" y="1193"/>
                  </a:lnTo>
                  <a:lnTo>
                    <a:pt x="40906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31" name="object 4931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450301" y="2692743"/>
              <a:ext cx="44742" cy="17856"/>
            </a:xfrm>
            <a:prstGeom prst="rect">
              <a:avLst/>
            </a:prstGeom>
          </p:spPr>
        </p:pic>
        <p:sp>
          <p:nvSpPr>
            <p:cNvPr id="4932" name="object 4932" descr=""/>
            <p:cNvSpPr/>
            <p:nvPr/>
          </p:nvSpPr>
          <p:spPr>
            <a:xfrm>
              <a:off x="1450403" y="2690965"/>
              <a:ext cx="45085" cy="16510"/>
            </a:xfrm>
            <a:custGeom>
              <a:avLst/>
              <a:gdLst/>
              <a:ahLst/>
              <a:cxnLst/>
              <a:rect l="l" t="t" r="r" b="b"/>
              <a:pathLst>
                <a:path w="45084" h="16510">
                  <a:moveTo>
                    <a:pt x="43815" y="4051"/>
                  </a:moveTo>
                  <a:lnTo>
                    <a:pt x="43611" y="2717"/>
                  </a:lnTo>
                  <a:lnTo>
                    <a:pt x="43332" y="0"/>
                  </a:lnTo>
                  <a:lnTo>
                    <a:pt x="16624" y="5003"/>
                  </a:lnTo>
                  <a:lnTo>
                    <a:pt x="0" y="7924"/>
                  </a:lnTo>
                  <a:lnTo>
                    <a:pt x="177" y="8915"/>
                  </a:lnTo>
                  <a:lnTo>
                    <a:pt x="533" y="9906"/>
                  </a:lnTo>
                  <a:lnTo>
                    <a:pt x="698" y="10896"/>
                  </a:lnTo>
                  <a:lnTo>
                    <a:pt x="34823" y="5537"/>
                  </a:lnTo>
                  <a:lnTo>
                    <a:pt x="43815" y="4051"/>
                  </a:lnTo>
                  <a:close/>
                </a:path>
                <a:path w="45084" h="16510">
                  <a:moveTo>
                    <a:pt x="44716" y="10147"/>
                  </a:moveTo>
                  <a:lnTo>
                    <a:pt x="44246" y="9118"/>
                  </a:lnTo>
                  <a:lnTo>
                    <a:pt x="44665" y="8509"/>
                  </a:lnTo>
                  <a:lnTo>
                    <a:pt x="44615" y="7937"/>
                  </a:lnTo>
                  <a:lnTo>
                    <a:pt x="44170" y="6134"/>
                  </a:lnTo>
                  <a:lnTo>
                    <a:pt x="20472" y="10693"/>
                  </a:lnTo>
                  <a:lnTo>
                    <a:pt x="13258" y="11785"/>
                  </a:lnTo>
                  <a:lnTo>
                    <a:pt x="965" y="13436"/>
                  </a:lnTo>
                  <a:lnTo>
                    <a:pt x="1143" y="14427"/>
                  </a:lnTo>
                  <a:lnTo>
                    <a:pt x="1435" y="15405"/>
                  </a:lnTo>
                  <a:lnTo>
                    <a:pt x="1841" y="16319"/>
                  </a:lnTo>
                  <a:lnTo>
                    <a:pt x="10807" y="15354"/>
                  </a:lnTo>
                  <a:lnTo>
                    <a:pt x="24269" y="13601"/>
                  </a:lnTo>
                  <a:lnTo>
                    <a:pt x="37960" y="11366"/>
                  </a:lnTo>
                  <a:lnTo>
                    <a:pt x="44716" y="10147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3" name="object 4933" descr=""/>
            <p:cNvSpPr/>
            <p:nvPr/>
          </p:nvSpPr>
          <p:spPr>
            <a:xfrm>
              <a:off x="1454528" y="2704179"/>
              <a:ext cx="42545" cy="13335"/>
            </a:xfrm>
            <a:custGeom>
              <a:avLst/>
              <a:gdLst/>
              <a:ahLst/>
              <a:cxnLst/>
              <a:rect l="l" t="t" r="r" b="b"/>
              <a:pathLst>
                <a:path w="42544" h="13335">
                  <a:moveTo>
                    <a:pt x="41287" y="0"/>
                  </a:moveTo>
                  <a:lnTo>
                    <a:pt x="0" y="10515"/>
                  </a:lnTo>
                  <a:lnTo>
                    <a:pt x="495" y="12382"/>
                  </a:lnTo>
                  <a:lnTo>
                    <a:pt x="901" y="13258"/>
                  </a:lnTo>
                  <a:lnTo>
                    <a:pt x="3606" y="12420"/>
                  </a:lnTo>
                  <a:lnTo>
                    <a:pt x="12471" y="9944"/>
                  </a:lnTo>
                  <a:lnTo>
                    <a:pt x="21869" y="7683"/>
                  </a:lnTo>
                  <a:lnTo>
                    <a:pt x="33235" y="5384"/>
                  </a:lnTo>
                  <a:lnTo>
                    <a:pt x="42075" y="3771"/>
                  </a:lnTo>
                  <a:lnTo>
                    <a:pt x="41567" y="2019"/>
                  </a:lnTo>
                  <a:lnTo>
                    <a:pt x="41643" y="673"/>
                  </a:lnTo>
                  <a:lnTo>
                    <a:pt x="41287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34" name="object 4934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451698" y="2698294"/>
              <a:ext cx="43345" cy="12077"/>
            </a:xfrm>
            <a:prstGeom prst="rect">
              <a:avLst/>
            </a:prstGeom>
          </p:spPr>
        </p:pic>
        <p:sp>
          <p:nvSpPr>
            <p:cNvPr id="4935" name="object 4935" descr=""/>
            <p:cNvSpPr/>
            <p:nvPr/>
          </p:nvSpPr>
          <p:spPr>
            <a:xfrm>
              <a:off x="1453781" y="2700639"/>
              <a:ext cx="42545" cy="13970"/>
            </a:xfrm>
            <a:custGeom>
              <a:avLst/>
              <a:gdLst/>
              <a:ahLst/>
              <a:cxnLst/>
              <a:rect l="l" t="t" r="r" b="b"/>
              <a:pathLst>
                <a:path w="42544" h="13969">
                  <a:moveTo>
                    <a:pt x="41122" y="0"/>
                  </a:moveTo>
                  <a:lnTo>
                    <a:pt x="34251" y="1270"/>
                  </a:lnTo>
                  <a:lnTo>
                    <a:pt x="18961" y="4762"/>
                  </a:lnTo>
                  <a:lnTo>
                    <a:pt x="12039" y="6629"/>
                  </a:lnTo>
                  <a:lnTo>
                    <a:pt x="0" y="10439"/>
                  </a:lnTo>
                  <a:lnTo>
                    <a:pt x="584" y="13360"/>
                  </a:lnTo>
                  <a:lnTo>
                    <a:pt x="2578" y="12750"/>
                  </a:lnTo>
                  <a:lnTo>
                    <a:pt x="13322" y="9766"/>
                  </a:lnTo>
                  <a:lnTo>
                    <a:pt x="23075" y="7454"/>
                  </a:lnTo>
                  <a:lnTo>
                    <a:pt x="31496" y="5727"/>
                  </a:lnTo>
                  <a:lnTo>
                    <a:pt x="42176" y="3784"/>
                  </a:lnTo>
                  <a:lnTo>
                    <a:pt x="41757" y="3136"/>
                  </a:lnTo>
                  <a:lnTo>
                    <a:pt x="41478" y="2489"/>
                  </a:lnTo>
                  <a:lnTo>
                    <a:pt x="41706" y="2108"/>
                  </a:lnTo>
                  <a:lnTo>
                    <a:pt x="41783" y="1701"/>
                  </a:lnTo>
                  <a:lnTo>
                    <a:pt x="41757" y="1041"/>
                  </a:lnTo>
                  <a:lnTo>
                    <a:pt x="41325" y="558"/>
                  </a:lnTo>
                  <a:lnTo>
                    <a:pt x="41122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6" name="object 4936" descr=""/>
            <p:cNvSpPr/>
            <p:nvPr/>
          </p:nvSpPr>
          <p:spPr>
            <a:xfrm>
              <a:off x="1452866" y="2662940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4" h="11430">
                  <a:moveTo>
                    <a:pt x="6819" y="0"/>
                  </a:moveTo>
                  <a:lnTo>
                    <a:pt x="4521" y="76"/>
                  </a:lnTo>
                  <a:lnTo>
                    <a:pt x="3314" y="76"/>
                  </a:lnTo>
                  <a:lnTo>
                    <a:pt x="2438" y="520"/>
                  </a:lnTo>
                  <a:lnTo>
                    <a:pt x="2158" y="660"/>
                  </a:lnTo>
                  <a:lnTo>
                    <a:pt x="1917" y="850"/>
                  </a:lnTo>
                  <a:lnTo>
                    <a:pt x="1054" y="1943"/>
                  </a:lnTo>
                  <a:lnTo>
                    <a:pt x="914" y="2971"/>
                  </a:lnTo>
                  <a:lnTo>
                    <a:pt x="152" y="5778"/>
                  </a:lnTo>
                  <a:lnTo>
                    <a:pt x="0" y="6934"/>
                  </a:lnTo>
                  <a:lnTo>
                    <a:pt x="3327" y="9220"/>
                  </a:lnTo>
                  <a:lnTo>
                    <a:pt x="6197" y="10109"/>
                  </a:lnTo>
                  <a:lnTo>
                    <a:pt x="10147" y="11010"/>
                  </a:lnTo>
                  <a:lnTo>
                    <a:pt x="11150" y="10096"/>
                  </a:lnTo>
                  <a:lnTo>
                    <a:pt x="12725" y="5715"/>
                  </a:lnTo>
                  <a:lnTo>
                    <a:pt x="10553" y="3098"/>
                  </a:lnTo>
                  <a:lnTo>
                    <a:pt x="8051" y="444"/>
                  </a:lnTo>
                  <a:lnTo>
                    <a:pt x="6819" y="0"/>
                  </a:lnTo>
                  <a:close/>
                </a:path>
              </a:pathLst>
            </a:custGeom>
            <a:solidFill>
              <a:srgbClr val="E2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7" name="object 4937" descr=""/>
            <p:cNvSpPr/>
            <p:nvPr/>
          </p:nvSpPr>
          <p:spPr>
            <a:xfrm>
              <a:off x="1452854" y="2663431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4">
                  <a:moveTo>
                    <a:pt x="7289" y="5092"/>
                  </a:moveTo>
                  <a:lnTo>
                    <a:pt x="7061" y="4914"/>
                  </a:lnTo>
                  <a:lnTo>
                    <a:pt x="6667" y="4445"/>
                  </a:lnTo>
                  <a:lnTo>
                    <a:pt x="6311" y="4114"/>
                  </a:lnTo>
                  <a:lnTo>
                    <a:pt x="6159" y="4102"/>
                  </a:lnTo>
                  <a:lnTo>
                    <a:pt x="5524" y="4241"/>
                  </a:lnTo>
                  <a:lnTo>
                    <a:pt x="5499" y="4445"/>
                  </a:lnTo>
                  <a:lnTo>
                    <a:pt x="5308" y="5448"/>
                  </a:lnTo>
                  <a:lnTo>
                    <a:pt x="6184" y="5676"/>
                  </a:lnTo>
                  <a:lnTo>
                    <a:pt x="7023" y="5448"/>
                  </a:lnTo>
                  <a:lnTo>
                    <a:pt x="7239" y="5435"/>
                  </a:lnTo>
                  <a:lnTo>
                    <a:pt x="7289" y="5092"/>
                  </a:lnTo>
                  <a:close/>
                </a:path>
                <a:path w="10794" h="10794">
                  <a:moveTo>
                    <a:pt x="10502" y="9740"/>
                  </a:moveTo>
                  <a:lnTo>
                    <a:pt x="9956" y="9982"/>
                  </a:lnTo>
                  <a:lnTo>
                    <a:pt x="9271" y="10020"/>
                  </a:lnTo>
                  <a:lnTo>
                    <a:pt x="6578" y="9398"/>
                  </a:lnTo>
                  <a:lnTo>
                    <a:pt x="3708" y="8521"/>
                  </a:lnTo>
                  <a:lnTo>
                    <a:pt x="381" y="6235"/>
                  </a:lnTo>
                  <a:lnTo>
                    <a:pt x="533" y="5080"/>
                  </a:lnTo>
                  <a:lnTo>
                    <a:pt x="1295" y="2260"/>
                  </a:lnTo>
                  <a:lnTo>
                    <a:pt x="1435" y="1231"/>
                  </a:lnTo>
                  <a:lnTo>
                    <a:pt x="2222" y="228"/>
                  </a:lnTo>
                  <a:lnTo>
                    <a:pt x="2362" y="101"/>
                  </a:lnTo>
                  <a:lnTo>
                    <a:pt x="2514" y="0"/>
                  </a:lnTo>
                  <a:lnTo>
                    <a:pt x="2171" y="165"/>
                  </a:lnTo>
                  <a:lnTo>
                    <a:pt x="1930" y="355"/>
                  </a:lnTo>
                  <a:lnTo>
                    <a:pt x="1066" y="1447"/>
                  </a:lnTo>
                  <a:lnTo>
                    <a:pt x="914" y="2476"/>
                  </a:lnTo>
                  <a:lnTo>
                    <a:pt x="152" y="5295"/>
                  </a:lnTo>
                  <a:lnTo>
                    <a:pt x="0" y="6451"/>
                  </a:lnTo>
                  <a:lnTo>
                    <a:pt x="3340" y="8737"/>
                  </a:lnTo>
                  <a:lnTo>
                    <a:pt x="6197" y="9613"/>
                  </a:lnTo>
                  <a:lnTo>
                    <a:pt x="9105" y="10287"/>
                  </a:lnTo>
                  <a:lnTo>
                    <a:pt x="9893" y="10172"/>
                  </a:lnTo>
                  <a:lnTo>
                    <a:pt x="10109" y="10020"/>
                  </a:lnTo>
                  <a:lnTo>
                    <a:pt x="10502" y="9740"/>
                  </a:lnTo>
                  <a:close/>
                </a:path>
              </a:pathLst>
            </a:custGeom>
            <a:solidFill>
              <a:srgbClr val="D8C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8" name="object 4938" descr=""/>
            <p:cNvSpPr/>
            <p:nvPr/>
          </p:nvSpPr>
          <p:spPr>
            <a:xfrm>
              <a:off x="1471949" y="2663706"/>
              <a:ext cx="13335" cy="15875"/>
            </a:xfrm>
            <a:custGeom>
              <a:avLst/>
              <a:gdLst/>
              <a:ahLst/>
              <a:cxnLst/>
              <a:rect l="l" t="t" r="r" b="b"/>
              <a:pathLst>
                <a:path w="13334" h="15875">
                  <a:moveTo>
                    <a:pt x="9029" y="0"/>
                  </a:moveTo>
                  <a:lnTo>
                    <a:pt x="6985" y="2374"/>
                  </a:lnTo>
                  <a:lnTo>
                    <a:pt x="3797" y="6591"/>
                  </a:lnTo>
                  <a:lnTo>
                    <a:pt x="0" y="10236"/>
                  </a:lnTo>
                  <a:lnTo>
                    <a:pt x="2400" y="14020"/>
                  </a:lnTo>
                  <a:lnTo>
                    <a:pt x="3543" y="14935"/>
                  </a:lnTo>
                  <a:lnTo>
                    <a:pt x="6946" y="15303"/>
                  </a:lnTo>
                  <a:lnTo>
                    <a:pt x="8966" y="13703"/>
                  </a:lnTo>
                  <a:lnTo>
                    <a:pt x="11163" y="11404"/>
                  </a:lnTo>
                  <a:lnTo>
                    <a:pt x="12014" y="10566"/>
                  </a:lnTo>
                  <a:lnTo>
                    <a:pt x="12725" y="8801"/>
                  </a:lnTo>
                  <a:lnTo>
                    <a:pt x="12814" y="7924"/>
                  </a:lnTo>
                  <a:lnTo>
                    <a:pt x="12750" y="7035"/>
                  </a:lnTo>
                  <a:lnTo>
                    <a:pt x="12674" y="5981"/>
                  </a:lnTo>
                  <a:lnTo>
                    <a:pt x="12420" y="4927"/>
                  </a:lnTo>
                  <a:lnTo>
                    <a:pt x="11912" y="3505"/>
                  </a:lnTo>
                  <a:lnTo>
                    <a:pt x="9029" y="0"/>
                  </a:lnTo>
                  <a:close/>
                </a:path>
              </a:pathLst>
            </a:custGeom>
            <a:solidFill>
              <a:srgbClr val="E2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9" name="object 4939" descr=""/>
            <p:cNvSpPr/>
            <p:nvPr/>
          </p:nvSpPr>
          <p:spPr>
            <a:xfrm>
              <a:off x="1476832" y="2665095"/>
              <a:ext cx="8255" cy="13970"/>
            </a:xfrm>
            <a:custGeom>
              <a:avLst/>
              <a:gdLst/>
              <a:ahLst/>
              <a:cxnLst/>
              <a:rect l="l" t="t" r="r" b="b"/>
              <a:pathLst>
                <a:path w="8255" h="13969">
                  <a:moveTo>
                    <a:pt x="3098" y="7429"/>
                  </a:moveTo>
                  <a:lnTo>
                    <a:pt x="2882" y="6985"/>
                  </a:lnTo>
                  <a:lnTo>
                    <a:pt x="2667" y="6502"/>
                  </a:lnTo>
                  <a:lnTo>
                    <a:pt x="2616" y="6248"/>
                  </a:lnTo>
                  <a:lnTo>
                    <a:pt x="2425" y="6235"/>
                  </a:lnTo>
                  <a:lnTo>
                    <a:pt x="2222" y="6235"/>
                  </a:lnTo>
                  <a:lnTo>
                    <a:pt x="2044" y="6553"/>
                  </a:lnTo>
                  <a:lnTo>
                    <a:pt x="1943" y="6680"/>
                  </a:lnTo>
                  <a:lnTo>
                    <a:pt x="1765" y="6883"/>
                  </a:lnTo>
                  <a:lnTo>
                    <a:pt x="1562" y="7099"/>
                  </a:lnTo>
                  <a:lnTo>
                    <a:pt x="1422" y="7327"/>
                  </a:lnTo>
                  <a:lnTo>
                    <a:pt x="1257" y="7581"/>
                  </a:lnTo>
                  <a:lnTo>
                    <a:pt x="1270" y="7759"/>
                  </a:lnTo>
                  <a:lnTo>
                    <a:pt x="1397" y="8064"/>
                  </a:lnTo>
                  <a:lnTo>
                    <a:pt x="1549" y="8458"/>
                  </a:lnTo>
                  <a:lnTo>
                    <a:pt x="1993" y="8470"/>
                  </a:lnTo>
                  <a:lnTo>
                    <a:pt x="2578" y="8496"/>
                  </a:lnTo>
                  <a:lnTo>
                    <a:pt x="3009" y="8483"/>
                  </a:lnTo>
                  <a:lnTo>
                    <a:pt x="3060" y="7810"/>
                  </a:lnTo>
                  <a:lnTo>
                    <a:pt x="3098" y="7429"/>
                  </a:lnTo>
                  <a:close/>
                </a:path>
                <a:path w="8255" h="13969">
                  <a:moveTo>
                    <a:pt x="7924" y="6540"/>
                  </a:moveTo>
                  <a:lnTo>
                    <a:pt x="4762" y="0"/>
                  </a:lnTo>
                  <a:lnTo>
                    <a:pt x="4051" y="101"/>
                  </a:lnTo>
                  <a:lnTo>
                    <a:pt x="4610" y="165"/>
                  </a:lnTo>
                  <a:lnTo>
                    <a:pt x="5181" y="508"/>
                  </a:lnTo>
                  <a:lnTo>
                    <a:pt x="6515" y="2120"/>
                  </a:lnTo>
                  <a:lnTo>
                    <a:pt x="7023" y="3543"/>
                  </a:lnTo>
                  <a:lnTo>
                    <a:pt x="7289" y="4597"/>
                  </a:lnTo>
                  <a:lnTo>
                    <a:pt x="7416" y="6540"/>
                  </a:lnTo>
                  <a:lnTo>
                    <a:pt x="7327" y="7416"/>
                  </a:lnTo>
                  <a:lnTo>
                    <a:pt x="6616" y="9182"/>
                  </a:lnTo>
                  <a:lnTo>
                    <a:pt x="5029" y="10795"/>
                  </a:lnTo>
                  <a:lnTo>
                    <a:pt x="3733" y="12166"/>
                  </a:lnTo>
                  <a:lnTo>
                    <a:pt x="1968" y="13589"/>
                  </a:lnTo>
                  <a:lnTo>
                    <a:pt x="0" y="13690"/>
                  </a:lnTo>
                  <a:lnTo>
                    <a:pt x="2184" y="13830"/>
                  </a:lnTo>
                  <a:lnTo>
                    <a:pt x="4127" y="12280"/>
                  </a:lnTo>
                  <a:lnTo>
                    <a:pt x="6273" y="10020"/>
                  </a:lnTo>
                  <a:lnTo>
                    <a:pt x="7124" y="9182"/>
                  </a:lnTo>
                  <a:lnTo>
                    <a:pt x="7835" y="7416"/>
                  </a:lnTo>
                  <a:lnTo>
                    <a:pt x="7924" y="6540"/>
                  </a:lnTo>
                  <a:close/>
                </a:path>
              </a:pathLst>
            </a:custGeom>
            <a:solidFill>
              <a:srgbClr val="D8C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0" name="object 4940" descr=""/>
            <p:cNvSpPr/>
            <p:nvPr/>
          </p:nvSpPr>
          <p:spPr>
            <a:xfrm>
              <a:off x="1469544" y="2686854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39">
                  <a:moveTo>
                    <a:pt x="4394" y="0"/>
                  </a:moveTo>
                  <a:lnTo>
                    <a:pt x="0" y="838"/>
                  </a:lnTo>
                  <a:lnTo>
                    <a:pt x="444" y="5473"/>
                  </a:lnTo>
                  <a:lnTo>
                    <a:pt x="749" y="6896"/>
                  </a:lnTo>
                  <a:lnTo>
                    <a:pt x="1092" y="9182"/>
                  </a:lnTo>
                  <a:lnTo>
                    <a:pt x="1739" y="10833"/>
                  </a:lnTo>
                  <a:lnTo>
                    <a:pt x="3428" y="12941"/>
                  </a:lnTo>
                  <a:lnTo>
                    <a:pt x="7188" y="14719"/>
                  </a:lnTo>
                  <a:lnTo>
                    <a:pt x="8597" y="12166"/>
                  </a:lnTo>
                  <a:lnTo>
                    <a:pt x="11163" y="8966"/>
                  </a:lnTo>
                  <a:lnTo>
                    <a:pt x="11950" y="6121"/>
                  </a:lnTo>
                  <a:lnTo>
                    <a:pt x="10274" y="4914"/>
                  </a:lnTo>
                  <a:lnTo>
                    <a:pt x="7683" y="2336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E2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1" name="object 4941" descr=""/>
            <p:cNvSpPr/>
            <p:nvPr/>
          </p:nvSpPr>
          <p:spPr>
            <a:xfrm>
              <a:off x="1470990" y="2686862"/>
              <a:ext cx="10795" cy="13970"/>
            </a:xfrm>
            <a:custGeom>
              <a:avLst/>
              <a:gdLst/>
              <a:ahLst/>
              <a:cxnLst/>
              <a:rect l="l" t="t" r="r" b="b"/>
              <a:pathLst>
                <a:path w="10794" h="13969">
                  <a:moveTo>
                    <a:pt x="5270" y="7556"/>
                  </a:moveTo>
                  <a:lnTo>
                    <a:pt x="4622" y="6718"/>
                  </a:lnTo>
                  <a:lnTo>
                    <a:pt x="3644" y="6311"/>
                  </a:lnTo>
                  <a:lnTo>
                    <a:pt x="3467" y="6184"/>
                  </a:lnTo>
                  <a:lnTo>
                    <a:pt x="3314" y="6311"/>
                  </a:lnTo>
                  <a:lnTo>
                    <a:pt x="3263" y="6794"/>
                  </a:lnTo>
                  <a:lnTo>
                    <a:pt x="3378" y="8089"/>
                  </a:lnTo>
                  <a:lnTo>
                    <a:pt x="3505" y="8204"/>
                  </a:lnTo>
                  <a:lnTo>
                    <a:pt x="4191" y="8534"/>
                  </a:lnTo>
                  <a:lnTo>
                    <a:pt x="4965" y="7861"/>
                  </a:lnTo>
                  <a:lnTo>
                    <a:pt x="5270" y="7556"/>
                  </a:lnTo>
                  <a:close/>
                </a:path>
                <a:path w="10794" h="13969">
                  <a:moveTo>
                    <a:pt x="10502" y="6108"/>
                  </a:moveTo>
                  <a:lnTo>
                    <a:pt x="8813" y="4914"/>
                  </a:lnTo>
                  <a:lnTo>
                    <a:pt x="6223" y="2324"/>
                  </a:lnTo>
                  <a:lnTo>
                    <a:pt x="2946" y="0"/>
                  </a:lnTo>
                  <a:lnTo>
                    <a:pt x="863" y="393"/>
                  </a:lnTo>
                  <a:lnTo>
                    <a:pt x="520" y="457"/>
                  </a:lnTo>
                  <a:lnTo>
                    <a:pt x="228" y="622"/>
                  </a:lnTo>
                  <a:lnTo>
                    <a:pt x="0" y="850"/>
                  </a:lnTo>
                  <a:lnTo>
                    <a:pt x="139" y="774"/>
                  </a:lnTo>
                  <a:lnTo>
                    <a:pt x="457" y="685"/>
                  </a:lnTo>
                  <a:lnTo>
                    <a:pt x="2540" y="292"/>
                  </a:lnTo>
                  <a:lnTo>
                    <a:pt x="5816" y="2628"/>
                  </a:lnTo>
                  <a:lnTo>
                    <a:pt x="8407" y="5207"/>
                  </a:lnTo>
                  <a:lnTo>
                    <a:pt x="10096" y="6413"/>
                  </a:lnTo>
                  <a:lnTo>
                    <a:pt x="9309" y="9245"/>
                  </a:lnTo>
                  <a:lnTo>
                    <a:pt x="8585" y="10185"/>
                  </a:lnTo>
                  <a:lnTo>
                    <a:pt x="7315" y="11747"/>
                  </a:lnTo>
                  <a:lnTo>
                    <a:pt x="6604" y="12839"/>
                  </a:lnTo>
                  <a:lnTo>
                    <a:pt x="5778" y="13538"/>
                  </a:lnTo>
                  <a:lnTo>
                    <a:pt x="6794" y="12890"/>
                  </a:lnTo>
                  <a:lnTo>
                    <a:pt x="7620" y="11582"/>
                  </a:lnTo>
                  <a:lnTo>
                    <a:pt x="9715" y="8953"/>
                  </a:lnTo>
                  <a:lnTo>
                    <a:pt x="10502" y="6108"/>
                  </a:lnTo>
                  <a:close/>
                </a:path>
              </a:pathLst>
            </a:custGeom>
            <a:solidFill>
              <a:srgbClr val="D8C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2" name="object 4942" descr=""/>
            <p:cNvSpPr/>
            <p:nvPr/>
          </p:nvSpPr>
          <p:spPr>
            <a:xfrm>
              <a:off x="1458300" y="2699311"/>
              <a:ext cx="11430" cy="17145"/>
            </a:xfrm>
            <a:custGeom>
              <a:avLst/>
              <a:gdLst/>
              <a:ahLst/>
              <a:cxnLst/>
              <a:rect l="l" t="t" r="r" b="b"/>
              <a:pathLst>
                <a:path w="11430" h="17144">
                  <a:moveTo>
                    <a:pt x="0" y="0"/>
                  </a:moveTo>
                  <a:lnTo>
                    <a:pt x="1511" y="7912"/>
                  </a:lnTo>
                  <a:lnTo>
                    <a:pt x="1727" y="11671"/>
                  </a:lnTo>
                  <a:lnTo>
                    <a:pt x="2044" y="13335"/>
                  </a:lnTo>
                  <a:lnTo>
                    <a:pt x="2374" y="14338"/>
                  </a:lnTo>
                  <a:lnTo>
                    <a:pt x="6070" y="16954"/>
                  </a:lnTo>
                  <a:lnTo>
                    <a:pt x="8204" y="15074"/>
                  </a:lnTo>
                  <a:lnTo>
                    <a:pt x="10655" y="10299"/>
                  </a:lnTo>
                  <a:lnTo>
                    <a:pt x="10833" y="8305"/>
                  </a:lnTo>
                  <a:lnTo>
                    <a:pt x="7150" y="4419"/>
                  </a:lnTo>
                  <a:lnTo>
                    <a:pt x="6578" y="1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3" name="object 4943" descr=""/>
            <p:cNvSpPr/>
            <p:nvPr/>
          </p:nvSpPr>
          <p:spPr>
            <a:xfrm>
              <a:off x="1460487" y="2699994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90" h="15239">
                  <a:moveTo>
                    <a:pt x="4686" y="8572"/>
                  </a:moveTo>
                  <a:lnTo>
                    <a:pt x="4254" y="7531"/>
                  </a:lnTo>
                  <a:lnTo>
                    <a:pt x="3403" y="6870"/>
                  </a:lnTo>
                  <a:lnTo>
                    <a:pt x="3238" y="6654"/>
                  </a:lnTo>
                  <a:lnTo>
                    <a:pt x="3048" y="6731"/>
                  </a:lnTo>
                  <a:lnTo>
                    <a:pt x="2857" y="6845"/>
                  </a:lnTo>
                  <a:lnTo>
                    <a:pt x="2768" y="7531"/>
                  </a:lnTo>
                  <a:lnTo>
                    <a:pt x="2705" y="8737"/>
                  </a:lnTo>
                  <a:lnTo>
                    <a:pt x="3314" y="9258"/>
                  </a:lnTo>
                  <a:lnTo>
                    <a:pt x="4406" y="8737"/>
                  </a:lnTo>
                  <a:lnTo>
                    <a:pt x="4686" y="8572"/>
                  </a:lnTo>
                  <a:close/>
                </a:path>
                <a:path w="8890" h="15239">
                  <a:moveTo>
                    <a:pt x="8636" y="7632"/>
                  </a:moveTo>
                  <a:lnTo>
                    <a:pt x="4953" y="3733"/>
                  </a:lnTo>
                  <a:lnTo>
                    <a:pt x="4381" y="736"/>
                  </a:lnTo>
                  <a:lnTo>
                    <a:pt x="1651" y="152"/>
                  </a:lnTo>
                  <a:lnTo>
                    <a:pt x="952" y="0"/>
                  </a:lnTo>
                  <a:lnTo>
                    <a:pt x="406" y="76"/>
                  </a:lnTo>
                  <a:lnTo>
                    <a:pt x="0" y="317"/>
                  </a:lnTo>
                  <a:lnTo>
                    <a:pt x="330" y="241"/>
                  </a:lnTo>
                  <a:lnTo>
                    <a:pt x="698" y="254"/>
                  </a:lnTo>
                  <a:lnTo>
                    <a:pt x="3873" y="927"/>
                  </a:lnTo>
                  <a:lnTo>
                    <a:pt x="4457" y="3924"/>
                  </a:lnTo>
                  <a:lnTo>
                    <a:pt x="8128" y="7823"/>
                  </a:lnTo>
                  <a:lnTo>
                    <a:pt x="7950" y="9817"/>
                  </a:lnTo>
                  <a:lnTo>
                    <a:pt x="6032" y="13563"/>
                  </a:lnTo>
                  <a:lnTo>
                    <a:pt x="5156" y="14630"/>
                  </a:lnTo>
                  <a:lnTo>
                    <a:pt x="4102" y="15138"/>
                  </a:lnTo>
                  <a:lnTo>
                    <a:pt x="5372" y="14782"/>
                  </a:lnTo>
                  <a:lnTo>
                    <a:pt x="6438" y="13550"/>
                  </a:lnTo>
                  <a:lnTo>
                    <a:pt x="8458" y="9626"/>
                  </a:lnTo>
                  <a:lnTo>
                    <a:pt x="8636" y="7632"/>
                  </a:lnTo>
                  <a:close/>
                </a:path>
              </a:pathLst>
            </a:custGeom>
            <a:solidFill>
              <a:srgbClr val="D8C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4" name="object 4944" descr=""/>
            <p:cNvSpPr/>
            <p:nvPr/>
          </p:nvSpPr>
          <p:spPr>
            <a:xfrm>
              <a:off x="1477044" y="2714080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69" h="12064">
                  <a:moveTo>
                    <a:pt x="3365" y="0"/>
                  </a:moveTo>
                  <a:lnTo>
                    <a:pt x="0" y="2933"/>
                  </a:lnTo>
                  <a:lnTo>
                    <a:pt x="2717" y="6718"/>
                  </a:lnTo>
                  <a:lnTo>
                    <a:pt x="3695" y="7785"/>
                  </a:lnTo>
                  <a:lnTo>
                    <a:pt x="5156" y="9588"/>
                  </a:lnTo>
                  <a:lnTo>
                    <a:pt x="6540" y="10693"/>
                  </a:lnTo>
                  <a:lnTo>
                    <a:pt x="9055" y="11658"/>
                  </a:lnTo>
                  <a:lnTo>
                    <a:pt x="13195" y="11290"/>
                  </a:lnTo>
                  <a:lnTo>
                    <a:pt x="13131" y="8369"/>
                  </a:lnTo>
                  <a:lnTo>
                    <a:pt x="13741" y="4318"/>
                  </a:lnTo>
                  <a:lnTo>
                    <a:pt x="12979" y="1460"/>
                  </a:lnTo>
                  <a:lnTo>
                    <a:pt x="10921" y="1282"/>
                  </a:lnTo>
                  <a:lnTo>
                    <a:pt x="7378" y="355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E2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5" name="object 4945" descr=""/>
            <p:cNvSpPr/>
            <p:nvPr/>
          </p:nvSpPr>
          <p:spPr>
            <a:xfrm>
              <a:off x="1478305" y="2714078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4">
                  <a:moveTo>
                    <a:pt x="7924" y="5359"/>
                  </a:moveTo>
                  <a:lnTo>
                    <a:pt x="7289" y="5105"/>
                  </a:lnTo>
                  <a:lnTo>
                    <a:pt x="6934" y="4965"/>
                  </a:lnTo>
                  <a:lnTo>
                    <a:pt x="5930" y="5105"/>
                  </a:lnTo>
                  <a:lnTo>
                    <a:pt x="5664" y="5080"/>
                  </a:lnTo>
                  <a:lnTo>
                    <a:pt x="5549" y="5461"/>
                  </a:lnTo>
                  <a:lnTo>
                    <a:pt x="5803" y="5715"/>
                  </a:lnTo>
                  <a:lnTo>
                    <a:pt x="6184" y="6337"/>
                  </a:lnTo>
                  <a:lnTo>
                    <a:pt x="6553" y="6769"/>
                  </a:lnTo>
                  <a:lnTo>
                    <a:pt x="6718" y="6807"/>
                  </a:lnTo>
                  <a:lnTo>
                    <a:pt x="7480" y="6743"/>
                  </a:lnTo>
                  <a:lnTo>
                    <a:pt x="7810" y="5778"/>
                  </a:lnTo>
                  <a:lnTo>
                    <a:pt x="7924" y="5359"/>
                  </a:lnTo>
                  <a:close/>
                </a:path>
                <a:path w="12700" h="10794">
                  <a:moveTo>
                    <a:pt x="12471" y="4318"/>
                  </a:moveTo>
                  <a:lnTo>
                    <a:pt x="11709" y="1473"/>
                  </a:lnTo>
                  <a:lnTo>
                    <a:pt x="9652" y="1282"/>
                  </a:lnTo>
                  <a:lnTo>
                    <a:pt x="6121" y="355"/>
                  </a:lnTo>
                  <a:lnTo>
                    <a:pt x="2108" y="0"/>
                  </a:lnTo>
                  <a:lnTo>
                    <a:pt x="508" y="1397"/>
                  </a:lnTo>
                  <a:lnTo>
                    <a:pt x="241" y="1625"/>
                  </a:lnTo>
                  <a:lnTo>
                    <a:pt x="76" y="1905"/>
                  </a:lnTo>
                  <a:lnTo>
                    <a:pt x="0" y="2222"/>
                  </a:lnTo>
                  <a:lnTo>
                    <a:pt x="177" y="1968"/>
                  </a:lnTo>
                  <a:lnTo>
                    <a:pt x="1905" y="469"/>
                  </a:lnTo>
                  <a:lnTo>
                    <a:pt x="5918" y="825"/>
                  </a:lnTo>
                  <a:lnTo>
                    <a:pt x="9448" y="1752"/>
                  </a:lnTo>
                  <a:lnTo>
                    <a:pt x="11506" y="1930"/>
                  </a:lnTo>
                  <a:lnTo>
                    <a:pt x="12268" y="4787"/>
                  </a:lnTo>
                  <a:lnTo>
                    <a:pt x="11963" y="6946"/>
                  </a:lnTo>
                  <a:lnTo>
                    <a:pt x="11798" y="7950"/>
                  </a:lnTo>
                  <a:lnTo>
                    <a:pt x="11747" y="9245"/>
                  </a:lnTo>
                  <a:lnTo>
                    <a:pt x="11379" y="10274"/>
                  </a:lnTo>
                  <a:lnTo>
                    <a:pt x="11938" y="9194"/>
                  </a:lnTo>
                  <a:lnTo>
                    <a:pt x="11976" y="7645"/>
                  </a:lnTo>
                  <a:lnTo>
                    <a:pt x="12319" y="5486"/>
                  </a:lnTo>
                  <a:lnTo>
                    <a:pt x="12471" y="4318"/>
                  </a:lnTo>
                  <a:close/>
                </a:path>
              </a:pathLst>
            </a:custGeom>
            <a:solidFill>
              <a:srgbClr val="D8C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6" name="object 4946" descr=""/>
            <p:cNvSpPr/>
            <p:nvPr/>
          </p:nvSpPr>
          <p:spPr>
            <a:xfrm>
              <a:off x="1468042" y="2645048"/>
              <a:ext cx="9525" cy="17145"/>
            </a:xfrm>
            <a:custGeom>
              <a:avLst/>
              <a:gdLst/>
              <a:ahLst/>
              <a:cxnLst/>
              <a:rect l="l" t="t" r="r" b="b"/>
              <a:pathLst>
                <a:path w="9525" h="17144">
                  <a:moveTo>
                    <a:pt x="0" y="0"/>
                  </a:moveTo>
                  <a:lnTo>
                    <a:pt x="381" y="7823"/>
                  </a:lnTo>
                  <a:lnTo>
                    <a:pt x="76" y="11468"/>
                  </a:lnTo>
                  <a:lnTo>
                    <a:pt x="152" y="13119"/>
                  </a:lnTo>
                  <a:lnTo>
                    <a:pt x="330" y="14122"/>
                  </a:lnTo>
                  <a:lnTo>
                    <a:pt x="3543" y="17144"/>
                  </a:lnTo>
                  <a:lnTo>
                    <a:pt x="5854" y="15633"/>
                  </a:lnTo>
                  <a:lnTo>
                    <a:pt x="8851" y="11366"/>
                  </a:lnTo>
                  <a:lnTo>
                    <a:pt x="9309" y="9474"/>
                  </a:lnTo>
                  <a:lnTo>
                    <a:pt x="6286" y="5219"/>
                  </a:lnTo>
                  <a:lnTo>
                    <a:pt x="6134" y="2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7" name="object 4947" descr=""/>
            <p:cNvSpPr/>
            <p:nvPr/>
          </p:nvSpPr>
          <p:spPr>
            <a:xfrm>
              <a:off x="1470025" y="2646133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19" h="15239">
                  <a:moveTo>
                    <a:pt x="3390" y="8763"/>
                  </a:moveTo>
                  <a:lnTo>
                    <a:pt x="3162" y="7912"/>
                  </a:lnTo>
                  <a:lnTo>
                    <a:pt x="3035" y="7632"/>
                  </a:lnTo>
                  <a:lnTo>
                    <a:pt x="2387" y="6946"/>
                  </a:lnTo>
                  <a:lnTo>
                    <a:pt x="2247" y="6718"/>
                  </a:lnTo>
                  <a:lnTo>
                    <a:pt x="1854" y="6858"/>
                  </a:lnTo>
                  <a:lnTo>
                    <a:pt x="1790" y="7213"/>
                  </a:lnTo>
                  <a:lnTo>
                    <a:pt x="1511" y="7912"/>
                  </a:lnTo>
                  <a:lnTo>
                    <a:pt x="1447" y="8648"/>
                  </a:lnTo>
                  <a:lnTo>
                    <a:pt x="1968" y="9245"/>
                  </a:lnTo>
                  <a:lnTo>
                    <a:pt x="2984" y="8928"/>
                  </a:lnTo>
                  <a:lnTo>
                    <a:pt x="3390" y="8763"/>
                  </a:lnTo>
                  <a:close/>
                </a:path>
                <a:path w="7619" h="15239">
                  <a:moveTo>
                    <a:pt x="7327" y="8394"/>
                  </a:moveTo>
                  <a:lnTo>
                    <a:pt x="4305" y="4140"/>
                  </a:lnTo>
                  <a:lnTo>
                    <a:pt x="4152" y="1181"/>
                  </a:lnTo>
                  <a:lnTo>
                    <a:pt x="1612" y="241"/>
                  </a:lnTo>
                  <a:lnTo>
                    <a:pt x="952" y="0"/>
                  </a:lnTo>
                  <a:lnTo>
                    <a:pt x="431" y="0"/>
                  </a:lnTo>
                  <a:lnTo>
                    <a:pt x="0" y="165"/>
                  </a:lnTo>
                  <a:lnTo>
                    <a:pt x="317" y="152"/>
                  </a:lnTo>
                  <a:lnTo>
                    <a:pt x="685" y="203"/>
                  </a:lnTo>
                  <a:lnTo>
                    <a:pt x="3644" y="1295"/>
                  </a:lnTo>
                  <a:lnTo>
                    <a:pt x="3797" y="4254"/>
                  </a:lnTo>
                  <a:lnTo>
                    <a:pt x="6807" y="8509"/>
                  </a:lnTo>
                  <a:lnTo>
                    <a:pt x="6362" y="10401"/>
                  </a:lnTo>
                  <a:lnTo>
                    <a:pt x="4013" y="13741"/>
                  </a:lnTo>
                  <a:lnTo>
                    <a:pt x="3009" y="14655"/>
                  </a:lnTo>
                  <a:lnTo>
                    <a:pt x="1943" y="14998"/>
                  </a:lnTo>
                  <a:lnTo>
                    <a:pt x="3213" y="14820"/>
                  </a:lnTo>
                  <a:lnTo>
                    <a:pt x="4406" y="13792"/>
                  </a:lnTo>
                  <a:lnTo>
                    <a:pt x="6870" y="10287"/>
                  </a:lnTo>
                  <a:lnTo>
                    <a:pt x="7327" y="8394"/>
                  </a:lnTo>
                  <a:close/>
                </a:path>
              </a:pathLst>
            </a:custGeom>
            <a:solidFill>
              <a:srgbClr val="D8C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8" name="object 4948" descr=""/>
            <p:cNvSpPr/>
            <p:nvPr/>
          </p:nvSpPr>
          <p:spPr>
            <a:xfrm>
              <a:off x="1461583" y="267679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4" h="4444">
                  <a:moveTo>
                    <a:pt x="5029" y="0"/>
                  </a:moveTo>
                  <a:lnTo>
                    <a:pt x="1447" y="0"/>
                  </a:lnTo>
                  <a:lnTo>
                    <a:pt x="0" y="990"/>
                  </a:lnTo>
                  <a:lnTo>
                    <a:pt x="0" y="3429"/>
                  </a:lnTo>
                  <a:lnTo>
                    <a:pt x="1447" y="4419"/>
                  </a:lnTo>
                  <a:lnTo>
                    <a:pt x="5029" y="4419"/>
                  </a:lnTo>
                  <a:lnTo>
                    <a:pt x="6464" y="3429"/>
                  </a:lnTo>
                  <a:lnTo>
                    <a:pt x="1689" y="3416"/>
                  </a:lnTo>
                  <a:lnTo>
                    <a:pt x="444" y="1816"/>
                  </a:lnTo>
                  <a:lnTo>
                    <a:pt x="1689" y="215"/>
                  </a:lnTo>
                  <a:lnTo>
                    <a:pt x="5341" y="215"/>
                  </a:lnTo>
                  <a:lnTo>
                    <a:pt x="5029" y="0"/>
                  </a:lnTo>
                  <a:close/>
                </a:path>
                <a:path w="6984" h="4444">
                  <a:moveTo>
                    <a:pt x="5341" y="215"/>
                  </a:moveTo>
                  <a:lnTo>
                    <a:pt x="4787" y="215"/>
                  </a:lnTo>
                  <a:lnTo>
                    <a:pt x="6032" y="1816"/>
                  </a:lnTo>
                  <a:lnTo>
                    <a:pt x="4787" y="3416"/>
                  </a:lnTo>
                  <a:lnTo>
                    <a:pt x="6464" y="3416"/>
                  </a:lnTo>
                  <a:lnTo>
                    <a:pt x="6464" y="990"/>
                  </a:lnTo>
                  <a:lnTo>
                    <a:pt x="5341" y="215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9" name="object 4949" descr=""/>
            <p:cNvSpPr/>
            <p:nvPr/>
          </p:nvSpPr>
          <p:spPr>
            <a:xfrm>
              <a:off x="1466297" y="267944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473" y="0"/>
                  </a:moveTo>
                  <a:lnTo>
                    <a:pt x="1104" y="342"/>
                  </a:lnTo>
                  <a:lnTo>
                    <a:pt x="736" y="723"/>
                  </a:lnTo>
                  <a:lnTo>
                    <a:pt x="38" y="1104"/>
                  </a:lnTo>
                  <a:lnTo>
                    <a:pt x="279" y="1206"/>
                  </a:lnTo>
                  <a:lnTo>
                    <a:pt x="596" y="1054"/>
                  </a:lnTo>
                  <a:lnTo>
                    <a:pt x="901" y="888"/>
                  </a:lnTo>
                  <a:lnTo>
                    <a:pt x="1079" y="698"/>
                  </a:lnTo>
                  <a:lnTo>
                    <a:pt x="1231" y="520"/>
                  </a:lnTo>
                  <a:lnTo>
                    <a:pt x="1422" y="330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0" name="object 4950" descr=""/>
            <p:cNvSpPr/>
            <p:nvPr/>
          </p:nvSpPr>
          <p:spPr>
            <a:xfrm>
              <a:off x="1454361" y="267994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4">
                  <a:moveTo>
                    <a:pt x="2257" y="0"/>
                  </a:moveTo>
                  <a:lnTo>
                    <a:pt x="593" y="571"/>
                  </a:lnTo>
                  <a:lnTo>
                    <a:pt x="117" y="2298"/>
                  </a:lnTo>
                  <a:lnTo>
                    <a:pt x="0" y="2984"/>
                  </a:lnTo>
                  <a:lnTo>
                    <a:pt x="1076" y="4254"/>
                  </a:lnTo>
                  <a:lnTo>
                    <a:pt x="4518" y="5219"/>
                  </a:lnTo>
                  <a:lnTo>
                    <a:pt x="6169" y="4648"/>
                  </a:lnTo>
                  <a:lnTo>
                    <a:pt x="6297" y="4190"/>
                  </a:lnTo>
                  <a:lnTo>
                    <a:pt x="4543" y="4190"/>
                  </a:lnTo>
                  <a:lnTo>
                    <a:pt x="1571" y="3365"/>
                  </a:lnTo>
                  <a:lnTo>
                    <a:pt x="797" y="1473"/>
                  </a:lnTo>
                  <a:lnTo>
                    <a:pt x="2435" y="266"/>
                  </a:lnTo>
                  <a:lnTo>
                    <a:pt x="3208" y="266"/>
                  </a:lnTo>
                  <a:lnTo>
                    <a:pt x="2257" y="0"/>
                  </a:lnTo>
                  <a:close/>
                </a:path>
                <a:path w="6984" h="5714">
                  <a:moveTo>
                    <a:pt x="3208" y="266"/>
                  </a:moveTo>
                  <a:lnTo>
                    <a:pt x="2435" y="266"/>
                  </a:lnTo>
                  <a:lnTo>
                    <a:pt x="5407" y="1104"/>
                  </a:lnTo>
                  <a:lnTo>
                    <a:pt x="6181" y="2984"/>
                  </a:lnTo>
                  <a:lnTo>
                    <a:pt x="4543" y="4190"/>
                  </a:lnTo>
                  <a:lnTo>
                    <a:pt x="6297" y="4190"/>
                  </a:lnTo>
                  <a:lnTo>
                    <a:pt x="6829" y="2298"/>
                  </a:lnTo>
                  <a:lnTo>
                    <a:pt x="5699" y="965"/>
                  </a:lnTo>
                  <a:lnTo>
                    <a:pt x="3208" y="266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1" name="object 4951" descr=""/>
            <p:cNvSpPr/>
            <p:nvPr/>
          </p:nvSpPr>
          <p:spPr>
            <a:xfrm>
              <a:off x="1458741" y="268377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727" y="0"/>
                  </a:moveTo>
                  <a:lnTo>
                    <a:pt x="1282" y="215"/>
                  </a:lnTo>
                  <a:lnTo>
                    <a:pt x="825" y="495"/>
                  </a:lnTo>
                  <a:lnTo>
                    <a:pt x="50" y="673"/>
                  </a:lnTo>
                  <a:lnTo>
                    <a:pt x="254" y="838"/>
                  </a:lnTo>
                  <a:lnTo>
                    <a:pt x="609" y="774"/>
                  </a:lnTo>
                  <a:lnTo>
                    <a:pt x="825" y="736"/>
                  </a:lnTo>
                  <a:lnTo>
                    <a:pt x="1066" y="634"/>
                  </a:lnTo>
                  <a:lnTo>
                    <a:pt x="1587" y="292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2" name="object 4952" descr=""/>
            <p:cNvSpPr/>
            <p:nvPr/>
          </p:nvSpPr>
          <p:spPr>
            <a:xfrm>
              <a:off x="1461583" y="2682927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4" h="4444">
                  <a:moveTo>
                    <a:pt x="5029" y="0"/>
                  </a:moveTo>
                  <a:lnTo>
                    <a:pt x="1447" y="0"/>
                  </a:lnTo>
                  <a:lnTo>
                    <a:pt x="0" y="990"/>
                  </a:lnTo>
                  <a:lnTo>
                    <a:pt x="0" y="3428"/>
                  </a:lnTo>
                  <a:lnTo>
                    <a:pt x="1447" y="4419"/>
                  </a:lnTo>
                  <a:lnTo>
                    <a:pt x="5029" y="4419"/>
                  </a:lnTo>
                  <a:lnTo>
                    <a:pt x="5912" y="3809"/>
                  </a:lnTo>
                  <a:lnTo>
                    <a:pt x="1689" y="3809"/>
                  </a:lnTo>
                  <a:lnTo>
                    <a:pt x="444" y="2209"/>
                  </a:lnTo>
                  <a:lnTo>
                    <a:pt x="1689" y="609"/>
                  </a:lnTo>
                  <a:lnTo>
                    <a:pt x="5912" y="609"/>
                  </a:lnTo>
                  <a:lnTo>
                    <a:pt x="5029" y="0"/>
                  </a:lnTo>
                  <a:close/>
                </a:path>
                <a:path w="6984" h="4444">
                  <a:moveTo>
                    <a:pt x="5912" y="609"/>
                  </a:moveTo>
                  <a:lnTo>
                    <a:pt x="4787" y="609"/>
                  </a:lnTo>
                  <a:lnTo>
                    <a:pt x="6032" y="2209"/>
                  </a:lnTo>
                  <a:lnTo>
                    <a:pt x="4787" y="3809"/>
                  </a:lnTo>
                  <a:lnTo>
                    <a:pt x="5912" y="3809"/>
                  </a:lnTo>
                  <a:lnTo>
                    <a:pt x="6464" y="3428"/>
                  </a:lnTo>
                  <a:lnTo>
                    <a:pt x="6464" y="990"/>
                  </a:lnTo>
                  <a:lnTo>
                    <a:pt x="5912" y="609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3" name="object 4953" descr=""/>
            <p:cNvSpPr/>
            <p:nvPr/>
          </p:nvSpPr>
          <p:spPr>
            <a:xfrm>
              <a:off x="1466482" y="268582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143" y="0"/>
                  </a:moveTo>
                  <a:lnTo>
                    <a:pt x="863" y="254"/>
                  </a:lnTo>
                  <a:lnTo>
                    <a:pt x="571" y="546"/>
                  </a:lnTo>
                  <a:lnTo>
                    <a:pt x="38" y="838"/>
                  </a:lnTo>
                  <a:lnTo>
                    <a:pt x="228" y="901"/>
                  </a:lnTo>
                  <a:lnTo>
                    <a:pt x="406" y="812"/>
                  </a:lnTo>
                  <a:lnTo>
                    <a:pt x="558" y="762"/>
                  </a:lnTo>
                  <a:lnTo>
                    <a:pt x="711" y="660"/>
                  </a:lnTo>
                  <a:lnTo>
                    <a:pt x="850" y="520"/>
                  </a:lnTo>
                  <a:lnTo>
                    <a:pt x="965" y="381"/>
                  </a:lnTo>
                  <a:lnTo>
                    <a:pt x="1104" y="241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4" name="object 4954" descr=""/>
            <p:cNvSpPr/>
            <p:nvPr/>
          </p:nvSpPr>
          <p:spPr>
            <a:xfrm>
              <a:off x="1466025" y="268078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4">
                  <a:moveTo>
                    <a:pt x="2971" y="0"/>
                  </a:moveTo>
                  <a:lnTo>
                    <a:pt x="1219" y="127"/>
                  </a:lnTo>
                  <a:lnTo>
                    <a:pt x="0" y="2235"/>
                  </a:lnTo>
                  <a:lnTo>
                    <a:pt x="749" y="3822"/>
                  </a:lnTo>
                  <a:lnTo>
                    <a:pt x="3848" y="5613"/>
                  </a:lnTo>
                  <a:lnTo>
                    <a:pt x="5587" y="5473"/>
                  </a:lnTo>
                  <a:lnTo>
                    <a:pt x="5884" y="4965"/>
                  </a:lnTo>
                  <a:lnTo>
                    <a:pt x="3936" y="4965"/>
                  </a:lnTo>
                  <a:lnTo>
                    <a:pt x="1269" y="3416"/>
                  </a:lnTo>
                  <a:lnTo>
                    <a:pt x="990" y="1397"/>
                  </a:lnTo>
                  <a:lnTo>
                    <a:pt x="2870" y="647"/>
                  </a:lnTo>
                  <a:lnTo>
                    <a:pt x="4091" y="647"/>
                  </a:lnTo>
                  <a:lnTo>
                    <a:pt x="2971" y="0"/>
                  </a:lnTo>
                  <a:close/>
                </a:path>
                <a:path w="6984" h="5714">
                  <a:moveTo>
                    <a:pt x="4091" y="647"/>
                  </a:moveTo>
                  <a:lnTo>
                    <a:pt x="2870" y="647"/>
                  </a:lnTo>
                  <a:lnTo>
                    <a:pt x="5549" y="2184"/>
                  </a:lnTo>
                  <a:lnTo>
                    <a:pt x="5829" y="4203"/>
                  </a:lnTo>
                  <a:lnTo>
                    <a:pt x="3936" y="4965"/>
                  </a:lnTo>
                  <a:lnTo>
                    <a:pt x="5884" y="4965"/>
                  </a:lnTo>
                  <a:lnTo>
                    <a:pt x="6819" y="3365"/>
                  </a:lnTo>
                  <a:lnTo>
                    <a:pt x="6057" y="1790"/>
                  </a:lnTo>
                  <a:lnTo>
                    <a:pt x="4091" y="647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5" name="object 4955" descr=""/>
            <p:cNvSpPr/>
            <p:nvPr/>
          </p:nvSpPr>
          <p:spPr>
            <a:xfrm>
              <a:off x="1470096" y="2685604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1409" y="0"/>
                  </a:moveTo>
                  <a:lnTo>
                    <a:pt x="1041" y="76"/>
                  </a:lnTo>
                  <a:lnTo>
                    <a:pt x="647" y="177"/>
                  </a:lnTo>
                  <a:lnTo>
                    <a:pt x="38" y="165"/>
                  </a:lnTo>
                  <a:lnTo>
                    <a:pt x="177" y="317"/>
                  </a:lnTo>
                  <a:lnTo>
                    <a:pt x="533" y="355"/>
                  </a:lnTo>
                  <a:lnTo>
                    <a:pt x="711" y="342"/>
                  </a:lnTo>
                  <a:lnTo>
                    <a:pt x="901" y="292"/>
                  </a:lnTo>
                  <a:lnTo>
                    <a:pt x="1066" y="228"/>
                  </a:lnTo>
                  <a:lnTo>
                    <a:pt x="1270" y="177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6" name="object 4956" descr=""/>
            <p:cNvSpPr/>
            <p:nvPr/>
          </p:nvSpPr>
          <p:spPr>
            <a:xfrm>
              <a:off x="1475488" y="267782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714" y="0"/>
                  </a:moveTo>
                  <a:lnTo>
                    <a:pt x="0" y="1727"/>
                  </a:lnTo>
                  <a:lnTo>
                    <a:pt x="317" y="3441"/>
                  </a:lnTo>
                  <a:lnTo>
                    <a:pt x="2844" y="5968"/>
                  </a:lnTo>
                  <a:lnTo>
                    <a:pt x="4559" y="6299"/>
                  </a:lnTo>
                  <a:lnTo>
                    <a:pt x="5486" y="5372"/>
                  </a:lnTo>
                  <a:lnTo>
                    <a:pt x="3098" y="5372"/>
                  </a:lnTo>
                  <a:lnTo>
                    <a:pt x="914" y="3187"/>
                  </a:lnTo>
                  <a:lnTo>
                    <a:pt x="1168" y="1168"/>
                  </a:lnTo>
                  <a:lnTo>
                    <a:pt x="3187" y="927"/>
                  </a:lnTo>
                  <a:lnTo>
                    <a:pt x="4045" y="927"/>
                  </a:lnTo>
                  <a:lnTo>
                    <a:pt x="3441" y="317"/>
                  </a:lnTo>
                  <a:lnTo>
                    <a:pt x="1714" y="0"/>
                  </a:lnTo>
                  <a:close/>
                </a:path>
                <a:path w="6350" h="6350">
                  <a:moveTo>
                    <a:pt x="4045" y="927"/>
                  </a:moveTo>
                  <a:lnTo>
                    <a:pt x="3187" y="927"/>
                  </a:lnTo>
                  <a:lnTo>
                    <a:pt x="5372" y="3111"/>
                  </a:lnTo>
                  <a:lnTo>
                    <a:pt x="5118" y="5130"/>
                  </a:lnTo>
                  <a:lnTo>
                    <a:pt x="3098" y="5372"/>
                  </a:lnTo>
                  <a:lnTo>
                    <a:pt x="5486" y="5372"/>
                  </a:lnTo>
                  <a:lnTo>
                    <a:pt x="6286" y="4571"/>
                  </a:lnTo>
                  <a:lnTo>
                    <a:pt x="5969" y="2844"/>
                  </a:lnTo>
                  <a:lnTo>
                    <a:pt x="4045" y="927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7" name="object 4957" descr=""/>
            <p:cNvSpPr/>
            <p:nvPr/>
          </p:nvSpPr>
          <p:spPr>
            <a:xfrm>
              <a:off x="1478709" y="2683247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0" y="0"/>
                  </a:moveTo>
                  <a:lnTo>
                    <a:pt x="127" y="190"/>
                  </a:lnTo>
                  <a:lnTo>
                    <a:pt x="393" y="292"/>
                  </a:lnTo>
                  <a:lnTo>
                    <a:pt x="635" y="355"/>
                  </a:lnTo>
                  <a:lnTo>
                    <a:pt x="838" y="355"/>
                  </a:lnTo>
                  <a:lnTo>
                    <a:pt x="1016" y="342"/>
                  </a:lnTo>
                  <a:lnTo>
                    <a:pt x="1219" y="342"/>
                  </a:lnTo>
                  <a:lnTo>
                    <a:pt x="1409" y="203"/>
                  </a:lnTo>
                  <a:lnTo>
                    <a:pt x="1028" y="177"/>
                  </a:lnTo>
                  <a:lnTo>
                    <a:pt x="622" y="190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8" name="object 4958" descr=""/>
            <p:cNvSpPr/>
            <p:nvPr/>
          </p:nvSpPr>
          <p:spPr>
            <a:xfrm>
              <a:off x="1458362" y="268041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4">
                  <a:moveTo>
                    <a:pt x="3819" y="0"/>
                  </a:moveTo>
                  <a:lnTo>
                    <a:pt x="631" y="1587"/>
                  </a:lnTo>
                  <a:lnTo>
                    <a:pt x="0" y="2933"/>
                  </a:lnTo>
                  <a:lnTo>
                    <a:pt x="39" y="3187"/>
                  </a:lnTo>
                  <a:lnTo>
                    <a:pt x="1037" y="5207"/>
                  </a:lnTo>
                  <a:lnTo>
                    <a:pt x="2587" y="5537"/>
                  </a:lnTo>
                  <a:lnTo>
                    <a:pt x="4456" y="4610"/>
                  </a:lnTo>
                  <a:lnTo>
                    <a:pt x="2345" y="4610"/>
                  </a:lnTo>
                  <a:lnTo>
                    <a:pt x="872" y="4533"/>
                  </a:lnTo>
                  <a:lnTo>
                    <a:pt x="72" y="2933"/>
                  </a:lnTo>
                  <a:lnTo>
                    <a:pt x="898" y="1714"/>
                  </a:lnTo>
                  <a:lnTo>
                    <a:pt x="3755" y="292"/>
                  </a:lnTo>
                  <a:lnTo>
                    <a:pt x="5279" y="292"/>
                  </a:lnTo>
                  <a:lnTo>
                    <a:pt x="3819" y="0"/>
                  </a:lnTo>
                  <a:close/>
                </a:path>
                <a:path w="6984" h="5714">
                  <a:moveTo>
                    <a:pt x="5279" y="292"/>
                  </a:moveTo>
                  <a:lnTo>
                    <a:pt x="3755" y="292"/>
                  </a:lnTo>
                  <a:lnTo>
                    <a:pt x="5228" y="368"/>
                  </a:lnTo>
                  <a:lnTo>
                    <a:pt x="6016" y="1968"/>
                  </a:lnTo>
                  <a:lnTo>
                    <a:pt x="5190" y="3187"/>
                  </a:lnTo>
                  <a:lnTo>
                    <a:pt x="2345" y="4610"/>
                  </a:lnTo>
                  <a:lnTo>
                    <a:pt x="4456" y="4610"/>
                  </a:lnTo>
                  <a:lnTo>
                    <a:pt x="5787" y="3949"/>
                  </a:lnTo>
                  <a:lnTo>
                    <a:pt x="6498" y="2489"/>
                  </a:lnTo>
                  <a:lnTo>
                    <a:pt x="5406" y="317"/>
                  </a:lnTo>
                  <a:lnTo>
                    <a:pt x="5279" y="292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9" name="object 4959" descr=""/>
            <p:cNvSpPr/>
            <p:nvPr/>
          </p:nvSpPr>
          <p:spPr>
            <a:xfrm>
              <a:off x="1463760" y="268255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647" y="0"/>
                  </a:moveTo>
                  <a:lnTo>
                    <a:pt x="507" y="342"/>
                  </a:lnTo>
                  <a:lnTo>
                    <a:pt x="380" y="736"/>
                  </a:lnTo>
                  <a:lnTo>
                    <a:pt x="25" y="1231"/>
                  </a:lnTo>
                  <a:lnTo>
                    <a:pt x="228" y="1206"/>
                  </a:lnTo>
                  <a:lnTo>
                    <a:pt x="342" y="1054"/>
                  </a:lnTo>
                  <a:lnTo>
                    <a:pt x="469" y="927"/>
                  </a:lnTo>
                  <a:lnTo>
                    <a:pt x="546" y="774"/>
                  </a:lnTo>
                  <a:lnTo>
                    <a:pt x="609" y="596"/>
                  </a:lnTo>
                  <a:lnTo>
                    <a:pt x="660" y="419"/>
                  </a:lnTo>
                  <a:lnTo>
                    <a:pt x="723" y="22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0" name="object 4960" descr=""/>
            <p:cNvSpPr/>
            <p:nvPr/>
          </p:nvSpPr>
          <p:spPr>
            <a:xfrm>
              <a:off x="1473589" y="268508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4" h="5080">
                  <a:moveTo>
                    <a:pt x="4914" y="0"/>
                  </a:moveTo>
                  <a:lnTo>
                    <a:pt x="1346" y="101"/>
                  </a:lnTo>
                  <a:lnTo>
                    <a:pt x="99" y="1003"/>
                  </a:lnTo>
                  <a:lnTo>
                    <a:pt x="0" y="3568"/>
                  </a:lnTo>
                  <a:lnTo>
                    <a:pt x="1473" y="4521"/>
                  </a:lnTo>
                  <a:lnTo>
                    <a:pt x="5041" y="4406"/>
                  </a:lnTo>
                  <a:lnTo>
                    <a:pt x="5182" y="4305"/>
                  </a:lnTo>
                  <a:lnTo>
                    <a:pt x="1701" y="4305"/>
                  </a:lnTo>
                  <a:lnTo>
                    <a:pt x="406" y="2730"/>
                  </a:lnTo>
                  <a:lnTo>
                    <a:pt x="1612" y="1092"/>
                  </a:lnTo>
                  <a:lnTo>
                    <a:pt x="4699" y="1003"/>
                  </a:lnTo>
                  <a:lnTo>
                    <a:pt x="6390" y="1003"/>
                  </a:lnTo>
                  <a:lnTo>
                    <a:pt x="4914" y="0"/>
                  </a:lnTo>
                  <a:close/>
                </a:path>
                <a:path w="6984" h="5080">
                  <a:moveTo>
                    <a:pt x="6390" y="1003"/>
                  </a:moveTo>
                  <a:lnTo>
                    <a:pt x="4699" y="1003"/>
                  </a:lnTo>
                  <a:lnTo>
                    <a:pt x="5994" y="2565"/>
                  </a:lnTo>
                  <a:lnTo>
                    <a:pt x="4800" y="4203"/>
                  </a:lnTo>
                  <a:lnTo>
                    <a:pt x="1701" y="4305"/>
                  </a:lnTo>
                  <a:lnTo>
                    <a:pt x="5182" y="4305"/>
                  </a:lnTo>
                  <a:lnTo>
                    <a:pt x="6464" y="3378"/>
                  </a:lnTo>
                  <a:lnTo>
                    <a:pt x="6390" y="1003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1" name="object 4961" descr=""/>
            <p:cNvSpPr/>
            <p:nvPr/>
          </p:nvSpPr>
          <p:spPr>
            <a:xfrm>
              <a:off x="1473826" y="268575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155" y="0"/>
                  </a:moveTo>
                  <a:lnTo>
                    <a:pt x="736" y="190"/>
                  </a:lnTo>
                  <a:lnTo>
                    <a:pt x="546" y="330"/>
                  </a:lnTo>
                  <a:lnTo>
                    <a:pt x="368" y="520"/>
                  </a:lnTo>
                  <a:lnTo>
                    <a:pt x="228" y="711"/>
                  </a:lnTo>
                  <a:lnTo>
                    <a:pt x="38" y="901"/>
                  </a:lnTo>
                  <a:lnTo>
                    <a:pt x="0" y="1231"/>
                  </a:lnTo>
                  <a:lnTo>
                    <a:pt x="342" y="888"/>
                  </a:lnTo>
                  <a:lnTo>
                    <a:pt x="711" y="482"/>
                  </a:lnTo>
                  <a:lnTo>
                    <a:pt x="1396" y="88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2" name="object 4962" descr=""/>
            <p:cNvSpPr/>
            <p:nvPr/>
          </p:nvSpPr>
          <p:spPr>
            <a:xfrm>
              <a:off x="1470277" y="2676745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4" h="5080">
                  <a:moveTo>
                    <a:pt x="4991" y="0"/>
                  </a:moveTo>
                  <a:lnTo>
                    <a:pt x="1422" y="114"/>
                  </a:lnTo>
                  <a:lnTo>
                    <a:pt x="0" y="1143"/>
                  </a:lnTo>
                  <a:lnTo>
                    <a:pt x="76" y="3581"/>
                  </a:lnTo>
                  <a:lnTo>
                    <a:pt x="1549" y="4521"/>
                  </a:lnTo>
                  <a:lnTo>
                    <a:pt x="5118" y="4419"/>
                  </a:lnTo>
                  <a:lnTo>
                    <a:pt x="5820" y="3911"/>
                  </a:lnTo>
                  <a:lnTo>
                    <a:pt x="1778" y="3911"/>
                  </a:lnTo>
                  <a:lnTo>
                    <a:pt x="482" y="2349"/>
                  </a:lnTo>
                  <a:lnTo>
                    <a:pt x="1676" y="711"/>
                  </a:lnTo>
                  <a:lnTo>
                    <a:pt x="4775" y="609"/>
                  </a:lnTo>
                  <a:lnTo>
                    <a:pt x="5933" y="609"/>
                  </a:lnTo>
                  <a:lnTo>
                    <a:pt x="4991" y="0"/>
                  </a:lnTo>
                  <a:close/>
                </a:path>
                <a:path w="6984" h="5080">
                  <a:moveTo>
                    <a:pt x="5933" y="609"/>
                  </a:moveTo>
                  <a:lnTo>
                    <a:pt x="4775" y="609"/>
                  </a:lnTo>
                  <a:lnTo>
                    <a:pt x="6070" y="2184"/>
                  </a:lnTo>
                  <a:lnTo>
                    <a:pt x="4864" y="3822"/>
                  </a:lnTo>
                  <a:lnTo>
                    <a:pt x="1778" y="3911"/>
                  </a:lnTo>
                  <a:lnTo>
                    <a:pt x="5820" y="3911"/>
                  </a:lnTo>
                  <a:lnTo>
                    <a:pt x="6540" y="3390"/>
                  </a:lnTo>
                  <a:lnTo>
                    <a:pt x="6464" y="952"/>
                  </a:lnTo>
                  <a:lnTo>
                    <a:pt x="5933" y="609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3" name="object 4963" descr=""/>
            <p:cNvSpPr/>
            <p:nvPr/>
          </p:nvSpPr>
          <p:spPr>
            <a:xfrm>
              <a:off x="1470726" y="267746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88" y="0"/>
                  </a:moveTo>
                  <a:lnTo>
                    <a:pt x="634" y="126"/>
                  </a:lnTo>
                  <a:lnTo>
                    <a:pt x="482" y="203"/>
                  </a:lnTo>
                  <a:lnTo>
                    <a:pt x="330" y="342"/>
                  </a:lnTo>
                  <a:lnTo>
                    <a:pt x="165" y="546"/>
                  </a:lnTo>
                  <a:lnTo>
                    <a:pt x="25" y="698"/>
                  </a:lnTo>
                  <a:lnTo>
                    <a:pt x="0" y="927"/>
                  </a:lnTo>
                  <a:lnTo>
                    <a:pt x="266" y="673"/>
                  </a:lnTo>
                  <a:lnTo>
                    <a:pt x="546" y="368"/>
                  </a:lnTo>
                  <a:lnTo>
                    <a:pt x="1079" y="63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4" name="object 4964" descr=""/>
            <p:cNvSpPr/>
            <p:nvPr/>
          </p:nvSpPr>
          <p:spPr>
            <a:xfrm>
              <a:off x="1473301" y="2680918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4714" y="0"/>
                  </a:moveTo>
                  <a:lnTo>
                    <a:pt x="1145" y="114"/>
                  </a:lnTo>
                  <a:lnTo>
                    <a:pt x="119" y="952"/>
                  </a:lnTo>
                  <a:lnTo>
                    <a:pt x="0" y="3594"/>
                  </a:lnTo>
                  <a:lnTo>
                    <a:pt x="1285" y="4521"/>
                  </a:lnTo>
                  <a:lnTo>
                    <a:pt x="4854" y="4419"/>
                  </a:lnTo>
                  <a:lnTo>
                    <a:pt x="5018" y="4279"/>
                  </a:lnTo>
                  <a:lnTo>
                    <a:pt x="1463" y="4279"/>
                  </a:lnTo>
                  <a:lnTo>
                    <a:pt x="155" y="3594"/>
                  </a:lnTo>
                  <a:lnTo>
                    <a:pt x="104" y="1816"/>
                  </a:lnTo>
                  <a:lnTo>
                    <a:pt x="1374" y="1054"/>
                  </a:lnTo>
                  <a:lnTo>
                    <a:pt x="4549" y="952"/>
                  </a:lnTo>
                  <a:lnTo>
                    <a:pt x="5984" y="952"/>
                  </a:lnTo>
                  <a:lnTo>
                    <a:pt x="4714" y="0"/>
                  </a:lnTo>
                  <a:close/>
                </a:path>
                <a:path w="6350" h="5080">
                  <a:moveTo>
                    <a:pt x="5984" y="952"/>
                  </a:moveTo>
                  <a:lnTo>
                    <a:pt x="4549" y="952"/>
                  </a:lnTo>
                  <a:lnTo>
                    <a:pt x="5857" y="1638"/>
                  </a:lnTo>
                  <a:lnTo>
                    <a:pt x="5908" y="3428"/>
                  </a:lnTo>
                  <a:lnTo>
                    <a:pt x="4651" y="4190"/>
                  </a:lnTo>
                  <a:lnTo>
                    <a:pt x="1463" y="4279"/>
                  </a:lnTo>
                  <a:lnTo>
                    <a:pt x="5018" y="4279"/>
                  </a:lnTo>
                  <a:lnTo>
                    <a:pt x="6016" y="3428"/>
                  </a:lnTo>
                  <a:lnTo>
                    <a:pt x="5984" y="952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5" name="object 4965" descr=""/>
            <p:cNvSpPr/>
            <p:nvPr/>
          </p:nvSpPr>
          <p:spPr>
            <a:xfrm>
              <a:off x="1473461" y="268164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88" y="0"/>
                  </a:moveTo>
                  <a:lnTo>
                    <a:pt x="634" y="126"/>
                  </a:lnTo>
                  <a:lnTo>
                    <a:pt x="406" y="253"/>
                  </a:lnTo>
                  <a:lnTo>
                    <a:pt x="165" y="533"/>
                  </a:lnTo>
                  <a:lnTo>
                    <a:pt x="25" y="685"/>
                  </a:lnTo>
                  <a:lnTo>
                    <a:pt x="0" y="914"/>
                  </a:lnTo>
                  <a:lnTo>
                    <a:pt x="266" y="660"/>
                  </a:lnTo>
                  <a:lnTo>
                    <a:pt x="546" y="368"/>
                  </a:lnTo>
                  <a:lnTo>
                    <a:pt x="1079" y="63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6" name="object 4966" descr=""/>
            <p:cNvSpPr/>
            <p:nvPr/>
          </p:nvSpPr>
          <p:spPr>
            <a:xfrm>
              <a:off x="1462076" y="2684684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5">
                  <a:moveTo>
                    <a:pt x="2743" y="0"/>
                  </a:moveTo>
                  <a:lnTo>
                    <a:pt x="444" y="825"/>
                  </a:lnTo>
                  <a:lnTo>
                    <a:pt x="0" y="2514"/>
                  </a:lnTo>
                  <a:lnTo>
                    <a:pt x="1206" y="5880"/>
                  </a:lnTo>
                  <a:lnTo>
                    <a:pt x="2616" y="6908"/>
                  </a:lnTo>
                  <a:lnTo>
                    <a:pt x="4525" y="6223"/>
                  </a:lnTo>
                  <a:lnTo>
                    <a:pt x="3251" y="6223"/>
                  </a:lnTo>
                  <a:lnTo>
                    <a:pt x="1320" y="5588"/>
                  </a:lnTo>
                  <a:lnTo>
                    <a:pt x="292" y="2705"/>
                  </a:lnTo>
                  <a:lnTo>
                    <a:pt x="376" y="2514"/>
                  </a:lnTo>
                  <a:lnTo>
                    <a:pt x="1371" y="952"/>
                  </a:lnTo>
                  <a:lnTo>
                    <a:pt x="4048" y="952"/>
                  </a:lnTo>
                  <a:lnTo>
                    <a:pt x="2743" y="0"/>
                  </a:lnTo>
                  <a:close/>
                </a:path>
                <a:path w="5715" h="6985">
                  <a:moveTo>
                    <a:pt x="4048" y="952"/>
                  </a:moveTo>
                  <a:lnTo>
                    <a:pt x="1371" y="952"/>
                  </a:lnTo>
                  <a:lnTo>
                    <a:pt x="3302" y="1587"/>
                  </a:lnTo>
                  <a:lnTo>
                    <a:pt x="4343" y="4495"/>
                  </a:lnTo>
                  <a:lnTo>
                    <a:pt x="3251" y="6223"/>
                  </a:lnTo>
                  <a:lnTo>
                    <a:pt x="4525" y="6223"/>
                  </a:lnTo>
                  <a:lnTo>
                    <a:pt x="4914" y="6083"/>
                  </a:lnTo>
                  <a:lnTo>
                    <a:pt x="5332" y="4495"/>
                  </a:lnTo>
                  <a:lnTo>
                    <a:pt x="5265" y="4127"/>
                  </a:lnTo>
                  <a:lnTo>
                    <a:pt x="4152" y="1028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7" name="object 4967" descr=""/>
            <p:cNvSpPr/>
            <p:nvPr/>
          </p:nvSpPr>
          <p:spPr>
            <a:xfrm>
              <a:off x="1464185" y="268515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317" y="0"/>
                  </a:moveTo>
                  <a:lnTo>
                    <a:pt x="0" y="63"/>
                  </a:lnTo>
                  <a:lnTo>
                    <a:pt x="431" y="292"/>
                  </a:lnTo>
                  <a:lnTo>
                    <a:pt x="927" y="520"/>
                  </a:lnTo>
                  <a:lnTo>
                    <a:pt x="1511" y="1041"/>
                  </a:lnTo>
                  <a:lnTo>
                    <a:pt x="1523" y="774"/>
                  </a:lnTo>
                  <a:lnTo>
                    <a:pt x="1346" y="609"/>
                  </a:lnTo>
                  <a:lnTo>
                    <a:pt x="1206" y="444"/>
                  </a:lnTo>
                  <a:lnTo>
                    <a:pt x="1028" y="304"/>
                  </a:lnTo>
                  <a:lnTo>
                    <a:pt x="888" y="241"/>
                  </a:lnTo>
                  <a:lnTo>
                    <a:pt x="558" y="114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8" name="object 4968" descr=""/>
            <p:cNvSpPr/>
            <p:nvPr/>
          </p:nvSpPr>
          <p:spPr>
            <a:xfrm>
              <a:off x="1457391" y="2684844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4305" y="0"/>
                  </a:moveTo>
                  <a:lnTo>
                    <a:pt x="2603" y="419"/>
                  </a:lnTo>
                  <a:lnTo>
                    <a:pt x="262" y="3048"/>
                  </a:lnTo>
                  <a:lnTo>
                    <a:pt x="193" y="3352"/>
                  </a:lnTo>
                  <a:lnTo>
                    <a:pt x="0" y="4826"/>
                  </a:lnTo>
                  <a:lnTo>
                    <a:pt x="1828" y="6451"/>
                  </a:lnTo>
                  <a:lnTo>
                    <a:pt x="3530" y="6019"/>
                  </a:lnTo>
                  <a:lnTo>
                    <a:pt x="4273" y="5181"/>
                  </a:lnTo>
                  <a:lnTo>
                    <a:pt x="2933" y="5181"/>
                  </a:lnTo>
                  <a:lnTo>
                    <a:pt x="914" y="5041"/>
                  </a:lnTo>
                  <a:lnTo>
                    <a:pt x="546" y="3048"/>
                  </a:lnTo>
                  <a:lnTo>
                    <a:pt x="2603" y="736"/>
                  </a:lnTo>
                  <a:lnTo>
                    <a:pt x="5128" y="736"/>
                  </a:lnTo>
                  <a:lnTo>
                    <a:pt x="4305" y="0"/>
                  </a:lnTo>
                  <a:close/>
                </a:path>
                <a:path w="6350" h="6985">
                  <a:moveTo>
                    <a:pt x="5128" y="736"/>
                  </a:moveTo>
                  <a:lnTo>
                    <a:pt x="2603" y="736"/>
                  </a:lnTo>
                  <a:lnTo>
                    <a:pt x="4635" y="876"/>
                  </a:lnTo>
                  <a:lnTo>
                    <a:pt x="4991" y="2870"/>
                  </a:lnTo>
                  <a:lnTo>
                    <a:pt x="2933" y="5181"/>
                  </a:lnTo>
                  <a:lnTo>
                    <a:pt x="4273" y="5181"/>
                  </a:lnTo>
                  <a:lnTo>
                    <a:pt x="5905" y="3352"/>
                  </a:lnTo>
                  <a:lnTo>
                    <a:pt x="6121" y="1625"/>
                  </a:lnTo>
                  <a:lnTo>
                    <a:pt x="5128" y="736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9" name="object 4969" descr=""/>
            <p:cNvSpPr/>
            <p:nvPr/>
          </p:nvSpPr>
          <p:spPr>
            <a:xfrm>
              <a:off x="1462601" y="2686156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139" y="0"/>
                  </a:moveTo>
                  <a:lnTo>
                    <a:pt x="152" y="495"/>
                  </a:lnTo>
                  <a:lnTo>
                    <a:pt x="190" y="1041"/>
                  </a:lnTo>
                  <a:lnTo>
                    <a:pt x="12" y="1803"/>
                  </a:lnTo>
                  <a:lnTo>
                    <a:pt x="254" y="1689"/>
                  </a:lnTo>
                  <a:lnTo>
                    <a:pt x="342" y="1346"/>
                  </a:lnTo>
                  <a:lnTo>
                    <a:pt x="419" y="1028"/>
                  </a:lnTo>
                  <a:lnTo>
                    <a:pt x="419" y="876"/>
                  </a:lnTo>
                  <a:lnTo>
                    <a:pt x="368" y="520"/>
                  </a:lnTo>
                  <a:lnTo>
                    <a:pt x="355" y="254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0" name="object 4970" descr=""/>
            <p:cNvSpPr/>
            <p:nvPr/>
          </p:nvSpPr>
          <p:spPr>
            <a:xfrm>
              <a:off x="1469216" y="2683194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1790" y="0"/>
                  </a:moveTo>
                  <a:lnTo>
                    <a:pt x="0" y="1651"/>
                  </a:lnTo>
                  <a:lnTo>
                    <a:pt x="253" y="3390"/>
                  </a:lnTo>
                  <a:lnTo>
                    <a:pt x="2666" y="6019"/>
                  </a:lnTo>
                  <a:lnTo>
                    <a:pt x="4381" y="6413"/>
                  </a:lnTo>
                  <a:lnTo>
                    <a:pt x="5455" y="5422"/>
                  </a:lnTo>
                  <a:lnTo>
                    <a:pt x="2959" y="5422"/>
                  </a:lnTo>
                  <a:lnTo>
                    <a:pt x="957" y="3251"/>
                  </a:lnTo>
                  <a:lnTo>
                    <a:pt x="884" y="3022"/>
                  </a:lnTo>
                  <a:lnTo>
                    <a:pt x="1193" y="1143"/>
                  </a:lnTo>
                  <a:lnTo>
                    <a:pt x="3225" y="990"/>
                  </a:lnTo>
                  <a:lnTo>
                    <a:pt x="4053" y="990"/>
                  </a:lnTo>
                  <a:lnTo>
                    <a:pt x="3505" y="393"/>
                  </a:lnTo>
                  <a:lnTo>
                    <a:pt x="1790" y="0"/>
                  </a:lnTo>
                  <a:close/>
                </a:path>
                <a:path w="6350" h="6985">
                  <a:moveTo>
                    <a:pt x="4053" y="990"/>
                  </a:moveTo>
                  <a:lnTo>
                    <a:pt x="3225" y="990"/>
                  </a:lnTo>
                  <a:lnTo>
                    <a:pt x="5214" y="3149"/>
                  </a:lnTo>
                  <a:lnTo>
                    <a:pt x="5285" y="3390"/>
                  </a:lnTo>
                  <a:lnTo>
                    <a:pt x="4978" y="5257"/>
                  </a:lnTo>
                  <a:lnTo>
                    <a:pt x="2959" y="5422"/>
                  </a:lnTo>
                  <a:lnTo>
                    <a:pt x="5455" y="5422"/>
                  </a:lnTo>
                  <a:lnTo>
                    <a:pt x="6172" y="4762"/>
                  </a:lnTo>
                  <a:lnTo>
                    <a:pt x="5918" y="3022"/>
                  </a:lnTo>
                  <a:lnTo>
                    <a:pt x="4053" y="990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1" name="object 4971" descr=""/>
            <p:cNvSpPr/>
            <p:nvPr/>
          </p:nvSpPr>
          <p:spPr>
            <a:xfrm>
              <a:off x="1470921" y="2683729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660" y="0"/>
                  </a:moveTo>
                  <a:lnTo>
                    <a:pt x="393" y="12"/>
                  </a:lnTo>
                  <a:lnTo>
                    <a:pt x="190" y="0"/>
                  </a:lnTo>
                  <a:lnTo>
                    <a:pt x="0" y="139"/>
                  </a:lnTo>
                  <a:lnTo>
                    <a:pt x="368" y="165"/>
                  </a:lnTo>
                  <a:lnTo>
                    <a:pt x="774" y="177"/>
                  </a:lnTo>
                  <a:lnTo>
                    <a:pt x="1358" y="380"/>
                  </a:lnTo>
                  <a:lnTo>
                    <a:pt x="1269" y="190"/>
                  </a:lnTo>
                  <a:lnTo>
                    <a:pt x="939" y="50"/>
                  </a:lnTo>
                  <a:lnTo>
                    <a:pt x="774" y="12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2" name="object 4972" descr=""/>
            <p:cNvSpPr/>
            <p:nvPr/>
          </p:nvSpPr>
          <p:spPr>
            <a:xfrm>
              <a:off x="1467232" y="2684997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3520" y="254"/>
                  </a:moveTo>
                  <a:lnTo>
                    <a:pt x="2612" y="254"/>
                  </a:lnTo>
                  <a:lnTo>
                    <a:pt x="3463" y="1460"/>
                  </a:lnTo>
                  <a:lnTo>
                    <a:pt x="3602" y="3048"/>
                  </a:lnTo>
                  <a:lnTo>
                    <a:pt x="3697" y="4737"/>
                  </a:lnTo>
                  <a:lnTo>
                    <a:pt x="3145" y="5981"/>
                  </a:lnTo>
                  <a:lnTo>
                    <a:pt x="1367" y="6146"/>
                  </a:lnTo>
                  <a:lnTo>
                    <a:pt x="1405" y="6286"/>
                  </a:lnTo>
                  <a:lnTo>
                    <a:pt x="3831" y="6057"/>
                  </a:lnTo>
                  <a:lnTo>
                    <a:pt x="4581" y="4927"/>
                  </a:lnTo>
                  <a:lnTo>
                    <a:pt x="4551" y="3048"/>
                  </a:lnTo>
                  <a:lnTo>
                    <a:pt x="4377" y="1181"/>
                  </a:lnTo>
                  <a:lnTo>
                    <a:pt x="3520" y="254"/>
                  </a:lnTo>
                  <a:close/>
                </a:path>
                <a:path w="5080" h="6350">
                  <a:moveTo>
                    <a:pt x="3285" y="0"/>
                  </a:moveTo>
                  <a:lnTo>
                    <a:pt x="847" y="215"/>
                  </a:lnTo>
                  <a:lnTo>
                    <a:pt x="63" y="1460"/>
                  </a:lnTo>
                  <a:lnTo>
                    <a:pt x="0" y="1765"/>
                  </a:lnTo>
                  <a:lnTo>
                    <a:pt x="313" y="5143"/>
                  </a:lnTo>
                  <a:lnTo>
                    <a:pt x="1272" y="6146"/>
                  </a:lnTo>
                  <a:lnTo>
                    <a:pt x="529" y="4927"/>
                  </a:lnTo>
                  <a:lnTo>
                    <a:pt x="355" y="3048"/>
                  </a:lnTo>
                  <a:lnTo>
                    <a:pt x="371" y="1460"/>
                  </a:lnTo>
                  <a:lnTo>
                    <a:pt x="834" y="406"/>
                  </a:lnTo>
                  <a:lnTo>
                    <a:pt x="2612" y="254"/>
                  </a:lnTo>
                  <a:lnTo>
                    <a:pt x="3520" y="254"/>
                  </a:lnTo>
                  <a:lnTo>
                    <a:pt x="3285" y="0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3" name="object 4973" descr=""/>
            <p:cNvSpPr/>
            <p:nvPr/>
          </p:nvSpPr>
          <p:spPr>
            <a:xfrm>
              <a:off x="1470030" y="268528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266" y="254"/>
                  </a:lnTo>
                  <a:lnTo>
                    <a:pt x="584" y="520"/>
                  </a:lnTo>
                  <a:lnTo>
                    <a:pt x="914" y="1028"/>
                  </a:lnTo>
                  <a:lnTo>
                    <a:pt x="965" y="825"/>
                  </a:lnTo>
                  <a:lnTo>
                    <a:pt x="863" y="673"/>
                  </a:lnTo>
                  <a:lnTo>
                    <a:pt x="787" y="508"/>
                  </a:lnTo>
                  <a:lnTo>
                    <a:pt x="685" y="368"/>
                  </a:lnTo>
                  <a:lnTo>
                    <a:pt x="533" y="254"/>
                  </a:lnTo>
                  <a:lnTo>
                    <a:pt x="381" y="139"/>
                  </a:lnTo>
                  <a:lnTo>
                    <a:pt x="22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4" name="object 4974" descr=""/>
            <p:cNvSpPr/>
            <p:nvPr/>
          </p:nvSpPr>
          <p:spPr>
            <a:xfrm>
              <a:off x="1470514" y="2673111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5">
                  <a:moveTo>
                    <a:pt x="2834" y="0"/>
                  </a:moveTo>
                  <a:lnTo>
                    <a:pt x="1393" y="939"/>
                  </a:lnTo>
                  <a:lnTo>
                    <a:pt x="0" y="4216"/>
                  </a:lnTo>
                  <a:lnTo>
                    <a:pt x="23" y="4406"/>
                  </a:lnTo>
                  <a:lnTo>
                    <a:pt x="344" y="5956"/>
                  </a:lnTo>
                  <a:lnTo>
                    <a:pt x="2592" y="6896"/>
                  </a:lnTo>
                  <a:lnTo>
                    <a:pt x="3692" y="6184"/>
                  </a:lnTo>
                  <a:lnTo>
                    <a:pt x="2008" y="6184"/>
                  </a:lnTo>
                  <a:lnTo>
                    <a:pt x="1005" y="4406"/>
                  </a:lnTo>
                  <a:lnTo>
                    <a:pt x="2199" y="1562"/>
                  </a:lnTo>
                  <a:lnTo>
                    <a:pt x="4154" y="1015"/>
                  </a:lnTo>
                  <a:lnTo>
                    <a:pt x="5109" y="1015"/>
                  </a:lnTo>
                  <a:lnTo>
                    <a:pt x="2834" y="0"/>
                  </a:lnTo>
                  <a:close/>
                </a:path>
                <a:path w="5715" h="6985">
                  <a:moveTo>
                    <a:pt x="5109" y="1015"/>
                  </a:moveTo>
                  <a:lnTo>
                    <a:pt x="4154" y="1015"/>
                  </a:lnTo>
                  <a:lnTo>
                    <a:pt x="5158" y="2793"/>
                  </a:lnTo>
                  <a:lnTo>
                    <a:pt x="3964" y="5638"/>
                  </a:lnTo>
                  <a:lnTo>
                    <a:pt x="2008" y="6184"/>
                  </a:lnTo>
                  <a:lnTo>
                    <a:pt x="3692" y="6184"/>
                  </a:lnTo>
                  <a:lnTo>
                    <a:pt x="4065" y="5943"/>
                  </a:lnTo>
                  <a:lnTo>
                    <a:pt x="5379" y="2793"/>
                  </a:lnTo>
                  <a:lnTo>
                    <a:pt x="5424" y="2590"/>
                  </a:lnTo>
                  <a:lnTo>
                    <a:pt x="5109" y="1015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5" name="object 4975" descr=""/>
            <p:cNvSpPr/>
            <p:nvPr/>
          </p:nvSpPr>
          <p:spPr>
            <a:xfrm>
              <a:off x="1471037" y="267731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190" y="0"/>
                  </a:moveTo>
                  <a:lnTo>
                    <a:pt x="0" y="241"/>
                  </a:lnTo>
                  <a:lnTo>
                    <a:pt x="25" y="584"/>
                  </a:lnTo>
                  <a:lnTo>
                    <a:pt x="50" y="927"/>
                  </a:lnTo>
                  <a:lnTo>
                    <a:pt x="279" y="1371"/>
                  </a:lnTo>
                  <a:lnTo>
                    <a:pt x="368" y="1625"/>
                  </a:lnTo>
                  <a:lnTo>
                    <a:pt x="647" y="1790"/>
                  </a:lnTo>
                  <a:lnTo>
                    <a:pt x="482" y="1333"/>
                  </a:lnTo>
                  <a:lnTo>
                    <a:pt x="266" y="838"/>
                  </a:lnTo>
                  <a:lnTo>
                    <a:pt x="190" y="5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6" name="object 4976" descr=""/>
            <p:cNvSpPr/>
            <p:nvPr/>
          </p:nvSpPr>
          <p:spPr>
            <a:xfrm>
              <a:off x="1458668" y="2674029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886" y="0"/>
                  </a:moveTo>
                  <a:lnTo>
                    <a:pt x="2235" y="558"/>
                  </a:lnTo>
                  <a:lnTo>
                    <a:pt x="76" y="3403"/>
                  </a:lnTo>
                  <a:lnTo>
                    <a:pt x="0" y="5156"/>
                  </a:lnTo>
                  <a:lnTo>
                    <a:pt x="1943" y="6629"/>
                  </a:lnTo>
                  <a:lnTo>
                    <a:pt x="3606" y="6070"/>
                  </a:lnTo>
                  <a:lnTo>
                    <a:pt x="3997" y="5549"/>
                  </a:lnTo>
                  <a:lnTo>
                    <a:pt x="1231" y="5549"/>
                  </a:lnTo>
                  <a:lnTo>
                    <a:pt x="711" y="3581"/>
                  </a:lnTo>
                  <a:lnTo>
                    <a:pt x="2565" y="1117"/>
                  </a:lnTo>
                  <a:lnTo>
                    <a:pt x="4597" y="1079"/>
                  </a:lnTo>
                  <a:lnTo>
                    <a:pt x="5319" y="1079"/>
                  </a:lnTo>
                  <a:lnTo>
                    <a:pt x="3886" y="0"/>
                  </a:lnTo>
                  <a:close/>
                </a:path>
                <a:path w="6350" h="6985">
                  <a:moveTo>
                    <a:pt x="5319" y="1079"/>
                  </a:moveTo>
                  <a:lnTo>
                    <a:pt x="4597" y="1079"/>
                  </a:lnTo>
                  <a:lnTo>
                    <a:pt x="4941" y="2349"/>
                  </a:lnTo>
                  <a:lnTo>
                    <a:pt x="5005" y="3213"/>
                  </a:lnTo>
                  <a:lnTo>
                    <a:pt x="3263" y="5511"/>
                  </a:lnTo>
                  <a:lnTo>
                    <a:pt x="1231" y="5549"/>
                  </a:lnTo>
                  <a:lnTo>
                    <a:pt x="3997" y="5549"/>
                  </a:lnTo>
                  <a:lnTo>
                    <a:pt x="5753" y="3213"/>
                  </a:lnTo>
                  <a:lnTo>
                    <a:pt x="5842" y="1473"/>
                  </a:lnTo>
                  <a:lnTo>
                    <a:pt x="5319" y="1079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7" name="object 4977" descr=""/>
            <p:cNvSpPr/>
            <p:nvPr/>
          </p:nvSpPr>
          <p:spPr>
            <a:xfrm>
              <a:off x="1459072" y="2677739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266" y="0"/>
                  </a:moveTo>
                  <a:lnTo>
                    <a:pt x="101" y="152"/>
                  </a:lnTo>
                  <a:lnTo>
                    <a:pt x="63" y="342"/>
                  </a:lnTo>
                  <a:lnTo>
                    <a:pt x="12" y="508"/>
                  </a:lnTo>
                  <a:lnTo>
                    <a:pt x="0" y="685"/>
                  </a:lnTo>
                  <a:lnTo>
                    <a:pt x="38" y="876"/>
                  </a:lnTo>
                  <a:lnTo>
                    <a:pt x="76" y="1054"/>
                  </a:lnTo>
                  <a:lnTo>
                    <a:pt x="101" y="1257"/>
                  </a:lnTo>
                  <a:lnTo>
                    <a:pt x="266" y="1422"/>
                  </a:lnTo>
                  <a:lnTo>
                    <a:pt x="241" y="1054"/>
                  </a:lnTo>
                  <a:lnTo>
                    <a:pt x="177" y="647"/>
                  </a:lnTo>
                  <a:lnTo>
                    <a:pt x="266" y="38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8" name="object 4978" descr=""/>
            <p:cNvSpPr/>
            <p:nvPr/>
          </p:nvSpPr>
          <p:spPr>
            <a:xfrm>
              <a:off x="1467092" y="2676531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5">
                  <a:moveTo>
                    <a:pt x="3238" y="0"/>
                  </a:moveTo>
                  <a:lnTo>
                    <a:pt x="1765" y="584"/>
                  </a:lnTo>
                  <a:lnTo>
                    <a:pt x="0" y="3683"/>
                  </a:lnTo>
                  <a:lnTo>
                    <a:pt x="215" y="5295"/>
                  </a:lnTo>
                  <a:lnTo>
                    <a:pt x="2336" y="6502"/>
                  </a:lnTo>
                  <a:lnTo>
                    <a:pt x="2696" y="6350"/>
                  </a:lnTo>
                  <a:lnTo>
                    <a:pt x="2463" y="6350"/>
                  </a:lnTo>
                  <a:lnTo>
                    <a:pt x="901" y="5461"/>
                  </a:lnTo>
                  <a:lnTo>
                    <a:pt x="914" y="3987"/>
                  </a:lnTo>
                  <a:lnTo>
                    <a:pt x="2510" y="1206"/>
                  </a:lnTo>
                  <a:lnTo>
                    <a:pt x="3759" y="457"/>
                  </a:lnTo>
                  <a:lnTo>
                    <a:pt x="4037" y="457"/>
                  </a:lnTo>
                  <a:lnTo>
                    <a:pt x="3238" y="0"/>
                  </a:lnTo>
                  <a:close/>
                </a:path>
                <a:path w="5715" h="6985">
                  <a:moveTo>
                    <a:pt x="4037" y="457"/>
                  </a:moveTo>
                  <a:lnTo>
                    <a:pt x="3759" y="457"/>
                  </a:lnTo>
                  <a:lnTo>
                    <a:pt x="5308" y="1346"/>
                  </a:lnTo>
                  <a:lnTo>
                    <a:pt x="5295" y="2819"/>
                  </a:lnTo>
                  <a:lnTo>
                    <a:pt x="3733" y="5588"/>
                  </a:lnTo>
                  <a:lnTo>
                    <a:pt x="2463" y="6350"/>
                  </a:lnTo>
                  <a:lnTo>
                    <a:pt x="2696" y="6350"/>
                  </a:lnTo>
                  <a:lnTo>
                    <a:pt x="3835" y="5867"/>
                  </a:lnTo>
                  <a:lnTo>
                    <a:pt x="5571" y="2819"/>
                  </a:lnTo>
                  <a:lnTo>
                    <a:pt x="5573" y="2603"/>
                  </a:lnTo>
                  <a:lnTo>
                    <a:pt x="5346" y="1206"/>
                  </a:lnTo>
                  <a:lnTo>
                    <a:pt x="4037" y="457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9" name="object 4979" descr=""/>
            <p:cNvSpPr/>
            <p:nvPr/>
          </p:nvSpPr>
          <p:spPr>
            <a:xfrm>
              <a:off x="1467509" y="2680456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5">
                  <a:moveTo>
                    <a:pt x="203" y="0"/>
                  </a:moveTo>
                  <a:lnTo>
                    <a:pt x="50" y="177"/>
                  </a:lnTo>
                  <a:lnTo>
                    <a:pt x="25" y="444"/>
                  </a:lnTo>
                  <a:lnTo>
                    <a:pt x="12" y="609"/>
                  </a:lnTo>
                  <a:lnTo>
                    <a:pt x="38" y="812"/>
                  </a:lnTo>
                  <a:lnTo>
                    <a:pt x="139" y="1066"/>
                  </a:lnTo>
                  <a:lnTo>
                    <a:pt x="177" y="1270"/>
                  </a:lnTo>
                  <a:lnTo>
                    <a:pt x="368" y="1409"/>
                  </a:lnTo>
                  <a:lnTo>
                    <a:pt x="292" y="1041"/>
                  </a:lnTo>
                  <a:lnTo>
                    <a:pt x="190" y="647"/>
                  </a:lnTo>
                  <a:lnTo>
                    <a:pt x="203" y="38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0" name="object 4980" descr=""/>
            <p:cNvSpPr/>
            <p:nvPr/>
          </p:nvSpPr>
          <p:spPr>
            <a:xfrm>
              <a:off x="1476857" y="270422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800" y="0"/>
                  </a:moveTo>
                  <a:lnTo>
                    <a:pt x="571" y="25"/>
                  </a:lnTo>
                  <a:lnTo>
                    <a:pt x="304" y="63"/>
                  </a:lnTo>
                  <a:lnTo>
                    <a:pt x="63" y="558"/>
                  </a:lnTo>
                  <a:lnTo>
                    <a:pt x="0" y="1955"/>
                  </a:lnTo>
                  <a:lnTo>
                    <a:pt x="444" y="2120"/>
                  </a:lnTo>
                  <a:lnTo>
                    <a:pt x="1244" y="2019"/>
                  </a:lnTo>
                  <a:lnTo>
                    <a:pt x="1600" y="1676"/>
                  </a:lnTo>
                  <a:lnTo>
                    <a:pt x="1371" y="952"/>
                  </a:lnTo>
                  <a:lnTo>
                    <a:pt x="1193" y="355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1" name="object 4981" descr=""/>
            <p:cNvSpPr/>
            <p:nvPr/>
          </p:nvSpPr>
          <p:spPr>
            <a:xfrm>
              <a:off x="1477111" y="270434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596" y="0"/>
                  </a:moveTo>
                  <a:lnTo>
                    <a:pt x="761" y="165"/>
                  </a:lnTo>
                  <a:lnTo>
                    <a:pt x="927" y="419"/>
                  </a:lnTo>
                  <a:lnTo>
                    <a:pt x="1244" y="1485"/>
                  </a:lnTo>
                  <a:lnTo>
                    <a:pt x="888" y="1816"/>
                  </a:lnTo>
                  <a:lnTo>
                    <a:pt x="495" y="1879"/>
                  </a:lnTo>
                  <a:lnTo>
                    <a:pt x="330" y="1892"/>
                  </a:lnTo>
                  <a:lnTo>
                    <a:pt x="139" y="1879"/>
                  </a:lnTo>
                  <a:lnTo>
                    <a:pt x="0" y="1778"/>
                  </a:lnTo>
                  <a:lnTo>
                    <a:pt x="152" y="1930"/>
                  </a:lnTo>
                  <a:lnTo>
                    <a:pt x="380" y="1968"/>
                  </a:lnTo>
                  <a:lnTo>
                    <a:pt x="990" y="1892"/>
                  </a:lnTo>
                  <a:lnTo>
                    <a:pt x="1346" y="1549"/>
                  </a:lnTo>
                  <a:lnTo>
                    <a:pt x="1117" y="825"/>
                  </a:lnTo>
                  <a:lnTo>
                    <a:pt x="1003" y="431"/>
                  </a:lnTo>
                  <a:lnTo>
                    <a:pt x="787" y="139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2" name="object 4982" descr=""/>
            <p:cNvSpPr/>
            <p:nvPr/>
          </p:nvSpPr>
          <p:spPr>
            <a:xfrm>
              <a:off x="1477041" y="2704944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90" y="0"/>
                  </a:moveTo>
                  <a:lnTo>
                    <a:pt x="38" y="165"/>
                  </a:lnTo>
                  <a:lnTo>
                    <a:pt x="0" y="342"/>
                  </a:lnTo>
                  <a:lnTo>
                    <a:pt x="190" y="660"/>
                  </a:lnTo>
                  <a:lnTo>
                    <a:pt x="190" y="520"/>
                  </a:lnTo>
                  <a:lnTo>
                    <a:pt x="165" y="368"/>
                  </a:lnTo>
                  <a:lnTo>
                    <a:pt x="165" y="241"/>
                  </a:lnTo>
                  <a:lnTo>
                    <a:pt x="241" y="7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3" name="object 4983" descr=""/>
            <p:cNvSpPr/>
            <p:nvPr/>
          </p:nvSpPr>
          <p:spPr>
            <a:xfrm>
              <a:off x="1471578" y="26911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625" y="0"/>
                  </a:moveTo>
                  <a:lnTo>
                    <a:pt x="914" y="266"/>
                  </a:lnTo>
                  <a:lnTo>
                    <a:pt x="330" y="482"/>
                  </a:lnTo>
                  <a:lnTo>
                    <a:pt x="0" y="888"/>
                  </a:lnTo>
                  <a:lnTo>
                    <a:pt x="38" y="1117"/>
                  </a:lnTo>
                  <a:lnTo>
                    <a:pt x="88" y="1384"/>
                  </a:lnTo>
                  <a:lnTo>
                    <a:pt x="584" y="1587"/>
                  </a:lnTo>
                  <a:lnTo>
                    <a:pt x="1993" y="1587"/>
                  </a:lnTo>
                  <a:lnTo>
                    <a:pt x="2133" y="1130"/>
                  </a:lnTo>
                  <a:lnTo>
                    <a:pt x="1981" y="342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4" name="object 4984" descr=""/>
            <p:cNvSpPr/>
            <p:nvPr/>
          </p:nvSpPr>
          <p:spPr>
            <a:xfrm>
              <a:off x="1471705" y="26911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498" y="0"/>
                  </a:moveTo>
                  <a:lnTo>
                    <a:pt x="787" y="266"/>
                  </a:lnTo>
                  <a:lnTo>
                    <a:pt x="406" y="406"/>
                  </a:lnTo>
                  <a:lnTo>
                    <a:pt x="126" y="634"/>
                  </a:lnTo>
                  <a:lnTo>
                    <a:pt x="0" y="838"/>
                  </a:lnTo>
                  <a:lnTo>
                    <a:pt x="139" y="660"/>
                  </a:lnTo>
                  <a:lnTo>
                    <a:pt x="393" y="482"/>
                  </a:lnTo>
                  <a:lnTo>
                    <a:pt x="723" y="355"/>
                  </a:lnTo>
                  <a:lnTo>
                    <a:pt x="1447" y="101"/>
                  </a:lnTo>
                  <a:lnTo>
                    <a:pt x="1790" y="431"/>
                  </a:lnTo>
                  <a:lnTo>
                    <a:pt x="1866" y="825"/>
                  </a:lnTo>
                  <a:lnTo>
                    <a:pt x="1904" y="1003"/>
                  </a:lnTo>
                  <a:lnTo>
                    <a:pt x="1892" y="1181"/>
                  </a:lnTo>
                  <a:lnTo>
                    <a:pt x="1803" y="1333"/>
                  </a:lnTo>
                  <a:lnTo>
                    <a:pt x="1955" y="1168"/>
                  </a:lnTo>
                  <a:lnTo>
                    <a:pt x="1968" y="939"/>
                  </a:lnTo>
                  <a:lnTo>
                    <a:pt x="1854" y="342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5" name="object 4985" descr=""/>
            <p:cNvSpPr/>
            <p:nvPr/>
          </p:nvSpPr>
          <p:spPr>
            <a:xfrm>
              <a:off x="1472322" y="269235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3" y="0"/>
                  </a:moveTo>
                  <a:lnTo>
                    <a:pt x="114" y="165"/>
                  </a:lnTo>
                  <a:lnTo>
                    <a:pt x="279" y="215"/>
                  </a:lnTo>
                  <a:lnTo>
                    <a:pt x="469" y="215"/>
                  </a:lnTo>
                  <a:lnTo>
                    <a:pt x="596" y="139"/>
                  </a:lnTo>
                  <a:lnTo>
                    <a:pt x="444" y="38"/>
                  </a:lnTo>
                  <a:lnTo>
                    <a:pt x="279" y="63"/>
                  </a:lnTo>
                  <a:lnTo>
                    <a:pt x="114" y="25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6" name="object 4986" descr=""/>
            <p:cNvSpPr/>
            <p:nvPr/>
          </p:nvSpPr>
          <p:spPr>
            <a:xfrm>
              <a:off x="1472149" y="269511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727" y="0"/>
                  </a:moveTo>
                  <a:lnTo>
                    <a:pt x="990" y="177"/>
                  </a:lnTo>
                  <a:lnTo>
                    <a:pt x="381" y="317"/>
                  </a:lnTo>
                  <a:lnTo>
                    <a:pt x="0" y="685"/>
                  </a:lnTo>
                  <a:lnTo>
                    <a:pt x="12" y="914"/>
                  </a:lnTo>
                  <a:lnTo>
                    <a:pt x="38" y="1181"/>
                  </a:lnTo>
                  <a:lnTo>
                    <a:pt x="508" y="1460"/>
                  </a:lnTo>
                  <a:lnTo>
                    <a:pt x="1905" y="1612"/>
                  </a:lnTo>
                  <a:lnTo>
                    <a:pt x="2095" y="1181"/>
                  </a:lnTo>
                  <a:lnTo>
                    <a:pt x="2044" y="381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7" name="object 4987" descr=""/>
            <p:cNvSpPr/>
            <p:nvPr/>
          </p:nvSpPr>
          <p:spPr>
            <a:xfrm>
              <a:off x="1472289" y="269511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587" y="0"/>
                  </a:moveTo>
                  <a:lnTo>
                    <a:pt x="850" y="177"/>
                  </a:lnTo>
                  <a:lnTo>
                    <a:pt x="457" y="266"/>
                  </a:lnTo>
                  <a:lnTo>
                    <a:pt x="152" y="469"/>
                  </a:lnTo>
                  <a:lnTo>
                    <a:pt x="0" y="647"/>
                  </a:lnTo>
                  <a:lnTo>
                    <a:pt x="165" y="495"/>
                  </a:lnTo>
                  <a:lnTo>
                    <a:pt x="431" y="342"/>
                  </a:lnTo>
                  <a:lnTo>
                    <a:pt x="774" y="266"/>
                  </a:lnTo>
                  <a:lnTo>
                    <a:pt x="1523" y="88"/>
                  </a:lnTo>
                  <a:lnTo>
                    <a:pt x="1828" y="457"/>
                  </a:lnTo>
                  <a:lnTo>
                    <a:pt x="1866" y="1041"/>
                  </a:lnTo>
                  <a:lnTo>
                    <a:pt x="1841" y="1219"/>
                  </a:lnTo>
                  <a:lnTo>
                    <a:pt x="1727" y="1358"/>
                  </a:lnTo>
                  <a:lnTo>
                    <a:pt x="1892" y="1206"/>
                  </a:lnTo>
                  <a:lnTo>
                    <a:pt x="1943" y="990"/>
                  </a:lnTo>
                  <a:lnTo>
                    <a:pt x="1904" y="381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8" name="object 4988" descr=""/>
            <p:cNvSpPr/>
            <p:nvPr/>
          </p:nvSpPr>
          <p:spPr>
            <a:xfrm>
              <a:off x="1472846" y="269623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6" y="0"/>
                  </a:moveTo>
                  <a:lnTo>
                    <a:pt x="50" y="139"/>
                  </a:lnTo>
                  <a:lnTo>
                    <a:pt x="254" y="228"/>
                  </a:lnTo>
                  <a:lnTo>
                    <a:pt x="457" y="253"/>
                  </a:lnTo>
                  <a:lnTo>
                    <a:pt x="596" y="203"/>
                  </a:lnTo>
                  <a:lnTo>
                    <a:pt x="660" y="76"/>
                  </a:lnTo>
                  <a:lnTo>
                    <a:pt x="520" y="63"/>
                  </a:lnTo>
                  <a:lnTo>
                    <a:pt x="368" y="88"/>
                  </a:lnTo>
                  <a:lnTo>
                    <a:pt x="241" y="7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9" name="object 4989" descr=""/>
            <p:cNvSpPr/>
            <p:nvPr/>
          </p:nvSpPr>
          <p:spPr>
            <a:xfrm>
              <a:off x="1472725" y="269721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625" y="0"/>
                  </a:moveTo>
                  <a:lnTo>
                    <a:pt x="914" y="266"/>
                  </a:lnTo>
                  <a:lnTo>
                    <a:pt x="330" y="482"/>
                  </a:lnTo>
                  <a:lnTo>
                    <a:pt x="0" y="888"/>
                  </a:lnTo>
                  <a:lnTo>
                    <a:pt x="38" y="1117"/>
                  </a:lnTo>
                  <a:lnTo>
                    <a:pt x="88" y="1384"/>
                  </a:lnTo>
                  <a:lnTo>
                    <a:pt x="584" y="1587"/>
                  </a:lnTo>
                  <a:lnTo>
                    <a:pt x="1993" y="1587"/>
                  </a:lnTo>
                  <a:lnTo>
                    <a:pt x="2133" y="1130"/>
                  </a:lnTo>
                  <a:lnTo>
                    <a:pt x="1981" y="330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0" name="object 4990" descr=""/>
            <p:cNvSpPr/>
            <p:nvPr/>
          </p:nvSpPr>
          <p:spPr>
            <a:xfrm>
              <a:off x="1472839" y="269721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511" y="0"/>
                  </a:moveTo>
                  <a:lnTo>
                    <a:pt x="800" y="266"/>
                  </a:lnTo>
                  <a:lnTo>
                    <a:pt x="419" y="406"/>
                  </a:lnTo>
                  <a:lnTo>
                    <a:pt x="139" y="634"/>
                  </a:lnTo>
                  <a:lnTo>
                    <a:pt x="0" y="838"/>
                  </a:lnTo>
                  <a:lnTo>
                    <a:pt x="152" y="660"/>
                  </a:lnTo>
                  <a:lnTo>
                    <a:pt x="406" y="469"/>
                  </a:lnTo>
                  <a:lnTo>
                    <a:pt x="736" y="355"/>
                  </a:lnTo>
                  <a:lnTo>
                    <a:pt x="1447" y="101"/>
                  </a:lnTo>
                  <a:lnTo>
                    <a:pt x="1803" y="431"/>
                  </a:lnTo>
                  <a:lnTo>
                    <a:pt x="1879" y="825"/>
                  </a:lnTo>
                  <a:lnTo>
                    <a:pt x="1917" y="990"/>
                  </a:lnTo>
                  <a:lnTo>
                    <a:pt x="1905" y="1181"/>
                  </a:lnTo>
                  <a:lnTo>
                    <a:pt x="1816" y="1333"/>
                  </a:lnTo>
                  <a:lnTo>
                    <a:pt x="1968" y="1168"/>
                  </a:lnTo>
                  <a:lnTo>
                    <a:pt x="1981" y="939"/>
                  </a:lnTo>
                  <a:lnTo>
                    <a:pt x="1866" y="33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1" name="object 4991" descr=""/>
            <p:cNvSpPr/>
            <p:nvPr/>
          </p:nvSpPr>
          <p:spPr>
            <a:xfrm>
              <a:off x="1473469" y="269843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3" y="0"/>
                  </a:moveTo>
                  <a:lnTo>
                    <a:pt x="114" y="165"/>
                  </a:lnTo>
                  <a:lnTo>
                    <a:pt x="279" y="215"/>
                  </a:lnTo>
                  <a:lnTo>
                    <a:pt x="469" y="215"/>
                  </a:lnTo>
                  <a:lnTo>
                    <a:pt x="596" y="139"/>
                  </a:lnTo>
                  <a:lnTo>
                    <a:pt x="368" y="63"/>
                  </a:lnTo>
                  <a:lnTo>
                    <a:pt x="241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2" name="object 4992" descr=""/>
            <p:cNvSpPr/>
            <p:nvPr/>
          </p:nvSpPr>
          <p:spPr>
            <a:xfrm>
              <a:off x="1477305" y="269734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689" y="0"/>
                  </a:moveTo>
                  <a:lnTo>
                    <a:pt x="1155" y="101"/>
                  </a:lnTo>
                  <a:lnTo>
                    <a:pt x="0" y="889"/>
                  </a:lnTo>
                  <a:lnTo>
                    <a:pt x="127" y="1346"/>
                  </a:lnTo>
                  <a:lnTo>
                    <a:pt x="698" y="1917"/>
                  </a:lnTo>
                  <a:lnTo>
                    <a:pt x="1181" y="2006"/>
                  </a:lnTo>
                  <a:lnTo>
                    <a:pt x="1625" y="1384"/>
                  </a:lnTo>
                  <a:lnTo>
                    <a:pt x="1993" y="876"/>
                  </a:lnTo>
                  <a:lnTo>
                    <a:pt x="2032" y="355"/>
                  </a:lnTo>
                  <a:lnTo>
                    <a:pt x="1879" y="190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3" name="object 4993" descr=""/>
            <p:cNvSpPr/>
            <p:nvPr/>
          </p:nvSpPr>
          <p:spPr>
            <a:xfrm>
              <a:off x="1477471" y="269781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803" y="0"/>
                  </a:moveTo>
                  <a:lnTo>
                    <a:pt x="1777" y="228"/>
                  </a:lnTo>
                  <a:lnTo>
                    <a:pt x="1663" y="520"/>
                  </a:lnTo>
                  <a:lnTo>
                    <a:pt x="1460" y="800"/>
                  </a:lnTo>
                  <a:lnTo>
                    <a:pt x="1015" y="1422"/>
                  </a:lnTo>
                  <a:lnTo>
                    <a:pt x="533" y="1346"/>
                  </a:lnTo>
                  <a:lnTo>
                    <a:pt x="253" y="1054"/>
                  </a:lnTo>
                  <a:lnTo>
                    <a:pt x="38" y="774"/>
                  </a:lnTo>
                  <a:lnTo>
                    <a:pt x="25" y="596"/>
                  </a:lnTo>
                  <a:lnTo>
                    <a:pt x="0" y="825"/>
                  </a:lnTo>
                  <a:lnTo>
                    <a:pt x="101" y="1016"/>
                  </a:lnTo>
                  <a:lnTo>
                    <a:pt x="533" y="1447"/>
                  </a:lnTo>
                  <a:lnTo>
                    <a:pt x="1015" y="1536"/>
                  </a:lnTo>
                  <a:lnTo>
                    <a:pt x="1460" y="914"/>
                  </a:lnTo>
                  <a:lnTo>
                    <a:pt x="1701" y="584"/>
                  </a:lnTo>
                  <a:lnTo>
                    <a:pt x="1803" y="241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4" name="object 4994" descr=""/>
            <p:cNvSpPr/>
            <p:nvPr/>
          </p:nvSpPr>
          <p:spPr>
            <a:xfrm>
              <a:off x="1477943" y="269774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82" y="0"/>
                  </a:moveTo>
                  <a:lnTo>
                    <a:pt x="342" y="25"/>
                  </a:lnTo>
                  <a:lnTo>
                    <a:pt x="177" y="101"/>
                  </a:lnTo>
                  <a:lnTo>
                    <a:pt x="25" y="279"/>
                  </a:lnTo>
                  <a:lnTo>
                    <a:pt x="50" y="444"/>
                  </a:lnTo>
                  <a:lnTo>
                    <a:pt x="215" y="317"/>
                  </a:lnTo>
                  <a:lnTo>
                    <a:pt x="406" y="152"/>
                  </a:lnTo>
                  <a:lnTo>
                    <a:pt x="533" y="12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5" name="object 4995" descr=""/>
            <p:cNvSpPr/>
            <p:nvPr/>
          </p:nvSpPr>
          <p:spPr>
            <a:xfrm>
              <a:off x="1476114" y="269614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689" y="0"/>
                  </a:moveTo>
                  <a:lnTo>
                    <a:pt x="1155" y="101"/>
                  </a:lnTo>
                  <a:lnTo>
                    <a:pt x="673" y="431"/>
                  </a:lnTo>
                  <a:lnTo>
                    <a:pt x="0" y="901"/>
                  </a:lnTo>
                  <a:lnTo>
                    <a:pt x="127" y="1346"/>
                  </a:lnTo>
                  <a:lnTo>
                    <a:pt x="419" y="1638"/>
                  </a:lnTo>
                  <a:lnTo>
                    <a:pt x="698" y="1930"/>
                  </a:lnTo>
                  <a:lnTo>
                    <a:pt x="1181" y="2006"/>
                  </a:lnTo>
                  <a:lnTo>
                    <a:pt x="1625" y="1384"/>
                  </a:lnTo>
                  <a:lnTo>
                    <a:pt x="1993" y="876"/>
                  </a:lnTo>
                  <a:lnTo>
                    <a:pt x="2032" y="355"/>
                  </a:lnTo>
                  <a:lnTo>
                    <a:pt x="1879" y="190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6" name="object 4996" descr=""/>
            <p:cNvSpPr/>
            <p:nvPr/>
          </p:nvSpPr>
          <p:spPr>
            <a:xfrm>
              <a:off x="1476279" y="269661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803" y="0"/>
                  </a:moveTo>
                  <a:lnTo>
                    <a:pt x="1777" y="228"/>
                  </a:lnTo>
                  <a:lnTo>
                    <a:pt x="1663" y="520"/>
                  </a:lnTo>
                  <a:lnTo>
                    <a:pt x="1460" y="800"/>
                  </a:lnTo>
                  <a:lnTo>
                    <a:pt x="1015" y="1422"/>
                  </a:lnTo>
                  <a:lnTo>
                    <a:pt x="533" y="1346"/>
                  </a:lnTo>
                  <a:lnTo>
                    <a:pt x="253" y="1054"/>
                  </a:lnTo>
                  <a:lnTo>
                    <a:pt x="38" y="774"/>
                  </a:lnTo>
                  <a:lnTo>
                    <a:pt x="25" y="596"/>
                  </a:lnTo>
                  <a:lnTo>
                    <a:pt x="0" y="825"/>
                  </a:lnTo>
                  <a:lnTo>
                    <a:pt x="101" y="1016"/>
                  </a:lnTo>
                  <a:lnTo>
                    <a:pt x="253" y="1168"/>
                  </a:lnTo>
                  <a:lnTo>
                    <a:pt x="533" y="1460"/>
                  </a:lnTo>
                  <a:lnTo>
                    <a:pt x="1015" y="1536"/>
                  </a:lnTo>
                  <a:lnTo>
                    <a:pt x="1460" y="914"/>
                  </a:lnTo>
                  <a:lnTo>
                    <a:pt x="1701" y="584"/>
                  </a:lnTo>
                  <a:lnTo>
                    <a:pt x="1803" y="241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7" name="object 4997" descr=""/>
            <p:cNvSpPr/>
            <p:nvPr/>
          </p:nvSpPr>
          <p:spPr>
            <a:xfrm>
              <a:off x="1476750" y="269654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95" y="0"/>
                  </a:moveTo>
                  <a:lnTo>
                    <a:pt x="342" y="25"/>
                  </a:lnTo>
                  <a:lnTo>
                    <a:pt x="177" y="101"/>
                  </a:lnTo>
                  <a:lnTo>
                    <a:pt x="25" y="279"/>
                  </a:lnTo>
                  <a:lnTo>
                    <a:pt x="50" y="444"/>
                  </a:lnTo>
                  <a:lnTo>
                    <a:pt x="215" y="317"/>
                  </a:lnTo>
                  <a:lnTo>
                    <a:pt x="406" y="152"/>
                  </a:lnTo>
                  <a:lnTo>
                    <a:pt x="533" y="12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8" name="object 4998" descr=""/>
            <p:cNvSpPr/>
            <p:nvPr/>
          </p:nvSpPr>
          <p:spPr>
            <a:xfrm>
              <a:off x="1473762" y="270635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689" y="0"/>
                  </a:moveTo>
                  <a:lnTo>
                    <a:pt x="1155" y="101"/>
                  </a:lnTo>
                  <a:lnTo>
                    <a:pt x="673" y="431"/>
                  </a:lnTo>
                  <a:lnTo>
                    <a:pt x="0" y="901"/>
                  </a:lnTo>
                  <a:lnTo>
                    <a:pt x="127" y="1346"/>
                  </a:lnTo>
                  <a:lnTo>
                    <a:pt x="419" y="1638"/>
                  </a:lnTo>
                  <a:lnTo>
                    <a:pt x="698" y="1930"/>
                  </a:lnTo>
                  <a:lnTo>
                    <a:pt x="1181" y="2006"/>
                  </a:lnTo>
                  <a:lnTo>
                    <a:pt x="1625" y="1384"/>
                  </a:lnTo>
                  <a:lnTo>
                    <a:pt x="1993" y="876"/>
                  </a:lnTo>
                  <a:lnTo>
                    <a:pt x="2032" y="355"/>
                  </a:lnTo>
                  <a:lnTo>
                    <a:pt x="1879" y="190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9" name="object 4999" descr=""/>
            <p:cNvSpPr/>
            <p:nvPr/>
          </p:nvSpPr>
          <p:spPr>
            <a:xfrm>
              <a:off x="1473927" y="270682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803" y="0"/>
                  </a:moveTo>
                  <a:lnTo>
                    <a:pt x="1777" y="228"/>
                  </a:lnTo>
                  <a:lnTo>
                    <a:pt x="1663" y="520"/>
                  </a:lnTo>
                  <a:lnTo>
                    <a:pt x="1460" y="800"/>
                  </a:lnTo>
                  <a:lnTo>
                    <a:pt x="1015" y="1422"/>
                  </a:lnTo>
                  <a:lnTo>
                    <a:pt x="533" y="1346"/>
                  </a:lnTo>
                  <a:lnTo>
                    <a:pt x="253" y="1054"/>
                  </a:lnTo>
                  <a:lnTo>
                    <a:pt x="38" y="774"/>
                  </a:lnTo>
                  <a:lnTo>
                    <a:pt x="25" y="596"/>
                  </a:lnTo>
                  <a:lnTo>
                    <a:pt x="0" y="825"/>
                  </a:lnTo>
                  <a:lnTo>
                    <a:pt x="101" y="1016"/>
                  </a:lnTo>
                  <a:lnTo>
                    <a:pt x="253" y="1168"/>
                  </a:lnTo>
                  <a:lnTo>
                    <a:pt x="533" y="1460"/>
                  </a:lnTo>
                  <a:lnTo>
                    <a:pt x="1015" y="1536"/>
                  </a:lnTo>
                  <a:lnTo>
                    <a:pt x="1460" y="914"/>
                  </a:lnTo>
                  <a:lnTo>
                    <a:pt x="1701" y="584"/>
                  </a:lnTo>
                  <a:lnTo>
                    <a:pt x="1803" y="241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0" name="object 5000" descr=""/>
            <p:cNvSpPr/>
            <p:nvPr/>
          </p:nvSpPr>
          <p:spPr>
            <a:xfrm>
              <a:off x="1474400" y="270676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82" y="0"/>
                  </a:moveTo>
                  <a:lnTo>
                    <a:pt x="342" y="25"/>
                  </a:lnTo>
                  <a:lnTo>
                    <a:pt x="177" y="101"/>
                  </a:lnTo>
                  <a:lnTo>
                    <a:pt x="25" y="279"/>
                  </a:lnTo>
                  <a:lnTo>
                    <a:pt x="50" y="444"/>
                  </a:lnTo>
                  <a:lnTo>
                    <a:pt x="215" y="317"/>
                  </a:lnTo>
                  <a:lnTo>
                    <a:pt x="406" y="152"/>
                  </a:lnTo>
                  <a:lnTo>
                    <a:pt x="533" y="12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1" name="object 5001" descr=""/>
            <p:cNvSpPr/>
            <p:nvPr/>
          </p:nvSpPr>
          <p:spPr>
            <a:xfrm>
              <a:off x="1477996" y="270141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444" y="0"/>
                  </a:moveTo>
                  <a:lnTo>
                    <a:pt x="139" y="368"/>
                  </a:lnTo>
                  <a:lnTo>
                    <a:pt x="63" y="761"/>
                  </a:lnTo>
                  <a:lnTo>
                    <a:pt x="0" y="1155"/>
                  </a:lnTo>
                  <a:lnTo>
                    <a:pt x="203" y="1600"/>
                  </a:lnTo>
                  <a:lnTo>
                    <a:pt x="965" y="1612"/>
                  </a:lnTo>
                  <a:lnTo>
                    <a:pt x="1587" y="1625"/>
                  </a:lnTo>
                  <a:lnTo>
                    <a:pt x="2044" y="1358"/>
                  </a:lnTo>
                  <a:lnTo>
                    <a:pt x="2095" y="1142"/>
                  </a:lnTo>
                  <a:lnTo>
                    <a:pt x="2133" y="876"/>
                  </a:lnTo>
                  <a:lnTo>
                    <a:pt x="1752" y="495"/>
                  </a:lnTo>
                  <a:lnTo>
                    <a:pt x="1206" y="29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2" name="object 5002" descr=""/>
            <p:cNvSpPr/>
            <p:nvPr/>
          </p:nvSpPr>
          <p:spPr>
            <a:xfrm>
              <a:off x="1477996" y="270166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406" y="0"/>
                  </a:moveTo>
                  <a:lnTo>
                    <a:pt x="203" y="101"/>
                  </a:lnTo>
                  <a:lnTo>
                    <a:pt x="101" y="304"/>
                  </a:lnTo>
                  <a:lnTo>
                    <a:pt x="63" y="507"/>
                  </a:lnTo>
                  <a:lnTo>
                    <a:pt x="0" y="901"/>
                  </a:lnTo>
                  <a:lnTo>
                    <a:pt x="203" y="1346"/>
                  </a:lnTo>
                  <a:lnTo>
                    <a:pt x="965" y="1358"/>
                  </a:lnTo>
                  <a:lnTo>
                    <a:pt x="1371" y="1358"/>
                  </a:lnTo>
                  <a:lnTo>
                    <a:pt x="1714" y="1257"/>
                  </a:lnTo>
                  <a:lnTo>
                    <a:pt x="1917" y="1117"/>
                  </a:lnTo>
                  <a:lnTo>
                    <a:pt x="1714" y="1219"/>
                  </a:lnTo>
                  <a:lnTo>
                    <a:pt x="1409" y="1308"/>
                  </a:lnTo>
                  <a:lnTo>
                    <a:pt x="1054" y="1295"/>
                  </a:lnTo>
                  <a:lnTo>
                    <a:pt x="292" y="1282"/>
                  </a:lnTo>
                  <a:lnTo>
                    <a:pt x="88" y="838"/>
                  </a:lnTo>
                  <a:lnTo>
                    <a:pt x="165" y="444"/>
                  </a:lnTo>
                  <a:lnTo>
                    <a:pt x="190" y="279"/>
                  </a:lnTo>
                  <a:lnTo>
                    <a:pt x="266" y="11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3" name="object 5003" descr=""/>
            <p:cNvSpPr/>
            <p:nvPr/>
          </p:nvSpPr>
          <p:spPr>
            <a:xfrm>
              <a:off x="1478864" y="270183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241" y="0"/>
                  </a:moveTo>
                  <a:lnTo>
                    <a:pt x="114" y="12"/>
                  </a:lnTo>
                  <a:lnTo>
                    <a:pt x="101" y="152"/>
                  </a:lnTo>
                  <a:lnTo>
                    <a:pt x="279" y="177"/>
                  </a:lnTo>
                  <a:lnTo>
                    <a:pt x="482" y="279"/>
                  </a:lnTo>
                  <a:lnTo>
                    <a:pt x="622" y="317"/>
                  </a:lnTo>
                  <a:lnTo>
                    <a:pt x="558" y="165"/>
                  </a:lnTo>
                  <a:lnTo>
                    <a:pt x="419" y="6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4" name="object 5004" descr=""/>
            <p:cNvSpPr/>
            <p:nvPr/>
          </p:nvSpPr>
          <p:spPr>
            <a:xfrm>
              <a:off x="1471470" y="269952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536" y="0"/>
                  </a:moveTo>
                  <a:lnTo>
                    <a:pt x="965" y="12"/>
                  </a:lnTo>
                  <a:lnTo>
                    <a:pt x="139" y="25"/>
                  </a:lnTo>
                  <a:lnTo>
                    <a:pt x="0" y="482"/>
                  </a:lnTo>
                  <a:lnTo>
                    <a:pt x="76" y="876"/>
                  </a:lnTo>
                  <a:lnTo>
                    <a:pt x="165" y="1282"/>
                  </a:lnTo>
                  <a:lnTo>
                    <a:pt x="520" y="1612"/>
                  </a:lnTo>
                  <a:lnTo>
                    <a:pt x="1231" y="1333"/>
                  </a:lnTo>
                  <a:lnTo>
                    <a:pt x="1816" y="1117"/>
                  </a:lnTo>
                  <a:lnTo>
                    <a:pt x="2146" y="698"/>
                  </a:lnTo>
                  <a:lnTo>
                    <a:pt x="2095" y="469"/>
                  </a:lnTo>
                  <a:lnTo>
                    <a:pt x="2044" y="215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5" name="object 5005" descr=""/>
            <p:cNvSpPr/>
            <p:nvPr/>
          </p:nvSpPr>
          <p:spPr>
            <a:xfrm>
              <a:off x="1471508" y="269980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65" y="0"/>
                  </a:moveTo>
                  <a:lnTo>
                    <a:pt x="25" y="165"/>
                  </a:lnTo>
                  <a:lnTo>
                    <a:pt x="0" y="393"/>
                  </a:lnTo>
                  <a:lnTo>
                    <a:pt x="38" y="596"/>
                  </a:lnTo>
                  <a:lnTo>
                    <a:pt x="126" y="1003"/>
                  </a:lnTo>
                  <a:lnTo>
                    <a:pt x="482" y="1333"/>
                  </a:lnTo>
                  <a:lnTo>
                    <a:pt x="1193" y="1054"/>
                  </a:lnTo>
                  <a:lnTo>
                    <a:pt x="1574" y="914"/>
                  </a:lnTo>
                  <a:lnTo>
                    <a:pt x="1854" y="673"/>
                  </a:lnTo>
                  <a:lnTo>
                    <a:pt x="1981" y="469"/>
                  </a:lnTo>
                  <a:lnTo>
                    <a:pt x="1828" y="647"/>
                  </a:lnTo>
                  <a:lnTo>
                    <a:pt x="1587" y="838"/>
                  </a:lnTo>
                  <a:lnTo>
                    <a:pt x="1257" y="965"/>
                  </a:lnTo>
                  <a:lnTo>
                    <a:pt x="546" y="1231"/>
                  </a:lnTo>
                  <a:lnTo>
                    <a:pt x="190" y="901"/>
                  </a:lnTo>
                  <a:lnTo>
                    <a:pt x="101" y="507"/>
                  </a:lnTo>
                  <a:lnTo>
                    <a:pt x="76" y="342"/>
                  </a:lnTo>
                  <a:lnTo>
                    <a:pt x="76" y="152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6" name="object 5006" descr=""/>
            <p:cNvSpPr/>
            <p:nvPr/>
          </p:nvSpPr>
          <p:spPr>
            <a:xfrm>
              <a:off x="1472211" y="269968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292" y="0"/>
                  </a:moveTo>
                  <a:lnTo>
                    <a:pt x="114" y="25"/>
                  </a:lnTo>
                  <a:lnTo>
                    <a:pt x="0" y="215"/>
                  </a:lnTo>
                  <a:lnTo>
                    <a:pt x="126" y="203"/>
                  </a:lnTo>
                  <a:lnTo>
                    <a:pt x="279" y="165"/>
                  </a:lnTo>
                  <a:lnTo>
                    <a:pt x="457" y="165"/>
                  </a:lnTo>
                  <a:lnTo>
                    <a:pt x="609" y="203"/>
                  </a:lnTo>
                  <a:lnTo>
                    <a:pt x="431" y="12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7" name="object 5007" descr=""/>
            <p:cNvSpPr/>
            <p:nvPr/>
          </p:nvSpPr>
          <p:spPr>
            <a:xfrm>
              <a:off x="1472203" y="270401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825" y="0"/>
                  </a:moveTo>
                  <a:lnTo>
                    <a:pt x="393" y="622"/>
                  </a:lnTo>
                  <a:lnTo>
                    <a:pt x="38" y="1130"/>
                  </a:lnTo>
                  <a:lnTo>
                    <a:pt x="0" y="1663"/>
                  </a:lnTo>
                  <a:lnTo>
                    <a:pt x="152" y="1816"/>
                  </a:lnTo>
                  <a:lnTo>
                    <a:pt x="355" y="2006"/>
                  </a:lnTo>
                  <a:lnTo>
                    <a:pt x="889" y="1892"/>
                  </a:lnTo>
                  <a:lnTo>
                    <a:pt x="1346" y="1562"/>
                  </a:lnTo>
                  <a:lnTo>
                    <a:pt x="2032" y="1092"/>
                  </a:lnTo>
                  <a:lnTo>
                    <a:pt x="1892" y="634"/>
                  </a:lnTo>
                  <a:lnTo>
                    <a:pt x="1308" y="76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8" name="object 5008" descr=""/>
            <p:cNvSpPr/>
            <p:nvPr/>
          </p:nvSpPr>
          <p:spPr>
            <a:xfrm>
              <a:off x="1472266" y="270401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761" y="0"/>
                  </a:moveTo>
                  <a:lnTo>
                    <a:pt x="330" y="622"/>
                  </a:lnTo>
                  <a:lnTo>
                    <a:pt x="88" y="952"/>
                  </a:lnTo>
                  <a:lnTo>
                    <a:pt x="0" y="1308"/>
                  </a:lnTo>
                  <a:lnTo>
                    <a:pt x="0" y="1549"/>
                  </a:lnTo>
                  <a:lnTo>
                    <a:pt x="25" y="1308"/>
                  </a:lnTo>
                  <a:lnTo>
                    <a:pt x="126" y="1015"/>
                  </a:lnTo>
                  <a:lnTo>
                    <a:pt x="330" y="736"/>
                  </a:lnTo>
                  <a:lnTo>
                    <a:pt x="774" y="114"/>
                  </a:lnTo>
                  <a:lnTo>
                    <a:pt x="1257" y="177"/>
                  </a:lnTo>
                  <a:lnTo>
                    <a:pt x="1536" y="469"/>
                  </a:lnTo>
                  <a:lnTo>
                    <a:pt x="1752" y="736"/>
                  </a:lnTo>
                  <a:lnTo>
                    <a:pt x="1765" y="914"/>
                  </a:lnTo>
                  <a:lnTo>
                    <a:pt x="1803" y="698"/>
                  </a:lnTo>
                  <a:lnTo>
                    <a:pt x="1689" y="495"/>
                  </a:lnTo>
                  <a:lnTo>
                    <a:pt x="1536" y="355"/>
                  </a:lnTo>
                  <a:lnTo>
                    <a:pt x="1244" y="76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9" name="object 5009" descr=""/>
            <p:cNvSpPr/>
            <p:nvPr/>
          </p:nvSpPr>
          <p:spPr>
            <a:xfrm>
              <a:off x="1473025" y="270515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20" y="0"/>
                  </a:moveTo>
                  <a:lnTo>
                    <a:pt x="355" y="139"/>
                  </a:lnTo>
                  <a:lnTo>
                    <a:pt x="165" y="304"/>
                  </a:lnTo>
                  <a:lnTo>
                    <a:pt x="12" y="355"/>
                  </a:lnTo>
                  <a:lnTo>
                    <a:pt x="165" y="444"/>
                  </a:lnTo>
                  <a:lnTo>
                    <a:pt x="546" y="165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0" name="object 5010" descr=""/>
            <p:cNvSpPr/>
            <p:nvPr/>
          </p:nvSpPr>
          <p:spPr>
            <a:xfrm>
              <a:off x="1472138" y="268985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825" y="0"/>
                  </a:moveTo>
                  <a:lnTo>
                    <a:pt x="393" y="622"/>
                  </a:lnTo>
                  <a:lnTo>
                    <a:pt x="38" y="1130"/>
                  </a:lnTo>
                  <a:lnTo>
                    <a:pt x="0" y="1663"/>
                  </a:lnTo>
                  <a:lnTo>
                    <a:pt x="342" y="2006"/>
                  </a:lnTo>
                  <a:lnTo>
                    <a:pt x="889" y="1892"/>
                  </a:lnTo>
                  <a:lnTo>
                    <a:pt x="2032" y="1092"/>
                  </a:lnTo>
                  <a:lnTo>
                    <a:pt x="1892" y="634"/>
                  </a:lnTo>
                  <a:lnTo>
                    <a:pt x="1308" y="76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1" name="object 5011" descr=""/>
            <p:cNvSpPr/>
            <p:nvPr/>
          </p:nvSpPr>
          <p:spPr>
            <a:xfrm>
              <a:off x="1472201" y="268985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761" y="0"/>
                  </a:moveTo>
                  <a:lnTo>
                    <a:pt x="330" y="622"/>
                  </a:lnTo>
                  <a:lnTo>
                    <a:pt x="101" y="952"/>
                  </a:lnTo>
                  <a:lnTo>
                    <a:pt x="0" y="1308"/>
                  </a:lnTo>
                  <a:lnTo>
                    <a:pt x="0" y="1549"/>
                  </a:lnTo>
                  <a:lnTo>
                    <a:pt x="25" y="1320"/>
                  </a:lnTo>
                  <a:lnTo>
                    <a:pt x="126" y="1015"/>
                  </a:lnTo>
                  <a:lnTo>
                    <a:pt x="330" y="736"/>
                  </a:lnTo>
                  <a:lnTo>
                    <a:pt x="774" y="114"/>
                  </a:lnTo>
                  <a:lnTo>
                    <a:pt x="1257" y="190"/>
                  </a:lnTo>
                  <a:lnTo>
                    <a:pt x="1536" y="469"/>
                  </a:lnTo>
                  <a:lnTo>
                    <a:pt x="1752" y="749"/>
                  </a:lnTo>
                  <a:lnTo>
                    <a:pt x="1765" y="914"/>
                  </a:lnTo>
                  <a:lnTo>
                    <a:pt x="1790" y="698"/>
                  </a:lnTo>
                  <a:lnTo>
                    <a:pt x="1689" y="495"/>
                  </a:lnTo>
                  <a:lnTo>
                    <a:pt x="1536" y="355"/>
                  </a:lnTo>
                  <a:lnTo>
                    <a:pt x="1244" y="76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2" name="object 5012" descr=""/>
            <p:cNvSpPr/>
            <p:nvPr/>
          </p:nvSpPr>
          <p:spPr>
            <a:xfrm>
              <a:off x="1472961" y="269098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20" y="0"/>
                  </a:moveTo>
                  <a:lnTo>
                    <a:pt x="355" y="139"/>
                  </a:lnTo>
                  <a:lnTo>
                    <a:pt x="165" y="304"/>
                  </a:lnTo>
                  <a:lnTo>
                    <a:pt x="12" y="355"/>
                  </a:lnTo>
                  <a:lnTo>
                    <a:pt x="165" y="444"/>
                  </a:lnTo>
                  <a:lnTo>
                    <a:pt x="546" y="165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3" name="object 5013" descr=""/>
            <p:cNvSpPr/>
            <p:nvPr/>
          </p:nvSpPr>
          <p:spPr>
            <a:xfrm>
              <a:off x="1475522" y="270205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838" y="0"/>
                  </a:moveTo>
                  <a:lnTo>
                    <a:pt x="406" y="622"/>
                  </a:lnTo>
                  <a:lnTo>
                    <a:pt x="50" y="1130"/>
                  </a:lnTo>
                  <a:lnTo>
                    <a:pt x="0" y="1663"/>
                  </a:lnTo>
                  <a:lnTo>
                    <a:pt x="165" y="1816"/>
                  </a:lnTo>
                  <a:lnTo>
                    <a:pt x="355" y="2006"/>
                  </a:lnTo>
                  <a:lnTo>
                    <a:pt x="888" y="1892"/>
                  </a:lnTo>
                  <a:lnTo>
                    <a:pt x="1358" y="1562"/>
                  </a:lnTo>
                  <a:lnTo>
                    <a:pt x="2044" y="1092"/>
                  </a:lnTo>
                  <a:lnTo>
                    <a:pt x="1904" y="634"/>
                  </a:lnTo>
                  <a:lnTo>
                    <a:pt x="1320" y="76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4" name="object 5014" descr=""/>
            <p:cNvSpPr/>
            <p:nvPr/>
          </p:nvSpPr>
          <p:spPr>
            <a:xfrm>
              <a:off x="1475599" y="270205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761" y="0"/>
                  </a:moveTo>
                  <a:lnTo>
                    <a:pt x="330" y="622"/>
                  </a:lnTo>
                  <a:lnTo>
                    <a:pt x="88" y="952"/>
                  </a:lnTo>
                  <a:lnTo>
                    <a:pt x="0" y="1308"/>
                  </a:lnTo>
                  <a:lnTo>
                    <a:pt x="0" y="1549"/>
                  </a:lnTo>
                  <a:lnTo>
                    <a:pt x="25" y="1308"/>
                  </a:lnTo>
                  <a:lnTo>
                    <a:pt x="126" y="1015"/>
                  </a:lnTo>
                  <a:lnTo>
                    <a:pt x="330" y="736"/>
                  </a:lnTo>
                  <a:lnTo>
                    <a:pt x="774" y="114"/>
                  </a:lnTo>
                  <a:lnTo>
                    <a:pt x="1244" y="190"/>
                  </a:lnTo>
                  <a:lnTo>
                    <a:pt x="1536" y="469"/>
                  </a:lnTo>
                  <a:lnTo>
                    <a:pt x="1752" y="736"/>
                  </a:lnTo>
                  <a:lnTo>
                    <a:pt x="1765" y="914"/>
                  </a:lnTo>
                  <a:lnTo>
                    <a:pt x="1790" y="698"/>
                  </a:lnTo>
                  <a:lnTo>
                    <a:pt x="1689" y="495"/>
                  </a:lnTo>
                  <a:lnTo>
                    <a:pt x="1536" y="355"/>
                  </a:lnTo>
                  <a:lnTo>
                    <a:pt x="1244" y="76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5" name="object 5015" descr=""/>
            <p:cNvSpPr/>
            <p:nvPr/>
          </p:nvSpPr>
          <p:spPr>
            <a:xfrm>
              <a:off x="1476357" y="270319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20" y="0"/>
                  </a:moveTo>
                  <a:lnTo>
                    <a:pt x="355" y="139"/>
                  </a:lnTo>
                  <a:lnTo>
                    <a:pt x="165" y="304"/>
                  </a:lnTo>
                  <a:lnTo>
                    <a:pt x="12" y="355"/>
                  </a:lnTo>
                  <a:lnTo>
                    <a:pt x="165" y="444"/>
                  </a:lnTo>
                  <a:lnTo>
                    <a:pt x="546" y="165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6" name="object 5016" descr=""/>
            <p:cNvSpPr/>
            <p:nvPr/>
          </p:nvSpPr>
          <p:spPr>
            <a:xfrm>
              <a:off x="1468921" y="269244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825" y="0"/>
                  </a:moveTo>
                  <a:lnTo>
                    <a:pt x="596" y="38"/>
                  </a:lnTo>
                  <a:lnTo>
                    <a:pt x="330" y="63"/>
                  </a:lnTo>
                  <a:lnTo>
                    <a:pt x="88" y="546"/>
                  </a:lnTo>
                  <a:lnTo>
                    <a:pt x="0" y="1943"/>
                  </a:lnTo>
                  <a:lnTo>
                    <a:pt x="431" y="2120"/>
                  </a:lnTo>
                  <a:lnTo>
                    <a:pt x="838" y="2070"/>
                  </a:lnTo>
                  <a:lnTo>
                    <a:pt x="1244" y="2032"/>
                  </a:lnTo>
                  <a:lnTo>
                    <a:pt x="1600" y="1689"/>
                  </a:lnTo>
                  <a:lnTo>
                    <a:pt x="1384" y="965"/>
                  </a:lnTo>
                  <a:lnTo>
                    <a:pt x="1206" y="368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7" name="object 5017" descr=""/>
            <p:cNvSpPr/>
            <p:nvPr/>
          </p:nvSpPr>
          <p:spPr>
            <a:xfrm>
              <a:off x="1469175" y="269258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622" y="0"/>
                  </a:moveTo>
                  <a:lnTo>
                    <a:pt x="787" y="152"/>
                  </a:lnTo>
                  <a:lnTo>
                    <a:pt x="952" y="419"/>
                  </a:lnTo>
                  <a:lnTo>
                    <a:pt x="1041" y="762"/>
                  </a:lnTo>
                  <a:lnTo>
                    <a:pt x="1257" y="1485"/>
                  </a:lnTo>
                  <a:lnTo>
                    <a:pt x="901" y="1816"/>
                  </a:lnTo>
                  <a:lnTo>
                    <a:pt x="495" y="1866"/>
                  </a:lnTo>
                  <a:lnTo>
                    <a:pt x="317" y="1879"/>
                  </a:lnTo>
                  <a:lnTo>
                    <a:pt x="139" y="1866"/>
                  </a:lnTo>
                  <a:lnTo>
                    <a:pt x="0" y="1765"/>
                  </a:lnTo>
                  <a:lnTo>
                    <a:pt x="152" y="1917"/>
                  </a:lnTo>
                  <a:lnTo>
                    <a:pt x="380" y="1955"/>
                  </a:lnTo>
                  <a:lnTo>
                    <a:pt x="584" y="1930"/>
                  </a:lnTo>
                  <a:lnTo>
                    <a:pt x="990" y="1892"/>
                  </a:lnTo>
                  <a:lnTo>
                    <a:pt x="1346" y="1549"/>
                  </a:lnTo>
                  <a:lnTo>
                    <a:pt x="1130" y="825"/>
                  </a:lnTo>
                  <a:lnTo>
                    <a:pt x="1015" y="431"/>
                  </a:lnTo>
                  <a:lnTo>
                    <a:pt x="812" y="139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8" name="object 5018" descr=""/>
            <p:cNvSpPr/>
            <p:nvPr/>
          </p:nvSpPr>
          <p:spPr>
            <a:xfrm>
              <a:off x="1469122" y="2693168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90" y="0"/>
                  </a:moveTo>
                  <a:lnTo>
                    <a:pt x="38" y="165"/>
                  </a:lnTo>
                  <a:lnTo>
                    <a:pt x="0" y="342"/>
                  </a:lnTo>
                  <a:lnTo>
                    <a:pt x="12" y="520"/>
                  </a:lnTo>
                  <a:lnTo>
                    <a:pt x="127" y="647"/>
                  </a:lnTo>
                  <a:lnTo>
                    <a:pt x="190" y="520"/>
                  </a:lnTo>
                  <a:lnTo>
                    <a:pt x="165" y="368"/>
                  </a:lnTo>
                  <a:lnTo>
                    <a:pt x="165" y="241"/>
                  </a:lnTo>
                  <a:lnTo>
                    <a:pt x="241" y="7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9" name="object 5019" descr=""/>
            <p:cNvSpPr/>
            <p:nvPr/>
          </p:nvSpPr>
          <p:spPr>
            <a:xfrm>
              <a:off x="1471241" y="270287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558" y="0"/>
                  </a:moveTo>
                  <a:lnTo>
                    <a:pt x="101" y="177"/>
                  </a:lnTo>
                  <a:lnTo>
                    <a:pt x="50" y="939"/>
                  </a:lnTo>
                  <a:lnTo>
                    <a:pt x="0" y="1562"/>
                  </a:lnTo>
                  <a:lnTo>
                    <a:pt x="241" y="2031"/>
                  </a:lnTo>
                  <a:lnTo>
                    <a:pt x="457" y="2095"/>
                  </a:lnTo>
                  <a:lnTo>
                    <a:pt x="723" y="2158"/>
                  </a:lnTo>
                  <a:lnTo>
                    <a:pt x="1117" y="1790"/>
                  </a:lnTo>
                  <a:lnTo>
                    <a:pt x="1358" y="1257"/>
                  </a:lnTo>
                  <a:lnTo>
                    <a:pt x="1689" y="507"/>
                  </a:lnTo>
                  <a:lnTo>
                    <a:pt x="1346" y="190"/>
                  </a:lnTo>
                  <a:lnTo>
                    <a:pt x="952" y="88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0" name="object 5020" descr=""/>
            <p:cNvSpPr/>
            <p:nvPr/>
          </p:nvSpPr>
          <p:spPr>
            <a:xfrm>
              <a:off x="1471267" y="270287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533" y="0"/>
                  </a:moveTo>
                  <a:lnTo>
                    <a:pt x="76" y="177"/>
                  </a:lnTo>
                  <a:lnTo>
                    <a:pt x="25" y="939"/>
                  </a:lnTo>
                  <a:lnTo>
                    <a:pt x="0" y="1346"/>
                  </a:lnTo>
                  <a:lnTo>
                    <a:pt x="88" y="1689"/>
                  </a:lnTo>
                  <a:lnTo>
                    <a:pt x="215" y="1904"/>
                  </a:lnTo>
                  <a:lnTo>
                    <a:pt x="114" y="1689"/>
                  </a:lnTo>
                  <a:lnTo>
                    <a:pt x="50" y="1384"/>
                  </a:lnTo>
                  <a:lnTo>
                    <a:pt x="88" y="1028"/>
                  </a:lnTo>
                  <a:lnTo>
                    <a:pt x="139" y="279"/>
                  </a:lnTo>
                  <a:lnTo>
                    <a:pt x="596" y="88"/>
                  </a:lnTo>
                  <a:lnTo>
                    <a:pt x="977" y="190"/>
                  </a:lnTo>
                  <a:lnTo>
                    <a:pt x="1155" y="228"/>
                  </a:lnTo>
                  <a:lnTo>
                    <a:pt x="1308" y="317"/>
                  </a:lnTo>
                  <a:lnTo>
                    <a:pt x="1409" y="457"/>
                  </a:lnTo>
                  <a:lnTo>
                    <a:pt x="1320" y="253"/>
                  </a:lnTo>
                  <a:lnTo>
                    <a:pt x="1130" y="139"/>
                  </a:lnTo>
                  <a:lnTo>
                    <a:pt x="927" y="88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1" name="object 5021" descr=""/>
            <p:cNvSpPr/>
            <p:nvPr/>
          </p:nvSpPr>
          <p:spPr>
            <a:xfrm>
              <a:off x="1472114" y="270377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253" y="0"/>
                  </a:moveTo>
                  <a:lnTo>
                    <a:pt x="190" y="190"/>
                  </a:lnTo>
                  <a:lnTo>
                    <a:pt x="139" y="355"/>
                  </a:lnTo>
                  <a:lnTo>
                    <a:pt x="50" y="495"/>
                  </a:lnTo>
                  <a:lnTo>
                    <a:pt x="228" y="508"/>
                  </a:lnTo>
                  <a:lnTo>
                    <a:pt x="330" y="355"/>
                  </a:lnTo>
                  <a:lnTo>
                    <a:pt x="368" y="177"/>
                  </a:lnTo>
                  <a:lnTo>
                    <a:pt x="304" y="25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2" name="object 5022" descr=""/>
            <p:cNvSpPr/>
            <p:nvPr/>
          </p:nvSpPr>
          <p:spPr>
            <a:xfrm>
              <a:off x="1474365" y="269965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930" y="0"/>
                  </a:moveTo>
                  <a:lnTo>
                    <a:pt x="1168" y="0"/>
                  </a:lnTo>
                  <a:lnTo>
                    <a:pt x="546" y="0"/>
                  </a:lnTo>
                  <a:lnTo>
                    <a:pt x="88" y="266"/>
                  </a:lnTo>
                  <a:lnTo>
                    <a:pt x="0" y="749"/>
                  </a:lnTo>
                  <a:lnTo>
                    <a:pt x="393" y="1130"/>
                  </a:lnTo>
                  <a:lnTo>
                    <a:pt x="939" y="1320"/>
                  </a:lnTo>
                  <a:lnTo>
                    <a:pt x="1714" y="1612"/>
                  </a:lnTo>
                  <a:lnTo>
                    <a:pt x="2006" y="1231"/>
                  </a:lnTo>
                  <a:lnTo>
                    <a:pt x="2082" y="838"/>
                  </a:lnTo>
                  <a:lnTo>
                    <a:pt x="2146" y="444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3" name="object 5023" descr=""/>
            <p:cNvSpPr/>
            <p:nvPr/>
          </p:nvSpPr>
          <p:spPr>
            <a:xfrm>
              <a:off x="1474594" y="269965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701" y="0"/>
                  </a:moveTo>
                  <a:lnTo>
                    <a:pt x="939" y="0"/>
                  </a:lnTo>
                  <a:lnTo>
                    <a:pt x="533" y="0"/>
                  </a:lnTo>
                  <a:lnTo>
                    <a:pt x="190" y="114"/>
                  </a:lnTo>
                  <a:lnTo>
                    <a:pt x="0" y="254"/>
                  </a:lnTo>
                  <a:lnTo>
                    <a:pt x="190" y="139"/>
                  </a:lnTo>
                  <a:lnTo>
                    <a:pt x="495" y="63"/>
                  </a:lnTo>
                  <a:lnTo>
                    <a:pt x="850" y="63"/>
                  </a:lnTo>
                  <a:lnTo>
                    <a:pt x="1612" y="76"/>
                  </a:lnTo>
                  <a:lnTo>
                    <a:pt x="1828" y="508"/>
                  </a:lnTo>
                  <a:lnTo>
                    <a:pt x="1752" y="901"/>
                  </a:lnTo>
                  <a:lnTo>
                    <a:pt x="1727" y="1079"/>
                  </a:lnTo>
                  <a:lnTo>
                    <a:pt x="1650" y="1244"/>
                  </a:lnTo>
                  <a:lnTo>
                    <a:pt x="1816" y="1041"/>
                  </a:lnTo>
                  <a:lnTo>
                    <a:pt x="1854" y="838"/>
                  </a:lnTo>
                  <a:lnTo>
                    <a:pt x="1917" y="44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4" name="object 5024" descr=""/>
            <p:cNvSpPr/>
            <p:nvPr/>
          </p:nvSpPr>
          <p:spPr>
            <a:xfrm>
              <a:off x="1475021" y="270051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76" y="0"/>
                  </a:moveTo>
                  <a:lnTo>
                    <a:pt x="114" y="215"/>
                  </a:lnTo>
                  <a:lnTo>
                    <a:pt x="266" y="304"/>
                  </a:lnTo>
                  <a:lnTo>
                    <a:pt x="444" y="342"/>
                  </a:lnTo>
                  <a:lnTo>
                    <a:pt x="584" y="304"/>
                  </a:lnTo>
                  <a:lnTo>
                    <a:pt x="342" y="152"/>
                  </a:lnTo>
                  <a:lnTo>
                    <a:pt x="139" y="63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5" name="object 5025" descr=""/>
            <p:cNvSpPr/>
            <p:nvPr/>
          </p:nvSpPr>
          <p:spPr>
            <a:xfrm>
              <a:off x="1469214" y="270404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066" y="0"/>
                  </a:moveTo>
                  <a:lnTo>
                    <a:pt x="673" y="114"/>
                  </a:lnTo>
                  <a:lnTo>
                    <a:pt x="292" y="241"/>
                  </a:lnTo>
                  <a:lnTo>
                    <a:pt x="0" y="634"/>
                  </a:lnTo>
                  <a:lnTo>
                    <a:pt x="342" y="1308"/>
                  </a:lnTo>
                  <a:lnTo>
                    <a:pt x="622" y="1866"/>
                  </a:lnTo>
                  <a:lnTo>
                    <a:pt x="1066" y="2146"/>
                  </a:lnTo>
                  <a:lnTo>
                    <a:pt x="1536" y="2006"/>
                  </a:lnTo>
                  <a:lnTo>
                    <a:pt x="1701" y="1485"/>
                  </a:lnTo>
                  <a:lnTo>
                    <a:pt x="1625" y="914"/>
                  </a:lnTo>
                  <a:lnTo>
                    <a:pt x="1536" y="88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6" name="object 5026" descr=""/>
            <p:cNvSpPr/>
            <p:nvPr/>
          </p:nvSpPr>
          <p:spPr>
            <a:xfrm>
              <a:off x="1469214" y="270409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104" y="0"/>
                  </a:moveTo>
                  <a:lnTo>
                    <a:pt x="876" y="0"/>
                  </a:lnTo>
                  <a:lnTo>
                    <a:pt x="673" y="63"/>
                  </a:lnTo>
                  <a:lnTo>
                    <a:pt x="292" y="190"/>
                  </a:lnTo>
                  <a:lnTo>
                    <a:pt x="0" y="584"/>
                  </a:lnTo>
                  <a:lnTo>
                    <a:pt x="342" y="1257"/>
                  </a:lnTo>
                  <a:lnTo>
                    <a:pt x="520" y="1625"/>
                  </a:lnTo>
                  <a:lnTo>
                    <a:pt x="787" y="1879"/>
                  </a:lnTo>
                  <a:lnTo>
                    <a:pt x="1003" y="1981"/>
                  </a:lnTo>
                  <a:lnTo>
                    <a:pt x="812" y="1854"/>
                  </a:lnTo>
                  <a:lnTo>
                    <a:pt x="596" y="1625"/>
                  </a:lnTo>
                  <a:lnTo>
                    <a:pt x="444" y="1308"/>
                  </a:lnTo>
                  <a:lnTo>
                    <a:pt x="101" y="622"/>
                  </a:lnTo>
                  <a:lnTo>
                    <a:pt x="393" y="241"/>
                  </a:lnTo>
                  <a:lnTo>
                    <a:pt x="774" y="114"/>
                  </a:lnTo>
                  <a:lnTo>
                    <a:pt x="939" y="63"/>
                  </a:lnTo>
                  <a:lnTo>
                    <a:pt x="1130" y="63"/>
                  </a:lnTo>
                  <a:lnTo>
                    <a:pt x="1282" y="1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7" name="object 5027" descr=""/>
            <p:cNvSpPr/>
            <p:nvPr/>
          </p:nvSpPr>
          <p:spPr>
            <a:xfrm>
              <a:off x="1470461" y="270476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01" y="0"/>
                  </a:moveTo>
                  <a:lnTo>
                    <a:pt x="25" y="126"/>
                  </a:lnTo>
                  <a:lnTo>
                    <a:pt x="76" y="279"/>
                  </a:lnTo>
                  <a:lnTo>
                    <a:pt x="88" y="444"/>
                  </a:lnTo>
                  <a:lnTo>
                    <a:pt x="63" y="584"/>
                  </a:lnTo>
                  <a:lnTo>
                    <a:pt x="203" y="571"/>
                  </a:lnTo>
                  <a:lnTo>
                    <a:pt x="241" y="215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8" name="object 5028" descr=""/>
            <p:cNvSpPr/>
            <p:nvPr/>
          </p:nvSpPr>
          <p:spPr>
            <a:xfrm>
              <a:off x="1476190" y="271659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447" y="0"/>
                  </a:moveTo>
                  <a:lnTo>
                    <a:pt x="63" y="241"/>
                  </a:lnTo>
                  <a:lnTo>
                    <a:pt x="0" y="711"/>
                  </a:lnTo>
                  <a:lnTo>
                    <a:pt x="279" y="1473"/>
                  </a:lnTo>
                  <a:lnTo>
                    <a:pt x="685" y="1739"/>
                  </a:lnTo>
                  <a:lnTo>
                    <a:pt x="1346" y="1358"/>
                  </a:lnTo>
                  <a:lnTo>
                    <a:pt x="1879" y="1054"/>
                  </a:lnTo>
                  <a:lnTo>
                    <a:pt x="2146" y="584"/>
                  </a:lnTo>
                  <a:lnTo>
                    <a:pt x="2070" y="368"/>
                  </a:lnTo>
                  <a:lnTo>
                    <a:pt x="1968" y="126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9" name="object 5029" descr=""/>
            <p:cNvSpPr/>
            <p:nvPr/>
          </p:nvSpPr>
          <p:spPr>
            <a:xfrm>
              <a:off x="1476241" y="271707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69">
                  <a:moveTo>
                    <a:pt x="114" y="0"/>
                  </a:moveTo>
                  <a:lnTo>
                    <a:pt x="0" y="190"/>
                  </a:lnTo>
                  <a:lnTo>
                    <a:pt x="12" y="406"/>
                  </a:lnTo>
                  <a:lnTo>
                    <a:pt x="228" y="990"/>
                  </a:lnTo>
                  <a:lnTo>
                    <a:pt x="635" y="1257"/>
                  </a:lnTo>
                  <a:lnTo>
                    <a:pt x="1295" y="876"/>
                  </a:lnTo>
                  <a:lnTo>
                    <a:pt x="1651" y="673"/>
                  </a:lnTo>
                  <a:lnTo>
                    <a:pt x="1879" y="406"/>
                  </a:lnTo>
                  <a:lnTo>
                    <a:pt x="1981" y="177"/>
                  </a:lnTo>
                  <a:lnTo>
                    <a:pt x="1866" y="380"/>
                  </a:lnTo>
                  <a:lnTo>
                    <a:pt x="1651" y="596"/>
                  </a:lnTo>
                  <a:lnTo>
                    <a:pt x="685" y="1155"/>
                  </a:lnTo>
                  <a:lnTo>
                    <a:pt x="279" y="876"/>
                  </a:lnTo>
                  <a:lnTo>
                    <a:pt x="76" y="342"/>
                  </a:lnTo>
                  <a:lnTo>
                    <a:pt x="50" y="165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0" name="object 5030" descr=""/>
            <p:cNvSpPr/>
            <p:nvPr/>
          </p:nvSpPr>
          <p:spPr>
            <a:xfrm>
              <a:off x="1476894" y="271682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444" y="0"/>
                  </a:moveTo>
                  <a:lnTo>
                    <a:pt x="266" y="0"/>
                  </a:lnTo>
                  <a:lnTo>
                    <a:pt x="88" y="63"/>
                  </a:lnTo>
                  <a:lnTo>
                    <a:pt x="0" y="266"/>
                  </a:lnTo>
                  <a:lnTo>
                    <a:pt x="215" y="203"/>
                  </a:lnTo>
                  <a:lnTo>
                    <a:pt x="368" y="152"/>
                  </a:lnTo>
                  <a:lnTo>
                    <a:pt x="533" y="152"/>
                  </a:lnTo>
                  <a:lnTo>
                    <a:pt x="508" y="12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1" name="object 5031" descr=""/>
            <p:cNvSpPr/>
            <p:nvPr/>
          </p:nvSpPr>
          <p:spPr>
            <a:xfrm>
              <a:off x="1474984" y="271288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511" y="0"/>
                  </a:moveTo>
                  <a:lnTo>
                    <a:pt x="114" y="88"/>
                  </a:lnTo>
                  <a:lnTo>
                    <a:pt x="0" y="546"/>
                  </a:lnTo>
                  <a:lnTo>
                    <a:pt x="88" y="939"/>
                  </a:lnTo>
                  <a:lnTo>
                    <a:pt x="190" y="1333"/>
                  </a:lnTo>
                  <a:lnTo>
                    <a:pt x="558" y="1650"/>
                  </a:lnTo>
                  <a:lnTo>
                    <a:pt x="1257" y="1346"/>
                  </a:lnTo>
                  <a:lnTo>
                    <a:pt x="1828" y="1104"/>
                  </a:lnTo>
                  <a:lnTo>
                    <a:pt x="2146" y="673"/>
                  </a:lnTo>
                  <a:lnTo>
                    <a:pt x="2032" y="19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2" name="object 5032" descr=""/>
            <p:cNvSpPr/>
            <p:nvPr/>
          </p:nvSpPr>
          <p:spPr>
            <a:xfrm>
              <a:off x="1475022" y="271321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52" y="0"/>
                  </a:moveTo>
                  <a:lnTo>
                    <a:pt x="12" y="177"/>
                  </a:lnTo>
                  <a:lnTo>
                    <a:pt x="0" y="406"/>
                  </a:lnTo>
                  <a:lnTo>
                    <a:pt x="152" y="1003"/>
                  </a:lnTo>
                  <a:lnTo>
                    <a:pt x="520" y="1320"/>
                  </a:lnTo>
                  <a:lnTo>
                    <a:pt x="1219" y="1016"/>
                  </a:lnTo>
                  <a:lnTo>
                    <a:pt x="1600" y="850"/>
                  </a:lnTo>
                  <a:lnTo>
                    <a:pt x="1866" y="609"/>
                  </a:lnTo>
                  <a:lnTo>
                    <a:pt x="1981" y="406"/>
                  </a:lnTo>
                  <a:lnTo>
                    <a:pt x="1841" y="584"/>
                  </a:lnTo>
                  <a:lnTo>
                    <a:pt x="1600" y="787"/>
                  </a:lnTo>
                  <a:lnTo>
                    <a:pt x="1270" y="914"/>
                  </a:lnTo>
                  <a:lnTo>
                    <a:pt x="571" y="1219"/>
                  </a:lnTo>
                  <a:lnTo>
                    <a:pt x="203" y="901"/>
                  </a:lnTo>
                  <a:lnTo>
                    <a:pt x="76" y="342"/>
                  </a:lnTo>
                  <a:lnTo>
                    <a:pt x="76" y="15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3" name="object 5033" descr=""/>
            <p:cNvSpPr/>
            <p:nvPr/>
          </p:nvSpPr>
          <p:spPr>
            <a:xfrm>
              <a:off x="1475712" y="271306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368" y="0"/>
                  </a:moveTo>
                  <a:lnTo>
                    <a:pt x="177" y="12"/>
                  </a:lnTo>
                  <a:lnTo>
                    <a:pt x="12" y="127"/>
                  </a:lnTo>
                  <a:lnTo>
                    <a:pt x="215" y="190"/>
                  </a:lnTo>
                  <a:lnTo>
                    <a:pt x="368" y="165"/>
                  </a:lnTo>
                  <a:lnTo>
                    <a:pt x="507" y="177"/>
                  </a:lnTo>
                  <a:lnTo>
                    <a:pt x="647" y="177"/>
                  </a:lnTo>
                  <a:lnTo>
                    <a:pt x="533" y="38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4" name="object 5034" descr=""/>
            <p:cNvSpPr/>
            <p:nvPr/>
          </p:nvSpPr>
          <p:spPr>
            <a:xfrm>
              <a:off x="1474034" y="271080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447" y="0"/>
                  </a:moveTo>
                  <a:lnTo>
                    <a:pt x="63" y="241"/>
                  </a:lnTo>
                  <a:lnTo>
                    <a:pt x="0" y="711"/>
                  </a:lnTo>
                  <a:lnTo>
                    <a:pt x="279" y="1473"/>
                  </a:lnTo>
                  <a:lnTo>
                    <a:pt x="685" y="1739"/>
                  </a:lnTo>
                  <a:lnTo>
                    <a:pt x="1346" y="1358"/>
                  </a:lnTo>
                  <a:lnTo>
                    <a:pt x="1879" y="1054"/>
                  </a:lnTo>
                  <a:lnTo>
                    <a:pt x="2146" y="584"/>
                  </a:lnTo>
                  <a:lnTo>
                    <a:pt x="2070" y="368"/>
                  </a:lnTo>
                  <a:lnTo>
                    <a:pt x="1968" y="126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5" name="object 5035" descr=""/>
            <p:cNvSpPr/>
            <p:nvPr/>
          </p:nvSpPr>
          <p:spPr>
            <a:xfrm>
              <a:off x="1474085" y="2711285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69">
                  <a:moveTo>
                    <a:pt x="114" y="0"/>
                  </a:moveTo>
                  <a:lnTo>
                    <a:pt x="0" y="190"/>
                  </a:lnTo>
                  <a:lnTo>
                    <a:pt x="12" y="406"/>
                  </a:lnTo>
                  <a:lnTo>
                    <a:pt x="228" y="990"/>
                  </a:lnTo>
                  <a:lnTo>
                    <a:pt x="635" y="1257"/>
                  </a:lnTo>
                  <a:lnTo>
                    <a:pt x="1295" y="876"/>
                  </a:lnTo>
                  <a:lnTo>
                    <a:pt x="1651" y="673"/>
                  </a:lnTo>
                  <a:lnTo>
                    <a:pt x="1892" y="406"/>
                  </a:lnTo>
                  <a:lnTo>
                    <a:pt x="1981" y="177"/>
                  </a:lnTo>
                  <a:lnTo>
                    <a:pt x="1866" y="380"/>
                  </a:lnTo>
                  <a:lnTo>
                    <a:pt x="1651" y="596"/>
                  </a:lnTo>
                  <a:lnTo>
                    <a:pt x="1346" y="774"/>
                  </a:lnTo>
                  <a:lnTo>
                    <a:pt x="673" y="1155"/>
                  </a:lnTo>
                  <a:lnTo>
                    <a:pt x="279" y="876"/>
                  </a:lnTo>
                  <a:lnTo>
                    <a:pt x="76" y="342"/>
                  </a:lnTo>
                  <a:lnTo>
                    <a:pt x="50" y="165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6" name="object 5036" descr=""/>
            <p:cNvSpPr/>
            <p:nvPr/>
          </p:nvSpPr>
          <p:spPr>
            <a:xfrm>
              <a:off x="1474737" y="271103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44" y="0"/>
                  </a:moveTo>
                  <a:lnTo>
                    <a:pt x="266" y="0"/>
                  </a:lnTo>
                  <a:lnTo>
                    <a:pt x="88" y="63"/>
                  </a:lnTo>
                  <a:lnTo>
                    <a:pt x="0" y="253"/>
                  </a:lnTo>
                  <a:lnTo>
                    <a:pt x="215" y="203"/>
                  </a:lnTo>
                  <a:lnTo>
                    <a:pt x="368" y="152"/>
                  </a:lnTo>
                  <a:lnTo>
                    <a:pt x="533" y="152"/>
                  </a:lnTo>
                  <a:lnTo>
                    <a:pt x="508" y="12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7" name="object 5037" descr=""/>
            <p:cNvSpPr/>
            <p:nvPr/>
          </p:nvSpPr>
          <p:spPr>
            <a:xfrm>
              <a:off x="1469685" y="271113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092" y="0"/>
                  </a:moveTo>
                  <a:lnTo>
                    <a:pt x="596" y="0"/>
                  </a:lnTo>
                  <a:lnTo>
                    <a:pt x="266" y="685"/>
                  </a:lnTo>
                  <a:lnTo>
                    <a:pt x="0" y="1244"/>
                  </a:lnTo>
                  <a:lnTo>
                    <a:pt x="38" y="1777"/>
                  </a:lnTo>
                  <a:lnTo>
                    <a:pt x="228" y="1904"/>
                  </a:lnTo>
                  <a:lnTo>
                    <a:pt x="444" y="2057"/>
                  </a:lnTo>
                  <a:lnTo>
                    <a:pt x="952" y="1866"/>
                  </a:lnTo>
                  <a:lnTo>
                    <a:pt x="1358" y="1460"/>
                  </a:lnTo>
                  <a:lnTo>
                    <a:pt x="1955" y="888"/>
                  </a:lnTo>
                  <a:lnTo>
                    <a:pt x="1739" y="469"/>
                  </a:lnTo>
                  <a:lnTo>
                    <a:pt x="1422" y="22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8" name="object 5038" descr=""/>
            <p:cNvSpPr/>
            <p:nvPr/>
          </p:nvSpPr>
          <p:spPr>
            <a:xfrm>
              <a:off x="1469724" y="271113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054" y="0"/>
                  </a:moveTo>
                  <a:lnTo>
                    <a:pt x="558" y="0"/>
                  </a:lnTo>
                  <a:lnTo>
                    <a:pt x="228" y="685"/>
                  </a:lnTo>
                  <a:lnTo>
                    <a:pt x="50" y="1054"/>
                  </a:lnTo>
                  <a:lnTo>
                    <a:pt x="0" y="1409"/>
                  </a:lnTo>
                  <a:lnTo>
                    <a:pt x="50" y="1650"/>
                  </a:lnTo>
                  <a:lnTo>
                    <a:pt x="38" y="1422"/>
                  </a:lnTo>
                  <a:lnTo>
                    <a:pt x="88" y="1104"/>
                  </a:lnTo>
                  <a:lnTo>
                    <a:pt x="254" y="800"/>
                  </a:lnTo>
                  <a:lnTo>
                    <a:pt x="584" y="114"/>
                  </a:lnTo>
                  <a:lnTo>
                    <a:pt x="1066" y="114"/>
                  </a:lnTo>
                  <a:lnTo>
                    <a:pt x="1397" y="342"/>
                  </a:lnTo>
                  <a:lnTo>
                    <a:pt x="1536" y="444"/>
                  </a:lnTo>
                  <a:lnTo>
                    <a:pt x="1651" y="584"/>
                  </a:lnTo>
                  <a:lnTo>
                    <a:pt x="1701" y="749"/>
                  </a:lnTo>
                  <a:lnTo>
                    <a:pt x="1689" y="533"/>
                  </a:lnTo>
                  <a:lnTo>
                    <a:pt x="1549" y="355"/>
                  </a:lnTo>
                  <a:lnTo>
                    <a:pt x="1384" y="228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9" name="object 5039" descr=""/>
            <p:cNvSpPr/>
            <p:nvPr/>
          </p:nvSpPr>
          <p:spPr>
            <a:xfrm>
              <a:off x="1470512" y="271218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57" y="0"/>
                  </a:moveTo>
                  <a:lnTo>
                    <a:pt x="317" y="152"/>
                  </a:lnTo>
                  <a:lnTo>
                    <a:pt x="25" y="393"/>
                  </a:lnTo>
                  <a:lnTo>
                    <a:pt x="177" y="482"/>
                  </a:lnTo>
                  <a:lnTo>
                    <a:pt x="330" y="406"/>
                  </a:lnTo>
                  <a:lnTo>
                    <a:pt x="469" y="266"/>
                  </a:lnTo>
                  <a:lnTo>
                    <a:pt x="508" y="12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0" name="object 5040" descr=""/>
            <p:cNvSpPr/>
            <p:nvPr/>
          </p:nvSpPr>
          <p:spPr>
            <a:xfrm>
              <a:off x="1471065" y="271211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092" y="0"/>
                  </a:moveTo>
                  <a:lnTo>
                    <a:pt x="596" y="0"/>
                  </a:lnTo>
                  <a:lnTo>
                    <a:pt x="266" y="685"/>
                  </a:lnTo>
                  <a:lnTo>
                    <a:pt x="0" y="1244"/>
                  </a:lnTo>
                  <a:lnTo>
                    <a:pt x="38" y="1777"/>
                  </a:lnTo>
                  <a:lnTo>
                    <a:pt x="228" y="1904"/>
                  </a:lnTo>
                  <a:lnTo>
                    <a:pt x="444" y="2057"/>
                  </a:lnTo>
                  <a:lnTo>
                    <a:pt x="952" y="1866"/>
                  </a:lnTo>
                  <a:lnTo>
                    <a:pt x="1358" y="1460"/>
                  </a:lnTo>
                  <a:lnTo>
                    <a:pt x="1955" y="888"/>
                  </a:lnTo>
                  <a:lnTo>
                    <a:pt x="1739" y="469"/>
                  </a:lnTo>
                  <a:lnTo>
                    <a:pt x="1422" y="22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1" name="object 5041" descr=""/>
            <p:cNvSpPr/>
            <p:nvPr/>
          </p:nvSpPr>
          <p:spPr>
            <a:xfrm>
              <a:off x="1471103" y="271211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054" y="0"/>
                  </a:moveTo>
                  <a:lnTo>
                    <a:pt x="558" y="0"/>
                  </a:lnTo>
                  <a:lnTo>
                    <a:pt x="228" y="685"/>
                  </a:lnTo>
                  <a:lnTo>
                    <a:pt x="50" y="1054"/>
                  </a:lnTo>
                  <a:lnTo>
                    <a:pt x="0" y="1409"/>
                  </a:lnTo>
                  <a:lnTo>
                    <a:pt x="50" y="1650"/>
                  </a:lnTo>
                  <a:lnTo>
                    <a:pt x="38" y="1422"/>
                  </a:lnTo>
                  <a:lnTo>
                    <a:pt x="88" y="1104"/>
                  </a:lnTo>
                  <a:lnTo>
                    <a:pt x="254" y="800"/>
                  </a:lnTo>
                  <a:lnTo>
                    <a:pt x="584" y="114"/>
                  </a:lnTo>
                  <a:lnTo>
                    <a:pt x="1066" y="114"/>
                  </a:lnTo>
                  <a:lnTo>
                    <a:pt x="1397" y="342"/>
                  </a:lnTo>
                  <a:lnTo>
                    <a:pt x="1536" y="444"/>
                  </a:lnTo>
                  <a:lnTo>
                    <a:pt x="1651" y="584"/>
                  </a:lnTo>
                  <a:lnTo>
                    <a:pt x="1701" y="749"/>
                  </a:lnTo>
                  <a:lnTo>
                    <a:pt x="1689" y="533"/>
                  </a:lnTo>
                  <a:lnTo>
                    <a:pt x="1549" y="355"/>
                  </a:lnTo>
                  <a:lnTo>
                    <a:pt x="1384" y="228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2" name="object 5042" descr=""/>
            <p:cNvSpPr/>
            <p:nvPr/>
          </p:nvSpPr>
          <p:spPr>
            <a:xfrm>
              <a:off x="1471890" y="271317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57" y="0"/>
                  </a:moveTo>
                  <a:lnTo>
                    <a:pt x="317" y="152"/>
                  </a:lnTo>
                  <a:lnTo>
                    <a:pt x="25" y="393"/>
                  </a:lnTo>
                  <a:lnTo>
                    <a:pt x="177" y="482"/>
                  </a:lnTo>
                  <a:lnTo>
                    <a:pt x="330" y="406"/>
                  </a:lnTo>
                  <a:lnTo>
                    <a:pt x="469" y="266"/>
                  </a:lnTo>
                  <a:lnTo>
                    <a:pt x="508" y="12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3" name="object 5043" descr=""/>
            <p:cNvSpPr/>
            <p:nvPr/>
          </p:nvSpPr>
          <p:spPr>
            <a:xfrm>
              <a:off x="1471656" y="270165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079" y="0"/>
                  </a:moveTo>
                  <a:lnTo>
                    <a:pt x="596" y="0"/>
                  </a:lnTo>
                  <a:lnTo>
                    <a:pt x="266" y="685"/>
                  </a:lnTo>
                  <a:lnTo>
                    <a:pt x="0" y="1244"/>
                  </a:lnTo>
                  <a:lnTo>
                    <a:pt x="38" y="1777"/>
                  </a:lnTo>
                  <a:lnTo>
                    <a:pt x="228" y="1904"/>
                  </a:lnTo>
                  <a:lnTo>
                    <a:pt x="444" y="2057"/>
                  </a:lnTo>
                  <a:lnTo>
                    <a:pt x="952" y="1866"/>
                  </a:lnTo>
                  <a:lnTo>
                    <a:pt x="1358" y="1460"/>
                  </a:lnTo>
                  <a:lnTo>
                    <a:pt x="1955" y="888"/>
                  </a:lnTo>
                  <a:lnTo>
                    <a:pt x="1739" y="469"/>
                  </a:lnTo>
                  <a:lnTo>
                    <a:pt x="1422" y="228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4" name="object 5044" descr=""/>
            <p:cNvSpPr/>
            <p:nvPr/>
          </p:nvSpPr>
          <p:spPr>
            <a:xfrm>
              <a:off x="1471695" y="270165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041" y="0"/>
                  </a:moveTo>
                  <a:lnTo>
                    <a:pt x="558" y="0"/>
                  </a:lnTo>
                  <a:lnTo>
                    <a:pt x="228" y="685"/>
                  </a:lnTo>
                  <a:lnTo>
                    <a:pt x="50" y="1054"/>
                  </a:lnTo>
                  <a:lnTo>
                    <a:pt x="0" y="1409"/>
                  </a:lnTo>
                  <a:lnTo>
                    <a:pt x="50" y="1650"/>
                  </a:lnTo>
                  <a:lnTo>
                    <a:pt x="38" y="1422"/>
                  </a:lnTo>
                  <a:lnTo>
                    <a:pt x="88" y="1104"/>
                  </a:lnTo>
                  <a:lnTo>
                    <a:pt x="254" y="800"/>
                  </a:lnTo>
                  <a:lnTo>
                    <a:pt x="584" y="114"/>
                  </a:lnTo>
                  <a:lnTo>
                    <a:pt x="1066" y="114"/>
                  </a:lnTo>
                  <a:lnTo>
                    <a:pt x="1397" y="342"/>
                  </a:lnTo>
                  <a:lnTo>
                    <a:pt x="1536" y="444"/>
                  </a:lnTo>
                  <a:lnTo>
                    <a:pt x="1651" y="584"/>
                  </a:lnTo>
                  <a:lnTo>
                    <a:pt x="1701" y="749"/>
                  </a:lnTo>
                  <a:lnTo>
                    <a:pt x="1689" y="533"/>
                  </a:lnTo>
                  <a:lnTo>
                    <a:pt x="1549" y="355"/>
                  </a:lnTo>
                  <a:lnTo>
                    <a:pt x="1384" y="228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5" name="object 5045" descr=""/>
            <p:cNvSpPr/>
            <p:nvPr/>
          </p:nvSpPr>
          <p:spPr>
            <a:xfrm>
              <a:off x="1472482" y="27027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57" y="0"/>
                  </a:moveTo>
                  <a:lnTo>
                    <a:pt x="317" y="152"/>
                  </a:lnTo>
                  <a:lnTo>
                    <a:pt x="25" y="393"/>
                  </a:lnTo>
                  <a:lnTo>
                    <a:pt x="177" y="482"/>
                  </a:lnTo>
                  <a:lnTo>
                    <a:pt x="330" y="406"/>
                  </a:lnTo>
                  <a:lnTo>
                    <a:pt x="469" y="266"/>
                  </a:lnTo>
                  <a:lnTo>
                    <a:pt x="508" y="12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6" name="object 5046" descr=""/>
            <p:cNvSpPr/>
            <p:nvPr/>
          </p:nvSpPr>
          <p:spPr>
            <a:xfrm>
              <a:off x="1468169" y="270746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778" y="0"/>
                  </a:moveTo>
                  <a:lnTo>
                    <a:pt x="1028" y="126"/>
                  </a:lnTo>
                  <a:lnTo>
                    <a:pt x="419" y="215"/>
                  </a:lnTo>
                  <a:lnTo>
                    <a:pt x="0" y="558"/>
                  </a:lnTo>
                  <a:lnTo>
                    <a:pt x="0" y="1054"/>
                  </a:lnTo>
                  <a:lnTo>
                    <a:pt x="444" y="1358"/>
                  </a:lnTo>
                  <a:lnTo>
                    <a:pt x="1016" y="1473"/>
                  </a:lnTo>
                  <a:lnTo>
                    <a:pt x="1816" y="1638"/>
                  </a:lnTo>
                  <a:lnTo>
                    <a:pt x="2044" y="1219"/>
                  </a:lnTo>
                  <a:lnTo>
                    <a:pt x="2057" y="812"/>
                  </a:lnTo>
                  <a:lnTo>
                    <a:pt x="2057" y="406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7" name="object 5047" descr=""/>
            <p:cNvSpPr/>
            <p:nvPr/>
          </p:nvSpPr>
          <p:spPr>
            <a:xfrm>
              <a:off x="1468309" y="270746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638" y="0"/>
                  </a:moveTo>
                  <a:lnTo>
                    <a:pt x="888" y="126"/>
                  </a:lnTo>
                  <a:lnTo>
                    <a:pt x="482" y="190"/>
                  </a:lnTo>
                  <a:lnTo>
                    <a:pt x="165" y="355"/>
                  </a:lnTo>
                  <a:lnTo>
                    <a:pt x="0" y="533"/>
                  </a:lnTo>
                  <a:lnTo>
                    <a:pt x="177" y="380"/>
                  </a:lnTo>
                  <a:lnTo>
                    <a:pt x="457" y="253"/>
                  </a:lnTo>
                  <a:lnTo>
                    <a:pt x="812" y="203"/>
                  </a:lnTo>
                  <a:lnTo>
                    <a:pt x="1562" y="88"/>
                  </a:lnTo>
                  <a:lnTo>
                    <a:pt x="1841" y="495"/>
                  </a:lnTo>
                  <a:lnTo>
                    <a:pt x="1841" y="888"/>
                  </a:lnTo>
                  <a:lnTo>
                    <a:pt x="1828" y="1066"/>
                  </a:lnTo>
                  <a:lnTo>
                    <a:pt x="1790" y="1244"/>
                  </a:lnTo>
                  <a:lnTo>
                    <a:pt x="1676" y="1371"/>
                  </a:lnTo>
                  <a:lnTo>
                    <a:pt x="1854" y="1244"/>
                  </a:lnTo>
                  <a:lnTo>
                    <a:pt x="1917" y="1015"/>
                  </a:lnTo>
                  <a:lnTo>
                    <a:pt x="1917" y="406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8" name="object 5048" descr=""/>
            <p:cNvSpPr/>
            <p:nvPr/>
          </p:nvSpPr>
          <p:spPr>
            <a:xfrm>
              <a:off x="1468823" y="270850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6" y="0"/>
                  </a:moveTo>
                  <a:lnTo>
                    <a:pt x="50" y="139"/>
                  </a:lnTo>
                  <a:lnTo>
                    <a:pt x="190" y="228"/>
                  </a:lnTo>
                  <a:lnTo>
                    <a:pt x="368" y="279"/>
                  </a:lnTo>
                  <a:lnTo>
                    <a:pt x="647" y="126"/>
                  </a:lnTo>
                  <a:lnTo>
                    <a:pt x="444" y="101"/>
                  </a:lnTo>
                  <a:lnTo>
                    <a:pt x="279" y="101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9" name="object 5049" descr=""/>
            <p:cNvSpPr/>
            <p:nvPr/>
          </p:nvSpPr>
          <p:spPr>
            <a:xfrm>
              <a:off x="1474946" y="270827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435" y="0"/>
                  </a:moveTo>
                  <a:lnTo>
                    <a:pt x="787" y="393"/>
                  </a:lnTo>
                  <a:lnTo>
                    <a:pt x="253" y="711"/>
                  </a:lnTo>
                  <a:lnTo>
                    <a:pt x="0" y="1168"/>
                  </a:lnTo>
                  <a:lnTo>
                    <a:pt x="76" y="1384"/>
                  </a:lnTo>
                  <a:lnTo>
                    <a:pt x="177" y="1638"/>
                  </a:lnTo>
                  <a:lnTo>
                    <a:pt x="711" y="1752"/>
                  </a:lnTo>
                  <a:lnTo>
                    <a:pt x="2082" y="1498"/>
                  </a:lnTo>
                  <a:lnTo>
                    <a:pt x="2146" y="1028"/>
                  </a:lnTo>
                  <a:lnTo>
                    <a:pt x="1993" y="647"/>
                  </a:lnTo>
                  <a:lnTo>
                    <a:pt x="1854" y="266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0" name="object 5050" descr=""/>
            <p:cNvSpPr/>
            <p:nvPr/>
          </p:nvSpPr>
          <p:spPr>
            <a:xfrm>
              <a:off x="1475060" y="2708274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69">
                  <a:moveTo>
                    <a:pt x="1320" y="0"/>
                  </a:moveTo>
                  <a:lnTo>
                    <a:pt x="673" y="393"/>
                  </a:lnTo>
                  <a:lnTo>
                    <a:pt x="317" y="596"/>
                  </a:lnTo>
                  <a:lnTo>
                    <a:pt x="88" y="876"/>
                  </a:lnTo>
                  <a:lnTo>
                    <a:pt x="0" y="1092"/>
                  </a:lnTo>
                  <a:lnTo>
                    <a:pt x="114" y="901"/>
                  </a:lnTo>
                  <a:lnTo>
                    <a:pt x="330" y="673"/>
                  </a:lnTo>
                  <a:lnTo>
                    <a:pt x="1282" y="114"/>
                  </a:lnTo>
                  <a:lnTo>
                    <a:pt x="1689" y="368"/>
                  </a:lnTo>
                  <a:lnTo>
                    <a:pt x="1904" y="914"/>
                  </a:lnTo>
                  <a:lnTo>
                    <a:pt x="1917" y="1092"/>
                  </a:lnTo>
                  <a:lnTo>
                    <a:pt x="1866" y="1257"/>
                  </a:lnTo>
                  <a:lnTo>
                    <a:pt x="1981" y="1066"/>
                  </a:lnTo>
                  <a:lnTo>
                    <a:pt x="1955" y="838"/>
                  </a:lnTo>
                  <a:lnTo>
                    <a:pt x="1879" y="647"/>
                  </a:lnTo>
                  <a:lnTo>
                    <a:pt x="1739" y="266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1" name="object 5051" descr=""/>
            <p:cNvSpPr/>
            <p:nvPr/>
          </p:nvSpPr>
          <p:spPr>
            <a:xfrm>
              <a:off x="1475742" y="270953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34" y="0"/>
                  </a:moveTo>
                  <a:lnTo>
                    <a:pt x="431" y="63"/>
                  </a:lnTo>
                  <a:lnTo>
                    <a:pt x="279" y="114"/>
                  </a:lnTo>
                  <a:lnTo>
                    <a:pt x="114" y="114"/>
                  </a:lnTo>
                  <a:lnTo>
                    <a:pt x="139" y="253"/>
                  </a:lnTo>
                  <a:lnTo>
                    <a:pt x="304" y="266"/>
                  </a:lnTo>
                  <a:lnTo>
                    <a:pt x="431" y="241"/>
                  </a:lnTo>
                  <a:lnTo>
                    <a:pt x="558" y="203"/>
                  </a:lnTo>
                  <a:lnTo>
                    <a:pt x="647" y="63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2" name="object 5052" descr=""/>
            <p:cNvSpPr/>
            <p:nvPr/>
          </p:nvSpPr>
          <p:spPr>
            <a:xfrm>
              <a:off x="1473509" y="270355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498" y="0"/>
                  </a:moveTo>
                  <a:lnTo>
                    <a:pt x="990" y="203"/>
                  </a:lnTo>
                  <a:lnTo>
                    <a:pt x="584" y="609"/>
                  </a:lnTo>
                  <a:lnTo>
                    <a:pt x="0" y="1181"/>
                  </a:lnTo>
                  <a:lnTo>
                    <a:pt x="215" y="1612"/>
                  </a:lnTo>
                  <a:lnTo>
                    <a:pt x="876" y="2070"/>
                  </a:lnTo>
                  <a:lnTo>
                    <a:pt x="1371" y="2057"/>
                  </a:lnTo>
                  <a:lnTo>
                    <a:pt x="1689" y="1371"/>
                  </a:lnTo>
                  <a:lnTo>
                    <a:pt x="1955" y="812"/>
                  </a:lnTo>
                  <a:lnTo>
                    <a:pt x="1904" y="279"/>
                  </a:lnTo>
                  <a:lnTo>
                    <a:pt x="1714" y="152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3" name="object 5053" descr=""/>
            <p:cNvSpPr/>
            <p:nvPr/>
          </p:nvSpPr>
          <p:spPr>
            <a:xfrm>
              <a:off x="1473725" y="270396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638" y="0"/>
                  </a:moveTo>
                  <a:lnTo>
                    <a:pt x="1663" y="228"/>
                  </a:lnTo>
                  <a:lnTo>
                    <a:pt x="1600" y="533"/>
                  </a:lnTo>
                  <a:lnTo>
                    <a:pt x="1447" y="850"/>
                  </a:lnTo>
                  <a:lnTo>
                    <a:pt x="1130" y="1549"/>
                  </a:lnTo>
                  <a:lnTo>
                    <a:pt x="634" y="1549"/>
                  </a:lnTo>
                  <a:lnTo>
                    <a:pt x="304" y="1320"/>
                  </a:lnTo>
                  <a:lnTo>
                    <a:pt x="165" y="1219"/>
                  </a:lnTo>
                  <a:lnTo>
                    <a:pt x="50" y="1092"/>
                  </a:lnTo>
                  <a:lnTo>
                    <a:pt x="0" y="914"/>
                  </a:lnTo>
                  <a:lnTo>
                    <a:pt x="12" y="1143"/>
                  </a:lnTo>
                  <a:lnTo>
                    <a:pt x="152" y="1320"/>
                  </a:lnTo>
                  <a:lnTo>
                    <a:pt x="330" y="1435"/>
                  </a:lnTo>
                  <a:lnTo>
                    <a:pt x="660" y="1663"/>
                  </a:lnTo>
                  <a:lnTo>
                    <a:pt x="1155" y="1651"/>
                  </a:lnTo>
                  <a:lnTo>
                    <a:pt x="1473" y="965"/>
                  </a:lnTo>
                  <a:lnTo>
                    <a:pt x="1650" y="596"/>
                  </a:lnTo>
                  <a:lnTo>
                    <a:pt x="1689" y="241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4" name="object 5054" descr=""/>
            <p:cNvSpPr/>
            <p:nvPr/>
          </p:nvSpPr>
          <p:spPr>
            <a:xfrm>
              <a:off x="1474120" y="270405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31" y="0"/>
                  </a:moveTo>
                  <a:lnTo>
                    <a:pt x="12" y="304"/>
                  </a:lnTo>
                  <a:lnTo>
                    <a:pt x="0" y="444"/>
                  </a:lnTo>
                  <a:lnTo>
                    <a:pt x="139" y="419"/>
                  </a:lnTo>
                  <a:lnTo>
                    <a:pt x="482" y="114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5" name="object 5055" descr=""/>
            <p:cNvSpPr/>
            <p:nvPr/>
          </p:nvSpPr>
          <p:spPr>
            <a:xfrm>
              <a:off x="1475966" y="271750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498" y="0"/>
                  </a:moveTo>
                  <a:lnTo>
                    <a:pt x="990" y="203"/>
                  </a:lnTo>
                  <a:lnTo>
                    <a:pt x="584" y="609"/>
                  </a:lnTo>
                  <a:lnTo>
                    <a:pt x="0" y="1181"/>
                  </a:lnTo>
                  <a:lnTo>
                    <a:pt x="215" y="1612"/>
                  </a:lnTo>
                  <a:lnTo>
                    <a:pt x="876" y="2070"/>
                  </a:lnTo>
                  <a:lnTo>
                    <a:pt x="1371" y="2057"/>
                  </a:lnTo>
                  <a:lnTo>
                    <a:pt x="1689" y="1371"/>
                  </a:lnTo>
                  <a:lnTo>
                    <a:pt x="1955" y="812"/>
                  </a:lnTo>
                  <a:lnTo>
                    <a:pt x="1904" y="279"/>
                  </a:lnTo>
                  <a:lnTo>
                    <a:pt x="1714" y="152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6" name="object 5056" descr=""/>
            <p:cNvSpPr/>
            <p:nvPr/>
          </p:nvSpPr>
          <p:spPr>
            <a:xfrm>
              <a:off x="1476181" y="271791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638" y="0"/>
                  </a:moveTo>
                  <a:lnTo>
                    <a:pt x="1663" y="228"/>
                  </a:lnTo>
                  <a:lnTo>
                    <a:pt x="1600" y="533"/>
                  </a:lnTo>
                  <a:lnTo>
                    <a:pt x="1447" y="850"/>
                  </a:lnTo>
                  <a:lnTo>
                    <a:pt x="1130" y="1549"/>
                  </a:lnTo>
                  <a:lnTo>
                    <a:pt x="634" y="1549"/>
                  </a:lnTo>
                  <a:lnTo>
                    <a:pt x="304" y="1320"/>
                  </a:lnTo>
                  <a:lnTo>
                    <a:pt x="165" y="1219"/>
                  </a:lnTo>
                  <a:lnTo>
                    <a:pt x="50" y="1092"/>
                  </a:lnTo>
                  <a:lnTo>
                    <a:pt x="0" y="914"/>
                  </a:lnTo>
                  <a:lnTo>
                    <a:pt x="12" y="1143"/>
                  </a:lnTo>
                  <a:lnTo>
                    <a:pt x="152" y="1320"/>
                  </a:lnTo>
                  <a:lnTo>
                    <a:pt x="330" y="1435"/>
                  </a:lnTo>
                  <a:lnTo>
                    <a:pt x="660" y="1663"/>
                  </a:lnTo>
                  <a:lnTo>
                    <a:pt x="1155" y="1651"/>
                  </a:lnTo>
                  <a:lnTo>
                    <a:pt x="1473" y="965"/>
                  </a:lnTo>
                  <a:lnTo>
                    <a:pt x="1650" y="596"/>
                  </a:lnTo>
                  <a:lnTo>
                    <a:pt x="1689" y="241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7" name="object 5057" descr=""/>
            <p:cNvSpPr/>
            <p:nvPr/>
          </p:nvSpPr>
          <p:spPr>
            <a:xfrm>
              <a:off x="1476578" y="271800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31" y="0"/>
                  </a:moveTo>
                  <a:lnTo>
                    <a:pt x="12" y="304"/>
                  </a:lnTo>
                  <a:lnTo>
                    <a:pt x="0" y="444"/>
                  </a:lnTo>
                  <a:lnTo>
                    <a:pt x="139" y="419"/>
                  </a:lnTo>
                  <a:lnTo>
                    <a:pt x="482" y="114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8" name="object 5058" descr=""/>
            <p:cNvSpPr/>
            <p:nvPr/>
          </p:nvSpPr>
          <p:spPr>
            <a:xfrm>
              <a:off x="1470557" y="270605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498" y="0"/>
                  </a:moveTo>
                  <a:lnTo>
                    <a:pt x="990" y="203"/>
                  </a:lnTo>
                  <a:lnTo>
                    <a:pt x="584" y="609"/>
                  </a:lnTo>
                  <a:lnTo>
                    <a:pt x="0" y="1181"/>
                  </a:lnTo>
                  <a:lnTo>
                    <a:pt x="215" y="1612"/>
                  </a:lnTo>
                  <a:lnTo>
                    <a:pt x="876" y="2070"/>
                  </a:lnTo>
                  <a:lnTo>
                    <a:pt x="1371" y="2057"/>
                  </a:lnTo>
                  <a:lnTo>
                    <a:pt x="1689" y="1371"/>
                  </a:lnTo>
                  <a:lnTo>
                    <a:pt x="1955" y="812"/>
                  </a:lnTo>
                  <a:lnTo>
                    <a:pt x="1904" y="279"/>
                  </a:lnTo>
                  <a:lnTo>
                    <a:pt x="1714" y="152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9" name="object 5059" descr=""/>
            <p:cNvSpPr/>
            <p:nvPr/>
          </p:nvSpPr>
          <p:spPr>
            <a:xfrm>
              <a:off x="1470773" y="270645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638" y="0"/>
                  </a:moveTo>
                  <a:lnTo>
                    <a:pt x="1663" y="228"/>
                  </a:lnTo>
                  <a:lnTo>
                    <a:pt x="1600" y="533"/>
                  </a:lnTo>
                  <a:lnTo>
                    <a:pt x="1447" y="850"/>
                  </a:lnTo>
                  <a:lnTo>
                    <a:pt x="1130" y="1549"/>
                  </a:lnTo>
                  <a:lnTo>
                    <a:pt x="634" y="1549"/>
                  </a:lnTo>
                  <a:lnTo>
                    <a:pt x="304" y="1320"/>
                  </a:lnTo>
                  <a:lnTo>
                    <a:pt x="165" y="1219"/>
                  </a:lnTo>
                  <a:lnTo>
                    <a:pt x="50" y="1092"/>
                  </a:lnTo>
                  <a:lnTo>
                    <a:pt x="0" y="914"/>
                  </a:lnTo>
                  <a:lnTo>
                    <a:pt x="12" y="1143"/>
                  </a:lnTo>
                  <a:lnTo>
                    <a:pt x="152" y="1320"/>
                  </a:lnTo>
                  <a:lnTo>
                    <a:pt x="330" y="1435"/>
                  </a:lnTo>
                  <a:lnTo>
                    <a:pt x="660" y="1663"/>
                  </a:lnTo>
                  <a:lnTo>
                    <a:pt x="1155" y="1651"/>
                  </a:lnTo>
                  <a:lnTo>
                    <a:pt x="1473" y="965"/>
                  </a:lnTo>
                  <a:lnTo>
                    <a:pt x="1650" y="596"/>
                  </a:lnTo>
                  <a:lnTo>
                    <a:pt x="1689" y="241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0" name="object 5060" descr=""/>
            <p:cNvSpPr/>
            <p:nvPr/>
          </p:nvSpPr>
          <p:spPr>
            <a:xfrm>
              <a:off x="1471169" y="270655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31" y="0"/>
                  </a:moveTo>
                  <a:lnTo>
                    <a:pt x="0" y="355"/>
                  </a:lnTo>
                  <a:lnTo>
                    <a:pt x="50" y="520"/>
                  </a:lnTo>
                  <a:lnTo>
                    <a:pt x="190" y="355"/>
                  </a:lnTo>
                  <a:lnTo>
                    <a:pt x="482" y="114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1" name="object 5061" descr=""/>
            <p:cNvSpPr/>
            <p:nvPr/>
          </p:nvSpPr>
          <p:spPr>
            <a:xfrm>
              <a:off x="1479010" y="271431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079" y="0"/>
                  </a:moveTo>
                  <a:lnTo>
                    <a:pt x="304" y="228"/>
                  </a:lnTo>
                  <a:lnTo>
                    <a:pt x="0" y="609"/>
                  </a:lnTo>
                  <a:lnTo>
                    <a:pt x="342" y="1295"/>
                  </a:lnTo>
                  <a:lnTo>
                    <a:pt x="609" y="1854"/>
                  </a:lnTo>
                  <a:lnTo>
                    <a:pt x="1054" y="2146"/>
                  </a:lnTo>
                  <a:lnTo>
                    <a:pt x="1282" y="2082"/>
                  </a:lnTo>
                  <a:lnTo>
                    <a:pt x="1536" y="2006"/>
                  </a:lnTo>
                  <a:lnTo>
                    <a:pt x="1689" y="1485"/>
                  </a:lnTo>
                  <a:lnTo>
                    <a:pt x="1638" y="914"/>
                  </a:lnTo>
                  <a:lnTo>
                    <a:pt x="1549" y="88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2" name="object 5062" descr=""/>
            <p:cNvSpPr/>
            <p:nvPr/>
          </p:nvSpPr>
          <p:spPr>
            <a:xfrm>
              <a:off x="1479010" y="271436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117" y="0"/>
                  </a:moveTo>
                  <a:lnTo>
                    <a:pt x="889" y="0"/>
                  </a:lnTo>
                  <a:lnTo>
                    <a:pt x="698" y="63"/>
                  </a:lnTo>
                  <a:lnTo>
                    <a:pt x="304" y="177"/>
                  </a:lnTo>
                  <a:lnTo>
                    <a:pt x="0" y="558"/>
                  </a:lnTo>
                  <a:lnTo>
                    <a:pt x="342" y="1244"/>
                  </a:lnTo>
                  <a:lnTo>
                    <a:pt x="520" y="1612"/>
                  </a:lnTo>
                  <a:lnTo>
                    <a:pt x="774" y="1866"/>
                  </a:lnTo>
                  <a:lnTo>
                    <a:pt x="990" y="1981"/>
                  </a:lnTo>
                  <a:lnTo>
                    <a:pt x="800" y="1841"/>
                  </a:lnTo>
                  <a:lnTo>
                    <a:pt x="596" y="1612"/>
                  </a:lnTo>
                  <a:lnTo>
                    <a:pt x="114" y="609"/>
                  </a:lnTo>
                  <a:lnTo>
                    <a:pt x="406" y="228"/>
                  </a:lnTo>
                  <a:lnTo>
                    <a:pt x="952" y="63"/>
                  </a:lnTo>
                  <a:lnTo>
                    <a:pt x="1143" y="50"/>
                  </a:lnTo>
                  <a:lnTo>
                    <a:pt x="1295" y="126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3" name="object 5063" descr=""/>
            <p:cNvSpPr/>
            <p:nvPr/>
          </p:nvSpPr>
          <p:spPr>
            <a:xfrm>
              <a:off x="1480268" y="271503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01" y="0"/>
                  </a:moveTo>
                  <a:lnTo>
                    <a:pt x="12" y="126"/>
                  </a:lnTo>
                  <a:lnTo>
                    <a:pt x="76" y="279"/>
                  </a:lnTo>
                  <a:lnTo>
                    <a:pt x="88" y="444"/>
                  </a:lnTo>
                  <a:lnTo>
                    <a:pt x="50" y="584"/>
                  </a:lnTo>
                  <a:lnTo>
                    <a:pt x="190" y="571"/>
                  </a:lnTo>
                  <a:lnTo>
                    <a:pt x="228" y="406"/>
                  </a:lnTo>
                  <a:lnTo>
                    <a:pt x="241" y="266"/>
                  </a:lnTo>
                  <a:lnTo>
                    <a:pt x="190" y="101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4" name="object 5064" descr=""/>
            <p:cNvSpPr/>
            <p:nvPr/>
          </p:nvSpPr>
          <p:spPr>
            <a:xfrm>
              <a:off x="1475075" y="270444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685" y="0"/>
                  </a:moveTo>
                  <a:lnTo>
                    <a:pt x="355" y="431"/>
                  </a:lnTo>
                  <a:lnTo>
                    <a:pt x="203" y="990"/>
                  </a:lnTo>
                  <a:lnTo>
                    <a:pt x="0" y="1790"/>
                  </a:lnTo>
                  <a:lnTo>
                    <a:pt x="406" y="2032"/>
                  </a:lnTo>
                  <a:lnTo>
                    <a:pt x="800" y="2070"/>
                  </a:lnTo>
                  <a:lnTo>
                    <a:pt x="1206" y="2095"/>
                  </a:lnTo>
                  <a:lnTo>
                    <a:pt x="1625" y="1841"/>
                  </a:lnTo>
                  <a:lnTo>
                    <a:pt x="1549" y="1079"/>
                  </a:lnTo>
                  <a:lnTo>
                    <a:pt x="1485" y="457"/>
                  </a:lnTo>
                  <a:lnTo>
                    <a:pt x="1181" y="25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5" name="object 5065" descr=""/>
            <p:cNvSpPr/>
            <p:nvPr/>
          </p:nvSpPr>
          <p:spPr>
            <a:xfrm>
              <a:off x="1475342" y="270460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927" y="0"/>
                  </a:moveTo>
                  <a:lnTo>
                    <a:pt x="1066" y="190"/>
                  </a:lnTo>
                  <a:lnTo>
                    <a:pt x="1181" y="482"/>
                  </a:lnTo>
                  <a:lnTo>
                    <a:pt x="1206" y="838"/>
                  </a:lnTo>
                  <a:lnTo>
                    <a:pt x="1282" y="1587"/>
                  </a:lnTo>
                  <a:lnTo>
                    <a:pt x="863" y="1841"/>
                  </a:lnTo>
                  <a:lnTo>
                    <a:pt x="292" y="1803"/>
                  </a:lnTo>
                  <a:lnTo>
                    <a:pt x="114" y="1752"/>
                  </a:lnTo>
                  <a:lnTo>
                    <a:pt x="0" y="1625"/>
                  </a:lnTo>
                  <a:lnTo>
                    <a:pt x="114" y="1803"/>
                  </a:lnTo>
                  <a:lnTo>
                    <a:pt x="330" y="1892"/>
                  </a:lnTo>
                  <a:lnTo>
                    <a:pt x="939" y="1930"/>
                  </a:lnTo>
                  <a:lnTo>
                    <a:pt x="1358" y="1676"/>
                  </a:lnTo>
                  <a:lnTo>
                    <a:pt x="1282" y="914"/>
                  </a:lnTo>
                  <a:lnTo>
                    <a:pt x="1244" y="508"/>
                  </a:lnTo>
                  <a:lnTo>
                    <a:pt x="1092" y="177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6" name="object 5066" descr=""/>
            <p:cNvSpPr/>
            <p:nvPr/>
          </p:nvSpPr>
          <p:spPr>
            <a:xfrm>
              <a:off x="1475413" y="270510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241" y="0"/>
                  </a:moveTo>
                  <a:lnTo>
                    <a:pt x="0" y="406"/>
                  </a:lnTo>
                  <a:lnTo>
                    <a:pt x="25" y="533"/>
                  </a:lnTo>
                  <a:lnTo>
                    <a:pt x="152" y="635"/>
                  </a:lnTo>
                  <a:lnTo>
                    <a:pt x="177" y="508"/>
                  </a:lnTo>
                  <a:lnTo>
                    <a:pt x="177" y="342"/>
                  </a:lnTo>
                  <a:lnTo>
                    <a:pt x="228" y="177"/>
                  </a:lnTo>
                  <a:lnTo>
                    <a:pt x="304" y="38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7" name="object 5067" descr=""/>
            <p:cNvSpPr/>
            <p:nvPr/>
          </p:nvSpPr>
          <p:spPr>
            <a:xfrm>
              <a:off x="1472103" y="270883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28" y="0"/>
                  </a:moveTo>
                  <a:lnTo>
                    <a:pt x="0" y="419"/>
                  </a:lnTo>
                  <a:lnTo>
                    <a:pt x="0" y="1231"/>
                  </a:lnTo>
                  <a:lnTo>
                    <a:pt x="292" y="1625"/>
                  </a:lnTo>
                  <a:lnTo>
                    <a:pt x="1041" y="1498"/>
                  </a:lnTo>
                  <a:lnTo>
                    <a:pt x="1650" y="1397"/>
                  </a:lnTo>
                  <a:lnTo>
                    <a:pt x="2057" y="1054"/>
                  </a:lnTo>
                  <a:lnTo>
                    <a:pt x="2057" y="558"/>
                  </a:lnTo>
                  <a:lnTo>
                    <a:pt x="1612" y="254"/>
                  </a:lnTo>
                  <a:lnTo>
                    <a:pt x="1041" y="15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8" name="object 5068" descr=""/>
            <p:cNvSpPr/>
            <p:nvPr/>
          </p:nvSpPr>
          <p:spPr>
            <a:xfrm>
              <a:off x="1472103" y="270910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241" y="0"/>
                  </a:moveTo>
                  <a:lnTo>
                    <a:pt x="63" y="126"/>
                  </a:lnTo>
                  <a:lnTo>
                    <a:pt x="0" y="342"/>
                  </a:lnTo>
                  <a:lnTo>
                    <a:pt x="0" y="965"/>
                  </a:lnTo>
                  <a:lnTo>
                    <a:pt x="292" y="1358"/>
                  </a:lnTo>
                  <a:lnTo>
                    <a:pt x="1041" y="1231"/>
                  </a:lnTo>
                  <a:lnTo>
                    <a:pt x="1447" y="1168"/>
                  </a:lnTo>
                  <a:lnTo>
                    <a:pt x="1765" y="990"/>
                  </a:lnTo>
                  <a:lnTo>
                    <a:pt x="1930" y="825"/>
                  </a:lnTo>
                  <a:lnTo>
                    <a:pt x="1752" y="965"/>
                  </a:lnTo>
                  <a:lnTo>
                    <a:pt x="1473" y="1104"/>
                  </a:lnTo>
                  <a:lnTo>
                    <a:pt x="1117" y="1155"/>
                  </a:lnTo>
                  <a:lnTo>
                    <a:pt x="368" y="1269"/>
                  </a:lnTo>
                  <a:lnTo>
                    <a:pt x="88" y="876"/>
                  </a:lnTo>
                  <a:lnTo>
                    <a:pt x="88" y="304"/>
                  </a:lnTo>
                  <a:lnTo>
                    <a:pt x="126" y="126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9" name="object 5069" descr=""/>
            <p:cNvSpPr/>
            <p:nvPr/>
          </p:nvSpPr>
          <p:spPr>
            <a:xfrm>
              <a:off x="1472859" y="270912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215" y="0"/>
                  </a:moveTo>
                  <a:lnTo>
                    <a:pt x="0" y="177"/>
                  </a:lnTo>
                  <a:lnTo>
                    <a:pt x="203" y="190"/>
                  </a:lnTo>
                  <a:lnTo>
                    <a:pt x="368" y="190"/>
                  </a:lnTo>
                  <a:lnTo>
                    <a:pt x="495" y="241"/>
                  </a:lnTo>
                  <a:lnTo>
                    <a:pt x="634" y="279"/>
                  </a:lnTo>
                  <a:lnTo>
                    <a:pt x="596" y="152"/>
                  </a:lnTo>
                  <a:lnTo>
                    <a:pt x="457" y="63"/>
                  </a:lnTo>
                  <a:lnTo>
                    <a:pt x="330" y="25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0" name="object 5070" descr=""/>
            <p:cNvSpPr/>
            <p:nvPr/>
          </p:nvSpPr>
          <p:spPr>
            <a:xfrm>
              <a:off x="1471020" y="266948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507" y="0"/>
                  </a:moveTo>
                  <a:lnTo>
                    <a:pt x="304" y="101"/>
                  </a:lnTo>
                  <a:lnTo>
                    <a:pt x="63" y="215"/>
                  </a:lnTo>
                  <a:lnTo>
                    <a:pt x="0" y="762"/>
                  </a:lnTo>
                  <a:lnTo>
                    <a:pt x="380" y="2108"/>
                  </a:lnTo>
                  <a:lnTo>
                    <a:pt x="863" y="2120"/>
                  </a:lnTo>
                  <a:lnTo>
                    <a:pt x="1219" y="1943"/>
                  </a:lnTo>
                  <a:lnTo>
                    <a:pt x="1587" y="1752"/>
                  </a:lnTo>
                  <a:lnTo>
                    <a:pt x="1816" y="1320"/>
                  </a:lnTo>
                  <a:lnTo>
                    <a:pt x="1358" y="711"/>
                  </a:lnTo>
                  <a:lnTo>
                    <a:pt x="990" y="215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1" name="object 5071" descr=""/>
            <p:cNvSpPr/>
            <p:nvPr/>
          </p:nvSpPr>
          <p:spPr>
            <a:xfrm>
              <a:off x="1471617" y="2669586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0" y="0"/>
                  </a:moveTo>
                  <a:lnTo>
                    <a:pt x="203" y="101"/>
                  </a:lnTo>
                  <a:lnTo>
                    <a:pt x="457" y="292"/>
                  </a:lnTo>
                  <a:lnTo>
                    <a:pt x="660" y="571"/>
                  </a:lnTo>
                  <a:lnTo>
                    <a:pt x="1104" y="1193"/>
                  </a:lnTo>
                  <a:lnTo>
                    <a:pt x="876" y="1625"/>
                  </a:lnTo>
                  <a:lnTo>
                    <a:pt x="368" y="1879"/>
                  </a:lnTo>
                  <a:lnTo>
                    <a:pt x="190" y="1917"/>
                  </a:lnTo>
                  <a:lnTo>
                    <a:pt x="12" y="1879"/>
                  </a:lnTo>
                  <a:lnTo>
                    <a:pt x="215" y="1968"/>
                  </a:lnTo>
                  <a:lnTo>
                    <a:pt x="431" y="1930"/>
                  </a:lnTo>
                  <a:lnTo>
                    <a:pt x="622" y="1841"/>
                  </a:lnTo>
                  <a:lnTo>
                    <a:pt x="990" y="1651"/>
                  </a:lnTo>
                  <a:lnTo>
                    <a:pt x="1219" y="1219"/>
                  </a:lnTo>
                  <a:lnTo>
                    <a:pt x="762" y="609"/>
                  </a:lnTo>
                  <a:lnTo>
                    <a:pt x="520" y="279"/>
                  </a:lnTo>
                  <a:lnTo>
                    <a:pt x="228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2" name="object 5072" descr=""/>
            <p:cNvSpPr/>
            <p:nvPr/>
          </p:nvSpPr>
          <p:spPr>
            <a:xfrm>
              <a:off x="1471281" y="267030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14" y="0"/>
                  </a:moveTo>
                  <a:lnTo>
                    <a:pt x="0" y="139"/>
                  </a:lnTo>
                  <a:lnTo>
                    <a:pt x="0" y="317"/>
                  </a:lnTo>
                  <a:lnTo>
                    <a:pt x="38" y="444"/>
                  </a:lnTo>
                  <a:lnTo>
                    <a:pt x="139" y="584"/>
                  </a:lnTo>
                  <a:lnTo>
                    <a:pt x="304" y="622"/>
                  </a:lnTo>
                  <a:lnTo>
                    <a:pt x="254" y="495"/>
                  </a:lnTo>
                  <a:lnTo>
                    <a:pt x="177" y="355"/>
                  </a:lnTo>
                  <a:lnTo>
                    <a:pt x="139" y="101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3" name="object 5073" descr=""/>
            <p:cNvSpPr/>
            <p:nvPr/>
          </p:nvSpPr>
          <p:spPr>
            <a:xfrm>
              <a:off x="1461786" y="265858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244" y="0"/>
                  </a:moveTo>
                  <a:lnTo>
                    <a:pt x="660" y="482"/>
                  </a:lnTo>
                  <a:lnTo>
                    <a:pt x="177" y="876"/>
                  </a:lnTo>
                  <a:lnTo>
                    <a:pt x="0" y="1371"/>
                  </a:lnTo>
                  <a:lnTo>
                    <a:pt x="241" y="1803"/>
                  </a:lnTo>
                  <a:lnTo>
                    <a:pt x="787" y="1841"/>
                  </a:lnTo>
                  <a:lnTo>
                    <a:pt x="1333" y="1651"/>
                  </a:lnTo>
                  <a:lnTo>
                    <a:pt x="2108" y="1371"/>
                  </a:lnTo>
                  <a:lnTo>
                    <a:pt x="2095" y="901"/>
                  </a:lnTo>
                  <a:lnTo>
                    <a:pt x="1892" y="546"/>
                  </a:lnTo>
                  <a:lnTo>
                    <a:pt x="1689" y="203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4" name="object 5074" descr=""/>
            <p:cNvSpPr/>
            <p:nvPr/>
          </p:nvSpPr>
          <p:spPr>
            <a:xfrm>
              <a:off x="1461888" y="265858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142" y="0"/>
                  </a:moveTo>
                  <a:lnTo>
                    <a:pt x="558" y="482"/>
                  </a:lnTo>
                  <a:lnTo>
                    <a:pt x="241" y="736"/>
                  </a:lnTo>
                  <a:lnTo>
                    <a:pt x="50" y="1054"/>
                  </a:lnTo>
                  <a:lnTo>
                    <a:pt x="0" y="1282"/>
                  </a:lnTo>
                  <a:lnTo>
                    <a:pt x="76" y="1066"/>
                  </a:lnTo>
                  <a:lnTo>
                    <a:pt x="253" y="812"/>
                  </a:lnTo>
                  <a:lnTo>
                    <a:pt x="533" y="596"/>
                  </a:lnTo>
                  <a:lnTo>
                    <a:pt x="1117" y="114"/>
                  </a:lnTo>
                  <a:lnTo>
                    <a:pt x="1562" y="304"/>
                  </a:lnTo>
                  <a:lnTo>
                    <a:pt x="1854" y="812"/>
                  </a:lnTo>
                  <a:lnTo>
                    <a:pt x="1904" y="977"/>
                  </a:lnTo>
                  <a:lnTo>
                    <a:pt x="1866" y="1155"/>
                  </a:lnTo>
                  <a:lnTo>
                    <a:pt x="1955" y="952"/>
                  </a:lnTo>
                  <a:lnTo>
                    <a:pt x="1892" y="736"/>
                  </a:lnTo>
                  <a:lnTo>
                    <a:pt x="1790" y="546"/>
                  </a:lnTo>
                  <a:lnTo>
                    <a:pt x="1587" y="203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5" name="object 5075" descr=""/>
            <p:cNvSpPr/>
            <p:nvPr/>
          </p:nvSpPr>
          <p:spPr>
            <a:xfrm>
              <a:off x="1462615" y="26598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96" y="0"/>
                  </a:moveTo>
                  <a:lnTo>
                    <a:pt x="406" y="88"/>
                  </a:lnTo>
                  <a:lnTo>
                    <a:pt x="228" y="177"/>
                  </a:lnTo>
                  <a:lnTo>
                    <a:pt x="50" y="177"/>
                  </a:lnTo>
                  <a:lnTo>
                    <a:pt x="88" y="317"/>
                  </a:lnTo>
                  <a:lnTo>
                    <a:pt x="253" y="317"/>
                  </a:lnTo>
                  <a:lnTo>
                    <a:pt x="393" y="292"/>
                  </a:lnTo>
                  <a:lnTo>
                    <a:pt x="546" y="203"/>
                  </a:lnTo>
                  <a:lnTo>
                    <a:pt x="622" y="5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6" name="object 5076" descr=""/>
            <p:cNvSpPr/>
            <p:nvPr/>
          </p:nvSpPr>
          <p:spPr>
            <a:xfrm>
              <a:off x="1463572" y="266212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397" y="0"/>
                  </a:moveTo>
                  <a:lnTo>
                    <a:pt x="762" y="406"/>
                  </a:lnTo>
                  <a:lnTo>
                    <a:pt x="241" y="736"/>
                  </a:lnTo>
                  <a:lnTo>
                    <a:pt x="0" y="1206"/>
                  </a:lnTo>
                  <a:lnTo>
                    <a:pt x="190" y="1663"/>
                  </a:lnTo>
                  <a:lnTo>
                    <a:pt x="723" y="1765"/>
                  </a:lnTo>
                  <a:lnTo>
                    <a:pt x="1282" y="1638"/>
                  </a:lnTo>
                  <a:lnTo>
                    <a:pt x="2095" y="1460"/>
                  </a:lnTo>
                  <a:lnTo>
                    <a:pt x="2133" y="990"/>
                  </a:lnTo>
                  <a:lnTo>
                    <a:pt x="1981" y="622"/>
                  </a:lnTo>
                  <a:lnTo>
                    <a:pt x="1816" y="254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7" name="object 5077" descr=""/>
            <p:cNvSpPr/>
            <p:nvPr/>
          </p:nvSpPr>
          <p:spPr>
            <a:xfrm>
              <a:off x="1463673" y="266212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69">
                  <a:moveTo>
                    <a:pt x="1295" y="0"/>
                  </a:moveTo>
                  <a:lnTo>
                    <a:pt x="660" y="406"/>
                  </a:lnTo>
                  <a:lnTo>
                    <a:pt x="317" y="622"/>
                  </a:lnTo>
                  <a:lnTo>
                    <a:pt x="88" y="901"/>
                  </a:lnTo>
                  <a:lnTo>
                    <a:pt x="0" y="1130"/>
                  </a:lnTo>
                  <a:lnTo>
                    <a:pt x="114" y="927"/>
                  </a:lnTo>
                  <a:lnTo>
                    <a:pt x="317" y="698"/>
                  </a:lnTo>
                  <a:lnTo>
                    <a:pt x="622" y="508"/>
                  </a:lnTo>
                  <a:lnTo>
                    <a:pt x="1257" y="101"/>
                  </a:lnTo>
                  <a:lnTo>
                    <a:pt x="1676" y="355"/>
                  </a:lnTo>
                  <a:lnTo>
                    <a:pt x="1841" y="723"/>
                  </a:lnTo>
                  <a:lnTo>
                    <a:pt x="1905" y="889"/>
                  </a:lnTo>
                  <a:lnTo>
                    <a:pt x="1930" y="1066"/>
                  </a:lnTo>
                  <a:lnTo>
                    <a:pt x="1879" y="1231"/>
                  </a:lnTo>
                  <a:lnTo>
                    <a:pt x="1981" y="1041"/>
                  </a:lnTo>
                  <a:lnTo>
                    <a:pt x="1955" y="812"/>
                  </a:lnTo>
                  <a:lnTo>
                    <a:pt x="1879" y="622"/>
                  </a:lnTo>
                  <a:lnTo>
                    <a:pt x="1714" y="254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8" name="object 5078" descr=""/>
            <p:cNvSpPr/>
            <p:nvPr/>
          </p:nvSpPr>
          <p:spPr>
            <a:xfrm>
              <a:off x="1464377" y="266336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634" y="0"/>
                  </a:moveTo>
                  <a:lnTo>
                    <a:pt x="507" y="38"/>
                  </a:lnTo>
                  <a:lnTo>
                    <a:pt x="355" y="114"/>
                  </a:lnTo>
                  <a:lnTo>
                    <a:pt x="114" y="139"/>
                  </a:lnTo>
                  <a:lnTo>
                    <a:pt x="203" y="279"/>
                  </a:lnTo>
                  <a:lnTo>
                    <a:pt x="380" y="279"/>
                  </a:lnTo>
                  <a:lnTo>
                    <a:pt x="558" y="203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9" name="object 5079" descr=""/>
            <p:cNvSpPr/>
            <p:nvPr/>
          </p:nvSpPr>
          <p:spPr>
            <a:xfrm>
              <a:off x="1464861" y="266394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244" y="0"/>
                  </a:moveTo>
                  <a:lnTo>
                    <a:pt x="660" y="482"/>
                  </a:lnTo>
                  <a:lnTo>
                    <a:pt x="177" y="876"/>
                  </a:lnTo>
                  <a:lnTo>
                    <a:pt x="0" y="1371"/>
                  </a:lnTo>
                  <a:lnTo>
                    <a:pt x="241" y="1803"/>
                  </a:lnTo>
                  <a:lnTo>
                    <a:pt x="787" y="1841"/>
                  </a:lnTo>
                  <a:lnTo>
                    <a:pt x="1333" y="1651"/>
                  </a:lnTo>
                  <a:lnTo>
                    <a:pt x="2108" y="1371"/>
                  </a:lnTo>
                  <a:lnTo>
                    <a:pt x="2095" y="901"/>
                  </a:lnTo>
                  <a:lnTo>
                    <a:pt x="1892" y="546"/>
                  </a:lnTo>
                  <a:lnTo>
                    <a:pt x="1689" y="203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0" name="object 5080" descr=""/>
            <p:cNvSpPr/>
            <p:nvPr/>
          </p:nvSpPr>
          <p:spPr>
            <a:xfrm>
              <a:off x="1464962" y="266394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142" y="0"/>
                  </a:moveTo>
                  <a:lnTo>
                    <a:pt x="558" y="482"/>
                  </a:lnTo>
                  <a:lnTo>
                    <a:pt x="241" y="736"/>
                  </a:lnTo>
                  <a:lnTo>
                    <a:pt x="50" y="1041"/>
                  </a:lnTo>
                  <a:lnTo>
                    <a:pt x="0" y="1282"/>
                  </a:lnTo>
                  <a:lnTo>
                    <a:pt x="76" y="1066"/>
                  </a:lnTo>
                  <a:lnTo>
                    <a:pt x="253" y="812"/>
                  </a:lnTo>
                  <a:lnTo>
                    <a:pt x="533" y="584"/>
                  </a:lnTo>
                  <a:lnTo>
                    <a:pt x="1117" y="114"/>
                  </a:lnTo>
                  <a:lnTo>
                    <a:pt x="1562" y="304"/>
                  </a:lnTo>
                  <a:lnTo>
                    <a:pt x="1854" y="812"/>
                  </a:lnTo>
                  <a:lnTo>
                    <a:pt x="1904" y="977"/>
                  </a:lnTo>
                  <a:lnTo>
                    <a:pt x="1866" y="1155"/>
                  </a:lnTo>
                  <a:lnTo>
                    <a:pt x="1955" y="952"/>
                  </a:lnTo>
                  <a:lnTo>
                    <a:pt x="1892" y="736"/>
                  </a:lnTo>
                  <a:lnTo>
                    <a:pt x="1790" y="546"/>
                  </a:lnTo>
                  <a:lnTo>
                    <a:pt x="1587" y="203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1" name="object 5081" descr=""/>
            <p:cNvSpPr/>
            <p:nvPr/>
          </p:nvSpPr>
          <p:spPr>
            <a:xfrm>
              <a:off x="1465689" y="266518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96" y="0"/>
                  </a:moveTo>
                  <a:lnTo>
                    <a:pt x="406" y="88"/>
                  </a:lnTo>
                  <a:lnTo>
                    <a:pt x="228" y="177"/>
                  </a:lnTo>
                  <a:lnTo>
                    <a:pt x="50" y="177"/>
                  </a:lnTo>
                  <a:lnTo>
                    <a:pt x="88" y="317"/>
                  </a:lnTo>
                  <a:lnTo>
                    <a:pt x="253" y="317"/>
                  </a:lnTo>
                  <a:lnTo>
                    <a:pt x="393" y="292"/>
                  </a:lnTo>
                  <a:lnTo>
                    <a:pt x="584" y="165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2" name="object 5082" descr=""/>
            <p:cNvSpPr/>
            <p:nvPr/>
          </p:nvSpPr>
          <p:spPr>
            <a:xfrm>
              <a:off x="1469229" y="266254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308" y="0"/>
                  </a:moveTo>
                  <a:lnTo>
                    <a:pt x="838" y="279"/>
                  </a:lnTo>
                  <a:lnTo>
                    <a:pt x="495" y="736"/>
                  </a:lnTo>
                  <a:lnTo>
                    <a:pt x="0" y="1409"/>
                  </a:lnTo>
                  <a:lnTo>
                    <a:pt x="279" y="1790"/>
                  </a:lnTo>
                  <a:lnTo>
                    <a:pt x="647" y="1968"/>
                  </a:lnTo>
                  <a:lnTo>
                    <a:pt x="1003" y="2146"/>
                  </a:lnTo>
                  <a:lnTo>
                    <a:pt x="1485" y="2057"/>
                  </a:lnTo>
                  <a:lnTo>
                    <a:pt x="1701" y="1333"/>
                  </a:lnTo>
                  <a:lnTo>
                    <a:pt x="1879" y="736"/>
                  </a:lnTo>
                  <a:lnTo>
                    <a:pt x="1752" y="228"/>
                  </a:lnTo>
                  <a:lnTo>
                    <a:pt x="1549" y="127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3" name="object 5083" descr=""/>
            <p:cNvSpPr/>
            <p:nvPr/>
          </p:nvSpPr>
          <p:spPr>
            <a:xfrm>
              <a:off x="1469471" y="266289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73" y="0"/>
                  </a:moveTo>
                  <a:lnTo>
                    <a:pt x="1536" y="228"/>
                  </a:lnTo>
                  <a:lnTo>
                    <a:pt x="1523" y="533"/>
                  </a:lnTo>
                  <a:lnTo>
                    <a:pt x="1206" y="1600"/>
                  </a:lnTo>
                  <a:lnTo>
                    <a:pt x="723" y="1689"/>
                  </a:lnTo>
                  <a:lnTo>
                    <a:pt x="368" y="1511"/>
                  </a:lnTo>
                  <a:lnTo>
                    <a:pt x="203" y="1435"/>
                  </a:lnTo>
                  <a:lnTo>
                    <a:pt x="63" y="1320"/>
                  </a:lnTo>
                  <a:lnTo>
                    <a:pt x="0" y="1155"/>
                  </a:lnTo>
                  <a:lnTo>
                    <a:pt x="50" y="1371"/>
                  </a:lnTo>
                  <a:lnTo>
                    <a:pt x="215" y="1523"/>
                  </a:lnTo>
                  <a:lnTo>
                    <a:pt x="406" y="1612"/>
                  </a:lnTo>
                  <a:lnTo>
                    <a:pt x="761" y="1790"/>
                  </a:lnTo>
                  <a:lnTo>
                    <a:pt x="1244" y="1701"/>
                  </a:lnTo>
                  <a:lnTo>
                    <a:pt x="1460" y="977"/>
                  </a:lnTo>
                  <a:lnTo>
                    <a:pt x="1574" y="584"/>
                  </a:lnTo>
                  <a:lnTo>
                    <a:pt x="1562" y="228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4" name="object 5084" descr=""/>
            <p:cNvSpPr/>
            <p:nvPr/>
          </p:nvSpPr>
          <p:spPr>
            <a:xfrm>
              <a:off x="1469795" y="266312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393" y="0"/>
                  </a:moveTo>
                  <a:lnTo>
                    <a:pt x="266" y="25"/>
                  </a:lnTo>
                  <a:lnTo>
                    <a:pt x="88" y="190"/>
                  </a:lnTo>
                  <a:lnTo>
                    <a:pt x="0" y="355"/>
                  </a:lnTo>
                  <a:lnTo>
                    <a:pt x="0" y="495"/>
                  </a:lnTo>
                  <a:lnTo>
                    <a:pt x="139" y="469"/>
                  </a:lnTo>
                  <a:lnTo>
                    <a:pt x="203" y="304"/>
                  </a:lnTo>
                  <a:lnTo>
                    <a:pt x="317" y="165"/>
                  </a:lnTo>
                  <a:lnTo>
                    <a:pt x="444" y="63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5" name="object 5085" descr=""/>
            <p:cNvSpPr/>
            <p:nvPr/>
          </p:nvSpPr>
          <p:spPr>
            <a:xfrm>
              <a:off x="1467709" y="266179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308" y="0"/>
                  </a:moveTo>
                  <a:lnTo>
                    <a:pt x="838" y="279"/>
                  </a:lnTo>
                  <a:lnTo>
                    <a:pt x="495" y="736"/>
                  </a:lnTo>
                  <a:lnTo>
                    <a:pt x="0" y="1409"/>
                  </a:lnTo>
                  <a:lnTo>
                    <a:pt x="279" y="1790"/>
                  </a:lnTo>
                  <a:lnTo>
                    <a:pt x="647" y="1968"/>
                  </a:lnTo>
                  <a:lnTo>
                    <a:pt x="1003" y="2146"/>
                  </a:lnTo>
                  <a:lnTo>
                    <a:pt x="1485" y="2057"/>
                  </a:lnTo>
                  <a:lnTo>
                    <a:pt x="1701" y="1333"/>
                  </a:lnTo>
                  <a:lnTo>
                    <a:pt x="1879" y="736"/>
                  </a:lnTo>
                  <a:lnTo>
                    <a:pt x="1752" y="228"/>
                  </a:lnTo>
                  <a:lnTo>
                    <a:pt x="1549" y="127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6" name="object 5086" descr=""/>
            <p:cNvSpPr/>
            <p:nvPr/>
          </p:nvSpPr>
          <p:spPr>
            <a:xfrm>
              <a:off x="1467951" y="266215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73" y="0"/>
                  </a:moveTo>
                  <a:lnTo>
                    <a:pt x="1536" y="228"/>
                  </a:lnTo>
                  <a:lnTo>
                    <a:pt x="1523" y="533"/>
                  </a:lnTo>
                  <a:lnTo>
                    <a:pt x="1206" y="1600"/>
                  </a:lnTo>
                  <a:lnTo>
                    <a:pt x="723" y="1689"/>
                  </a:lnTo>
                  <a:lnTo>
                    <a:pt x="368" y="1511"/>
                  </a:lnTo>
                  <a:lnTo>
                    <a:pt x="203" y="1435"/>
                  </a:lnTo>
                  <a:lnTo>
                    <a:pt x="63" y="1308"/>
                  </a:lnTo>
                  <a:lnTo>
                    <a:pt x="0" y="1155"/>
                  </a:lnTo>
                  <a:lnTo>
                    <a:pt x="50" y="1371"/>
                  </a:lnTo>
                  <a:lnTo>
                    <a:pt x="215" y="1523"/>
                  </a:lnTo>
                  <a:lnTo>
                    <a:pt x="406" y="1612"/>
                  </a:lnTo>
                  <a:lnTo>
                    <a:pt x="761" y="1790"/>
                  </a:lnTo>
                  <a:lnTo>
                    <a:pt x="1244" y="1701"/>
                  </a:lnTo>
                  <a:lnTo>
                    <a:pt x="1460" y="977"/>
                  </a:lnTo>
                  <a:lnTo>
                    <a:pt x="1574" y="584"/>
                  </a:lnTo>
                  <a:lnTo>
                    <a:pt x="1562" y="228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7" name="object 5087" descr=""/>
            <p:cNvSpPr/>
            <p:nvPr/>
          </p:nvSpPr>
          <p:spPr>
            <a:xfrm>
              <a:off x="1468274" y="266238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393" y="0"/>
                  </a:moveTo>
                  <a:lnTo>
                    <a:pt x="215" y="63"/>
                  </a:lnTo>
                  <a:lnTo>
                    <a:pt x="88" y="190"/>
                  </a:lnTo>
                  <a:lnTo>
                    <a:pt x="0" y="355"/>
                  </a:lnTo>
                  <a:lnTo>
                    <a:pt x="0" y="495"/>
                  </a:lnTo>
                  <a:lnTo>
                    <a:pt x="139" y="469"/>
                  </a:lnTo>
                  <a:lnTo>
                    <a:pt x="203" y="304"/>
                  </a:lnTo>
                  <a:lnTo>
                    <a:pt x="317" y="165"/>
                  </a:lnTo>
                  <a:lnTo>
                    <a:pt x="444" y="63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8" name="object 5088" descr=""/>
            <p:cNvSpPr/>
            <p:nvPr/>
          </p:nvSpPr>
          <p:spPr>
            <a:xfrm>
              <a:off x="1468836" y="267222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308" y="0"/>
                  </a:moveTo>
                  <a:lnTo>
                    <a:pt x="838" y="279"/>
                  </a:lnTo>
                  <a:lnTo>
                    <a:pt x="495" y="736"/>
                  </a:lnTo>
                  <a:lnTo>
                    <a:pt x="0" y="1409"/>
                  </a:lnTo>
                  <a:lnTo>
                    <a:pt x="279" y="1790"/>
                  </a:lnTo>
                  <a:lnTo>
                    <a:pt x="647" y="1968"/>
                  </a:lnTo>
                  <a:lnTo>
                    <a:pt x="1003" y="2146"/>
                  </a:lnTo>
                  <a:lnTo>
                    <a:pt x="1485" y="2057"/>
                  </a:lnTo>
                  <a:lnTo>
                    <a:pt x="1701" y="1333"/>
                  </a:lnTo>
                  <a:lnTo>
                    <a:pt x="1879" y="736"/>
                  </a:lnTo>
                  <a:lnTo>
                    <a:pt x="1752" y="228"/>
                  </a:lnTo>
                  <a:lnTo>
                    <a:pt x="1549" y="127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9" name="object 5089" descr=""/>
            <p:cNvSpPr/>
            <p:nvPr/>
          </p:nvSpPr>
          <p:spPr>
            <a:xfrm>
              <a:off x="1469077" y="267257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73" y="0"/>
                  </a:moveTo>
                  <a:lnTo>
                    <a:pt x="1536" y="228"/>
                  </a:lnTo>
                  <a:lnTo>
                    <a:pt x="1523" y="533"/>
                  </a:lnTo>
                  <a:lnTo>
                    <a:pt x="1206" y="1600"/>
                  </a:lnTo>
                  <a:lnTo>
                    <a:pt x="723" y="1689"/>
                  </a:lnTo>
                  <a:lnTo>
                    <a:pt x="368" y="1511"/>
                  </a:lnTo>
                  <a:lnTo>
                    <a:pt x="203" y="1435"/>
                  </a:lnTo>
                  <a:lnTo>
                    <a:pt x="63" y="1308"/>
                  </a:lnTo>
                  <a:lnTo>
                    <a:pt x="0" y="1155"/>
                  </a:lnTo>
                  <a:lnTo>
                    <a:pt x="50" y="1371"/>
                  </a:lnTo>
                  <a:lnTo>
                    <a:pt x="215" y="1523"/>
                  </a:lnTo>
                  <a:lnTo>
                    <a:pt x="406" y="1612"/>
                  </a:lnTo>
                  <a:lnTo>
                    <a:pt x="761" y="1790"/>
                  </a:lnTo>
                  <a:lnTo>
                    <a:pt x="1244" y="1701"/>
                  </a:lnTo>
                  <a:lnTo>
                    <a:pt x="1460" y="977"/>
                  </a:lnTo>
                  <a:lnTo>
                    <a:pt x="1574" y="584"/>
                  </a:lnTo>
                  <a:lnTo>
                    <a:pt x="1562" y="228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0" name="object 5090" descr=""/>
            <p:cNvSpPr/>
            <p:nvPr/>
          </p:nvSpPr>
          <p:spPr>
            <a:xfrm>
              <a:off x="1469401" y="26728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393" y="0"/>
                  </a:moveTo>
                  <a:lnTo>
                    <a:pt x="266" y="25"/>
                  </a:lnTo>
                  <a:lnTo>
                    <a:pt x="88" y="190"/>
                  </a:lnTo>
                  <a:lnTo>
                    <a:pt x="0" y="355"/>
                  </a:lnTo>
                  <a:lnTo>
                    <a:pt x="0" y="495"/>
                  </a:lnTo>
                  <a:lnTo>
                    <a:pt x="139" y="469"/>
                  </a:lnTo>
                  <a:lnTo>
                    <a:pt x="215" y="304"/>
                  </a:lnTo>
                  <a:lnTo>
                    <a:pt x="317" y="165"/>
                  </a:lnTo>
                  <a:lnTo>
                    <a:pt x="444" y="63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1" name="object 5091" descr=""/>
            <p:cNvSpPr/>
            <p:nvPr/>
          </p:nvSpPr>
          <p:spPr>
            <a:xfrm>
              <a:off x="1471187" y="266656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52" y="0"/>
                  </a:moveTo>
                  <a:lnTo>
                    <a:pt x="0" y="444"/>
                  </a:lnTo>
                  <a:lnTo>
                    <a:pt x="50" y="850"/>
                  </a:lnTo>
                  <a:lnTo>
                    <a:pt x="114" y="1244"/>
                  </a:lnTo>
                  <a:lnTo>
                    <a:pt x="457" y="1600"/>
                  </a:lnTo>
                  <a:lnTo>
                    <a:pt x="1181" y="1358"/>
                  </a:lnTo>
                  <a:lnTo>
                    <a:pt x="1765" y="1168"/>
                  </a:lnTo>
                  <a:lnTo>
                    <a:pt x="2120" y="774"/>
                  </a:lnTo>
                  <a:lnTo>
                    <a:pt x="2082" y="546"/>
                  </a:lnTo>
                  <a:lnTo>
                    <a:pt x="2044" y="279"/>
                  </a:lnTo>
                  <a:lnTo>
                    <a:pt x="1549" y="50"/>
                  </a:lnTo>
                  <a:lnTo>
                    <a:pt x="977" y="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2" name="object 5092" descr=""/>
            <p:cNvSpPr/>
            <p:nvPr/>
          </p:nvSpPr>
          <p:spPr>
            <a:xfrm>
              <a:off x="1471212" y="266682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77" y="0"/>
                  </a:moveTo>
                  <a:lnTo>
                    <a:pt x="25" y="165"/>
                  </a:lnTo>
                  <a:lnTo>
                    <a:pt x="0" y="393"/>
                  </a:lnTo>
                  <a:lnTo>
                    <a:pt x="25" y="596"/>
                  </a:lnTo>
                  <a:lnTo>
                    <a:pt x="88" y="990"/>
                  </a:lnTo>
                  <a:lnTo>
                    <a:pt x="431" y="1346"/>
                  </a:lnTo>
                  <a:lnTo>
                    <a:pt x="1155" y="1104"/>
                  </a:lnTo>
                  <a:lnTo>
                    <a:pt x="1549" y="977"/>
                  </a:lnTo>
                  <a:lnTo>
                    <a:pt x="1828" y="761"/>
                  </a:lnTo>
                  <a:lnTo>
                    <a:pt x="1968" y="558"/>
                  </a:lnTo>
                  <a:lnTo>
                    <a:pt x="1816" y="736"/>
                  </a:lnTo>
                  <a:lnTo>
                    <a:pt x="1562" y="914"/>
                  </a:lnTo>
                  <a:lnTo>
                    <a:pt x="1219" y="1015"/>
                  </a:lnTo>
                  <a:lnTo>
                    <a:pt x="495" y="1244"/>
                  </a:lnTo>
                  <a:lnTo>
                    <a:pt x="152" y="901"/>
                  </a:lnTo>
                  <a:lnTo>
                    <a:pt x="76" y="330"/>
                  </a:lnTo>
                  <a:lnTo>
                    <a:pt x="88" y="15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3" name="object 5093" descr=""/>
            <p:cNvSpPr/>
            <p:nvPr/>
          </p:nvSpPr>
          <p:spPr>
            <a:xfrm>
              <a:off x="1471928" y="266674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304" y="0"/>
                  </a:moveTo>
                  <a:lnTo>
                    <a:pt x="126" y="12"/>
                  </a:lnTo>
                  <a:lnTo>
                    <a:pt x="0" y="139"/>
                  </a:lnTo>
                  <a:lnTo>
                    <a:pt x="126" y="190"/>
                  </a:lnTo>
                  <a:lnTo>
                    <a:pt x="279" y="165"/>
                  </a:lnTo>
                  <a:lnTo>
                    <a:pt x="457" y="165"/>
                  </a:lnTo>
                  <a:lnTo>
                    <a:pt x="634" y="203"/>
                  </a:lnTo>
                  <a:lnTo>
                    <a:pt x="546" y="63"/>
                  </a:lnTo>
                  <a:lnTo>
                    <a:pt x="380" y="12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4" name="object 5094" descr=""/>
            <p:cNvSpPr/>
            <p:nvPr/>
          </p:nvSpPr>
          <p:spPr>
            <a:xfrm>
              <a:off x="1464284" y="266657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320" y="0"/>
                  </a:moveTo>
                  <a:lnTo>
                    <a:pt x="774" y="203"/>
                  </a:lnTo>
                  <a:lnTo>
                    <a:pt x="0" y="482"/>
                  </a:lnTo>
                  <a:lnTo>
                    <a:pt x="25" y="952"/>
                  </a:lnTo>
                  <a:lnTo>
                    <a:pt x="228" y="1308"/>
                  </a:lnTo>
                  <a:lnTo>
                    <a:pt x="431" y="1650"/>
                  </a:lnTo>
                  <a:lnTo>
                    <a:pt x="876" y="1854"/>
                  </a:lnTo>
                  <a:lnTo>
                    <a:pt x="1460" y="1358"/>
                  </a:lnTo>
                  <a:lnTo>
                    <a:pt x="1930" y="965"/>
                  </a:lnTo>
                  <a:lnTo>
                    <a:pt x="2108" y="457"/>
                  </a:lnTo>
                  <a:lnTo>
                    <a:pt x="1993" y="266"/>
                  </a:lnTo>
                  <a:lnTo>
                    <a:pt x="1866" y="38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5" name="object 5095" descr=""/>
            <p:cNvSpPr/>
            <p:nvPr/>
          </p:nvSpPr>
          <p:spPr>
            <a:xfrm>
              <a:off x="1464348" y="266713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955" y="0"/>
                  </a:moveTo>
                  <a:lnTo>
                    <a:pt x="1866" y="215"/>
                  </a:lnTo>
                  <a:lnTo>
                    <a:pt x="1701" y="469"/>
                  </a:lnTo>
                  <a:lnTo>
                    <a:pt x="1422" y="685"/>
                  </a:lnTo>
                  <a:lnTo>
                    <a:pt x="838" y="1181"/>
                  </a:lnTo>
                  <a:lnTo>
                    <a:pt x="393" y="990"/>
                  </a:lnTo>
                  <a:lnTo>
                    <a:pt x="190" y="634"/>
                  </a:lnTo>
                  <a:lnTo>
                    <a:pt x="101" y="495"/>
                  </a:lnTo>
                  <a:lnTo>
                    <a:pt x="50" y="317"/>
                  </a:lnTo>
                  <a:lnTo>
                    <a:pt x="76" y="139"/>
                  </a:lnTo>
                  <a:lnTo>
                    <a:pt x="0" y="342"/>
                  </a:lnTo>
                  <a:lnTo>
                    <a:pt x="50" y="571"/>
                  </a:lnTo>
                  <a:lnTo>
                    <a:pt x="165" y="749"/>
                  </a:lnTo>
                  <a:lnTo>
                    <a:pt x="368" y="1092"/>
                  </a:lnTo>
                  <a:lnTo>
                    <a:pt x="812" y="1295"/>
                  </a:lnTo>
                  <a:lnTo>
                    <a:pt x="1396" y="800"/>
                  </a:lnTo>
                  <a:lnTo>
                    <a:pt x="1714" y="533"/>
                  </a:lnTo>
                  <a:lnTo>
                    <a:pt x="1892" y="228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6" name="object 5096" descr=""/>
            <p:cNvSpPr/>
            <p:nvPr/>
          </p:nvSpPr>
          <p:spPr>
            <a:xfrm>
              <a:off x="1464941" y="266685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33" y="0"/>
                  </a:moveTo>
                  <a:lnTo>
                    <a:pt x="368" y="0"/>
                  </a:lnTo>
                  <a:lnTo>
                    <a:pt x="228" y="25"/>
                  </a:lnTo>
                  <a:lnTo>
                    <a:pt x="76" y="114"/>
                  </a:lnTo>
                  <a:lnTo>
                    <a:pt x="12" y="266"/>
                  </a:lnTo>
                  <a:lnTo>
                    <a:pt x="215" y="241"/>
                  </a:lnTo>
                  <a:lnTo>
                    <a:pt x="355" y="152"/>
                  </a:lnTo>
                  <a:lnTo>
                    <a:pt x="520" y="127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7" name="object 5097" descr=""/>
            <p:cNvSpPr/>
            <p:nvPr/>
          </p:nvSpPr>
          <p:spPr>
            <a:xfrm>
              <a:off x="1466719" y="267071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850" y="0"/>
                  </a:moveTo>
                  <a:lnTo>
                    <a:pt x="368" y="88"/>
                  </a:lnTo>
                  <a:lnTo>
                    <a:pt x="165" y="825"/>
                  </a:lnTo>
                  <a:lnTo>
                    <a:pt x="0" y="1422"/>
                  </a:lnTo>
                  <a:lnTo>
                    <a:pt x="127" y="1943"/>
                  </a:lnTo>
                  <a:lnTo>
                    <a:pt x="330" y="2032"/>
                  </a:lnTo>
                  <a:lnTo>
                    <a:pt x="571" y="2146"/>
                  </a:lnTo>
                  <a:lnTo>
                    <a:pt x="1041" y="1866"/>
                  </a:lnTo>
                  <a:lnTo>
                    <a:pt x="1866" y="736"/>
                  </a:lnTo>
                  <a:lnTo>
                    <a:pt x="1574" y="355"/>
                  </a:lnTo>
                  <a:lnTo>
                    <a:pt x="1219" y="17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8" name="object 5098" descr=""/>
            <p:cNvSpPr/>
            <p:nvPr/>
          </p:nvSpPr>
          <p:spPr>
            <a:xfrm>
              <a:off x="1466769" y="267071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00" y="0"/>
                  </a:moveTo>
                  <a:lnTo>
                    <a:pt x="317" y="88"/>
                  </a:lnTo>
                  <a:lnTo>
                    <a:pt x="114" y="825"/>
                  </a:lnTo>
                  <a:lnTo>
                    <a:pt x="0" y="1219"/>
                  </a:lnTo>
                  <a:lnTo>
                    <a:pt x="25" y="1574"/>
                  </a:lnTo>
                  <a:lnTo>
                    <a:pt x="101" y="1803"/>
                  </a:lnTo>
                  <a:lnTo>
                    <a:pt x="50" y="1574"/>
                  </a:lnTo>
                  <a:lnTo>
                    <a:pt x="50" y="1270"/>
                  </a:lnTo>
                  <a:lnTo>
                    <a:pt x="368" y="203"/>
                  </a:lnTo>
                  <a:lnTo>
                    <a:pt x="838" y="114"/>
                  </a:lnTo>
                  <a:lnTo>
                    <a:pt x="1206" y="279"/>
                  </a:lnTo>
                  <a:lnTo>
                    <a:pt x="1358" y="355"/>
                  </a:lnTo>
                  <a:lnTo>
                    <a:pt x="1498" y="469"/>
                  </a:lnTo>
                  <a:lnTo>
                    <a:pt x="1574" y="635"/>
                  </a:lnTo>
                  <a:lnTo>
                    <a:pt x="1524" y="419"/>
                  </a:lnTo>
                  <a:lnTo>
                    <a:pt x="1358" y="266"/>
                  </a:lnTo>
                  <a:lnTo>
                    <a:pt x="1168" y="17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9" name="object 5099" descr=""/>
            <p:cNvSpPr/>
            <p:nvPr/>
          </p:nvSpPr>
          <p:spPr>
            <a:xfrm>
              <a:off x="1467572" y="26717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380" y="0"/>
                  </a:moveTo>
                  <a:lnTo>
                    <a:pt x="266" y="177"/>
                  </a:lnTo>
                  <a:lnTo>
                    <a:pt x="190" y="330"/>
                  </a:lnTo>
                  <a:lnTo>
                    <a:pt x="25" y="469"/>
                  </a:lnTo>
                  <a:lnTo>
                    <a:pt x="241" y="495"/>
                  </a:lnTo>
                  <a:lnTo>
                    <a:pt x="368" y="368"/>
                  </a:lnTo>
                  <a:lnTo>
                    <a:pt x="457" y="203"/>
                  </a:lnTo>
                  <a:lnTo>
                    <a:pt x="444" y="63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0" name="object 5100" descr=""/>
            <p:cNvSpPr/>
            <p:nvPr/>
          </p:nvSpPr>
          <p:spPr>
            <a:xfrm>
              <a:off x="1462015" y="265734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850" y="0"/>
                  </a:moveTo>
                  <a:lnTo>
                    <a:pt x="368" y="88"/>
                  </a:lnTo>
                  <a:lnTo>
                    <a:pt x="165" y="825"/>
                  </a:lnTo>
                  <a:lnTo>
                    <a:pt x="0" y="1422"/>
                  </a:lnTo>
                  <a:lnTo>
                    <a:pt x="127" y="1943"/>
                  </a:lnTo>
                  <a:lnTo>
                    <a:pt x="330" y="2032"/>
                  </a:lnTo>
                  <a:lnTo>
                    <a:pt x="571" y="2146"/>
                  </a:lnTo>
                  <a:lnTo>
                    <a:pt x="1041" y="1866"/>
                  </a:lnTo>
                  <a:lnTo>
                    <a:pt x="1866" y="736"/>
                  </a:lnTo>
                  <a:lnTo>
                    <a:pt x="1587" y="355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1" name="object 5101" descr=""/>
            <p:cNvSpPr/>
            <p:nvPr/>
          </p:nvSpPr>
          <p:spPr>
            <a:xfrm>
              <a:off x="1462065" y="265734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00" y="0"/>
                  </a:moveTo>
                  <a:lnTo>
                    <a:pt x="317" y="88"/>
                  </a:lnTo>
                  <a:lnTo>
                    <a:pt x="114" y="825"/>
                  </a:lnTo>
                  <a:lnTo>
                    <a:pt x="0" y="1219"/>
                  </a:lnTo>
                  <a:lnTo>
                    <a:pt x="25" y="1574"/>
                  </a:lnTo>
                  <a:lnTo>
                    <a:pt x="101" y="1803"/>
                  </a:lnTo>
                  <a:lnTo>
                    <a:pt x="50" y="1574"/>
                  </a:lnTo>
                  <a:lnTo>
                    <a:pt x="50" y="1270"/>
                  </a:lnTo>
                  <a:lnTo>
                    <a:pt x="368" y="203"/>
                  </a:lnTo>
                  <a:lnTo>
                    <a:pt x="838" y="114"/>
                  </a:lnTo>
                  <a:lnTo>
                    <a:pt x="1206" y="279"/>
                  </a:lnTo>
                  <a:lnTo>
                    <a:pt x="1358" y="355"/>
                  </a:lnTo>
                  <a:lnTo>
                    <a:pt x="1498" y="469"/>
                  </a:lnTo>
                  <a:lnTo>
                    <a:pt x="1574" y="635"/>
                  </a:lnTo>
                  <a:lnTo>
                    <a:pt x="1524" y="419"/>
                  </a:lnTo>
                  <a:lnTo>
                    <a:pt x="1358" y="266"/>
                  </a:lnTo>
                  <a:lnTo>
                    <a:pt x="1168" y="17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2" name="object 5102" descr=""/>
            <p:cNvSpPr/>
            <p:nvPr/>
          </p:nvSpPr>
          <p:spPr>
            <a:xfrm>
              <a:off x="1462868" y="265835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380" y="0"/>
                  </a:moveTo>
                  <a:lnTo>
                    <a:pt x="266" y="177"/>
                  </a:lnTo>
                  <a:lnTo>
                    <a:pt x="190" y="330"/>
                  </a:lnTo>
                  <a:lnTo>
                    <a:pt x="25" y="457"/>
                  </a:lnTo>
                  <a:lnTo>
                    <a:pt x="241" y="495"/>
                  </a:lnTo>
                  <a:lnTo>
                    <a:pt x="368" y="368"/>
                  </a:lnTo>
                  <a:lnTo>
                    <a:pt x="457" y="203"/>
                  </a:lnTo>
                  <a:lnTo>
                    <a:pt x="444" y="63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3" name="object 5103" descr=""/>
            <p:cNvSpPr/>
            <p:nvPr/>
          </p:nvSpPr>
          <p:spPr>
            <a:xfrm>
              <a:off x="1469223" y="266776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850" y="0"/>
                  </a:moveTo>
                  <a:lnTo>
                    <a:pt x="368" y="88"/>
                  </a:lnTo>
                  <a:lnTo>
                    <a:pt x="165" y="825"/>
                  </a:lnTo>
                  <a:lnTo>
                    <a:pt x="0" y="1422"/>
                  </a:lnTo>
                  <a:lnTo>
                    <a:pt x="127" y="1930"/>
                  </a:lnTo>
                  <a:lnTo>
                    <a:pt x="330" y="2032"/>
                  </a:lnTo>
                  <a:lnTo>
                    <a:pt x="571" y="2146"/>
                  </a:lnTo>
                  <a:lnTo>
                    <a:pt x="1041" y="1866"/>
                  </a:lnTo>
                  <a:lnTo>
                    <a:pt x="1866" y="736"/>
                  </a:lnTo>
                  <a:lnTo>
                    <a:pt x="1587" y="355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4" name="object 5104" descr=""/>
            <p:cNvSpPr/>
            <p:nvPr/>
          </p:nvSpPr>
          <p:spPr>
            <a:xfrm>
              <a:off x="1469274" y="266776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800" y="0"/>
                  </a:moveTo>
                  <a:lnTo>
                    <a:pt x="317" y="88"/>
                  </a:lnTo>
                  <a:lnTo>
                    <a:pt x="114" y="825"/>
                  </a:lnTo>
                  <a:lnTo>
                    <a:pt x="0" y="1219"/>
                  </a:lnTo>
                  <a:lnTo>
                    <a:pt x="25" y="1574"/>
                  </a:lnTo>
                  <a:lnTo>
                    <a:pt x="101" y="1803"/>
                  </a:lnTo>
                  <a:lnTo>
                    <a:pt x="50" y="1574"/>
                  </a:lnTo>
                  <a:lnTo>
                    <a:pt x="50" y="1270"/>
                  </a:lnTo>
                  <a:lnTo>
                    <a:pt x="368" y="203"/>
                  </a:lnTo>
                  <a:lnTo>
                    <a:pt x="838" y="114"/>
                  </a:lnTo>
                  <a:lnTo>
                    <a:pt x="1206" y="279"/>
                  </a:lnTo>
                  <a:lnTo>
                    <a:pt x="1358" y="355"/>
                  </a:lnTo>
                  <a:lnTo>
                    <a:pt x="1498" y="469"/>
                  </a:lnTo>
                  <a:lnTo>
                    <a:pt x="1574" y="635"/>
                  </a:lnTo>
                  <a:lnTo>
                    <a:pt x="1524" y="419"/>
                  </a:lnTo>
                  <a:lnTo>
                    <a:pt x="1358" y="266"/>
                  </a:lnTo>
                  <a:lnTo>
                    <a:pt x="1168" y="17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5" name="object 5105" descr=""/>
            <p:cNvSpPr/>
            <p:nvPr/>
          </p:nvSpPr>
          <p:spPr>
            <a:xfrm>
              <a:off x="1470075" y="26687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380" y="0"/>
                  </a:moveTo>
                  <a:lnTo>
                    <a:pt x="266" y="177"/>
                  </a:lnTo>
                  <a:lnTo>
                    <a:pt x="190" y="330"/>
                  </a:lnTo>
                  <a:lnTo>
                    <a:pt x="25" y="457"/>
                  </a:lnTo>
                  <a:lnTo>
                    <a:pt x="457" y="203"/>
                  </a:lnTo>
                  <a:lnTo>
                    <a:pt x="444" y="63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6" name="object 5106" descr=""/>
            <p:cNvSpPr/>
            <p:nvPr/>
          </p:nvSpPr>
          <p:spPr>
            <a:xfrm>
              <a:off x="1459679" y="266095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520" y="0"/>
                  </a:moveTo>
                  <a:lnTo>
                    <a:pt x="63" y="215"/>
                  </a:lnTo>
                  <a:lnTo>
                    <a:pt x="0" y="762"/>
                  </a:lnTo>
                  <a:lnTo>
                    <a:pt x="152" y="1308"/>
                  </a:lnTo>
                  <a:lnTo>
                    <a:pt x="368" y="2108"/>
                  </a:lnTo>
                  <a:lnTo>
                    <a:pt x="838" y="2120"/>
                  </a:lnTo>
                  <a:lnTo>
                    <a:pt x="1206" y="1955"/>
                  </a:lnTo>
                  <a:lnTo>
                    <a:pt x="1574" y="1778"/>
                  </a:lnTo>
                  <a:lnTo>
                    <a:pt x="1803" y="1346"/>
                  </a:lnTo>
                  <a:lnTo>
                    <a:pt x="1358" y="723"/>
                  </a:lnTo>
                  <a:lnTo>
                    <a:pt x="1003" y="215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7" name="object 5107" descr=""/>
            <p:cNvSpPr/>
            <p:nvPr/>
          </p:nvSpPr>
          <p:spPr>
            <a:xfrm>
              <a:off x="1460276" y="2661055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0" y="0"/>
                  </a:moveTo>
                  <a:lnTo>
                    <a:pt x="215" y="101"/>
                  </a:lnTo>
                  <a:lnTo>
                    <a:pt x="457" y="292"/>
                  </a:lnTo>
                  <a:lnTo>
                    <a:pt x="1092" y="1206"/>
                  </a:lnTo>
                  <a:lnTo>
                    <a:pt x="863" y="1638"/>
                  </a:lnTo>
                  <a:lnTo>
                    <a:pt x="508" y="1816"/>
                  </a:lnTo>
                  <a:lnTo>
                    <a:pt x="342" y="1892"/>
                  </a:lnTo>
                  <a:lnTo>
                    <a:pt x="165" y="1930"/>
                  </a:lnTo>
                  <a:lnTo>
                    <a:pt x="0" y="1879"/>
                  </a:lnTo>
                  <a:lnTo>
                    <a:pt x="203" y="1981"/>
                  </a:lnTo>
                  <a:lnTo>
                    <a:pt x="419" y="1943"/>
                  </a:lnTo>
                  <a:lnTo>
                    <a:pt x="977" y="1676"/>
                  </a:lnTo>
                  <a:lnTo>
                    <a:pt x="1206" y="1244"/>
                  </a:lnTo>
                  <a:lnTo>
                    <a:pt x="762" y="622"/>
                  </a:lnTo>
                  <a:lnTo>
                    <a:pt x="520" y="292"/>
                  </a:lnTo>
                  <a:lnTo>
                    <a:pt x="228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8" name="object 5108" descr=""/>
            <p:cNvSpPr/>
            <p:nvPr/>
          </p:nvSpPr>
          <p:spPr>
            <a:xfrm>
              <a:off x="1459926" y="26617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26" y="0"/>
                  </a:moveTo>
                  <a:lnTo>
                    <a:pt x="12" y="139"/>
                  </a:lnTo>
                  <a:lnTo>
                    <a:pt x="12" y="317"/>
                  </a:lnTo>
                  <a:lnTo>
                    <a:pt x="215" y="634"/>
                  </a:lnTo>
                  <a:lnTo>
                    <a:pt x="228" y="419"/>
                  </a:lnTo>
                  <a:lnTo>
                    <a:pt x="165" y="279"/>
                  </a:lnTo>
                  <a:lnTo>
                    <a:pt x="152" y="114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9" name="object 5109" descr=""/>
            <p:cNvSpPr/>
            <p:nvPr/>
          </p:nvSpPr>
          <p:spPr>
            <a:xfrm>
              <a:off x="1465176" y="267005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181" y="0"/>
                  </a:moveTo>
                  <a:lnTo>
                    <a:pt x="368" y="76"/>
                  </a:lnTo>
                  <a:lnTo>
                    <a:pt x="0" y="393"/>
                  </a:lnTo>
                  <a:lnTo>
                    <a:pt x="203" y="1130"/>
                  </a:lnTo>
                  <a:lnTo>
                    <a:pt x="368" y="1727"/>
                  </a:lnTo>
                  <a:lnTo>
                    <a:pt x="736" y="2108"/>
                  </a:lnTo>
                  <a:lnTo>
                    <a:pt x="1231" y="2057"/>
                  </a:lnTo>
                  <a:lnTo>
                    <a:pt x="1498" y="1574"/>
                  </a:lnTo>
                  <a:lnTo>
                    <a:pt x="1536" y="1003"/>
                  </a:lnTo>
                  <a:lnTo>
                    <a:pt x="1612" y="177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0" name="object 5110" descr=""/>
            <p:cNvSpPr/>
            <p:nvPr/>
          </p:nvSpPr>
          <p:spPr>
            <a:xfrm>
              <a:off x="1465176" y="2670066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977" y="0"/>
                  </a:moveTo>
                  <a:lnTo>
                    <a:pt x="774" y="25"/>
                  </a:lnTo>
                  <a:lnTo>
                    <a:pt x="368" y="63"/>
                  </a:lnTo>
                  <a:lnTo>
                    <a:pt x="0" y="380"/>
                  </a:lnTo>
                  <a:lnTo>
                    <a:pt x="203" y="1117"/>
                  </a:lnTo>
                  <a:lnTo>
                    <a:pt x="304" y="1511"/>
                  </a:lnTo>
                  <a:lnTo>
                    <a:pt x="508" y="1816"/>
                  </a:lnTo>
                  <a:lnTo>
                    <a:pt x="698" y="1955"/>
                  </a:lnTo>
                  <a:lnTo>
                    <a:pt x="533" y="1790"/>
                  </a:lnTo>
                  <a:lnTo>
                    <a:pt x="381" y="1523"/>
                  </a:lnTo>
                  <a:lnTo>
                    <a:pt x="101" y="457"/>
                  </a:lnTo>
                  <a:lnTo>
                    <a:pt x="457" y="126"/>
                  </a:lnTo>
                  <a:lnTo>
                    <a:pt x="863" y="88"/>
                  </a:lnTo>
                  <a:lnTo>
                    <a:pt x="1028" y="76"/>
                  </a:lnTo>
                  <a:lnTo>
                    <a:pt x="1219" y="101"/>
                  </a:lnTo>
                  <a:lnTo>
                    <a:pt x="1358" y="203"/>
                  </a:lnTo>
                  <a:lnTo>
                    <a:pt x="1206" y="38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1" name="object 5111" descr=""/>
            <p:cNvSpPr/>
            <p:nvPr/>
          </p:nvSpPr>
          <p:spPr>
            <a:xfrm>
              <a:off x="1466328" y="267078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63" y="0"/>
                  </a:moveTo>
                  <a:lnTo>
                    <a:pt x="50" y="139"/>
                  </a:lnTo>
                  <a:lnTo>
                    <a:pt x="76" y="292"/>
                  </a:lnTo>
                  <a:lnTo>
                    <a:pt x="50" y="469"/>
                  </a:lnTo>
                  <a:lnTo>
                    <a:pt x="0" y="609"/>
                  </a:lnTo>
                  <a:lnTo>
                    <a:pt x="139" y="609"/>
                  </a:lnTo>
                  <a:lnTo>
                    <a:pt x="203" y="444"/>
                  </a:lnTo>
                  <a:lnTo>
                    <a:pt x="241" y="203"/>
                  </a:lnTo>
                  <a:lnTo>
                    <a:pt x="177" y="63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2" name="object 5112" descr=""/>
            <p:cNvSpPr/>
            <p:nvPr/>
          </p:nvSpPr>
          <p:spPr>
            <a:xfrm>
              <a:off x="1467086" y="266561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663" y="0"/>
                  </a:moveTo>
                  <a:lnTo>
                    <a:pt x="939" y="253"/>
                  </a:lnTo>
                  <a:lnTo>
                    <a:pt x="355" y="457"/>
                  </a:lnTo>
                  <a:lnTo>
                    <a:pt x="0" y="850"/>
                  </a:lnTo>
                  <a:lnTo>
                    <a:pt x="38" y="1079"/>
                  </a:lnTo>
                  <a:lnTo>
                    <a:pt x="88" y="1346"/>
                  </a:lnTo>
                  <a:lnTo>
                    <a:pt x="584" y="1574"/>
                  </a:lnTo>
                  <a:lnTo>
                    <a:pt x="1155" y="1574"/>
                  </a:lnTo>
                  <a:lnTo>
                    <a:pt x="1981" y="1600"/>
                  </a:lnTo>
                  <a:lnTo>
                    <a:pt x="2133" y="1142"/>
                  </a:lnTo>
                  <a:lnTo>
                    <a:pt x="2006" y="355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3" name="object 5113" descr=""/>
            <p:cNvSpPr/>
            <p:nvPr/>
          </p:nvSpPr>
          <p:spPr>
            <a:xfrm>
              <a:off x="1467213" y="266561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5">
                  <a:moveTo>
                    <a:pt x="1536" y="0"/>
                  </a:moveTo>
                  <a:lnTo>
                    <a:pt x="812" y="253"/>
                  </a:lnTo>
                  <a:lnTo>
                    <a:pt x="419" y="380"/>
                  </a:lnTo>
                  <a:lnTo>
                    <a:pt x="139" y="609"/>
                  </a:lnTo>
                  <a:lnTo>
                    <a:pt x="0" y="800"/>
                  </a:lnTo>
                  <a:lnTo>
                    <a:pt x="152" y="634"/>
                  </a:lnTo>
                  <a:lnTo>
                    <a:pt x="419" y="457"/>
                  </a:lnTo>
                  <a:lnTo>
                    <a:pt x="749" y="342"/>
                  </a:lnTo>
                  <a:lnTo>
                    <a:pt x="1473" y="101"/>
                  </a:lnTo>
                  <a:lnTo>
                    <a:pt x="1816" y="444"/>
                  </a:lnTo>
                  <a:lnTo>
                    <a:pt x="1879" y="838"/>
                  </a:lnTo>
                  <a:lnTo>
                    <a:pt x="1904" y="1015"/>
                  </a:lnTo>
                  <a:lnTo>
                    <a:pt x="1892" y="1193"/>
                  </a:lnTo>
                  <a:lnTo>
                    <a:pt x="1803" y="1346"/>
                  </a:lnTo>
                  <a:lnTo>
                    <a:pt x="1955" y="1181"/>
                  </a:lnTo>
                  <a:lnTo>
                    <a:pt x="1981" y="952"/>
                  </a:lnTo>
                  <a:lnTo>
                    <a:pt x="1943" y="749"/>
                  </a:lnTo>
                  <a:lnTo>
                    <a:pt x="1879" y="355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4" name="object 5114" descr=""/>
            <p:cNvSpPr/>
            <p:nvPr/>
          </p:nvSpPr>
          <p:spPr>
            <a:xfrm>
              <a:off x="1467830" y="266681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3" y="0"/>
                  </a:moveTo>
                  <a:lnTo>
                    <a:pt x="114" y="165"/>
                  </a:lnTo>
                  <a:lnTo>
                    <a:pt x="342" y="228"/>
                  </a:lnTo>
                  <a:lnTo>
                    <a:pt x="520" y="203"/>
                  </a:lnTo>
                  <a:lnTo>
                    <a:pt x="647" y="88"/>
                  </a:lnTo>
                  <a:lnTo>
                    <a:pt x="520" y="25"/>
                  </a:lnTo>
                  <a:lnTo>
                    <a:pt x="368" y="63"/>
                  </a:lnTo>
                  <a:lnTo>
                    <a:pt x="241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5" name="object 5115" descr=""/>
            <p:cNvSpPr/>
            <p:nvPr/>
          </p:nvSpPr>
          <p:spPr>
            <a:xfrm>
              <a:off x="1383463" y="2634933"/>
              <a:ext cx="170815" cy="102235"/>
            </a:xfrm>
            <a:custGeom>
              <a:avLst/>
              <a:gdLst/>
              <a:ahLst/>
              <a:cxnLst/>
              <a:rect l="l" t="t" r="r" b="b"/>
              <a:pathLst>
                <a:path w="170815" h="102235">
                  <a:moveTo>
                    <a:pt x="85255" y="0"/>
                  </a:moveTo>
                  <a:lnTo>
                    <a:pt x="38618" y="8192"/>
                  </a:lnTo>
                  <a:lnTo>
                    <a:pt x="2400" y="36830"/>
                  </a:lnTo>
                  <a:lnTo>
                    <a:pt x="0" y="43751"/>
                  </a:lnTo>
                  <a:lnTo>
                    <a:pt x="0" y="58115"/>
                  </a:lnTo>
                  <a:lnTo>
                    <a:pt x="25742" y="87541"/>
                  </a:lnTo>
                  <a:lnTo>
                    <a:pt x="68742" y="100915"/>
                  </a:lnTo>
                  <a:lnTo>
                    <a:pt x="85255" y="101854"/>
                  </a:lnTo>
                  <a:lnTo>
                    <a:pt x="101767" y="100915"/>
                  </a:lnTo>
                  <a:lnTo>
                    <a:pt x="117435" y="98159"/>
                  </a:lnTo>
                  <a:lnTo>
                    <a:pt x="121900" y="96774"/>
                  </a:lnTo>
                  <a:lnTo>
                    <a:pt x="85255" y="96774"/>
                  </a:lnTo>
                  <a:lnTo>
                    <a:pt x="53525" y="93064"/>
                  </a:lnTo>
                  <a:lnTo>
                    <a:pt x="27610" y="82943"/>
                  </a:lnTo>
                  <a:lnTo>
                    <a:pt x="10151" y="67948"/>
                  </a:lnTo>
                  <a:lnTo>
                    <a:pt x="3746" y="49580"/>
                  </a:lnTo>
                  <a:lnTo>
                    <a:pt x="10151" y="31214"/>
                  </a:lnTo>
                  <a:lnTo>
                    <a:pt x="27617" y="16217"/>
                  </a:lnTo>
                  <a:lnTo>
                    <a:pt x="53525" y="6107"/>
                  </a:lnTo>
                  <a:lnTo>
                    <a:pt x="85255" y="2400"/>
                  </a:lnTo>
                  <a:lnTo>
                    <a:pt x="110055" y="2400"/>
                  </a:lnTo>
                  <a:lnTo>
                    <a:pt x="101767" y="939"/>
                  </a:lnTo>
                  <a:lnTo>
                    <a:pt x="85255" y="0"/>
                  </a:lnTo>
                  <a:close/>
                </a:path>
                <a:path w="170815" h="102235">
                  <a:moveTo>
                    <a:pt x="110055" y="2400"/>
                  </a:moveTo>
                  <a:lnTo>
                    <a:pt x="85255" y="2400"/>
                  </a:lnTo>
                  <a:lnTo>
                    <a:pt x="116984" y="6107"/>
                  </a:lnTo>
                  <a:lnTo>
                    <a:pt x="142892" y="16217"/>
                  </a:lnTo>
                  <a:lnTo>
                    <a:pt x="160359" y="31214"/>
                  </a:lnTo>
                  <a:lnTo>
                    <a:pt x="166763" y="49580"/>
                  </a:lnTo>
                  <a:lnTo>
                    <a:pt x="160359" y="67948"/>
                  </a:lnTo>
                  <a:lnTo>
                    <a:pt x="142892" y="82950"/>
                  </a:lnTo>
                  <a:lnTo>
                    <a:pt x="116984" y="93064"/>
                  </a:lnTo>
                  <a:lnTo>
                    <a:pt x="85255" y="96774"/>
                  </a:lnTo>
                  <a:lnTo>
                    <a:pt x="121900" y="96774"/>
                  </a:lnTo>
                  <a:lnTo>
                    <a:pt x="158965" y="77546"/>
                  </a:lnTo>
                  <a:lnTo>
                    <a:pt x="170510" y="58115"/>
                  </a:lnTo>
                  <a:lnTo>
                    <a:pt x="170510" y="43751"/>
                  </a:lnTo>
                  <a:lnTo>
                    <a:pt x="144767" y="14325"/>
                  </a:lnTo>
                  <a:lnTo>
                    <a:pt x="117435" y="3700"/>
                  </a:lnTo>
                  <a:lnTo>
                    <a:pt x="110055" y="240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6" name="object 5116" descr=""/>
            <p:cNvSpPr/>
            <p:nvPr/>
          </p:nvSpPr>
          <p:spPr>
            <a:xfrm>
              <a:off x="1383463" y="2634933"/>
              <a:ext cx="170815" cy="102235"/>
            </a:xfrm>
            <a:custGeom>
              <a:avLst/>
              <a:gdLst/>
              <a:ahLst/>
              <a:cxnLst/>
              <a:rect l="l" t="t" r="r" b="b"/>
              <a:pathLst>
                <a:path w="170815" h="102235">
                  <a:moveTo>
                    <a:pt x="85255" y="96774"/>
                  </a:moveTo>
                  <a:lnTo>
                    <a:pt x="53525" y="93064"/>
                  </a:lnTo>
                  <a:lnTo>
                    <a:pt x="27617" y="82950"/>
                  </a:lnTo>
                  <a:lnTo>
                    <a:pt x="10151" y="67948"/>
                  </a:lnTo>
                  <a:lnTo>
                    <a:pt x="3746" y="49580"/>
                  </a:lnTo>
                  <a:lnTo>
                    <a:pt x="10151" y="31214"/>
                  </a:lnTo>
                  <a:lnTo>
                    <a:pt x="27617" y="16217"/>
                  </a:lnTo>
                  <a:lnTo>
                    <a:pt x="53525" y="6107"/>
                  </a:lnTo>
                  <a:lnTo>
                    <a:pt x="85255" y="2400"/>
                  </a:lnTo>
                  <a:lnTo>
                    <a:pt x="116984" y="6107"/>
                  </a:lnTo>
                  <a:lnTo>
                    <a:pt x="142892" y="16217"/>
                  </a:lnTo>
                  <a:lnTo>
                    <a:pt x="160359" y="31214"/>
                  </a:lnTo>
                  <a:lnTo>
                    <a:pt x="166763" y="49580"/>
                  </a:lnTo>
                  <a:lnTo>
                    <a:pt x="160359" y="67948"/>
                  </a:lnTo>
                  <a:lnTo>
                    <a:pt x="142892" y="82950"/>
                  </a:lnTo>
                  <a:lnTo>
                    <a:pt x="116984" y="93064"/>
                  </a:lnTo>
                  <a:lnTo>
                    <a:pt x="85255" y="96774"/>
                  </a:lnTo>
                  <a:close/>
                </a:path>
                <a:path w="170815" h="102235">
                  <a:moveTo>
                    <a:pt x="163385" y="30353"/>
                  </a:moveTo>
                  <a:lnTo>
                    <a:pt x="131891" y="8192"/>
                  </a:lnTo>
                  <a:lnTo>
                    <a:pt x="85255" y="0"/>
                  </a:lnTo>
                  <a:lnTo>
                    <a:pt x="68742" y="939"/>
                  </a:lnTo>
                  <a:lnTo>
                    <a:pt x="25742" y="14325"/>
                  </a:lnTo>
                  <a:lnTo>
                    <a:pt x="0" y="43751"/>
                  </a:lnTo>
                  <a:lnTo>
                    <a:pt x="0" y="50927"/>
                  </a:lnTo>
                  <a:lnTo>
                    <a:pt x="0" y="58115"/>
                  </a:lnTo>
                  <a:lnTo>
                    <a:pt x="25742" y="87541"/>
                  </a:lnTo>
                  <a:lnTo>
                    <a:pt x="68742" y="100915"/>
                  </a:lnTo>
                  <a:lnTo>
                    <a:pt x="85255" y="101854"/>
                  </a:lnTo>
                  <a:lnTo>
                    <a:pt x="101767" y="100915"/>
                  </a:lnTo>
                  <a:lnTo>
                    <a:pt x="144767" y="87541"/>
                  </a:lnTo>
                  <a:lnTo>
                    <a:pt x="170510" y="58115"/>
                  </a:lnTo>
                  <a:lnTo>
                    <a:pt x="170510" y="50927"/>
                  </a:lnTo>
                  <a:lnTo>
                    <a:pt x="170510" y="43751"/>
                  </a:lnTo>
                  <a:lnTo>
                    <a:pt x="168109" y="36830"/>
                  </a:lnTo>
                  <a:lnTo>
                    <a:pt x="163385" y="30353"/>
                  </a:lnTo>
                  <a:close/>
                </a:path>
              </a:pathLst>
            </a:custGeom>
            <a:ln w="3175">
              <a:solidFill>
                <a:srgbClr val="3E3C3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17" name="object 5117" descr="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3143173" y="1914415"/>
              <a:ext cx="259888" cy="149240"/>
            </a:xfrm>
            <a:prstGeom prst="rect">
              <a:avLst/>
            </a:prstGeom>
          </p:spPr>
        </p:pic>
        <p:sp>
          <p:nvSpPr>
            <p:cNvPr id="5118" name="object 5118" descr=""/>
            <p:cNvSpPr/>
            <p:nvPr/>
          </p:nvSpPr>
          <p:spPr>
            <a:xfrm>
              <a:off x="2872171" y="2071617"/>
              <a:ext cx="203200" cy="145415"/>
            </a:xfrm>
            <a:custGeom>
              <a:avLst/>
              <a:gdLst/>
              <a:ahLst/>
              <a:cxnLst/>
              <a:rect l="l" t="t" r="r" b="b"/>
              <a:pathLst>
                <a:path w="203200" h="145414">
                  <a:moveTo>
                    <a:pt x="77597" y="5038"/>
                  </a:moveTo>
                  <a:lnTo>
                    <a:pt x="44744" y="9875"/>
                  </a:lnTo>
                  <a:lnTo>
                    <a:pt x="21958" y="20659"/>
                  </a:lnTo>
                  <a:lnTo>
                    <a:pt x="7591" y="34006"/>
                  </a:lnTo>
                  <a:lnTo>
                    <a:pt x="0" y="46529"/>
                  </a:lnTo>
                  <a:lnTo>
                    <a:pt x="1042" y="63094"/>
                  </a:lnTo>
                  <a:lnTo>
                    <a:pt x="22167" y="108301"/>
                  </a:lnTo>
                  <a:lnTo>
                    <a:pt x="59666" y="137922"/>
                  </a:lnTo>
                  <a:lnTo>
                    <a:pt x="111772" y="145119"/>
                  </a:lnTo>
                  <a:lnTo>
                    <a:pt x="138420" y="142301"/>
                  </a:lnTo>
                  <a:lnTo>
                    <a:pt x="178879" y="116329"/>
                  </a:lnTo>
                  <a:lnTo>
                    <a:pt x="198473" y="77243"/>
                  </a:lnTo>
                  <a:lnTo>
                    <a:pt x="202716" y="53701"/>
                  </a:lnTo>
                  <a:lnTo>
                    <a:pt x="200826" y="44518"/>
                  </a:lnTo>
                  <a:lnTo>
                    <a:pt x="197815" y="38814"/>
                  </a:lnTo>
                  <a:lnTo>
                    <a:pt x="195592" y="36407"/>
                  </a:lnTo>
                  <a:lnTo>
                    <a:pt x="196202" y="30184"/>
                  </a:lnTo>
                  <a:lnTo>
                    <a:pt x="196088" y="23707"/>
                  </a:lnTo>
                  <a:lnTo>
                    <a:pt x="195023" y="16761"/>
                  </a:lnTo>
                  <a:lnTo>
                    <a:pt x="160083" y="16761"/>
                  </a:lnTo>
                  <a:lnTo>
                    <a:pt x="152899" y="13136"/>
                  </a:lnTo>
                  <a:lnTo>
                    <a:pt x="137337" y="9052"/>
                  </a:lnTo>
                  <a:lnTo>
                    <a:pt x="112527" y="5891"/>
                  </a:lnTo>
                  <a:lnTo>
                    <a:pt x="77597" y="5038"/>
                  </a:lnTo>
                  <a:close/>
                </a:path>
                <a:path w="203200" h="145414">
                  <a:moveTo>
                    <a:pt x="170968" y="0"/>
                  </a:moveTo>
                  <a:lnTo>
                    <a:pt x="165679" y="1141"/>
                  </a:lnTo>
                  <a:lnTo>
                    <a:pt x="162687" y="6248"/>
                  </a:lnTo>
                  <a:lnTo>
                    <a:pt x="160083" y="16761"/>
                  </a:lnTo>
                  <a:lnTo>
                    <a:pt x="195023" y="16761"/>
                  </a:lnTo>
                  <a:lnTo>
                    <a:pt x="170968" y="0"/>
                  </a:lnTo>
                  <a:close/>
                </a:path>
              </a:pathLst>
            </a:custGeom>
            <a:solidFill>
              <a:srgbClr val="2B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9" name="object 5119" descr=""/>
            <p:cNvSpPr/>
            <p:nvPr/>
          </p:nvSpPr>
          <p:spPr>
            <a:xfrm>
              <a:off x="2871134" y="2073373"/>
              <a:ext cx="201295" cy="100965"/>
            </a:xfrm>
            <a:custGeom>
              <a:avLst/>
              <a:gdLst/>
              <a:ahLst/>
              <a:cxnLst/>
              <a:rect l="l" t="t" r="r" b="b"/>
              <a:pathLst>
                <a:path w="201294" h="100964">
                  <a:moveTo>
                    <a:pt x="201079" y="51119"/>
                  </a:moveTo>
                  <a:lnTo>
                    <a:pt x="2008" y="51119"/>
                  </a:lnTo>
                  <a:lnTo>
                    <a:pt x="7621" y="54535"/>
                  </a:lnTo>
                  <a:lnTo>
                    <a:pt x="12681" y="58218"/>
                  </a:lnTo>
                  <a:lnTo>
                    <a:pt x="32564" y="87365"/>
                  </a:lnTo>
                  <a:lnTo>
                    <a:pt x="33250" y="87721"/>
                  </a:lnTo>
                  <a:lnTo>
                    <a:pt x="48894" y="94695"/>
                  </a:lnTo>
                  <a:lnTo>
                    <a:pt x="65992" y="98998"/>
                  </a:lnTo>
                  <a:lnTo>
                    <a:pt x="88112" y="100958"/>
                  </a:lnTo>
                  <a:lnTo>
                    <a:pt x="118822" y="100903"/>
                  </a:lnTo>
                  <a:lnTo>
                    <a:pt x="163326" y="94110"/>
                  </a:lnTo>
                  <a:lnTo>
                    <a:pt x="188477" y="80066"/>
                  </a:lnTo>
                  <a:lnTo>
                    <a:pt x="199381" y="63874"/>
                  </a:lnTo>
                  <a:lnTo>
                    <a:pt x="201079" y="51119"/>
                  </a:lnTo>
                  <a:close/>
                </a:path>
                <a:path w="201294" h="100964">
                  <a:moveTo>
                    <a:pt x="82056" y="853"/>
                  </a:moveTo>
                  <a:lnTo>
                    <a:pt x="39658" y="9216"/>
                  </a:lnTo>
                  <a:lnTo>
                    <a:pt x="3633" y="35181"/>
                  </a:lnTo>
                  <a:lnTo>
                    <a:pt x="0" y="46614"/>
                  </a:lnTo>
                  <a:lnTo>
                    <a:pt x="495" y="52786"/>
                  </a:lnTo>
                  <a:lnTo>
                    <a:pt x="1817" y="59425"/>
                  </a:lnTo>
                  <a:lnTo>
                    <a:pt x="2008" y="51119"/>
                  </a:lnTo>
                  <a:lnTo>
                    <a:pt x="201079" y="51119"/>
                  </a:lnTo>
                  <a:lnTo>
                    <a:pt x="201144" y="50637"/>
                  </a:lnTo>
                  <a:lnTo>
                    <a:pt x="199937" y="39575"/>
                  </a:lnTo>
                  <a:lnTo>
                    <a:pt x="194070" y="34038"/>
                  </a:lnTo>
                  <a:lnTo>
                    <a:pt x="196672" y="19808"/>
                  </a:lnTo>
                  <a:lnTo>
                    <a:pt x="196599" y="11749"/>
                  </a:lnTo>
                  <a:lnTo>
                    <a:pt x="162421" y="11749"/>
                  </a:lnTo>
                  <a:lnTo>
                    <a:pt x="157065" y="9777"/>
                  </a:lnTo>
                  <a:lnTo>
                    <a:pt x="141451" y="5448"/>
                  </a:lnTo>
                  <a:lnTo>
                    <a:pt x="116230" y="1546"/>
                  </a:lnTo>
                  <a:lnTo>
                    <a:pt x="82056" y="853"/>
                  </a:lnTo>
                  <a:close/>
                </a:path>
                <a:path w="201294" h="100964">
                  <a:moveTo>
                    <a:pt x="177323" y="0"/>
                  </a:moveTo>
                  <a:lnTo>
                    <a:pt x="170178" y="1486"/>
                  </a:lnTo>
                  <a:lnTo>
                    <a:pt x="164809" y="5685"/>
                  </a:lnTo>
                  <a:lnTo>
                    <a:pt x="162421" y="11749"/>
                  </a:lnTo>
                  <a:lnTo>
                    <a:pt x="196599" y="11749"/>
                  </a:lnTo>
                  <a:lnTo>
                    <a:pt x="193004" y="6822"/>
                  </a:lnTo>
                  <a:lnTo>
                    <a:pt x="185040" y="2072"/>
                  </a:lnTo>
                  <a:lnTo>
                    <a:pt x="177323" y="0"/>
                  </a:lnTo>
                  <a:close/>
                </a:path>
              </a:pathLst>
            </a:custGeom>
            <a:solidFill>
              <a:srgbClr val="342F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0" name="object 5120" descr=""/>
            <p:cNvSpPr/>
            <p:nvPr/>
          </p:nvSpPr>
          <p:spPr>
            <a:xfrm>
              <a:off x="3027385" y="2129371"/>
              <a:ext cx="19050" cy="18415"/>
            </a:xfrm>
            <a:custGeom>
              <a:avLst/>
              <a:gdLst/>
              <a:ahLst/>
              <a:cxnLst/>
              <a:rect l="l" t="t" r="r" b="b"/>
              <a:pathLst>
                <a:path w="19050" h="18414">
                  <a:moveTo>
                    <a:pt x="16379" y="15125"/>
                  </a:moveTo>
                  <a:lnTo>
                    <a:pt x="7289" y="15125"/>
                  </a:lnTo>
                  <a:lnTo>
                    <a:pt x="11798" y="16179"/>
                  </a:lnTo>
                  <a:lnTo>
                    <a:pt x="18503" y="17995"/>
                  </a:lnTo>
                  <a:lnTo>
                    <a:pt x="16611" y="15468"/>
                  </a:lnTo>
                  <a:lnTo>
                    <a:pt x="16379" y="15125"/>
                  </a:lnTo>
                  <a:close/>
                </a:path>
                <a:path w="19050" h="18414">
                  <a:moveTo>
                    <a:pt x="9385" y="368"/>
                  </a:moveTo>
                  <a:lnTo>
                    <a:pt x="8026" y="5092"/>
                  </a:lnTo>
                  <a:lnTo>
                    <a:pt x="5270" y="6578"/>
                  </a:lnTo>
                  <a:lnTo>
                    <a:pt x="0" y="17271"/>
                  </a:lnTo>
                  <a:lnTo>
                    <a:pt x="7289" y="15125"/>
                  </a:lnTo>
                  <a:lnTo>
                    <a:pt x="16379" y="15125"/>
                  </a:lnTo>
                  <a:lnTo>
                    <a:pt x="14224" y="11937"/>
                  </a:lnTo>
                  <a:lnTo>
                    <a:pt x="13042" y="9410"/>
                  </a:lnTo>
                  <a:lnTo>
                    <a:pt x="14168" y="6984"/>
                  </a:lnTo>
                  <a:lnTo>
                    <a:pt x="13119" y="6984"/>
                  </a:lnTo>
                  <a:lnTo>
                    <a:pt x="15950" y="1422"/>
                  </a:lnTo>
                  <a:lnTo>
                    <a:pt x="13893" y="1422"/>
                  </a:lnTo>
                  <a:lnTo>
                    <a:pt x="9385" y="368"/>
                  </a:lnTo>
                  <a:close/>
                </a:path>
                <a:path w="19050" h="18414">
                  <a:moveTo>
                    <a:pt x="14592" y="6070"/>
                  </a:moveTo>
                  <a:lnTo>
                    <a:pt x="13119" y="6984"/>
                  </a:lnTo>
                  <a:lnTo>
                    <a:pt x="14168" y="6984"/>
                  </a:lnTo>
                  <a:lnTo>
                    <a:pt x="14592" y="6070"/>
                  </a:lnTo>
                  <a:close/>
                </a:path>
                <a:path w="19050" h="18414">
                  <a:moveTo>
                    <a:pt x="16675" y="0"/>
                  </a:moveTo>
                  <a:lnTo>
                    <a:pt x="13893" y="1422"/>
                  </a:lnTo>
                  <a:lnTo>
                    <a:pt x="15950" y="1422"/>
                  </a:lnTo>
                  <a:lnTo>
                    <a:pt x="16675" y="0"/>
                  </a:lnTo>
                  <a:close/>
                </a:path>
              </a:pathLst>
            </a:custGeom>
            <a:solidFill>
              <a:srgbClr val="B98B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1" name="object 5121" descr=""/>
            <p:cNvSpPr/>
            <p:nvPr/>
          </p:nvSpPr>
          <p:spPr>
            <a:xfrm>
              <a:off x="3002308" y="2128525"/>
              <a:ext cx="48895" cy="22225"/>
            </a:xfrm>
            <a:custGeom>
              <a:avLst/>
              <a:gdLst/>
              <a:ahLst/>
              <a:cxnLst/>
              <a:rect l="l" t="t" r="r" b="b"/>
              <a:pathLst>
                <a:path w="48894" h="22225">
                  <a:moveTo>
                    <a:pt x="4700" y="13144"/>
                  </a:moveTo>
                  <a:lnTo>
                    <a:pt x="26" y="15125"/>
                  </a:lnTo>
                  <a:lnTo>
                    <a:pt x="0" y="17183"/>
                  </a:lnTo>
                  <a:lnTo>
                    <a:pt x="4912" y="19673"/>
                  </a:lnTo>
                  <a:lnTo>
                    <a:pt x="12024" y="21678"/>
                  </a:lnTo>
                  <a:lnTo>
                    <a:pt x="18467" y="22212"/>
                  </a:lnTo>
                  <a:lnTo>
                    <a:pt x="25350" y="21526"/>
                  </a:lnTo>
                  <a:lnTo>
                    <a:pt x="30134" y="17183"/>
                  </a:lnTo>
                  <a:lnTo>
                    <a:pt x="10224" y="17183"/>
                  </a:lnTo>
                  <a:lnTo>
                    <a:pt x="4700" y="13144"/>
                  </a:lnTo>
                  <a:close/>
                </a:path>
                <a:path w="48894" h="22225">
                  <a:moveTo>
                    <a:pt x="40513" y="16890"/>
                  </a:moveTo>
                  <a:lnTo>
                    <a:pt x="30455" y="16890"/>
                  </a:lnTo>
                  <a:lnTo>
                    <a:pt x="48451" y="20065"/>
                  </a:lnTo>
                  <a:lnTo>
                    <a:pt x="42520" y="18351"/>
                  </a:lnTo>
                  <a:lnTo>
                    <a:pt x="40513" y="16890"/>
                  </a:lnTo>
                  <a:close/>
                </a:path>
                <a:path w="48894" h="22225">
                  <a:moveTo>
                    <a:pt x="37605" y="0"/>
                  </a:moveTo>
                  <a:lnTo>
                    <a:pt x="33567" y="3822"/>
                  </a:lnTo>
                  <a:lnTo>
                    <a:pt x="25490" y="12776"/>
                  </a:lnTo>
                  <a:lnTo>
                    <a:pt x="18492" y="15747"/>
                  </a:lnTo>
                  <a:lnTo>
                    <a:pt x="12663" y="16497"/>
                  </a:lnTo>
                  <a:lnTo>
                    <a:pt x="10224" y="17183"/>
                  </a:lnTo>
                  <a:lnTo>
                    <a:pt x="30134" y="17183"/>
                  </a:lnTo>
                  <a:lnTo>
                    <a:pt x="30455" y="16890"/>
                  </a:lnTo>
                  <a:lnTo>
                    <a:pt x="40513" y="16890"/>
                  </a:lnTo>
                  <a:lnTo>
                    <a:pt x="39745" y="16332"/>
                  </a:lnTo>
                  <a:lnTo>
                    <a:pt x="30938" y="16332"/>
                  </a:lnTo>
                  <a:lnTo>
                    <a:pt x="35029" y="14681"/>
                  </a:lnTo>
                  <a:lnTo>
                    <a:pt x="27915" y="14681"/>
                  </a:lnTo>
                  <a:lnTo>
                    <a:pt x="32602" y="10109"/>
                  </a:lnTo>
                  <a:lnTo>
                    <a:pt x="36208" y="5054"/>
                  </a:lnTo>
                  <a:lnTo>
                    <a:pt x="37605" y="0"/>
                  </a:lnTo>
                  <a:close/>
                </a:path>
                <a:path w="48894" h="22225">
                  <a:moveTo>
                    <a:pt x="35564" y="14465"/>
                  </a:moveTo>
                  <a:lnTo>
                    <a:pt x="30938" y="16332"/>
                  </a:lnTo>
                  <a:lnTo>
                    <a:pt x="33478" y="15963"/>
                  </a:lnTo>
                  <a:lnTo>
                    <a:pt x="35564" y="14465"/>
                  </a:lnTo>
                  <a:close/>
                </a:path>
                <a:path w="48894" h="22225">
                  <a:moveTo>
                    <a:pt x="36602" y="14046"/>
                  </a:moveTo>
                  <a:lnTo>
                    <a:pt x="35564" y="14465"/>
                  </a:lnTo>
                  <a:lnTo>
                    <a:pt x="33478" y="15963"/>
                  </a:lnTo>
                  <a:lnTo>
                    <a:pt x="30938" y="16332"/>
                  </a:lnTo>
                  <a:lnTo>
                    <a:pt x="39745" y="16332"/>
                  </a:lnTo>
                  <a:lnTo>
                    <a:pt x="36602" y="14046"/>
                  </a:lnTo>
                  <a:close/>
                </a:path>
                <a:path w="48894" h="22225">
                  <a:moveTo>
                    <a:pt x="34329" y="10655"/>
                  </a:moveTo>
                  <a:lnTo>
                    <a:pt x="27915" y="14681"/>
                  </a:lnTo>
                  <a:lnTo>
                    <a:pt x="35029" y="14681"/>
                  </a:lnTo>
                  <a:lnTo>
                    <a:pt x="35564" y="14465"/>
                  </a:lnTo>
                  <a:lnTo>
                    <a:pt x="38304" y="12496"/>
                  </a:lnTo>
                  <a:lnTo>
                    <a:pt x="34329" y="10655"/>
                  </a:lnTo>
                  <a:close/>
                </a:path>
              </a:pathLst>
            </a:custGeom>
            <a:solidFill>
              <a:srgbClr val="D6B5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2" name="object 5122" descr=""/>
            <p:cNvSpPr/>
            <p:nvPr/>
          </p:nvSpPr>
          <p:spPr>
            <a:xfrm>
              <a:off x="2977653" y="2098534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5054" y="0"/>
                  </a:moveTo>
                  <a:lnTo>
                    <a:pt x="2882" y="3251"/>
                  </a:lnTo>
                  <a:lnTo>
                    <a:pt x="8686" y="4826"/>
                  </a:lnTo>
                  <a:lnTo>
                    <a:pt x="7366" y="8216"/>
                  </a:lnTo>
                  <a:lnTo>
                    <a:pt x="6477" y="11684"/>
                  </a:lnTo>
                  <a:lnTo>
                    <a:pt x="0" y="14211"/>
                  </a:lnTo>
                  <a:lnTo>
                    <a:pt x="330" y="14566"/>
                  </a:lnTo>
                  <a:lnTo>
                    <a:pt x="1397" y="15354"/>
                  </a:lnTo>
                  <a:lnTo>
                    <a:pt x="7188" y="19342"/>
                  </a:lnTo>
                  <a:lnTo>
                    <a:pt x="12115" y="15582"/>
                  </a:lnTo>
                  <a:lnTo>
                    <a:pt x="12611" y="13614"/>
                  </a:lnTo>
                  <a:lnTo>
                    <a:pt x="15646" y="10515"/>
                  </a:lnTo>
                  <a:lnTo>
                    <a:pt x="14909" y="7670"/>
                  </a:lnTo>
                  <a:lnTo>
                    <a:pt x="19545" y="6350"/>
                  </a:lnTo>
                  <a:lnTo>
                    <a:pt x="10541" y="1219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E6C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3" name="object 5123" descr=""/>
            <p:cNvSpPr/>
            <p:nvPr/>
          </p:nvSpPr>
          <p:spPr>
            <a:xfrm>
              <a:off x="2948959" y="2099233"/>
              <a:ext cx="43815" cy="27305"/>
            </a:xfrm>
            <a:custGeom>
              <a:avLst/>
              <a:gdLst/>
              <a:ahLst/>
              <a:cxnLst/>
              <a:rect l="l" t="t" r="r" b="b"/>
              <a:pathLst>
                <a:path w="43814" h="27305">
                  <a:moveTo>
                    <a:pt x="31953" y="0"/>
                  </a:moveTo>
                  <a:lnTo>
                    <a:pt x="28486" y="2641"/>
                  </a:lnTo>
                  <a:lnTo>
                    <a:pt x="25260" y="3098"/>
                  </a:lnTo>
                  <a:lnTo>
                    <a:pt x="17792" y="3454"/>
                  </a:lnTo>
                  <a:lnTo>
                    <a:pt x="10782" y="3987"/>
                  </a:lnTo>
                  <a:lnTo>
                    <a:pt x="6955" y="6113"/>
                  </a:lnTo>
                  <a:lnTo>
                    <a:pt x="7861" y="9575"/>
                  </a:lnTo>
                  <a:lnTo>
                    <a:pt x="9372" y="13144"/>
                  </a:lnTo>
                  <a:lnTo>
                    <a:pt x="10490" y="16510"/>
                  </a:lnTo>
                  <a:lnTo>
                    <a:pt x="6781" y="17678"/>
                  </a:lnTo>
                  <a:lnTo>
                    <a:pt x="5029" y="22199"/>
                  </a:lnTo>
                  <a:lnTo>
                    <a:pt x="1130" y="24358"/>
                  </a:lnTo>
                  <a:lnTo>
                    <a:pt x="0" y="26682"/>
                  </a:lnTo>
                  <a:lnTo>
                    <a:pt x="5753" y="26047"/>
                  </a:lnTo>
                  <a:lnTo>
                    <a:pt x="13207" y="19011"/>
                  </a:lnTo>
                  <a:lnTo>
                    <a:pt x="21831" y="17233"/>
                  </a:lnTo>
                  <a:lnTo>
                    <a:pt x="34658" y="14312"/>
                  </a:lnTo>
                  <a:lnTo>
                    <a:pt x="36944" y="9855"/>
                  </a:lnTo>
                  <a:lnTo>
                    <a:pt x="43548" y="5562"/>
                  </a:lnTo>
                  <a:lnTo>
                    <a:pt x="37109" y="1676"/>
                  </a:lnTo>
                  <a:lnTo>
                    <a:pt x="31953" y="0"/>
                  </a:lnTo>
                  <a:close/>
                </a:path>
              </a:pathLst>
            </a:custGeom>
            <a:solidFill>
              <a:srgbClr val="C390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4" name="object 5124" descr=""/>
            <p:cNvSpPr/>
            <p:nvPr/>
          </p:nvSpPr>
          <p:spPr>
            <a:xfrm>
              <a:off x="2956566" y="2102132"/>
              <a:ext cx="31115" cy="15875"/>
            </a:xfrm>
            <a:custGeom>
              <a:avLst/>
              <a:gdLst/>
              <a:ahLst/>
              <a:cxnLst/>
              <a:rect l="l" t="t" r="r" b="b"/>
              <a:pathLst>
                <a:path w="31114" h="15875">
                  <a:moveTo>
                    <a:pt x="9912" y="10734"/>
                  </a:moveTo>
                  <a:lnTo>
                    <a:pt x="8140" y="10972"/>
                  </a:lnTo>
                  <a:lnTo>
                    <a:pt x="7188" y="14744"/>
                  </a:lnTo>
                  <a:lnTo>
                    <a:pt x="7480" y="15239"/>
                  </a:lnTo>
                  <a:lnTo>
                    <a:pt x="9994" y="15417"/>
                  </a:lnTo>
                  <a:lnTo>
                    <a:pt x="9876" y="12611"/>
                  </a:lnTo>
                  <a:lnTo>
                    <a:pt x="9912" y="10734"/>
                  </a:lnTo>
                  <a:close/>
                </a:path>
                <a:path w="31114" h="15875">
                  <a:moveTo>
                    <a:pt x="14794" y="8762"/>
                  </a:moveTo>
                  <a:lnTo>
                    <a:pt x="13119" y="8762"/>
                  </a:lnTo>
                  <a:lnTo>
                    <a:pt x="14973" y="9309"/>
                  </a:lnTo>
                  <a:lnTo>
                    <a:pt x="14033" y="12611"/>
                  </a:lnTo>
                  <a:lnTo>
                    <a:pt x="14795" y="12865"/>
                  </a:lnTo>
                  <a:lnTo>
                    <a:pt x="15557" y="10248"/>
                  </a:lnTo>
                  <a:lnTo>
                    <a:pt x="14751" y="8813"/>
                  </a:lnTo>
                  <a:close/>
                </a:path>
                <a:path w="31114" h="15875">
                  <a:moveTo>
                    <a:pt x="10014" y="10581"/>
                  </a:moveTo>
                  <a:lnTo>
                    <a:pt x="9912" y="10734"/>
                  </a:lnTo>
                  <a:lnTo>
                    <a:pt x="10312" y="10680"/>
                  </a:lnTo>
                  <a:lnTo>
                    <a:pt x="10014" y="10581"/>
                  </a:lnTo>
                  <a:close/>
                </a:path>
                <a:path w="31114" h="15875">
                  <a:moveTo>
                    <a:pt x="6472" y="4825"/>
                  </a:moveTo>
                  <a:lnTo>
                    <a:pt x="5613" y="4825"/>
                  </a:lnTo>
                  <a:lnTo>
                    <a:pt x="4453" y="6146"/>
                  </a:lnTo>
                  <a:lnTo>
                    <a:pt x="4348" y="6578"/>
                  </a:lnTo>
                  <a:lnTo>
                    <a:pt x="5562" y="8750"/>
                  </a:lnTo>
                  <a:lnTo>
                    <a:pt x="6057" y="9258"/>
                  </a:lnTo>
                  <a:lnTo>
                    <a:pt x="10014" y="10581"/>
                  </a:lnTo>
                  <a:lnTo>
                    <a:pt x="11023" y="9067"/>
                  </a:lnTo>
                  <a:lnTo>
                    <a:pt x="12769" y="8813"/>
                  </a:lnTo>
                  <a:lnTo>
                    <a:pt x="9486" y="8813"/>
                  </a:lnTo>
                  <a:lnTo>
                    <a:pt x="6007" y="7162"/>
                  </a:lnTo>
                  <a:lnTo>
                    <a:pt x="6476" y="6578"/>
                  </a:lnTo>
                  <a:lnTo>
                    <a:pt x="6472" y="4825"/>
                  </a:lnTo>
                  <a:close/>
                </a:path>
                <a:path w="31114" h="15875">
                  <a:moveTo>
                    <a:pt x="12115" y="253"/>
                  </a:moveTo>
                  <a:lnTo>
                    <a:pt x="10947" y="838"/>
                  </a:lnTo>
                  <a:lnTo>
                    <a:pt x="11849" y="2057"/>
                  </a:lnTo>
                  <a:lnTo>
                    <a:pt x="12649" y="3086"/>
                  </a:lnTo>
                  <a:lnTo>
                    <a:pt x="15697" y="6337"/>
                  </a:lnTo>
                  <a:lnTo>
                    <a:pt x="14592" y="6515"/>
                  </a:lnTo>
                  <a:lnTo>
                    <a:pt x="14617" y="7353"/>
                  </a:lnTo>
                  <a:lnTo>
                    <a:pt x="13322" y="7785"/>
                  </a:lnTo>
                  <a:lnTo>
                    <a:pt x="13106" y="8343"/>
                  </a:lnTo>
                  <a:lnTo>
                    <a:pt x="9486" y="8813"/>
                  </a:lnTo>
                  <a:lnTo>
                    <a:pt x="12857" y="8801"/>
                  </a:lnTo>
                  <a:lnTo>
                    <a:pt x="13119" y="8762"/>
                  </a:lnTo>
                  <a:lnTo>
                    <a:pt x="14811" y="8750"/>
                  </a:lnTo>
                  <a:lnTo>
                    <a:pt x="17183" y="6946"/>
                  </a:lnTo>
                  <a:lnTo>
                    <a:pt x="18897" y="6045"/>
                  </a:lnTo>
                  <a:lnTo>
                    <a:pt x="23997" y="6045"/>
                  </a:lnTo>
                  <a:lnTo>
                    <a:pt x="25399" y="5702"/>
                  </a:lnTo>
                  <a:lnTo>
                    <a:pt x="29584" y="5702"/>
                  </a:lnTo>
                  <a:lnTo>
                    <a:pt x="29133" y="5372"/>
                  </a:lnTo>
                  <a:lnTo>
                    <a:pt x="26466" y="5156"/>
                  </a:lnTo>
                  <a:lnTo>
                    <a:pt x="21963" y="4864"/>
                  </a:lnTo>
                  <a:lnTo>
                    <a:pt x="16522" y="4864"/>
                  </a:lnTo>
                  <a:lnTo>
                    <a:pt x="14160" y="3873"/>
                  </a:lnTo>
                  <a:lnTo>
                    <a:pt x="13004" y="1955"/>
                  </a:lnTo>
                  <a:lnTo>
                    <a:pt x="12115" y="253"/>
                  </a:lnTo>
                  <a:close/>
                </a:path>
                <a:path w="31114" h="15875">
                  <a:moveTo>
                    <a:pt x="29584" y="5702"/>
                  </a:moveTo>
                  <a:lnTo>
                    <a:pt x="25399" y="5702"/>
                  </a:lnTo>
                  <a:lnTo>
                    <a:pt x="27089" y="6222"/>
                  </a:lnTo>
                  <a:lnTo>
                    <a:pt x="30606" y="6451"/>
                  </a:lnTo>
                  <a:lnTo>
                    <a:pt x="29584" y="5702"/>
                  </a:lnTo>
                  <a:close/>
                </a:path>
                <a:path w="31114" h="15875">
                  <a:moveTo>
                    <a:pt x="23997" y="6045"/>
                  </a:moveTo>
                  <a:lnTo>
                    <a:pt x="18897" y="6045"/>
                  </a:lnTo>
                  <a:lnTo>
                    <a:pt x="21196" y="6121"/>
                  </a:lnTo>
                  <a:lnTo>
                    <a:pt x="22732" y="6146"/>
                  </a:lnTo>
                  <a:lnTo>
                    <a:pt x="23685" y="6121"/>
                  </a:lnTo>
                  <a:lnTo>
                    <a:pt x="23997" y="6045"/>
                  </a:lnTo>
                  <a:close/>
                </a:path>
                <a:path w="31114" h="15875">
                  <a:moveTo>
                    <a:pt x="3327" y="3848"/>
                  </a:moveTo>
                  <a:lnTo>
                    <a:pt x="0" y="4241"/>
                  </a:lnTo>
                  <a:lnTo>
                    <a:pt x="660" y="5194"/>
                  </a:lnTo>
                  <a:lnTo>
                    <a:pt x="1638" y="4876"/>
                  </a:lnTo>
                  <a:lnTo>
                    <a:pt x="5613" y="4825"/>
                  </a:lnTo>
                  <a:lnTo>
                    <a:pt x="6472" y="4825"/>
                  </a:lnTo>
                  <a:lnTo>
                    <a:pt x="6464" y="4013"/>
                  </a:lnTo>
                  <a:lnTo>
                    <a:pt x="4305" y="4013"/>
                  </a:lnTo>
                  <a:lnTo>
                    <a:pt x="3327" y="3848"/>
                  </a:lnTo>
                  <a:close/>
                </a:path>
                <a:path w="31114" h="15875">
                  <a:moveTo>
                    <a:pt x="30873" y="0"/>
                  </a:moveTo>
                  <a:lnTo>
                    <a:pt x="30365" y="215"/>
                  </a:lnTo>
                  <a:lnTo>
                    <a:pt x="22720" y="838"/>
                  </a:lnTo>
                  <a:lnTo>
                    <a:pt x="21241" y="4241"/>
                  </a:lnTo>
                  <a:lnTo>
                    <a:pt x="21094" y="4622"/>
                  </a:lnTo>
                  <a:lnTo>
                    <a:pt x="16522" y="4864"/>
                  </a:lnTo>
                  <a:lnTo>
                    <a:pt x="21963" y="4864"/>
                  </a:lnTo>
                  <a:lnTo>
                    <a:pt x="21767" y="4851"/>
                  </a:lnTo>
                  <a:lnTo>
                    <a:pt x="21564" y="3632"/>
                  </a:lnTo>
                  <a:lnTo>
                    <a:pt x="23888" y="1155"/>
                  </a:lnTo>
                  <a:lnTo>
                    <a:pt x="30225" y="787"/>
                  </a:lnTo>
                  <a:lnTo>
                    <a:pt x="30873" y="0"/>
                  </a:lnTo>
                  <a:close/>
                </a:path>
                <a:path w="31114" h="15875">
                  <a:moveTo>
                    <a:pt x="6464" y="3962"/>
                  </a:moveTo>
                  <a:lnTo>
                    <a:pt x="4305" y="4013"/>
                  </a:lnTo>
                  <a:lnTo>
                    <a:pt x="6464" y="4013"/>
                  </a:lnTo>
                  <a:close/>
                </a:path>
              </a:pathLst>
            </a:custGeom>
            <a:solidFill>
              <a:srgbClr val="C39077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5" name="object 5125" descr=""/>
            <p:cNvSpPr/>
            <p:nvPr/>
          </p:nvSpPr>
          <p:spPr>
            <a:xfrm>
              <a:off x="2946125" y="2127367"/>
              <a:ext cx="50800" cy="30480"/>
            </a:xfrm>
            <a:custGeom>
              <a:avLst/>
              <a:gdLst/>
              <a:ahLst/>
              <a:cxnLst/>
              <a:rect l="l" t="t" r="r" b="b"/>
              <a:pathLst>
                <a:path w="50800" h="30480">
                  <a:moveTo>
                    <a:pt x="31775" y="0"/>
                  </a:moveTo>
                  <a:lnTo>
                    <a:pt x="12750" y="3783"/>
                  </a:lnTo>
                  <a:lnTo>
                    <a:pt x="11607" y="4215"/>
                  </a:lnTo>
                  <a:lnTo>
                    <a:pt x="1460" y="9295"/>
                  </a:lnTo>
                  <a:lnTo>
                    <a:pt x="0" y="20305"/>
                  </a:lnTo>
                  <a:lnTo>
                    <a:pt x="1092" y="30123"/>
                  </a:lnTo>
                  <a:lnTo>
                    <a:pt x="45596" y="23482"/>
                  </a:lnTo>
                  <a:lnTo>
                    <a:pt x="50266" y="18146"/>
                  </a:lnTo>
                  <a:lnTo>
                    <a:pt x="49473" y="10750"/>
                  </a:lnTo>
                  <a:lnTo>
                    <a:pt x="43662" y="3511"/>
                  </a:lnTo>
                  <a:lnTo>
                    <a:pt x="31775" y="0"/>
                  </a:lnTo>
                  <a:close/>
                </a:path>
              </a:pathLst>
            </a:custGeom>
            <a:solidFill>
              <a:srgbClr val="D1CF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6" name="object 5126" descr=""/>
            <p:cNvSpPr/>
            <p:nvPr/>
          </p:nvSpPr>
          <p:spPr>
            <a:xfrm>
              <a:off x="2984486" y="2110384"/>
              <a:ext cx="48260" cy="25400"/>
            </a:xfrm>
            <a:custGeom>
              <a:avLst/>
              <a:gdLst/>
              <a:ahLst/>
              <a:cxnLst/>
              <a:rect l="l" t="t" r="r" b="b"/>
              <a:pathLst>
                <a:path w="48260" h="25400">
                  <a:moveTo>
                    <a:pt x="31077" y="0"/>
                  </a:moveTo>
                  <a:lnTo>
                    <a:pt x="12198" y="1266"/>
                  </a:lnTo>
                  <a:lnTo>
                    <a:pt x="4129" y="4694"/>
                  </a:lnTo>
                  <a:lnTo>
                    <a:pt x="0" y="9916"/>
                  </a:lnTo>
                  <a:lnTo>
                    <a:pt x="404" y="15455"/>
                  </a:lnTo>
                  <a:lnTo>
                    <a:pt x="5937" y="19833"/>
                  </a:lnTo>
                  <a:lnTo>
                    <a:pt x="16324" y="23010"/>
                  </a:lnTo>
                  <a:lnTo>
                    <a:pt x="28738" y="24945"/>
                  </a:lnTo>
                  <a:lnTo>
                    <a:pt x="39979" y="24166"/>
                  </a:lnTo>
                  <a:lnTo>
                    <a:pt x="46843" y="19198"/>
                  </a:lnTo>
                  <a:lnTo>
                    <a:pt x="47724" y="11264"/>
                  </a:lnTo>
                  <a:lnTo>
                    <a:pt x="42694" y="4098"/>
                  </a:lnTo>
                  <a:lnTo>
                    <a:pt x="31077" y="0"/>
                  </a:lnTo>
                  <a:close/>
                </a:path>
              </a:pathLst>
            </a:custGeom>
            <a:solidFill>
              <a:srgbClr val="CFBEA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27" name="object 5127" descr="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2876080" y="2087778"/>
              <a:ext cx="194271" cy="88462"/>
            </a:xfrm>
            <a:prstGeom prst="rect">
              <a:avLst/>
            </a:prstGeom>
          </p:spPr>
        </p:pic>
        <p:pic>
          <p:nvPicPr>
            <p:cNvPr id="5128" name="object 5128" descr="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2990009" y="2091170"/>
              <a:ext cx="46407" cy="31267"/>
            </a:xfrm>
            <a:prstGeom prst="rect">
              <a:avLst/>
            </a:prstGeom>
          </p:spPr>
        </p:pic>
        <p:sp>
          <p:nvSpPr>
            <p:cNvPr id="5129" name="object 5129" descr=""/>
            <p:cNvSpPr/>
            <p:nvPr/>
          </p:nvSpPr>
          <p:spPr>
            <a:xfrm>
              <a:off x="2988787" y="2098511"/>
              <a:ext cx="31750" cy="23495"/>
            </a:xfrm>
            <a:custGeom>
              <a:avLst/>
              <a:gdLst/>
              <a:ahLst/>
              <a:cxnLst/>
              <a:rect l="l" t="t" r="r" b="b"/>
              <a:pathLst>
                <a:path w="31750" h="23494">
                  <a:moveTo>
                    <a:pt x="23774" y="0"/>
                  </a:moveTo>
                  <a:lnTo>
                    <a:pt x="0" y="20027"/>
                  </a:lnTo>
                  <a:lnTo>
                    <a:pt x="2324" y="23125"/>
                  </a:lnTo>
                  <a:lnTo>
                    <a:pt x="8640" y="22528"/>
                  </a:lnTo>
                  <a:lnTo>
                    <a:pt x="16964" y="19576"/>
                  </a:lnTo>
                  <a:lnTo>
                    <a:pt x="25311" y="15608"/>
                  </a:lnTo>
                  <a:lnTo>
                    <a:pt x="31191" y="12534"/>
                  </a:lnTo>
                  <a:lnTo>
                    <a:pt x="29184" y="10540"/>
                  </a:lnTo>
                  <a:lnTo>
                    <a:pt x="27051" y="2425"/>
                  </a:lnTo>
                  <a:lnTo>
                    <a:pt x="23774" y="0"/>
                  </a:lnTo>
                  <a:close/>
                </a:path>
              </a:pathLst>
            </a:custGeom>
            <a:solidFill>
              <a:srgbClr val="D4E1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0" name="object 5130" descr=""/>
            <p:cNvSpPr/>
            <p:nvPr/>
          </p:nvSpPr>
          <p:spPr>
            <a:xfrm>
              <a:off x="2991200" y="2098737"/>
              <a:ext cx="26670" cy="22225"/>
            </a:xfrm>
            <a:custGeom>
              <a:avLst/>
              <a:gdLst/>
              <a:ahLst/>
              <a:cxnLst/>
              <a:rect l="l" t="t" r="r" b="b"/>
              <a:pathLst>
                <a:path w="26669" h="22225">
                  <a:moveTo>
                    <a:pt x="18173" y="0"/>
                  </a:moveTo>
                  <a:lnTo>
                    <a:pt x="8191" y="6477"/>
                  </a:lnTo>
                  <a:lnTo>
                    <a:pt x="1638" y="11264"/>
                  </a:lnTo>
                  <a:lnTo>
                    <a:pt x="863" y="17411"/>
                  </a:lnTo>
                  <a:lnTo>
                    <a:pt x="0" y="20027"/>
                  </a:lnTo>
                  <a:lnTo>
                    <a:pt x="3352" y="21564"/>
                  </a:lnTo>
                  <a:lnTo>
                    <a:pt x="7810" y="22161"/>
                  </a:lnTo>
                  <a:lnTo>
                    <a:pt x="23837" y="13335"/>
                  </a:lnTo>
                  <a:lnTo>
                    <a:pt x="26479" y="7264"/>
                  </a:lnTo>
                  <a:lnTo>
                    <a:pt x="22567" y="3022"/>
                  </a:lnTo>
                  <a:lnTo>
                    <a:pt x="18173" y="0"/>
                  </a:lnTo>
                  <a:close/>
                </a:path>
              </a:pathLst>
            </a:custGeom>
            <a:solidFill>
              <a:srgbClr val="DFE3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1" name="object 5131" descr=""/>
            <p:cNvSpPr/>
            <p:nvPr/>
          </p:nvSpPr>
          <p:spPr>
            <a:xfrm>
              <a:off x="2992798" y="2099267"/>
              <a:ext cx="24130" cy="20955"/>
            </a:xfrm>
            <a:custGeom>
              <a:avLst/>
              <a:gdLst/>
              <a:ahLst/>
              <a:cxnLst/>
              <a:rect l="l" t="t" r="r" b="b"/>
              <a:pathLst>
                <a:path w="24130" h="20955">
                  <a:moveTo>
                    <a:pt x="11823" y="0"/>
                  </a:moveTo>
                  <a:lnTo>
                    <a:pt x="2590" y="12471"/>
                  </a:lnTo>
                  <a:lnTo>
                    <a:pt x="1320" y="13487"/>
                  </a:lnTo>
                  <a:lnTo>
                    <a:pt x="0" y="16128"/>
                  </a:lnTo>
                  <a:lnTo>
                    <a:pt x="2387" y="20523"/>
                  </a:lnTo>
                  <a:lnTo>
                    <a:pt x="10502" y="17754"/>
                  </a:lnTo>
                  <a:lnTo>
                    <a:pt x="23558" y="9766"/>
                  </a:lnTo>
                  <a:lnTo>
                    <a:pt x="23812" y="685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DCE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2" name="object 5132" descr=""/>
            <p:cNvSpPr/>
            <p:nvPr/>
          </p:nvSpPr>
          <p:spPr>
            <a:xfrm>
              <a:off x="2995018" y="2104521"/>
              <a:ext cx="19685" cy="10795"/>
            </a:xfrm>
            <a:custGeom>
              <a:avLst/>
              <a:gdLst/>
              <a:ahLst/>
              <a:cxnLst/>
              <a:rect l="l" t="t" r="r" b="b"/>
              <a:pathLst>
                <a:path w="19685" h="10794">
                  <a:moveTo>
                    <a:pt x="19354" y="0"/>
                  </a:moveTo>
                  <a:lnTo>
                    <a:pt x="13411" y="977"/>
                  </a:lnTo>
                  <a:lnTo>
                    <a:pt x="7950" y="3073"/>
                  </a:lnTo>
                  <a:lnTo>
                    <a:pt x="4140" y="4533"/>
                  </a:lnTo>
                  <a:lnTo>
                    <a:pt x="0" y="9918"/>
                  </a:lnTo>
                  <a:lnTo>
                    <a:pt x="4584" y="10604"/>
                  </a:lnTo>
                  <a:lnTo>
                    <a:pt x="11988" y="8559"/>
                  </a:lnTo>
                  <a:lnTo>
                    <a:pt x="19354" y="0"/>
                  </a:lnTo>
                  <a:close/>
                </a:path>
              </a:pathLst>
            </a:custGeom>
            <a:solidFill>
              <a:srgbClr val="E1E1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3" name="object 5133" descr=""/>
            <p:cNvSpPr/>
            <p:nvPr/>
          </p:nvSpPr>
          <p:spPr>
            <a:xfrm>
              <a:off x="2974610" y="2087137"/>
              <a:ext cx="35560" cy="31750"/>
            </a:xfrm>
            <a:custGeom>
              <a:avLst/>
              <a:gdLst/>
              <a:ahLst/>
              <a:cxnLst/>
              <a:rect l="l" t="t" r="r" b="b"/>
              <a:pathLst>
                <a:path w="35560" h="31750">
                  <a:moveTo>
                    <a:pt x="27951" y="12788"/>
                  </a:moveTo>
                  <a:lnTo>
                    <a:pt x="3784" y="12788"/>
                  </a:lnTo>
                  <a:lnTo>
                    <a:pt x="1142" y="21653"/>
                  </a:lnTo>
                  <a:lnTo>
                    <a:pt x="927" y="27025"/>
                  </a:lnTo>
                  <a:lnTo>
                    <a:pt x="4571" y="29032"/>
                  </a:lnTo>
                  <a:lnTo>
                    <a:pt x="8356" y="31330"/>
                  </a:lnTo>
                  <a:lnTo>
                    <a:pt x="16763" y="27812"/>
                  </a:lnTo>
                  <a:lnTo>
                    <a:pt x="29908" y="25501"/>
                  </a:lnTo>
                  <a:lnTo>
                    <a:pt x="34570" y="25501"/>
                  </a:lnTo>
                  <a:lnTo>
                    <a:pt x="31098" y="15874"/>
                  </a:lnTo>
                  <a:lnTo>
                    <a:pt x="27647" y="15874"/>
                  </a:lnTo>
                  <a:lnTo>
                    <a:pt x="27951" y="12788"/>
                  </a:lnTo>
                  <a:close/>
                </a:path>
                <a:path w="35560" h="31750">
                  <a:moveTo>
                    <a:pt x="34570" y="25501"/>
                  </a:moveTo>
                  <a:lnTo>
                    <a:pt x="29908" y="25501"/>
                  </a:lnTo>
                  <a:lnTo>
                    <a:pt x="29679" y="26657"/>
                  </a:lnTo>
                  <a:lnTo>
                    <a:pt x="35064" y="26873"/>
                  </a:lnTo>
                  <a:lnTo>
                    <a:pt x="34570" y="25501"/>
                  </a:lnTo>
                  <a:close/>
                </a:path>
                <a:path w="35560" h="31750">
                  <a:moveTo>
                    <a:pt x="30645" y="14617"/>
                  </a:moveTo>
                  <a:lnTo>
                    <a:pt x="27647" y="15874"/>
                  </a:lnTo>
                  <a:lnTo>
                    <a:pt x="31098" y="15874"/>
                  </a:lnTo>
                  <a:lnTo>
                    <a:pt x="30645" y="14617"/>
                  </a:lnTo>
                  <a:close/>
                </a:path>
                <a:path w="35560" h="31750">
                  <a:moveTo>
                    <a:pt x="30187" y="0"/>
                  </a:moveTo>
                  <a:lnTo>
                    <a:pt x="16421" y="812"/>
                  </a:lnTo>
                  <a:lnTo>
                    <a:pt x="12611" y="990"/>
                  </a:lnTo>
                  <a:lnTo>
                    <a:pt x="5054" y="4851"/>
                  </a:lnTo>
                  <a:lnTo>
                    <a:pt x="0" y="6261"/>
                  </a:lnTo>
                  <a:lnTo>
                    <a:pt x="965" y="13614"/>
                  </a:lnTo>
                  <a:lnTo>
                    <a:pt x="3784" y="12788"/>
                  </a:lnTo>
                  <a:lnTo>
                    <a:pt x="27951" y="12788"/>
                  </a:lnTo>
                  <a:lnTo>
                    <a:pt x="28600" y="6261"/>
                  </a:lnTo>
                  <a:lnTo>
                    <a:pt x="30187" y="0"/>
                  </a:lnTo>
                  <a:close/>
                </a:path>
              </a:pathLst>
            </a:custGeom>
            <a:solidFill>
              <a:srgbClr val="C390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4" name="object 5134" descr=""/>
            <p:cNvSpPr/>
            <p:nvPr/>
          </p:nvSpPr>
          <p:spPr>
            <a:xfrm>
              <a:off x="2981236" y="2100300"/>
              <a:ext cx="25400" cy="15875"/>
            </a:xfrm>
            <a:custGeom>
              <a:avLst/>
              <a:gdLst/>
              <a:ahLst/>
              <a:cxnLst/>
              <a:rect l="l" t="t" r="r" b="b"/>
              <a:pathLst>
                <a:path w="25400" h="15875">
                  <a:moveTo>
                    <a:pt x="5638" y="13195"/>
                  </a:moveTo>
                  <a:lnTo>
                    <a:pt x="3530" y="13195"/>
                  </a:lnTo>
                  <a:lnTo>
                    <a:pt x="2743" y="13195"/>
                  </a:lnTo>
                  <a:lnTo>
                    <a:pt x="0" y="15722"/>
                  </a:lnTo>
                  <a:lnTo>
                    <a:pt x="3505" y="15671"/>
                  </a:lnTo>
                  <a:lnTo>
                    <a:pt x="5638" y="13195"/>
                  </a:lnTo>
                  <a:close/>
                </a:path>
                <a:path w="25400" h="15875">
                  <a:moveTo>
                    <a:pt x="21577" y="11645"/>
                  </a:moveTo>
                  <a:lnTo>
                    <a:pt x="17818" y="11099"/>
                  </a:lnTo>
                  <a:lnTo>
                    <a:pt x="15062" y="7137"/>
                  </a:lnTo>
                  <a:lnTo>
                    <a:pt x="12509" y="3454"/>
                  </a:lnTo>
                  <a:lnTo>
                    <a:pt x="11709" y="6604"/>
                  </a:lnTo>
                  <a:lnTo>
                    <a:pt x="10261" y="14960"/>
                  </a:lnTo>
                  <a:lnTo>
                    <a:pt x="9664" y="15214"/>
                  </a:lnTo>
                  <a:lnTo>
                    <a:pt x="11442" y="14820"/>
                  </a:lnTo>
                  <a:lnTo>
                    <a:pt x="12496" y="8915"/>
                  </a:lnTo>
                  <a:lnTo>
                    <a:pt x="14224" y="7137"/>
                  </a:lnTo>
                  <a:lnTo>
                    <a:pt x="19304" y="12954"/>
                  </a:lnTo>
                  <a:lnTo>
                    <a:pt x="21577" y="11645"/>
                  </a:lnTo>
                  <a:close/>
                </a:path>
                <a:path w="25400" h="15875">
                  <a:moveTo>
                    <a:pt x="24777" y="11722"/>
                  </a:moveTo>
                  <a:lnTo>
                    <a:pt x="20167" y="6591"/>
                  </a:lnTo>
                  <a:lnTo>
                    <a:pt x="16167" y="2527"/>
                  </a:lnTo>
                  <a:lnTo>
                    <a:pt x="15494" y="1841"/>
                  </a:lnTo>
                  <a:lnTo>
                    <a:pt x="15252" y="1600"/>
                  </a:lnTo>
                  <a:lnTo>
                    <a:pt x="14655" y="1841"/>
                  </a:lnTo>
                  <a:lnTo>
                    <a:pt x="8953" y="0"/>
                  </a:lnTo>
                  <a:lnTo>
                    <a:pt x="3543" y="13144"/>
                  </a:lnTo>
                  <a:lnTo>
                    <a:pt x="5676" y="13144"/>
                  </a:lnTo>
                  <a:lnTo>
                    <a:pt x="7302" y="11264"/>
                  </a:lnTo>
                  <a:lnTo>
                    <a:pt x="6629" y="10490"/>
                  </a:lnTo>
                  <a:lnTo>
                    <a:pt x="9080" y="4533"/>
                  </a:lnTo>
                  <a:lnTo>
                    <a:pt x="13881" y="2527"/>
                  </a:lnTo>
                  <a:lnTo>
                    <a:pt x="16713" y="5918"/>
                  </a:lnTo>
                  <a:lnTo>
                    <a:pt x="20015" y="8775"/>
                  </a:lnTo>
                  <a:lnTo>
                    <a:pt x="23050" y="13500"/>
                  </a:lnTo>
                  <a:lnTo>
                    <a:pt x="24777" y="11722"/>
                  </a:lnTo>
                  <a:close/>
                </a:path>
              </a:pathLst>
            </a:custGeom>
            <a:solidFill>
              <a:srgbClr val="C39077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5" name="object 5135" descr=""/>
            <p:cNvSpPr/>
            <p:nvPr/>
          </p:nvSpPr>
          <p:spPr>
            <a:xfrm>
              <a:off x="2973736" y="2085988"/>
              <a:ext cx="30480" cy="12065"/>
            </a:xfrm>
            <a:custGeom>
              <a:avLst/>
              <a:gdLst/>
              <a:ahLst/>
              <a:cxnLst/>
              <a:rect l="l" t="t" r="r" b="b"/>
              <a:pathLst>
                <a:path w="30480" h="12064">
                  <a:moveTo>
                    <a:pt x="23482" y="0"/>
                  </a:moveTo>
                  <a:lnTo>
                    <a:pt x="14287" y="127"/>
                  </a:lnTo>
                  <a:lnTo>
                    <a:pt x="3327" y="6819"/>
                  </a:lnTo>
                  <a:lnTo>
                    <a:pt x="0" y="9004"/>
                  </a:lnTo>
                  <a:lnTo>
                    <a:pt x="1498" y="11950"/>
                  </a:lnTo>
                  <a:lnTo>
                    <a:pt x="4381" y="9690"/>
                  </a:lnTo>
                  <a:lnTo>
                    <a:pt x="12966" y="4254"/>
                  </a:lnTo>
                  <a:lnTo>
                    <a:pt x="25412" y="3683"/>
                  </a:lnTo>
                  <a:lnTo>
                    <a:pt x="29462" y="3683"/>
                  </a:lnTo>
                  <a:lnTo>
                    <a:pt x="29489" y="3302"/>
                  </a:lnTo>
                  <a:lnTo>
                    <a:pt x="30276" y="1384"/>
                  </a:lnTo>
                  <a:lnTo>
                    <a:pt x="23482" y="0"/>
                  </a:lnTo>
                  <a:close/>
                </a:path>
                <a:path w="30480" h="12064">
                  <a:moveTo>
                    <a:pt x="29462" y="3683"/>
                  </a:moveTo>
                  <a:lnTo>
                    <a:pt x="25412" y="3683"/>
                  </a:lnTo>
                  <a:lnTo>
                    <a:pt x="29451" y="3848"/>
                  </a:lnTo>
                  <a:lnTo>
                    <a:pt x="29462" y="3683"/>
                  </a:lnTo>
                  <a:close/>
                </a:path>
              </a:pathLst>
            </a:custGeom>
            <a:solidFill>
              <a:srgbClr val="E6C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6" name="object 5136" descr=""/>
            <p:cNvSpPr/>
            <p:nvPr/>
          </p:nvSpPr>
          <p:spPr>
            <a:xfrm>
              <a:off x="3000235" y="2096583"/>
              <a:ext cx="36195" cy="33655"/>
            </a:xfrm>
            <a:custGeom>
              <a:avLst/>
              <a:gdLst/>
              <a:ahLst/>
              <a:cxnLst/>
              <a:rect l="l" t="t" r="r" b="b"/>
              <a:pathLst>
                <a:path w="36194" h="33655">
                  <a:moveTo>
                    <a:pt x="24295" y="0"/>
                  </a:moveTo>
                  <a:lnTo>
                    <a:pt x="19392" y="126"/>
                  </a:lnTo>
                  <a:lnTo>
                    <a:pt x="19164" y="5981"/>
                  </a:lnTo>
                  <a:lnTo>
                    <a:pt x="13982" y="21399"/>
                  </a:lnTo>
                  <a:lnTo>
                    <a:pt x="6019" y="24993"/>
                  </a:lnTo>
                  <a:lnTo>
                    <a:pt x="0" y="28981"/>
                  </a:lnTo>
                  <a:lnTo>
                    <a:pt x="9601" y="33273"/>
                  </a:lnTo>
                  <a:lnTo>
                    <a:pt x="12877" y="32753"/>
                  </a:lnTo>
                  <a:lnTo>
                    <a:pt x="18211" y="29717"/>
                  </a:lnTo>
                  <a:lnTo>
                    <a:pt x="18122" y="23850"/>
                  </a:lnTo>
                  <a:lnTo>
                    <a:pt x="34404" y="23850"/>
                  </a:lnTo>
                  <a:lnTo>
                    <a:pt x="35750" y="22605"/>
                  </a:lnTo>
                  <a:lnTo>
                    <a:pt x="32276" y="19900"/>
                  </a:lnTo>
                  <a:lnTo>
                    <a:pt x="25438" y="19900"/>
                  </a:lnTo>
                  <a:lnTo>
                    <a:pt x="34810" y="13766"/>
                  </a:lnTo>
                  <a:lnTo>
                    <a:pt x="34897" y="13347"/>
                  </a:lnTo>
                  <a:lnTo>
                    <a:pt x="24409" y="13347"/>
                  </a:lnTo>
                  <a:lnTo>
                    <a:pt x="27686" y="4686"/>
                  </a:lnTo>
                  <a:lnTo>
                    <a:pt x="26860" y="749"/>
                  </a:lnTo>
                  <a:lnTo>
                    <a:pt x="24295" y="0"/>
                  </a:lnTo>
                  <a:close/>
                </a:path>
                <a:path w="36194" h="33655">
                  <a:moveTo>
                    <a:pt x="34404" y="23850"/>
                  </a:moveTo>
                  <a:lnTo>
                    <a:pt x="18122" y="23850"/>
                  </a:lnTo>
                  <a:lnTo>
                    <a:pt x="33731" y="24472"/>
                  </a:lnTo>
                  <a:lnTo>
                    <a:pt x="34404" y="23850"/>
                  </a:lnTo>
                  <a:close/>
                </a:path>
                <a:path w="36194" h="33655">
                  <a:moveTo>
                    <a:pt x="31330" y="19164"/>
                  </a:moveTo>
                  <a:lnTo>
                    <a:pt x="25438" y="19900"/>
                  </a:lnTo>
                  <a:lnTo>
                    <a:pt x="32276" y="19900"/>
                  </a:lnTo>
                  <a:lnTo>
                    <a:pt x="31330" y="19164"/>
                  </a:lnTo>
                  <a:close/>
                </a:path>
                <a:path w="36194" h="33655">
                  <a:moveTo>
                    <a:pt x="31800" y="7467"/>
                  </a:moveTo>
                  <a:lnTo>
                    <a:pt x="29095" y="9956"/>
                  </a:lnTo>
                  <a:lnTo>
                    <a:pt x="24409" y="13347"/>
                  </a:lnTo>
                  <a:lnTo>
                    <a:pt x="34897" y="13347"/>
                  </a:lnTo>
                  <a:lnTo>
                    <a:pt x="35610" y="9893"/>
                  </a:lnTo>
                  <a:lnTo>
                    <a:pt x="31800" y="7467"/>
                  </a:lnTo>
                  <a:close/>
                </a:path>
              </a:pathLst>
            </a:custGeom>
            <a:solidFill>
              <a:srgbClr val="D6B5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7" name="object 5137" descr=""/>
            <p:cNvSpPr/>
            <p:nvPr/>
          </p:nvSpPr>
          <p:spPr>
            <a:xfrm>
              <a:off x="3018936" y="2092790"/>
              <a:ext cx="17780" cy="28575"/>
            </a:xfrm>
            <a:custGeom>
              <a:avLst/>
              <a:gdLst/>
              <a:ahLst/>
              <a:cxnLst/>
              <a:rect l="l" t="t" r="r" b="b"/>
              <a:pathLst>
                <a:path w="17780" h="28575">
                  <a:moveTo>
                    <a:pt x="17237" y="15087"/>
                  </a:moveTo>
                  <a:lnTo>
                    <a:pt x="11277" y="15087"/>
                  </a:lnTo>
                  <a:lnTo>
                    <a:pt x="11188" y="17411"/>
                  </a:lnTo>
                  <a:lnTo>
                    <a:pt x="7086" y="22364"/>
                  </a:lnTo>
                  <a:lnTo>
                    <a:pt x="4787" y="22771"/>
                  </a:lnTo>
                  <a:lnTo>
                    <a:pt x="8699" y="24638"/>
                  </a:lnTo>
                  <a:lnTo>
                    <a:pt x="13449" y="24942"/>
                  </a:lnTo>
                  <a:lnTo>
                    <a:pt x="10896" y="27774"/>
                  </a:lnTo>
                  <a:lnTo>
                    <a:pt x="7962" y="28384"/>
                  </a:lnTo>
                  <a:lnTo>
                    <a:pt x="17106" y="28143"/>
                  </a:lnTo>
                  <a:lnTo>
                    <a:pt x="17348" y="25107"/>
                  </a:lnTo>
                  <a:lnTo>
                    <a:pt x="17008" y="22390"/>
                  </a:lnTo>
                  <a:lnTo>
                    <a:pt x="13550" y="22390"/>
                  </a:lnTo>
                  <a:lnTo>
                    <a:pt x="13588" y="21412"/>
                  </a:lnTo>
                  <a:lnTo>
                    <a:pt x="15913" y="18326"/>
                  </a:lnTo>
                  <a:lnTo>
                    <a:pt x="17462" y="16319"/>
                  </a:lnTo>
                  <a:lnTo>
                    <a:pt x="17237" y="15087"/>
                  </a:lnTo>
                  <a:close/>
                </a:path>
                <a:path w="17780" h="28575">
                  <a:moveTo>
                    <a:pt x="14058" y="22034"/>
                  </a:moveTo>
                  <a:lnTo>
                    <a:pt x="13550" y="22390"/>
                  </a:lnTo>
                  <a:lnTo>
                    <a:pt x="17008" y="22390"/>
                  </a:lnTo>
                  <a:lnTo>
                    <a:pt x="16979" y="22161"/>
                  </a:lnTo>
                  <a:lnTo>
                    <a:pt x="14058" y="22034"/>
                  </a:lnTo>
                  <a:close/>
                </a:path>
                <a:path w="17780" h="28575">
                  <a:moveTo>
                    <a:pt x="10003" y="7480"/>
                  </a:moveTo>
                  <a:lnTo>
                    <a:pt x="4381" y="7480"/>
                  </a:lnTo>
                  <a:lnTo>
                    <a:pt x="5549" y="8750"/>
                  </a:lnTo>
                  <a:lnTo>
                    <a:pt x="5753" y="10121"/>
                  </a:lnTo>
                  <a:lnTo>
                    <a:pt x="5762" y="11112"/>
                  </a:lnTo>
                  <a:lnTo>
                    <a:pt x="4963" y="15087"/>
                  </a:lnTo>
                  <a:lnTo>
                    <a:pt x="5016" y="19113"/>
                  </a:lnTo>
                  <a:lnTo>
                    <a:pt x="11277" y="15087"/>
                  </a:lnTo>
                  <a:lnTo>
                    <a:pt x="17237" y="15087"/>
                  </a:lnTo>
                  <a:lnTo>
                    <a:pt x="17056" y="14097"/>
                  </a:lnTo>
                  <a:lnTo>
                    <a:pt x="16880" y="13703"/>
                  </a:lnTo>
                  <a:lnTo>
                    <a:pt x="10121" y="13703"/>
                  </a:lnTo>
                  <a:lnTo>
                    <a:pt x="9035" y="10769"/>
                  </a:lnTo>
                  <a:lnTo>
                    <a:pt x="9063" y="10566"/>
                  </a:lnTo>
                  <a:lnTo>
                    <a:pt x="10003" y="7480"/>
                  </a:lnTo>
                  <a:close/>
                </a:path>
                <a:path w="17780" h="28575">
                  <a:moveTo>
                    <a:pt x="14274" y="10566"/>
                  </a:moveTo>
                  <a:lnTo>
                    <a:pt x="13169" y="10769"/>
                  </a:lnTo>
                  <a:lnTo>
                    <a:pt x="11150" y="12153"/>
                  </a:lnTo>
                  <a:lnTo>
                    <a:pt x="10121" y="13703"/>
                  </a:lnTo>
                  <a:lnTo>
                    <a:pt x="16880" y="13703"/>
                  </a:lnTo>
                  <a:lnTo>
                    <a:pt x="15722" y="11112"/>
                  </a:lnTo>
                  <a:lnTo>
                    <a:pt x="14274" y="10566"/>
                  </a:lnTo>
                  <a:close/>
                </a:path>
                <a:path w="17780" h="28575">
                  <a:moveTo>
                    <a:pt x="406" y="0"/>
                  </a:moveTo>
                  <a:lnTo>
                    <a:pt x="266" y="3657"/>
                  </a:lnTo>
                  <a:lnTo>
                    <a:pt x="406" y="6223"/>
                  </a:lnTo>
                  <a:lnTo>
                    <a:pt x="0" y="10121"/>
                  </a:lnTo>
                  <a:lnTo>
                    <a:pt x="4381" y="7480"/>
                  </a:lnTo>
                  <a:lnTo>
                    <a:pt x="10003" y="7480"/>
                  </a:lnTo>
                  <a:lnTo>
                    <a:pt x="11404" y="2882"/>
                  </a:lnTo>
                  <a:lnTo>
                    <a:pt x="7581" y="77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B98B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38" name="object 5138" descr="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2999155" y="2116621"/>
              <a:ext cx="55918" cy="35428"/>
            </a:xfrm>
            <a:prstGeom prst="rect">
              <a:avLst/>
            </a:prstGeom>
          </p:spPr>
        </p:pic>
        <p:sp>
          <p:nvSpPr>
            <p:cNvPr id="5139" name="object 5139" descr=""/>
            <p:cNvSpPr/>
            <p:nvPr/>
          </p:nvSpPr>
          <p:spPr>
            <a:xfrm>
              <a:off x="3014094" y="2141064"/>
              <a:ext cx="39370" cy="36830"/>
            </a:xfrm>
            <a:custGeom>
              <a:avLst/>
              <a:gdLst/>
              <a:ahLst/>
              <a:cxnLst/>
              <a:rect l="l" t="t" r="r" b="b"/>
              <a:pathLst>
                <a:path w="39369" h="36830">
                  <a:moveTo>
                    <a:pt x="25730" y="0"/>
                  </a:moveTo>
                  <a:lnTo>
                    <a:pt x="18580" y="241"/>
                  </a:lnTo>
                  <a:lnTo>
                    <a:pt x="6032" y="7505"/>
                  </a:lnTo>
                  <a:lnTo>
                    <a:pt x="0" y="18135"/>
                  </a:lnTo>
                  <a:lnTo>
                    <a:pt x="1866" y="23952"/>
                  </a:lnTo>
                  <a:lnTo>
                    <a:pt x="2413" y="29387"/>
                  </a:lnTo>
                  <a:lnTo>
                    <a:pt x="4622" y="31813"/>
                  </a:lnTo>
                  <a:lnTo>
                    <a:pt x="13995" y="36690"/>
                  </a:lnTo>
                  <a:lnTo>
                    <a:pt x="20751" y="34950"/>
                  </a:lnTo>
                  <a:lnTo>
                    <a:pt x="31851" y="33642"/>
                  </a:lnTo>
                  <a:lnTo>
                    <a:pt x="34324" y="33642"/>
                  </a:lnTo>
                  <a:lnTo>
                    <a:pt x="38823" y="27266"/>
                  </a:lnTo>
                  <a:lnTo>
                    <a:pt x="37871" y="15189"/>
                  </a:lnTo>
                  <a:lnTo>
                    <a:pt x="35026" y="5613"/>
                  </a:lnTo>
                  <a:lnTo>
                    <a:pt x="31153" y="3251"/>
                  </a:lnTo>
                  <a:lnTo>
                    <a:pt x="30162" y="2171"/>
                  </a:lnTo>
                  <a:lnTo>
                    <a:pt x="25730" y="0"/>
                  </a:lnTo>
                  <a:close/>
                </a:path>
                <a:path w="39369" h="36830">
                  <a:moveTo>
                    <a:pt x="34324" y="33642"/>
                  </a:moveTo>
                  <a:lnTo>
                    <a:pt x="31851" y="33642"/>
                  </a:lnTo>
                  <a:lnTo>
                    <a:pt x="34315" y="33654"/>
                  </a:lnTo>
                  <a:close/>
                </a:path>
              </a:pathLst>
            </a:custGeom>
            <a:solidFill>
              <a:srgbClr val="C5AC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0" name="object 5140" descr=""/>
            <p:cNvSpPr/>
            <p:nvPr/>
          </p:nvSpPr>
          <p:spPr>
            <a:xfrm>
              <a:off x="3029864" y="2144229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80" h="29210">
                  <a:moveTo>
                    <a:pt x="12090" y="0"/>
                  </a:moveTo>
                  <a:lnTo>
                    <a:pt x="11328" y="139"/>
                  </a:lnTo>
                  <a:lnTo>
                    <a:pt x="5664" y="1739"/>
                  </a:lnTo>
                  <a:lnTo>
                    <a:pt x="1447" y="3911"/>
                  </a:lnTo>
                  <a:lnTo>
                    <a:pt x="0" y="5727"/>
                  </a:lnTo>
                  <a:lnTo>
                    <a:pt x="368" y="7073"/>
                  </a:lnTo>
                  <a:lnTo>
                    <a:pt x="2857" y="7112"/>
                  </a:lnTo>
                  <a:lnTo>
                    <a:pt x="3530" y="5435"/>
                  </a:lnTo>
                  <a:lnTo>
                    <a:pt x="5753" y="3263"/>
                  </a:lnTo>
                  <a:lnTo>
                    <a:pt x="9931" y="1524"/>
                  </a:lnTo>
                  <a:lnTo>
                    <a:pt x="12090" y="0"/>
                  </a:lnTo>
                  <a:close/>
                </a:path>
                <a:path w="17780" h="29210">
                  <a:moveTo>
                    <a:pt x="17564" y="26924"/>
                  </a:moveTo>
                  <a:lnTo>
                    <a:pt x="16903" y="26466"/>
                  </a:lnTo>
                  <a:lnTo>
                    <a:pt x="14719" y="24968"/>
                  </a:lnTo>
                  <a:lnTo>
                    <a:pt x="12636" y="25476"/>
                  </a:lnTo>
                  <a:lnTo>
                    <a:pt x="10198" y="26466"/>
                  </a:lnTo>
                  <a:lnTo>
                    <a:pt x="7620" y="24714"/>
                  </a:lnTo>
                  <a:lnTo>
                    <a:pt x="2019" y="23164"/>
                  </a:lnTo>
                  <a:lnTo>
                    <a:pt x="3263" y="26924"/>
                  </a:lnTo>
                  <a:lnTo>
                    <a:pt x="3251" y="27089"/>
                  </a:lnTo>
                  <a:lnTo>
                    <a:pt x="2832" y="28625"/>
                  </a:lnTo>
                  <a:lnTo>
                    <a:pt x="5054" y="28371"/>
                  </a:lnTo>
                  <a:lnTo>
                    <a:pt x="6731" y="28054"/>
                  </a:lnTo>
                  <a:lnTo>
                    <a:pt x="11963" y="27863"/>
                  </a:lnTo>
                  <a:lnTo>
                    <a:pt x="13957" y="27089"/>
                  </a:lnTo>
                  <a:lnTo>
                    <a:pt x="17564" y="26924"/>
                  </a:lnTo>
                  <a:close/>
                </a:path>
              </a:pathLst>
            </a:custGeom>
            <a:solidFill>
              <a:srgbClr val="C8AC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1" name="object 5141" descr=""/>
            <p:cNvSpPr/>
            <p:nvPr/>
          </p:nvSpPr>
          <p:spPr>
            <a:xfrm>
              <a:off x="3013750" y="2151858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19" h="25400">
                  <a:moveTo>
                    <a:pt x="14541" y="0"/>
                  </a:moveTo>
                  <a:lnTo>
                    <a:pt x="6070" y="2311"/>
                  </a:lnTo>
                  <a:lnTo>
                    <a:pt x="0" y="8039"/>
                  </a:lnTo>
                  <a:lnTo>
                    <a:pt x="1816" y="17030"/>
                  </a:lnTo>
                  <a:lnTo>
                    <a:pt x="4826" y="19786"/>
                  </a:lnTo>
                  <a:lnTo>
                    <a:pt x="12788" y="25006"/>
                  </a:lnTo>
                  <a:lnTo>
                    <a:pt x="17767" y="24549"/>
                  </a:lnTo>
                  <a:lnTo>
                    <a:pt x="18529" y="22415"/>
                  </a:lnTo>
                  <a:lnTo>
                    <a:pt x="20269" y="16243"/>
                  </a:lnTo>
                  <a:lnTo>
                    <a:pt x="16281" y="9715"/>
                  </a:lnTo>
                  <a:lnTo>
                    <a:pt x="15494" y="6705"/>
                  </a:lnTo>
                  <a:lnTo>
                    <a:pt x="15252" y="1054"/>
                  </a:lnTo>
                  <a:lnTo>
                    <a:pt x="14541" y="0"/>
                  </a:lnTo>
                  <a:close/>
                </a:path>
              </a:pathLst>
            </a:custGeom>
            <a:solidFill>
              <a:srgbClr val="C7AE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2" name="object 5142" descr=""/>
            <p:cNvSpPr/>
            <p:nvPr/>
          </p:nvSpPr>
          <p:spPr>
            <a:xfrm>
              <a:off x="3016891" y="2169998"/>
              <a:ext cx="14604" cy="7620"/>
            </a:xfrm>
            <a:custGeom>
              <a:avLst/>
              <a:gdLst/>
              <a:ahLst/>
              <a:cxnLst/>
              <a:rect l="l" t="t" r="r" b="b"/>
              <a:pathLst>
                <a:path w="14605" h="7619">
                  <a:moveTo>
                    <a:pt x="0" y="0"/>
                  </a:moveTo>
                  <a:lnTo>
                    <a:pt x="723" y="622"/>
                  </a:lnTo>
                  <a:lnTo>
                    <a:pt x="4191" y="5511"/>
                  </a:lnTo>
                  <a:lnTo>
                    <a:pt x="14274" y="7162"/>
                  </a:lnTo>
                  <a:lnTo>
                    <a:pt x="12390" y="4279"/>
                  </a:lnTo>
                  <a:lnTo>
                    <a:pt x="7682" y="4267"/>
                  </a:lnTo>
                  <a:lnTo>
                    <a:pt x="5105" y="3035"/>
                  </a:lnTo>
                  <a:lnTo>
                    <a:pt x="0" y="0"/>
                  </a:lnTo>
                  <a:close/>
                </a:path>
                <a:path w="14605" h="7619">
                  <a:moveTo>
                    <a:pt x="12382" y="4267"/>
                  </a:moveTo>
                  <a:lnTo>
                    <a:pt x="7708" y="4279"/>
                  </a:lnTo>
                  <a:lnTo>
                    <a:pt x="12390" y="4279"/>
                  </a:lnTo>
                  <a:close/>
                </a:path>
              </a:pathLst>
            </a:custGeom>
            <a:solidFill>
              <a:srgbClr val="C8AC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3" name="object 5143" descr=""/>
            <p:cNvSpPr/>
            <p:nvPr/>
          </p:nvSpPr>
          <p:spPr>
            <a:xfrm>
              <a:off x="3040151" y="2130393"/>
              <a:ext cx="26670" cy="12065"/>
            </a:xfrm>
            <a:custGeom>
              <a:avLst/>
              <a:gdLst/>
              <a:ahLst/>
              <a:cxnLst/>
              <a:rect l="l" t="t" r="r" b="b"/>
              <a:pathLst>
                <a:path w="26669" h="12064">
                  <a:moveTo>
                    <a:pt x="3492" y="3987"/>
                  </a:moveTo>
                  <a:lnTo>
                    <a:pt x="3162" y="4356"/>
                  </a:lnTo>
                  <a:lnTo>
                    <a:pt x="2597" y="5410"/>
                  </a:lnTo>
                  <a:lnTo>
                    <a:pt x="0" y="10756"/>
                  </a:lnTo>
                  <a:lnTo>
                    <a:pt x="7569" y="11836"/>
                  </a:lnTo>
                  <a:lnTo>
                    <a:pt x="10502" y="11163"/>
                  </a:lnTo>
                  <a:lnTo>
                    <a:pt x="16769" y="11163"/>
                  </a:lnTo>
                  <a:lnTo>
                    <a:pt x="19773" y="9601"/>
                  </a:lnTo>
                  <a:lnTo>
                    <a:pt x="24567" y="9601"/>
                  </a:lnTo>
                  <a:lnTo>
                    <a:pt x="25565" y="6578"/>
                  </a:lnTo>
                  <a:lnTo>
                    <a:pt x="10134" y="6578"/>
                  </a:lnTo>
                  <a:lnTo>
                    <a:pt x="3492" y="3987"/>
                  </a:lnTo>
                  <a:close/>
                </a:path>
                <a:path w="26669" h="12064">
                  <a:moveTo>
                    <a:pt x="24567" y="9601"/>
                  </a:moveTo>
                  <a:lnTo>
                    <a:pt x="19773" y="9601"/>
                  </a:lnTo>
                  <a:lnTo>
                    <a:pt x="23875" y="11696"/>
                  </a:lnTo>
                  <a:lnTo>
                    <a:pt x="24567" y="9601"/>
                  </a:lnTo>
                  <a:close/>
                </a:path>
                <a:path w="26669" h="12064">
                  <a:moveTo>
                    <a:pt x="16769" y="11163"/>
                  </a:moveTo>
                  <a:lnTo>
                    <a:pt x="10502" y="11163"/>
                  </a:lnTo>
                  <a:lnTo>
                    <a:pt x="16255" y="11430"/>
                  </a:lnTo>
                  <a:lnTo>
                    <a:pt x="16769" y="11163"/>
                  </a:lnTo>
                  <a:close/>
                </a:path>
                <a:path w="26669" h="12064">
                  <a:moveTo>
                    <a:pt x="25450" y="0"/>
                  </a:moveTo>
                  <a:lnTo>
                    <a:pt x="19926" y="304"/>
                  </a:lnTo>
                  <a:lnTo>
                    <a:pt x="20612" y="4508"/>
                  </a:lnTo>
                  <a:lnTo>
                    <a:pt x="15316" y="5410"/>
                  </a:lnTo>
                  <a:lnTo>
                    <a:pt x="10134" y="6578"/>
                  </a:lnTo>
                  <a:lnTo>
                    <a:pt x="25565" y="6578"/>
                  </a:lnTo>
                  <a:lnTo>
                    <a:pt x="26466" y="3848"/>
                  </a:lnTo>
                  <a:lnTo>
                    <a:pt x="25450" y="0"/>
                  </a:lnTo>
                  <a:close/>
                </a:path>
              </a:pathLst>
            </a:custGeom>
            <a:solidFill>
              <a:srgbClr val="E6C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4" name="object 5144" descr=""/>
            <p:cNvSpPr/>
            <p:nvPr/>
          </p:nvSpPr>
          <p:spPr>
            <a:xfrm>
              <a:off x="3011502" y="2117658"/>
              <a:ext cx="52705" cy="22225"/>
            </a:xfrm>
            <a:custGeom>
              <a:avLst/>
              <a:gdLst/>
              <a:ahLst/>
              <a:cxnLst/>
              <a:rect l="l" t="t" r="r" b="b"/>
              <a:pathLst>
                <a:path w="52705" h="22225">
                  <a:moveTo>
                    <a:pt x="51010" y="19812"/>
                  </a:moveTo>
                  <a:lnTo>
                    <a:pt x="41211" y="19812"/>
                  </a:lnTo>
                  <a:lnTo>
                    <a:pt x="50330" y="21602"/>
                  </a:lnTo>
                  <a:lnTo>
                    <a:pt x="51010" y="19812"/>
                  </a:lnTo>
                  <a:close/>
                </a:path>
                <a:path w="52705" h="22225">
                  <a:moveTo>
                    <a:pt x="3733" y="5727"/>
                  </a:moveTo>
                  <a:lnTo>
                    <a:pt x="0" y="6197"/>
                  </a:lnTo>
                  <a:lnTo>
                    <a:pt x="3708" y="9283"/>
                  </a:lnTo>
                  <a:lnTo>
                    <a:pt x="17005" y="10248"/>
                  </a:lnTo>
                  <a:lnTo>
                    <a:pt x="23672" y="14490"/>
                  </a:lnTo>
                  <a:lnTo>
                    <a:pt x="33972" y="20637"/>
                  </a:lnTo>
                  <a:lnTo>
                    <a:pt x="41211" y="19812"/>
                  </a:lnTo>
                  <a:lnTo>
                    <a:pt x="51010" y="19812"/>
                  </a:lnTo>
                  <a:lnTo>
                    <a:pt x="52501" y="15887"/>
                  </a:lnTo>
                  <a:lnTo>
                    <a:pt x="52247" y="12014"/>
                  </a:lnTo>
                  <a:lnTo>
                    <a:pt x="46939" y="11252"/>
                  </a:lnTo>
                  <a:lnTo>
                    <a:pt x="44716" y="9563"/>
                  </a:lnTo>
                  <a:lnTo>
                    <a:pt x="42609" y="7404"/>
                  </a:lnTo>
                  <a:lnTo>
                    <a:pt x="19100" y="7404"/>
                  </a:lnTo>
                  <a:lnTo>
                    <a:pt x="18189" y="6972"/>
                  </a:lnTo>
                  <a:lnTo>
                    <a:pt x="8610" y="6972"/>
                  </a:lnTo>
                  <a:lnTo>
                    <a:pt x="3733" y="5727"/>
                  </a:lnTo>
                  <a:close/>
                </a:path>
                <a:path w="52705" h="22225">
                  <a:moveTo>
                    <a:pt x="31590" y="208"/>
                  </a:moveTo>
                  <a:lnTo>
                    <a:pt x="27292" y="2438"/>
                  </a:lnTo>
                  <a:lnTo>
                    <a:pt x="23152" y="5092"/>
                  </a:lnTo>
                  <a:lnTo>
                    <a:pt x="19100" y="7404"/>
                  </a:lnTo>
                  <a:lnTo>
                    <a:pt x="42609" y="7404"/>
                  </a:lnTo>
                  <a:lnTo>
                    <a:pt x="40563" y="5308"/>
                  </a:lnTo>
                  <a:lnTo>
                    <a:pt x="36385" y="1435"/>
                  </a:lnTo>
                  <a:lnTo>
                    <a:pt x="31590" y="208"/>
                  </a:lnTo>
                  <a:close/>
                </a:path>
                <a:path w="52705" h="22225">
                  <a:moveTo>
                    <a:pt x="15671" y="5778"/>
                  </a:moveTo>
                  <a:lnTo>
                    <a:pt x="8610" y="6972"/>
                  </a:lnTo>
                  <a:lnTo>
                    <a:pt x="18189" y="6972"/>
                  </a:lnTo>
                  <a:lnTo>
                    <a:pt x="15671" y="5778"/>
                  </a:lnTo>
                  <a:close/>
                </a:path>
                <a:path w="52705" h="22225">
                  <a:moveTo>
                    <a:pt x="31991" y="0"/>
                  </a:moveTo>
                  <a:lnTo>
                    <a:pt x="31521" y="190"/>
                  </a:lnTo>
                  <a:lnTo>
                    <a:pt x="31991" y="0"/>
                  </a:lnTo>
                  <a:close/>
                </a:path>
              </a:pathLst>
            </a:custGeom>
            <a:solidFill>
              <a:srgbClr val="C390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5" name="object 5145" descr=""/>
            <p:cNvSpPr/>
            <p:nvPr/>
          </p:nvSpPr>
          <p:spPr>
            <a:xfrm>
              <a:off x="3030731" y="2118756"/>
              <a:ext cx="32384" cy="19685"/>
            </a:xfrm>
            <a:custGeom>
              <a:avLst/>
              <a:gdLst/>
              <a:ahLst/>
              <a:cxnLst/>
              <a:rect l="l" t="t" r="r" b="b"/>
              <a:pathLst>
                <a:path w="32385" h="19685">
                  <a:moveTo>
                    <a:pt x="19422" y="10972"/>
                  </a:moveTo>
                  <a:lnTo>
                    <a:pt x="12284" y="10972"/>
                  </a:lnTo>
                  <a:lnTo>
                    <a:pt x="16018" y="11506"/>
                  </a:lnTo>
                  <a:lnTo>
                    <a:pt x="18101" y="12077"/>
                  </a:lnTo>
                  <a:lnTo>
                    <a:pt x="19117" y="13474"/>
                  </a:lnTo>
                  <a:lnTo>
                    <a:pt x="19841" y="14401"/>
                  </a:lnTo>
                  <a:lnTo>
                    <a:pt x="20336" y="14947"/>
                  </a:lnTo>
                  <a:lnTo>
                    <a:pt x="21759" y="15760"/>
                  </a:lnTo>
                  <a:lnTo>
                    <a:pt x="21886" y="17017"/>
                  </a:lnTo>
                  <a:lnTo>
                    <a:pt x="23295" y="19215"/>
                  </a:lnTo>
                  <a:lnTo>
                    <a:pt x="24045" y="17818"/>
                  </a:lnTo>
                  <a:lnTo>
                    <a:pt x="22947" y="16001"/>
                  </a:lnTo>
                  <a:lnTo>
                    <a:pt x="21136" y="13195"/>
                  </a:lnTo>
                  <a:lnTo>
                    <a:pt x="22278" y="12674"/>
                  </a:lnTo>
                  <a:lnTo>
                    <a:pt x="21124" y="12674"/>
                  </a:lnTo>
                  <a:lnTo>
                    <a:pt x="19422" y="10972"/>
                  </a:lnTo>
                  <a:close/>
                </a:path>
                <a:path w="32385" h="19685">
                  <a:moveTo>
                    <a:pt x="27855" y="12471"/>
                  </a:moveTo>
                  <a:lnTo>
                    <a:pt x="22724" y="12471"/>
                  </a:lnTo>
                  <a:lnTo>
                    <a:pt x="27245" y="12636"/>
                  </a:lnTo>
                  <a:lnTo>
                    <a:pt x="30864" y="16205"/>
                  </a:lnTo>
                  <a:lnTo>
                    <a:pt x="32261" y="16205"/>
                  </a:lnTo>
                  <a:lnTo>
                    <a:pt x="31715" y="16001"/>
                  </a:lnTo>
                  <a:lnTo>
                    <a:pt x="27855" y="12471"/>
                  </a:lnTo>
                  <a:close/>
                </a:path>
                <a:path w="32385" h="19685">
                  <a:moveTo>
                    <a:pt x="10991" y="8902"/>
                  </a:moveTo>
                  <a:lnTo>
                    <a:pt x="10087" y="8902"/>
                  </a:lnTo>
                  <a:lnTo>
                    <a:pt x="11522" y="9994"/>
                  </a:lnTo>
                  <a:lnTo>
                    <a:pt x="11687" y="11353"/>
                  </a:lnTo>
                  <a:lnTo>
                    <a:pt x="6709" y="12420"/>
                  </a:lnTo>
                  <a:lnTo>
                    <a:pt x="6747" y="13004"/>
                  </a:lnTo>
                  <a:lnTo>
                    <a:pt x="10697" y="12166"/>
                  </a:lnTo>
                  <a:lnTo>
                    <a:pt x="12284" y="10972"/>
                  </a:lnTo>
                  <a:lnTo>
                    <a:pt x="19422" y="10972"/>
                  </a:lnTo>
                  <a:lnTo>
                    <a:pt x="18774" y="10325"/>
                  </a:lnTo>
                  <a:lnTo>
                    <a:pt x="16120" y="10325"/>
                  </a:lnTo>
                  <a:lnTo>
                    <a:pt x="15930" y="10185"/>
                  </a:lnTo>
                  <a:lnTo>
                    <a:pt x="14202" y="10185"/>
                  </a:lnTo>
                  <a:lnTo>
                    <a:pt x="13285" y="9778"/>
                  </a:lnTo>
                  <a:lnTo>
                    <a:pt x="12094" y="9778"/>
                  </a:lnTo>
                  <a:lnTo>
                    <a:pt x="10991" y="8902"/>
                  </a:lnTo>
                  <a:close/>
                </a:path>
                <a:path w="32385" h="19685">
                  <a:moveTo>
                    <a:pt x="27105" y="11785"/>
                  </a:moveTo>
                  <a:lnTo>
                    <a:pt x="21124" y="12674"/>
                  </a:lnTo>
                  <a:lnTo>
                    <a:pt x="22278" y="12674"/>
                  </a:lnTo>
                  <a:lnTo>
                    <a:pt x="22724" y="12471"/>
                  </a:lnTo>
                  <a:lnTo>
                    <a:pt x="27855" y="12471"/>
                  </a:lnTo>
                  <a:lnTo>
                    <a:pt x="27105" y="11785"/>
                  </a:lnTo>
                  <a:close/>
                </a:path>
                <a:path w="32385" h="19685">
                  <a:moveTo>
                    <a:pt x="6061" y="8127"/>
                  </a:moveTo>
                  <a:lnTo>
                    <a:pt x="423" y="9423"/>
                  </a:lnTo>
                  <a:lnTo>
                    <a:pt x="0" y="9753"/>
                  </a:lnTo>
                  <a:lnTo>
                    <a:pt x="4" y="9994"/>
                  </a:lnTo>
                  <a:lnTo>
                    <a:pt x="880" y="11404"/>
                  </a:lnTo>
                  <a:lnTo>
                    <a:pt x="6988" y="9067"/>
                  </a:lnTo>
                  <a:lnTo>
                    <a:pt x="7254" y="9053"/>
                  </a:lnTo>
                  <a:lnTo>
                    <a:pt x="6061" y="8127"/>
                  </a:lnTo>
                  <a:close/>
                </a:path>
                <a:path w="32385" h="19685">
                  <a:moveTo>
                    <a:pt x="21327" y="4813"/>
                  </a:moveTo>
                  <a:lnTo>
                    <a:pt x="19079" y="6921"/>
                  </a:lnTo>
                  <a:lnTo>
                    <a:pt x="16120" y="10325"/>
                  </a:lnTo>
                  <a:lnTo>
                    <a:pt x="18774" y="10325"/>
                  </a:lnTo>
                  <a:lnTo>
                    <a:pt x="18634" y="10185"/>
                  </a:lnTo>
                  <a:lnTo>
                    <a:pt x="18736" y="8204"/>
                  </a:lnTo>
                  <a:lnTo>
                    <a:pt x="20806" y="6578"/>
                  </a:lnTo>
                  <a:lnTo>
                    <a:pt x="22698" y="5219"/>
                  </a:lnTo>
                  <a:lnTo>
                    <a:pt x="21327" y="4813"/>
                  </a:lnTo>
                  <a:close/>
                </a:path>
                <a:path w="32385" h="19685">
                  <a:moveTo>
                    <a:pt x="15345" y="9753"/>
                  </a:moveTo>
                  <a:lnTo>
                    <a:pt x="14202" y="10185"/>
                  </a:lnTo>
                  <a:lnTo>
                    <a:pt x="15930" y="10185"/>
                  </a:lnTo>
                  <a:lnTo>
                    <a:pt x="15345" y="9753"/>
                  </a:lnTo>
                  <a:close/>
                </a:path>
                <a:path w="32385" h="19685">
                  <a:moveTo>
                    <a:pt x="12970" y="9639"/>
                  </a:moveTo>
                  <a:lnTo>
                    <a:pt x="12094" y="9778"/>
                  </a:lnTo>
                  <a:lnTo>
                    <a:pt x="13285" y="9778"/>
                  </a:lnTo>
                  <a:lnTo>
                    <a:pt x="12970" y="9639"/>
                  </a:lnTo>
                  <a:close/>
                </a:path>
                <a:path w="32385" h="19685">
                  <a:moveTo>
                    <a:pt x="7525" y="9039"/>
                  </a:moveTo>
                  <a:lnTo>
                    <a:pt x="7254" y="9053"/>
                  </a:lnTo>
                  <a:lnTo>
                    <a:pt x="7535" y="9270"/>
                  </a:lnTo>
                  <a:lnTo>
                    <a:pt x="7525" y="9039"/>
                  </a:lnTo>
                  <a:close/>
                </a:path>
                <a:path w="32385" h="19685">
                  <a:moveTo>
                    <a:pt x="11281" y="0"/>
                  </a:moveTo>
                  <a:lnTo>
                    <a:pt x="10303" y="850"/>
                  </a:lnTo>
                  <a:lnTo>
                    <a:pt x="11218" y="1282"/>
                  </a:lnTo>
                  <a:lnTo>
                    <a:pt x="13237" y="3606"/>
                  </a:lnTo>
                  <a:lnTo>
                    <a:pt x="10362" y="3606"/>
                  </a:lnTo>
                  <a:lnTo>
                    <a:pt x="7839" y="5499"/>
                  </a:lnTo>
                  <a:lnTo>
                    <a:pt x="7395" y="6045"/>
                  </a:lnTo>
                  <a:lnTo>
                    <a:pt x="7525" y="9039"/>
                  </a:lnTo>
                  <a:lnTo>
                    <a:pt x="10087" y="8902"/>
                  </a:lnTo>
                  <a:lnTo>
                    <a:pt x="10991" y="8902"/>
                  </a:lnTo>
                  <a:lnTo>
                    <a:pt x="9681" y="7861"/>
                  </a:lnTo>
                  <a:lnTo>
                    <a:pt x="10240" y="4991"/>
                  </a:lnTo>
                  <a:lnTo>
                    <a:pt x="11256" y="4991"/>
                  </a:lnTo>
                  <a:lnTo>
                    <a:pt x="14850" y="3695"/>
                  </a:lnTo>
                  <a:lnTo>
                    <a:pt x="13237" y="3606"/>
                  </a:lnTo>
                  <a:lnTo>
                    <a:pt x="10430" y="3555"/>
                  </a:lnTo>
                  <a:lnTo>
                    <a:pt x="14724" y="3555"/>
                  </a:lnTo>
                  <a:lnTo>
                    <a:pt x="13707" y="2425"/>
                  </a:lnTo>
                  <a:lnTo>
                    <a:pt x="13453" y="1777"/>
                  </a:lnTo>
                  <a:lnTo>
                    <a:pt x="11281" y="0"/>
                  </a:lnTo>
                  <a:close/>
                </a:path>
              </a:pathLst>
            </a:custGeom>
            <a:solidFill>
              <a:srgbClr val="C39077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6" name="object 5146" descr=""/>
            <p:cNvSpPr/>
            <p:nvPr/>
          </p:nvSpPr>
          <p:spPr>
            <a:xfrm>
              <a:off x="2938016" y="2138055"/>
              <a:ext cx="24765" cy="6985"/>
            </a:xfrm>
            <a:custGeom>
              <a:avLst/>
              <a:gdLst/>
              <a:ahLst/>
              <a:cxnLst/>
              <a:rect l="l" t="t" r="r" b="b"/>
              <a:pathLst>
                <a:path w="24764" h="6985">
                  <a:moveTo>
                    <a:pt x="0" y="2231"/>
                  </a:moveTo>
                  <a:lnTo>
                    <a:pt x="340" y="2997"/>
                  </a:lnTo>
                  <a:lnTo>
                    <a:pt x="3325" y="4419"/>
                  </a:lnTo>
                  <a:lnTo>
                    <a:pt x="8189" y="5994"/>
                  </a:lnTo>
                  <a:lnTo>
                    <a:pt x="20660" y="6464"/>
                  </a:lnTo>
                  <a:lnTo>
                    <a:pt x="22112" y="3924"/>
                  </a:lnTo>
                  <a:lnTo>
                    <a:pt x="16037" y="3924"/>
                  </a:lnTo>
                  <a:lnTo>
                    <a:pt x="10663" y="3647"/>
                  </a:lnTo>
                  <a:lnTo>
                    <a:pt x="4379" y="2765"/>
                  </a:lnTo>
                  <a:lnTo>
                    <a:pt x="0" y="2231"/>
                  </a:lnTo>
                  <a:close/>
                </a:path>
                <a:path w="24764" h="6985">
                  <a:moveTo>
                    <a:pt x="24356" y="0"/>
                  </a:moveTo>
                  <a:lnTo>
                    <a:pt x="21346" y="3454"/>
                  </a:lnTo>
                  <a:lnTo>
                    <a:pt x="16037" y="3924"/>
                  </a:lnTo>
                  <a:lnTo>
                    <a:pt x="22112" y="3924"/>
                  </a:lnTo>
                  <a:lnTo>
                    <a:pt x="24356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7" name="object 5147" descr=""/>
            <p:cNvSpPr/>
            <p:nvPr/>
          </p:nvSpPr>
          <p:spPr>
            <a:xfrm>
              <a:off x="2923656" y="2154445"/>
              <a:ext cx="26034" cy="17145"/>
            </a:xfrm>
            <a:custGeom>
              <a:avLst/>
              <a:gdLst/>
              <a:ahLst/>
              <a:cxnLst/>
              <a:rect l="l" t="t" r="r" b="b"/>
              <a:pathLst>
                <a:path w="26035" h="17144">
                  <a:moveTo>
                    <a:pt x="26009" y="0"/>
                  </a:moveTo>
                  <a:lnTo>
                    <a:pt x="19088" y="2997"/>
                  </a:lnTo>
                  <a:lnTo>
                    <a:pt x="12758" y="5477"/>
                  </a:lnTo>
                  <a:lnTo>
                    <a:pt x="5819" y="8085"/>
                  </a:lnTo>
                  <a:lnTo>
                    <a:pt x="742" y="10342"/>
                  </a:lnTo>
                  <a:lnTo>
                    <a:pt x="0" y="11772"/>
                  </a:lnTo>
                  <a:lnTo>
                    <a:pt x="3009" y="12928"/>
                  </a:lnTo>
                  <a:lnTo>
                    <a:pt x="3340" y="17094"/>
                  </a:lnTo>
                  <a:lnTo>
                    <a:pt x="8877" y="15252"/>
                  </a:lnTo>
                  <a:lnTo>
                    <a:pt x="21856" y="4851"/>
                  </a:lnTo>
                  <a:lnTo>
                    <a:pt x="23241" y="2540"/>
                  </a:lnTo>
                  <a:lnTo>
                    <a:pt x="26009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8" name="object 5148" descr=""/>
            <p:cNvSpPr/>
            <p:nvPr/>
          </p:nvSpPr>
          <p:spPr>
            <a:xfrm>
              <a:off x="2901175" y="2141982"/>
              <a:ext cx="32384" cy="14604"/>
            </a:xfrm>
            <a:custGeom>
              <a:avLst/>
              <a:gdLst/>
              <a:ahLst/>
              <a:cxnLst/>
              <a:rect l="l" t="t" r="r" b="b"/>
              <a:pathLst>
                <a:path w="32385" h="14605">
                  <a:moveTo>
                    <a:pt x="31978" y="1422"/>
                  </a:moveTo>
                  <a:lnTo>
                    <a:pt x="30137" y="1155"/>
                  </a:lnTo>
                  <a:lnTo>
                    <a:pt x="27457" y="0"/>
                  </a:lnTo>
                  <a:lnTo>
                    <a:pt x="20929" y="0"/>
                  </a:lnTo>
                  <a:lnTo>
                    <a:pt x="13512" y="4394"/>
                  </a:lnTo>
                  <a:lnTo>
                    <a:pt x="11430" y="8547"/>
                  </a:lnTo>
                  <a:lnTo>
                    <a:pt x="10477" y="9499"/>
                  </a:lnTo>
                  <a:lnTo>
                    <a:pt x="6934" y="9690"/>
                  </a:lnTo>
                  <a:lnTo>
                    <a:pt x="4394" y="2070"/>
                  </a:lnTo>
                  <a:lnTo>
                    <a:pt x="2311" y="2997"/>
                  </a:lnTo>
                  <a:lnTo>
                    <a:pt x="0" y="4838"/>
                  </a:lnTo>
                  <a:lnTo>
                    <a:pt x="5080" y="11772"/>
                  </a:lnTo>
                  <a:lnTo>
                    <a:pt x="7848" y="12230"/>
                  </a:lnTo>
                  <a:lnTo>
                    <a:pt x="9347" y="11823"/>
                  </a:lnTo>
                  <a:lnTo>
                    <a:pt x="9347" y="14351"/>
                  </a:lnTo>
                  <a:lnTo>
                    <a:pt x="10490" y="14351"/>
                  </a:lnTo>
                  <a:lnTo>
                    <a:pt x="14592" y="9690"/>
                  </a:lnTo>
                  <a:lnTo>
                    <a:pt x="15240" y="9232"/>
                  </a:lnTo>
                  <a:lnTo>
                    <a:pt x="14986" y="9258"/>
                  </a:lnTo>
                  <a:lnTo>
                    <a:pt x="17437" y="6464"/>
                  </a:lnTo>
                  <a:lnTo>
                    <a:pt x="18821" y="3924"/>
                  </a:lnTo>
                  <a:lnTo>
                    <a:pt x="25742" y="3924"/>
                  </a:lnTo>
                  <a:lnTo>
                    <a:pt x="31978" y="2044"/>
                  </a:lnTo>
                  <a:lnTo>
                    <a:pt x="31978" y="1422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9" name="object 5149" descr=""/>
            <p:cNvSpPr/>
            <p:nvPr/>
          </p:nvSpPr>
          <p:spPr>
            <a:xfrm>
              <a:off x="2994880" y="2148314"/>
              <a:ext cx="27940" cy="12065"/>
            </a:xfrm>
            <a:custGeom>
              <a:avLst/>
              <a:gdLst/>
              <a:ahLst/>
              <a:cxnLst/>
              <a:rect l="l" t="t" r="r" b="b"/>
              <a:pathLst>
                <a:path w="27939" h="12064">
                  <a:moveTo>
                    <a:pt x="3778" y="0"/>
                  </a:moveTo>
                  <a:lnTo>
                    <a:pt x="710" y="1112"/>
                  </a:lnTo>
                  <a:lnTo>
                    <a:pt x="0" y="3965"/>
                  </a:lnTo>
                  <a:lnTo>
                    <a:pt x="254" y="10671"/>
                  </a:lnTo>
                  <a:lnTo>
                    <a:pt x="6667" y="11737"/>
                  </a:lnTo>
                  <a:lnTo>
                    <a:pt x="19875" y="11204"/>
                  </a:lnTo>
                  <a:lnTo>
                    <a:pt x="26657" y="9578"/>
                  </a:lnTo>
                  <a:lnTo>
                    <a:pt x="27432" y="6670"/>
                  </a:lnTo>
                  <a:lnTo>
                    <a:pt x="27178" y="2416"/>
                  </a:lnTo>
                  <a:lnTo>
                    <a:pt x="11751" y="482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887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0" name="object 5150" descr=""/>
            <p:cNvSpPr/>
            <p:nvPr/>
          </p:nvSpPr>
          <p:spPr>
            <a:xfrm>
              <a:off x="2990457" y="2132438"/>
              <a:ext cx="6985" cy="28575"/>
            </a:xfrm>
            <a:custGeom>
              <a:avLst/>
              <a:gdLst/>
              <a:ahLst/>
              <a:cxnLst/>
              <a:rect l="l" t="t" r="r" b="b"/>
              <a:pathLst>
                <a:path w="6985" h="28575">
                  <a:moveTo>
                    <a:pt x="4000" y="0"/>
                  </a:moveTo>
                  <a:lnTo>
                    <a:pt x="0" y="10845"/>
                  </a:lnTo>
                  <a:lnTo>
                    <a:pt x="1523" y="18554"/>
                  </a:lnTo>
                  <a:lnTo>
                    <a:pt x="3949" y="28536"/>
                  </a:lnTo>
                  <a:lnTo>
                    <a:pt x="6007" y="23901"/>
                  </a:lnTo>
                  <a:lnTo>
                    <a:pt x="6388" y="16624"/>
                  </a:lnTo>
                  <a:lnTo>
                    <a:pt x="4508" y="6184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7F67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1" name="object 5151" descr=""/>
            <p:cNvSpPr/>
            <p:nvPr/>
          </p:nvSpPr>
          <p:spPr>
            <a:xfrm>
              <a:off x="2992573" y="2131666"/>
              <a:ext cx="30480" cy="22860"/>
            </a:xfrm>
            <a:custGeom>
              <a:avLst/>
              <a:gdLst/>
              <a:ahLst/>
              <a:cxnLst/>
              <a:rect l="l" t="t" r="r" b="b"/>
              <a:pathLst>
                <a:path w="30480" h="22860">
                  <a:moveTo>
                    <a:pt x="22732" y="0"/>
                  </a:moveTo>
                  <a:lnTo>
                    <a:pt x="1282" y="3606"/>
                  </a:lnTo>
                  <a:lnTo>
                    <a:pt x="0" y="5930"/>
                  </a:lnTo>
                  <a:lnTo>
                    <a:pt x="3187" y="20777"/>
                  </a:lnTo>
                  <a:lnTo>
                    <a:pt x="4013" y="21843"/>
                  </a:lnTo>
                  <a:lnTo>
                    <a:pt x="8188" y="22397"/>
                  </a:lnTo>
                  <a:lnTo>
                    <a:pt x="16635" y="22383"/>
                  </a:lnTo>
                  <a:lnTo>
                    <a:pt x="25117" y="21665"/>
                  </a:lnTo>
                  <a:lnTo>
                    <a:pt x="29400" y="20104"/>
                  </a:lnTo>
                  <a:lnTo>
                    <a:pt x="30429" y="17398"/>
                  </a:lnTo>
                  <a:lnTo>
                    <a:pt x="24777" y="3860"/>
                  </a:lnTo>
                  <a:lnTo>
                    <a:pt x="22732" y="0"/>
                  </a:lnTo>
                  <a:close/>
                </a:path>
              </a:pathLst>
            </a:custGeom>
            <a:solidFill>
              <a:srgbClr val="9278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2" name="object 5152" descr=""/>
            <p:cNvSpPr/>
            <p:nvPr/>
          </p:nvSpPr>
          <p:spPr>
            <a:xfrm>
              <a:off x="2997314" y="2136000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4" h="21589">
                  <a:moveTo>
                    <a:pt x="635" y="9359"/>
                  </a:moveTo>
                  <a:lnTo>
                    <a:pt x="139" y="9144"/>
                  </a:lnTo>
                  <a:lnTo>
                    <a:pt x="139" y="9639"/>
                  </a:lnTo>
                  <a:lnTo>
                    <a:pt x="393" y="10071"/>
                  </a:lnTo>
                  <a:lnTo>
                    <a:pt x="635" y="9359"/>
                  </a:lnTo>
                  <a:close/>
                </a:path>
                <a:path w="18414" h="21589">
                  <a:moveTo>
                    <a:pt x="901" y="3022"/>
                  </a:moveTo>
                  <a:lnTo>
                    <a:pt x="838" y="1854"/>
                  </a:lnTo>
                  <a:lnTo>
                    <a:pt x="546" y="2362"/>
                  </a:lnTo>
                  <a:lnTo>
                    <a:pt x="254" y="2882"/>
                  </a:lnTo>
                  <a:lnTo>
                    <a:pt x="0" y="2222"/>
                  </a:lnTo>
                  <a:lnTo>
                    <a:pt x="254" y="3149"/>
                  </a:lnTo>
                  <a:lnTo>
                    <a:pt x="431" y="3848"/>
                  </a:lnTo>
                  <a:lnTo>
                    <a:pt x="889" y="3556"/>
                  </a:lnTo>
                  <a:lnTo>
                    <a:pt x="901" y="3289"/>
                  </a:lnTo>
                  <a:lnTo>
                    <a:pt x="901" y="3022"/>
                  </a:lnTo>
                  <a:close/>
                </a:path>
                <a:path w="18414" h="21589">
                  <a:moveTo>
                    <a:pt x="3797" y="13322"/>
                  </a:moveTo>
                  <a:lnTo>
                    <a:pt x="3556" y="13246"/>
                  </a:lnTo>
                  <a:lnTo>
                    <a:pt x="3505" y="13690"/>
                  </a:lnTo>
                  <a:lnTo>
                    <a:pt x="3594" y="14008"/>
                  </a:lnTo>
                  <a:lnTo>
                    <a:pt x="3797" y="13322"/>
                  </a:lnTo>
                  <a:close/>
                </a:path>
                <a:path w="18414" h="21589">
                  <a:moveTo>
                    <a:pt x="5029" y="7175"/>
                  </a:moveTo>
                  <a:lnTo>
                    <a:pt x="4775" y="7099"/>
                  </a:lnTo>
                  <a:lnTo>
                    <a:pt x="4737" y="7518"/>
                  </a:lnTo>
                  <a:lnTo>
                    <a:pt x="4838" y="7835"/>
                  </a:lnTo>
                  <a:lnTo>
                    <a:pt x="5029" y="7175"/>
                  </a:lnTo>
                  <a:close/>
                </a:path>
                <a:path w="18414" h="21589">
                  <a:moveTo>
                    <a:pt x="5892" y="0"/>
                  </a:moveTo>
                  <a:lnTo>
                    <a:pt x="5067" y="495"/>
                  </a:lnTo>
                  <a:lnTo>
                    <a:pt x="5575" y="1358"/>
                  </a:lnTo>
                  <a:lnTo>
                    <a:pt x="5702" y="825"/>
                  </a:lnTo>
                  <a:lnTo>
                    <a:pt x="5892" y="0"/>
                  </a:lnTo>
                  <a:close/>
                </a:path>
                <a:path w="18414" h="21589">
                  <a:moveTo>
                    <a:pt x="6057" y="9004"/>
                  </a:moveTo>
                  <a:lnTo>
                    <a:pt x="5372" y="9359"/>
                  </a:lnTo>
                  <a:lnTo>
                    <a:pt x="5410" y="9779"/>
                  </a:lnTo>
                  <a:lnTo>
                    <a:pt x="5461" y="10287"/>
                  </a:lnTo>
                  <a:lnTo>
                    <a:pt x="5308" y="10642"/>
                  </a:lnTo>
                  <a:lnTo>
                    <a:pt x="5613" y="10490"/>
                  </a:lnTo>
                  <a:lnTo>
                    <a:pt x="5905" y="10337"/>
                  </a:lnTo>
                  <a:lnTo>
                    <a:pt x="5981" y="9944"/>
                  </a:lnTo>
                  <a:lnTo>
                    <a:pt x="6057" y="9004"/>
                  </a:lnTo>
                  <a:close/>
                </a:path>
                <a:path w="18414" h="21589">
                  <a:moveTo>
                    <a:pt x="6832" y="4140"/>
                  </a:moveTo>
                  <a:lnTo>
                    <a:pt x="6261" y="3975"/>
                  </a:lnTo>
                  <a:lnTo>
                    <a:pt x="6159" y="4927"/>
                  </a:lnTo>
                  <a:lnTo>
                    <a:pt x="6477" y="4559"/>
                  </a:lnTo>
                  <a:lnTo>
                    <a:pt x="6832" y="4140"/>
                  </a:lnTo>
                  <a:close/>
                </a:path>
                <a:path w="18414" h="21589">
                  <a:moveTo>
                    <a:pt x="8509" y="18872"/>
                  </a:moveTo>
                  <a:lnTo>
                    <a:pt x="8089" y="18694"/>
                  </a:lnTo>
                  <a:lnTo>
                    <a:pt x="8089" y="19126"/>
                  </a:lnTo>
                  <a:lnTo>
                    <a:pt x="8305" y="19494"/>
                  </a:lnTo>
                  <a:lnTo>
                    <a:pt x="8509" y="18872"/>
                  </a:lnTo>
                  <a:close/>
                </a:path>
                <a:path w="18414" h="21589">
                  <a:moveTo>
                    <a:pt x="8623" y="9131"/>
                  </a:moveTo>
                  <a:lnTo>
                    <a:pt x="8610" y="8585"/>
                  </a:lnTo>
                  <a:lnTo>
                    <a:pt x="8026" y="8280"/>
                  </a:lnTo>
                  <a:lnTo>
                    <a:pt x="8407" y="10007"/>
                  </a:lnTo>
                  <a:lnTo>
                    <a:pt x="8623" y="9131"/>
                  </a:lnTo>
                  <a:close/>
                </a:path>
                <a:path w="18414" h="21589">
                  <a:moveTo>
                    <a:pt x="9461" y="20370"/>
                  </a:moveTo>
                  <a:lnTo>
                    <a:pt x="9042" y="20193"/>
                  </a:lnTo>
                  <a:lnTo>
                    <a:pt x="9042" y="20624"/>
                  </a:lnTo>
                  <a:lnTo>
                    <a:pt x="9258" y="20993"/>
                  </a:lnTo>
                  <a:lnTo>
                    <a:pt x="9461" y="20370"/>
                  </a:lnTo>
                  <a:close/>
                </a:path>
                <a:path w="18414" h="21589">
                  <a:moveTo>
                    <a:pt x="10033" y="12852"/>
                  </a:moveTo>
                  <a:lnTo>
                    <a:pt x="9639" y="12331"/>
                  </a:lnTo>
                  <a:lnTo>
                    <a:pt x="9296" y="12471"/>
                  </a:lnTo>
                  <a:lnTo>
                    <a:pt x="8966" y="12623"/>
                  </a:lnTo>
                  <a:lnTo>
                    <a:pt x="9169" y="13169"/>
                  </a:lnTo>
                  <a:lnTo>
                    <a:pt x="9283" y="13296"/>
                  </a:lnTo>
                  <a:lnTo>
                    <a:pt x="9842" y="13804"/>
                  </a:lnTo>
                  <a:lnTo>
                    <a:pt x="9944" y="13296"/>
                  </a:lnTo>
                  <a:lnTo>
                    <a:pt x="10033" y="12852"/>
                  </a:lnTo>
                  <a:close/>
                </a:path>
                <a:path w="18414" h="21589">
                  <a:moveTo>
                    <a:pt x="10795" y="1803"/>
                  </a:moveTo>
                  <a:lnTo>
                    <a:pt x="10109" y="2286"/>
                  </a:lnTo>
                  <a:lnTo>
                    <a:pt x="10452" y="2984"/>
                  </a:lnTo>
                  <a:lnTo>
                    <a:pt x="10769" y="2489"/>
                  </a:lnTo>
                  <a:lnTo>
                    <a:pt x="10795" y="1803"/>
                  </a:lnTo>
                  <a:close/>
                </a:path>
                <a:path w="18414" h="21589">
                  <a:moveTo>
                    <a:pt x="10883" y="5715"/>
                  </a:moveTo>
                  <a:lnTo>
                    <a:pt x="10655" y="5651"/>
                  </a:lnTo>
                  <a:lnTo>
                    <a:pt x="10604" y="6057"/>
                  </a:lnTo>
                  <a:lnTo>
                    <a:pt x="10706" y="6362"/>
                  </a:lnTo>
                  <a:lnTo>
                    <a:pt x="10883" y="5715"/>
                  </a:lnTo>
                  <a:close/>
                </a:path>
                <a:path w="18414" h="21589">
                  <a:moveTo>
                    <a:pt x="12293" y="10109"/>
                  </a:moveTo>
                  <a:lnTo>
                    <a:pt x="11722" y="9931"/>
                  </a:lnTo>
                  <a:lnTo>
                    <a:pt x="11836" y="10287"/>
                  </a:lnTo>
                  <a:lnTo>
                    <a:pt x="12001" y="10820"/>
                  </a:lnTo>
                  <a:lnTo>
                    <a:pt x="12293" y="10109"/>
                  </a:lnTo>
                  <a:close/>
                </a:path>
                <a:path w="18414" h="21589">
                  <a:moveTo>
                    <a:pt x="12611" y="2768"/>
                  </a:moveTo>
                  <a:lnTo>
                    <a:pt x="11785" y="3263"/>
                  </a:lnTo>
                  <a:lnTo>
                    <a:pt x="12293" y="4127"/>
                  </a:lnTo>
                  <a:lnTo>
                    <a:pt x="12420" y="3594"/>
                  </a:lnTo>
                  <a:lnTo>
                    <a:pt x="12611" y="2768"/>
                  </a:lnTo>
                  <a:close/>
                </a:path>
                <a:path w="18414" h="21589">
                  <a:moveTo>
                    <a:pt x="13169" y="18694"/>
                  </a:moveTo>
                  <a:lnTo>
                    <a:pt x="12750" y="18516"/>
                  </a:lnTo>
                  <a:lnTo>
                    <a:pt x="12750" y="18948"/>
                  </a:lnTo>
                  <a:lnTo>
                    <a:pt x="12966" y="19316"/>
                  </a:lnTo>
                  <a:lnTo>
                    <a:pt x="13169" y="18694"/>
                  </a:lnTo>
                  <a:close/>
                </a:path>
                <a:path w="18414" h="21589">
                  <a:moveTo>
                    <a:pt x="14655" y="11899"/>
                  </a:moveTo>
                  <a:lnTo>
                    <a:pt x="14249" y="11722"/>
                  </a:lnTo>
                  <a:lnTo>
                    <a:pt x="14236" y="12153"/>
                  </a:lnTo>
                  <a:lnTo>
                    <a:pt x="14452" y="12522"/>
                  </a:lnTo>
                  <a:lnTo>
                    <a:pt x="14655" y="11899"/>
                  </a:lnTo>
                  <a:close/>
                </a:path>
                <a:path w="18414" h="21589">
                  <a:moveTo>
                    <a:pt x="15455" y="6553"/>
                  </a:moveTo>
                  <a:lnTo>
                    <a:pt x="14909" y="6108"/>
                  </a:lnTo>
                  <a:lnTo>
                    <a:pt x="14503" y="5778"/>
                  </a:lnTo>
                  <a:lnTo>
                    <a:pt x="14300" y="6324"/>
                  </a:lnTo>
                  <a:lnTo>
                    <a:pt x="14401" y="6502"/>
                  </a:lnTo>
                  <a:lnTo>
                    <a:pt x="14516" y="6692"/>
                  </a:lnTo>
                  <a:lnTo>
                    <a:pt x="15036" y="7429"/>
                  </a:lnTo>
                  <a:lnTo>
                    <a:pt x="15011" y="6299"/>
                  </a:lnTo>
                  <a:lnTo>
                    <a:pt x="15455" y="6553"/>
                  </a:lnTo>
                  <a:close/>
                </a:path>
                <a:path w="18414" h="21589">
                  <a:moveTo>
                    <a:pt x="15544" y="4013"/>
                  </a:moveTo>
                  <a:lnTo>
                    <a:pt x="15379" y="3810"/>
                  </a:lnTo>
                  <a:lnTo>
                    <a:pt x="15189" y="3568"/>
                  </a:lnTo>
                  <a:lnTo>
                    <a:pt x="15151" y="3302"/>
                  </a:lnTo>
                  <a:lnTo>
                    <a:pt x="15036" y="3556"/>
                  </a:lnTo>
                  <a:lnTo>
                    <a:pt x="14922" y="3797"/>
                  </a:lnTo>
                  <a:lnTo>
                    <a:pt x="15011" y="4038"/>
                  </a:lnTo>
                  <a:lnTo>
                    <a:pt x="15290" y="4572"/>
                  </a:lnTo>
                  <a:lnTo>
                    <a:pt x="15544" y="4013"/>
                  </a:lnTo>
                  <a:close/>
                </a:path>
                <a:path w="18414" h="21589">
                  <a:moveTo>
                    <a:pt x="16852" y="7289"/>
                  </a:moveTo>
                  <a:lnTo>
                    <a:pt x="16586" y="6743"/>
                  </a:lnTo>
                  <a:lnTo>
                    <a:pt x="16535" y="7112"/>
                  </a:lnTo>
                  <a:lnTo>
                    <a:pt x="16484" y="7518"/>
                  </a:lnTo>
                  <a:lnTo>
                    <a:pt x="16852" y="7289"/>
                  </a:lnTo>
                  <a:close/>
                </a:path>
                <a:path w="18414" h="21589">
                  <a:moveTo>
                    <a:pt x="17691" y="10922"/>
                  </a:moveTo>
                  <a:lnTo>
                    <a:pt x="16814" y="11684"/>
                  </a:lnTo>
                  <a:lnTo>
                    <a:pt x="16433" y="12344"/>
                  </a:lnTo>
                  <a:lnTo>
                    <a:pt x="16878" y="13385"/>
                  </a:lnTo>
                  <a:lnTo>
                    <a:pt x="17691" y="10922"/>
                  </a:lnTo>
                  <a:close/>
                </a:path>
                <a:path w="18414" h="21589">
                  <a:moveTo>
                    <a:pt x="18186" y="6337"/>
                  </a:moveTo>
                  <a:lnTo>
                    <a:pt x="17919" y="6184"/>
                  </a:lnTo>
                  <a:lnTo>
                    <a:pt x="17741" y="6197"/>
                  </a:lnTo>
                  <a:lnTo>
                    <a:pt x="17399" y="6286"/>
                  </a:lnTo>
                  <a:lnTo>
                    <a:pt x="17487" y="6616"/>
                  </a:lnTo>
                  <a:lnTo>
                    <a:pt x="17564" y="6908"/>
                  </a:lnTo>
                  <a:lnTo>
                    <a:pt x="17919" y="6934"/>
                  </a:lnTo>
                  <a:lnTo>
                    <a:pt x="18059" y="6629"/>
                  </a:lnTo>
                  <a:lnTo>
                    <a:pt x="18186" y="6337"/>
                  </a:lnTo>
                  <a:close/>
                </a:path>
              </a:pathLst>
            </a:custGeom>
            <a:solidFill>
              <a:srgbClr val="5249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3" name="object 5153" descr=""/>
            <p:cNvSpPr/>
            <p:nvPr/>
          </p:nvSpPr>
          <p:spPr>
            <a:xfrm>
              <a:off x="2947699" y="2139329"/>
              <a:ext cx="25400" cy="10795"/>
            </a:xfrm>
            <a:custGeom>
              <a:avLst/>
              <a:gdLst/>
              <a:ahLst/>
              <a:cxnLst/>
              <a:rect l="l" t="t" r="r" b="b"/>
              <a:pathLst>
                <a:path w="25400" h="10794">
                  <a:moveTo>
                    <a:pt x="3424" y="0"/>
                  </a:moveTo>
                  <a:lnTo>
                    <a:pt x="648" y="988"/>
                  </a:lnTo>
                  <a:lnTo>
                    <a:pt x="0" y="3524"/>
                  </a:lnTo>
                  <a:lnTo>
                    <a:pt x="228" y="9493"/>
                  </a:lnTo>
                  <a:lnTo>
                    <a:pt x="6032" y="10445"/>
                  </a:lnTo>
                  <a:lnTo>
                    <a:pt x="17970" y="9963"/>
                  </a:lnTo>
                  <a:lnTo>
                    <a:pt x="24117" y="8515"/>
                  </a:lnTo>
                  <a:lnTo>
                    <a:pt x="24815" y="5937"/>
                  </a:lnTo>
                  <a:lnTo>
                    <a:pt x="24574" y="2152"/>
                  </a:lnTo>
                  <a:lnTo>
                    <a:pt x="10631" y="431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rgbClr val="887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4" name="object 5154" descr=""/>
            <p:cNvSpPr/>
            <p:nvPr/>
          </p:nvSpPr>
          <p:spPr>
            <a:xfrm>
              <a:off x="2943698" y="2125179"/>
              <a:ext cx="6350" cy="26034"/>
            </a:xfrm>
            <a:custGeom>
              <a:avLst/>
              <a:gdLst/>
              <a:ahLst/>
              <a:cxnLst/>
              <a:rect l="l" t="t" r="r" b="b"/>
              <a:pathLst>
                <a:path w="6350" h="26035">
                  <a:moveTo>
                    <a:pt x="3619" y="0"/>
                  </a:moveTo>
                  <a:lnTo>
                    <a:pt x="0" y="9664"/>
                  </a:lnTo>
                  <a:lnTo>
                    <a:pt x="1371" y="16522"/>
                  </a:lnTo>
                  <a:lnTo>
                    <a:pt x="3581" y="25425"/>
                  </a:lnTo>
                  <a:lnTo>
                    <a:pt x="4495" y="23355"/>
                  </a:lnTo>
                  <a:lnTo>
                    <a:pt x="5435" y="21297"/>
                  </a:lnTo>
                  <a:lnTo>
                    <a:pt x="5778" y="14808"/>
                  </a:lnTo>
                  <a:lnTo>
                    <a:pt x="4076" y="5511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7F67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5" name="object 5155" descr=""/>
            <p:cNvSpPr/>
            <p:nvPr/>
          </p:nvSpPr>
          <p:spPr>
            <a:xfrm>
              <a:off x="2945616" y="2124493"/>
              <a:ext cx="27940" cy="20955"/>
            </a:xfrm>
            <a:custGeom>
              <a:avLst/>
              <a:gdLst/>
              <a:ahLst/>
              <a:cxnLst/>
              <a:rect l="l" t="t" r="r" b="b"/>
              <a:pathLst>
                <a:path w="27939" h="20955">
                  <a:moveTo>
                    <a:pt x="20548" y="0"/>
                  </a:moveTo>
                  <a:lnTo>
                    <a:pt x="1155" y="3213"/>
                  </a:lnTo>
                  <a:lnTo>
                    <a:pt x="0" y="5283"/>
                  </a:lnTo>
                  <a:lnTo>
                    <a:pt x="2870" y="18503"/>
                  </a:lnTo>
                  <a:lnTo>
                    <a:pt x="4381" y="20396"/>
                  </a:lnTo>
                  <a:lnTo>
                    <a:pt x="25654" y="20307"/>
                  </a:lnTo>
                  <a:lnTo>
                    <a:pt x="27508" y="15494"/>
                  </a:lnTo>
                  <a:lnTo>
                    <a:pt x="22415" y="3441"/>
                  </a:lnTo>
                  <a:lnTo>
                    <a:pt x="20548" y="0"/>
                  </a:lnTo>
                  <a:close/>
                </a:path>
              </a:pathLst>
            </a:custGeom>
            <a:solidFill>
              <a:srgbClr val="9278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6" name="object 5156" descr=""/>
            <p:cNvSpPr/>
            <p:nvPr/>
          </p:nvSpPr>
          <p:spPr>
            <a:xfrm>
              <a:off x="2949905" y="2128354"/>
              <a:ext cx="16510" cy="19050"/>
            </a:xfrm>
            <a:custGeom>
              <a:avLst/>
              <a:gdLst/>
              <a:ahLst/>
              <a:cxnLst/>
              <a:rect l="l" t="t" r="r" b="b"/>
              <a:pathLst>
                <a:path w="16510" h="19050">
                  <a:moveTo>
                    <a:pt x="558" y="8331"/>
                  </a:moveTo>
                  <a:lnTo>
                    <a:pt x="114" y="8153"/>
                  </a:lnTo>
                  <a:lnTo>
                    <a:pt x="114" y="8585"/>
                  </a:lnTo>
                  <a:lnTo>
                    <a:pt x="342" y="8966"/>
                  </a:lnTo>
                  <a:lnTo>
                    <a:pt x="558" y="8331"/>
                  </a:lnTo>
                  <a:close/>
                </a:path>
                <a:path w="16510" h="19050">
                  <a:moveTo>
                    <a:pt x="812" y="2692"/>
                  </a:moveTo>
                  <a:lnTo>
                    <a:pt x="749" y="1651"/>
                  </a:lnTo>
                  <a:lnTo>
                    <a:pt x="495" y="2108"/>
                  </a:lnTo>
                  <a:lnTo>
                    <a:pt x="228" y="2565"/>
                  </a:lnTo>
                  <a:lnTo>
                    <a:pt x="0" y="1981"/>
                  </a:lnTo>
                  <a:lnTo>
                    <a:pt x="228" y="2806"/>
                  </a:lnTo>
                  <a:lnTo>
                    <a:pt x="393" y="3429"/>
                  </a:lnTo>
                  <a:lnTo>
                    <a:pt x="812" y="3175"/>
                  </a:lnTo>
                  <a:lnTo>
                    <a:pt x="812" y="2692"/>
                  </a:lnTo>
                  <a:close/>
                </a:path>
                <a:path w="16510" h="19050">
                  <a:moveTo>
                    <a:pt x="3429" y="11874"/>
                  </a:moveTo>
                  <a:lnTo>
                    <a:pt x="3213" y="11811"/>
                  </a:lnTo>
                  <a:lnTo>
                    <a:pt x="3162" y="12204"/>
                  </a:lnTo>
                  <a:lnTo>
                    <a:pt x="3238" y="12484"/>
                  </a:lnTo>
                  <a:lnTo>
                    <a:pt x="3429" y="11874"/>
                  </a:lnTo>
                  <a:close/>
                </a:path>
                <a:path w="16510" h="19050">
                  <a:moveTo>
                    <a:pt x="4546" y="6400"/>
                  </a:moveTo>
                  <a:lnTo>
                    <a:pt x="4318" y="6324"/>
                  </a:lnTo>
                  <a:lnTo>
                    <a:pt x="4279" y="6705"/>
                  </a:lnTo>
                  <a:lnTo>
                    <a:pt x="4368" y="6985"/>
                  </a:lnTo>
                  <a:lnTo>
                    <a:pt x="4546" y="6400"/>
                  </a:lnTo>
                  <a:close/>
                </a:path>
                <a:path w="16510" h="19050">
                  <a:moveTo>
                    <a:pt x="5334" y="0"/>
                  </a:moveTo>
                  <a:lnTo>
                    <a:pt x="4584" y="444"/>
                  </a:lnTo>
                  <a:lnTo>
                    <a:pt x="5041" y="1219"/>
                  </a:lnTo>
                  <a:lnTo>
                    <a:pt x="5156" y="736"/>
                  </a:lnTo>
                  <a:lnTo>
                    <a:pt x="5334" y="0"/>
                  </a:lnTo>
                  <a:close/>
                </a:path>
                <a:path w="16510" h="19050">
                  <a:moveTo>
                    <a:pt x="5473" y="8013"/>
                  </a:moveTo>
                  <a:lnTo>
                    <a:pt x="4851" y="8343"/>
                  </a:lnTo>
                  <a:lnTo>
                    <a:pt x="4889" y="8712"/>
                  </a:lnTo>
                  <a:lnTo>
                    <a:pt x="4927" y="9169"/>
                  </a:lnTo>
                  <a:lnTo>
                    <a:pt x="4787" y="9486"/>
                  </a:lnTo>
                  <a:lnTo>
                    <a:pt x="5346" y="9207"/>
                  </a:lnTo>
                  <a:lnTo>
                    <a:pt x="5410" y="8864"/>
                  </a:lnTo>
                  <a:lnTo>
                    <a:pt x="5435" y="8445"/>
                  </a:lnTo>
                  <a:lnTo>
                    <a:pt x="5473" y="8013"/>
                  </a:lnTo>
                  <a:close/>
                </a:path>
                <a:path w="16510" h="19050">
                  <a:moveTo>
                    <a:pt x="6172" y="3695"/>
                  </a:moveTo>
                  <a:lnTo>
                    <a:pt x="5651" y="3543"/>
                  </a:lnTo>
                  <a:lnTo>
                    <a:pt x="5562" y="4394"/>
                  </a:lnTo>
                  <a:lnTo>
                    <a:pt x="5854" y="4064"/>
                  </a:lnTo>
                  <a:lnTo>
                    <a:pt x="6172" y="3695"/>
                  </a:lnTo>
                  <a:close/>
                </a:path>
                <a:path w="16510" h="19050">
                  <a:moveTo>
                    <a:pt x="7696" y="16814"/>
                  </a:moveTo>
                  <a:lnTo>
                    <a:pt x="7315" y="16662"/>
                  </a:lnTo>
                  <a:lnTo>
                    <a:pt x="7315" y="17043"/>
                  </a:lnTo>
                  <a:lnTo>
                    <a:pt x="7505" y="17373"/>
                  </a:lnTo>
                  <a:lnTo>
                    <a:pt x="7696" y="16814"/>
                  </a:lnTo>
                  <a:close/>
                </a:path>
                <a:path w="16510" h="19050">
                  <a:moveTo>
                    <a:pt x="7797" y="8128"/>
                  </a:moveTo>
                  <a:lnTo>
                    <a:pt x="7785" y="7632"/>
                  </a:lnTo>
                  <a:lnTo>
                    <a:pt x="7251" y="7378"/>
                  </a:lnTo>
                  <a:lnTo>
                    <a:pt x="7594" y="8915"/>
                  </a:lnTo>
                  <a:lnTo>
                    <a:pt x="7797" y="8128"/>
                  </a:lnTo>
                  <a:close/>
                </a:path>
                <a:path w="16510" h="19050">
                  <a:moveTo>
                    <a:pt x="8547" y="18135"/>
                  </a:moveTo>
                  <a:lnTo>
                    <a:pt x="8166" y="17983"/>
                  </a:lnTo>
                  <a:lnTo>
                    <a:pt x="8166" y="18364"/>
                  </a:lnTo>
                  <a:lnTo>
                    <a:pt x="8356" y="18694"/>
                  </a:lnTo>
                  <a:lnTo>
                    <a:pt x="8547" y="18135"/>
                  </a:lnTo>
                  <a:close/>
                </a:path>
                <a:path w="16510" h="19050">
                  <a:moveTo>
                    <a:pt x="9067" y="11442"/>
                  </a:moveTo>
                  <a:lnTo>
                    <a:pt x="8699" y="10972"/>
                  </a:lnTo>
                  <a:lnTo>
                    <a:pt x="8394" y="11099"/>
                  </a:lnTo>
                  <a:lnTo>
                    <a:pt x="8089" y="11239"/>
                  </a:lnTo>
                  <a:lnTo>
                    <a:pt x="8280" y="11722"/>
                  </a:lnTo>
                  <a:lnTo>
                    <a:pt x="8483" y="11938"/>
                  </a:lnTo>
                  <a:lnTo>
                    <a:pt x="8877" y="12280"/>
                  </a:lnTo>
                  <a:lnTo>
                    <a:pt x="8978" y="11836"/>
                  </a:lnTo>
                  <a:lnTo>
                    <a:pt x="9067" y="11442"/>
                  </a:lnTo>
                  <a:close/>
                </a:path>
                <a:path w="16510" h="19050">
                  <a:moveTo>
                    <a:pt x="9753" y="1612"/>
                  </a:moveTo>
                  <a:lnTo>
                    <a:pt x="9131" y="2044"/>
                  </a:lnTo>
                  <a:lnTo>
                    <a:pt x="9436" y="2667"/>
                  </a:lnTo>
                  <a:lnTo>
                    <a:pt x="9728" y="2222"/>
                  </a:lnTo>
                  <a:lnTo>
                    <a:pt x="9753" y="1612"/>
                  </a:lnTo>
                  <a:close/>
                </a:path>
                <a:path w="16510" h="19050">
                  <a:moveTo>
                    <a:pt x="9842" y="5092"/>
                  </a:moveTo>
                  <a:lnTo>
                    <a:pt x="9626" y="5029"/>
                  </a:lnTo>
                  <a:lnTo>
                    <a:pt x="9588" y="5397"/>
                  </a:lnTo>
                  <a:lnTo>
                    <a:pt x="9677" y="5664"/>
                  </a:lnTo>
                  <a:lnTo>
                    <a:pt x="9842" y="5092"/>
                  </a:lnTo>
                  <a:close/>
                </a:path>
                <a:path w="16510" h="19050">
                  <a:moveTo>
                    <a:pt x="11112" y="9004"/>
                  </a:moveTo>
                  <a:lnTo>
                    <a:pt x="10604" y="8851"/>
                  </a:lnTo>
                  <a:lnTo>
                    <a:pt x="10706" y="9169"/>
                  </a:lnTo>
                  <a:lnTo>
                    <a:pt x="10858" y="9652"/>
                  </a:lnTo>
                  <a:lnTo>
                    <a:pt x="11112" y="9004"/>
                  </a:lnTo>
                  <a:close/>
                </a:path>
                <a:path w="16510" h="19050">
                  <a:moveTo>
                    <a:pt x="11404" y="2463"/>
                  </a:moveTo>
                  <a:lnTo>
                    <a:pt x="10655" y="2908"/>
                  </a:lnTo>
                  <a:lnTo>
                    <a:pt x="11112" y="3683"/>
                  </a:lnTo>
                  <a:lnTo>
                    <a:pt x="11226" y="3200"/>
                  </a:lnTo>
                  <a:lnTo>
                    <a:pt x="11404" y="2463"/>
                  </a:lnTo>
                  <a:close/>
                </a:path>
                <a:path w="16510" h="19050">
                  <a:moveTo>
                    <a:pt x="11912" y="16649"/>
                  </a:moveTo>
                  <a:lnTo>
                    <a:pt x="11531" y="16497"/>
                  </a:lnTo>
                  <a:lnTo>
                    <a:pt x="11531" y="16878"/>
                  </a:lnTo>
                  <a:lnTo>
                    <a:pt x="11722" y="17208"/>
                  </a:lnTo>
                  <a:lnTo>
                    <a:pt x="11912" y="16649"/>
                  </a:lnTo>
                  <a:close/>
                </a:path>
                <a:path w="16510" h="19050">
                  <a:moveTo>
                    <a:pt x="13246" y="10604"/>
                  </a:moveTo>
                  <a:lnTo>
                    <a:pt x="12877" y="10452"/>
                  </a:lnTo>
                  <a:lnTo>
                    <a:pt x="12865" y="10833"/>
                  </a:lnTo>
                  <a:lnTo>
                    <a:pt x="13055" y="11163"/>
                  </a:lnTo>
                  <a:lnTo>
                    <a:pt x="13246" y="10604"/>
                  </a:lnTo>
                  <a:close/>
                </a:path>
                <a:path w="16510" h="19050">
                  <a:moveTo>
                    <a:pt x="13970" y="5829"/>
                  </a:moveTo>
                  <a:lnTo>
                    <a:pt x="13474" y="5435"/>
                  </a:lnTo>
                  <a:lnTo>
                    <a:pt x="13106" y="5143"/>
                  </a:lnTo>
                  <a:lnTo>
                    <a:pt x="12915" y="5626"/>
                  </a:lnTo>
                  <a:lnTo>
                    <a:pt x="13119" y="5956"/>
                  </a:lnTo>
                  <a:lnTo>
                    <a:pt x="13589" y="6616"/>
                  </a:lnTo>
                  <a:lnTo>
                    <a:pt x="13576" y="6108"/>
                  </a:lnTo>
                  <a:lnTo>
                    <a:pt x="13576" y="5600"/>
                  </a:lnTo>
                  <a:lnTo>
                    <a:pt x="13970" y="5829"/>
                  </a:lnTo>
                  <a:close/>
                </a:path>
                <a:path w="16510" h="19050">
                  <a:moveTo>
                    <a:pt x="14046" y="3568"/>
                  </a:moveTo>
                  <a:lnTo>
                    <a:pt x="13906" y="3390"/>
                  </a:lnTo>
                  <a:lnTo>
                    <a:pt x="13728" y="3175"/>
                  </a:lnTo>
                  <a:lnTo>
                    <a:pt x="13703" y="2933"/>
                  </a:lnTo>
                  <a:lnTo>
                    <a:pt x="13601" y="3162"/>
                  </a:lnTo>
                  <a:lnTo>
                    <a:pt x="13500" y="3378"/>
                  </a:lnTo>
                  <a:lnTo>
                    <a:pt x="13576" y="3594"/>
                  </a:lnTo>
                  <a:lnTo>
                    <a:pt x="13830" y="4076"/>
                  </a:lnTo>
                  <a:lnTo>
                    <a:pt x="14046" y="3568"/>
                  </a:lnTo>
                  <a:close/>
                </a:path>
                <a:path w="16510" h="19050">
                  <a:moveTo>
                    <a:pt x="15227" y="6477"/>
                  </a:moveTo>
                  <a:lnTo>
                    <a:pt x="14986" y="5994"/>
                  </a:lnTo>
                  <a:lnTo>
                    <a:pt x="14947" y="6324"/>
                  </a:lnTo>
                  <a:lnTo>
                    <a:pt x="14897" y="6692"/>
                  </a:lnTo>
                  <a:lnTo>
                    <a:pt x="15227" y="6477"/>
                  </a:lnTo>
                  <a:close/>
                </a:path>
                <a:path w="16510" h="19050">
                  <a:moveTo>
                    <a:pt x="15989" y="9740"/>
                  </a:moveTo>
                  <a:lnTo>
                    <a:pt x="15201" y="10414"/>
                  </a:lnTo>
                  <a:lnTo>
                    <a:pt x="14859" y="10998"/>
                  </a:lnTo>
                  <a:lnTo>
                    <a:pt x="15265" y="11938"/>
                  </a:lnTo>
                  <a:lnTo>
                    <a:pt x="15989" y="9740"/>
                  </a:lnTo>
                  <a:close/>
                </a:path>
                <a:path w="16510" h="19050">
                  <a:moveTo>
                    <a:pt x="16446" y="5638"/>
                  </a:moveTo>
                  <a:lnTo>
                    <a:pt x="16205" y="5499"/>
                  </a:lnTo>
                  <a:lnTo>
                    <a:pt x="16040" y="5524"/>
                  </a:lnTo>
                  <a:lnTo>
                    <a:pt x="15735" y="5600"/>
                  </a:lnTo>
                  <a:lnTo>
                    <a:pt x="15811" y="5892"/>
                  </a:lnTo>
                  <a:lnTo>
                    <a:pt x="15875" y="6159"/>
                  </a:lnTo>
                  <a:lnTo>
                    <a:pt x="16205" y="6172"/>
                  </a:lnTo>
                  <a:lnTo>
                    <a:pt x="16319" y="5905"/>
                  </a:lnTo>
                  <a:lnTo>
                    <a:pt x="16446" y="5638"/>
                  </a:lnTo>
                  <a:close/>
                </a:path>
              </a:pathLst>
            </a:custGeom>
            <a:solidFill>
              <a:srgbClr val="5249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7" name="object 5157" descr=""/>
            <p:cNvSpPr/>
            <p:nvPr/>
          </p:nvSpPr>
          <p:spPr>
            <a:xfrm>
              <a:off x="2971220" y="2143316"/>
              <a:ext cx="40005" cy="22860"/>
            </a:xfrm>
            <a:custGeom>
              <a:avLst/>
              <a:gdLst/>
              <a:ahLst/>
              <a:cxnLst/>
              <a:rect l="l" t="t" r="r" b="b"/>
              <a:pathLst>
                <a:path w="40005" h="22860">
                  <a:moveTo>
                    <a:pt x="23507" y="0"/>
                  </a:moveTo>
                  <a:lnTo>
                    <a:pt x="1612" y="19164"/>
                  </a:lnTo>
                  <a:lnTo>
                    <a:pt x="0" y="21869"/>
                  </a:lnTo>
                  <a:lnTo>
                    <a:pt x="3289" y="22263"/>
                  </a:lnTo>
                  <a:lnTo>
                    <a:pt x="8582" y="21780"/>
                  </a:lnTo>
                  <a:lnTo>
                    <a:pt x="17135" y="20324"/>
                  </a:lnTo>
                  <a:lnTo>
                    <a:pt x="29552" y="17995"/>
                  </a:lnTo>
                  <a:lnTo>
                    <a:pt x="30937" y="17868"/>
                  </a:lnTo>
                  <a:lnTo>
                    <a:pt x="36928" y="17868"/>
                  </a:lnTo>
                  <a:lnTo>
                    <a:pt x="38773" y="17386"/>
                  </a:lnTo>
                  <a:lnTo>
                    <a:pt x="38531" y="17170"/>
                  </a:lnTo>
                  <a:lnTo>
                    <a:pt x="39738" y="15201"/>
                  </a:lnTo>
                  <a:lnTo>
                    <a:pt x="38150" y="13030"/>
                  </a:lnTo>
                  <a:lnTo>
                    <a:pt x="35725" y="11861"/>
                  </a:lnTo>
                  <a:lnTo>
                    <a:pt x="34988" y="8915"/>
                  </a:lnTo>
                  <a:lnTo>
                    <a:pt x="36684" y="7289"/>
                  </a:lnTo>
                  <a:lnTo>
                    <a:pt x="24866" y="7289"/>
                  </a:lnTo>
                  <a:lnTo>
                    <a:pt x="21767" y="7239"/>
                  </a:lnTo>
                  <a:lnTo>
                    <a:pt x="31775" y="2908"/>
                  </a:lnTo>
                  <a:lnTo>
                    <a:pt x="23507" y="0"/>
                  </a:lnTo>
                  <a:close/>
                </a:path>
                <a:path w="40005" h="22860">
                  <a:moveTo>
                    <a:pt x="36928" y="17868"/>
                  </a:moveTo>
                  <a:lnTo>
                    <a:pt x="30937" y="17868"/>
                  </a:lnTo>
                  <a:lnTo>
                    <a:pt x="36055" y="18097"/>
                  </a:lnTo>
                  <a:lnTo>
                    <a:pt x="36928" y="17868"/>
                  </a:lnTo>
                  <a:close/>
                </a:path>
                <a:path w="40005" h="22860">
                  <a:moveTo>
                    <a:pt x="37122" y="6870"/>
                  </a:moveTo>
                  <a:lnTo>
                    <a:pt x="24866" y="7289"/>
                  </a:lnTo>
                  <a:lnTo>
                    <a:pt x="36684" y="7289"/>
                  </a:lnTo>
                  <a:lnTo>
                    <a:pt x="37122" y="6870"/>
                  </a:lnTo>
                  <a:close/>
                </a:path>
              </a:pathLst>
            </a:custGeom>
            <a:solidFill>
              <a:srgbClr val="D6B5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8" name="object 5158" descr=""/>
            <p:cNvSpPr/>
            <p:nvPr/>
          </p:nvSpPr>
          <p:spPr>
            <a:xfrm>
              <a:off x="2970927" y="2142465"/>
              <a:ext cx="38100" cy="20955"/>
            </a:xfrm>
            <a:custGeom>
              <a:avLst/>
              <a:gdLst/>
              <a:ahLst/>
              <a:cxnLst/>
              <a:rect l="l" t="t" r="r" b="b"/>
              <a:pathLst>
                <a:path w="38100" h="20955">
                  <a:moveTo>
                    <a:pt x="5151" y="19917"/>
                  </a:moveTo>
                  <a:lnTo>
                    <a:pt x="0" y="20713"/>
                  </a:lnTo>
                  <a:lnTo>
                    <a:pt x="5143" y="19951"/>
                  </a:lnTo>
                  <a:close/>
                </a:path>
                <a:path w="38100" h="20955">
                  <a:moveTo>
                    <a:pt x="23025" y="0"/>
                  </a:moveTo>
                  <a:lnTo>
                    <a:pt x="21666" y="355"/>
                  </a:lnTo>
                  <a:lnTo>
                    <a:pt x="19621" y="3327"/>
                  </a:lnTo>
                  <a:lnTo>
                    <a:pt x="11785" y="8915"/>
                  </a:lnTo>
                  <a:lnTo>
                    <a:pt x="6972" y="12128"/>
                  </a:lnTo>
                  <a:lnTo>
                    <a:pt x="5151" y="19917"/>
                  </a:lnTo>
                  <a:lnTo>
                    <a:pt x="12001" y="18859"/>
                  </a:lnTo>
                  <a:lnTo>
                    <a:pt x="22491" y="16967"/>
                  </a:lnTo>
                  <a:lnTo>
                    <a:pt x="27952" y="15773"/>
                  </a:lnTo>
                  <a:lnTo>
                    <a:pt x="37666" y="15773"/>
                  </a:lnTo>
                  <a:lnTo>
                    <a:pt x="37848" y="13589"/>
                  </a:lnTo>
                  <a:lnTo>
                    <a:pt x="36563" y="13589"/>
                  </a:lnTo>
                  <a:lnTo>
                    <a:pt x="35280" y="12319"/>
                  </a:lnTo>
                  <a:lnTo>
                    <a:pt x="35249" y="9880"/>
                  </a:lnTo>
                  <a:lnTo>
                    <a:pt x="29032" y="9880"/>
                  </a:lnTo>
                  <a:lnTo>
                    <a:pt x="25742" y="9486"/>
                  </a:lnTo>
                  <a:lnTo>
                    <a:pt x="22796" y="7670"/>
                  </a:lnTo>
                  <a:lnTo>
                    <a:pt x="28498" y="4127"/>
                  </a:lnTo>
                  <a:lnTo>
                    <a:pt x="29386" y="1663"/>
                  </a:lnTo>
                  <a:lnTo>
                    <a:pt x="25031" y="1663"/>
                  </a:lnTo>
                  <a:lnTo>
                    <a:pt x="23025" y="0"/>
                  </a:lnTo>
                  <a:close/>
                </a:path>
                <a:path w="38100" h="20955">
                  <a:moveTo>
                    <a:pt x="37666" y="15773"/>
                  </a:moveTo>
                  <a:lnTo>
                    <a:pt x="27952" y="15773"/>
                  </a:lnTo>
                  <a:lnTo>
                    <a:pt x="34556" y="17018"/>
                  </a:lnTo>
                  <a:lnTo>
                    <a:pt x="37566" y="16979"/>
                  </a:lnTo>
                  <a:lnTo>
                    <a:pt x="37666" y="15773"/>
                  </a:lnTo>
                  <a:close/>
                </a:path>
                <a:path w="38100" h="20955">
                  <a:moveTo>
                    <a:pt x="37896" y="13004"/>
                  </a:moveTo>
                  <a:lnTo>
                    <a:pt x="36563" y="13589"/>
                  </a:lnTo>
                  <a:lnTo>
                    <a:pt x="37848" y="13589"/>
                  </a:lnTo>
                  <a:lnTo>
                    <a:pt x="37896" y="13004"/>
                  </a:lnTo>
                  <a:close/>
                </a:path>
                <a:path w="38100" h="20955">
                  <a:moveTo>
                    <a:pt x="31280" y="9207"/>
                  </a:moveTo>
                  <a:lnTo>
                    <a:pt x="29032" y="9880"/>
                  </a:lnTo>
                  <a:lnTo>
                    <a:pt x="35249" y="9880"/>
                  </a:lnTo>
                  <a:lnTo>
                    <a:pt x="35242" y="9309"/>
                  </a:lnTo>
                  <a:lnTo>
                    <a:pt x="31280" y="9207"/>
                  </a:lnTo>
                  <a:close/>
                </a:path>
                <a:path w="38100" h="20955">
                  <a:moveTo>
                    <a:pt x="27203" y="76"/>
                  </a:moveTo>
                  <a:lnTo>
                    <a:pt x="25031" y="1663"/>
                  </a:lnTo>
                  <a:lnTo>
                    <a:pt x="29386" y="1663"/>
                  </a:lnTo>
                  <a:lnTo>
                    <a:pt x="29734" y="698"/>
                  </a:lnTo>
                  <a:lnTo>
                    <a:pt x="27952" y="698"/>
                  </a:lnTo>
                  <a:lnTo>
                    <a:pt x="27203" y="76"/>
                  </a:lnTo>
                  <a:close/>
                </a:path>
                <a:path w="38100" h="20955">
                  <a:moveTo>
                    <a:pt x="29794" y="533"/>
                  </a:moveTo>
                  <a:lnTo>
                    <a:pt x="27952" y="698"/>
                  </a:lnTo>
                  <a:lnTo>
                    <a:pt x="29734" y="698"/>
                  </a:lnTo>
                  <a:lnTo>
                    <a:pt x="29794" y="533"/>
                  </a:lnTo>
                  <a:close/>
                </a:path>
              </a:pathLst>
            </a:custGeom>
            <a:solidFill>
              <a:srgbClr val="B98B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9" name="object 5159" descr=""/>
            <p:cNvSpPr/>
            <p:nvPr/>
          </p:nvSpPr>
          <p:spPr>
            <a:xfrm>
              <a:off x="2921939" y="2086025"/>
              <a:ext cx="23495" cy="38735"/>
            </a:xfrm>
            <a:custGeom>
              <a:avLst/>
              <a:gdLst/>
              <a:ahLst/>
              <a:cxnLst/>
              <a:rect l="l" t="t" r="r" b="b"/>
              <a:pathLst>
                <a:path w="23494" h="38735">
                  <a:moveTo>
                    <a:pt x="7531" y="1574"/>
                  </a:moveTo>
                  <a:lnTo>
                    <a:pt x="0" y="6070"/>
                  </a:lnTo>
                  <a:lnTo>
                    <a:pt x="2578" y="13728"/>
                  </a:lnTo>
                  <a:lnTo>
                    <a:pt x="4203" y="20739"/>
                  </a:lnTo>
                  <a:lnTo>
                    <a:pt x="3505" y="24180"/>
                  </a:lnTo>
                  <a:lnTo>
                    <a:pt x="1130" y="33756"/>
                  </a:lnTo>
                  <a:lnTo>
                    <a:pt x="723" y="35153"/>
                  </a:lnTo>
                  <a:lnTo>
                    <a:pt x="1765" y="38112"/>
                  </a:lnTo>
                  <a:lnTo>
                    <a:pt x="4165" y="35852"/>
                  </a:lnTo>
                  <a:lnTo>
                    <a:pt x="7182" y="31471"/>
                  </a:lnTo>
                  <a:lnTo>
                    <a:pt x="11539" y="23966"/>
                  </a:lnTo>
                  <a:lnTo>
                    <a:pt x="15593" y="16672"/>
                  </a:lnTo>
                  <a:lnTo>
                    <a:pt x="17703" y="12928"/>
                  </a:lnTo>
                  <a:lnTo>
                    <a:pt x="18324" y="12026"/>
                  </a:lnTo>
                  <a:lnTo>
                    <a:pt x="4457" y="12026"/>
                  </a:lnTo>
                  <a:lnTo>
                    <a:pt x="7531" y="1574"/>
                  </a:lnTo>
                  <a:close/>
                </a:path>
                <a:path w="23494" h="38735">
                  <a:moveTo>
                    <a:pt x="13982" y="0"/>
                  </a:moveTo>
                  <a:lnTo>
                    <a:pt x="6477" y="9690"/>
                  </a:lnTo>
                  <a:lnTo>
                    <a:pt x="4457" y="12026"/>
                  </a:lnTo>
                  <a:lnTo>
                    <a:pt x="18324" y="12026"/>
                  </a:lnTo>
                  <a:lnTo>
                    <a:pt x="18491" y="11785"/>
                  </a:lnTo>
                  <a:lnTo>
                    <a:pt x="21932" y="8000"/>
                  </a:lnTo>
                  <a:lnTo>
                    <a:pt x="23102" y="5511"/>
                  </a:lnTo>
                  <a:lnTo>
                    <a:pt x="22809" y="5511"/>
                  </a:lnTo>
                  <a:lnTo>
                    <a:pt x="22389" y="4267"/>
                  </a:lnTo>
                  <a:lnTo>
                    <a:pt x="16929" y="4267"/>
                  </a:lnTo>
                  <a:lnTo>
                    <a:pt x="14198" y="2946"/>
                  </a:lnTo>
                  <a:lnTo>
                    <a:pt x="13982" y="0"/>
                  </a:lnTo>
                  <a:close/>
                </a:path>
                <a:path w="23494" h="38735">
                  <a:moveTo>
                    <a:pt x="23126" y="5460"/>
                  </a:moveTo>
                  <a:lnTo>
                    <a:pt x="22809" y="5511"/>
                  </a:lnTo>
                  <a:lnTo>
                    <a:pt x="23102" y="5511"/>
                  </a:lnTo>
                  <a:close/>
                </a:path>
                <a:path w="23494" h="38735">
                  <a:moveTo>
                    <a:pt x="19380" y="3149"/>
                  </a:moveTo>
                  <a:lnTo>
                    <a:pt x="16929" y="4267"/>
                  </a:lnTo>
                  <a:lnTo>
                    <a:pt x="22389" y="4267"/>
                  </a:lnTo>
                  <a:lnTo>
                    <a:pt x="22072" y="3327"/>
                  </a:lnTo>
                  <a:lnTo>
                    <a:pt x="19380" y="3149"/>
                  </a:lnTo>
                  <a:close/>
                </a:path>
              </a:pathLst>
            </a:custGeom>
            <a:solidFill>
              <a:srgbClr val="D6B5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0" name="object 5160" descr=""/>
            <p:cNvSpPr/>
            <p:nvPr/>
          </p:nvSpPr>
          <p:spPr>
            <a:xfrm>
              <a:off x="2919850" y="2087277"/>
              <a:ext cx="23495" cy="34925"/>
            </a:xfrm>
            <a:custGeom>
              <a:avLst/>
              <a:gdLst/>
              <a:ahLst/>
              <a:cxnLst/>
              <a:rect l="l" t="t" r="r" b="b"/>
              <a:pathLst>
                <a:path w="23494" h="34925">
                  <a:moveTo>
                    <a:pt x="4811" y="31350"/>
                  </a:moveTo>
                  <a:lnTo>
                    <a:pt x="2667" y="34925"/>
                  </a:lnTo>
                  <a:lnTo>
                    <a:pt x="4826" y="31368"/>
                  </a:lnTo>
                  <a:close/>
                </a:path>
                <a:path w="23494" h="34925">
                  <a:moveTo>
                    <a:pt x="5689" y="0"/>
                  </a:moveTo>
                  <a:lnTo>
                    <a:pt x="4635" y="1524"/>
                  </a:lnTo>
                  <a:lnTo>
                    <a:pt x="3670" y="1701"/>
                  </a:lnTo>
                  <a:lnTo>
                    <a:pt x="3505" y="4394"/>
                  </a:lnTo>
                  <a:lnTo>
                    <a:pt x="939" y="4864"/>
                  </a:lnTo>
                  <a:lnTo>
                    <a:pt x="342" y="6134"/>
                  </a:lnTo>
                  <a:lnTo>
                    <a:pt x="1103" y="8839"/>
                  </a:lnTo>
                  <a:lnTo>
                    <a:pt x="1202" y="11175"/>
                  </a:lnTo>
                  <a:lnTo>
                    <a:pt x="596" y="19202"/>
                  </a:lnTo>
                  <a:lnTo>
                    <a:pt x="0" y="24955"/>
                  </a:lnTo>
                  <a:lnTo>
                    <a:pt x="4811" y="31350"/>
                  </a:lnTo>
                  <a:lnTo>
                    <a:pt x="8382" y="25400"/>
                  </a:lnTo>
                  <a:lnTo>
                    <a:pt x="13639" y="16129"/>
                  </a:lnTo>
                  <a:lnTo>
                    <a:pt x="16217" y="11175"/>
                  </a:lnTo>
                  <a:lnTo>
                    <a:pt x="17709" y="9944"/>
                  </a:lnTo>
                  <a:lnTo>
                    <a:pt x="6692" y="9944"/>
                  </a:lnTo>
                  <a:lnTo>
                    <a:pt x="7616" y="3327"/>
                  </a:lnTo>
                  <a:lnTo>
                    <a:pt x="7538" y="3162"/>
                  </a:lnTo>
                  <a:lnTo>
                    <a:pt x="5689" y="0"/>
                  </a:lnTo>
                  <a:close/>
                </a:path>
                <a:path w="23494" h="34925">
                  <a:moveTo>
                    <a:pt x="15913" y="1435"/>
                  </a:moveTo>
                  <a:lnTo>
                    <a:pt x="13320" y="4394"/>
                  </a:lnTo>
                  <a:lnTo>
                    <a:pt x="12369" y="6565"/>
                  </a:lnTo>
                  <a:lnTo>
                    <a:pt x="9969" y="8839"/>
                  </a:lnTo>
                  <a:lnTo>
                    <a:pt x="6692" y="9944"/>
                  </a:lnTo>
                  <a:lnTo>
                    <a:pt x="17709" y="9944"/>
                  </a:lnTo>
                  <a:lnTo>
                    <a:pt x="21399" y="6896"/>
                  </a:lnTo>
                  <a:lnTo>
                    <a:pt x="23291" y="4559"/>
                  </a:lnTo>
                  <a:lnTo>
                    <a:pt x="22037" y="3327"/>
                  </a:lnTo>
                  <a:lnTo>
                    <a:pt x="18249" y="3327"/>
                  </a:lnTo>
                  <a:lnTo>
                    <a:pt x="15913" y="1435"/>
                  </a:lnTo>
                  <a:close/>
                </a:path>
                <a:path w="23494" h="34925">
                  <a:moveTo>
                    <a:pt x="20447" y="1765"/>
                  </a:moveTo>
                  <a:lnTo>
                    <a:pt x="20053" y="3162"/>
                  </a:lnTo>
                  <a:lnTo>
                    <a:pt x="18249" y="3327"/>
                  </a:lnTo>
                  <a:lnTo>
                    <a:pt x="22037" y="3327"/>
                  </a:lnTo>
                  <a:lnTo>
                    <a:pt x="20447" y="1765"/>
                  </a:lnTo>
                  <a:close/>
                </a:path>
              </a:pathLst>
            </a:custGeom>
            <a:solidFill>
              <a:srgbClr val="B98B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1" name="object 5161" descr=""/>
            <p:cNvSpPr/>
            <p:nvPr/>
          </p:nvSpPr>
          <p:spPr>
            <a:xfrm>
              <a:off x="2952824" y="2095931"/>
              <a:ext cx="36195" cy="10795"/>
            </a:xfrm>
            <a:custGeom>
              <a:avLst/>
              <a:gdLst/>
              <a:ahLst/>
              <a:cxnLst/>
              <a:rect l="l" t="t" r="r" b="b"/>
              <a:pathLst>
                <a:path w="36194" h="10794">
                  <a:moveTo>
                    <a:pt x="5194" y="0"/>
                  </a:moveTo>
                  <a:lnTo>
                    <a:pt x="0" y="914"/>
                  </a:lnTo>
                  <a:lnTo>
                    <a:pt x="10706" y="6515"/>
                  </a:lnTo>
                  <a:lnTo>
                    <a:pt x="13703" y="8039"/>
                  </a:lnTo>
                  <a:lnTo>
                    <a:pt x="24625" y="10172"/>
                  </a:lnTo>
                  <a:lnTo>
                    <a:pt x="28905" y="9131"/>
                  </a:lnTo>
                  <a:lnTo>
                    <a:pt x="34493" y="6934"/>
                  </a:lnTo>
                  <a:lnTo>
                    <a:pt x="36182" y="3086"/>
                  </a:lnTo>
                  <a:lnTo>
                    <a:pt x="35140" y="1689"/>
                  </a:lnTo>
                  <a:lnTo>
                    <a:pt x="22623" y="1511"/>
                  </a:lnTo>
                  <a:lnTo>
                    <a:pt x="13425" y="1228"/>
                  </a:lnTo>
                  <a:lnTo>
                    <a:pt x="8000" y="762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7355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2" name="object 5162" descr=""/>
            <p:cNvSpPr/>
            <p:nvPr/>
          </p:nvSpPr>
          <p:spPr>
            <a:xfrm>
              <a:off x="2945815" y="2084692"/>
              <a:ext cx="45720" cy="25400"/>
            </a:xfrm>
            <a:custGeom>
              <a:avLst/>
              <a:gdLst/>
              <a:ahLst/>
              <a:cxnLst/>
              <a:rect l="l" t="t" r="r" b="b"/>
              <a:pathLst>
                <a:path w="45719" h="25400">
                  <a:moveTo>
                    <a:pt x="42633" y="14592"/>
                  </a:moveTo>
                  <a:lnTo>
                    <a:pt x="38074" y="18453"/>
                  </a:lnTo>
                  <a:lnTo>
                    <a:pt x="31000" y="21031"/>
                  </a:lnTo>
                  <a:lnTo>
                    <a:pt x="23101" y="17602"/>
                  </a:lnTo>
                  <a:lnTo>
                    <a:pt x="19913" y="15316"/>
                  </a:lnTo>
                  <a:lnTo>
                    <a:pt x="16446" y="14579"/>
                  </a:lnTo>
                  <a:lnTo>
                    <a:pt x="13233" y="15468"/>
                  </a:lnTo>
                  <a:lnTo>
                    <a:pt x="12179" y="16878"/>
                  </a:lnTo>
                  <a:lnTo>
                    <a:pt x="19291" y="21717"/>
                  </a:lnTo>
                  <a:lnTo>
                    <a:pt x="29845" y="24879"/>
                  </a:lnTo>
                  <a:lnTo>
                    <a:pt x="35661" y="24345"/>
                  </a:lnTo>
                  <a:lnTo>
                    <a:pt x="40627" y="21031"/>
                  </a:lnTo>
                  <a:lnTo>
                    <a:pt x="41821" y="20231"/>
                  </a:lnTo>
                  <a:lnTo>
                    <a:pt x="41998" y="18453"/>
                  </a:lnTo>
                  <a:lnTo>
                    <a:pt x="42100" y="17602"/>
                  </a:lnTo>
                  <a:lnTo>
                    <a:pt x="42633" y="14592"/>
                  </a:lnTo>
                  <a:close/>
                </a:path>
                <a:path w="45719" h="25400">
                  <a:moveTo>
                    <a:pt x="45377" y="10744"/>
                  </a:moveTo>
                  <a:lnTo>
                    <a:pt x="39001" y="12941"/>
                  </a:lnTo>
                  <a:lnTo>
                    <a:pt x="35052" y="13208"/>
                  </a:lnTo>
                  <a:lnTo>
                    <a:pt x="34836" y="13042"/>
                  </a:lnTo>
                  <a:lnTo>
                    <a:pt x="31280" y="10287"/>
                  </a:lnTo>
                  <a:lnTo>
                    <a:pt x="26644" y="8280"/>
                  </a:lnTo>
                  <a:lnTo>
                    <a:pt x="24244" y="7239"/>
                  </a:lnTo>
                  <a:lnTo>
                    <a:pt x="18122" y="8280"/>
                  </a:lnTo>
                  <a:lnTo>
                    <a:pt x="12407" y="7797"/>
                  </a:lnTo>
                  <a:lnTo>
                    <a:pt x="12052" y="4851"/>
                  </a:lnTo>
                  <a:lnTo>
                    <a:pt x="8077" y="0"/>
                  </a:lnTo>
                  <a:lnTo>
                    <a:pt x="5524" y="4622"/>
                  </a:lnTo>
                  <a:lnTo>
                    <a:pt x="0" y="12827"/>
                  </a:lnTo>
                  <a:lnTo>
                    <a:pt x="9525" y="13169"/>
                  </a:lnTo>
                  <a:lnTo>
                    <a:pt x="10718" y="13042"/>
                  </a:lnTo>
                  <a:lnTo>
                    <a:pt x="19354" y="14414"/>
                  </a:lnTo>
                  <a:lnTo>
                    <a:pt x="24384" y="16446"/>
                  </a:lnTo>
                  <a:lnTo>
                    <a:pt x="33604" y="17310"/>
                  </a:lnTo>
                  <a:lnTo>
                    <a:pt x="37706" y="15506"/>
                  </a:lnTo>
                  <a:lnTo>
                    <a:pt x="40436" y="15621"/>
                  </a:lnTo>
                  <a:lnTo>
                    <a:pt x="42875" y="13208"/>
                  </a:lnTo>
                  <a:lnTo>
                    <a:pt x="45377" y="10744"/>
                  </a:lnTo>
                  <a:close/>
                </a:path>
              </a:pathLst>
            </a:custGeom>
            <a:solidFill>
              <a:srgbClr val="A97F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3" name="object 5163" descr=""/>
            <p:cNvSpPr/>
            <p:nvPr/>
          </p:nvSpPr>
          <p:spPr>
            <a:xfrm>
              <a:off x="2887351" y="2113327"/>
              <a:ext cx="34290" cy="9525"/>
            </a:xfrm>
            <a:custGeom>
              <a:avLst/>
              <a:gdLst/>
              <a:ahLst/>
              <a:cxnLst/>
              <a:rect l="l" t="t" r="r" b="b"/>
              <a:pathLst>
                <a:path w="34289" h="9525">
                  <a:moveTo>
                    <a:pt x="9734" y="0"/>
                  </a:moveTo>
                  <a:lnTo>
                    <a:pt x="5848" y="1181"/>
                  </a:lnTo>
                  <a:lnTo>
                    <a:pt x="920" y="3517"/>
                  </a:lnTo>
                  <a:lnTo>
                    <a:pt x="80" y="6540"/>
                  </a:lnTo>
                  <a:lnTo>
                    <a:pt x="0" y="7835"/>
                  </a:lnTo>
                  <a:lnTo>
                    <a:pt x="273" y="9131"/>
                  </a:lnTo>
                  <a:lnTo>
                    <a:pt x="3752" y="6870"/>
                  </a:lnTo>
                  <a:lnTo>
                    <a:pt x="13582" y="6540"/>
                  </a:lnTo>
                  <a:lnTo>
                    <a:pt x="31403" y="6540"/>
                  </a:lnTo>
                  <a:lnTo>
                    <a:pt x="20262" y="1562"/>
                  </a:lnTo>
                  <a:lnTo>
                    <a:pt x="9734" y="0"/>
                  </a:lnTo>
                  <a:close/>
                </a:path>
                <a:path w="34289" h="9525">
                  <a:moveTo>
                    <a:pt x="31403" y="6540"/>
                  </a:moveTo>
                  <a:lnTo>
                    <a:pt x="13582" y="6540"/>
                  </a:lnTo>
                  <a:lnTo>
                    <a:pt x="24720" y="7835"/>
                  </a:lnTo>
                  <a:lnTo>
                    <a:pt x="29368" y="8864"/>
                  </a:lnTo>
                  <a:lnTo>
                    <a:pt x="34118" y="7759"/>
                  </a:lnTo>
                  <a:lnTo>
                    <a:pt x="31403" y="6540"/>
                  </a:lnTo>
                  <a:close/>
                </a:path>
              </a:pathLst>
            </a:custGeom>
            <a:solidFill>
              <a:srgbClr val="7355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4" name="object 5164" descr=""/>
            <p:cNvSpPr/>
            <p:nvPr/>
          </p:nvSpPr>
          <p:spPr>
            <a:xfrm>
              <a:off x="2885791" y="2121863"/>
              <a:ext cx="20320" cy="6350"/>
            </a:xfrm>
            <a:custGeom>
              <a:avLst/>
              <a:gdLst/>
              <a:ahLst/>
              <a:cxnLst/>
              <a:rect l="l" t="t" r="r" b="b"/>
              <a:pathLst>
                <a:path w="20319" h="6350">
                  <a:moveTo>
                    <a:pt x="11353" y="1003"/>
                  </a:moveTo>
                  <a:lnTo>
                    <a:pt x="8974" y="1074"/>
                  </a:lnTo>
                  <a:lnTo>
                    <a:pt x="11798" y="2260"/>
                  </a:lnTo>
                  <a:lnTo>
                    <a:pt x="18897" y="6159"/>
                  </a:lnTo>
                  <a:lnTo>
                    <a:pt x="20116" y="5079"/>
                  </a:lnTo>
                  <a:lnTo>
                    <a:pt x="17005" y="4343"/>
                  </a:lnTo>
                  <a:lnTo>
                    <a:pt x="13919" y="2959"/>
                  </a:lnTo>
                  <a:lnTo>
                    <a:pt x="11353" y="1003"/>
                  </a:lnTo>
                  <a:close/>
                </a:path>
                <a:path w="20319" h="6350">
                  <a:moveTo>
                    <a:pt x="3987" y="0"/>
                  </a:moveTo>
                  <a:lnTo>
                    <a:pt x="533" y="1181"/>
                  </a:lnTo>
                  <a:lnTo>
                    <a:pt x="0" y="1892"/>
                  </a:lnTo>
                  <a:lnTo>
                    <a:pt x="4876" y="1892"/>
                  </a:lnTo>
                  <a:lnTo>
                    <a:pt x="8336" y="1142"/>
                  </a:lnTo>
                  <a:lnTo>
                    <a:pt x="6718" y="1142"/>
                  </a:lnTo>
                  <a:lnTo>
                    <a:pt x="3987" y="0"/>
                  </a:lnTo>
                  <a:close/>
                </a:path>
                <a:path w="20319" h="6350">
                  <a:moveTo>
                    <a:pt x="8598" y="1086"/>
                  </a:moveTo>
                  <a:lnTo>
                    <a:pt x="6718" y="1142"/>
                  </a:lnTo>
                  <a:lnTo>
                    <a:pt x="8336" y="1142"/>
                  </a:lnTo>
                  <a:lnTo>
                    <a:pt x="8598" y="1086"/>
                  </a:lnTo>
                  <a:close/>
                </a:path>
                <a:path w="20319" h="6350">
                  <a:moveTo>
                    <a:pt x="8864" y="1028"/>
                  </a:moveTo>
                  <a:lnTo>
                    <a:pt x="8598" y="1086"/>
                  </a:lnTo>
                  <a:lnTo>
                    <a:pt x="8974" y="1074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5" name="object 5165" descr=""/>
            <p:cNvSpPr/>
            <p:nvPr/>
          </p:nvSpPr>
          <p:spPr>
            <a:xfrm>
              <a:off x="2885681" y="2109952"/>
              <a:ext cx="42545" cy="22860"/>
            </a:xfrm>
            <a:custGeom>
              <a:avLst/>
              <a:gdLst/>
              <a:ahLst/>
              <a:cxnLst/>
              <a:rect l="l" t="t" r="r" b="b"/>
              <a:pathLst>
                <a:path w="42544" h="22860">
                  <a:moveTo>
                    <a:pt x="30276" y="6870"/>
                  </a:moveTo>
                  <a:lnTo>
                    <a:pt x="24892" y="3721"/>
                  </a:lnTo>
                  <a:lnTo>
                    <a:pt x="22923" y="2565"/>
                  </a:lnTo>
                  <a:lnTo>
                    <a:pt x="12573" y="0"/>
                  </a:lnTo>
                  <a:lnTo>
                    <a:pt x="7200" y="774"/>
                  </a:lnTo>
                  <a:lnTo>
                    <a:pt x="1993" y="4965"/>
                  </a:lnTo>
                  <a:lnTo>
                    <a:pt x="2019" y="10375"/>
                  </a:lnTo>
                  <a:lnTo>
                    <a:pt x="5765" y="6502"/>
                  </a:lnTo>
                  <a:lnTo>
                    <a:pt x="12026" y="3721"/>
                  </a:lnTo>
                  <a:lnTo>
                    <a:pt x="19926" y="6654"/>
                  </a:lnTo>
                  <a:lnTo>
                    <a:pt x="23228" y="8699"/>
                  </a:lnTo>
                  <a:lnTo>
                    <a:pt x="26593" y="9245"/>
                  </a:lnTo>
                  <a:lnTo>
                    <a:pt x="29476" y="8267"/>
                  </a:lnTo>
                  <a:lnTo>
                    <a:pt x="30276" y="6870"/>
                  </a:lnTo>
                  <a:close/>
                </a:path>
                <a:path w="42544" h="22860">
                  <a:moveTo>
                    <a:pt x="42265" y="10210"/>
                  </a:moveTo>
                  <a:lnTo>
                    <a:pt x="33274" y="10287"/>
                  </a:lnTo>
                  <a:lnTo>
                    <a:pt x="32181" y="10464"/>
                  </a:lnTo>
                  <a:lnTo>
                    <a:pt x="23888" y="9525"/>
                  </a:lnTo>
                  <a:lnTo>
                    <a:pt x="18884" y="7810"/>
                  </a:lnTo>
                  <a:lnTo>
                    <a:pt x="10121" y="7391"/>
                  </a:lnTo>
                  <a:lnTo>
                    <a:pt x="6527" y="9296"/>
                  </a:lnTo>
                  <a:lnTo>
                    <a:pt x="3937" y="9296"/>
                  </a:lnTo>
                  <a:lnTo>
                    <a:pt x="0" y="14173"/>
                  </a:lnTo>
                  <a:lnTo>
                    <a:pt x="5664" y="11798"/>
                  </a:lnTo>
                  <a:lnTo>
                    <a:pt x="9334" y="11366"/>
                  </a:lnTo>
                  <a:lnTo>
                    <a:pt x="13284" y="13995"/>
                  </a:lnTo>
                  <a:lnTo>
                    <a:pt x="20307" y="16598"/>
                  </a:lnTo>
                  <a:lnTo>
                    <a:pt x="25908" y="15328"/>
                  </a:lnTo>
                  <a:lnTo>
                    <a:pt x="31330" y="15557"/>
                  </a:lnTo>
                  <a:lnTo>
                    <a:pt x="32080" y="18351"/>
                  </a:lnTo>
                  <a:lnTo>
                    <a:pt x="36499" y="22796"/>
                  </a:lnTo>
                  <a:lnTo>
                    <a:pt x="38239" y="18288"/>
                  </a:lnTo>
                  <a:lnTo>
                    <a:pt x="39712" y="15328"/>
                  </a:lnTo>
                  <a:lnTo>
                    <a:pt x="41681" y="11366"/>
                  </a:lnTo>
                  <a:lnTo>
                    <a:pt x="42138" y="10464"/>
                  </a:lnTo>
                  <a:lnTo>
                    <a:pt x="42265" y="10210"/>
                  </a:lnTo>
                  <a:close/>
                </a:path>
              </a:pathLst>
            </a:custGeom>
            <a:solidFill>
              <a:srgbClr val="A97F6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66" name="object 5166" descr="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2921279" y="2096644"/>
              <a:ext cx="31661" cy="24764"/>
            </a:xfrm>
            <a:prstGeom prst="rect">
              <a:avLst/>
            </a:prstGeom>
          </p:spPr>
        </p:pic>
        <p:sp>
          <p:nvSpPr>
            <p:cNvPr id="5167" name="object 5167" descr=""/>
            <p:cNvSpPr/>
            <p:nvPr/>
          </p:nvSpPr>
          <p:spPr>
            <a:xfrm>
              <a:off x="2921360" y="2092472"/>
              <a:ext cx="32384" cy="21590"/>
            </a:xfrm>
            <a:custGeom>
              <a:avLst/>
              <a:gdLst/>
              <a:ahLst/>
              <a:cxnLst/>
              <a:rect l="l" t="t" r="r" b="b"/>
              <a:pathLst>
                <a:path w="32385" h="21589">
                  <a:moveTo>
                    <a:pt x="20065" y="0"/>
                  </a:moveTo>
                  <a:lnTo>
                    <a:pt x="17005" y="419"/>
                  </a:lnTo>
                  <a:lnTo>
                    <a:pt x="13601" y="2832"/>
                  </a:lnTo>
                  <a:lnTo>
                    <a:pt x="7797" y="8039"/>
                  </a:lnTo>
                  <a:lnTo>
                    <a:pt x="6896" y="9448"/>
                  </a:lnTo>
                  <a:lnTo>
                    <a:pt x="2133" y="10782"/>
                  </a:lnTo>
                  <a:lnTo>
                    <a:pt x="0" y="10782"/>
                  </a:lnTo>
                  <a:lnTo>
                    <a:pt x="152" y="13538"/>
                  </a:lnTo>
                  <a:lnTo>
                    <a:pt x="8661" y="20510"/>
                  </a:lnTo>
                  <a:lnTo>
                    <a:pt x="12204" y="21424"/>
                  </a:lnTo>
                  <a:lnTo>
                    <a:pt x="13385" y="20319"/>
                  </a:lnTo>
                  <a:lnTo>
                    <a:pt x="20929" y="14592"/>
                  </a:lnTo>
                  <a:lnTo>
                    <a:pt x="26593" y="11366"/>
                  </a:lnTo>
                  <a:lnTo>
                    <a:pt x="29832" y="11010"/>
                  </a:lnTo>
                  <a:lnTo>
                    <a:pt x="30822" y="10109"/>
                  </a:lnTo>
                  <a:lnTo>
                    <a:pt x="31889" y="9601"/>
                  </a:lnTo>
                  <a:lnTo>
                    <a:pt x="32384" y="9016"/>
                  </a:lnTo>
                  <a:lnTo>
                    <a:pt x="20065" y="0"/>
                  </a:lnTo>
                  <a:close/>
                </a:path>
              </a:pathLst>
            </a:custGeom>
            <a:solidFill>
              <a:srgbClr val="9278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8" name="object 5168" descr=""/>
            <p:cNvSpPr/>
            <p:nvPr/>
          </p:nvSpPr>
          <p:spPr>
            <a:xfrm>
              <a:off x="2933032" y="2100859"/>
              <a:ext cx="22225" cy="18415"/>
            </a:xfrm>
            <a:custGeom>
              <a:avLst/>
              <a:gdLst/>
              <a:ahLst/>
              <a:cxnLst/>
              <a:rect l="l" t="t" r="r" b="b"/>
              <a:pathLst>
                <a:path w="22225" h="18414">
                  <a:moveTo>
                    <a:pt x="19837" y="0"/>
                  </a:moveTo>
                  <a:lnTo>
                    <a:pt x="0" y="11734"/>
                  </a:lnTo>
                  <a:lnTo>
                    <a:pt x="2260" y="17335"/>
                  </a:lnTo>
                  <a:lnTo>
                    <a:pt x="1727" y="17716"/>
                  </a:lnTo>
                  <a:lnTo>
                    <a:pt x="5181" y="17830"/>
                  </a:lnTo>
                  <a:lnTo>
                    <a:pt x="8648" y="13703"/>
                  </a:lnTo>
                  <a:lnTo>
                    <a:pt x="13474" y="10071"/>
                  </a:lnTo>
                  <a:lnTo>
                    <a:pt x="19913" y="6261"/>
                  </a:lnTo>
                  <a:lnTo>
                    <a:pt x="21894" y="13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7F67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9" name="object 5169" descr=""/>
            <p:cNvSpPr/>
            <p:nvPr/>
          </p:nvSpPr>
          <p:spPr>
            <a:xfrm>
              <a:off x="2921442" y="2103777"/>
              <a:ext cx="15875" cy="16510"/>
            </a:xfrm>
            <a:custGeom>
              <a:avLst/>
              <a:gdLst/>
              <a:ahLst/>
              <a:cxnLst/>
              <a:rect l="l" t="t" r="r" b="b"/>
              <a:pathLst>
                <a:path w="15875" h="16510">
                  <a:moveTo>
                    <a:pt x="317" y="0"/>
                  </a:moveTo>
                  <a:lnTo>
                    <a:pt x="0" y="850"/>
                  </a:lnTo>
                  <a:lnTo>
                    <a:pt x="254" y="5956"/>
                  </a:lnTo>
                  <a:lnTo>
                    <a:pt x="1816" y="8077"/>
                  </a:lnTo>
                  <a:lnTo>
                    <a:pt x="4584" y="10058"/>
                  </a:lnTo>
                  <a:lnTo>
                    <a:pt x="6845" y="11277"/>
                  </a:lnTo>
                  <a:lnTo>
                    <a:pt x="15392" y="16510"/>
                  </a:lnTo>
                  <a:lnTo>
                    <a:pt x="12171" y="8394"/>
                  </a:lnTo>
                  <a:lnTo>
                    <a:pt x="11303" y="8394"/>
                  </a:lnTo>
                  <a:lnTo>
                    <a:pt x="10147" y="6997"/>
                  </a:lnTo>
                  <a:lnTo>
                    <a:pt x="317" y="0"/>
                  </a:lnTo>
                  <a:close/>
                </a:path>
                <a:path w="15875" h="16510">
                  <a:moveTo>
                    <a:pt x="11874" y="7645"/>
                  </a:moveTo>
                  <a:lnTo>
                    <a:pt x="11303" y="8394"/>
                  </a:lnTo>
                  <a:lnTo>
                    <a:pt x="12171" y="8394"/>
                  </a:lnTo>
                  <a:lnTo>
                    <a:pt x="11874" y="7645"/>
                  </a:lnTo>
                  <a:close/>
                </a:path>
              </a:pathLst>
            </a:custGeom>
            <a:solidFill>
              <a:srgbClr val="887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0" name="object 5170" descr=""/>
            <p:cNvSpPr/>
            <p:nvPr/>
          </p:nvSpPr>
          <p:spPr>
            <a:xfrm>
              <a:off x="2930618" y="2101286"/>
              <a:ext cx="22225" cy="12065"/>
            </a:xfrm>
            <a:custGeom>
              <a:avLst/>
              <a:gdLst/>
              <a:ahLst/>
              <a:cxnLst/>
              <a:rect l="l" t="t" r="r" b="b"/>
              <a:pathLst>
                <a:path w="22225" h="12064">
                  <a:moveTo>
                    <a:pt x="419" y="9222"/>
                  </a:moveTo>
                  <a:lnTo>
                    <a:pt x="1638" y="10782"/>
                  </a:lnTo>
                  <a:lnTo>
                    <a:pt x="1714" y="11480"/>
                  </a:lnTo>
                  <a:lnTo>
                    <a:pt x="4191" y="11328"/>
                  </a:lnTo>
                  <a:lnTo>
                    <a:pt x="5406" y="10566"/>
                  </a:lnTo>
                  <a:lnTo>
                    <a:pt x="3162" y="10566"/>
                  </a:lnTo>
                  <a:lnTo>
                    <a:pt x="419" y="9222"/>
                  </a:lnTo>
                  <a:close/>
                </a:path>
                <a:path w="22225" h="12064">
                  <a:moveTo>
                    <a:pt x="21945" y="0"/>
                  </a:moveTo>
                  <a:lnTo>
                    <a:pt x="8115" y="7277"/>
                  </a:lnTo>
                  <a:lnTo>
                    <a:pt x="5969" y="8610"/>
                  </a:lnTo>
                  <a:lnTo>
                    <a:pt x="4330" y="9791"/>
                  </a:lnTo>
                  <a:lnTo>
                    <a:pt x="2616" y="10223"/>
                  </a:lnTo>
                  <a:lnTo>
                    <a:pt x="3162" y="10566"/>
                  </a:lnTo>
                  <a:lnTo>
                    <a:pt x="5406" y="10566"/>
                  </a:lnTo>
                  <a:lnTo>
                    <a:pt x="19380" y="1803"/>
                  </a:lnTo>
                  <a:lnTo>
                    <a:pt x="22199" y="482"/>
                  </a:lnTo>
                  <a:lnTo>
                    <a:pt x="22009" y="215"/>
                  </a:lnTo>
                  <a:lnTo>
                    <a:pt x="21945" y="0"/>
                  </a:lnTo>
                  <a:close/>
                </a:path>
                <a:path w="22225" h="12064">
                  <a:moveTo>
                    <a:pt x="50" y="8750"/>
                  </a:moveTo>
                  <a:lnTo>
                    <a:pt x="0" y="9017"/>
                  </a:lnTo>
                  <a:lnTo>
                    <a:pt x="419" y="9222"/>
                  </a:lnTo>
                  <a:lnTo>
                    <a:pt x="50" y="8750"/>
                  </a:lnTo>
                  <a:close/>
                </a:path>
              </a:pathLst>
            </a:custGeom>
            <a:solidFill>
              <a:srgbClr val="9075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1" name="object 5171" descr=""/>
            <p:cNvSpPr/>
            <p:nvPr/>
          </p:nvSpPr>
          <p:spPr>
            <a:xfrm>
              <a:off x="2929204" y="2097379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266" y="14427"/>
                  </a:moveTo>
                  <a:lnTo>
                    <a:pt x="101" y="13944"/>
                  </a:lnTo>
                  <a:lnTo>
                    <a:pt x="127" y="14300"/>
                  </a:lnTo>
                  <a:lnTo>
                    <a:pt x="266" y="14427"/>
                  </a:lnTo>
                  <a:close/>
                </a:path>
                <a:path w="17780" h="17780">
                  <a:moveTo>
                    <a:pt x="1219" y="16992"/>
                  </a:moveTo>
                  <a:lnTo>
                    <a:pt x="1066" y="16522"/>
                  </a:lnTo>
                  <a:lnTo>
                    <a:pt x="1079" y="16865"/>
                  </a:lnTo>
                  <a:lnTo>
                    <a:pt x="1219" y="16992"/>
                  </a:lnTo>
                  <a:close/>
                </a:path>
                <a:path w="17780" h="17780">
                  <a:moveTo>
                    <a:pt x="2298" y="5588"/>
                  </a:moveTo>
                  <a:lnTo>
                    <a:pt x="2159" y="5207"/>
                  </a:lnTo>
                  <a:lnTo>
                    <a:pt x="1930" y="4622"/>
                  </a:lnTo>
                  <a:lnTo>
                    <a:pt x="1485" y="5461"/>
                  </a:lnTo>
                  <a:lnTo>
                    <a:pt x="2298" y="5588"/>
                  </a:lnTo>
                  <a:close/>
                </a:path>
                <a:path w="17780" h="17780">
                  <a:moveTo>
                    <a:pt x="2565" y="17310"/>
                  </a:moveTo>
                  <a:lnTo>
                    <a:pt x="2413" y="16840"/>
                  </a:lnTo>
                  <a:lnTo>
                    <a:pt x="2425" y="17183"/>
                  </a:lnTo>
                  <a:lnTo>
                    <a:pt x="2565" y="17310"/>
                  </a:lnTo>
                  <a:close/>
                </a:path>
                <a:path w="17780" h="17780">
                  <a:moveTo>
                    <a:pt x="3238" y="8788"/>
                  </a:moveTo>
                  <a:lnTo>
                    <a:pt x="2946" y="8394"/>
                  </a:lnTo>
                  <a:lnTo>
                    <a:pt x="2209" y="7620"/>
                  </a:lnTo>
                  <a:lnTo>
                    <a:pt x="2197" y="8267"/>
                  </a:lnTo>
                  <a:lnTo>
                    <a:pt x="2171" y="8902"/>
                  </a:lnTo>
                  <a:lnTo>
                    <a:pt x="1536" y="8674"/>
                  </a:lnTo>
                  <a:lnTo>
                    <a:pt x="2324" y="9105"/>
                  </a:lnTo>
                  <a:lnTo>
                    <a:pt x="2908" y="9423"/>
                  </a:lnTo>
                  <a:lnTo>
                    <a:pt x="3238" y="8788"/>
                  </a:lnTo>
                  <a:close/>
                </a:path>
                <a:path w="17780" h="17780">
                  <a:moveTo>
                    <a:pt x="4152" y="12954"/>
                  </a:moveTo>
                  <a:lnTo>
                    <a:pt x="3987" y="12471"/>
                  </a:lnTo>
                  <a:lnTo>
                    <a:pt x="4013" y="12827"/>
                  </a:lnTo>
                  <a:lnTo>
                    <a:pt x="4152" y="12954"/>
                  </a:lnTo>
                  <a:close/>
                </a:path>
                <a:path w="17780" h="17780">
                  <a:moveTo>
                    <a:pt x="4610" y="6248"/>
                  </a:moveTo>
                  <a:lnTo>
                    <a:pt x="4064" y="6553"/>
                  </a:lnTo>
                  <a:lnTo>
                    <a:pt x="4419" y="7137"/>
                  </a:lnTo>
                  <a:lnTo>
                    <a:pt x="4508" y="6718"/>
                  </a:lnTo>
                  <a:lnTo>
                    <a:pt x="4610" y="6248"/>
                  </a:lnTo>
                  <a:close/>
                </a:path>
                <a:path w="17780" h="17780">
                  <a:moveTo>
                    <a:pt x="6705" y="10274"/>
                  </a:moveTo>
                  <a:lnTo>
                    <a:pt x="6578" y="10007"/>
                  </a:lnTo>
                  <a:lnTo>
                    <a:pt x="6388" y="9715"/>
                  </a:lnTo>
                  <a:lnTo>
                    <a:pt x="6210" y="9436"/>
                  </a:lnTo>
                  <a:lnTo>
                    <a:pt x="5803" y="10109"/>
                  </a:lnTo>
                  <a:lnTo>
                    <a:pt x="6032" y="10312"/>
                  </a:lnTo>
                  <a:lnTo>
                    <a:pt x="6299" y="10553"/>
                  </a:lnTo>
                  <a:lnTo>
                    <a:pt x="6337" y="10858"/>
                  </a:lnTo>
                  <a:lnTo>
                    <a:pt x="6527" y="10566"/>
                  </a:lnTo>
                  <a:lnTo>
                    <a:pt x="6705" y="10274"/>
                  </a:lnTo>
                  <a:close/>
                </a:path>
                <a:path w="17780" h="17780">
                  <a:moveTo>
                    <a:pt x="7112" y="2603"/>
                  </a:moveTo>
                  <a:lnTo>
                    <a:pt x="6819" y="2209"/>
                  </a:lnTo>
                  <a:lnTo>
                    <a:pt x="6477" y="2946"/>
                  </a:lnTo>
                  <a:lnTo>
                    <a:pt x="7073" y="3098"/>
                  </a:lnTo>
                  <a:lnTo>
                    <a:pt x="7112" y="2603"/>
                  </a:lnTo>
                  <a:close/>
                </a:path>
                <a:path w="17780" h="17780">
                  <a:moveTo>
                    <a:pt x="8623" y="8369"/>
                  </a:moveTo>
                  <a:lnTo>
                    <a:pt x="8394" y="7734"/>
                  </a:lnTo>
                  <a:lnTo>
                    <a:pt x="8128" y="7442"/>
                  </a:lnTo>
                  <a:lnTo>
                    <a:pt x="7505" y="7683"/>
                  </a:lnTo>
                  <a:lnTo>
                    <a:pt x="8623" y="8369"/>
                  </a:lnTo>
                  <a:close/>
                </a:path>
                <a:path w="17780" h="17780">
                  <a:moveTo>
                    <a:pt x="9118" y="2438"/>
                  </a:moveTo>
                  <a:lnTo>
                    <a:pt x="8978" y="2057"/>
                  </a:lnTo>
                  <a:lnTo>
                    <a:pt x="8763" y="1473"/>
                  </a:lnTo>
                  <a:lnTo>
                    <a:pt x="8305" y="2311"/>
                  </a:lnTo>
                  <a:lnTo>
                    <a:pt x="9118" y="2438"/>
                  </a:lnTo>
                  <a:close/>
                </a:path>
                <a:path w="17780" h="17780">
                  <a:moveTo>
                    <a:pt x="10121" y="5283"/>
                  </a:moveTo>
                  <a:lnTo>
                    <a:pt x="9639" y="5448"/>
                  </a:lnTo>
                  <a:lnTo>
                    <a:pt x="9512" y="5537"/>
                  </a:lnTo>
                  <a:lnTo>
                    <a:pt x="9372" y="5626"/>
                  </a:lnTo>
                  <a:lnTo>
                    <a:pt x="8915" y="5981"/>
                  </a:lnTo>
                  <a:lnTo>
                    <a:pt x="9258" y="6070"/>
                  </a:lnTo>
                  <a:lnTo>
                    <a:pt x="9563" y="6146"/>
                  </a:lnTo>
                  <a:lnTo>
                    <a:pt x="10096" y="5829"/>
                  </a:lnTo>
                  <a:lnTo>
                    <a:pt x="10121" y="5283"/>
                  </a:lnTo>
                  <a:close/>
                </a:path>
                <a:path w="17780" h="17780">
                  <a:moveTo>
                    <a:pt x="11811" y="609"/>
                  </a:moveTo>
                  <a:lnTo>
                    <a:pt x="11760" y="127"/>
                  </a:lnTo>
                  <a:lnTo>
                    <a:pt x="11531" y="127"/>
                  </a:lnTo>
                  <a:lnTo>
                    <a:pt x="11264" y="127"/>
                  </a:lnTo>
                  <a:lnTo>
                    <a:pt x="11112" y="0"/>
                  </a:lnTo>
                  <a:lnTo>
                    <a:pt x="11125" y="215"/>
                  </a:lnTo>
                  <a:lnTo>
                    <a:pt x="11150" y="431"/>
                  </a:lnTo>
                  <a:lnTo>
                    <a:pt x="11341" y="508"/>
                  </a:lnTo>
                  <a:lnTo>
                    <a:pt x="11569" y="558"/>
                  </a:lnTo>
                  <a:lnTo>
                    <a:pt x="11811" y="609"/>
                  </a:lnTo>
                  <a:close/>
                </a:path>
                <a:path w="17780" h="17780">
                  <a:moveTo>
                    <a:pt x="11976" y="6324"/>
                  </a:moveTo>
                  <a:lnTo>
                    <a:pt x="11874" y="5740"/>
                  </a:lnTo>
                  <a:lnTo>
                    <a:pt x="11328" y="6032"/>
                  </a:lnTo>
                  <a:lnTo>
                    <a:pt x="11582" y="6146"/>
                  </a:lnTo>
                  <a:lnTo>
                    <a:pt x="11976" y="6324"/>
                  </a:lnTo>
                  <a:close/>
                </a:path>
                <a:path w="17780" h="17780">
                  <a:moveTo>
                    <a:pt x="12776" y="4940"/>
                  </a:moveTo>
                  <a:lnTo>
                    <a:pt x="12522" y="4521"/>
                  </a:lnTo>
                  <a:lnTo>
                    <a:pt x="12293" y="4152"/>
                  </a:lnTo>
                  <a:lnTo>
                    <a:pt x="11455" y="4064"/>
                  </a:lnTo>
                  <a:lnTo>
                    <a:pt x="10922" y="4724"/>
                  </a:lnTo>
                  <a:lnTo>
                    <a:pt x="11557" y="4965"/>
                  </a:lnTo>
                  <a:lnTo>
                    <a:pt x="11772" y="4965"/>
                  </a:lnTo>
                  <a:lnTo>
                    <a:pt x="11988" y="4978"/>
                  </a:lnTo>
                  <a:lnTo>
                    <a:pt x="12776" y="4940"/>
                  </a:lnTo>
                  <a:close/>
                </a:path>
                <a:path w="17780" h="17780">
                  <a:moveTo>
                    <a:pt x="12890" y="13652"/>
                  </a:moveTo>
                  <a:lnTo>
                    <a:pt x="12776" y="13157"/>
                  </a:lnTo>
                  <a:lnTo>
                    <a:pt x="12357" y="13347"/>
                  </a:lnTo>
                  <a:lnTo>
                    <a:pt x="12547" y="13589"/>
                  </a:lnTo>
                  <a:lnTo>
                    <a:pt x="12890" y="13652"/>
                  </a:lnTo>
                  <a:close/>
                </a:path>
                <a:path w="17780" h="17780">
                  <a:moveTo>
                    <a:pt x="12903" y="2362"/>
                  </a:moveTo>
                  <a:lnTo>
                    <a:pt x="12636" y="2044"/>
                  </a:lnTo>
                  <a:lnTo>
                    <a:pt x="12369" y="1739"/>
                  </a:lnTo>
                  <a:lnTo>
                    <a:pt x="12852" y="1574"/>
                  </a:lnTo>
                  <a:lnTo>
                    <a:pt x="12192" y="1714"/>
                  </a:lnTo>
                  <a:lnTo>
                    <a:pt x="11696" y="1816"/>
                  </a:lnTo>
                  <a:lnTo>
                    <a:pt x="11785" y="2260"/>
                  </a:lnTo>
                  <a:lnTo>
                    <a:pt x="12128" y="2311"/>
                  </a:lnTo>
                  <a:lnTo>
                    <a:pt x="12903" y="2362"/>
                  </a:lnTo>
                  <a:close/>
                </a:path>
                <a:path w="17780" h="17780">
                  <a:moveTo>
                    <a:pt x="14338" y="1028"/>
                  </a:moveTo>
                  <a:lnTo>
                    <a:pt x="13868" y="901"/>
                  </a:lnTo>
                  <a:lnTo>
                    <a:pt x="13995" y="1143"/>
                  </a:lnTo>
                  <a:lnTo>
                    <a:pt x="14147" y="1397"/>
                  </a:lnTo>
                  <a:lnTo>
                    <a:pt x="14338" y="1028"/>
                  </a:lnTo>
                  <a:close/>
                </a:path>
                <a:path w="17780" h="17780">
                  <a:moveTo>
                    <a:pt x="14363" y="13804"/>
                  </a:moveTo>
                  <a:lnTo>
                    <a:pt x="14249" y="13322"/>
                  </a:lnTo>
                  <a:lnTo>
                    <a:pt x="13830" y="13512"/>
                  </a:lnTo>
                  <a:lnTo>
                    <a:pt x="14020" y="13754"/>
                  </a:lnTo>
                  <a:lnTo>
                    <a:pt x="14363" y="13804"/>
                  </a:lnTo>
                  <a:close/>
                </a:path>
                <a:path w="17780" h="17780">
                  <a:moveTo>
                    <a:pt x="14757" y="5562"/>
                  </a:moveTo>
                  <a:lnTo>
                    <a:pt x="14643" y="5067"/>
                  </a:lnTo>
                  <a:lnTo>
                    <a:pt x="14224" y="5257"/>
                  </a:lnTo>
                  <a:lnTo>
                    <a:pt x="14414" y="5499"/>
                  </a:lnTo>
                  <a:lnTo>
                    <a:pt x="14757" y="5562"/>
                  </a:lnTo>
                  <a:close/>
                </a:path>
                <a:path w="17780" h="17780">
                  <a:moveTo>
                    <a:pt x="16662" y="10312"/>
                  </a:moveTo>
                  <a:lnTo>
                    <a:pt x="16548" y="9817"/>
                  </a:lnTo>
                  <a:lnTo>
                    <a:pt x="16129" y="10007"/>
                  </a:lnTo>
                  <a:lnTo>
                    <a:pt x="16319" y="10248"/>
                  </a:lnTo>
                  <a:lnTo>
                    <a:pt x="16662" y="10312"/>
                  </a:lnTo>
                  <a:close/>
                </a:path>
                <a:path w="17780" h="17780">
                  <a:moveTo>
                    <a:pt x="17170" y="4343"/>
                  </a:moveTo>
                  <a:lnTo>
                    <a:pt x="16700" y="2438"/>
                  </a:lnTo>
                  <a:lnTo>
                    <a:pt x="16332" y="3454"/>
                  </a:lnTo>
                  <a:lnTo>
                    <a:pt x="16319" y="4076"/>
                  </a:lnTo>
                  <a:lnTo>
                    <a:pt x="17170" y="4343"/>
                  </a:lnTo>
                  <a:close/>
                </a:path>
              </a:pathLst>
            </a:custGeom>
            <a:solidFill>
              <a:srgbClr val="52494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72" name="object 5172" descr="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2895765" y="2101520"/>
              <a:ext cx="25719" cy="48031"/>
            </a:xfrm>
            <a:prstGeom prst="rect">
              <a:avLst/>
            </a:prstGeom>
          </p:spPr>
        </p:pic>
        <p:pic>
          <p:nvPicPr>
            <p:cNvPr id="5173" name="object 5173" descr="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2871121" y="2064540"/>
              <a:ext cx="203868" cy="152687"/>
            </a:xfrm>
            <a:prstGeom prst="rect">
              <a:avLst/>
            </a:prstGeom>
          </p:spPr>
        </p:pic>
        <p:pic>
          <p:nvPicPr>
            <p:cNvPr id="5174" name="object 5174" descr="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2838043" y="2426756"/>
              <a:ext cx="156326" cy="146523"/>
            </a:xfrm>
            <a:prstGeom prst="rect">
              <a:avLst/>
            </a:prstGeom>
          </p:spPr>
        </p:pic>
        <p:pic>
          <p:nvPicPr>
            <p:cNvPr id="5175" name="object 5175" descr="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2901149" y="2479814"/>
              <a:ext cx="25504" cy="33756"/>
            </a:xfrm>
            <a:prstGeom prst="rect">
              <a:avLst/>
            </a:prstGeom>
          </p:spPr>
        </p:pic>
        <p:sp>
          <p:nvSpPr>
            <p:cNvPr id="5176" name="object 5176" descr=""/>
            <p:cNvSpPr/>
            <p:nvPr/>
          </p:nvSpPr>
          <p:spPr>
            <a:xfrm>
              <a:off x="2905462" y="2451773"/>
              <a:ext cx="24765" cy="26670"/>
            </a:xfrm>
            <a:custGeom>
              <a:avLst/>
              <a:gdLst/>
              <a:ahLst/>
              <a:cxnLst/>
              <a:rect l="l" t="t" r="r" b="b"/>
              <a:pathLst>
                <a:path w="24764" h="26669">
                  <a:moveTo>
                    <a:pt x="7747" y="0"/>
                  </a:moveTo>
                  <a:lnTo>
                    <a:pt x="3111" y="584"/>
                  </a:lnTo>
                  <a:lnTo>
                    <a:pt x="0" y="1981"/>
                  </a:lnTo>
                  <a:lnTo>
                    <a:pt x="3060" y="10083"/>
                  </a:lnTo>
                  <a:lnTo>
                    <a:pt x="4813" y="14376"/>
                  </a:lnTo>
                  <a:lnTo>
                    <a:pt x="8204" y="20955"/>
                  </a:lnTo>
                  <a:lnTo>
                    <a:pt x="8839" y="24117"/>
                  </a:lnTo>
                  <a:lnTo>
                    <a:pt x="16878" y="26073"/>
                  </a:lnTo>
                  <a:lnTo>
                    <a:pt x="22910" y="21056"/>
                  </a:lnTo>
                  <a:lnTo>
                    <a:pt x="24091" y="16332"/>
                  </a:lnTo>
                  <a:lnTo>
                    <a:pt x="24281" y="8351"/>
                  </a:lnTo>
                  <a:lnTo>
                    <a:pt x="20910" y="2955"/>
                  </a:lnTo>
                  <a:lnTo>
                    <a:pt x="15044" y="165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4E1C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7" name="object 5177" descr=""/>
            <p:cNvSpPr/>
            <p:nvPr/>
          </p:nvSpPr>
          <p:spPr>
            <a:xfrm>
              <a:off x="2878314" y="2462281"/>
              <a:ext cx="38100" cy="25400"/>
            </a:xfrm>
            <a:custGeom>
              <a:avLst/>
              <a:gdLst/>
              <a:ahLst/>
              <a:cxnLst/>
              <a:rect l="l" t="t" r="r" b="b"/>
              <a:pathLst>
                <a:path w="38100" h="25400">
                  <a:moveTo>
                    <a:pt x="28613" y="0"/>
                  </a:moveTo>
                  <a:lnTo>
                    <a:pt x="21958" y="1397"/>
                  </a:lnTo>
                  <a:lnTo>
                    <a:pt x="8648" y="8686"/>
                  </a:lnTo>
                  <a:lnTo>
                    <a:pt x="2794" y="15773"/>
                  </a:lnTo>
                  <a:lnTo>
                    <a:pt x="0" y="23914"/>
                  </a:lnTo>
                  <a:lnTo>
                    <a:pt x="4559" y="25133"/>
                  </a:lnTo>
                  <a:lnTo>
                    <a:pt x="7848" y="20256"/>
                  </a:lnTo>
                  <a:lnTo>
                    <a:pt x="11633" y="16090"/>
                  </a:lnTo>
                  <a:lnTo>
                    <a:pt x="18288" y="9131"/>
                  </a:lnTo>
                  <a:lnTo>
                    <a:pt x="21018" y="14884"/>
                  </a:lnTo>
                  <a:lnTo>
                    <a:pt x="20040" y="16497"/>
                  </a:lnTo>
                  <a:lnTo>
                    <a:pt x="20650" y="19710"/>
                  </a:lnTo>
                  <a:lnTo>
                    <a:pt x="21094" y="20358"/>
                  </a:lnTo>
                  <a:lnTo>
                    <a:pt x="26212" y="20853"/>
                  </a:lnTo>
                  <a:lnTo>
                    <a:pt x="27952" y="17843"/>
                  </a:lnTo>
                  <a:lnTo>
                    <a:pt x="27978" y="13512"/>
                  </a:lnTo>
                  <a:lnTo>
                    <a:pt x="26352" y="10553"/>
                  </a:lnTo>
                  <a:lnTo>
                    <a:pt x="28676" y="6553"/>
                  </a:lnTo>
                  <a:lnTo>
                    <a:pt x="31013" y="8039"/>
                  </a:lnTo>
                  <a:lnTo>
                    <a:pt x="33731" y="7112"/>
                  </a:lnTo>
                  <a:lnTo>
                    <a:pt x="34798" y="6921"/>
                  </a:lnTo>
                  <a:lnTo>
                    <a:pt x="37960" y="3987"/>
                  </a:lnTo>
                  <a:lnTo>
                    <a:pt x="37134" y="1981"/>
                  </a:lnTo>
                  <a:lnTo>
                    <a:pt x="35153" y="406"/>
                  </a:lnTo>
                  <a:lnTo>
                    <a:pt x="28613" y="0"/>
                  </a:lnTo>
                  <a:close/>
                </a:path>
              </a:pathLst>
            </a:custGeom>
            <a:solidFill>
              <a:srgbClr val="D6CCB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78" name="object 5178" descr="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2872219" y="2458605"/>
              <a:ext cx="41249" cy="27597"/>
            </a:xfrm>
            <a:prstGeom prst="rect">
              <a:avLst/>
            </a:prstGeom>
          </p:spPr>
        </p:pic>
        <p:sp>
          <p:nvSpPr>
            <p:cNvPr id="5179" name="object 5179" descr=""/>
            <p:cNvSpPr/>
            <p:nvPr/>
          </p:nvSpPr>
          <p:spPr>
            <a:xfrm>
              <a:off x="2881287" y="2469375"/>
              <a:ext cx="54610" cy="38100"/>
            </a:xfrm>
            <a:custGeom>
              <a:avLst/>
              <a:gdLst/>
              <a:ahLst/>
              <a:cxnLst/>
              <a:rect l="l" t="t" r="r" b="b"/>
              <a:pathLst>
                <a:path w="54610" h="38100">
                  <a:moveTo>
                    <a:pt x="40055" y="32283"/>
                  </a:moveTo>
                  <a:lnTo>
                    <a:pt x="38112" y="26809"/>
                  </a:lnTo>
                  <a:lnTo>
                    <a:pt x="31343" y="25666"/>
                  </a:lnTo>
                  <a:lnTo>
                    <a:pt x="23863" y="24917"/>
                  </a:lnTo>
                  <a:lnTo>
                    <a:pt x="21399" y="24917"/>
                  </a:lnTo>
                  <a:lnTo>
                    <a:pt x="16624" y="24917"/>
                  </a:lnTo>
                  <a:lnTo>
                    <a:pt x="10655" y="22682"/>
                  </a:lnTo>
                  <a:lnTo>
                    <a:pt x="3251" y="24384"/>
                  </a:lnTo>
                  <a:lnTo>
                    <a:pt x="0" y="32626"/>
                  </a:lnTo>
                  <a:lnTo>
                    <a:pt x="13449" y="36563"/>
                  </a:lnTo>
                  <a:lnTo>
                    <a:pt x="24091" y="36271"/>
                  </a:lnTo>
                  <a:lnTo>
                    <a:pt x="34925" y="37769"/>
                  </a:lnTo>
                  <a:lnTo>
                    <a:pt x="40055" y="32283"/>
                  </a:lnTo>
                  <a:close/>
                </a:path>
                <a:path w="54610" h="38100">
                  <a:moveTo>
                    <a:pt x="54152" y="5130"/>
                  </a:moveTo>
                  <a:lnTo>
                    <a:pt x="53987" y="1168"/>
                  </a:lnTo>
                  <a:lnTo>
                    <a:pt x="53949" y="406"/>
                  </a:lnTo>
                  <a:lnTo>
                    <a:pt x="47663" y="0"/>
                  </a:lnTo>
                  <a:lnTo>
                    <a:pt x="45796" y="4737"/>
                  </a:lnTo>
                  <a:lnTo>
                    <a:pt x="43294" y="8102"/>
                  </a:lnTo>
                  <a:lnTo>
                    <a:pt x="37401" y="11849"/>
                  </a:lnTo>
                  <a:lnTo>
                    <a:pt x="34124" y="12141"/>
                  </a:lnTo>
                  <a:lnTo>
                    <a:pt x="30734" y="15341"/>
                  </a:lnTo>
                  <a:lnTo>
                    <a:pt x="33248" y="21272"/>
                  </a:lnTo>
                  <a:lnTo>
                    <a:pt x="41910" y="20802"/>
                  </a:lnTo>
                  <a:lnTo>
                    <a:pt x="45427" y="18021"/>
                  </a:lnTo>
                  <a:lnTo>
                    <a:pt x="52349" y="11099"/>
                  </a:lnTo>
                  <a:lnTo>
                    <a:pt x="54152" y="5130"/>
                  </a:lnTo>
                  <a:close/>
                </a:path>
              </a:pathLst>
            </a:custGeom>
            <a:solidFill>
              <a:srgbClr val="BF9D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0" name="object 5180" descr=""/>
            <p:cNvSpPr/>
            <p:nvPr/>
          </p:nvSpPr>
          <p:spPr>
            <a:xfrm>
              <a:off x="2931525" y="2482719"/>
              <a:ext cx="42545" cy="23495"/>
            </a:xfrm>
            <a:custGeom>
              <a:avLst/>
              <a:gdLst/>
              <a:ahLst/>
              <a:cxnLst/>
              <a:rect l="l" t="t" r="r" b="b"/>
              <a:pathLst>
                <a:path w="42544" h="23494">
                  <a:moveTo>
                    <a:pt x="10243" y="0"/>
                  </a:moveTo>
                  <a:lnTo>
                    <a:pt x="3830" y="3238"/>
                  </a:lnTo>
                  <a:lnTo>
                    <a:pt x="0" y="7621"/>
                  </a:lnTo>
                  <a:lnTo>
                    <a:pt x="2238" y="12241"/>
                  </a:lnTo>
                  <a:lnTo>
                    <a:pt x="7450" y="16277"/>
                  </a:lnTo>
                  <a:lnTo>
                    <a:pt x="12542" y="18910"/>
                  </a:lnTo>
                  <a:lnTo>
                    <a:pt x="19807" y="21907"/>
                  </a:lnTo>
                  <a:lnTo>
                    <a:pt x="29433" y="22999"/>
                  </a:lnTo>
                  <a:lnTo>
                    <a:pt x="35834" y="19075"/>
                  </a:lnTo>
                  <a:lnTo>
                    <a:pt x="31287" y="19075"/>
                  </a:lnTo>
                  <a:lnTo>
                    <a:pt x="19057" y="18249"/>
                  </a:lnTo>
                  <a:lnTo>
                    <a:pt x="11894" y="15748"/>
                  </a:lnTo>
                  <a:lnTo>
                    <a:pt x="972" y="9410"/>
                  </a:lnTo>
                  <a:lnTo>
                    <a:pt x="7957" y="4064"/>
                  </a:lnTo>
                  <a:lnTo>
                    <a:pt x="35459" y="4064"/>
                  </a:lnTo>
                  <a:lnTo>
                    <a:pt x="29701" y="2578"/>
                  </a:lnTo>
                  <a:lnTo>
                    <a:pt x="27185" y="2578"/>
                  </a:lnTo>
                  <a:lnTo>
                    <a:pt x="19845" y="1397"/>
                  </a:lnTo>
                  <a:lnTo>
                    <a:pt x="10243" y="0"/>
                  </a:lnTo>
                  <a:close/>
                </a:path>
                <a:path w="42544" h="23494">
                  <a:moveTo>
                    <a:pt x="35459" y="4064"/>
                  </a:moveTo>
                  <a:lnTo>
                    <a:pt x="7957" y="4064"/>
                  </a:lnTo>
                  <a:lnTo>
                    <a:pt x="16530" y="4140"/>
                  </a:lnTo>
                  <a:lnTo>
                    <a:pt x="22512" y="4927"/>
                  </a:lnTo>
                  <a:lnTo>
                    <a:pt x="32011" y="5765"/>
                  </a:lnTo>
                  <a:lnTo>
                    <a:pt x="35783" y="11684"/>
                  </a:lnTo>
                  <a:lnTo>
                    <a:pt x="36278" y="13652"/>
                  </a:lnTo>
                  <a:lnTo>
                    <a:pt x="31287" y="19075"/>
                  </a:lnTo>
                  <a:lnTo>
                    <a:pt x="35834" y="19075"/>
                  </a:lnTo>
                  <a:lnTo>
                    <a:pt x="40101" y="16459"/>
                  </a:lnTo>
                  <a:lnTo>
                    <a:pt x="42108" y="12763"/>
                  </a:lnTo>
                  <a:lnTo>
                    <a:pt x="37637" y="4635"/>
                  </a:lnTo>
                  <a:lnTo>
                    <a:pt x="35459" y="4064"/>
                  </a:lnTo>
                  <a:close/>
                </a:path>
                <a:path w="42544" h="23494">
                  <a:moveTo>
                    <a:pt x="28303" y="2222"/>
                  </a:moveTo>
                  <a:lnTo>
                    <a:pt x="27719" y="2374"/>
                  </a:lnTo>
                  <a:lnTo>
                    <a:pt x="27185" y="2578"/>
                  </a:lnTo>
                  <a:lnTo>
                    <a:pt x="29701" y="2578"/>
                  </a:lnTo>
                  <a:lnTo>
                    <a:pt x="28303" y="2222"/>
                  </a:lnTo>
                  <a:close/>
                </a:path>
              </a:pathLst>
            </a:custGeom>
            <a:solidFill>
              <a:srgbClr val="479C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1" name="object 5181" descr=""/>
            <p:cNvSpPr/>
            <p:nvPr/>
          </p:nvSpPr>
          <p:spPr>
            <a:xfrm>
              <a:off x="2936430" y="2449702"/>
              <a:ext cx="36195" cy="39370"/>
            </a:xfrm>
            <a:custGeom>
              <a:avLst/>
              <a:gdLst/>
              <a:ahLst/>
              <a:cxnLst/>
              <a:rect l="l" t="t" r="r" b="b"/>
              <a:pathLst>
                <a:path w="36194" h="39369">
                  <a:moveTo>
                    <a:pt x="35585" y="20459"/>
                  </a:moveTo>
                  <a:lnTo>
                    <a:pt x="32181" y="20840"/>
                  </a:lnTo>
                  <a:lnTo>
                    <a:pt x="32181" y="25781"/>
                  </a:lnTo>
                  <a:lnTo>
                    <a:pt x="28244" y="31508"/>
                  </a:lnTo>
                  <a:lnTo>
                    <a:pt x="19837" y="35687"/>
                  </a:lnTo>
                  <a:lnTo>
                    <a:pt x="11811" y="35928"/>
                  </a:lnTo>
                  <a:lnTo>
                    <a:pt x="12496" y="33896"/>
                  </a:lnTo>
                  <a:lnTo>
                    <a:pt x="16586" y="29413"/>
                  </a:lnTo>
                  <a:lnTo>
                    <a:pt x="22923" y="27825"/>
                  </a:lnTo>
                  <a:lnTo>
                    <a:pt x="30264" y="24117"/>
                  </a:lnTo>
                  <a:lnTo>
                    <a:pt x="32181" y="25781"/>
                  </a:lnTo>
                  <a:lnTo>
                    <a:pt x="32181" y="20840"/>
                  </a:lnTo>
                  <a:lnTo>
                    <a:pt x="25946" y="21513"/>
                  </a:lnTo>
                  <a:lnTo>
                    <a:pt x="23622" y="23241"/>
                  </a:lnTo>
                  <a:lnTo>
                    <a:pt x="20370" y="25222"/>
                  </a:lnTo>
                  <a:lnTo>
                    <a:pt x="18732" y="26530"/>
                  </a:lnTo>
                  <a:lnTo>
                    <a:pt x="15951" y="28257"/>
                  </a:lnTo>
                  <a:lnTo>
                    <a:pt x="21640" y="18567"/>
                  </a:lnTo>
                  <a:lnTo>
                    <a:pt x="23164" y="10261"/>
                  </a:lnTo>
                  <a:lnTo>
                    <a:pt x="23774" y="6934"/>
                  </a:lnTo>
                  <a:lnTo>
                    <a:pt x="19812" y="4203"/>
                  </a:lnTo>
                  <a:lnTo>
                    <a:pt x="19812" y="14439"/>
                  </a:lnTo>
                  <a:lnTo>
                    <a:pt x="17894" y="20320"/>
                  </a:lnTo>
                  <a:lnTo>
                    <a:pt x="3784" y="32689"/>
                  </a:lnTo>
                  <a:lnTo>
                    <a:pt x="3035" y="31991"/>
                  </a:lnTo>
                  <a:lnTo>
                    <a:pt x="3873" y="26924"/>
                  </a:lnTo>
                  <a:lnTo>
                    <a:pt x="7429" y="17627"/>
                  </a:lnTo>
                  <a:lnTo>
                    <a:pt x="12395" y="10261"/>
                  </a:lnTo>
                  <a:lnTo>
                    <a:pt x="17462" y="11010"/>
                  </a:lnTo>
                  <a:lnTo>
                    <a:pt x="19812" y="14439"/>
                  </a:lnTo>
                  <a:lnTo>
                    <a:pt x="19812" y="4203"/>
                  </a:lnTo>
                  <a:lnTo>
                    <a:pt x="0" y="31369"/>
                  </a:lnTo>
                  <a:lnTo>
                    <a:pt x="1638" y="33997"/>
                  </a:lnTo>
                  <a:lnTo>
                    <a:pt x="9017" y="32689"/>
                  </a:lnTo>
                  <a:lnTo>
                    <a:pt x="9372" y="32626"/>
                  </a:lnTo>
                  <a:lnTo>
                    <a:pt x="12496" y="30899"/>
                  </a:lnTo>
                  <a:lnTo>
                    <a:pt x="10845" y="32588"/>
                  </a:lnTo>
                  <a:lnTo>
                    <a:pt x="11722" y="35928"/>
                  </a:lnTo>
                  <a:lnTo>
                    <a:pt x="12598" y="39255"/>
                  </a:lnTo>
                  <a:lnTo>
                    <a:pt x="20650" y="36804"/>
                  </a:lnTo>
                  <a:lnTo>
                    <a:pt x="27571" y="33731"/>
                  </a:lnTo>
                  <a:lnTo>
                    <a:pt x="35344" y="29984"/>
                  </a:lnTo>
                  <a:lnTo>
                    <a:pt x="35483" y="24117"/>
                  </a:lnTo>
                  <a:lnTo>
                    <a:pt x="35585" y="20459"/>
                  </a:lnTo>
                  <a:close/>
                </a:path>
              </a:pathLst>
            </a:custGeom>
            <a:solidFill>
              <a:srgbClr val="73AF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2" name="object 5182" descr=""/>
            <p:cNvSpPr/>
            <p:nvPr/>
          </p:nvSpPr>
          <p:spPr>
            <a:xfrm>
              <a:off x="2932643" y="2480993"/>
              <a:ext cx="27940" cy="22225"/>
            </a:xfrm>
            <a:custGeom>
              <a:avLst/>
              <a:gdLst/>
              <a:ahLst/>
              <a:cxnLst/>
              <a:rect l="l" t="t" r="r" b="b"/>
              <a:pathLst>
                <a:path w="27939" h="22225">
                  <a:moveTo>
                    <a:pt x="5562" y="0"/>
                  </a:moveTo>
                  <a:lnTo>
                    <a:pt x="0" y="4076"/>
                  </a:lnTo>
                  <a:lnTo>
                    <a:pt x="5232" y="10667"/>
                  </a:lnTo>
                  <a:lnTo>
                    <a:pt x="10642" y="15976"/>
                  </a:lnTo>
                  <a:lnTo>
                    <a:pt x="16916" y="21640"/>
                  </a:lnTo>
                  <a:lnTo>
                    <a:pt x="27863" y="18135"/>
                  </a:lnTo>
                  <a:lnTo>
                    <a:pt x="27223" y="17335"/>
                  </a:lnTo>
                  <a:lnTo>
                    <a:pt x="19723" y="17335"/>
                  </a:lnTo>
                  <a:lnTo>
                    <a:pt x="12954" y="15786"/>
                  </a:lnTo>
                  <a:lnTo>
                    <a:pt x="5958" y="9474"/>
                  </a:lnTo>
                  <a:lnTo>
                    <a:pt x="2806" y="2133"/>
                  </a:lnTo>
                  <a:lnTo>
                    <a:pt x="4953" y="2006"/>
                  </a:lnTo>
                  <a:lnTo>
                    <a:pt x="9933" y="2006"/>
                  </a:lnTo>
                  <a:lnTo>
                    <a:pt x="9423" y="1625"/>
                  </a:lnTo>
                  <a:lnTo>
                    <a:pt x="5562" y="0"/>
                  </a:lnTo>
                  <a:close/>
                </a:path>
                <a:path w="27939" h="22225">
                  <a:moveTo>
                    <a:pt x="9933" y="2006"/>
                  </a:moveTo>
                  <a:lnTo>
                    <a:pt x="4953" y="2006"/>
                  </a:lnTo>
                  <a:lnTo>
                    <a:pt x="10604" y="4165"/>
                  </a:lnTo>
                  <a:lnTo>
                    <a:pt x="14455" y="9499"/>
                  </a:lnTo>
                  <a:lnTo>
                    <a:pt x="20561" y="14947"/>
                  </a:lnTo>
                  <a:lnTo>
                    <a:pt x="19723" y="17335"/>
                  </a:lnTo>
                  <a:lnTo>
                    <a:pt x="27223" y="17335"/>
                  </a:lnTo>
                  <a:lnTo>
                    <a:pt x="22110" y="10947"/>
                  </a:lnTo>
                  <a:lnTo>
                    <a:pt x="18948" y="8445"/>
                  </a:lnTo>
                  <a:lnTo>
                    <a:pt x="15913" y="6159"/>
                  </a:lnTo>
                  <a:lnTo>
                    <a:pt x="14084" y="5105"/>
                  </a:lnTo>
                  <a:lnTo>
                    <a:pt x="9933" y="2006"/>
                  </a:lnTo>
                  <a:close/>
                </a:path>
              </a:pathLst>
            </a:custGeom>
            <a:solidFill>
              <a:srgbClr val="70AB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3" name="object 5183" descr=""/>
            <p:cNvSpPr/>
            <p:nvPr/>
          </p:nvSpPr>
          <p:spPr>
            <a:xfrm>
              <a:off x="2927720" y="2494957"/>
              <a:ext cx="21590" cy="23495"/>
            </a:xfrm>
            <a:custGeom>
              <a:avLst/>
              <a:gdLst/>
              <a:ahLst/>
              <a:cxnLst/>
              <a:rect l="l" t="t" r="r" b="b"/>
              <a:pathLst>
                <a:path w="21589" h="23494">
                  <a:moveTo>
                    <a:pt x="14414" y="0"/>
                  </a:moveTo>
                  <a:lnTo>
                    <a:pt x="13500" y="508"/>
                  </a:lnTo>
                  <a:lnTo>
                    <a:pt x="3530" y="8483"/>
                  </a:lnTo>
                  <a:lnTo>
                    <a:pt x="0" y="13817"/>
                  </a:lnTo>
                  <a:lnTo>
                    <a:pt x="1803" y="22898"/>
                  </a:lnTo>
                  <a:lnTo>
                    <a:pt x="4914" y="21780"/>
                  </a:lnTo>
                  <a:lnTo>
                    <a:pt x="8496" y="16395"/>
                  </a:lnTo>
                  <a:lnTo>
                    <a:pt x="11976" y="10312"/>
                  </a:lnTo>
                  <a:lnTo>
                    <a:pt x="18313" y="5969"/>
                  </a:lnTo>
                  <a:lnTo>
                    <a:pt x="21310" y="2844"/>
                  </a:lnTo>
                  <a:lnTo>
                    <a:pt x="14414" y="0"/>
                  </a:lnTo>
                  <a:close/>
                </a:path>
              </a:pathLst>
            </a:custGeom>
            <a:solidFill>
              <a:srgbClr val="C2D6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4" name="object 5184" descr=""/>
            <p:cNvSpPr/>
            <p:nvPr/>
          </p:nvSpPr>
          <p:spPr>
            <a:xfrm>
              <a:off x="2883268" y="2470137"/>
              <a:ext cx="52069" cy="34925"/>
            </a:xfrm>
            <a:custGeom>
              <a:avLst/>
              <a:gdLst/>
              <a:ahLst/>
              <a:cxnLst/>
              <a:rect l="l" t="t" r="r" b="b"/>
              <a:pathLst>
                <a:path w="52069" h="34925">
                  <a:moveTo>
                    <a:pt x="33959" y="34099"/>
                  </a:moveTo>
                  <a:lnTo>
                    <a:pt x="546" y="29768"/>
                  </a:lnTo>
                  <a:lnTo>
                    <a:pt x="0" y="30568"/>
                  </a:lnTo>
                  <a:lnTo>
                    <a:pt x="736" y="30670"/>
                  </a:lnTo>
                  <a:lnTo>
                    <a:pt x="33413" y="34912"/>
                  </a:lnTo>
                  <a:lnTo>
                    <a:pt x="33959" y="34099"/>
                  </a:lnTo>
                  <a:close/>
                </a:path>
                <a:path w="52069" h="34925">
                  <a:moveTo>
                    <a:pt x="34874" y="32486"/>
                  </a:moveTo>
                  <a:lnTo>
                    <a:pt x="34137" y="32385"/>
                  </a:lnTo>
                  <a:lnTo>
                    <a:pt x="1892" y="28143"/>
                  </a:lnTo>
                  <a:lnTo>
                    <a:pt x="1282" y="28867"/>
                  </a:lnTo>
                  <a:lnTo>
                    <a:pt x="34251" y="33197"/>
                  </a:lnTo>
                  <a:lnTo>
                    <a:pt x="34874" y="32486"/>
                  </a:lnTo>
                  <a:close/>
                </a:path>
                <a:path w="52069" h="34925">
                  <a:moveTo>
                    <a:pt x="34886" y="30810"/>
                  </a:moveTo>
                  <a:lnTo>
                    <a:pt x="26327" y="30086"/>
                  </a:lnTo>
                  <a:lnTo>
                    <a:pt x="18542" y="29222"/>
                  </a:lnTo>
                  <a:lnTo>
                    <a:pt x="10795" y="28168"/>
                  </a:lnTo>
                  <a:lnTo>
                    <a:pt x="2679" y="26860"/>
                  </a:lnTo>
                  <a:lnTo>
                    <a:pt x="1765" y="27444"/>
                  </a:lnTo>
                  <a:lnTo>
                    <a:pt x="34188" y="31457"/>
                  </a:lnTo>
                  <a:lnTo>
                    <a:pt x="34886" y="30810"/>
                  </a:lnTo>
                  <a:close/>
                </a:path>
                <a:path w="52069" h="34925">
                  <a:moveTo>
                    <a:pt x="35331" y="29832"/>
                  </a:moveTo>
                  <a:lnTo>
                    <a:pt x="4762" y="25107"/>
                  </a:lnTo>
                  <a:lnTo>
                    <a:pt x="33489" y="28663"/>
                  </a:lnTo>
                  <a:lnTo>
                    <a:pt x="34201" y="28054"/>
                  </a:lnTo>
                  <a:lnTo>
                    <a:pt x="3556" y="24244"/>
                  </a:lnTo>
                  <a:lnTo>
                    <a:pt x="2844" y="24866"/>
                  </a:lnTo>
                  <a:lnTo>
                    <a:pt x="3213" y="24917"/>
                  </a:lnTo>
                  <a:lnTo>
                    <a:pt x="2438" y="25425"/>
                  </a:lnTo>
                  <a:lnTo>
                    <a:pt x="10807" y="27038"/>
                  </a:lnTo>
                  <a:lnTo>
                    <a:pt x="18567" y="28346"/>
                  </a:lnTo>
                  <a:lnTo>
                    <a:pt x="26365" y="29476"/>
                  </a:lnTo>
                  <a:lnTo>
                    <a:pt x="34658" y="30492"/>
                  </a:lnTo>
                  <a:lnTo>
                    <a:pt x="35331" y="29832"/>
                  </a:lnTo>
                  <a:close/>
                </a:path>
                <a:path w="52069" h="34925">
                  <a:moveTo>
                    <a:pt x="47980" y="12"/>
                  </a:moveTo>
                  <a:lnTo>
                    <a:pt x="46875" y="0"/>
                  </a:lnTo>
                  <a:lnTo>
                    <a:pt x="46659" y="444"/>
                  </a:lnTo>
                  <a:lnTo>
                    <a:pt x="43446" y="7035"/>
                  </a:lnTo>
                  <a:lnTo>
                    <a:pt x="38011" y="10947"/>
                  </a:lnTo>
                  <a:lnTo>
                    <a:pt x="31178" y="14859"/>
                  </a:lnTo>
                  <a:lnTo>
                    <a:pt x="31762" y="15481"/>
                  </a:lnTo>
                  <a:lnTo>
                    <a:pt x="38735" y="11480"/>
                  </a:lnTo>
                  <a:lnTo>
                    <a:pt x="44386" y="7404"/>
                  </a:lnTo>
                  <a:lnTo>
                    <a:pt x="47980" y="12"/>
                  </a:lnTo>
                  <a:close/>
                </a:path>
                <a:path w="52069" h="34925">
                  <a:moveTo>
                    <a:pt x="49428" y="914"/>
                  </a:moveTo>
                  <a:lnTo>
                    <a:pt x="48336" y="889"/>
                  </a:lnTo>
                  <a:lnTo>
                    <a:pt x="48120" y="1346"/>
                  </a:lnTo>
                  <a:lnTo>
                    <a:pt x="45085" y="7886"/>
                  </a:lnTo>
                  <a:lnTo>
                    <a:pt x="39852" y="12877"/>
                  </a:lnTo>
                  <a:lnTo>
                    <a:pt x="32486" y="15875"/>
                  </a:lnTo>
                  <a:lnTo>
                    <a:pt x="33096" y="16497"/>
                  </a:lnTo>
                  <a:lnTo>
                    <a:pt x="40563" y="13449"/>
                  </a:lnTo>
                  <a:lnTo>
                    <a:pt x="46037" y="8242"/>
                  </a:lnTo>
                  <a:lnTo>
                    <a:pt x="49428" y="914"/>
                  </a:lnTo>
                  <a:close/>
                </a:path>
                <a:path w="52069" h="34925">
                  <a:moveTo>
                    <a:pt x="51447" y="1828"/>
                  </a:moveTo>
                  <a:lnTo>
                    <a:pt x="50723" y="1955"/>
                  </a:lnTo>
                  <a:lnTo>
                    <a:pt x="51003" y="1422"/>
                  </a:lnTo>
                  <a:lnTo>
                    <a:pt x="49911" y="1485"/>
                  </a:lnTo>
                  <a:lnTo>
                    <a:pt x="49720" y="1854"/>
                  </a:lnTo>
                  <a:lnTo>
                    <a:pt x="45923" y="9334"/>
                  </a:lnTo>
                  <a:lnTo>
                    <a:pt x="39751" y="15024"/>
                  </a:lnTo>
                  <a:lnTo>
                    <a:pt x="31280" y="18465"/>
                  </a:lnTo>
                  <a:lnTo>
                    <a:pt x="31902" y="18923"/>
                  </a:lnTo>
                  <a:lnTo>
                    <a:pt x="40424" y="15468"/>
                  </a:lnTo>
                  <a:lnTo>
                    <a:pt x="46837" y="9613"/>
                  </a:lnTo>
                  <a:lnTo>
                    <a:pt x="50241" y="2921"/>
                  </a:lnTo>
                  <a:lnTo>
                    <a:pt x="49326" y="11201"/>
                  </a:lnTo>
                  <a:lnTo>
                    <a:pt x="41338" y="15595"/>
                  </a:lnTo>
                  <a:lnTo>
                    <a:pt x="33502" y="19456"/>
                  </a:lnTo>
                  <a:lnTo>
                    <a:pt x="34112" y="19850"/>
                  </a:lnTo>
                  <a:lnTo>
                    <a:pt x="34620" y="19608"/>
                  </a:lnTo>
                  <a:lnTo>
                    <a:pt x="42024" y="15963"/>
                  </a:lnTo>
                  <a:lnTo>
                    <a:pt x="50393" y="11404"/>
                  </a:lnTo>
                  <a:lnTo>
                    <a:pt x="51447" y="1828"/>
                  </a:lnTo>
                  <a:close/>
                </a:path>
              </a:pathLst>
            </a:custGeom>
            <a:solidFill>
              <a:srgbClr val="A37D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5" name="object 5185" descr=""/>
            <p:cNvSpPr/>
            <p:nvPr/>
          </p:nvSpPr>
          <p:spPr>
            <a:xfrm>
              <a:off x="2884016" y="2504163"/>
              <a:ext cx="25400" cy="18415"/>
            </a:xfrm>
            <a:custGeom>
              <a:avLst/>
              <a:gdLst/>
              <a:ahLst/>
              <a:cxnLst/>
              <a:rect l="l" t="t" r="r" b="b"/>
              <a:pathLst>
                <a:path w="25400" h="18414">
                  <a:moveTo>
                    <a:pt x="4254" y="0"/>
                  </a:moveTo>
                  <a:lnTo>
                    <a:pt x="1803" y="3276"/>
                  </a:lnTo>
                  <a:lnTo>
                    <a:pt x="0" y="6883"/>
                  </a:lnTo>
                  <a:lnTo>
                    <a:pt x="723" y="18110"/>
                  </a:lnTo>
                  <a:lnTo>
                    <a:pt x="10020" y="18415"/>
                  </a:lnTo>
                  <a:lnTo>
                    <a:pt x="18935" y="18135"/>
                  </a:lnTo>
                  <a:lnTo>
                    <a:pt x="22898" y="17106"/>
                  </a:lnTo>
                  <a:lnTo>
                    <a:pt x="25184" y="14643"/>
                  </a:lnTo>
                  <a:lnTo>
                    <a:pt x="20713" y="13550"/>
                  </a:lnTo>
                  <a:lnTo>
                    <a:pt x="16332" y="12153"/>
                  </a:lnTo>
                  <a:lnTo>
                    <a:pt x="12471" y="9702"/>
                  </a:lnTo>
                  <a:lnTo>
                    <a:pt x="8839" y="7391"/>
                  </a:lnTo>
                  <a:lnTo>
                    <a:pt x="5740" y="3962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4E1C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6" name="object 5186" descr=""/>
            <p:cNvSpPr/>
            <p:nvPr/>
          </p:nvSpPr>
          <p:spPr>
            <a:xfrm>
              <a:off x="2888270" y="2497559"/>
              <a:ext cx="23495" cy="21590"/>
            </a:xfrm>
            <a:custGeom>
              <a:avLst/>
              <a:gdLst/>
              <a:ahLst/>
              <a:cxnLst/>
              <a:rect l="l" t="t" r="r" b="b"/>
              <a:pathLst>
                <a:path w="23494" h="21589">
                  <a:moveTo>
                    <a:pt x="7365" y="0"/>
                  </a:moveTo>
                  <a:lnTo>
                    <a:pt x="4457" y="1384"/>
                  </a:lnTo>
                  <a:lnTo>
                    <a:pt x="1625" y="3111"/>
                  </a:lnTo>
                  <a:lnTo>
                    <a:pt x="1943" y="4000"/>
                  </a:lnTo>
                  <a:lnTo>
                    <a:pt x="0" y="6603"/>
                  </a:lnTo>
                  <a:lnTo>
                    <a:pt x="20929" y="21247"/>
                  </a:lnTo>
                  <a:lnTo>
                    <a:pt x="22021" y="20065"/>
                  </a:lnTo>
                  <a:lnTo>
                    <a:pt x="22732" y="18554"/>
                  </a:lnTo>
                  <a:lnTo>
                    <a:pt x="23025" y="8559"/>
                  </a:lnTo>
                  <a:lnTo>
                    <a:pt x="17919" y="8305"/>
                  </a:lnTo>
                  <a:lnTo>
                    <a:pt x="12826" y="2285"/>
                  </a:lnTo>
                  <a:lnTo>
                    <a:pt x="11404" y="698"/>
                  </a:lnTo>
                  <a:lnTo>
                    <a:pt x="7365" y="0"/>
                  </a:lnTo>
                  <a:close/>
                </a:path>
              </a:pathLst>
            </a:custGeom>
            <a:solidFill>
              <a:srgbClr val="D5CC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7" name="object 5187" descr=""/>
            <p:cNvSpPr/>
            <p:nvPr/>
          </p:nvSpPr>
          <p:spPr>
            <a:xfrm>
              <a:off x="2928550" y="2501006"/>
              <a:ext cx="29845" cy="14604"/>
            </a:xfrm>
            <a:custGeom>
              <a:avLst/>
              <a:gdLst/>
              <a:ahLst/>
              <a:cxnLst/>
              <a:rect l="l" t="t" r="r" b="b"/>
              <a:pathLst>
                <a:path w="29844" h="14605">
                  <a:moveTo>
                    <a:pt x="7200" y="0"/>
                  </a:moveTo>
                  <a:lnTo>
                    <a:pt x="3022" y="355"/>
                  </a:lnTo>
                  <a:lnTo>
                    <a:pt x="0" y="6540"/>
                  </a:lnTo>
                  <a:lnTo>
                    <a:pt x="7696" y="9944"/>
                  </a:lnTo>
                  <a:lnTo>
                    <a:pt x="14947" y="12141"/>
                  </a:lnTo>
                  <a:lnTo>
                    <a:pt x="23266" y="14376"/>
                  </a:lnTo>
                  <a:lnTo>
                    <a:pt x="26427" y="10896"/>
                  </a:lnTo>
                  <a:lnTo>
                    <a:pt x="16903" y="10896"/>
                  </a:lnTo>
                  <a:lnTo>
                    <a:pt x="7797" y="8572"/>
                  </a:lnTo>
                  <a:lnTo>
                    <a:pt x="1574" y="3517"/>
                  </a:lnTo>
                  <a:lnTo>
                    <a:pt x="3416" y="2412"/>
                  </a:lnTo>
                  <a:lnTo>
                    <a:pt x="9436" y="1701"/>
                  </a:lnTo>
                  <a:lnTo>
                    <a:pt x="19983" y="1701"/>
                  </a:lnTo>
                  <a:lnTo>
                    <a:pt x="18795" y="1612"/>
                  </a:lnTo>
                  <a:lnTo>
                    <a:pt x="15049" y="990"/>
                  </a:lnTo>
                  <a:lnTo>
                    <a:pt x="12941" y="914"/>
                  </a:lnTo>
                  <a:lnTo>
                    <a:pt x="7200" y="0"/>
                  </a:lnTo>
                  <a:close/>
                </a:path>
                <a:path w="29844" h="14605">
                  <a:moveTo>
                    <a:pt x="19983" y="1701"/>
                  </a:moveTo>
                  <a:lnTo>
                    <a:pt x="9436" y="1701"/>
                  </a:lnTo>
                  <a:lnTo>
                    <a:pt x="15278" y="4622"/>
                  </a:lnTo>
                  <a:lnTo>
                    <a:pt x="23253" y="6616"/>
                  </a:lnTo>
                  <a:lnTo>
                    <a:pt x="23621" y="9131"/>
                  </a:lnTo>
                  <a:lnTo>
                    <a:pt x="16903" y="10896"/>
                  </a:lnTo>
                  <a:lnTo>
                    <a:pt x="26427" y="10896"/>
                  </a:lnTo>
                  <a:lnTo>
                    <a:pt x="29679" y="7315"/>
                  </a:lnTo>
                  <a:lnTo>
                    <a:pt x="21678" y="1828"/>
                  </a:lnTo>
                  <a:lnTo>
                    <a:pt x="19983" y="1701"/>
                  </a:lnTo>
                  <a:close/>
                </a:path>
              </a:pathLst>
            </a:custGeom>
            <a:solidFill>
              <a:srgbClr val="70AB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8" name="object 5188" descr=""/>
            <p:cNvSpPr/>
            <p:nvPr/>
          </p:nvSpPr>
          <p:spPr>
            <a:xfrm>
              <a:off x="2854312" y="2517203"/>
              <a:ext cx="121920" cy="52069"/>
            </a:xfrm>
            <a:custGeom>
              <a:avLst/>
              <a:gdLst/>
              <a:ahLst/>
              <a:cxnLst/>
              <a:rect l="l" t="t" r="r" b="b"/>
              <a:pathLst>
                <a:path w="121919" h="52069">
                  <a:moveTo>
                    <a:pt x="20853" y="38658"/>
                  </a:moveTo>
                  <a:lnTo>
                    <a:pt x="3975" y="1168"/>
                  </a:lnTo>
                  <a:lnTo>
                    <a:pt x="3873" y="0"/>
                  </a:lnTo>
                  <a:lnTo>
                    <a:pt x="0" y="800"/>
                  </a:lnTo>
                  <a:lnTo>
                    <a:pt x="16332" y="39103"/>
                  </a:lnTo>
                  <a:lnTo>
                    <a:pt x="17183" y="40043"/>
                  </a:lnTo>
                  <a:lnTo>
                    <a:pt x="20853" y="38658"/>
                  </a:lnTo>
                  <a:close/>
                </a:path>
                <a:path w="121919" h="52069">
                  <a:moveTo>
                    <a:pt x="36334" y="46418"/>
                  </a:moveTo>
                  <a:lnTo>
                    <a:pt x="22440" y="13792"/>
                  </a:lnTo>
                  <a:lnTo>
                    <a:pt x="22453" y="12712"/>
                  </a:lnTo>
                  <a:lnTo>
                    <a:pt x="18592" y="13398"/>
                  </a:lnTo>
                  <a:lnTo>
                    <a:pt x="18592" y="14820"/>
                  </a:lnTo>
                  <a:lnTo>
                    <a:pt x="19443" y="23787"/>
                  </a:lnTo>
                  <a:lnTo>
                    <a:pt x="21971" y="32219"/>
                  </a:lnTo>
                  <a:lnTo>
                    <a:pt x="26111" y="39979"/>
                  </a:lnTo>
                  <a:lnTo>
                    <a:pt x="31800" y="46939"/>
                  </a:lnTo>
                  <a:lnTo>
                    <a:pt x="32689" y="47840"/>
                  </a:lnTo>
                  <a:lnTo>
                    <a:pt x="36334" y="46418"/>
                  </a:lnTo>
                  <a:close/>
                </a:path>
                <a:path w="121919" h="52069">
                  <a:moveTo>
                    <a:pt x="44602" y="18059"/>
                  </a:moveTo>
                  <a:lnTo>
                    <a:pt x="40690" y="18630"/>
                  </a:lnTo>
                  <a:lnTo>
                    <a:pt x="40398" y="20116"/>
                  </a:lnTo>
                  <a:lnTo>
                    <a:pt x="39344" y="27266"/>
                  </a:lnTo>
                  <a:lnTo>
                    <a:pt x="38989" y="34417"/>
                  </a:lnTo>
                  <a:lnTo>
                    <a:pt x="39319" y="41554"/>
                  </a:lnTo>
                  <a:lnTo>
                    <a:pt x="40347" y="48729"/>
                  </a:lnTo>
                  <a:lnTo>
                    <a:pt x="40640" y="50241"/>
                  </a:lnTo>
                  <a:lnTo>
                    <a:pt x="44513" y="49276"/>
                  </a:lnTo>
                  <a:lnTo>
                    <a:pt x="44208" y="47688"/>
                  </a:lnTo>
                  <a:lnTo>
                    <a:pt x="43205" y="40678"/>
                  </a:lnTo>
                  <a:lnTo>
                    <a:pt x="42887" y="33693"/>
                  </a:lnTo>
                  <a:lnTo>
                    <a:pt x="43243" y="26695"/>
                  </a:lnTo>
                  <a:lnTo>
                    <a:pt x="44272" y="19710"/>
                  </a:lnTo>
                  <a:lnTo>
                    <a:pt x="44602" y="18059"/>
                  </a:lnTo>
                  <a:close/>
                </a:path>
                <a:path w="121919" h="52069">
                  <a:moveTo>
                    <a:pt x="63284" y="19710"/>
                  </a:moveTo>
                  <a:lnTo>
                    <a:pt x="59512" y="20281"/>
                  </a:lnTo>
                  <a:lnTo>
                    <a:pt x="59309" y="21234"/>
                  </a:lnTo>
                  <a:lnTo>
                    <a:pt x="53162" y="50076"/>
                  </a:lnTo>
                  <a:lnTo>
                    <a:pt x="56934" y="49517"/>
                  </a:lnTo>
                  <a:lnTo>
                    <a:pt x="63284" y="19710"/>
                  </a:lnTo>
                  <a:close/>
                </a:path>
                <a:path w="121919" h="52069">
                  <a:moveTo>
                    <a:pt x="84099" y="17526"/>
                  </a:moveTo>
                  <a:lnTo>
                    <a:pt x="80162" y="18008"/>
                  </a:lnTo>
                  <a:lnTo>
                    <a:pt x="79883" y="19773"/>
                  </a:lnTo>
                  <a:lnTo>
                    <a:pt x="78219" y="27381"/>
                  </a:lnTo>
                  <a:lnTo>
                    <a:pt x="75653" y="34632"/>
                  </a:lnTo>
                  <a:lnTo>
                    <a:pt x="72199" y="41478"/>
                  </a:lnTo>
                  <a:lnTo>
                    <a:pt x="67830" y="47942"/>
                  </a:lnTo>
                  <a:lnTo>
                    <a:pt x="66344" y="49898"/>
                  </a:lnTo>
                  <a:lnTo>
                    <a:pt x="69977" y="50546"/>
                  </a:lnTo>
                  <a:lnTo>
                    <a:pt x="83794" y="19494"/>
                  </a:lnTo>
                  <a:lnTo>
                    <a:pt x="84099" y="17526"/>
                  </a:lnTo>
                  <a:close/>
                </a:path>
                <a:path w="121919" h="52069">
                  <a:moveTo>
                    <a:pt x="104584" y="14033"/>
                  </a:moveTo>
                  <a:lnTo>
                    <a:pt x="100825" y="14490"/>
                  </a:lnTo>
                  <a:lnTo>
                    <a:pt x="100444" y="15582"/>
                  </a:lnTo>
                  <a:lnTo>
                    <a:pt x="96723" y="24955"/>
                  </a:lnTo>
                  <a:lnTo>
                    <a:pt x="92227" y="33896"/>
                  </a:lnTo>
                  <a:lnTo>
                    <a:pt x="86956" y="42405"/>
                  </a:lnTo>
                  <a:lnTo>
                    <a:pt x="80899" y="50457"/>
                  </a:lnTo>
                  <a:lnTo>
                    <a:pt x="80022" y="51536"/>
                  </a:lnTo>
                  <a:lnTo>
                    <a:pt x="83769" y="51117"/>
                  </a:lnTo>
                  <a:lnTo>
                    <a:pt x="90563" y="42151"/>
                  </a:lnTo>
                  <a:lnTo>
                    <a:pt x="95923" y="33540"/>
                  </a:lnTo>
                  <a:lnTo>
                    <a:pt x="100495" y="24472"/>
                  </a:lnTo>
                  <a:lnTo>
                    <a:pt x="104267" y="14973"/>
                  </a:lnTo>
                  <a:lnTo>
                    <a:pt x="104584" y="14033"/>
                  </a:lnTo>
                  <a:close/>
                </a:path>
                <a:path w="121919" h="52069">
                  <a:moveTo>
                    <a:pt x="121780" y="5003"/>
                  </a:moveTo>
                  <a:lnTo>
                    <a:pt x="117894" y="5461"/>
                  </a:lnTo>
                  <a:lnTo>
                    <a:pt x="117373" y="6845"/>
                  </a:lnTo>
                  <a:lnTo>
                    <a:pt x="113779" y="15290"/>
                  </a:lnTo>
                  <a:lnTo>
                    <a:pt x="109537" y="23368"/>
                  </a:lnTo>
                  <a:lnTo>
                    <a:pt x="104635" y="31076"/>
                  </a:lnTo>
                  <a:lnTo>
                    <a:pt x="99098" y="38392"/>
                  </a:lnTo>
                  <a:lnTo>
                    <a:pt x="97612" y="40182"/>
                  </a:lnTo>
                  <a:lnTo>
                    <a:pt x="101307" y="40309"/>
                  </a:lnTo>
                  <a:lnTo>
                    <a:pt x="121246" y="6426"/>
                  </a:lnTo>
                  <a:lnTo>
                    <a:pt x="121780" y="5003"/>
                  </a:lnTo>
                  <a:close/>
                </a:path>
              </a:pathLst>
            </a:custGeom>
            <a:solidFill>
              <a:srgbClr val="38486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89" name="object 5189" descr="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2243781" y="2386831"/>
              <a:ext cx="297966" cy="342926"/>
            </a:xfrm>
            <a:prstGeom prst="rect">
              <a:avLst/>
            </a:prstGeom>
          </p:spPr>
        </p:pic>
        <p:sp>
          <p:nvSpPr>
            <p:cNvPr id="5190" name="object 5190" descr=""/>
            <p:cNvSpPr/>
            <p:nvPr/>
          </p:nvSpPr>
          <p:spPr>
            <a:xfrm>
              <a:off x="1434815" y="2967648"/>
              <a:ext cx="197485" cy="114935"/>
            </a:xfrm>
            <a:custGeom>
              <a:avLst/>
              <a:gdLst/>
              <a:ahLst/>
              <a:cxnLst/>
              <a:rect l="l" t="t" r="r" b="b"/>
              <a:pathLst>
                <a:path w="197485" h="114935">
                  <a:moveTo>
                    <a:pt x="98869" y="0"/>
                  </a:moveTo>
                  <a:lnTo>
                    <a:pt x="60461" y="4332"/>
                  </a:lnTo>
                  <a:lnTo>
                    <a:pt x="29060" y="16454"/>
                  </a:lnTo>
                  <a:lnTo>
                    <a:pt x="7847" y="34541"/>
                  </a:lnTo>
                  <a:lnTo>
                    <a:pt x="0" y="56768"/>
                  </a:lnTo>
                  <a:lnTo>
                    <a:pt x="7659" y="79053"/>
                  </a:lnTo>
                  <a:lnTo>
                    <a:pt x="28721" y="97313"/>
                  </a:lnTo>
                  <a:lnTo>
                    <a:pt x="60021" y="109697"/>
                  </a:lnTo>
                  <a:lnTo>
                    <a:pt x="98399" y="114350"/>
                  </a:lnTo>
                  <a:lnTo>
                    <a:pt x="136802" y="110011"/>
                  </a:lnTo>
                  <a:lnTo>
                    <a:pt x="168201" y="97886"/>
                  </a:lnTo>
                  <a:lnTo>
                    <a:pt x="189414" y="79801"/>
                  </a:lnTo>
                  <a:lnTo>
                    <a:pt x="197256" y="57581"/>
                  </a:lnTo>
                  <a:lnTo>
                    <a:pt x="189596" y="35297"/>
                  </a:lnTo>
                  <a:lnTo>
                    <a:pt x="168536" y="17037"/>
                  </a:lnTo>
                  <a:lnTo>
                    <a:pt x="137239" y="4653"/>
                  </a:lnTo>
                  <a:lnTo>
                    <a:pt x="988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1" name="object 5191" descr=""/>
            <p:cNvSpPr/>
            <p:nvPr/>
          </p:nvSpPr>
          <p:spPr>
            <a:xfrm>
              <a:off x="1434815" y="2967648"/>
              <a:ext cx="197485" cy="114935"/>
            </a:xfrm>
            <a:custGeom>
              <a:avLst/>
              <a:gdLst/>
              <a:ahLst/>
              <a:cxnLst/>
              <a:rect l="l" t="t" r="r" b="b"/>
              <a:pathLst>
                <a:path w="197485" h="114935">
                  <a:moveTo>
                    <a:pt x="197256" y="57581"/>
                  </a:moveTo>
                  <a:lnTo>
                    <a:pt x="189414" y="79801"/>
                  </a:lnTo>
                  <a:lnTo>
                    <a:pt x="168201" y="97886"/>
                  </a:lnTo>
                  <a:lnTo>
                    <a:pt x="136802" y="110011"/>
                  </a:lnTo>
                  <a:lnTo>
                    <a:pt x="98399" y="114350"/>
                  </a:lnTo>
                  <a:lnTo>
                    <a:pt x="60021" y="109697"/>
                  </a:lnTo>
                  <a:lnTo>
                    <a:pt x="28721" y="97313"/>
                  </a:lnTo>
                  <a:lnTo>
                    <a:pt x="7659" y="79053"/>
                  </a:lnTo>
                  <a:lnTo>
                    <a:pt x="0" y="56768"/>
                  </a:lnTo>
                  <a:lnTo>
                    <a:pt x="7847" y="34541"/>
                  </a:lnTo>
                  <a:lnTo>
                    <a:pt x="29060" y="16454"/>
                  </a:lnTo>
                  <a:lnTo>
                    <a:pt x="60461" y="4332"/>
                  </a:lnTo>
                  <a:lnTo>
                    <a:pt x="98869" y="0"/>
                  </a:lnTo>
                  <a:lnTo>
                    <a:pt x="137239" y="4653"/>
                  </a:lnTo>
                  <a:lnTo>
                    <a:pt x="168536" y="17037"/>
                  </a:lnTo>
                  <a:lnTo>
                    <a:pt x="189596" y="35297"/>
                  </a:lnTo>
                  <a:lnTo>
                    <a:pt x="197256" y="57581"/>
                  </a:lnTo>
                  <a:close/>
                </a:path>
              </a:pathLst>
            </a:custGeom>
            <a:ln w="3175">
              <a:solidFill>
                <a:srgbClr val="9898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2" name="object 5192" descr=""/>
            <p:cNvSpPr/>
            <p:nvPr/>
          </p:nvSpPr>
          <p:spPr>
            <a:xfrm>
              <a:off x="1439752" y="2970512"/>
              <a:ext cx="187960" cy="109220"/>
            </a:xfrm>
            <a:custGeom>
              <a:avLst/>
              <a:gdLst/>
              <a:ahLst/>
              <a:cxnLst/>
              <a:rect l="l" t="t" r="r" b="b"/>
              <a:pathLst>
                <a:path w="187960" h="109219">
                  <a:moveTo>
                    <a:pt x="93916" y="0"/>
                  </a:moveTo>
                  <a:lnTo>
                    <a:pt x="57432" y="4116"/>
                  </a:lnTo>
                  <a:lnTo>
                    <a:pt x="27603" y="15632"/>
                  </a:lnTo>
                  <a:lnTo>
                    <a:pt x="7452" y="32813"/>
                  </a:lnTo>
                  <a:lnTo>
                    <a:pt x="0" y="53924"/>
                  </a:lnTo>
                  <a:lnTo>
                    <a:pt x="7273" y="75095"/>
                  </a:lnTo>
                  <a:lnTo>
                    <a:pt x="27281" y="92441"/>
                  </a:lnTo>
                  <a:lnTo>
                    <a:pt x="57016" y="104203"/>
                  </a:lnTo>
                  <a:lnTo>
                    <a:pt x="93471" y="108623"/>
                  </a:lnTo>
                  <a:lnTo>
                    <a:pt x="129956" y="104506"/>
                  </a:lnTo>
                  <a:lnTo>
                    <a:pt x="159785" y="92990"/>
                  </a:lnTo>
                  <a:lnTo>
                    <a:pt x="179936" y="75810"/>
                  </a:lnTo>
                  <a:lnTo>
                    <a:pt x="187388" y="54698"/>
                  </a:lnTo>
                  <a:lnTo>
                    <a:pt x="180114" y="33527"/>
                  </a:lnTo>
                  <a:lnTo>
                    <a:pt x="160107" y="16181"/>
                  </a:lnTo>
                  <a:lnTo>
                    <a:pt x="130372" y="4419"/>
                  </a:lnTo>
                  <a:lnTo>
                    <a:pt x="939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3" name="object 5193" descr=""/>
            <p:cNvSpPr/>
            <p:nvPr/>
          </p:nvSpPr>
          <p:spPr>
            <a:xfrm>
              <a:off x="1439752" y="2970512"/>
              <a:ext cx="187960" cy="109220"/>
            </a:xfrm>
            <a:custGeom>
              <a:avLst/>
              <a:gdLst/>
              <a:ahLst/>
              <a:cxnLst/>
              <a:rect l="l" t="t" r="r" b="b"/>
              <a:pathLst>
                <a:path w="187960" h="109219">
                  <a:moveTo>
                    <a:pt x="187388" y="54698"/>
                  </a:moveTo>
                  <a:lnTo>
                    <a:pt x="179936" y="75810"/>
                  </a:lnTo>
                  <a:lnTo>
                    <a:pt x="159785" y="92990"/>
                  </a:lnTo>
                  <a:lnTo>
                    <a:pt x="129956" y="104506"/>
                  </a:lnTo>
                  <a:lnTo>
                    <a:pt x="93471" y="108623"/>
                  </a:lnTo>
                  <a:lnTo>
                    <a:pt x="57016" y="104203"/>
                  </a:lnTo>
                  <a:lnTo>
                    <a:pt x="27281" y="92441"/>
                  </a:lnTo>
                  <a:lnTo>
                    <a:pt x="7273" y="75095"/>
                  </a:lnTo>
                  <a:lnTo>
                    <a:pt x="0" y="53924"/>
                  </a:lnTo>
                  <a:lnTo>
                    <a:pt x="7452" y="32813"/>
                  </a:lnTo>
                  <a:lnTo>
                    <a:pt x="27603" y="15632"/>
                  </a:lnTo>
                  <a:lnTo>
                    <a:pt x="57432" y="4116"/>
                  </a:lnTo>
                  <a:lnTo>
                    <a:pt x="93916" y="0"/>
                  </a:lnTo>
                  <a:lnTo>
                    <a:pt x="130372" y="4419"/>
                  </a:lnTo>
                  <a:lnTo>
                    <a:pt x="160107" y="16181"/>
                  </a:lnTo>
                  <a:lnTo>
                    <a:pt x="180114" y="33527"/>
                  </a:lnTo>
                  <a:lnTo>
                    <a:pt x="187388" y="54698"/>
                  </a:lnTo>
                  <a:close/>
                </a:path>
              </a:pathLst>
            </a:custGeom>
            <a:ln w="3175">
              <a:solidFill>
                <a:srgbClr val="9898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94" name="object 5194" descr=""/>
            <p:cNvSpPr/>
            <p:nvPr/>
          </p:nvSpPr>
          <p:spPr>
            <a:xfrm>
              <a:off x="1560139" y="302185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25" y="0"/>
                  </a:moveTo>
                  <a:close/>
                </a:path>
              </a:pathLst>
            </a:custGeom>
            <a:solidFill>
              <a:srgbClr val="83B04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95" name="object 5195" descr="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1518538" y="2953398"/>
              <a:ext cx="76530" cy="85852"/>
            </a:xfrm>
            <a:prstGeom prst="rect">
              <a:avLst/>
            </a:prstGeom>
          </p:spPr>
        </p:pic>
        <p:sp>
          <p:nvSpPr>
            <p:cNvPr id="5196" name="object 5196" descr=""/>
            <p:cNvSpPr/>
            <p:nvPr/>
          </p:nvSpPr>
          <p:spPr>
            <a:xfrm>
              <a:off x="1565978" y="3030837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B04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97" name="object 5197" descr="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1543990" y="2964637"/>
              <a:ext cx="73558" cy="66224"/>
            </a:xfrm>
            <a:prstGeom prst="rect">
              <a:avLst/>
            </a:prstGeom>
          </p:spPr>
        </p:pic>
        <p:sp>
          <p:nvSpPr>
            <p:cNvPr id="5198" name="object 5198" descr=""/>
            <p:cNvSpPr/>
            <p:nvPr/>
          </p:nvSpPr>
          <p:spPr>
            <a:xfrm>
              <a:off x="1556009" y="303170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12"/>
                  </a:moveTo>
                  <a:close/>
                </a:path>
              </a:pathLst>
            </a:custGeom>
            <a:solidFill>
              <a:srgbClr val="83B04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99" name="object 5199" descr="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540313" y="2969920"/>
              <a:ext cx="75875" cy="75951"/>
            </a:xfrm>
            <a:prstGeom prst="rect">
              <a:avLst/>
            </a:prstGeom>
          </p:spPr>
        </p:pic>
        <p:pic>
          <p:nvPicPr>
            <p:cNvPr id="5200" name="object 5200" descr="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446505" y="2978658"/>
              <a:ext cx="169732" cy="97468"/>
            </a:xfrm>
            <a:prstGeom prst="rect">
              <a:avLst/>
            </a:prstGeom>
          </p:spPr>
        </p:pic>
        <p:pic>
          <p:nvPicPr>
            <p:cNvPr id="5201" name="object 5201" descr="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450225" y="2984677"/>
              <a:ext cx="125615" cy="88405"/>
            </a:xfrm>
            <a:prstGeom prst="rect">
              <a:avLst/>
            </a:prstGeom>
          </p:spPr>
        </p:pic>
        <p:sp>
          <p:nvSpPr>
            <p:cNvPr id="5202" name="object 5202" descr=""/>
            <p:cNvSpPr/>
            <p:nvPr/>
          </p:nvSpPr>
          <p:spPr>
            <a:xfrm>
              <a:off x="1463497" y="3010535"/>
              <a:ext cx="92075" cy="58419"/>
            </a:xfrm>
            <a:custGeom>
              <a:avLst/>
              <a:gdLst/>
              <a:ahLst/>
              <a:cxnLst/>
              <a:rect l="l" t="t" r="r" b="b"/>
              <a:pathLst>
                <a:path w="92075" h="58419">
                  <a:moveTo>
                    <a:pt x="2082" y="30276"/>
                  </a:moveTo>
                  <a:lnTo>
                    <a:pt x="0" y="29260"/>
                  </a:lnTo>
                  <a:lnTo>
                    <a:pt x="1308" y="30721"/>
                  </a:lnTo>
                  <a:lnTo>
                    <a:pt x="2082" y="30276"/>
                  </a:lnTo>
                  <a:close/>
                </a:path>
                <a:path w="92075" h="58419">
                  <a:moveTo>
                    <a:pt x="9829" y="8915"/>
                  </a:moveTo>
                  <a:lnTo>
                    <a:pt x="6362" y="8801"/>
                  </a:lnTo>
                  <a:lnTo>
                    <a:pt x="7150" y="10096"/>
                  </a:lnTo>
                  <a:lnTo>
                    <a:pt x="9829" y="8915"/>
                  </a:lnTo>
                  <a:close/>
                </a:path>
                <a:path w="92075" h="58419">
                  <a:moveTo>
                    <a:pt x="17805" y="19964"/>
                  </a:moveTo>
                  <a:lnTo>
                    <a:pt x="16332" y="19964"/>
                  </a:lnTo>
                  <a:lnTo>
                    <a:pt x="17068" y="21285"/>
                  </a:lnTo>
                  <a:lnTo>
                    <a:pt x="17805" y="19964"/>
                  </a:lnTo>
                  <a:close/>
                </a:path>
                <a:path w="92075" h="58419">
                  <a:moveTo>
                    <a:pt x="21424" y="35445"/>
                  </a:moveTo>
                  <a:lnTo>
                    <a:pt x="20307" y="35153"/>
                  </a:lnTo>
                  <a:lnTo>
                    <a:pt x="20586" y="35445"/>
                  </a:lnTo>
                  <a:lnTo>
                    <a:pt x="21424" y="35445"/>
                  </a:lnTo>
                  <a:close/>
                </a:path>
                <a:path w="92075" h="58419">
                  <a:moveTo>
                    <a:pt x="24841" y="0"/>
                  </a:moveTo>
                  <a:lnTo>
                    <a:pt x="22809" y="660"/>
                  </a:lnTo>
                  <a:lnTo>
                    <a:pt x="24358" y="1028"/>
                  </a:lnTo>
                  <a:lnTo>
                    <a:pt x="24841" y="0"/>
                  </a:lnTo>
                  <a:close/>
                </a:path>
                <a:path w="92075" h="58419">
                  <a:moveTo>
                    <a:pt x="35394" y="8445"/>
                  </a:moveTo>
                  <a:lnTo>
                    <a:pt x="34912" y="8013"/>
                  </a:lnTo>
                  <a:lnTo>
                    <a:pt x="33858" y="8851"/>
                  </a:lnTo>
                  <a:lnTo>
                    <a:pt x="35394" y="8445"/>
                  </a:lnTo>
                  <a:close/>
                </a:path>
                <a:path w="92075" h="58419">
                  <a:moveTo>
                    <a:pt x="41109" y="22326"/>
                  </a:moveTo>
                  <a:lnTo>
                    <a:pt x="39903" y="21691"/>
                  </a:lnTo>
                  <a:lnTo>
                    <a:pt x="40563" y="24168"/>
                  </a:lnTo>
                  <a:lnTo>
                    <a:pt x="41109" y="22326"/>
                  </a:lnTo>
                  <a:close/>
                </a:path>
                <a:path w="92075" h="58419">
                  <a:moveTo>
                    <a:pt x="46228" y="29527"/>
                  </a:moveTo>
                  <a:lnTo>
                    <a:pt x="45669" y="28587"/>
                  </a:lnTo>
                  <a:lnTo>
                    <a:pt x="44843" y="28587"/>
                  </a:lnTo>
                  <a:lnTo>
                    <a:pt x="45148" y="29730"/>
                  </a:lnTo>
                  <a:lnTo>
                    <a:pt x="46228" y="29527"/>
                  </a:lnTo>
                  <a:close/>
                </a:path>
                <a:path w="92075" h="58419">
                  <a:moveTo>
                    <a:pt x="47244" y="50368"/>
                  </a:moveTo>
                  <a:lnTo>
                    <a:pt x="45186" y="50558"/>
                  </a:lnTo>
                  <a:lnTo>
                    <a:pt x="45834" y="51079"/>
                  </a:lnTo>
                  <a:lnTo>
                    <a:pt x="47244" y="51079"/>
                  </a:lnTo>
                  <a:lnTo>
                    <a:pt x="47244" y="50368"/>
                  </a:lnTo>
                  <a:close/>
                </a:path>
                <a:path w="92075" h="58419">
                  <a:moveTo>
                    <a:pt x="57175" y="6858"/>
                  </a:moveTo>
                  <a:lnTo>
                    <a:pt x="54533" y="6261"/>
                  </a:lnTo>
                  <a:lnTo>
                    <a:pt x="54533" y="7581"/>
                  </a:lnTo>
                  <a:lnTo>
                    <a:pt x="57175" y="6858"/>
                  </a:lnTo>
                  <a:close/>
                </a:path>
                <a:path w="92075" h="58419">
                  <a:moveTo>
                    <a:pt x="62890" y="23583"/>
                  </a:moveTo>
                  <a:lnTo>
                    <a:pt x="62306" y="23241"/>
                  </a:lnTo>
                  <a:lnTo>
                    <a:pt x="60794" y="23622"/>
                  </a:lnTo>
                  <a:lnTo>
                    <a:pt x="62890" y="23583"/>
                  </a:lnTo>
                  <a:close/>
                </a:path>
                <a:path w="92075" h="58419">
                  <a:moveTo>
                    <a:pt x="68160" y="58127"/>
                  </a:moveTo>
                  <a:lnTo>
                    <a:pt x="67754" y="56692"/>
                  </a:lnTo>
                  <a:lnTo>
                    <a:pt x="66560" y="57023"/>
                  </a:lnTo>
                  <a:lnTo>
                    <a:pt x="68160" y="58127"/>
                  </a:lnTo>
                  <a:close/>
                </a:path>
                <a:path w="92075" h="58419">
                  <a:moveTo>
                    <a:pt x="70434" y="41973"/>
                  </a:moveTo>
                  <a:lnTo>
                    <a:pt x="69938" y="40424"/>
                  </a:lnTo>
                  <a:lnTo>
                    <a:pt x="68148" y="40868"/>
                  </a:lnTo>
                  <a:lnTo>
                    <a:pt x="70434" y="41973"/>
                  </a:lnTo>
                  <a:close/>
                </a:path>
                <a:path w="92075" h="58419">
                  <a:moveTo>
                    <a:pt x="73482" y="51092"/>
                  </a:moveTo>
                  <a:lnTo>
                    <a:pt x="73126" y="50038"/>
                  </a:lnTo>
                  <a:lnTo>
                    <a:pt x="71704" y="50050"/>
                  </a:lnTo>
                  <a:lnTo>
                    <a:pt x="72593" y="51092"/>
                  </a:lnTo>
                  <a:lnTo>
                    <a:pt x="73482" y="51092"/>
                  </a:lnTo>
                  <a:close/>
                </a:path>
                <a:path w="92075" h="58419">
                  <a:moveTo>
                    <a:pt x="80772" y="25158"/>
                  </a:moveTo>
                  <a:lnTo>
                    <a:pt x="79057" y="24993"/>
                  </a:lnTo>
                  <a:lnTo>
                    <a:pt x="79781" y="25615"/>
                  </a:lnTo>
                  <a:lnTo>
                    <a:pt x="80772" y="25615"/>
                  </a:lnTo>
                  <a:lnTo>
                    <a:pt x="80772" y="25158"/>
                  </a:lnTo>
                  <a:close/>
                </a:path>
                <a:path w="92075" h="58419">
                  <a:moveTo>
                    <a:pt x="91592" y="40843"/>
                  </a:moveTo>
                  <a:lnTo>
                    <a:pt x="90576" y="39789"/>
                  </a:lnTo>
                  <a:lnTo>
                    <a:pt x="89446" y="40233"/>
                  </a:lnTo>
                  <a:lnTo>
                    <a:pt x="91592" y="40843"/>
                  </a:lnTo>
                  <a:close/>
                </a:path>
              </a:pathLst>
            </a:custGeom>
            <a:solidFill>
              <a:srgbClr val="449D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3" name="object 5203" descr=""/>
            <p:cNvSpPr/>
            <p:nvPr/>
          </p:nvSpPr>
          <p:spPr>
            <a:xfrm>
              <a:off x="1457134" y="3017354"/>
              <a:ext cx="91440" cy="47625"/>
            </a:xfrm>
            <a:custGeom>
              <a:avLst/>
              <a:gdLst/>
              <a:ahLst/>
              <a:cxnLst/>
              <a:rect l="l" t="t" r="r" b="b"/>
              <a:pathLst>
                <a:path w="91440" h="47625">
                  <a:moveTo>
                    <a:pt x="5994" y="13576"/>
                  </a:moveTo>
                  <a:lnTo>
                    <a:pt x="4292" y="8966"/>
                  </a:lnTo>
                  <a:lnTo>
                    <a:pt x="2159" y="9740"/>
                  </a:lnTo>
                  <a:lnTo>
                    <a:pt x="0" y="11620"/>
                  </a:lnTo>
                  <a:lnTo>
                    <a:pt x="4521" y="13639"/>
                  </a:lnTo>
                  <a:lnTo>
                    <a:pt x="5994" y="13576"/>
                  </a:lnTo>
                  <a:close/>
                </a:path>
                <a:path w="91440" h="47625">
                  <a:moveTo>
                    <a:pt x="27444" y="7581"/>
                  </a:moveTo>
                  <a:lnTo>
                    <a:pt x="26873" y="3022"/>
                  </a:lnTo>
                  <a:lnTo>
                    <a:pt x="22186" y="5816"/>
                  </a:lnTo>
                  <a:lnTo>
                    <a:pt x="21856" y="7048"/>
                  </a:lnTo>
                  <a:lnTo>
                    <a:pt x="25019" y="7772"/>
                  </a:lnTo>
                  <a:lnTo>
                    <a:pt x="27444" y="7581"/>
                  </a:lnTo>
                  <a:close/>
                </a:path>
                <a:path w="91440" h="47625">
                  <a:moveTo>
                    <a:pt x="33845" y="15773"/>
                  </a:moveTo>
                  <a:lnTo>
                    <a:pt x="33274" y="11214"/>
                  </a:lnTo>
                  <a:lnTo>
                    <a:pt x="28587" y="14008"/>
                  </a:lnTo>
                  <a:lnTo>
                    <a:pt x="28257" y="15240"/>
                  </a:lnTo>
                  <a:lnTo>
                    <a:pt x="31419" y="15963"/>
                  </a:lnTo>
                  <a:lnTo>
                    <a:pt x="33845" y="15773"/>
                  </a:lnTo>
                  <a:close/>
                </a:path>
                <a:path w="91440" h="47625">
                  <a:moveTo>
                    <a:pt x="36220" y="4610"/>
                  </a:moveTo>
                  <a:lnTo>
                    <a:pt x="34518" y="0"/>
                  </a:lnTo>
                  <a:lnTo>
                    <a:pt x="32385" y="774"/>
                  </a:lnTo>
                  <a:lnTo>
                    <a:pt x="30226" y="2654"/>
                  </a:lnTo>
                  <a:lnTo>
                    <a:pt x="34747" y="4673"/>
                  </a:lnTo>
                  <a:lnTo>
                    <a:pt x="36220" y="4610"/>
                  </a:lnTo>
                  <a:close/>
                </a:path>
                <a:path w="91440" h="47625">
                  <a:moveTo>
                    <a:pt x="39801" y="37922"/>
                  </a:moveTo>
                  <a:lnTo>
                    <a:pt x="39001" y="36893"/>
                  </a:lnTo>
                  <a:lnTo>
                    <a:pt x="36614" y="34582"/>
                  </a:lnTo>
                  <a:lnTo>
                    <a:pt x="34010" y="35737"/>
                  </a:lnTo>
                  <a:lnTo>
                    <a:pt x="35179" y="37376"/>
                  </a:lnTo>
                  <a:lnTo>
                    <a:pt x="36626" y="38265"/>
                  </a:lnTo>
                  <a:lnTo>
                    <a:pt x="38595" y="38341"/>
                  </a:lnTo>
                  <a:lnTo>
                    <a:pt x="39801" y="37922"/>
                  </a:lnTo>
                  <a:close/>
                </a:path>
                <a:path w="91440" h="47625">
                  <a:moveTo>
                    <a:pt x="61163" y="28638"/>
                  </a:moveTo>
                  <a:lnTo>
                    <a:pt x="60591" y="24079"/>
                  </a:lnTo>
                  <a:lnTo>
                    <a:pt x="55905" y="26873"/>
                  </a:lnTo>
                  <a:lnTo>
                    <a:pt x="55575" y="28105"/>
                  </a:lnTo>
                  <a:lnTo>
                    <a:pt x="58737" y="28829"/>
                  </a:lnTo>
                  <a:lnTo>
                    <a:pt x="61163" y="28638"/>
                  </a:lnTo>
                  <a:close/>
                </a:path>
                <a:path w="91440" h="47625">
                  <a:moveTo>
                    <a:pt x="64947" y="10871"/>
                  </a:moveTo>
                  <a:lnTo>
                    <a:pt x="64846" y="9740"/>
                  </a:lnTo>
                  <a:lnTo>
                    <a:pt x="62763" y="8077"/>
                  </a:lnTo>
                  <a:lnTo>
                    <a:pt x="61734" y="9283"/>
                  </a:lnTo>
                  <a:lnTo>
                    <a:pt x="62522" y="10693"/>
                  </a:lnTo>
                  <a:lnTo>
                    <a:pt x="64947" y="10871"/>
                  </a:lnTo>
                  <a:close/>
                </a:path>
                <a:path w="91440" h="47625">
                  <a:moveTo>
                    <a:pt x="78689" y="27343"/>
                  </a:moveTo>
                  <a:lnTo>
                    <a:pt x="76987" y="22733"/>
                  </a:lnTo>
                  <a:lnTo>
                    <a:pt x="74853" y="23507"/>
                  </a:lnTo>
                  <a:lnTo>
                    <a:pt x="72694" y="25387"/>
                  </a:lnTo>
                  <a:lnTo>
                    <a:pt x="77216" y="27419"/>
                  </a:lnTo>
                  <a:lnTo>
                    <a:pt x="78689" y="27343"/>
                  </a:lnTo>
                  <a:close/>
                </a:path>
                <a:path w="91440" h="47625">
                  <a:moveTo>
                    <a:pt x="85445" y="47371"/>
                  </a:moveTo>
                  <a:lnTo>
                    <a:pt x="84874" y="42799"/>
                  </a:lnTo>
                  <a:lnTo>
                    <a:pt x="80187" y="45593"/>
                  </a:lnTo>
                  <a:lnTo>
                    <a:pt x="79857" y="46824"/>
                  </a:lnTo>
                  <a:lnTo>
                    <a:pt x="83019" y="47548"/>
                  </a:lnTo>
                  <a:lnTo>
                    <a:pt x="85445" y="47371"/>
                  </a:lnTo>
                  <a:close/>
                </a:path>
                <a:path w="91440" h="47625">
                  <a:moveTo>
                    <a:pt x="91186" y="28232"/>
                  </a:moveTo>
                  <a:lnTo>
                    <a:pt x="90525" y="27216"/>
                  </a:lnTo>
                  <a:lnTo>
                    <a:pt x="88150" y="26250"/>
                  </a:lnTo>
                  <a:lnTo>
                    <a:pt x="86271" y="28740"/>
                  </a:lnTo>
                  <a:lnTo>
                    <a:pt x="85039" y="29184"/>
                  </a:lnTo>
                  <a:lnTo>
                    <a:pt x="87503" y="30048"/>
                  </a:lnTo>
                  <a:lnTo>
                    <a:pt x="91186" y="28232"/>
                  </a:lnTo>
                  <a:close/>
                </a:path>
              </a:pathLst>
            </a:custGeom>
            <a:solidFill>
              <a:srgbClr val="EEB9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4" name="object 5204" descr=""/>
            <p:cNvSpPr/>
            <p:nvPr/>
          </p:nvSpPr>
          <p:spPr>
            <a:xfrm>
              <a:off x="1473758" y="3019653"/>
              <a:ext cx="57150" cy="40640"/>
            </a:xfrm>
            <a:custGeom>
              <a:avLst/>
              <a:gdLst/>
              <a:ahLst/>
              <a:cxnLst/>
              <a:rect l="l" t="t" r="r" b="b"/>
              <a:pathLst>
                <a:path w="57150" h="40639">
                  <a:moveTo>
                    <a:pt x="4229" y="23444"/>
                  </a:moveTo>
                  <a:lnTo>
                    <a:pt x="774" y="22733"/>
                  </a:lnTo>
                  <a:lnTo>
                    <a:pt x="0" y="23850"/>
                  </a:lnTo>
                  <a:lnTo>
                    <a:pt x="1549" y="25031"/>
                  </a:lnTo>
                  <a:lnTo>
                    <a:pt x="2844" y="24460"/>
                  </a:lnTo>
                  <a:lnTo>
                    <a:pt x="4229" y="23444"/>
                  </a:lnTo>
                  <a:close/>
                </a:path>
                <a:path w="57150" h="40639">
                  <a:moveTo>
                    <a:pt x="29032" y="711"/>
                  </a:moveTo>
                  <a:lnTo>
                    <a:pt x="25577" y="0"/>
                  </a:lnTo>
                  <a:lnTo>
                    <a:pt x="24803" y="1117"/>
                  </a:lnTo>
                  <a:lnTo>
                    <a:pt x="26352" y="2298"/>
                  </a:lnTo>
                  <a:lnTo>
                    <a:pt x="27647" y="1727"/>
                  </a:lnTo>
                  <a:lnTo>
                    <a:pt x="29032" y="711"/>
                  </a:lnTo>
                  <a:close/>
                </a:path>
                <a:path w="57150" h="40639">
                  <a:moveTo>
                    <a:pt x="31394" y="5702"/>
                  </a:moveTo>
                  <a:lnTo>
                    <a:pt x="27940" y="4991"/>
                  </a:lnTo>
                  <a:lnTo>
                    <a:pt x="27165" y="6108"/>
                  </a:lnTo>
                  <a:lnTo>
                    <a:pt x="28714" y="7289"/>
                  </a:lnTo>
                  <a:lnTo>
                    <a:pt x="30010" y="6718"/>
                  </a:lnTo>
                  <a:lnTo>
                    <a:pt x="31394" y="5702"/>
                  </a:lnTo>
                  <a:close/>
                </a:path>
                <a:path w="57150" h="40639">
                  <a:moveTo>
                    <a:pt x="54851" y="38696"/>
                  </a:moveTo>
                  <a:lnTo>
                    <a:pt x="51396" y="37985"/>
                  </a:lnTo>
                  <a:lnTo>
                    <a:pt x="50622" y="39103"/>
                  </a:lnTo>
                  <a:lnTo>
                    <a:pt x="52171" y="40271"/>
                  </a:lnTo>
                  <a:lnTo>
                    <a:pt x="53467" y="39712"/>
                  </a:lnTo>
                  <a:lnTo>
                    <a:pt x="54851" y="38696"/>
                  </a:lnTo>
                  <a:close/>
                </a:path>
                <a:path w="57150" h="40639">
                  <a:moveTo>
                    <a:pt x="56667" y="21539"/>
                  </a:moveTo>
                  <a:lnTo>
                    <a:pt x="53213" y="20828"/>
                  </a:lnTo>
                  <a:lnTo>
                    <a:pt x="52438" y="21945"/>
                  </a:lnTo>
                  <a:lnTo>
                    <a:pt x="53987" y="23126"/>
                  </a:lnTo>
                  <a:lnTo>
                    <a:pt x="55283" y="22555"/>
                  </a:lnTo>
                  <a:lnTo>
                    <a:pt x="56667" y="21539"/>
                  </a:lnTo>
                  <a:close/>
                </a:path>
              </a:pathLst>
            </a:custGeom>
            <a:solidFill>
              <a:srgbClr val="E370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5" name="object 5205" descr=""/>
            <p:cNvSpPr/>
            <p:nvPr/>
          </p:nvSpPr>
          <p:spPr>
            <a:xfrm>
              <a:off x="1546910" y="3053112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774" y="0"/>
                  </a:moveTo>
                  <a:lnTo>
                    <a:pt x="0" y="1117"/>
                  </a:lnTo>
                  <a:lnTo>
                    <a:pt x="1549" y="2286"/>
                  </a:lnTo>
                  <a:lnTo>
                    <a:pt x="2844" y="1727"/>
                  </a:lnTo>
                  <a:lnTo>
                    <a:pt x="4229" y="711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DC8A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6" name="object 5206" descr=""/>
            <p:cNvSpPr/>
            <p:nvPr/>
          </p:nvSpPr>
          <p:spPr>
            <a:xfrm>
              <a:off x="1462849" y="3010382"/>
              <a:ext cx="86360" cy="41910"/>
            </a:xfrm>
            <a:custGeom>
              <a:avLst/>
              <a:gdLst/>
              <a:ahLst/>
              <a:cxnLst/>
              <a:rect l="l" t="t" r="r" b="b"/>
              <a:pathLst>
                <a:path w="86359" h="41910">
                  <a:moveTo>
                    <a:pt x="62306" y="8610"/>
                  </a:moveTo>
                  <a:lnTo>
                    <a:pt x="50863" y="6159"/>
                  </a:lnTo>
                  <a:lnTo>
                    <a:pt x="49047" y="4953"/>
                  </a:lnTo>
                  <a:lnTo>
                    <a:pt x="47561" y="3962"/>
                  </a:lnTo>
                  <a:lnTo>
                    <a:pt x="34734" y="1346"/>
                  </a:lnTo>
                  <a:lnTo>
                    <a:pt x="29171" y="1257"/>
                  </a:lnTo>
                  <a:lnTo>
                    <a:pt x="26911" y="0"/>
                  </a:lnTo>
                  <a:lnTo>
                    <a:pt x="16802" y="12"/>
                  </a:lnTo>
                  <a:lnTo>
                    <a:pt x="18249" y="558"/>
                  </a:lnTo>
                  <a:lnTo>
                    <a:pt x="7277" y="2882"/>
                  </a:lnTo>
                  <a:lnTo>
                    <a:pt x="0" y="8788"/>
                  </a:lnTo>
                  <a:lnTo>
                    <a:pt x="0" y="9232"/>
                  </a:lnTo>
                  <a:lnTo>
                    <a:pt x="5384" y="10883"/>
                  </a:lnTo>
                  <a:lnTo>
                    <a:pt x="10629" y="6705"/>
                  </a:lnTo>
                  <a:lnTo>
                    <a:pt x="26263" y="4953"/>
                  </a:lnTo>
                  <a:lnTo>
                    <a:pt x="33743" y="4953"/>
                  </a:lnTo>
                  <a:lnTo>
                    <a:pt x="40551" y="6248"/>
                  </a:lnTo>
                  <a:lnTo>
                    <a:pt x="48590" y="8928"/>
                  </a:lnTo>
                  <a:lnTo>
                    <a:pt x="56121" y="11252"/>
                  </a:lnTo>
                  <a:lnTo>
                    <a:pt x="61391" y="11417"/>
                  </a:lnTo>
                  <a:lnTo>
                    <a:pt x="62306" y="11049"/>
                  </a:lnTo>
                  <a:lnTo>
                    <a:pt x="62306" y="8610"/>
                  </a:lnTo>
                  <a:close/>
                </a:path>
                <a:path w="86359" h="41910">
                  <a:moveTo>
                    <a:pt x="86080" y="39738"/>
                  </a:moveTo>
                  <a:lnTo>
                    <a:pt x="80352" y="39255"/>
                  </a:lnTo>
                  <a:lnTo>
                    <a:pt x="73266" y="37426"/>
                  </a:lnTo>
                  <a:lnTo>
                    <a:pt x="60413" y="31534"/>
                  </a:lnTo>
                  <a:lnTo>
                    <a:pt x="63195" y="34937"/>
                  </a:lnTo>
                  <a:lnTo>
                    <a:pt x="68237" y="37884"/>
                  </a:lnTo>
                  <a:lnTo>
                    <a:pt x="71780" y="39103"/>
                  </a:lnTo>
                  <a:lnTo>
                    <a:pt x="77203" y="41109"/>
                  </a:lnTo>
                  <a:lnTo>
                    <a:pt x="78867" y="41325"/>
                  </a:lnTo>
                  <a:lnTo>
                    <a:pt x="86080" y="39738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7" name="object 5207" descr=""/>
            <p:cNvSpPr/>
            <p:nvPr/>
          </p:nvSpPr>
          <p:spPr>
            <a:xfrm>
              <a:off x="1533368" y="2782872"/>
              <a:ext cx="78740" cy="39370"/>
            </a:xfrm>
            <a:custGeom>
              <a:avLst/>
              <a:gdLst/>
              <a:ahLst/>
              <a:cxnLst/>
              <a:rect l="l" t="t" r="r" b="b"/>
              <a:pathLst>
                <a:path w="78740" h="39369">
                  <a:moveTo>
                    <a:pt x="55803" y="0"/>
                  </a:moveTo>
                  <a:lnTo>
                    <a:pt x="50088" y="660"/>
                  </a:lnTo>
                  <a:lnTo>
                    <a:pt x="40855" y="2412"/>
                  </a:lnTo>
                  <a:lnTo>
                    <a:pt x="26797" y="7251"/>
                  </a:lnTo>
                  <a:lnTo>
                    <a:pt x="14503" y="16040"/>
                  </a:lnTo>
                  <a:lnTo>
                    <a:pt x="6591" y="18897"/>
                  </a:lnTo>
                  <a:lnTo>
                    <a:pt x="3073" y="23291"/>
                  </a:lnTo>
                  <a:lnTo>
                    <a:pt x="0" y="30975"/>
                  </a:lnTo>
                  <a:lnTo>
                    <a:pt x="7378" y="31191"/>
                  </a:lnTo>
                  <a:lnTo>
                    <a:pt x="11544" y="31889"/>
                  </a:lnTo>
                  <a:lnTo>
                    <a:pt x="14312" y="34429"/>
                  </a:lnTo>
                  <a:lnTo>
                    <a:pt x="14312" y="39052"/>
                  </a:lnTo>
                  <a:lnTo>
                    <a:pt x="18478" y="32588"/>
                  </a:lnTo>
                  <a:lnTo>
                    <a:pt x="23329" y="26809"/>
                  </a:lnTo>
                  <a:lnTo>
                    <a:pt x="26568" y="25184"/>
                  </a:lnTo>
                  <a:lnTo>
                    <a:pt x="30035" y="26568"/>
                  </a:lnTo>
                  <a:lnTo>
                    <a:pt x="43903" y="26809"/>
                  </a:lnTo>
                  <a:lnTo>
                    <a:pt x="45745" y="28879"/>
                  </a:lnTo>
                  <a:lnTo>
                    <a:pt x="51993" y="30962"/>
                  </a:lnTo>
                  <a:lnTo>
                    <a:pt x="55689" y="25412"/>
                  </a:lnTo>
                  <a:lnTo>
                    <a:pt x="63550" y="22186"/>
                  </a:lnTo>
                  <a:lnTo>
                    <a:pt x="67017" y="22186"/>
                  </a:lnTo>
                  <a:lnTo>
                    <a:pt x="73025" y="24955"/>
                  </a:lnTo>
                  <a:lnTo>
                    <a:pt x="73723" y="18021"/>
                  </a:lnTo>
                  <a:lnTo>
                    <a:pt x="78574" y="13855"/>
                  </a:lnTo>
                  <a:lnTo>
                    <a:pt x="78574" y="9232"/>
                  </a:lnTo>
                  <a:lnTo>
                    <a:pt x="75107" y="3924"/>
                  </a:lnTo>
                  <a:lnTo>
                    <a:pt x="74383" y="3035"/>
                  </a:lnTo>
                  <a:lnTo>
                    <a:pt x="73812" y="3289"/>
                  </a:lnTo>
                  <a:lnTo>
                    <a:pt x="72059" y="1981"/>
                  </a:lnTo>
                  <a:lnTo>
                    <a:pt x="68757" y="1320"/>
                  </a:lnTo>
                  <a:lnTo>
                    <a:pt x="65024" y="1104"/>
                  </a:lnTo>
                  <a:lnTo>
                    <a:pt x="60845" y="3289"/>
                  </a:lnTo>
                  <a:lnTo>
                    <a:pt x="58000" y="876"/>
                  </a:lnTo>
                  <a:lnTo>
                    <a:pt x="55803" y="0"/>
                  </a:lnTo>
                  <a:close/>
                </a:path>
              </a:pathLst>
            </a:custGeom>
            <a:solidFill>
              <a:srgbClr val="94BB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8" name="object 5208" descr=""/>
            <p:cNvSpPr/>
            <p:nvPr/>
          </p:nvSpPr>
          <p:spPr>
            <a:xfrm>
              <a:off x="1510817" y="2808059"/>
              <a:ext cx="78105" cy="45085"/>
            </a:xfrm>
            <a:custGeom>
              <a:avLst/>
              <a:gdLst/>
              <a:ahLst/>
              <a:cxnLst/>
              <a:rect l="l" t="t" r="r" b="b"/>
              <a:pathLst>
                <a:path w="78105" h="45085">
                  <a:moveTo>
                    <a:pt x="77774" y="11557"/>
                  </a:moveTo>
                  <a:lnTo>
                    <a:pt x="77089" y="8331"/>
                  </a:lnTo>
                  <a:lnTo>
                    <a:pt x="73850" y="5549"/>
                  </a:lnTo>
                  <a:lnTo>
                    <a:pt x="68300" y="3708"/>
                  </a:lnTo>
                  <a:lnTo>
                    <a:pt x="66459" y="1625"/>
                  </a:lnTo>
                  <a:lnTo>
                    <a:pt x="52590" y="1397"/>
                  </a:lnTo>
                  <a:lnTo>
                    <a:pt x="49123" y="0"/>
                  </a:lnTo>
                  <a:lnTo>
                    <a:pt x="45885" y="1625"/>
                  </a:lnTo>
                  <a:lnTo>
                    <a:pt x="41033" y="7404"/>
                  </a:lnTo>
                  <a:lnTo>
                    <a:pt x="37236" y="13309"/>
                  </a:lnTo>
                  <a:lnTo>
                    <a:pt x="37122" y="14287"/>
                  </a:lnTo>
                  <a:lnTo>
                    <a:pt x="37096" y="13881"/>
                  </a:lnTo>
                  <a:lnTo>
                    <a:pt x="37096" y="13512"/>
                  </a:lnTo>
                  <a:lnTo>
                    <a:pt x="36868" y="13881"/>
                  </a:lnTo>
                  <a:lnTo>
                    <a:pt x="36868" y="9258"/>
                  </a:lnTo>
                  <a:lnTo>
                    <a:pt x="34086" y="6718"/>
                  </a:lnTo>
                  <a:lnTo>
                    <a:pt x="29933" y="6019"/>
                  </a:lnTo>
                  <a:lnTo>
                    <a:pt x="22555" y="5791"/>
                  </a:lnTo>
                  <a:lnTo>
                    <a:pt x="15074" y="7772"/>
                  </a:lnTo>
                  <a:lnTo>
                    <a:pt x="11341" y="9969"/>
                  </a:lnTo>
                  <a:lnTo>
                    <a:pt x="8496" y="14808"/>
                  </a:lnTo>
                  <a:lnTo>
                    <a:pt x="5410" y="18973"/>
                  </a:lnTo>
                  <a:lnTo>
                    <a:pt x="2984" y="24041"/>
                  </a:lnTo>
                  <a:lnTo>
                    <a:pt x="139" y="27762"/>
                  </a:lnTo>
                  <a:lnTo>
                    <a:pt x="584" y="32156"/>
                  </a:lnTo>
                  <a:lnTo>
                    <a:pt x="0" y="33172"/>
                  </a:lnTo>
                  <a:lnTo>
                    <a:pt x="812" y="34442"/>
                  </a:lnTo>
                  <a:lnTo>
                    <a:pt x="4508" y="40919"/>
                  </a:lnTo>
                  <a:lnTo>
                    <a:pt x="4965" y="43230"/>
                  </a:lnTo>
                  <a:lnTo>
                    <a:pt x="6591" y="43929"/>
                  </a:lnTo>
                  <a:lnTo>
                    <a:pt x="19532" y="44843"/>
                  </a:lnTo>
                  <a:lnTo>
                    <a:pt x="21386" y="44157"/>
                  </a:lnTo>
                  <a:lnTo>
                    <a:pt x="26466" y="33286"/>
                  </a:lnTo>
                  <a:lnTo>
                    <a:pt x="31089" y="27051"/>
                  </a:lnTo>
                  <a:lnTo>
                    <a:pt x="37795" y="24028"/>
                  </a:lnTo>
                  <a:lnTo>
                    <a:pt x="41490" y="23114"/>
                  </a:lnTo>
                  <a:lnTo>
                    <a:pt x="44958" y="23812"/>
                  </a:lnTo>
                  <a:lnTo>
                    <a:pt x="54203" y="26581"/>
                  </a:lnTo>
                  <a:lnTo>
                    <a:pt x="59524" y="25895"/>
                  </a:lnTo>
                  <a:lnTo>
                    <a:pt x="62064" y="26352"/>
                  </a:lnTo>
                  <a:lnTo>
                    <a:pt x="66916" y="31203"/>
                  </a:lnTo>
                  <a:lnTo>
                    <a:pt x="69913" y="32829"/>
                  </a:lnTo>
                  <a:lnTo>
                    <a:pt x="76619" y="21043"/>
                  </a:lnTo>
                  <a:lnTo>
                    <a:pt x="77774" y="11557"/>
                  </a:lnTo>
                  <a:close/>
                </a:path>
              </a:pathLst>
            </a:custGeom>
            <a:solidFill>
              <a:srgbClr val="C99B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9" name="object 5209" descr=""/>
            <p:cNvSpPr/>
            <p:nvPr/>
          </p:nvSpPr>
          <p:spPr>
            <a:xfrm>
              <a:off x="1547917" y="282136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27" y="0"/>
                  </a:moveTo>
                  <a:lnTo>
                    <a:pt x="0" y="203"/>
                  </a:lnTo>
                  <a:lnTo>
                    <a:pt x="0" y="1257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4BD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0" name="object 5210" descr=""/>
            <p:cNvSpPr/>
            <p:nvPr/>
          </p:nvSpPr>
          <p:spPr>
            <a:xfrm>
              <a:off x="1529880" y="2805049"/>
              <a:ext cx="106045" cy="79375"/>
            </a:xfrm>
            <a:custGeom>
              <a:avLst/>
              <a:gdLst/>
              <a:ahLst/>
              <a:cxnLst/>
              <a:rect l="l" t="t" r="r" b="b"/>
              <a:pathLst>
                <a:path w="106044" h="79375">
                  <a:moveTo>
                    <a:pt x="105854" y="17106"/>
                  </a:moveTo>
                  <a:lnTo>
                    <a:pt x="98691" y="9486"/>
                  </a:lnTo>
                  <a:lnTo>
                    <a:pt x="96151" y="9017"/>
                  </a:lnTo>
                  <a:lnTo>
                    <a:pt x="87833" y="9944"/>
                  </a:lnTo>
                  <a:lnTo>
                    <a:pt x="87363" y="7861"/>
                  </a:lnTo>
                  <a:lnTo>
                    <a:pt x="84823" y="5321"/>
                  </a:lnTo>
                  <a:lnTo>
                    <a:pt x="76504" y="2781"/>
                  </a:lnTo>
                  <a:lnTo>
                    <a:pt x="70497" y="0"/>
                  </a:lnTo>
                  <a:lnTo>
                    <a:pt x="67030" y="0"/>
                  </a:lnTo>
                  <a:lnTo>
                    <a:pt x="59169" y="3238"/>
                  </a:lnTo>
                  <a:lnTo>
                    <a:pt x="55473" y="8788"/>
                  </a:lnTo>
                  <a:lnTo>
                    <a:pt x="54775" y="8559"/>
                  </a:lnTo>
                  <a:lnTo>
                    <a:pt x="58013" y="11328"/>
                  </a:lnTo>
                  <a:lnTo>
                    <a:pt x="58712" y="14566"/>
                  </a:lnTo>
                  <a:lnTo>
                    <a:pt x="57670" y="23088"/>
                  </a:lnTo>
                  <a:lnTo>
                    <a:pt x="57556" y="24041"/>
                  </a:lnTo>
                  <a:lnTo>
                    <a:pt x="52933" y="25895"/>
                  </a:lnTo>
                  <a:lnTo>
                    <a:pt x="51777" y="27978"/>
                  </a:lnTo>
                  <a:lnTo>
                    <a:pt x="50850" y="35826"/>
                  </a:lnTo>
                  <a:lnTo>
                    <a:pt x="47840" y="34213"/>
                  </a:lnTo>
                  <a:lnTo>
                    <a:pt x="42989" y="29362"/>
                  </a:lnTo>
                  <a:lnTo>
                    <a:pt x="40449" y="28905"/>
                  </a:lnTo>
                  <a:lnTo>
                    <a:pt x="35128" y="29591"/>
                  </a:lnTo>
                  <a:lnTo>
                    <a:pt x="25895" y="26822"/>
                  </a:lnTo>
                  <a:lnTo>
                    <a:pt x="2311" y="47155"/>
                  </a:lnTo>
                  <a:lnTo>
                    <a:pt x="1917" y="47307"/>
                  </a:lnTo>
                  <a:lnTo>
                    <a:pt x="0" y="52705"/>
                  </a:lnTo>
                  <a:lnTo>
                    <a:pt x="2082" y="59410"/>
                  </a:lnTo>
                  <a:lnTo>
                    <a:pt x="3937" y="61950"/>
                  </a:lnTo>
                  <a:lnTo>
                    <a:pt x="7861" y="63106"/>
                  </a:lnTo>
                  <a:lnTo>
                    <a:pt x="13182" y="72580"/>
                  </a:lnTo>
                  <a:lnTo>
                    <a:pt x="15951" y="74663"/>
                  </a:lnTo>
                  <a:lnTo>
                    <a:pt x="24968" y="76746"/>
                  </a:lnTo>
                  <a:lnTo>
                    <a:pt x="28435" y="78130"/>
                  </a:lnTo>
                  <a:lnTo>
                    <a:pt x="31661" y="79286"/>
                  </a:lnTo>
                  <a:lnTo>
                    <a:pt x="38836" y="77203"/>
                  </a:lnTo>
                  <a:lnTo>
                    <a:pt x="48768" y="73050"/>
                  </a:lnTo>
                  <a:lnTo>
                    <a:pt x="51079" y="72580"/>
                  </a:lnTo>
                  <a:lnTo>
                    <a:pt x="56172" y="63334"/>
                  </a:lnTo>
                  <a:lnTo>
                    <a:pt x="62865" y="59182"/>
                  </a:lnTo>
                  <a:lnTo>
                    <a:pt x="58940" y="45999"/>
                  </a:lnTo>
                  <a:lnTo>
                    <a:pt x="61874" y="55829"/>
                  </a:lnTo>
                  <a:lnTo>
                    <a:pt x="65874" y="56400"/>
                  </a:lnTo>
                  <a:lnTo>
                    <a:pt x="73037" y="58712"/>
                  </a:lnTo>
                  <a:lnTo>
                    <a:pt x="77660" y="58712"/>
                  </a:lnTo>
                  <a:lnTo>
                    <a:pt x="82740" y="56400"/>
                  </a:lnTo>
                  <a:lnTo>
                    <a:pt x="86677" y="52476"/>
                  </a:lnTo>
                  <a:lnTo>
                    <a:pt x="88988" y="49009"/>
                  </a:lnTo>
                  <a:lnTo>
                    <a:pt x="90601" y="45770"/>
                  </a:lnTo>
                  <a:lnTo>
                    <a:pt x="85051" y="36982"/>
                  </a:lnTo>
                  <a:lnTo>
                    <a:pt x="85051" y="31089"/>
                  </a:lnTo>
                  <a:lnTo>
                    <a:pt x="85521" y="31203"/>
                  </a:lnTo>
                  <a:lnTo>
                    <a:pt x="90601" y="29591"/>
                  </a:lnTo>
                  <a:lnTo>
                    <a:pt x="91986" y="27508"/>
                  </a:lnTo>
                  <a:lnTo>
                    <a:pt x="90601" y="23114"/>
                  </a:lnTo>
                  <a:lnTo>
                    <a:pt x="93370" y="22885"/>
                  </a:lnTo>
                  <a:lnTo>
                    <a:pt x="97536" y="20802"/>
                  </a:lnTo>
                  <a:lnTo>
                    <a:pt x="94767" y="18262"/>
                  </a:lnTo>
                  <a:lnTo>
                    <a:pt x="98920" y="18961"/>
                  </a:lnTo>
                  <a:lnTo>
                    <a:pt x="102387" y="20345"/>
                  </a:lnTo>
                  <a:lnTo>
                    <a:pt x="105854" y="17106"/>
                  </a:lnTo>
                  <a:close/>
                </a:path>
              </a:pathLst>
            </a:custGeom>
            <a:solidFill>
              <a:srgbClr val="C99B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1" name="object 5211" descr=""/>
            <p:cNvSpPr/>
            <p:nvPr/>
          </p:nvSpPr>
          <p:spPr>
            <a:xfrm>
              <a:off x="1614877" y="2807618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7023" y="0"/>
                  </a:moveTo>
                  <a:lnTo>
                    <a:pt x="4051" y="2146"/>
                  </a:lnTo>
                  <a:lnTo>
                    <a:pt x="1320" y="2578"/>
                  </a:lnTo>
                  <a:lnTo>
                    <a:pt x="0" y="2908"/>
                  </a:lnTo>
                  <a:lnTo>
                    <a:pt x="2374" y="5295"/>
                  </a:lnTo>
                  <a:lnTo>
                    <a:pt x="2844" y="7378"/>
                  </a:lnTo>
                  <a:lnTo>
                    <a:pt x="5156" y="7111"/>
                  </a:lnTo>
                  <a:lnTo>
                    <a:pt x="6743" y="2717"/>
                  </a:lnTo>
                  <a:lnTo>
                    <a:pt x="7226" y="571"/>
                  </a:lnTo>
                  <a:lnTo>
                    <a:pt x="7023" y="0"/>
                  </a:lnTo>
                  <a:close/>
                </a:path>
              </a:pathLst>
            </a:custGeom>
            <a:solidFill>
              <a:srgbClr val="7A2C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2" name="object 5212" descr=""/>
            <p:cNvSpPr/>
            <p:nvPr/>
          </p:nvSpPr>
          <p:spPr>
            <a:xfrm>
              <a:off x="1606397" y="2787853"/>
              <a:ext cx="36830" cy="22860"/>
            </a:xfrm>
            <a:custGeom>
              <a:avLst/>
              <a:gdLst/>
              <a:ahLst/>
              <a:cxnLst/>
              <a:rect l="l" t="t" r="r" b="b"/>
              <a:pathLst>
                <a:path w="36830" h="22860">
                  <a:moveTo>
                    <a:pt x="15506" y="19773"/>
                  </a:moveTo>
                  <a:lnTo>
                    <a:pt x="13436" y="13677"/>
                  </a:lnTo>
                  <a:lnTo>
                    <a:pt x="10464" y="10109"/>
                  </a:lnTo>
                  <a:lnTo>
                    <a:pt x="5943" y="8801"/>
                  </a:lnTo>
                  <a:lnTo>
                    <a:pt x="5537" y="8597"/>
                  </a:lnTo>
                  <a:lnTo>
                    <a:pt x="5537" y="8877"/>
                  </a:lnTo>
                  <a:lnTo>
                    <a:pt x="685" y="13042"/>
                  </a:lnTo>
                  <a:lnTo>
                    <a:pt x="0" y="19977"/>
                  </a:lnTo>
                  <a:lnTo>
                    <a:pt x="8318" y="22517"/>
                  </a:lnTo>
                  <a:lnTo>
                    <a:pt x="8470" y="22682"/>
                  </a:lnTo>
                  <a:lnTo>
                    <a:pt x="9804" y="22352"/>
                  </a:lnTo>
                  <a:lnTo>
                    <a:pt x="12534" y="21920"/>
                  </a:lnTo>
                  <a:lnTo>
                    <a:pt x="15506" y="19773"/>
                  </a:lnTo>
                  <a:close/>
                </a:path>
                <a:path w="36830" h="22860">
                  <a:moveTo>
                    <a:pt x="36283" y="8216"/>
                  </a:moveTo>
                  <a:lnTo>
                    <a:pt x="35445" y="5232"/>
                  </a:lnTo>
                  <a:lnTo>
                    <a:pt x="31762" y="1435"/>
                  </a:lnTo>
                  <a:lnTo>
                    <a:pt x="26530" y="0"/>
                  </a:lnTo>
                  <a:lnTo>
                    <a:pt x="19380" y="114"/>
                  </a:lnTo>
                  <a:lnTo>
                    <a:pt x="15582" y="2743"/>
                  </a:lnTo>
                  <a:lnTo>
                    <a:pt x="13906" y="10236"/>
                  </a:lnTo>
                  <a:lnTo>
                    <a:pt x="13601" y="10490"/>
                  </a:lnTo>
                  <a:lnTo>
                    <a:pt x="13754" y="11061"/>
                  </a:lnTo>
                  <a:lnTo>
                    <a:pt x="20078" y="15163"/>
                  </a:lnTo>
                  <a:lnTo>
                    <a:pt x="22733" y="17030"/>
                  </a:lnTo>
                  <a:lnTo>
                    <a:pt x="24828" y="17322"/>
                  </a:lnTo>
                  <a:lnTo>
                    <a:pt x="29565" y="15951"/>
                  </a:lnTo>
                  <a:lnTo>
                    <a:pt x="32004" y="14452"/>
                  </a:lnTo>
                  <a:lnTo>
                    <a:pt x="33312" y="12611"/>
                  </a:lnTo>
                  <a:lnTo>
                    <a:pt x="36283" y="8216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3" name="object 5213" descr=""/>
            <p:cNvSpPr/>
            <p:nvPr/>
          </p:nvSpPr>
          <p:spPr>
            <a:xfrm>
              <a:off x="1618329" y="2798337"/>
              <a:ext cx="20320" cy="10795"/>
            </a:xfrm>
            <a:custGeom>
              <a:avLst/>
              <a:gdLst/>
              <a:ahLst/>
              <a:cxnLst/>
              <a:rect l="l" t="t" r="r" b="b"/>
              <a:pathLst>
                <a:path w="20319" h="10794">
                  <a:moveTo>
                    <a:pt x="1676" y="0"/>
                  </a:moveTo>
                  <a:lnTo>
                    <a:pt x="0" y="1384"/>
                  </a:lnTo>
                  <a:lnTo>
                    <a:pt x="1511" y="3187"/>
                  </a:lnTo>
                  <a:lnTo>
                    <a:pt x="3771" y="9855"/>
                  </a:lnTo>
                  <a:lnTo>
                    <a:pt x="3657" y="10337"/>
                  </a:lnTo>
                  <a:lnTo>
                    <a:pt x="6388" y="10337"/>
                  </a:lnTo>
                  <a:lnTo>
                    <a:pt x="13766" y="9613"/>
                  </a:lnTo>
                  <a:lnTo>
                    <a:pt x="16624" y="8547"/>
                  </a:lnTo>
                  <a:lnTo>
                    <a:pt x="18757" y="5803"/>
                  </a:lnTo>
                  <a:lnTo>
                    <a:pt x="20078" y="3949"/>
                  </a:lnTo>
                  <a:lnTo>
                    <a:pt x="17640" y="5460"/>
                  </a:lnTo>
                  <a:lnTo>
                    <a:pt x="12890" y="6832"/>
                  </a:lnTo>
                  <a:lnTo>
                    <a:pt x="10807" y="6540"/>
                  </a:lnTo>
                  <a:lnTo>
                    <a:pt x="8153" y="4673"/>
                  </a:lnTo>
                  <a:lnTo>
                    <a:pt x="1828" y="571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9A36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4" name="object 5214" descr=""/>
            <p:cNvSpPr/>
            <p:nvPr/>
          </p:nvSpPr>
          <p:spPr>
            <a:xfrm>
              <a:off x="1631255" y="2801889"/>
              <a:ext cx="20320" cy="15875"/>
            </a:xfrm>
            <a:custGeom>
              <a:avLst/>
              <a:gdLst/>
              <a:ahLst/>
              <a:cxnLst/>
              <a:rect l="l" t="t" r="r" b="b"/>
              <a:pathLst>
                <a:path w="20319" h="15875">
                  <a:moveTo>
                    <a:pt x="14160" y="0"/>
                  </a:moveTo>
                  <a:lnTo>
                    <a:pt x="8216" y="952"/>
                  </a:lnTo>
                  <a:lnTo>
                    <a:pt x="7137" y="419"/>
                  </a:lnTo>
                  <a:lnTo>
                    <a:pt x="5829" y="2260"/>
                  </a:lnTo>
                  <a:lnTo>
                    <a:pt x="3695" y="4991"/>
                  </a:lnTo>
                  <a:lnTo>
                    <a:pt x="838" y="6070"/>
                  </a:lnTo>
                  <a:lnTo>
                    <a:pt x="152" y="6134"/>
                  </a:lnTo>
                  <a:lnTo>
                    <a:pt x="0" y="10464"/>
                  </a:lnTo>
                  <a:lnTo>
                    <a:pt x="101" y="14338"/>
                  </a:lnTo>
                  <a:lnTo>
                    <a:pt x="901" y="14414"/>
                  </a:lnTo>
                  <a:lnTo>
                    <a:pt x="7302" y="15570"/>
                  </a:lnTo>
                  <a:lnTo>
                    <a:pt x="10464" y="14998"/>
                  </a:lnTo>
                  <a:lnTo>
                    <a:pt x="15138" y="11683"/>
                  </a:lnTo>
                  <a:lnTo>
                    <a:pt x="18656" y="8648"/>
                  </a:lnTo>
                  <a:lnTo>
                    <a:pt x="19875" y="4038"/>
                  </a:lnTo>
                  <a:lnTo>
                    <a:pt x="18808" y="1663"/>
                  </a:lnTo>
                  <a:lnTo>
                    <a:pt x="14160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5" name="object 5215" descr=""/>
            <p:cNvSpPr/>
            <p:nvPr/>
          </p:nvSpPr>
          <p:spPr>
            <a:xfrm>
              <a:off x="1631358" y="2810542"/>
              <a:ext cx="19050" cy="12065"/>
            </a:xfrm>
            <a:custGeom>
              <a:avLst/>
              <a:gdLst/>
              <a:ahLst/>
              <a:cxnLst/>
              <a:rect l="l" t="t" r="r" b="b"/>
              <a:pathLst>
                <a:path w="19050" h="12064">
                  <a:moveTo>
                    <a:pt x="18554" y="0"/>
                  </a:moveTo>
                  <a:lnTo>
                    <a:pt x="15036" y="3035"/>
                  </a:lnTo>
                  <a:lnTo>
                    <a:pt x="10363" y="6337"/>
                  </a:lnTo>
                  <a:lnTo>
                    <a:pt x="7200" y="6921"/>
                  </a:lnTo>
                  <a:lnTo>
                    <a:pt x="800" y="5765"/>
                  </a:lnTo>
                  <a:lnTo>
                    <a:pt x="0" y="5689"/>
                  </a:lnTo>
                  <a:lnTo>
                    <a:pt x="25" y="6578"/>
                  </a:lnTo>
                  <a:lnTo>
                    <a:pt x="5372" y="11099"/>
                  </a:lnTo>
                  <a:lnTo>
                    <a:pt x="9893" y="11569"/>
                  </a:lnTo>
                  <a:lnTo>
                    <a:pt x="14058" y="10502"/>
                  </a:lnTo>
                  <a:lnTo>
                    <a:pt x="17754" y="3009"/>
                  </a:lnTo>
                  <a:lnTo>
                    <a:pt x="18554" y="0"/>
                  </a:lnTo>
                  <a:close/>
                </a:path>
              </a:pathLst>
            </a:custGeom>
            <a:solidFill>
              <a:srgbClr val="9A36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6" name="object 5216" descr=""/>
            <p:cNvSpPr/>
            <p:nvPr/>
          </p:nvSpPr>
          <p:spPr>
            <a:xfrm>
              <a:off x="1620061" y="2825713"/>
              <a:ext cx="29209" cy="26670"/>
            </a:xfrm>
            <a:custGeom>
              <a:avLst/>
              <a:gdLst/>
              <a:ahLst/>
              <a:cxnLst/>
              <a:rect l="l" t="t" r="r" b="b"/>
              <a:pathLst>
                <a:path w="29210" h="26669">
                  <a:moveTo>
                    <a:pt x="26034" y="0"/>
                  </a:moveTo>
                  <a:lnTo>
                    <a:pt x="12750" y="9118"/>
                  </a:lnTo>
                  <a:lnTo>
                    <a:pt x="126" y="18135"/>
                  </a:lnTo>
                  <a:lnTo>
                    <a:pt x="0" y="18389"/>
                  </a:lnTo>
                  <a:lnTo>
                    <a:pt x="469" y="19532"/>
                  </a:lnTo>
                  <a:lnTo>
                    <a:pt x="1193" y="20967"/>
                  </a:lnTo>
                  <a:lnTo>
                    <a:pt x="5143" y="23317"/>
                  </a:lnTo>
                  <a:lnTo>
                    <a:pt x="11747" y="26161"/>
                  </a:lnTo>
                  <a:lnTo>
                    <a:pt x="16763" y="25323"/>
                  </a:lnTo>
                  <a:lnTo>
                    <a:pt x="22199" y="22732"/>
                  </a:lnTo>
                  <a:lnTo>
                    <a:pt x="26454" y="16890"/>
                  </a:lnTo>
                  <a:lnTo>
                    <a:pt x="28943" y="13982"/>
                  </a:lnTo>
                  <a:lnTo>
                    <a:pt x="27127" y="1346"/>
                  </a:lnTo>
                  <a:lnTo>
                    <a:pt x="26034" y="0"/>
                  </a:lnTo>
                  <a:close/>
                </a:path>
              </a:pathLst>
            </a:custGeom>
            <a:solidFill>
              <a:srgbClr val="F2F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7" name="object 5217" descr=""/>
            <p:cNvSpPr/>
            <p:nvPr/>
          </p:nvSpPr>
          <p:spPr>
            <a:xfrm>
              <a:off x="1621245" y="2839691"/>
              <a:ext cx="28575" cy="16510"/>
            </a:xfrm>
            <a:custGeom>
              <a:avLst/>
              <a:gdLst/>
              <a:ahLst/>
              <a:cxnLst/>
              <a:rect l="l" t="t" r="r" b="b"/>
              <a:pathLst>
                <a:path w="28575" h="16510">
                  <a:moveTo>
                    <a:pt x="0" y="6985"/>
                  </a:moveTo>
                  <a:lnTo>
                    <a:pt x="1485" y="9956"/>
                  </a:lnTo>
                  <a:lnTo>
                    <a:pt x="3962" y="14160"/>
                  </a:lnTo>
                  <a:lnTo>
                    <a:pt x="4381" y="14439"/>
                  </a:lnTo>
                  <a:lnTo>
                    <a:pt x="9982" y="16116"/>
                  </a:lnTo>
                  <a:lnTo>
                    <a:pt x="16751" y="15189"/>
                  </a:lnTo>
                  <a:lnTo>
                    <a:pt x="21183" y="13766"/>
                  </a:lnTo>
                  <a:lnTo>
                    <a:pt x="23768" y="12179"/>
                  </a:lnTo>
                  <a:lnTo>
                    <a:pt x="10566" y="12179"/>
                  </a:lnTo>
                  <a:lnTo>
                    <a:pt x="3962" y="9347"/>
                  </a:lnTo>
                  <a:lnTo>
                    <a:pt x="0" y="6985"/>
                  </a:lnTo>
                  <a:close/>
                </a:path>
                <a:path w="28575" h="16510">
                  <a:moveTo>
                    <a:pt x="27762" y="0"/>
                  </a:moveTo>
                  <a:lnTo>
                    <a:pt x="25272" y="2908"/>
                  </a:lnTo>
                  <a:lnTo>
                    <a:pt x="21005" y="8763"/>
                  </a:lnTo>
                  <a:lnTo>
                    <a:pt x="15582" y="11353"/>
                  </a:lnTo>
                  <a:lnTo>
                    <a:pt x="10566" y="12179"/>
                  </a:lnTo>
                  <a:lnTo>
                    <a:pt x="23768" y="12179"/>
                  </a:lnTo>
                  <a:lnTo>
                    <a:pt x="25526" y="11099"/>
                  </a:lnTo>
                  <a:lnTo>
                    <a:pt x="27698" y="8255"/>
                  </a:lnTo>
                  <a:lnTo>
                    <a:pt x="28359" y="4241"/>
                  </a:lnTo>
                  <a:lnTo>
                    <a:pt x="27762" y="0"/>
                  </a:lnTo>
                  <a:close/>
                </a:path>
              </a:pathLst>
            </a:custGeom>
            <a:solidFill>
              <a:srgbClr val="ECB3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8" name="object 5218" descr=""/>
            <p:cNvSpPr/>
            <p:nvPr/>
          </p:nvSpPr>
          <p:spPr>
            <a:xfrm>
              <a:off x="1509880" y="2780238"/>
              <a:ext cx="156845" cy="114300"/>
            </a:xfrm>
            <a:custGeom>
              <a:avLst/>
              <a:gdLst/>
              <a:ahLst/>
              <a:cxnLst/>
              <a:rect l="l" t="t" r="r" b="b"/>
              <a:pathLst>
                <a:path w="156844" h="114300">
                  <a:moveTo>
                    <a:pt x="3619" y="65532"/>
                  </a:moveTo>
                  <a:lnTo>
                    <a:pt x="3047" y="66230"/>
                  </a:lnTo>
                  <a:lnTo>
                    <a:pt x="1308" y="70129"/>
                  </a:lnTo>
                  <a:lnTo>
                    <a:pt x="0" y="79248"/>
                  </a:lnTo>
                  <a:lnTo>
                    <a:pt x="2616" y="90970"/>
                  </a:lnTo>
                  <a:lnTo>
                    <a:pt x="34518" y="112458"/>
                  </a:lnTo>
                  <a:lnTo>
                    <a:pt x="44716" y="113982"/>
                  </a:lnTo>
                  <a:lnTo>
                    <a:pt x="53835" y="113322"/>
                  </a:lnTo>
                  <a:lnTo>
                    <a:pt x="72504" y="109423"/>
                  </a:lnTo>
                  <a:lnTo>
                    <a:pt x="90512" y="104648"/>
                  </a:lnTo>
                  <a:lnTo>
                    <a:pt x="92138" y="104089"/>
                  </a:lnTo>
                  <a:lnTo>
                    <a:pt x="51676" y="104089"/>
                  </a:lnTo>
                  <a:lnTo>
                    <a:pt x="48437" y="102933"/>
                  </a:lnTo>
                  <a:lnTo>
                    <a:pt x="44970" y="101549"/>
                  </a:lnTo>
                  <a:lnTo>
                    <a:pt x="35953" y="99466"/>
                  </a:lnTo>
                  <a:lnTo>
                    <a:pt x="33185" y="97396"/>
                  </a:lnTo>
                  <a:lnTo>
                    <a:pt x="27863" y="87909"/>
                  </a:lnTo>
                  <a:lnTo>
                    <a:pt x="23939" y="86753"/>
                  </a:lnTo>
                  <a:lnTo>
                    <a:pt x="22085" y="84213"/>
                  </a:lnTo>
                  <a:lnTo>
                    <a:pt x="20002" y="77508"/>
                  </a:lnTo>
                  <a:lnTo>
                    <a:pt x="21726" y="72656"/>
                  </a:lnTo>
                  <a:lnTo>
                    <a:pt x="20472" y="72656"/>
                  </a:lnTo>
                  <a:lnTo>
                    <a:pt x="7531" y="71729"/>
                  </a:lnTo>
                  <a:lnTo>
                    <a:pt x="5905" y="71043"/>
                  </a:lnTo>
                  <a:lnTo>
                    <a:pt x="5448" y="68732"/>
                  </a:lnTo>
                  <a:lnTo>
                    <a:pt x="3619" y="65532"/>
                  </a:lnTo>
                  <a:close/>
                </a:path>
                <a:path w="156844" h="114300">
                  <a:moveTo>
                    <a:pt x="81876" y="80645"/>
                  </a:moveTo>
                  <a:lnTo>
                    <a:pt x="82742" y="83527"/>
                  </a:lnTo>
                  <a:lnTo>
                    <a:pt x="82818" y="84023"/>
                  </a:lnTo>
                  <a:lnTo>
                    <a:pt x="76174" y="88150"/>
                  </a:lnTo>
                  <a:lnTo>
                    <a:pt x="71081" y="97396"/>
                  </a:lnTo>
                  <a:lnTo>
                    <a:pt x="68783" y="97853"/>
                  </a:lnTo>
                  <a:lnTo>
                    <a:pt x="58839" y="102006"/>
                  </a:lnTo>
                  <a:lnTo>
                    <a:pt x="51676" y="104089"/>
                  </a:lnTo>
                  <a:lnTo>
                    <a:pt x="92138" y="104089"/>
                  </a:lnTo>
                  <a:lnTo>
                    <a:pt x="105702" y="99428"/>
                  </a:lnTo>
                  <a:lnTo>
                    <a:pt x="120903" y="91401"/>
                  </a:lnTo>
                  <a:lnTo>
                    <a:pt x="133104" y="83985"/>
                  </a:lnTo>
                  <a:lnTo>
                    <a:pt x="133657" y="83527"/>
                  </a:lnTo>
                  <a:lnTo>
                    <a:pt x="93040" y="83527"/>
                  </a:lnTo>
                  <a:lnTo>
                    <a:pt x="85877" y="81216"/>
                  </a:lnTo>
                  <a:lnTo>
                    <a:pt x="81876" y="80645"/>
                  </a:lnTo>
                  <a:close/>
                </a:path>
                <a:path w="156844" h="114300">
                  <a:moveTo>
                    <a:pt x="105067" y="55905"/>
                  </a:moveTo>
                  <a:lnTo>
                    <a:pt x="105067" y="61798"/>
                  </a:lnTo>
                  <a:lnTo>
                    <a:pt x="110616" y="70573"/>
                  </a:lnTo>
                  <a:lnTo>
                    <a:pt x="108940" y="73888"/>
                  </a:lnTo>
                  <a:lnTo>
                    <a:pt x="106679" y="77279"/>
                  </a:lnTo>
                  <a:lnTo>
                    <a:pt x="102755" y="81216"/>
                  </a:lnTo>
                  <a:lnTo>
                    <a:pt x="97662" y="83527"/>
                  </a:lnTo>
                  <a:lnTo>
                    <a:pt x="133657" y="83527"/>
                  </a:lnTo>
                  <a:lnTo>
                    <a:pt x="143040" y="75780"/>
                  </a:lnTo>
                  <a:lnTo>
                    <a:pt x="143226" y="75565"/>
                  </a:lnTo>
                  <a:lnTo>
                    <a:pt x="121348" y="75565"/>
                  </a:lnTo>
                  <a:lnTo>
                    <a:pt x="115747" y="73888"/>
                  </a:lnTo>
                  <a:lnTo>
                    <a:pt x="115239" y="73558"/>
                  </a:lnTo>
                  <a:lnTo>
                    <a:pt x="109893" y="64363"/>
                  </a:lnTo>
                  <a:lnTo>
                    <a:pt x="110312" y="63614"/>
                  </a:lnTo>
                  <a:lnTo>
                    <a:pt x="120929" y="56019"/>
                  </a:lnTo>
                  <a:lnTo>
                    <a:pt x="105524" y="56019"/>
                  </a:lnTo>
                  <a:lnTo>
                    <a:pt x="105067" y="55905"/>
                  </a:lnTo>
                  <a:close/>
                </a:path>
                <a:path w="156844" h="114300">
                  <a:moveTo>
                    <a:pt x="155271" y="45478"/>
                  </a:moveTo>
                  <a:lnTo>
                    <a:pt x="136220" y="45478"/>
                  </a:lnTo>
                  <a:lnTo>
                    <a:pt x="137312" y="46812"/>
                  </a:lnTo>
                  <a:lnTo>
                    <a:pt x="139527" y="62318"/>
                  </a:lnTo>
                  <a:lnTo>
                    <a:pt x="121348" y="75565"/>
                  </a:lnTo>
                  <a:lnTo>
                    <a:pt x="143226" y="75565"/>
                  </a:lnTo>
                  <a:lnTo>
                    <a:pt x="149986" y="67741"/>
                  </a:lnTo>
                  <a:lnTo>
                    <a:pt x="151282" y="62318"/>
                  </a:lnTo>
                  <a:lnTo>
                    <a:pt x="150850" y="59283"/>
                  </a:lnTo>
                  <a:lnTo>
                    <a:pt x="154978" y="48425"/>
                  </a:lnTo>
                  <a:lnTo>
                    <a:pt x="155271" y="45478"/>
                  </a:lnTo>
                  <a:close/>
                </a:path>
                <a:path w="156844" h="114300">
                  <a:moveTo>
                    <a:pt x="21920" y="72110"/>
                  </a:moveTo>
                  <a:lnTo>
                    <a:pt x="20472" y="72656"/>
                  </a:lnTo>
                  <a:lnTo>
                    <a:pt x="21726" y="72656"/>
                  </a:lnTo>
                  <a:lnTo>
                    <a:pt x="21920" y="72110"/>
                  </a:lnTo>
                  <a:close/>
                </a:path>
                <a:path w="156844" h="114300">
                  <a:moveTo>
                    <a:pt x="114769" y="43078"/>
                  </a:moveTo>
                  <a:lnTo>
                    <a:pt x="117551" y="45618"/>
                  </a:lnTo>
                  <a:lnTo>
                    <a:pt x="113385" y="47701"/>
                  </a:lnTo>
                  <a:lnTo>
                    <a:pt x="110616" y="47929"/>
                  </a:lnTo>
                  <a:lnTo>
                    <a:pt x="112001" y="52324"/>
                  </a:lnTo>
                  <a:lnTo>
                    <a:pt x="110616" y="54394"/>
                  </a:lnTo>
                  <a:lnTo>
                    <a:pt x="105524" y="56019"/>
                  </a:lnTo>
                  <a:lnTo>
                    <a:pt x="120929" y="56019"/>
                  </a:lnTo>
                  <a:lnTo>
                    <a:pt x="122935" y="54584"/>
                  </a:lnTo>
                  <a:lnTo>
                    <a:pt x="136220" y="45478"/>
                  </a:lnTo>
                  <a:lnTo>
                    <a:pt x="155271" y="45478"/>
                  </a:lnTo>
                  <a:lnTo>
                    <a:pt x="155302" y="45161"/>
                  </a:lnTo>
                  <a:lnTo>
                    <a:pt x="122402" y="45161"/>
                  </a:lnTo>
                  <a:lnTo>
                    <a:pt x="118935" y="43764"/>
                  </a:lnTo>
                  <a:lnTo>
                    <a:pt x="114769" y="43078"/>
                  </a:lnTo>
                  <a:close/>
                </a:path>
                <a:path w="156844" h="114300">
                  <a:moveTo>
                    <a:pt x="121419" y="33832"/>
                  </a:moveTo>
                  <a:lnTo>
                    <a:pt x="116154" y="33832"/>
                  </a:lnTo>
                  <a:lnTo>
                    <a:pt x="118706" y="34290"/>
                  </a:lnTo>
                  <a:lnTo>
                    <a:pt x="125869" y="41922"/>
                  </a:lnTo>
                  <a:lnTo>
                    <a:pt x="122402" y="45161"/>
                  </a:lnTo>
                  <a:lnTo>
                    <a:pt x="155302" y="45161"/>
                  </a:lnTo>
                  <a:lnTo>
                    <a:pt x="155630" y="41871"/>
                  </a:lnTo>
                  <a:lnTo>
                    <a:pt x="131368" y="41871"/>
                  </a:lnTo>
                  <a:lnTo>
                    <a:pt x="126847" y="41402"/>
                  </a:lnTo>
                  <a:lnTo>
                    <a:pt x="121500" y="36880"/>
                  </a:lnTo>
                  <a:lnTo>
                    <a:pt x="121419" y="33832"/>
                  </a:lnTo>
                  <a:close/>
                </a:path>
                <a:path w="156844" h="114300">
                  <a:moveTo>
                    <a:pt x="153760" y="21653"/>
                  </a:moveTo>
                  <a:lnTo>
                    <a:pt x="135534" y="21653"/>
                  </a:lnTo>
                  <a:lnTo>
                    <a:pt x="140182" y="23317"/>
                  </a:lnTo>
                  <a:lnTo>
                    <a:pt x="141249" y="25692"/>
                  </a:lnTo>
                  <a:lnTo>
                    <a:pt x="139230" y="33312"/>
                  </a:lnTo>
                  <a:lnTo>
                    <a:pt x="135534" y="40805"/>
                  </a:lnTo>
                  <a:lnTo>
                    <a:pt x="131368" y="41871"/>
                  </a:lnTo>
                  <a:lnTo>
                    <a:pt x="155630" y="41871"/>
                  </a:lnTo>
                  <a:lnTo>
                    <a:pt x="156273" y="35407"/>
                  </a:lnTo>
                  <a:lnTo>
                    <a:pt x="155193" y="25425"/>
                  </a:lnTo>
                  <a:lnTo>
                    <a:pt x="153760" y="21653"/>
                  </a:lnTo>
                  <a:close/>
                </a:path>
                <a:path w="156844" h="114300">
                  <a:moveTo>
                    <a:pt x="121526" y="27787"/>
                  </a:moveTo>
                  <a:lnTo>
                    <a:pt x="114833" y="28435"/>
                  </a:lnTo>
                  <a:lnTo>
                    <a:pt x="112115" y="28435"/>
                  </a:lnTo>
                  <a:lnTo>
                    <a:pt x="111747" y="30099"/>
                  </a:lnTo>
                  <a:lnTo>
                    <a:pt x="110147" y="34493"/>
                  </a:lnTo>
                  <a:lnTo>
                    <a:pt x="116154" y="33832"/>
                  </a:lnTo>
                  <a:lnTo>
                    <a:pt x="121419" y="33832"/>
                  </a:lnTo>
                  <a:lnTo>
                    <a:pt x="121526" y="27787"/>
                  </a:lnTo>
                  <a:close/>
                </a:path>
                <a:path w="156844" h="114300">
                  <a:moveTo>
                    <a:pt x="147302" y="7607"/>
                  </a:moveTo>
                  <a:lnTo>
                    <a:pt x="123050" y="7607"/>
                  </a:lnTo>
                  <a:lnTo>
                    <a:pt x="128282" y="9029"/>
                  </a:lnTo>
                  <a:lnTo>
                    <a:pt x="131965" y="12839"/>
                  </a:lnTo>
                  <a:lnTo>
                    <a:pt x="132803" y="15811"/>
                  </a:lnTo>
                  <a:lnTo>
                    <a:pt x="129832" y="20218"/>
                  </a:lnTo>
                  <a:lnTo>
                    <a:pt x="128511" y="22072"/>
                  </a:lnTo>
                  <a:lnTo>
                    <a:pt x="129590" y="22606"/>
                  </a:lnTo>
                  <a:lnTo>
                    <a:pt x="135534" y="21653"/>
                  </a:lnTo>
                  <a:lnTo>
                    <a:pt x="153760" y="21653"/>
                  </a:lnTo>
                  <a:lnTo>
                    <a:pt x="151066" y="14566"/>
                  </a:lnTo>
                  <a:lnTo>
                    <a:pt x="147302" y="7607"/>
                  </a:lnTo>
                  <a:close/>
                </a:path>
                <a:path w="156844" h="114300">
                  <a:moveTo>
                    <a:pt x="128714" y="0"/>
                  </a:moveTo>
                  <a:lnTo>
                    <a:pt x="118389" y="0"/>
                  </a:lnTo>
                  <a:lnTo>
                    <a:pt x="102577" y="3517"/>
                  </a:lnTo>
                  <a:lnTo>
                    <a:pt x="97866" y="5664"/>
                  </a:lnTo>
                  <a:lnTo>
                    <a:pt x="98590" y="6553"/>
                  </a:lnTo>
                  <a:lnTo>
                    <a:pt x="102057" y="11874"/>
                  </a:lnTo>
                  <a:lnTo>
                    <a:pt x="102057" y="16205"/>
                  </a:lnTo>
                  <a:lnTo>
                    <a:pt x="102463" y="16408"/>
                  </a:lnTo>
                  <a:lnTo>
                    <a:pt x="106984" y="17716"/>
                  </a:lnTo>
                  <a:lnTo>
                    <a:pt x="108445" y="19481"/>
                  </a:lnTo>
                  <a:lnTo>
                    <a:pt x="110426" y="17843"/>
                  </a:lnTo>
                  <a:lnTo>
                    <a:pt x="112102" y="10337"/>
                  </a:lnTo>
                  <a:lnTo>
                    <a:pt x="115900" y="7721"/>
                  </a:lnTo>
                  <a:lnTo>
                    <a:pt x="123050" y="7607"/>
                  </a:lnTo>
                  <a:lnTo>
                    <a:pt x="147302" y="7607"/>
                  </a:lnTo>
                  <a:lnTo>
                    <a:pt x="146189" y="5549"/>
                  </a:lnTo>
                  <a:lnTo>
                    <a:pt x="137502" y="1752"/>
                  </a:lnTo>
                  <a:lnTo>
                    <a:pt x="12871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9" name="object 5219" descr=""/>
            <p:cNvSpPr/>
            <p:nvPr/>
          </p:nvSpPr>
          <p:spPr>
            <a:xfrm>
              <a:off x="1504807" y="2785795"/>
              <a:ext cx="170180" cy="117475"/>
            </a:xfrm>
            <a:custGeom>
              <a:avLst/>
              <a:gdLst/>
              <a:ahLst/>
              <a:cxnLst/>
              <a:rect l="l" t="t" r="r" b="b"/>
              <a:pathLst>
                <a:path w="170180" h="117475">
                  <a:moveTo>
                    <a:pt x="6019" y="55422"/>
                  </a:moveTo>
                  <a:lnTo>
                    <a:pt x="2857" y="61226"/>
                  </a:lnTo>
                  <a:lnTo>
                    <a:pt x="660" y="68033"/>
                  </a:lnTo>
                  <a:lnTo>
                    <a:pt x="0" y="78574"/>
                  </a:lnTo>
                  <a:lnTo>
                    <a:pt x="2197" y="90004"/>
                  </a:lnTo>
                  <a:lnTo>
                    <a:pt x="37795" y="115481"/>
                  </a:lnTo>
                  <a:lnTo>
                    <a:pt x="60629" y="117246"/>
                  </a:lnTo>
                  <a:lnTo>
                    <a:pt x="72504" y="116586"/>
                  </a:lnTo>
                  <a:lnTo>
                    <a:pt x="79971" y="115265"/>
                  </a:lnTo>
                  <a:lnTo>
                    <a:pt x="86334" y="113728"/>
                  </a:lnTo>
                  <a:lnTo>
                    <a:pt x="99301" y="109550"/>
                  </a:lnTo>
                  <a:lnTo>
                    <a:pt x="101674" y="108419"/>
                  </a:lnTo>
                  <a:lnTo>
                    <a:pt x="49784" y="108419"/>
                  </a:lnTo>
                  <a:lnTo>
                    <a:pt x="39585" y="106895"/>
                  </a:lnTo>
                  <a:lnTo>
                    <a:pt x="7683" y="85420"/>
                  </a:lnTo>
                  <a:lnTo>
                    <a:pt x="5079" y="73698"/>
                  </a:lnTo>
                  <a:lnTo>
                    <a:pt x="6375" y="64579"/>
                  </a:lnTo>
                  <a:lnTo>
                    <a:pt x="8115" y="60667"/>
                  </a:lnTo>
                  <a:lnTo>
                    <a:pt x="8699" y="59982"/>
                  </a:lnTo>
                  <a:lnTo>
                    <a:pt x="6756" y="56603"/>
                  </a:lnTo>
                  <a:lnTo>
                    <a:pt x="6019" y="55422"/>
                  </a:lnTo>
                  <a:close/>
                </a:path>
                <a:path w="170180" h="117475">
                  <a:moveTo>
                    <a:pt x="151257" y="0"/>
                  </a:moveTo>
                  <a:lnTo>
                    <a:pt x="156146" y="9017"/>
                  </a:lnTo>
                  <a:lnTo>
                    <a:pt x="160261" y="19862"/>
                  </a:lnTo>
                  <a:lnTo>
                    <a:pt x="161353" y="29845"/>
                  </a:lnTo>
                  <a:lnTo>
                    <a:pt x="160045" y="42875"/>
                  </a:lnTo>
                  <a:lnTo>
                    <a:pt x="155930" y="53721"/>
                  </a:lnTo>
                  <a:lnTo>
                    <a:pt x="156362" y="56769"/>
                  </a:lnTo>
                  <a:lnTo>
                    <a:pt x="125971" y="85852"/>
                  </a:lnTo>
                  <a:lnTo>
                    <a:pt x="77571" y="103860"/>
                  </a:lnTo>
                  <a:lnTo>
                    <a:pt x="49784" y="108419"/>
                  </a:lnTo>
                  <a:lnTo>
                    <a:pt x="101674" y="108419"/>
                  </a:lnTo>
                  <a:lnTo>
                    <a:pt x="117754" y="100761"/>
                  </a:lnTo>
                  <a:lnTo>
                    <a:pt x="131152" y="94170"/>
                  </a:lnTo>
                  <a:lnTo>
                    <a:pt x="134670" y="93510"/>
                  </a:lnTo>
                  <a:lnTo>
                    <a:pt x="161251" y="63195"/>
                  </a:lnTo>
                  <a:lnTo>
                    <a:pt x="169811" y="38811"/>
                  </a:lnTo>
                  <a:lnTo>
                    <a:pt x="169595" y="28930"/>
                  </a:lnTo>
                  <a:lnTo>
                    <a:pt x="166306" y="16408"/>
                  </a:lnTo>
                  <a:lnTo>
                    <a:pt x="159931" y="6083"/>
                  </a:lnTo>
                  <a:lnTo>
                    <a:pt x="153123" y="812"/>
                  </a:lnTo>
                  <a:lnTo>
                    <a:pt x="15125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0" name="object 5220" descr=""/>
            <p:cNvSpPr/>
            <p:nvPr/>
          </p:nvSpPr>
          <p:spPr>
            <a:xfrm>
              <a:off x="1503146" y="2778201"/>
              <a:ext cx="173355" cy="132715"/>
            </a:xfrm>
            <a:custGeom>
              <a:avLst/>
              <a:gdLst/>
              <a:ahLst/>
              <a:cxnLst/>
              <a:rect l="l" t="t" r="r" b="b"/>
              <a:pathLst>
                <a:path w="173355" h="132714">
                  <a:moveTo>
                    <a:pt x="20040" y="51219"/>
                  </a:moveTo>
                  <a:lnTo>
                    <a:pt x="19392" y="51028"/>
                  </a:lnTo>
                  <a:lnTo>
                    <a:pt x="18846" y="51422"/>
                  </a:lnTo>
                  <a:lnTo>
                    <a:pt x="17957" y="50152"/>
                  </a:lnTo>
                  <a:lnTo>
                    <a:pt x="17183" y="49822"/>
                  </a:lnTo>
                  <a:lnTo>
                    <a:pt x="16370" y="49923"/>
                  </a:lnTo>
                  <a:lnTo>
                    <a:pt x="16141" y="49961"/>
                  </a:lnTo>
                  <a:lnTo>
                    <a:pt x="15887" y="50177"/>
                  </a:lnTo>
                  <a:lnTo>
                    <a:pt x="15748" y="50393"/>
                  </a:lnTo>
                  <a:lnTo>
                    <a:pt x="15722" y="50825"/>
                  </a:lnTo>
                  <a:lnTo>
                    <a:pt x="16535" y="51879"/>
                  </a:lnTo>
                  <a:lnTo>
                    <a:pt x="17500" y="52387"/>
                  </a:lnTo>
                  <a:lnTo>
                    <a:pt x="19316" y="52654"/>
                  </a:lnTo>
                  <a:lnTo>
                    <a:pt x="19583" y="52387"/>
                  </a:lnTo>
                  <a:lnTo>
                    <a:pt x="20040" y="51219"/>
                  </a:lnTo>
                  <a:close/>
                </a:path>
                <a:path w="173355" h="132714">
                  <a:moveTo>
                    <a:pt x="21615" y="53924"/>
                  </a:moveTo>
                  <a:lnTo>
                    <a:pt x="21501" y="53568"/>
                  </a:lnTo>
                  <a:lnTo>
                    <a:pt x="21475" y="53098"/>
                  </a:lnTo>
                  <a:lnTo>
                    <a:pt x="20218" y="53657"/>
                  </a:lnTo>
                  <a:lnTo>
                    <a:pt x="17284" y="56210"/>
                  </a:lnTo>
                  <a:lnTo>
                    <a:pt x="17284" y="56527"/>
                  </a:lnTo>
                  <a:lnTo>
                    <a:pt x="17564" y="56819"/>
                  </a:lnTo>
                  <a:lnTo>
                    <a:pt x="17830" y="56946"/>
                  </a:lnTo>
                  <a:lnTo>
                    <a:pt x="18084" y="56984"/>
                  </a:lnTo>
                  <a:lnTo>
                    <a:pt x="18262" y="57023"/>
                  </a:lnTo>
                  <a:lnTo>
                    <a:pt x="18529" y="56946"/>
                  </a:lnTo>
                  <a:lnTo>
                    <a:pt x="19634" y="55918"/>
                  </a:lnTo>
                  <a:lnTo>
                    <a:pt x="20586" y="55003"/>
                  </a:lnTo>
                  <a:lnTo>
                    <a:pt x="21501" y="54051"/>
                  </a:lnTo>
                  <a:lnTo>
                    <a:pt x="21615" y="53924"/>
                  </a:lnTo>
                  <a:close/>
                </a:path>
                <a:path w="173355" h="132714">
                  <a:moveTo>
                    <a:pt x="21742" y="63639"/>
                  </a:moveTo>
                  <a:lnTo>
                    <a:pt x="19037" y="62636"/>
                  </a:lnTo>
                  <a:lnTo>
                    <a:pt x="18694" y="62204"/>
                  </a:lnTo>
                  <a:lnTo>
                    <a:pt x="18313" y="59347"/>
                  </a:lnTo>
                  <a:lnTo>
                    <a:pt x="18707" y="59270"/>
                  </a:lnTo>
                  <a:lnTo>
                    <a:pt x="19507" y="59143"/>
                  </a:lnTo>
                  <a:lnTo>
                    <a:pt x="19405" y="59880"/>
                  </a:lnTo>
                  <a:lnTo>
                    <a:pt x="19786" y="59905"/>
                  </a:lnTo>
                  <a:lnTo>
                    <a:pt x="20193" y="59994"/>
                  </a:lnTo>
                  <a:lnTo>
                    <a:pt x="20777" y="59842"/>
                  </a:lnTo>
                  <a:lnTo>
                    <a:pt x="20929" y="59499"/>
                  </a:lnTo>
                  <a:lnTo>
                    <a:pt x="21183" y="59207"/>
                  </a:lnTo>
                  <a:lnTo>
                    <a:pt x="20485" y="58978"/>
                  </a:lnTo>
                  <a:lnTo>
                    <a:pt x="20104" y="58915"/>
                  </a:lnTo>
                  <a:lnTo>
                    <a:pt x="20447" y="58496"/>
                  </a:lnTo>
                  <a:lnTo>
                    <a:pt x="20612" y="57797"/>
                  </a:lnTo>
                  <a:lnTo>
                    <a:pt x="20396" y="57696"/>
                  </a:lnTo>
                  <a:lnTo>
                    <a:pt x="20142" y="57505"/>
                  </a:lnTo>
                  <a:lnTo>
                    <a:pt x="19024" y="58267"/>
                  </a:lnTo>
                  <a:lnTo>
                    <a:pt x="17983" y="58966"/>
                  </a:lnTo>
                  <a:lnTo>
                    <a:pt x="16598" y="60121"/>
                  </a:lnTo>
                  <a:lnTo>
                    <a:pt x="16560" y="60756"/>
                  </a:lnTo>
                  <a:lnTo>
                    <a:pt x="16852" y="62661"/>
                  </a:lnTo>
                  <a:lnTo>
                    <a:pt x="17703" y="63538"/>
                  </a:lnTo>
                  <a:lnTo>
                    <a:pt x="18796" y="64046"/>
                  </a:lnTo>
                  <a:lnTo>
                    <a:pt x="19735" y="64503"/>
                  </a:lnTo>
                  <a:lnTo>
                    <a:pt x="20789" y="64427"/>
                  </a:lnTo>
                  <a:lnTo>
                    <a:pt x="21742" y="63639"/>
                  </a:lnTo>
                  <a:close/>
                </a:path>
                <a:path w="173355" h="132714">
                  <a:moveTo>
                    <a:pt x="22885" y="126390"/>
                  </a:moveTo>
                  <a:lnTo>
                    <a:pt x="22707" y="125793"/>
                  </a:lnTo>
                  <a:lnTo>
                    <a:pt x="22352" y="125653"/>
                  </a:lnTo>
                  <a:lnTo>
                    <a:pt x="22098" y="125564"/>
                  </a:lnTo>
                  <a:lnTo>
                    <a:pt x="21831" y="125514"/>
                  </a:lnTo>
                  <a:lnTo>
                    <a:pt x="20662" y="125488"/>
                  </a:lnTo>
                  <a:lnTo>
                    <a:pt x="20231" y="125679"/>
                  </a:lnTo>
                  <a:lnTo>
                    <a:pt x="19723" y="126276"/>
                  </a:lnTo>
                  <a:lnTo>
                    <a:pt x="19329" y="126720"/>
                  </a:lnTo>
                  <a:lnTo>
                    <a:pt x="19469" y="127406"/>
                  </a:lnTo>
                  <a:lnTo>
                    <a:pt x="20904" y="128104"/>
                  </a:lnTo>
                  <a:lnTo>
                    <a:pt x="22199" y="127647"/>
                  </a:lnTo>
                  <a:lnTo>
                    <a:pt x="22707" y="126733"/>
                  </a:lnTo>
                  <a:lnTo>
                    <a:pt x="22885" y="126390"/>
                  </a:lnTo>
                  <a:close/>
                </a:path>
                <a:path w="173355" h="132714">
                  <a:moveTo>
                    <a:pt x="23990" y="85356"/>
                  </a:moveTo>
                  <a:lnTo>
                    <a:pt x="23926" y="85001"/>
                  </a:lnTo>
                  <a:lnTo>
                    <a:pt x="23114" y="84493"/>
                  </a:lnTo>
                  <a:lnTo>
                    <a:pt x="22377" y="84213"/>
                  </a:lnTo>
                  <a:lnTo>
                    <a:pt x="21729" y="83794"/>
                  </a:lnTo>
                  <a:lnTo>
                    <a:pt x="20916" y="83248"/>
                  </a:lnTo>
                  <a:lnTo>
                    <a:pt x="20104" y="83540"/>
                  </a:lnTo>
                  <a:lnTo>
                    <a:pt x="18872" y="83756"/>
                  </a:lnTo>
                  <a:lnTo>
                    <a:pt x="18605" y="84239"/>
                  </a:lnTo>
                  <a:lnTo>
                    <a:pt x="18719" y="85051"/>
                  </a:lnTo>
                  <a:lnTo>
                    <a:pt x="18961" y="85318"/>
                  </a:lnTo>
                  <a:lnTo>
                    <a:pt x="20650" y="85572"/>
                  </a:lnTo>
                  <a:lnTo>
                    <a:pt x="21971" y="85750"/>
                  </a:lnTo>
                  <a:lnTo>
                    <a:pt x="23114" y="85915"/>
                  </a:lnTo>
                  <a:lnTo>
                    <a:pt x="23368" y="85902"/>
                  </a:lnTo>
                  <a:lnTo>
                    <a:pt x="23685" y="85801"/>
                  </a:lnTo>
                  <a:lnTo>
                    <a:pt x="23990" y="85699"/>
                  </a:lnTo>
                  <a:lnTo>
                    <a:pt x="23990" y="85356"/>
                  </a:lnTo>
                  <a:close/>
                </a:path>
                <a:path w="173355" h="132714">
                  <a:moveTo>
                    <a:pt x="28435" y="47523"/>
                  </a:moveTo>
                  <a:lnTo>
                    <a:pt x="27673" y="46659"/>
                  </a:lnTo>
                  <a:lnTo>
                    <a:pt x="26022" y="46736"/>
                  </a:lnTo>
                  <a:lnTo>
                    <a:pt x="26543" y="48450"/>
                  </a:lnTo>
                  <a:lnTo>
                    <a:pt x="24612" y="51371"/>
                  </a:lnTo>
                  <a:lnTo>
                    <a:pt x="22860" y="54216"/>
                  </a:lnTo>
                  <a:lnTo>
                    <a:pt x="23228" y="54597"/>
                  </a:lnTo>
                  <a:lnTo>
                    <a:pt x="23545" y="54546"/>
                  </a:lnTo>
                  <a:lnTo>
                    <a:pt x="25336" y="52578"/>
                  </a:lnTo>
                  <a:lnTo>
                    <a:pt x="26606" y="50711"/>
                  </a:lnTo>
                  <a:lnTo>
                    <a:pt x="28435" y="47523"/>
                  </a:lnTo>
                  <a:close/>
                </a:path>
                <a:path w="173355" h="132714">
                  <a:moveTo>
                    <a:pt x="31559" y="62547"/>
                  </a:moveTo>
                  <a:lnTo>
                    <a:pt x="31381" y="62001"/>
                  </a:lnTo>
                  <a:lnTo>
                    <a:pt x="29819" y="61849"/>
                  </a:lnTo>
                  <a:lnTo>
                    <a:pt x="29400" y="61925"/>
                  </a:lnTo>
                  <a:lnTo>
                    <a:pt x="28625" y="62077"/>
                  </a:lnTo>
                  <a:lnTo>
                    <a:pt x="28359" y="62369"/>
                  </a:lnTo>
                  <a:lnTo>
                    <a:pt x="28422" y="62738"/>
                  </a:lnTo>
                  <a:lnTo>
                    <a:pt x="28473" y="62966"/>
                  </a:lnTo>
                  <a:lnTo>
                    <a:pt x="28714" y="63246"/>
                  </a:lnTo>
                  <a:lnTo>
                    <a:pt x="28943" y="63322"/>
                  </a:lnTo>
                  <a:lnTo>
                    <a:pt x="29514" y="63538"/>
                  </a:lnTo>
                  <a:lnTo>
                    <a:pt x="30111" y="63652"/>
                  </a:lnTo>
                  <a:lnTo>
                    <a:pt x="30822" y="63842"/>
                  </a:lnTo>
                  <a:lnTo>
                    <a:pt x="31559" y="62547"/>
                  </a:lnTo>
                  <a:close/>
                </a:path>
                <a:path w="173355" h="132714">
                  <a:moveTo>
                    <a:pt x="43091" y="64541"/>
                  </a:moveTo>
                  <a:lnTo>
                    <a:pt x="42900" y="64274"/>
                  </a:lnTo>
                  <a:lnTo>
                    <a:pt x="42595" y="64135"/>
                  </a:lnTo>
                  <a:lnTo>
                    <a:pt x="42252" y="64147"/>
                  </a:lnTo>
                  <a:lnTo>
                    <a:pt x="41541" y="65379"/>
                  </a:lnTo>
                  <a:lnTo>
                    <a:pt x="40297" y="67665"/>
                  </a:lnTo>
                  <a:lnTo>
                    <a:pt x="40538" y="67856"/>
                  </a:lnTo>
                  <a:lnTo>
                    <a:pt x="42100" y="67360"/>
                  </a:lnTo>
                  <a:lnTo>
                    <a:pt x="42735" y="66128"/>
                  </a:lnTo>
                  <a:lnTo>
                    <a:pt x="43091" y="64541"/>
                  </a:lnTo>
                  <a:close/>
                </a:path>
                <a:path w="173355" h="132714">
                  <a:moveTo>
                    <a:pt x="47510" y="60756"/>
                  </a:moveTo>
                  <a:lnTo>
                    <a:pt x="47383" y="60490"/>
                  </a:lnTo>
                  <a:lnTo>
                    <a:pt x="46342" y="59944"/>
                  </a:lnTo>
                  <a:lnTo>
                    <a:pt x="45402" y="59893"/>
                  </a:lnTo>
                  <a:lnTo>
                    <a:pt x="44526" y="60528"/>
                  </a:lnTo>
                  <a:lnTo>
                    <a:pt x="44297" y="60706"/>
                  </a:lnTo>
                  <a:lnTo>
                    <a:pt x="44157" y="61112"/>
                  </a:lnTo>
                  <a:lnTo>
                    <a:pt x="44157" y="61620"/>
                  </a:lnTo>
                  <a:lnTo>
                    <a:pt x="44462" y="61887"/>
                  </a:lnTo>
                  <a:lnTo>
                    <a:pt x="45631" y="62420"/>
                  </a:lnTo>
                  <a:lnTo>
                    <a:pt x="46774" y="62052"/>
                  </a:lnTo>
                  <a:lnTo>
                    <a:pt x="47447" y="61150"/>
                  </a:lnTo>
                  <a:lnTo>
                    <a:pt x="47485" y="60883"/>
                  </a:lnTo>
                  <a:lnTo>
                    <a:pt x="47510" y="60756"/>
                  </a:lnTo>
                  <a:close/>
                </a:path>
                <a:path w="173355" h="132714">
                  <a:moveTo>
                    <a:pt x="47929" y="97574"/>
                  </a:moveTo>
                  <a:lnTo>
                    <a:pt x="47840" y="97205"/>
                  </a:lnTo>
                  <a:lnTo>
                    <a:pt x="47802" y="96977"/>
                  </a:lnTo>
                  <a:lnTo>
                    <a:pt x="47612" y="96786"/>
                  </a:lnTo>
                  <a:lnTo>
                    <a:pt x="47383" y="96405"/>
                  </a:lnTo>
                  <a:lnTo>
                    <a:pt x="47091" y="96824"/>
                  </a:lnTo>
                  <a:lnTo>
                    <a:pt x="46863" y="97053"/>
                  </a:lnTo>
                  <a:lnTo>
                    <a:pt x="46774" y="97332"/>
                  </a:lnTo>
                  <a:lnTo>
                    <a:pt x="46672" y="97675"/>
                  </a:lnTo>
                  <a:lnTo>
                    <a:pt x="47040" y="98018"/>
                  </a:lnTo>
                  <a:lnTo>
                    <a:pt x="47358" y="97942"/>
                  </a:lnTo>
                  <a:lnTo>
                    <a:pt x="47752" y="97853"/>
                  </a:lnTo>
                  <a:lnTo>
                    <a:pt x="47929" y="97574"/>
                  </a:lnTo>
                  <a:close/>
                </a:path>
                <a:path w="173355" h="132714">
                  <a:moveTo>
                    <a:pt x="50863" y="72491"/>
                  </a:moveTo>
                  <a:lnTo>
                    <a:pt x="50025" y="71094"/>
                  </a:lnTo>
                  <a:lnTo>
                    <a:pt x="48564" y="70853"/>
                  </a:lnTo>
                  <a:lnTo>
                    <a:pt x="45834" y="70827"/>
                  </a:lnTo>
                  <a:lnTo>
                    <a:pt x="44323" y="70726"/>
                  </a:lnTo>
                  <a:lnTo>
                    <a:pt x="43192" y="72605"/>
                  </a:lnTo>
                  <a:lnTo>
                    <a:pt x="42595" y="72745"/>
                  </a:lnTo>
                  <a:lnTo>
                    <a:pt x="41706" y="73533"/>
                  </a:lnTo>
                  <a:lnTo>
                    <a:pt x="41224" y="74041"/>
                  </a:lnTo>
                  <a:lnTo>
                    <a:pt x="40652" y="74739"/>
                  </a:lnTo>
                  <a:lnTo>
                    <a:pt x="40741" y="75069"/>
                  </a:lnTo>
                  <a:lnTo>
                    <a:pt x="40716" y="75526"/>
                  </a:lnTo>
                  <a:lnTo>
                    <a:pt x="41135" y="75234"/>
                  </a:lnTo>
                  <a:lnTo>
                    <a:pt x="41414" y="75133"/>
                  </a:lnTo>
                  <a:lnTo>
                    <a:pt x="43141" y="72910"/>
                  </a:lnTo>
                  <a:lnTo>
                    <a:pt x="45313" y="72605"/>
                  </a:lnTo>
                  <a:lnTo>
                    <a:pt x="48031" y="72834"/>
                  </a:lnTo>
                  <a:lnTo>
                    <a:pt x="48425" y="72974"/>
                  </a:lnTo>
                  <a:lnTo>
                    <a:pt x="48310" y="73685"/>
                  </a:lnTo>
                  <a:lnTo>
                    <a:pt x="48031" y="74002"/>
                  </a:lnTo>
                  <a:lnTo>
                    <a:pt x="47574" y="74345"/>
                  </a:lnTo>
                  <a:lnTo>
                    <a:pt x="47244" y="74307"/>
                  </a:lnTo>
                  <a:lnTo>
                    <a:pt x="45669" y="74777"/>
                  </a:lnTo>
                  <a:lnTo>
                    <a:pt x="44310" y="75069"/>
                  </a:lnTo>
                  <a:lnTo>
                    <a:pt x="42875" y="75984"/>
                  </a:lnTo>
                  <a:lnTo>
                    <a:pt x="44183" y="76225"/>
                  </a:lnTo>
                  <a:lnTo>
                    <a:pt x="45110" y="75946"/>
                  </a:lnTo>
                  <a:lnTo>
                    <a:pt x="46748" y="75666"/>
                  </a:lnTo>
                  <a:lnTo>
                    <a:pt x="47561" y="75387"/>
                  </a:lnTo>
                  <a:lnTo>
                    <a:pt x="49276" y="76111"/>
                  </a:lnTo>
                  <a:lnTo>
                    <a:pt x="49618" y="75412"/>
                  </a:lnTo>
                  <a:lnTo>
                    <a:pt x="50114" y="74752"/>
                  </a:lnTo>
                  <a:lnTo>
                    <a:pt x="49911" y="74447"/>
                  </a:lnTo>
                  <a:lnTo>
                    <a:pt x="49707" y="74231"/>
                  </a:lnTo>
                  <a:lnTo>
                    <a:pt x="49491" y="73406"/>
                  </a:lnTo>
                  <a:lnTo>
                    <a:pt x="49682" y="73037"/>
                  </a:lnTo>
                  <a:lnTo>
                    <a:pt x="50495" y="72758"/>
                  </a:lnTo>
                  <a:lnTo>
                    <a:pt x="50812" y="72885"/>
                  </a:lnTo>
                  <a:lnTo>
                    <a:pt x="50863" y="72491"/>
                  </a:lnTo>
                  <a:close/>
                </a:path>
                <a:path w="173355" h="132714">
                  <a:moveTo>
                    <a:pt x="51358" y="76593"/>
                  </a:moveTo>
                  <a:lnTo>
                    <a:pt x="50850" y="76060"/>
                  </a:lnTo>
                  <a:lnTo>
                    <a:pt x="50292" y="76479"/>
                  </a:lnTo>
                  <a:lnTo>
                    <a:pt x="49860" y="76974"/>
                  </a:lnTo>
                  <a:lnTo>
                    <a:pt x="48666" y="77393"/>
                  </a:lnTo>
                  <a:lnTo>
                    <a:pt x="47929" y="77368"/>
                  </a:lnTo>
                  <a:lnTo>
                    <a:pt x="46888" y="77495"/>
                  </a:lnTo>
                  <a:lnTo>
                    <a:pt x="45732" y="77711"/>
                  </a:lnTo>
                  <a:lnTo>
                    <a:pt x="45161" y="77635"/>
                  </a:lnTo>
                  <a:lnTo>
                    <a:pt x="44932" y="78638"/>
                  </a:lnTo>
                  <a:lnTo>
                    <a:pt x="45605" y="78867"/>
                  </a:lnTo>
                  <a:lnTo>
                    <a:pt x="47028" y="78600"/>
                  </a:lnTo>
                  <a:lnTo>
                    <a:pt x="47637" y="78422"/>
                  </a:lnTo>
                  <a:lnTo>
                    <a:pt x="48514" y="78257"/>
                  </a:lnTo>
                  <a:lnTo>
                    <a:pt x="48793" y="78295"/>
                  </a:lnTo>
                  <a:lnTo>
                    <a:pt x="49047" y="78295"/>
                  </a:lnTo>
                  <a:lnTo>
                    <a:pt x="49237" y="79705"/>
                  </a:lnTo>
                  <a:lnTo>
                    <a:pt x="47840" y="79946"/>
                  </a:lnTo>
                  <a:lnTo>
                    <a:pt x="47282" y="80962"/>
                  </a:lnTo>
                  <a:lnTo>
                    <a:pt x="48717" y="81153"/>
                  </a:lnTo>
                  <a:lnTo>
                    <a:pt x="49593" y="80352"/>
                  </a:lnTo>
                  <a:lnTo>
                    <a:pt x="50888" y="79095"/>
                  </a:lnTo>
                  <a:lnTo>
                    <a:pt x="51231" y="78422"/>
                  </a:lnTo>
                  <a:lnTo>
                    <a:pt x="51244" y="77152"/>
                  </a:lnTo>
                  <a:lnTo>
                    <a:pt x="51358" y="76593"/>
                  </a:lnTo>
                  <a:close/>
                </a:path>
                <a:path w="173355" h="132714">
                  <a:moveTo>
                    <a:pt x="51396" y="96100"/>
                  </a:moveTo>
                  <a:lnTo>
                    <a:pt x="49428" y="95008"/>
                  </a:lnTo>
                  <a:lnTo>
                    <a:pt x="47663" y="93941"/>
                  </a:lnTo>
                  <a:lnTo>
                    <a:pt x="46101" y="92163"/>
                  </a:lnTo>
                  <a:lnTo>
                    <a:pt x="45669" y="92202"/>
                  </a:lnTo>
                  <a:lnTo>
                    <a:pt x="45135" y="92087"/>
                  </a:lnTo>
                  <a:lnTo>
                    <a:pt x="45161" y="94107"/>
                  </a:lnTo>
                  <a:lnTo>
                    <a:pt x="46177" y="95148"/>
                  </a:lnTo>
                  <a:lnTo>
                    <a:pt x="48666" y="96316"/>
                  </a:lnTo>
                  <a:lnTo>
                    <a:pt x="49860" y="97091"/>
                  </a:lnTo>
                  <a:lnTo>
                    <a:pt x="51396" y="96100"/>
                  </a:lnTo>
                  <a:close/>
                </a:path>
                <a:path w="173355" h="132714">
                  <a:moveTo>
                    <a:pt x="53251" y="93319"/>
                  </a:moveTo>
                  <a:lnTo>
                    <a:pt x="46774" y="88011"/>
                  </a:lnTo>
                  <a:lnTo>
                    <a:pt x="46329" y="88265"/>
                  </a:lnTo>
                  <a:lnTo>
                    <a:pt x="46024" y="89065"/>
                  </a:lnTo>
                  <a:lnTo>
                    <a:pt x="46151" y="89369"/>
                  </a:lnTo>
                  <a:lnTo>
                    <a:pt x="46774" y="89877"/>
                  </a:lnTo>
                  <a:lnTo>
                    <a:pt x="47155" y="90144"/>
                  </a:lnTo>
                  <a:lnTo>
                    <a:pt x="48158" y="92468"/>
                  </a:lnTo>
                  <a:lnTo>
                    <a:pt x="49669" y="93548"/>
                  </a:lnTo>
                  <a:lnTo>
                    <a:pt x="51828" y="93941"/>
                  </a:lnTo>
                  <a:lnTo>
                    <a:pt x="51828" y="94551"/>
                  </a:lnTo>
                  <a:lnTo>
                    <a:pt x="52374" y="95758"/>
                  </a:lnTo>
                  <a:lnTo>
                    <a:pt x="52590" y="95669"/>
                  </a:lnTo>
                  <a:lnTo>
                    <a:pt x="53124" y="94488"/>
                  </a:lnTo>
                  <a:lnTo>
                    <a:pt x="53251" y="93319"/>
                  </a:lnTo>
                  <a:close/>
                </a:path>
                <a:path w="173355" h="132714">
                  <a:moveTo>
                    <a:pt x="58394" y="131152"/>
                  </a:moveTo>
                  <a:lnTo>
                    <a:pt x="58254" y="130556"/>
                  </a:lnTo>
                  <a:lnTo>
                    <a:pt x="56680" y="130022"/>
                  </a:lnTo>
                  <a:lnTo>
                    <a:pt x="55664" y="130086"/>
                  </a:lnTo>
                  <a:lnTo>
                    <a:pt x="54178" y="130962"/>
                  </a:lnTo>
                  <a:lnTo>
                    <a:pt x="54102" y="131737"/>
                  </a:lnTo>
                  <a:lnTo>
                    <a:pt x="54635" y="132041"/>
                  </a:lnTo>
                  <a:lnTo>
                    <a:pt x="55041" y="132295"/>
                  </a:lnTo>
                  <a:lnTo>
                    <a:pt x="55511" y="132410"/>
                  </a:lnTo>
                  <a:lnTo>
                    <a:pt x="56857" y="132588"/>
                  </a:lnTo>
                  <a:lnTo>
                    <a:pt x="57467" y="132130"/>
                  </a:lnTo>
                  <a:lnTo>
                    <a:pt x="58394" y="131152"/>
                  </a:lnTo>
                  <a:close/>
                </a:path>
                <a:path w="173355" h="132714">
                  <a:moveTo>
                    <a:pt x="59372" y="129870"/>
                  </a:moveTo>
                  <a:lnTo>
                    <a:pt x="59220" y="129679"/>
                  </a:lnTo>
                  <a:lnTo>
                    <a:pt x="59042" y="129654"/>
                  </a:lnTo>
                  <a:lnTo>
                    <a:pt x="58889" y="129705"/>
                  </a:lnTo>
                  <a:lnTo>
                    <a:pt x="58826" y="129908"/>
                  </a:lnTo>
                  <a:lnTo>
                    <a:pt x="58915" y="130035"/>
                  </a:lnTo>
                  <a:lnTo>
                    <a:pt x="58953" y="130162"/>
                  </a:lnTo>
                  <a:lnTo>
                    <a:pt x="59232" y="129959"/>
                  </a:lnTo>
                  <a:lnTo>
                    <a:pt x="59372" y="129870"/>
                  </a:lnTo>
                  <a:close/>
                </a:path>
                <a:path w="173355" h="132714">
                  <a:moveTo>
                    <a:pt x="64300" y="38823"/>
                  </a:moveTo>
                  <a:lnTo>
                    <a:pt x="62090" y="38823"/>
                  </a:lnTo>
                  <a:lnTo>
                    <a:pt x="62674" y="40208"/>
                  </a:lnTo>
                  <a:lnTo>
                    <a:pt x="61404" y="41249"/>
                  </a:lnTo>
                  <a:lnTo>
                    <a:pt x="61074" y="40919"/>
                  </a:lnTo>
                  <a:lnTo>
                    <a:pt x="60756" y="40551"/>
                  </a:lnTo>
                  <a:lnTo>
                    <a:pt x="60121" y="40017"/>
                  </a:lnTo>
                  <a:lnTo>
                    <a:pt x="59740" y="39878"/>
                  </a:lnTo>
                  <a:lnTo>
                    <a:pt x="59474" y="40208"/>
                  </a:lnTo>
                  <a:lnTo>
                    <a:pt x="59334" y="40398"/>
                  </a:lnTo>
                  <a:lnTo>
                    <a:pt x="59245" y="40767"/>
                  </a:lnTo>
                  <a:lnTo>
                    <a:pt x="59715" y="41859"/>
                  </a:lnTo>
                  <a:lnTo>
                    <a:pt x="60439" y="42443"/>
                  </a:lnTo>
                  <a:lnTo>
                    <a:pt x="62128" y="42799"/>
                  </a:lnTo>
                  <a:lnTo>
                    <a:pt x="62852" y="42595"/>
                  </a:lnTo>
                  <a:lnTo>
                    <a:pt x="63919" y="40906"/>
                  </a:lnTo>
                  <a:lnTo>
                    <a:pt x="64046" y="39916"/>
                  </a:lnTo>
                  <a:lnTo>
                    <a:pt x="64300" y="38823"/>
                  </a:lnTo>
                  <a:close/>
                </a:path>
                <a:path w="173355" h="132714">
                  <a:moveTo>
                    <a:pt x="65049" y="35509"/>
                  </a:moveTo>
                  <a:lnTo>
                    <a:pt x="63728" y="35496"/>
                  </a:lnTo>
                  <a:lnTo>
                    <a:pt x="63411" y="35623"/>
                  </a:lnTo>
                  <a:lnTo>
                    <a:pt x="63207" y="36855"/>
                  </a:lnTo>
                  <a:lnTo>
                    <a:pt x="63284" y="37960"/>
                  </a:lnTo>
                  <a:lnTo>
                    <a:pt x="64681" y="37757"/>
                  </a:lnTo>
                  <a:lnTo>
                    <a:pt x="65049" y="35509"/>
                  </a:lnTo>
                  <a:close/>
                </a:path>
                <a:path w="173355" h="132714">
                  <a:moveTo>
                    <a:pt x="66243" y="74879"/>
                  </a:moveTo>
                  <a:lnTo>
                    <a:pt x="60185" y="68999"/>
                  </a:lnTo>
                  <a:lnTo>
                    <a:pt x="58381" y="70027"/>
                  </a:lnTo>
                  <a:lnTo>
                    <a:pt x="57607" y="72326"/>
                  </a:lnTo>
                  <a:lnTo>
                    <a:pt x="57873" y="72529"/>
                  </a:lnTo>
                  <a:lnTo>
                    <a:pt x="58305" y="72593"/>
                  </a:lnTo>
                  <a:lnTo>
                    <a:pt x="58788" y="72212"/>
                  </a:lnTo>
                  <a:lnTo>
                    <a:pt x="59258" y="71805"/>
                  </a:lnTo>
                  <a:lnTo>
                    <a:pt x="60858" y="70637"/>
                  </a:lnTo>
                  <a:lnTo>
                    <a:pt x="61950" y="70726"/>
                  </a:lnTo>
                  <a:lnTo>
                    <a:pt x="63017" y="71412"/>
                  </a:lnTo>
                  <a:lnTo>
                    <a:pt x="62903" y="71843"/>
                  </a:lnTo>
                  <a:lnTo>
                    <a:pt x="62306" y="71780"/>
                  </a:lnTo>
                  <a:lnTo>
                    <a:pt x="61696" y="71691"/>
                  </a:lnTo>
                  <a:lnTo>
                    <a:pt x="60947" y="71678"/>
                  </a:lnTo>
                  <a:lnTo>
                    <a:pt x="60693" y="71894"/>
                  </a:lnTo>
                  <a:lnTo>
                    <a:pt x="60642" y="72174"/>
                  </a:lnTo>
                  <a:lnTo>
                    <a:pt x="60807" y="72402"/>
                  </a:lnTo>
                  <a:lnTo>
                    <a:pt x="61099" y="72644"/>
                  </a:lnTo>
                  <a:lnTo>
                    <a:pt x="61328" y="72720"/>
                  </a:lnTo>
                  <a:lnTo>
                    <a:pt x="62293" y="72758"/>
                  </a:lnTo>
                  <a:lnTo>
                    <a:pt x="63055" y="72732"/>
                  </a:lnTo>
                  <a:lnTo>
                    <a:pt x="64185" y="72745"/>
                  </a:lnTo>
                  <a:lnTo>
                    <a:pt x="64528" y="72796"/>
                  </a:lnTo>
                  <a:lnTo>
                    <a:pt x="64617" y="73329"/>
                  </a:lnTo>
                  <a:lnTo>
                    <a:pt x="63779" y="74333"/>
                  </a:lnTo>
                  <a:lnTo>
                    <a:pt x="63588" y="74320"/>
                  </a:lnTo>
                  <a:lnTo>
                    <a:pt x="63195" y="74206"/>
                  </a:lnTo>
                  <a:lnTo>
                    <a:pt x="62941" y="74079"/>
                  </a:lnTo>
                  <a:lnTo>
                    <a:pt x="62496" y="73901"/>
                  </a:lnTo>
                  <a:lnTo>
                    <a:pt x="62255" y="73723"/>
                  </a:lnTo>
                  <a:lnTo>
                    <a:pt x="61823" y="73888"/>
                  </a:lnTo>
                  <a:lnTo>
                    <a:pt x="61506" y="74091"/>
                  </a:lnTo>
                  <a:lnTo>
                    <a:pt x="61277" y="74447"/>
                  </a:lnTo>
                  <a:lnTo>
                    <a:pt x="61518" y="74917"/>
                  </a:lnTo>
                  <a:lnTo>
                    <a:pt x="63017" y="75552"/>
                  </a:lnTo>
                  <a:lnTo>
                    <a:pt x="64782" y="75704"/>
                  </a:lnTo>
                  <a:lnTo>
                    <a:pt x="66243" y="74879"/>
                  </a:lnTo>
                  <a:close/>
                </a:path>
                <a:path w="173355" h="132714">
                  <a:moveTo>
                    <a:pt x="66713" y="127723"/>
                  </a:moveTo>
                  <a:lnTo>
                    <a:pt x="66624" y="127254"/>
                  </a:lnTo>
                  <a:lnTo>
                    <a:pt x="65062" y="126390"/>
                  </a:lnTo>
                  <a:lnTo>
                    <a:pt x="64236" y="126555"/>
                  </a:lnTo>
                  <a:lnTo>
                    <a:pt x="63207" y="127622"/>
                  </a:lnTo>
                  <a:lnTo>
                    <a:pt x="63169" y="127850"/>
                  </a:lnTo>
                  <a:lnTo>
                    <a:pt x="63055" y="128117"/>
                  </a:lnTo>
                  <a:lnTo>
                    <a:pt x="63207" y="128308"/>
                  </a:lnTo>
                  <a:lnTo>
                    <a:pt x="63334" y="128587"/>
                  </a:lnTo>
                  <a:lnTo>
                    <a:pt x="63550" y="128714"/>
                  </a:lnTo>
                  <a:lnTo>
                    <a:pt x="64439" y="129260"/>
                  </a:lnTo>
                  <a:lnTo>
                    <a:pt x="65849" y="128905"/>
                  </a:lnTo>
                  <a:lnTo>
                    <a:pt x="66713" y="127723"/>
                  </a:lnTo>
                  <a:close/>
                </a:path>
                <a:path w="173355" h="132714">
                  <a:moveTo>
                    <a:pt x="72313" y="95719"/>
                  </a:moveTo>
                  <a:lnTo>
                    <a:pt x="70256" y="95719"/>
                  </a:lnTo>
                  <a:lnTo>
                    <a:pt x="71793" y="94462"/>
                  </a:lnTo>
                  <a:lnTo>
                    <a:pt x="71399" y="94348"/>
                  </a:lnTo>
                  <a:lnTo>
                    <a:pt x="71132" y="94399"/>
                  </a:lnTo>
                  <a:lnTo>
                    <a:pt x="69951" y="95072"/>
                  </a:lnTo>
                  <a:lnTo>
                    <a:pt x="68948" y="95275"/>
                  </a:lnTo>
                  <a:lnTo>
                    <a:pt x="67792" y="94932"/>
                  </a:lnTo>
                  <a:lnTo>
                    <a:pt x="67640" y="95084"/>
                  </a:lnTo>
                  <a:lnTo>
                    <a:pt x="67487" y="95173"/>
                  </a:lnTo>
                  <a:lnTo>
                    <a:pt x="67462" y="95351"/>
                  </a:lnTo>
                  <a:lnTo>
                    <a:pt x="67398" y="95542"/>
                  </a:lnTo>
                  <a:lnTo>
                    <a:pt x="67373" y="95745"/>
                  </a:lnTo>
                  <a:lnTo>
                    <a:pt x="67360" y="96024"/>
                  </a:lnTo>
                  <a:lnTo>
                    <a:pt x="67373" y="96304"/>
                  </a:lnTo>
                  <a:lnTo>
                    <a:pt x="67373" y="96659"/>
                  </a:lnTo>
                  <a:lnTo>
                    <a:pt x="67957" y="97180"/>
                  </a:lnTo>
                  <a:lnTo>
                    <a:pt x="68503" y="97180"/>
                  </a:lnTo>
                  <a:lnTo>
                    <a:pt x="70154" y="96862"/>
                  </a:lnTo>
                  <a:lnTo>
                    <a:pt x="71208" y="96621"/>
                  </a:lnTo>
                  <a:lnTo>
                    <a:pt x="72313" y="95719"/>
                  </a:lnTo>
                  <a:close/>
                </a:path>
                <a:path w="173355" h="132714">
                  <a:moveTo>
                    <a:pt x="73545" y="94170"/>
                  </a:moveTo>
                  <a:lnTo>
                    <a:pt x="73444" y="93129"/>
                  </a:lnTo>
                  <a:lnTo>
                    <a:pt x="73342" y="92735"/>
                  </a:lnTo>
                  <a:lnTo>
                    <a:pt x="73279" y="92608"/>
                  </a:lnTo>
                  <a:lnTo>
                    <a:pt x="72275" y="91503"/>
                  </a:lnTo>
                  <a:lnTo>
                    <a:pt x="71716" y="90881"/>
                  </a:lnTo>
                  <a:lnTo>
                    <a:pt x="70002" y="90017"/>
                  </a:lnTo>
                  <a:lnTo>
                    <a:pt x="69443" y="90068"/>
                  </a:lnTo>
                  <a:lnTo>
                    <a:pt x="68046" y="91287"/>
                  </a:lnTo>
                  <a:lnTo>
                    <a:pt x="65963" y="92354"/>
                  </a:lnTo>
                  <a:lnTo>
                    <a:pt x="64681" y="95821"/>
                  </a:lnTo>
                  <a:lnTo>
                    <a:pt x="64643" y="96354"/>
                  </a:lnTo>
                  <a:lnTo>
                    <a:pt x="64782" y="97193"/>
                  </a:lnTo>
                  <a:lnTo>
                    <a:pt x="65024" y="97612"/>
                  </a:lnTo>
                  <a:lnTo>
                    <a:pt x="65760" y="98171"/>
                  </a:lnTo>
                  <a:lnTo>
                    <a:pt x="66243" y="98031"/>
                  </a:lnTo>
                  <a:lnTo>
                    <a:pt x="66573" y="97612"/>
                  </a:lnTo>
                  <a:lnTo>
                    <a:pt x="66624" y="97180"/>
                  </a:lnTo>
                  <a:lnTo>
                    <a:pt x="66255" y="94945"/>
                  </a:lnTo>
                  <a:lnTo>
                    <a:pt x="66395" y="94742"/>
                  </a:lnTo>
                  <a:lnTo>
                    <a:pt x="69367" y="93967"/>
                  </a:lnTo>
                  <a:lnTo>
                    <a:pt x="70434" y="93789"/>
                  </a:lnTo>
                  <a:lnTo>
                    <a:pt x="70624" y="93421"/>
                  </a:lnTo>
                  <a:lnTo>
                    <a:pt x="70878" y="92964"/>
                  </a:lnTo>
                  <a:lnTo>
                    <a:pt x="70954" y="92748"/>
                  </a:lnTo>
                  <a:lnTo>
                    <a:pt x="69811" y="93129"/>
                  </a:lnTo>
                  <a:lnTo>
                    <a:pt x="68618" y="93421"/>
                  </a:lnTo>
                  <a:lnTo>
                    <a:pt x="67094" y="93408"/>
                  </a:lnTo>
                  <a:lnTo>
                    <a:pt x="67221" y="93129"/>
                  </a:lnTo>
                  <a:lnTo>
                    <a:pt x="67360" y="92608"/>
                  </a:lnTo>
                  <a:lnTo>
                    <a:pt x="67983" y="92075"/>
                  </a:lnTo>
                  <a:lnTo>
                    <a:pt x="68478" y="91808"/>
                  </a:lnTo>
                  <a:lnTo>
                    <a:pt x="68973" y="91503"/>
                  </a:lnTo>
                  <a:lnTo>
                    <a:pt x="70954" y="92748"/>
                  </a:lnTo>
                  <a:lnTo>
                    <a:pt x="71069" y="92964"/>
                  </a:lnTo>
                  <a:lnTo>
                    <a:pt x="71361" y="93573"/>
                  </a:lnTo>
                  <a:lnTo>
                    <a:pt x="72250" y="93802"/>
                  </a:lnTo>
                  <a:lnTo>
                    <a:pt x="72974" y="94424"/>
                  </a:lnTo>
                  <a:lnTo>
                    <a:pt x="73304" y="94386"/>
                  </a:lnTo>
                  <a:lnTo>
                    <a:pt x="73545" y="94170"/>
                  </a:lnTo>
                  <a:close/>
                </a:path>
                <a:path w="173355" h="132714">
                  <a:moveTo>
                    <a:pt x="82537" y="85813"/>
                  </a:moveTo>
                  <a:lnTo>
                    <a:pt x="82346" y="85407"/>
                  </a:lnTo>
                  <a:lnTo>
                    <a:pt x="81902" y="84785"/>
                  </a:lnTo>
                  <a:lnTo>
                    <a:pt x="81546" y="84594"/>
                  </a:lnTo>
                  <a:lnTo>
                    <a:pt x="81178" y="84289"/>
                  </a:lnTo>
                  <a:lnTo>
                    <a:pt x="80860" y="84594"/>
                  </a:lnTo>
                  <a:lnTo>
                    <a:pt x="80505" y="84772"/>
                  </a:lnTo>
                  <a:lnTo>
                    <a:pt x="80162" y="85813"/>
                  </a:lnTo>
                  <a:lnTo>
                    <a:pt x="81114" y="86690"/>
                  </a:lnTo>
                  <a:lnTo>
                    <a:pt x="81915" y="86474"/>
                  </a:lnTo>
                  <a:lnTo>
                    <a:pt x="82042" y="86436"/>
                  </a:lnTo>
                  <a:lnTo>
                    <a:pt x="82537" y="85813"/>
                  </a:lnTo>
                  <a:close/>
                </a:path>
                <a:path w="173355" h="132714">
                  <a:moveTo>
                    <a:pt x="84886" y="86283"/>
                  </a:moveTo>
                  <a:lnTo>
                    <a:pt x="84836" y="86004"/>
                  </a:lnTo>
                  <a:lnTo>
                    <a:pt x="84061" y="85001"/>
                  </a:lnTo>
                  <a:lnTo>
                    <a:pt x="83362" y="85382"/>
                  </a:lnTo>
                  <a:lnTo>
                    <a:pt x="83235" y="86055"/>
                  </a:lnTo>
                  <a:lnTo>
                    <a:pt x="83083" y="86690"/>
                  </a:lnTo>
                  <a:lnTo>
                    <a:pt x="83527" y="87274"/>
                  </a:lnTo>
                  <a:lnTo>
                    <a:pt x="83959" y="87210"/>
                  </a:lnTo>
                  <a:lnTo>
                    <a:pt x="84886" y="86283"/>
                  </a:lnTo>
                  <a:close/>
                </a:path>
                <a:path w="173355" h="132714">
                  <a:moveTo>
                    <a:pt x="90157" y="99187"/>
                  </a:moveTo>
                  <a:lnTo>
                    <a:pt x="90106" y="98983"/>
                  </a:lnTo>
                  <a:lnTo>
                    <a:pt x="90119" y="98818"/>
                  </a:lnTo>
                  <a:lnTo>
                    <a:pt x="88582" y="96786"/>
                  </a:lnTo>
                  <a:lnTo>
                    <a:pt x="86347" y="95986"/>
                  </a:lnTo>
                  <a:lnTo>
                    <a:pt x="84150" y="94703"/>
                  </a:lnTo>
                  <a:lnTo>
                    <a:pt x="83794" y="94716"/>
                  </a:lnTo>
                  <a:lnTo>
                    <a:pt x="83540" y="94792"/>
                  </a:lnTo>
                  <a:lnTo>
                    <a:pt x="83299" y="94843"/>
                  </a:lnTo>
                  <a:lnTo>
                    <a:pt x="83083" y="95059"/>
                  </a:lnTo>
                  <a:lnTo>
                    <a:pt x="89776" y="99352"/>
                  </a:lnTo>
                  <a:lnTo>
                    <a:pt x="89979" y="99225"/>
                  </a:lnTo>
                  <a:lnTo>
                    <a:pt x="90157" y="99187"/>
                  </a:lnTo>
                  <a:close/>
                </a:path>
                <a:path w="173355" h="132714">
                  <a:moveTo>
                    <a:pt x="92303" y="64985"/>
                  </a:moveTo>
                  <a:lnTo>
                    <a:pt x="91198" y="59563"/>
                  </a:lnTo>
                  <a:lnTo>
                    <a:pt x="91198" y="66116"/>
                  </a:lnTo>
                  <a:lnTo>
                    <a:pt x="90182" y="66484"/>
                  </a:lnTo>
                  <a:lnTo>
                    <a:pt x="89662" y="66459"/>
                  </a:lnTo>
                  <a:lnTo>
                    <a:pt x="89522" y="65646"/>
                  </a:lnTo>
                  <a:lnTo>
                    <a:pt x="90779" y="65163"/>
                  </a:lnTo>
                  <a:lnTo>
                    <a:pt x="91046" y="65709"/>
                  </a:lnTo>
                  <a:lnTo>
                    <a:pt x="91198" y="66116"/>
                  </a:lnTo>
                  <a:lnTo>
                    <a:pt x="91198" y="59563"/>
                  </a:lnTo>
                  <a:lnTo>
                    <a:pt x="91109" y="59436"/>
                  </a:lnTo>
                  <a:lnTo>
                    <a:pt x="90957" y="59334"/>
                  </a:lnTo>
                  <a:lnTo>
                    <a:pt x="90957" y="64071"/>
                  </a:lnTo>
                  <a:lnTo>
                    <a:pt x="90081" y="64414"/>
                  </a:lnTo>
                  <a:lnTo>
                    <a:pt x="89255" y="64985"/>
                  </a:lnTo>
                  <a:lnTo>
                    <a:pt x="88315" y="64071"/>
                  </a:lnTo>
                  <a:lnTo>
                    <a:pt x="88176" y="63944"/>
                  </a:lnTo>
                  <a:lnTo>
                    <a:pt x="87807" y="64071"/>
                  </a:lnTo>
                  <a:lnTo>
                    <a:pt x="87325" y="63969"/>
                  </a:lnTo>
                  <a:lnTo>
                    <a:pt x="87109" y="63855"/>
                  </a:lnTo>
                  <a:lnTo>
                    <a:pt x="86791" y="63741"/>
                  </a:lnTo>
                  <a:lnTo>
                    <a:pt x="86995" y="63373"/>
                  </a:lnTo>
                  <a:lnTo>
                    <a:pt x="87122" y="63131"/>
                  </a:lnTo>
                  <a:lnTo>
                    <a:pt x="88785" y="61556"/>
                  </a:lnTo>
                  <a:lnTo>
                    <a:pt x="90208" y="61163"/>
                  </a:lnTo>
                  <a:lnTo>
                    <a:pt x="90957" y="64071"/>
                  </a:lnTo>
                  <a:lnTo>
                    <a:pt x="90957" y="59334"/>
                  </a:lnTo>
                  <a:lnTo>
                    <a:pt x="89535" y="58305"/>
                  </a:lnTo>
                  <a:lnTo>
                    <a:pt x="89535" y="60655"/>
                  </a:lnTo>
                  <a:lnTo>
                    <a:pt x="87350" y="61277"/>
                  </a:lnTo>
                  <a:lnTo>
                    <a:pt x="87223" y="60591"/>
                  </a:lnTo>
                  <a:lnTo>
                    <a:pt x="87757" y="60401"/>
                  </a:lnTo>
                  <a:lnTo>
                    <a:pt x="88722" y="60109"/>
                  </a:lnTo>
                  <a:lnTo>
                    <a:pt x="89217" y="59880"/>
                  </a:lnTo>
                  <a:lnTo>
                    <a:pt x="89535" y="60655"/>
                  </a:lnTo>
                  <a:lnTo>
                    <a:pt x="89535" y="58305"/>
                  </a:lnTo>
                  <a:lnTo>
                    <a:pt x="89306" y="58140"/>
                  </a:lnTo>
                  <a:lnTo>
                    <a:pt x="86410" y="58750"/>
                  </a:lnTo>
                  <a:lnTo>
                    <a:pt x="85255" y="60591"/>
                  </a:lnTo>
                  <a:lnTo>
                    <a:pt x="85178" y="61099"/>
                  </a:lnTo>
                  <a:lnTo>
                    <a:pt x="86017" y="61480"/>
                  </a:lnTo>
                  <a:lnTo>
                    <a:pt x="86042" y="62052"/>
                  </a:lnTo>
                  <a:lnTo>
                    <a:pt x="85661" y="62623"/>
                  </a:lnTo>
                  <a:lnTo>
                    <a:pt x="85305" y="62928"/>
                  </a:lnTo>
                  <a:lnTo>
                    <a:pt x="84874" y="63385"/>
                  </a:lnTo>
                  <a:lnTo>
                    <a:pt x="85394" y="63627"/>
                  </a:lnTo>
                  <a:lnTo>
                    <a:pt x="85801" y="63741"/>
                  </a:lnTo>
                  <a:lnTo>
                    <a:pt x="86385" y="64249"/>
                  </a:lnTo>
                  <a:lnTo>
                    <a:pt x="86512" y="64744"/>
                  </a:lnTo>
                  <a:lnTo>
                    <a:pt x="87769" y="65709"/>
                  </a:lnTo>
                  <a:lnTo>
                    <a:pt x="88912" y="66484"/>
                  </a:lnTo>
                  <a:lnTo>
                    <a:pt x="90017" y="67170"/>
                  </a:lnTo>
                  <a:lnTo>
                    <a:pt x="91668" y="67094"/>
                  </a:lnTo>
                  <a:lnTo>
                    <a:pt x="92202" y="66586"/>
                  </a:lnTo>
                  <a:lnTo>
                    <a:pt x="92303" y="65163"/>
                  </a:lnTo>
                  <a:lnTo>
                    <a:pt x="92303" y="64985"/>
                  </a:lnTo>
                  <a:close/>
                </a:path>
                <a:path w="173355" h="132714">
                  <a:moveTo>
                    <a:pt x="94335" y="96227"/>
                  </a:moveTo>
                  <a:lnTo>
                    <a:pt x="93395" y="95389"/>
                  </a:lnTo>
                  <a:lnTo>
                    <a:pt x="92608" y="94716"/>
                  </a:lnTo>
                  <a:lnTo>
                    <a:pt x="90690" y="92849"/>
                  </a:lnTo>
                  <a:lnTo>
                    <a:pt x="89268" y="92100"/>
                  </a:lnTo>
                  <a:lnTo>
                    <a:pt x="87274" y="90855"/>
                  </a:lnTo>
                  <a:lnTo>
                    <a:pt x="86601" y="90792"/>
                  </a:lnTo>
                  <a:lnTo>
                    <a:pt x="85534" y="91147"/>
                  </a:lnTo>
                  <a:lnTo>
                    <a:pt x="85331" y="91833"/>
                  </a:lnTo>
                  <a:lnTo>
                    <a:pt x="85928" y="92354"/>
                  </a:lnTo>
                  <a:lnTo>
                    <a:pt x="86283" y="92595"/>
                  </a:lnTo>
                  <a:lnTo>
                    <a:pt x="86639" y="92798"/>
                  </a:lnTo>
                  <a:lnTo>
                    <a:pt x="92913" y="96164"/>
                  </a:lnTo>
                  <a:lnTo>
                    <a:pt x="93459" y="96494"/>
                  </a:lnTo>
                  <a:lnTo>
                    <a:pt x="94335" y="96227"/>
                  </a:lnTo>
                  <a:close/>
                </a:path>
                <a:path w="173355" h="132714">
                  <a:moveTo>
                    <a:pt x="96989" y="35928"/>
                  </a:moveTo>
                  <a:lnTo>
                    <a:pt x="96723" y="35775"/>
                  </a:lnTo>
                  <a:lnTo>
                    <a:pt x="96532" y="35572"/>
                  </a:lnTo>
                  <a:lnTo>
                    <a:pt x="95326" y="35864"/>
                  </a:lnTo>
                  <a:lnTo>
                    <a:pt x="94297" y="36283"/>
                  </a:lnTo>
                  <a:lnTo>
                    <a:pt x="93154" y="36131"/>
                  </a:lnTo>
                  <a:lnTo>
                    <a:pt x="92976" y="36118"/>
                  </a:lnTo>
                  <a:lnTo>
                    <a:pt x="92760" y="36271"/>
                  </a:lnTo>
                  <a:lnTo>
                    <a:pt x="92570" y="36347"/>
                  </a:lnTo>
                  <a:lnTo>
                    <a:pt x="92138" y="36537"/>
                  </a:lnTo>
                  <a:lnTo>
                    <a:pt x="92075" y="37084"/>
                  </a:lnTo>
                  <a:lnTo>
                    <a:pt x="92887" y="37719"/>
                  </a:lnTo>
                  <a:lnTo>
                    <a:pt x="93383" y="37922"/>
                  </a:lnTo>
                  <a:lnTo>
                    <a:pt x="93967" y="37833"/>
                  </a:lnTo>
                  <a:lnTo>
                    <a:pt x="95186" y="37668"/>
                  </a:lnTo>
                  <a:lnTo>
                    <a:pt x="96266" y="37274"/>
                  </a:lnTo>
                  <a:lnTo>
                    <a:pt x="96989" y="35928"/>
                  </a:lnTo>
                  <a:close/>
                </a:path>
                <a:path w="173355" h="132714">
                  <a:moveTo>
                    <a:pt x="105295" y="122288"/>
                  </a:moveTo>
                  <a:lnTo>
                    <a:pt x="105206" y="121615"/>
                  </a:lnTo>
                  <a:lnTo>
                    <a:pt x="103898" y="120967"/>
                  </a:lnTo>
                  <a:lnTo>
                    <a:pt x="102514" y="121145"/>
                  </a:lnTo>
                  <a:lnTo>
                    <a:pt x="101828" y="121843"/>
                  </a:lnTo>
                  <a:lnTo>
                    <a:pt x="101612" y="122047"/>
                  </a:lnTo>
                  <a:lnTo>
                    <a:pt x="101536" y="122478"/>
                  </a:lnTo>
                  <a:lnTo>
                    <a:pt x="101600" y="122986"/>
                  </a:lnTo>
                  <a:lnTo>
                    <a:pt x="101930" y="123190"/>
                  </a:lnTo>
                  <a:lnTo>
                    <a:pt x="102336" y="123418"/>
                  </a:lnTo>
                  <a:lnTo>
                    <a:pt x="102565" y="123405"/>
                  </a:lnTo>
                  <a:lnTo>
                    <a:pt x="102781" y="123444"/>
                  </a:lnTo>
                  <a:lnTo>
                    <a:pt x="103593" y="123469"/>
                  </a:lnTo>
                  <a:lnTo>
                    <a:pt x="104254" y="123075"/>
                  </a:lnTo>
                  <a:lnTo>
                    <a:pt x="105295" y="122288"/>
                  </a:lnTo>
                  <a:close/>
                </a:path>
                <a:path w="173355" h="132714">
                  <a:moveTo>
                    <a:pt x="107061" y="90716"/>
                  </a:moveTo>
                  <a:lnTo>
                    <a:pt x="107010" y="90525"/>
                  </a:lnTo>
                  <a:lnTo>
                    <a:pt x="107022" y="90271"/>
                  </a:lnTo>
                  <a:lnTo>
                    <a:pt x="105778" y="89217"/>
                  </a:lnTo>
                  <a:lnTo>
                    <a:pt x="102501" y="87007"/>
                  </a:lnTo>
                  <a:lnTo>
                    <a:pt x="101866" y="87299"/>
                  </a:lnTo>
                  <a:lnTo>
                    <a:pt x="101511" y="88176"/>
                  </a:lnTo>
                  <a:lnTo>
                    <a:pt x="101739" y="88544"/>
                  </a:lnTo>
                  <a:lnTo>
                    <a:pt x="104990" y="90487"/>
                  </a:lnTo>
                  <a:lnTo>
                    <a:pt x="106756" y="90893"/>
                  </a:lnTo>
                  <a:lnTo>
                    <a:pt x="106895" y="90779"/>
                  </a:lnTo>
                  <a:lnTo>
                    <a:pt x="107061" y="90716"/>
                  </a:lnTo>
                  <a:close/>
                </a:path>
                <a:path w="173355" h="132714">
                  <a:moveTo>
                    <a:pt x="109194" y="45605"/>
                  </a:moveTo>
                  <a:lnTo>
                    <a:pt x="107594" y="44640"/>
                  </a:lnTo>
                  <a:lnTo>
                    <a:pt x="106273" y="45034"/>
                  </a:lnTo>
                  <a:lnTo>
                    <a:pt x="106464" y="45415"/>
                  </a:lnTo>
                  <a:lnTo>
                    <a:pt x="106629" y="45796"/>
                  </a:lnTo>
                  <a:lnTo>
                    <a:pt x="107010" y="46456"/>
                  </a:lnTo>
                  <a:lnTo>
                    <a:pt x="107226" y="46748"/>
                  </a:lnTo>
                  <a:lnTo>
                    <a:pt x="106794" y="47155"/>
                  </a:lnTo>
                  <a:lnTo>
                    <a:pt x="104127" y="45974"/>
                  </a:lnTo>
                  <a:lnTo>
                    <a:pt x="104254" y="47498"/>
                  </a:lnTo>
                  <a:lnTo>
                    <a:pt x="104940" y="48387"/>
                  </a:lnTo>
                  <a:lnTo>
                    <a:pt x="106832" y="49428"/>
                  </a:lnTo>
                  <a:lnTo>
                    <a:pt x="107467" y="49237"/>
                  </a:lnTo>
                  <a:lnTo>
                    <a:pt x="108381" y="47523"/>
                  </a:lnTo>
                  <a:lnTo>
                    <a:pt x="108737" y="46621"/>
                  </a:lnTo>
                  <a:lnTo>
                    <a:pt x="109194" y="45605"/>
                  </a:lnTo>
                  <a:close/>
                </a:path>
                <a:path w="173355" h="132714">
                  <a:moveTo>
                    <a:pt x="110070" y="72136"/>
                  </a:moveTo>
                  <a:lnTo>
                    <a:pt x="109943" y="71602"/>
                  </a:lnTo>
                  <a:lnTo>
                    <a:pt x="109588" y="71602"/>
                  </a:lnTo>
                  <a:lnTo>
                    <a:pt x="109321" y="71729"/>
                  </a:lnTo>
                  <a:lnTo>
                    <a:pt x="108458" y="72174"/>
                  </a:lnTo>
                  <a:lnTo>
                    <a:pt x="107569" y="72605"/>
                  </a:lnTo>
                  <a:lnTo>
                    <a:pt x="106514" y="73253"/>
                  </a:lnTo>
                  <a:lnTo>
                    <a:pt x="106451" y="73660"/>
                  </a:lnTo>
                  <a:lnTo>
                    <a:pt x="106146" y="74282"/>
                  </a:lnTo>
                  <a:lnTo>
                    <a:pt x="107746" y="73850"/>
                  </a:lnTo>
                  <a:lnTo>
                    <a:pt x="108927" y="73583"/>
                  </a:lnTo>
                  <a:lnTo>
                    <a:pt x="109766" y="72644"/>
                  </a:lnTo>
                  <a:lnTo>
                    <a:pt x="109931" y="72466"/>
                  </a:lnTo>
                  <a:lnTo>
                    <a:pt x="110070" y="72136"/>
                  </a:lnTo>
                  <a:close/>
                </a:path>
                <a:path w="173355" h="132714">
                  <a:moveTo>
                    <a:pt x="111988" y="45554"/>
                  </a:moveTo>
                  <a:lnTo>
                    <a:pt x="111734" y="45021"/>
                  </a:lnTo>
                  <a:lnTo>
                    <a:pt x="111340" y="44234"/>
                  </a:lnTo>
                  <a:lnTo>
                    <a:pt x="110769" y="43586"/>
                  </a:lnTo>
                  <a:lnTo>
                    <a:pt x="109753" y="43053"/>
                  </a:lnTo>
                  <a:lnTo>
                    <a:pt x="109753" y="43942"/>
                  </a:lnTo>
                  <a:lnTo>
                    <a:pt x="109740" y="44602"/>
                  </a:lnTo>
                  <a:lnTo>
                    <a:pt x="109753" y="45275"/>
                  </a:lnTo>
                  <a:lnTo>
                    <a:pt x="109766" y="45402"/>
                  </a:lnTo>
                  <a:lnTo>
                    <a:pt x="109829" y="45529"/>
                  </a:lnTo>
                  <a:lnTo>
                    <a:pt x="110109" y="46266"/>
                  </a:lnTo>
                  <a:lnTo>
                    <a:pt x="110667" y="46583"/>
                  </a:lnTo>
                  <a:lnTo>
                    <a:pt x="111175" y="46418"/>
                  </a:lnTo>
                  <a:lnTo>
                    <a:pt x="111658" y="46253"/>
                  </a:lnTo>
                  <a:lnTo>
                    <a:pt x="111988" y="45554"/>
                  </a:lnTo>
                  <a:close/>
                </a:path>
                <a:path w="173355" h="132714">
                  <a:moveTo>
                    <a:pt x="112229" y="73215"/>
                  </a:moveTo>
                  <a:lnTo>
                    <a:pt x="112001" y="72326"/>
                  </a:lnTo>
                  <a:lnTo>
                    <a:pt x="111315" y="72885"/>
                  </a:lnTo>
                  <a:lnTo>
                    <a:pt x="110667" y="73393"/>
                  </a:lnTo>
                  <a:lnTo>
                    <a:pt x="110070" y="73952"/>
                  </a:lnTo>
                  <a:lnTo>
                    <a:pt x="110032" y="74345"/>
                  </a:lnTo>
                  <a:lnTo>
                    <a:pt x="110096" y="74523"/>
                  </a:lnTo>
                  <a:lnTo>
                    <a:pt x="110312" y="74752"/>
                  </a:lnTo>
                  <a:lnTo>
                    <a:pt x="110744" y="74676"/>
                  </a:lnTo>
                  <a:lnTo>
                    <a:pt x="111150" y="74650"/>
                  </a:lnTo>
                  <a:lnTo>
                    <a:pt x="111912" y="73901"/>
                  </a:lnTo>
                  <a:lnTo>
                    <a:pt x="112229" y="73215"/>
                  </a:lnTo>
                  <a:close/>
                </a:path>
                <a:path w="173355" h="132714">
                  <a:moveTo>
                    <a:pt x="112547" y="118922"/>
                  </a:moveTo>
                  <a:lnTo>
                    <a:pt x="112356" y="117944"/>
                  </a:lnTo>
                  <a:lnTo>
                    <a:pt x="111912" y="117563"/>
                  </a:lnTo>
                  <a:lnTo>
                    <a:pt x="111429" y="117525"/>
                  </a:lnTo>
                  <a:lnTo>
                    <a:pt x="110477" y="117462"/>
                  </a:lnTo>
                  <a:lnTo>
                    <a:pt x="109855" y="117906"/>
                  </a:lnTo>
                  <a:lnTo>
                    <a:pt x="109423" y="118872"/>
                  </a:lnTo>
                  <a:lnTo>
                    <a:pt x="109702" y="119126"/>
                  </a:lnTo>
                  <a:lnTo>
                    <a:pt x="109956" y="119494"/>
                  </a:lnTo>
                  <a:lnTo>
                    <a:pt x="110286" y="119634"/>
                  </a:lnTo>
                  <a:lnTo>
                    <a:pt x="110820" y="119849"/>
                  </a:lnTo>
                  <a:lnTo>
                    <a:pt x="111391" y="119811"/>
                  </a:lnTo>
                  <a:lnTo>
                    <a:pt x="111874" y="119430"/>
                  </a:lnTo>
                  <a:lnTo>
                    <a:pt x="112204" y="119176"/>
                  </a:lnTo>
                  <a:lnTo>
                    <a:pt x="112547" y="118922"/>
                  </a:lnTo>
                  <a:close/>
                </a:path>
                <a:path w="173355" h="132714">
                  <a:moveTo>
                    <a:pt x="116763" y="83870"/>
                  </a:moveTo>
                  <a:lnTo>
                    <a:pt x="116560" y="83527"/>
                  </a:lnTo>
                  <a:lnTo>
                    <a:pt x="116370" y="83362"/>
                  </a:lnTo>
                  <a:lnTo>
                    <a:pt x="115785" y="82892"/>
                  </a:lnTo>
                  <a:lnTo>
                    <a:pt x="115062" y="82905"/>
                  </a:lnTo>
                  <a:lnTo>
                    <a:pt x="114363" y="82943"/>
                  </a:lnTo>
                  <a:lnTo>
                    <a:pt x="113741" y="82969"/>
                  </a:lnTo>
                  <a:lnTo>
                    <a:pt x="113322" y="83312"/>
                  </a:lnTo>
                  <a:lnTo>
                    <a:pt x="113169" y="83921"/>
                  </a:lnTo>
                  <a:lnTo>
                    <a:pt x="113906" y="85090"/>
                  </a:lnTo>
                  <a:lnTo>
                    <a:pt x="115011" y="85090"/>
                  </a:lnTo>
                  <a:lnTo>
                    <a:pt x="116395" y="84759"/>
                  </a:lnTo>
                  <a:lnTo>
                    <a:pt x="116649" y="84353"/>
                  </a:lnTo>
                  <a:lnTo>
                    <a:pt x="116713" y="84061"/>
                  </a:lnTo>
                  <a:lnTo>
                    <a:pt x="116763" y="83870"/>
                  </a:lnTo>
                  <a:close/>
                </a:path>
                <a:path w="173355" h="132714">
                  <a:moveTo>
                    <a:pt x="123736" y="80657"/>
                  </a:moveTo>
                  <a:lnTo>
                    <a:pt x="123609" y="80302"/>
                  </a:lnTo>
                  <a:lnTo>
                    <a:pt x="123444" y="80149"/>
                  </a:lnTo>
                  <a:lnTo>
                    <a:pt x="122847" y="79629"/>
                  </a:lnTo>
                  <a:lnTo>
                    <a:pt x="122186" y="79654"/>
                  </a:lnTo>
                  <a:lnTo>
                    <a:pt x="121526" y="80048"/>
                  </a:lnTo>
                  <a:lnTo>
                    <a:pt x="121742" y="81153"/>
                  </a:lnTo>
                  <a:lnTo>
                    <a:pt x="122326" y="81673"/>
                  </a:lnTo>
                  <a:lnTo>
                    <a:pt x="123367" y="81381"/>
                  </a:lnTo>
                  <a:lnTo>
                    <a:pt x="123621" y="81102"/>
                  </a:lnTo>
                  <a:lnTo>
                    <a:pt x="123685" y="80873"/>
                  </a:lnTo>
                  <a:lnTo>
                    <a:pt x="123736" y="80657"/>
                  </a:lnTo>
                  <a:close/>
                </a:path>
                <a:path w="173355" h="132714">
                  <a:moveTo>
                    <a:pt x="124548" y="16510"/>
                  </a:moveTo>
                  <a:lnTo>
                    <a:pt x="124409" y="16078"/>
                  </a:lnTo>
                  <a:lnTo>
                    <a:pt x="123723" y="15392"/>
                  </a:lnTo>
                  <a:lnTo>
                    <a:pt x="123558" y="15265"/>
                  </a:lnTo>
                  <a:lnTo>
                    <a:pt x="123317" y="15062"/>
                  </a:lnTo>
                  <a:lnTo>
                    <a:pt x="122656" y="15417"/>
                  </a:lnTo>
                  <a:lnTo>
                    <a:pt x="122262" y="15811"/>
                  </a:lnTo>
                  <a:lnTo>
                    <a:pt x="122605" y="16421"/>
                  </a:lnTo>
                  <a:lnTo>
                    <a:pt x="122897" y="16954"/>
                  </a:lnTo>
                  <a:lnTo>
                    <a:pt x="123799" y="17068"/>
                  </a:lnTo>
                  <a:lnTo>
                    <a:pt x="124548" y="16510"/>
                  </a:lnTo>
                  <a:close/>
                </a:path>
                <a:path w="173355" h="132714">
                  <a:moveTo>
                    <a:pt x="126923" y="19913"/>
                  </a:moveTo>
                  <a:lnTo>
                    <a:pt x="126860" y="19215"/>
                  </a:lnTo>
                  <a:lnTo>
                    <a:pt x="126580" y="18669"/>
                  </a:lnTo>
                  <a:lnTo>
                    <a:pt x="125742" y="18262"/>
                  </a:lnTo>
                  <a:lnTo>
                    <a:pt x="125298" y="19329"/>
                  </a:lnTo>
                  <a:lnTo>
                    <a:pt x="125069" y="19888"/>
                  </a:lnTo>
                  <a:lnTo>
                    <a:pt x="125857" y="20358"/>
                  </a:lnTo>
                  <a:lnTo>
                    <a:pt x="126365" y="20383"/>
                  </a:lnTo>
                  <a:lnTo>
                    <a:pt x="126923" y="19913"/>
                  </a:lnTo>
                  <a:close/>
                </a:path>
                <a:path w="173355" h="132714">
                  <a:moveTo>
                    <a:pt x="130644" y="109220"/>
                  </a:moveTo>
                  <a:lnTo>
                    <a:pt x="130454" y="108458"/>
                  </a:lnTo>
                  <a:lnTo>
                    <a:pt x="129921" y="108292"/>
                  </a:lnTo>
                  <a:lnTo>
                    <a:pt x="129209" y="108280"/>
                  </a:lnTo>
                  <a:lnTo>
                    <a:pt x="128612" y="108280"/>
                  </a:lnTo>
                  <a:lnTo>
                    <a:pt x="128117" y="108343"/>
                  </a:lnTo>
                  <a:lnTo>
                    <a:pt x="127266" y="109524"/>
                  </a:lnTo>
                  <a:lnTo>
                    <a:pt x="127508" y="110337"/>
                  </a:lnTo>
                  <a:lnTo>
                    <a:pt x="128295" y="110502"/>
                  </a:lnTo>
                  <a:lnTo>
                    <a:pt x="128562" y="110553"/>
                  </a:lnTo>
                  <a:lnTo>
                    <a:pt x="128854" y="110540"/>
                  </a:lnTo>
                  <a:lnTo>
                    <a:pt x="129120" y="110502"/>
                  </a:lnTo>
                  <a:lnTo>
                    <a:pt x="129870" y="110375"/>
                  </a:lnTo>
                  <a:lnTo>
                    <a:pt x="130403" y="109956"/>
                  </a:lnTo>
                  <a:lnTo>
                    <a:pt x="130644" y="109220"/>
                  </a:lnTo>
                  <a:close/>
                </a:path>
                <a:path w="173355" h="132714">
                  <a:moveTo>
                    <a:pt x="131953" y="16675"/>
                  </a:moveTo>
                  <a:lnTo>
                    <a:pt x="131889" y="16535"/>
                  </a:lnTo>
                  <a:lnTo>
                    <a:pt x="131635" y="16078"/>
                  </a:lnTo>
                  <a:lnTo>
                    <a:pt x="131241" y="15811"/>
                  </a:lnTo>
                  <a:lnTo>
                    <a:pt x="130530" y="15862"/>
                  </a:lnTo>
                  <a:lnTo>
                    <a:pt x="130390" y="16014"/>
                  </a:lnTo>
                  <a:lnTo>
                    <a:pt x="130086" y="16217"/>
                  </a:lnTo>
                  <a:lnTo>
                    <a:pt x="129984" y="16497"/>
                  </a:lnTo>
                  <a:lnTo>
                    <a:pt x="129870" y="16852"/>
                  </a:lnTo>
                  <a:lnTo>
                    <a:pt x="130111" y="17119"/>
                  </a:lnTo>
                  <a:lnTo>
                    <a:pt x="130987" y="17589"/>
                  </a:lnTo>
                  <a:lnTo>
                    <a:pt x="131419" y="17475"/>
                  </a:lnTo>
                  <a:lnTo>
                    <a:pt x="131787" y="17094"/>
                  </a:lnTo>
                  <a:lnTo>
                    <a:pt x="131953" y="16675"/>
                  </a:lnTo>
                  <a:close/>
                </a:path>
                <a:path w="173355" h="132714">
                  <a:moveTo>
                    <a:pt x="136944" y="30480"/>
                  </a:moveTo>
                  <a:lnTo>
                    <a:pt x="136931" y="30124"/>
                  </a:lnTo>
                  <a:lnTo>
                    <a:pt x="136931" y="29895"/>
                  </a:lnTo>
                  <a:lnTo>
                    <a:pt x="136575" y="29654"/>
                  </a:lnTo>
                  <a:lnTo>
                    <a:pt x="136283" y="29311"/>
                  </a:lnTo>
                  <a:lnTo>
                    <a:pt x="135940" y="29641"/>
                  </a:lnTo>
                  <a:lnTo>
                    <a:pt x="135648" y="29832"/>
                  </a:lnTo>
                  <a:lnTo>
                    <a:pt x="135496" y="30099"/>
                  </a:lnTo>
                  <a:lnTo>
                    <a:pt x="135369" y="30340"/>
                  </a:lnTo>
                  <a:lnTo>
                    <a:pt x="135813" y="30708"/>
                  </a:lnTo>
                  <a:lnTo>
                    <a:pt x="136601" y="30708"/>
                  </a:lnTo>
                  <a:lnTo>
                    <a:pt x="136944" y="30480"/>
                  </a:lnTo>
                  <a:close/>
                </a:path>
                <a:path w="173355" h="132714">
                  <a:moveTo>
                    <a:pt x="138811" y="33096"/>
                  </a:moveTo>
                  <a:lnTo>
                    <a:pt x="137566" y="31711"/>
                  </a:lnTo>
                  <a:lnTo>
                    <a:pt x="136893" y="32537"/>
                  </a:lnTo>
                  <a:lnTo>
                    <a:pt x="136144" y="33286"/>
                  </a:lnTo>
                  <a:lnTo>
                    <a:pt x="137020" y="34569"/>
                  </a:lnTo>
                  <a:lnTo>
                    <a:pt x="138734" y="34493"/>
                  </a:lnTo>
                  <a:lnTo>
                    <a:pt x="138811" y="33096"/>
                  </a:lnTo>
                  <a:close/>
                </a:path>
                <a:path w="173355" h="132714">
                  <a:moveTo>
                    <a:pt x="144526" y="27711"/>
                  </a:moveTo>
                  <a:lnTo>
                    <a:pt x="143903" y="27114"/>
                  </a:lnTo>
                  <a:lnTo>
                    <a:pt x="143776" y="26974"/>
                  </a:lnTo>
                  <a:lnTo>
                    <a:pt x="143535" y="26949"/>
                  </a:lnTo>
                  <a:lnTo>
                    <a:pt x="143306" y="26860"/>
                  </a:lnTo>
                  <a:lnTo>
                    <a:pt x="142468" y="27673"/>
                  </a:lnTo>
                  <a:lnTo>
                    <a:pt x="140652" y="29413"/>
                  </a:lnTo>
                  <a:lnTo>
                    <a:pt x="141973" y="29527"/>
                  </a:lnTo>
                  <a:lnTo>
                    <a:pt x="142938" y="29184"/>
                  </a:lnTo>
                  <a:lnTo>
                    <a:pt x="144500" y="28244"/>
                  </a:lnTo>
                  <a:lnTo>
                    <a:pt x="144526" y="27711"/>
                  </a:lnTo>
                  <a:close/>
                </a:path>
                <a:path w="173355" h="132714">
                  <a:moveTo>
                    <a:pt x="149263" y="28067"/>
                  </a:moveTo>
                  <a:lnTo>
                    <a:pt x="147269" y="25234"/>
                  </a:lnTo>
                  <a:lnTo>
                    <a:pt x="147269" y="27940"/>
                  </a:lnTo>
                  <a:lnTo>
                    <a:pt x="146977" y="29210"/>
                  </a:lnTo>
                  <a:lnTo>
                    <a:pt x="144564" y="33528"/>
                  </a:lnTo>
                  <a:lnTo>
                    <a:pt x="144411" y="33680"/>
                  </a:lnTo>
                  <a:lnTo>
                    <a:pt x="144411" y="35560"/>
                  </a:lnTo>
                  <a:lnTo>
                    <a:pt x="141033" y="41275"/>
                  </a:lnTo>
                  <a:lnTo>
                    <a:pt x="140081" y="42545"/>
                  </a:lnTo>
                  <a:lnTo>
                    <a:pt x="139242" y="42926"/>
                  </a:lnTo>
                  <a:lnTo>
                    <a:pt x="137121" y="43307"/>
                  </a:lnTo>
                  <a:lnTo>
                    <a:pt x="135864" y="43307"/>
                  </a:lnTo>
                  <a:lnTo>
                    <a:pt x="134632" y="42926"/>
                  </a:lnTo>
                  <a:lnTo>
                    <a:pt x="134734" y="40767"/>
                  </a:lnTo>
                  <a:lnTo>
                    <a:pt x="135026" y="40640"/>
                  </a:lnTo>
                  <a:lnTo>
                    <a:pt x="137083" y="39751"/>
                  </a:lnTo>
                  <a:lnTo>
                    <a:pt x="137960" y="39370"/>
                  </a:lnTo>
                  <a:lnTo>
                    <a:pt x="139611" y="38735"/>
                  </a:lnTo>
                  <a:lnTo>
                    <a:pt x="139865" y="38608"/>
                  </a:lnTo>
                  <a:lnTo>
                    <a:pt x="140131" y="38481"/>
                  </a:lnTo>
                  <a:lnTo>
                    <a:pt x="142189" y="37465"/>
                  </a:lnTo>
                  <a:lnTo>
                    <a:pt x="143078" y="36576"/>
                  </a:lnTo>
                  <a:lnTo>
                    <a:pt x="144411" y="35560"/>
                  </a:lnTo>
                  <a:lnTo>
                    <a:pt x="144411" y="33680"/>
                  </a:lnTo>
                  <a:lnTo>
                    <a:pt x="141554" y="36449"/>
                  </a:lnTo>
                  <a:lnTo>
                    <a:pt x="136664" y="38481"/>
                  </a:lnTo>
                  <a:lnTo>
                    <a:pt x="136182" y="38227"/>
                  </a:lnTo>
                  <a:lnTo>
                    <a:pt x="135610" y="37846"/>
                  </a:lnTo>
                  <a:lnTo>
                    <a:pt x="133845" y="38608"/>
                  </a:lnTo>
                  <a:lnTo>
                    <a:pt x="132918" y="38544"/>
                  </a:lnTo>
                  <a:lnTo>
                    <a:pt x="132918" y="40005"/>
                  </a:lnTo>
                  <a:lnTo>
                    <a:pt x="132283" y="40259"/>
                  </a:lnTo>
                  <a:lnTo>
                    <a:pt x="132029" y="40513"/>
                  </a:lnTo>
                  <a:lnTo>
                    <a:pt x="131635" y="40640"/>
                  </a:lnTo>
                  <a:lnTo>
                    <a:pt x="131368" y="40386"/>
                  </a:lnTo>
                  <a:lnTo>
                    <a:pt x="131267" y="39878"/>
                  </a:lnTo>
                  <a:lnTo>
                    <a:pt x="131572" y="39751"/>
                  </a:lnTo>
                  <a:lnTo>
                    <a:pt x="132067" y="39751"/>
                  </a:lnTo>
                  <a:lnTo>
                    <a:pt x="132295" y="39878"/>
                  </a:lnTo>
                  <a:lnTo>
                    <a:pt x="132918" y="40005"/>
                  </a:lnTo>
                  <a:lnTo>
                    <a:pt x="132918" y="38544"/>
                  </a:lnTo>
                  <a:lnTo>
                    <a:pt x="132067" y="38481"/>
                  </a:lnTo>
                  <a:lnTo>
                    <a:pt x="128981" y="37084"/>
                  </a:lnTo>
                  <a:lnTo>
                    <a:pt x="128600" y="36576"/>
                  </a:lnTo>
                  <a:lnTo>
                    <a:pt x="128689" y="35941"/>
                  </a:lnTo>
                  <a:lnTo>
                    <a:pt x="128930" y="34163"/>
                  </a:lnTo>
                  <a:lnTo>
                    <a:pt x="129171" y="33147"/>
                  </a:lnTo>
                  <a:lnTo>
                    <a:pt x="129933" y="31242"/>
                  </a:lnTo>
                  <a:lnTo>
                    <a:pt x="130162" y="30988"/>
                  </a:lnTo>
                  <a:lnTo>
                    <a:pt x="130606" y="30480"/>
                  </a:lnTo>
                  <a:lnTo>
                    <a:pt x="132575" y="29972"/>
                  </a:lnTo>
                  <a:lnTo>
                    <a:pt x="133553" y="29718"/>
                  </a:lnTo>
                  <a:lnTo>
                    <a:pt x="134912" y="28575"/>
                  </a:lnTo>
                  <a:lnTo>
                    <a:pt x="136334" y="26289"/>
                  </a:lnTo>
                  <a:lnTo>
                    <a:pt x="136956" y="25781"/>
                  </a:lnTo>
                  <a:lnTo>
                    <a:pt x="139153" y="24765"/>
                  </a:lnTo>
                  <a:lnTo>
                    <a:pt x="140665" y="24257"/>
                  </a:lnTo>
                  <a:lnTo>
                    <a:pt x="143929" y="24638"/>
                  </a:lnTo>
                  <a:lnTo>
                    <a:pt x="145453" y="25400"/>
                  </a:lnTo>
                  <a:lnTo>
                    <a:pt x="147231" y="26924"/>
                  </a:lnTo>
                  <a:lnTo>
                    <a:pt x="147269" y="27940"/>
                  </a:lnTo>
                  <a:lnTo>
                    <a:pt x="147269" y="25234"/>
                  </a:lnTo>
                  <a:lnTo>
                    <a:pt x="145529" y="24257"/>
                  </a:lnTo>
                  <a:lnTo>
                    <a:pt x="145084" y="24003"/>
                  </a:lnTo>
                  <a:lnTo>
                    <a:pt x="144170" y="23495"/>
                  </a:lnTo>
                  <a:lnTo>
                    <a:pt x="141274" y="22733"/>
                  </a:lnTo>
                  <a:lnTo>
                    <a:pt x="137731" y="24003"/>
                  </a:lnTo>
                  <a:lnTo>
                    <a:pt x="136639" y="24003"/>
                  </a:lnTo>
                  <a:lnTo>
                    <a:pt x="136906" y="23495"/>
                  </a:lnTo>
                  <a:lnTo>
                    <a:pt x="136994" y="22987"/>
                  </a:lnTo>
                  <a:lnTo>
                    <a:pt x="138391" y="21463"/>
                  </a:lnTo>
                  <a:lnTo>
                    <a:pt x="139407" y="20193"/>
                  </a:lnTo>
                  <a:lnTo>
                    <a:pt x="140360" y="18034"/>
                  </a:lnTo>
                  <a:lnTo>
                    <a:pt x="140487" y="17653"/>
                  </a:lnTo>
                  <a:lnTo>
                    <a:pt x="140360" y="16256"/>
                  </a:lnTo>
                  <a:lnTo>
                    <a:pt x="139763" y="14351"/>
                  </a:lnTo>
                  <a:lnTo>
                    <a:pt x="138874" y="13233"/>
                  </a:lnTo>
                  <a:lnTo>
                    <a:pt x="138874" y="16256"/>
                  </a:lnTo>
                  <a:lnTo>
                    <a:pt x="138874" y="17145"/>
                  </a:lnTo>
                  <a:lnTo>
                    <a:pt x="138645" y="18796"/>
                  </a:lnTo>
                  <a:lnTo>
                    <a:pt x="136639" y="20701"/>
                  </a:lnTo>
                  <a:lnTo>
                    <a:pt x="136258" y="20701"/>
                  </a:lnTo>
                  <a:lnTo>
                    <a:pt x="135839" y="20828"/>
                  </a:lnTo>
                  <a:lnTo>
                    <a:pt x="127736" y="26543"/>
                  </a:lnTo>
                  <a:lnTo>
                    <a:pt x="126212" y="26543"/>
                  </a:lnTo>
                  <a:lnTo>
                    <a:pt x="124561" y="25527"/>
                  </a:lnTo>
                  <a:lnTo>
                    <a:pt x="124053" y="25273"/>
                  </a:lnTo>
                  <a:lnTo>
                    <a:pt x="123710" y="25781"/>
                  </a:lnTo>
                  <a:lnTo>
                    <a:pt x="124028" y="26035"/>
                  </a:lnTo>
                  <a:lnTo>
                    <a:pt x="125869" y="27178"/>
                  </a:lnTo>
                  <a:lnTo>
                    <a:pt x="127596" y="27686"/>
                  </a:lnTo>
                  <a:lnTo>
                    <a:pt x="130162" y="27051"/>
                  </a:lnTo>
                  <a:lnTo>
                    <a:pt x="131826" y="26543"/>
                  </a:lnTo>
                  <a:lnTo>
                    <a:pt x="131191" y="27178"/>
                  </a:lnTo>
                  <a:lnTo>
                    <a:pt x="130835" y="27686"/>
                  </a:lnTo>
                  <a:lnTo>
                    <a:pt x="128739" y="29464"/>
                  </a:lnTo>
                  <a:lnTo>
                    <a:pt x="127393" y="29845"/>
                  </a:lnTo>
                  <a:lnTo>
                    <a:pt x="127393" y="31115"/>
                  </a:lnTo>
                  <a:lnTo>
                    <a:pt x="126098" y="34671"/>
                  </a:lnTo>
                  <a:lnTo>
                    <a:pt x="123367" y="34925"/>
                  </a:lnTo>
                  <a:lnTo>
                    <a:pt x="120713" y="35941"/>
                  </a:lnTo>
                  <a:lnTo>
                    <a:pt x="117754" y="35306"/>
                  </a:lnTo>
                  <a:lnTo>
                    <a:pt x="117830" y="35179"/>
                  </a:lnTo>
                  <a:lnTo>
                    <a:pt x="119659" y="32004"/>
                  </a:lnTo>
                  <a:lnTo>
                    <a:pt x="120929" y="32004"/>
                  </a:lnTo>
                  <a:lnTo>
                    <a:pt x="122097" y="31750"/>
                  </a:lnTo>
                  <a:lnTo>
                    <a:pt x="122605" y="31369"/>
                  </a:lnTo>
                  <a:lnTo>
                    <a:pt x="123177" y="31115"/>
                  </a:lnTo>
                  <a:lnTo>
                    <a:pt x="123469" y="31369"/>
                  </a:lnTo>
                  <a:lnTo>
                    <a:pt x="123507" y="31877"/>
                  </a:lnTo>
                  <a:lnTo>
                    <a:pt x="123405" y="32258"/>
                  </a:lnTo>
                  <a:lnTo>
                    <a:pt x="124904" y="32766"/>
                  </a:lnTo>
                  <a:lnTo>
                    <a:pt x="125374" y="32766"/>
                  </a:lnTo>
                  <a:lnTo>
                    <a:pt x="126060" y="31877"/>
                  </a:lnTo>
                  <a:lnTo>
                    <a:pt x="126161" y="31496"/>
                  </a:lnTo>
                  <a:lnTo>
                    <a:pt x="126479" y="31115"/>
                  </a:lnTo>
                  <a:lnTo>
                    <a:pt x="127000" y="30988"/>
                  </a:lnTo>
                  <a:lnTo>
                    <a:pt x="127139" y="30988"/>
                  </a:lnTo>
                  <a:lnTo>
                    <a:pt x="127393" y="31115"/>
                  </a:lnTo>
                  <a:lnTo>
                    <a:pt x="127393" y="29845"/>
                  </a:lnTo>
                  <a:lnTo>
                    <a:pt x="126923" y="29972"/>
                  </a:lnTo>
                  <a:lnTo>
                    <a:pt x="124929" y="28829"/>
                  </a:lnTo>
                  <a:lnTo>
                    <a:pt x="124256" y="28448"/>
                  </a:lnTo>
                  <a:lnTo>
                    <a:pt x="122389" y="28829"/>
                  </a:lnTo>
                  <a:lnTo>
                    <a:pt x="121907" y="28702"/>
                  </a:lnTo>
                  <a:lnTo>
                    <a:pt x="119862" y="27305"/>
                  </a:lnTo>
                  <a:lnTo>
                    <a:pt x="118897" y="26035"/>
                  </a:lnTo>
                  <a:lnTo>
                    <a:pt x="118110" y="24003"/>
                  </a:lnTo>
                  <a:lnTo>
                    <a:pt x="120319" y="24257"/>
                  </a:lnTo>
                  <a:lnTo>
                    <a:pt x="122453" y="24257"/>
                  </a:lnTo>
                  <a:lnTo>
                    <a:pt x="123101" y="24003"/>
                  </a:lnTo>
                  <a:lnTo>
                    <a:pt x="123418" y="23876"/>
                  </a:lnTo>
                  <a:lnTo>
                    <a:pt x="124129" y="22987"/>
                  </a:lnTo>
                  <a:lnTo>
                    <a:pt x="124002" y="22606"/>
                  </a:lnTo>
                  <a:lnTo>
                    <a:pt x="123698" y="22733"/>
                  </a:lnTo>
                  <a:lnTo>
                    <a:pt x="123151" y="22733"/>
                  </a:lnTo>
                  <a:lnTo>
                    <a:pt x="120015" y="22987"/>
                  </a:lnTo>
                  <a:lnTo>
                    <a:pt x="118237" y="21209"/>
                  </a:lnTo>
                  <a:lnTo>
                    <a:pt x="118478" y="18034"/>
                  </a:lnTo>
                  <a:lnTo>
                    <a:pt x="126885" y="10160"/>
                  </a:lnTo>
                  <a:lnTo>
                    <a:pt x="129438" y="10287"/>
                  </a:lnTo>
                  <a:lnTo>
                    <a:pt x="134353" y="11303"/>
                  </a:lnTo>
                  <a:lnTo>
                    <a:pt x="136169" y="12700"/>
                  </a:lnTo>
                  <a:lnTo>
                    <a:pt x="138874" y="16256"/>
                  </a:lnTo>
                  <a:lnTo>
                    <a:pt x="138874" y="13233"/>
                  </a:lnTo>
                  <a:lnTo>
                    <a:pt x="135585" y="10160"/>
                  </a:lnTo>
                  <a:lnTo>
                    <a:pt x="133286" y="9398"/>
                  </a:lnTo>
                  <a:lnTo>
                    <a:pt x="130162" y="9017"/>
                  </a:lnTo>
                  <a:lnTo>
                    <a:pt x="129616" y="8890"/>
                  </a:lnTo>
                  <a:lnTo>
                    <a:pt x="126657" y="8509"/>
                  </a:lnTo>
                  <a:lnTo>
                    <a:pt x="124294" y="8509"/>
                  </a:lnTo>
                  <a:lnTo>
                    <a:pt x="118884" y="10541"/>
                  </a:lnTo>
                  <a:lnTo>
                    <a:pt x="117817" y="11760"/>
                  </a:lnTo>
                  <a:lnTo>
                    <a:pt x="117817" y="31369"/>
                  </a:lnTo>
                  <a:lnTo>
                    <a:pt x="117665" y="32385"/>
                  </a:lnTo>
                  <a:lnTo>
                    <a:pt x="117081" y="34036"/>
                  </a:lnTo>
                  <a:lnTo>
                    <a:pt x="116408" y="35052"/>
                  </a:lnTo>
                  <a:lnTo>
                    <a:pt x="115849" y="35179"/>
                  </a:lnTo>
                  <a:lnTo>
                    <a:pt x="114782" y="34036"/>
                  </a:lnTo>
                  <a:lnTo>
                    <a:pt x="113588" y="32512"/>
                  </a:lnTo>
                  <a:lnTo>
                    <a:pt x="114871" y="32258"/>
                  </a:lnTo>
                  <a:lnTo>
                    <a:pt x="116471" y="32385"/>
                  </a:lnTo>
                  <a:lnTo>
                    <a:pt x="116636" y="32258"/>
                  </a:lnTo>
                  <a:lnTo>
                    <a:pt x="117817" y="31369"/>
                  </a:lnTo>
                  <a:lnTo>
                    <a:pt x="117817" y="11760"/>
                  </a:lnTo>
                  <a:lnTo>
                    <a:pt x="116992" y="12700"/>
                  </a:lnTo>
                  <a:lnTo>
                    <a:pt x="116293" y="16510"/>
                  </a:lnTo>
                  <a:lnTo>
                    <a:pt x="116166" y="16891"/>
                  </a:lnTo>
                  <a:lnTo>
                    <a:pt x="116039" y="17653"/>
                  </a:lnTo>
                  <a:lnTo>
                    <a:pt x="115925" y="18542"/>
                  </a:lnTo>
                  <a:lnTo>
                    <a:pt x="115404" y="19050"/>
                  </a:lnTo>
                  <a:lnTo>
                    <a:pt x="114769" y="19558"/>
                  </a:lnTo>
                  <a:lnTo>
                    <a:pt x="113944" y="19177"/>
                  </a:lnTo>
                  <a:lnTo>
                    <a:pt x="113258" y="18796"/>
                  </a:lnTo>
                  <a:lnTo>
                    <a:pt x="111836" y="18288"/>
                  </a:lnTo>
                  <a:lnTo>
                    <a:pt x="110286" y="18034"/>
                  </a:lnTo>
                  <a:lnTo>
                    <a:pt x="110934" y="14859"/>
                  </a:lnTo>
                  <a:lnTo>
                    <a:pt x="109842" y="12446"/>
                  </a:lnTo>
                  <a:lnTo>
                    <a:pt x="107327" y="10160"/>
                  </a:lnTo>
                  <a:lnTo>
                    <a:pt x="107022" y="9779"/>
                  </a:lnTo>
                  <a:lnTo>
                    <a:pt x="105397" y="8128"/>
                  </a:lnTo>
                  <a:lnTo>
                    <a:pt x="103949" y="6985"/>
                  </a:lnTo>
                  <a:lnTo>
                    <a:pt x="101523" y="5715"/>
                  </a:lnTo>
                  <a:lnTo>
                    <a:pt x="100304" y="5080"/>
                  </a:lnTo>
                  <a:lnTo>
                    <a:pt x="96494" y="4953"/>
                  </a:lnTo>
                  <a:lnTo>
                    <a:pt x="93916" y="5207"/>
                  </a:lnTo>
                  <a:lnTo>
                    <a:pt x="91554" y="6985"/>
                  </a:lnTo>
                  <a:lnTo>
                    <a:pt x="91338" y="7112"/>
                  </a:lnTo>
                  <a:lnTo>
                    <a:pt x="91059" y="7112"/>
                  </a:lnTo>
                  <a:lnTo>
                    <a:pt x="90881" y="6985"/>
                  </a:lnTo>
                  <a:lnTo>
                    <a:pt x="89535" y="5207"/>
                  </a:lnTo>
                  <a:lnTo>
                    <a:pt x="88861" y="4318"/>
                  </a:lnTo>
                  <a:lnTo>
                    <a:pt x="86690" y="3429"/>
                  </a:lnTo>
                  <a:lnTo>
                    <a:pt x="82575" y="4191"/>
                  </a:lnTo>
                  <a:lnTo>
                    <a:pt x="81229" y="4318"/>
                  </a:lnTo>
                  <a:lnTo>
                    <a:pt x="78727" y="4699"/>
                  </a:lnTo>
                  <a:lnTo>
                    <a:pt x="75222" y="5334"/>
                  </a:lnTo>
                  <a:lnTo>
                    <a:pt x="74066" y="5715"/>
                  </a:lnTo>
                  <a:lnTo>
                    <a:pt x="71386" y="5969"/>
                  </a:lnTo>
                  <a:lnTo>
                    <a:pt x="69951" y="6350"/>
                  </a:lnTo>
                  <a:lnTo>
                    <a:pt x="65900" y="8382"/>
                  </a:lnTo>
                  <a:lnTo>
                    <a:pt x="62992" y="9144"/>
                  </a:lnTo>
                  <a:lnTo>
                    <a:pt x="54952" y="11938"/>
                  </a:lnTo>
                  <a:lnTo>
                    <a:pt x="50241" y="14859"/>
                  </a:lnTo>
                  <a:lnTo>
                    <a:pt x="48183" y="16637"/>
                  </a:lnTo>
                  <a:lnTo>
                    <a:pt x="45300" y="19304"/>
                  </a:lnTo>
                  <a:lnTo>
                    <a:pt x="42341" y="20574"/>
                  </a:lnTo>
                  <a:lnTo>
                    <a:pt x="38493" y="21590"/>
                  </a:lnTo>
                  <a:lnTo>
                    <a:pt x="36322" y="22987"/>
                  </a:lnTo>
                  <a:lnTo>
                    <a:pt x="33870" y="24384"/>
                  </a:lnTo>
                  <a:lnTo>
                    <a:pt x="33705" y="24511"/>
                  </a:lnTo>
                  <a:lnTo>
                    <a:pt x="32486" y="26289"/>
                  </a:lnTo>
                  <a:lnTo>
                    <a:pt x="31457" y="27686"/>
                  </a:lnTo>
                  <a:lnTo>
                    <a:pt x="30276" y="29591"/>
                  </a:lnTo>
                  <a:lnTo>
                    <a:pt x="30111" y="30480"/>
                  </a:lnTo>
                  <a:lnTo>
                    <a:pt x="29984" y="31369"/>
                  </a:lnTo>
                  <a:lnTo>
                    <a:pt x="30086" y="31623"/>
                  </a:lnTo>
                  <a:lnTo>
                    <a:pt x="31407" y="32639"/>
                  </a:lnTo>
                  <a:lnTo>
                    <a:pt x="32804" y="32258"/>
                  </a:lnTo>
                  <a:lnTo>
                    <a:pt x="33286" y="27940"/>
                  </a:lnTo>
                  <a:lnTo>
                    <a:pt x="35344" y="26035"/>
                  </a:lnTo>
                  <a:lnTo>
                    <a:pt x="38150" y="24130"/>
                  </a:lnTo>
                  <a:lnTo>
                    <a:pt x="38608" y="23749"/>
                  </a:lnTo>
                  <a:lnTo>
                    <a:pt x="40881" y="22733"/>
                  </a:lnTo>
                  <a:lnTo>
                    <a:pt x="42608" y="21717"/>
                  </a:lnTo>
                  <a:lnTo>
                    <a:pt x="45694" y="21971"/>
                  </a:lnTo>
                  <a:lnTo>
                    <a:pt x="46164" y="21717"/>
                  </a:lnTo>
                  <a:lnTo>
                    <a:pt x="46393" y="21590"/>
                  </a:lnTo>
                  <a:lnTo>
                    <a:pt x="48450" y="19431"/>
                  </a:lnTo>
                  <a:lnTo>
                    <a:pt x="49872" y="18161"/>
                  </a:lnTo>
                  <a:lnTo>
                    <a:pt x="53492" y="15113"/>
                  </a:lnTo>
                  <a:lnTo>
                    <a:pt x="55740" y="13462"/>
                  </a:lnTo>
                  <a:lnTo>
                    <a:pt x="60045" y="12065"/>
                  </a:lnTo>
                  <a:lnTo>
                    <a:pt x="61760" y="11557"/>
                  </a:lnTo>
                  <a:lnTo>
                    <a:pt x="65874" y="10160"/>
                  </a:lnTo>
                  <a:lnTo>
                    <a:pt x="68453" y="9652"/>
                  </a:lnTo>
                  <a:lnTo>
                    <a:pt x="71272" y="7874"/>
                  </a:lnTo>
                  <a:lnTo>
                    <a:pt x="72009" y="7620"/>
                  </a:lnTo>
                  <a:lnTo>
                    <a:pt x="74333" y="7493"/>
                  </a:lnTo>
                  <a:lnTo>
                    <a:pt x="75882" y="6985"/>
                  </a:lnTo>
                  <a:lnTo>
                    <a:pt x="78079" y="6350"/>
                  </a:lnTo>
                  <a:lnTo>
                    <a:pt x="78790" y="6096"/>
                  </a:lnTo>
                  <a:lnTo>
                    <a:pt x="81368" y="5842"/>
                  </a:lnTo>
                  <a:lnTo>
                    <a:pt x="83286" y="5969"/>
                  </a:lnTo>
                  <a:lnTo>
                    <a:pt x="83743" y="5842"/>
                  </a:lnTo>
                  <a:lnTo>
                    <a:pt x="86017" y="5207"/>
                  </a:lnTo>
                  <a:lnTo>
                    <a:pt x="86804" y="5588"/>
                  </a:lnTo>
                  <a:lnTo>
                    <a:pt x="87757" y="6985"/>
                  </a:lnTo>
                  <a:lnTo>
                    <a:pt x="88277" y="7620"/>
                  </a:lnTo>
                  <a:lnTo>
                    <a:pt x="89179" y="8890"/>
                  </a:lnTo>
                  <a:lnTo>
                    <a:pt x="89916" y="9271"/>
                  </a:lnTo>
                  <a:lnTo>
                    <a:pt x="91211" y="9144"/>
                  </a:lnTo>
                  <a:lnTo>
                    <a:pt x="91655" y="9144"/>
                  </a:lnTo>
                  <a:lnTo>
                    <a:pt x="92811" y="8382"/>
                  </a:lnTo>
                  <a:lnTo>
                    <a:pt x="93827" y="7620"/>
                  </a:lnTo>
                  <a:lnTo>
                    <a:pt x="94678" y="7112"/>
                  </a:lnTo>
                  <a:lnTo>
                    <a:pt x="96570" y="5969"/>
                  </a:lnTo>
                  <a:lnTo>
                    <a:pt x="98374" y="5715"/>
                  </a:lnTo>
                  <a:lnTo>
                    <a:pt x="102654" y="8001"/>
                  </a:lnTo>
                  <a:lnTo>
                    <a:pt x="104914" y="9652"/>
                  </a:lnTo>
                  <a:lnTo>
                    <a:pt x="107772" y="13208"/>
                  </a:lnTo>
                  <a:lnTo>
                    <a:pt x="108267" y="14859"/>
                  </a:lnTo>
                  <a:lnTo>
                    <a:pt x="108267" y="17780"/>
                  </a:lnTo>
                  <a:lnTo>
                    <a:pt x="107911" y="18415"/>
                  </a:lnTo>
                  <a:lnTo>
                    <a:pt x="106324" y="18796"/>
                  </a:lnTo>
                  <a:lnTo>
                    <a:pt x="104038" y="20066"/>
                  </a:lnTo>
                  <a:lnTo>
                    <a:pt x="102616" y="21590"/>
                  </a:lnTo>
                  <a:lnTo>
                    <a:pt x="101981" y="25019"/>
                  </a:lnTo>
                  <a:lnTo>
                    <a:pt x="102463" y="25908"/>
                  </a:lnTo>
                  <a:lnTo>
                    <a:pt x="104267" y="26797"/>
                  </a:lnTo>
                  <a:lnTo>
                    <a:pt x="105105" y="27051"/>
                  </a:lnTo>
                  <a:lnTo>
                    <a:pt x="106095" y="27432"/>
                  </a:lnTo>
                  <a:lnTo>
                    <a:pt x="106413" y="27305"/>
                  </a:lnTo>
                  <a:lnTo>
                    <a:pt x="106489" y="27178"/>
                  </a:lnTo>
                  <a:lnTo>
                    <a:pt x="106476" y="26797"/>
                  </a:lnTo>
                  <a:lnTo>
                    <a:pt x="105816" y="26162"/>
                  </a:lnTo>
                  <a:lnTo>
                    <a:pt x="105232" y="25781"/>
                  </a:lnTo>
                  <a:lnTo>
                    <a:pt x="104711" y="25400"/>
                  </a:lnTo>
                  <a:lnTo>
                    <a:pt x="104749" y="22733"/>
                  </a:lnTo>
                  <a:lnTo>
                    <a:pt x="106260" y="20574"/>
                  </a:lnTo>
                  <a:lnTo>
                    <a:pt x="109423" y="19685"/>
                  </a:lnTo>
                  <a:lnTo>
                    <a:pt x="110401" y="19558"/>
                  </a:lnTo>
                  <a:lnTo>
                    <a:pt x="112534" y="19939"/>
                  </a:lnTo>
                  <a:lnTo>
                    <a:pt x="113487" y="20701"/>
                  </a:lnTo>
                  <a:lnTo>
                    <a:pt x="115430" y="25908"/>
                  </a:lnTo>
                  <a:lnTo>
                    <a:pt x="117424" y="28702"/>
                  </a:lnTo>
                  <a:lnTo>
                    <a:pt x="117538" y="29210"/>
                  </a:lnTo>
                  <a:lnTo>
                    <a:pt x="117309" y="30099"/>
                  </a:lnTo>
                  <a:lnTo>
                    <a:pt x="115316" y="31115"/>
                  </a:lnTo>
                  <a:lnTo>
                    <a:pt x="114731" y="31369"/>
                  </a:lnTo>
                  <a:lnTo>
                    <a:pt x="111531" y="31369"/>
                  </a:lnTo>
                  <a:lnTo>
                    <a:pt x="108940" y="30607"/>
                  </a:lnTo>
                  <a:lnTo>
                    <a:pt x="107607" y="30353"/>
                  </a:lnTo>
                  <a:lnTo>
                    <a:pt x="105283" y="29591"/>
                  </a:lnTo>
                  <a:lnTo>
                    <a:pt x="104203" y="29210"/>
                  </a:lnTo>
                  <a:lnTo>
                    <a:pt x="101790" y="27686"/>
                  </a:lnTo>
                  <a:lnTo>
                    <a:pt x="100215" y="26924"/>
                  </a:lnTo>
                  <a:lnTo>
                    <a:pt x="96494" y="25527"/>
                  </a:lnTo>
                  <a:lnTo>
                    <a:pt x="94424" y="25400"/>
                  </a:lnTo>
                  <a:lnTo>
                    <a:pt x="89535" y="27178"/>
                  </a:lnTo>
                  <a:lnTo>
                    <a:pt x="82499" y="34290"/>
                  </a:lnTo>
                  <a:lnTo>
                    <a:pt x="83400" y="34798"/>
                  </a:lnTo>
                  <a:lnTo>
                    <a:pt x="84251" y="34798"/>
                  </a:lnTo>
                  <a:lnTo>
                    <a:pt x="84721" y="34163"/>
                  </a:lnTo>
                  <a:lnTo>
                    <a:pt x="84848" y="33782"/>
                  </a:lnTo>
                  <a:lnTo>
                    <a:pt x="85559" y="32385"/>
                  </a:lnTo>
                  <a:lnTo>
                    <a:pt x="86283" y="31496"/>
                  </a:lnTo>
                  <a:lnTo>
                    <a:pt x="89471" y="29591"/>
                  </a:lnTo>
                  <a:lnTo>
                    <a:pt x="91440" y="28067"/>
                  </a:lnTo>
                  <a:lnTo>
                    <a:pt x="94754" y="27051"/>
                  </a:lnTo>
                  <a:lnTo>
                    <a:pt x="95631" y="26924"/>
                  </a:lnTo>
                  <a:lnTo>
                    <a:pt x="99618" y="28067"/>
                  </a:lnTo>
                  <a:lnTo>
                    <a:pt x="102577" y="30099"/>
                  </a:lnTo>
                  <a:lnTo>
                    <a:pt x="104305" y="30861"/>
                  </a:lnTo>
                  <a:lnTo>
                    <a:pt x="106959" y="31369"/>
                  </a:lnTo>
                  <a:lnTo>
                    <a:pt x="107708" y="31623"/>
                  </a:lnTo>
                  <a:lnTo>
                    <a:pt x="109562" y="32512"/>
                  </a:lnTo>
                  <a:lnTo>
                    <a:pt x="110705" y="33020"/>
                  </a:lnTo>
                  <a:lnTo>
                    <a:pt x="113550" y="34544"/>
                  </a:lnTo>
                  <a:lnTo>
                    <a:pt x="113982" y="35560"/>
                  </a:lnTo>
                  <a:lnTo>
                    <a:pt x="113347" y="36322"/>
                  </a:lnTo>
                  <a:lnTo>
                    <a:pt x="113284" y="36957"/>
                  </a:lnTo>
                  <a:lnTo>
                    <a:pt x="114249" y="37719"/>
                  </a:lnTo>
                  <a:lnTo>
                    <a:pt x="114274" y="38227"/>
                  </a:lnTo>
                  <a:lnTo>
                    <a:pt x="114439" y="38608"/>
                  </a:lnTo>
                  <a:lnTo>
                    <a:pt x="115938" y="37719"/>
                  </a:lnTo>
                  <a:lnTo>
                    <a:pt x="117538" y="37592"/>
                  </a:lnTo>
                  <a:lnTo>
                    <a:pt x="120599" y="37211"/>
                  </a:lnTo>
                  <a:lnTo>
                    <a:pt x="122047" y="36830"/>
                  </a:lnTo>
                  <a:lnTo>
                    <a:pt x="123913" y="36576"/>
                  </a:lnTo>
                  <a:lnTo>
                    <a:pt x="124764" y="36576"/>
                  </a:lnTo>
                  <a:lnTo>
                    <a:pt x="125069" y="36957"/>
                  </a:lnTo>
                  <a:lnTo>
                    <a:pt x="125387" y="37211"/>
                  </a:lnTo>
                  <a:lnTo>
                    <a:pt x="126441" y="39497"/>
                  </a:lnTo>
                  <a:lnTo>
                    <a:pt x="127850" y="40767"/>
                  </a:lnTo>
                  <a:lnTo>
                    <a:pt x="130416" y="42291"/>
                  </a:lnTo>
                  <a:lnTo>
                    <a:pt x="131165" y="43815"/>
                  </a:lnTo>
                  <a:lnTo>
                    <a:pt x="130149" y="44958"/>
                  </a:lnTo>
                  <a:lnTo>
                    <a:pt x="129082" y="45974"/>
                  </a:lnTo>
                  <a:lnTo>
                    <a:pt x="128473" y="46101"/>
                  </a:lnTo>
                  <a:lnTo>
                    <a:pt x="127254" y="45720"/>
                  </a:lnTo>
                  <a:lnTo>
                    <a:pt x="126428" y="45466"/>
                  </a:lnTo>
                  <a:lnTo>
                    <a:pt x="125120" y="45085"/>
                  </a:lnTo>
                  <a:lnTo>
                    <a:pt x="123177" y="44577"/>
                  </a:lnTo>
                  <a:lnTo>
                    <a:pt x="122466" y="44450"/>
                  </a:lnTo>
                  <a:lnTo>
                    <a:pt x="121831" y="43815"/>
                  </a:lnTo>
                  <a:lnTo>
                    <a:pt x="122072" y="43561"/>
                  </a:lnTo>
                  <a:lnTo>
                    <a:pt x="122224" y="43053"/>
                  </a:lnTo>
                  <a:lnTo>
                    <a:pt x="122859" y="42672"/>
                  </a:lnTo>
                  <a:lnTo>
                    <a:pt x="123355" y="42799"/>
                  </a:lnTo>
                  <a:lnTo>
                    <a:pt x="123558" y="42672"/>
                  </a:lnTo>
                  <a:lnTo>
                    <a:pt x="123952" y="42418"/>
                  </a:lnTo>
                  <a:lnTo>
                    <a:pt x="124091" y="42037"/>
                  </a:lnTo>
                  <a:lnTo>
                    <a:pt x="124307" y="41783"/>
                  </a:lnTo>
                  <a:lnTo>
                    <a:pt x="124015" y="41656"/>
                  </a:lnTo>
                  <a:lnTo>
                    <a:pt x="123863" y="41402"/>
                  </a:lnTo>
                  <a:lnTo>
                    <a:pt x="122440" y="40767"/>
                  </a:lnTo>
                  <a:lnTo>
                    <a:pt x="121996" y="40767"/>
                  </a:lnTo>
                  <a:lnTo>
                    <a:pt x="121793" y="41059"/>
                  </a:lnTo>
                  <a:lnTo>
                    <a:pt x="121793" y="45466"/>
                  </a:lnTo>
                  <a:lnTo>
                    <a:pt x="121716" y="45720"/>
                  </a:lnTo>
                  <a:lnTo>
                    <a:pt x="121653" y="45466"/>
                  </a:lnTo>
                  <a:lnTo>
                    <a:pt x="121793" y="45466"/>
                  </a:lnTo>
                  <a:lnTo>
                    <a:pt x="121793" y="41059"/>
                  </a:lnTo>
                  <a:lnTo>
                    <a:pt x="120929" y="42291"/>
                  </a:lnTo>
                  <a:lnTo>
                    <a:pt x="120764" y="42672"/>
                  </a:lnTo>
                  <a:lnTo>
                    <a:pt x="120383" y="44069"/>
                  </a:lnTo>
                  <a:lnTo>
                    <a:pt x="120256" y="45466"/>
                  </a:lnTo>
                  <a:lnTo>
                    <a:pt x="120345" y="45974"/>
                  </a:lnTo>
                  <a:lnTo>
                    <a:pt x="121183" y="46990"/>
                  </a:lnTo>
                  <a:lnTo>
                    <a:pt x="122504" y="46355"/>
                  </a:lnTo>
                  <a:lnTo>
                    <a:pt x="123113" y="46990"/>
                  </a:lnTo>
                  <a:lnTo>
                    <a:pt x="123228" y="47371"/>
                  </a:lnTo>
                  <a:lnTo>
                    <a:pt x="121881" y="48641"/>
                  </a:lnTo>
                  <a:lnTo>
                    <a:pt x="119570" y="49530"/>
                  </a:lnTo>
                  <a:lnTo>
                    <a:pt x="117106" y="49149"/>
                  </a:lnTo>
                  <a:lnTo>
                    <a:pt x="116547" y="49149"/>
                  </a:lnTo>
                  <a:lnTo>
                    <a:pt x="116090" y="49657"/>
                  </a:lnTo>
                  <a:lnTo>
                    <a:pt x="116039" y="50546"/>
                  </a:lnTo>
                  <a:lnTo>
                    <a:pt x="116560" y="51054"/>
                  </a:lnTo>
                  <a:lnTo>
                    <a:pt x="117132" y="52197"/>
                  </a:lnTo>
                  <a:lnTo>
                    <a:pt x="117449" y="52705"/>
                  </a:lnTo>
                  <a:lnTo>
                    <a:pt x="117767" y="54102"/>
                  </a:lnTo>
                  <a:lnTo>
                    <a:pt x="117881" y="54991"/>
                  </a:lnTo>
                  <a:lnTo>
                    <a:pt x="117525" y="55753"/>
                  </a:lnTo>
                  <a:lnTo>
                    <a:pt x="115214" y="56642"/>
                  </a:lnTo>
                  <a:lnTo>
                    <a:pt x="114160" y="56896"/>
                  </a:lnTo>
                  <a:lnTo>
                    <a:pt x="112331" y="57531"/>
                  </a:lnTo>
                  <a:lnTo>
                    <a:pt x="111658" y="57277"/>
                  </a:lnTo>
                  <a:lnTo>
                    <a:pt x="110337" y="56007"/>
                  </a:lnTo>
                  <a:lnTo>
                    <a:pt x="109804" y="55499"/>
                  </a:lnTo>
                  <a:lnTo>
                    <a:pt x="108381" y="54610"/>
                  </a:lnTo>
                  <a:lnTo>
                    <a:pt x="107924" y="54102"/>
                  </a:lnTo>
                  <a:lnTo>
                    <a:pt x="107797" y="53848"/>
                  </a:lnTo>
                  <a:lnTo>
                    <a:pt x="107708" y="52832"/>
                  </a:lnTo>
                  <a:lnTo>
                    <a:pt x="107492" y="52705"/>
                  </a:lnTo>
                  <a:lnTo>
                    <a:pt x="107264" y="52451"/>
                  </a:lnTo>
                  <a:lnTo>
                    <a:pt x="106730" y="52565"/>
                  </a:lnTo>
                  <a:lnTo>
                    <a:pt x="106730" y="54991"/>
                  </a:lnTo>
                  <a:lnTo>
                    <a:pt x="106400" y="55245"/>
                  </a:lnTo>
                  <a:lnTo>
                    <a:pt x="106210" y="55245"/>
                  </a:lnTo>
                  <a:lnTo>
                    <a:pt x="105079" y="56007"/>
                  </a:lnTo>
                  <a:lnTo>
                    <a:pt x="104127" y="56007"/>
                  </a:lnTo>
                  <a:lnTo>
                    <a:pt x="102171" y="54610"/>
                  </a:lnTo>
                  <a:lnTo>
                    <a:pt x="102057" y="54102"/>
                  </a:lnTo>
                  <a:lnTo>
                    <a:pt x="102158" y="51816"/>
                  </a:lnTo>
                  <a:lnTo>
                    <a:pt x="102209" y="51562"/>
                  </a:lnTo>
                  <a:lnTo>
                    <a:pt x="103174" y="51816"/>
                  </a:lnTo>
                  <a:lnTo>
                    <a:pt x="104127" y="52959"/>
                  </a:lnTo>
                  <a:lnTo>
                    <a:pt x="103301" y="54737"/>
                  </a:lnTo>
                  <a:lnTo>
                    <a:pt x="103708" y="54737"/>
                  </a:lnTo>
                  <a:lnTo>
                    <a:pt x="103974" y="54864"/>
                  </a:lnTo>
                  <a:lnTo>
                    <a:pt x="104622" y="54610"/>
                  </a:lnTo>
                  <a:lnTo>
                    <a:pt x="105029" y="54356"/>
                  </a:lnTo>
                  <a:lnTo>
                    <a:pt x="105498" y="54102"/>
                  </a:lnTo>
                  <a:lnTo>
                    <a:pt x="106730" y="54991"/>
                  </a:lnTo>
                  <a:lnTo>
                    <a:pt x="106730" y="52565"/>
                  </a:lnTo>
                  <a:lnTo>
                    <a:pt x="105994" y="52705"/>
                  </a:lnTo>
                  <a:lnTo>
                    <a:pt x="105117" y="51943"/>
                  </a:lnTo>
                  <a:lnTo>
                    <a:pt x="104749" y="51562"/>
                  </a:lnTo>
                  <a:lnTo>
                    <a:pt x="103047" y="49784"/>
                  </a:lnTo>
                  <a:lnTo>
                    <a:pt x="101612" y="49022"/>
                  </a:lnTo>
                  <a:lnTo>
                    <a:pt x="99187" y="48133"/>
                  </a:lnTo>
                  <a:lnTo>
                    <a:pt x="97802" y="47625"/>
                  </a:lnTo>
                  <a:lnTo>
                    <a:pt x="95542" y="47117"/>
                  </a:lnTo>
                  <a:lnTo>
                    <a:pt x="91922" y="46609"/>
                  </a:lnTo>
                  <a:lnTo>
                    <a:pt x="90576" y="46609"/>
                  </a:lnTo>
                  <a:lnTo>
                    <a:pt x="89039" y="46482"/>
                  </a:lnTo>
                  <a:lnTo>
                    <a:pt x="88023" y="46990"/>
                  </a:lnTo>
                  <a:lnTo>
                    <a:pt x="88036" y="47879"/>
                  </a:lnTo>
                  <a:lnTo>
                    <a:pt x="88290" y="48133"/>
                  </a:lnTo>
                  <a:lnTo>
                    <a:pt x="89369" y="48260"/>
                  </a:lnTo>
                  <a:lnTo>
                    <a:pt x="93154" y="48133"/>
                  </a:lnTo>
                  <a:lnTo>
                    <a:pt x="96443" y="48895"/>
                  </a:lnTo>
                  <a:lnTo>
                    <a:pt x="100203" y="50038"/>
                  </a:lnTo>
                  <a:lnTo>
                    <a:pt x="101155" y="50546"/>
                  </a:lnTo>
                  <a:lnTo>
                    <a:pt x="100761" y="52451"/>
                  </a:lnTo>
                  <a:lnTo>
                    <a:pt x="100647" y="54991"/>
                  </a:lnTo>
                  <a:lnTo>
                    <a:pt x="102158" y="56261"/>
                  </a:lnTo>
                  <a:lnTo>
                    <a:pt x="103098" y="56896"/>
                  </a:lnTo>
                  <a:lnTo>
                    <a:pt x="105054" y="57023"/>
                  </a:lnTo>
                  <a:lnTo>
                    <a:pt x="105829" y="57023"/>
                  </a:lnTo>
                  <a:lnTo>
                    <a:pt x="107607" y="57277"/>
                  </a:lnTo>
                  <a:lnTo>
                    <a:pt x="108750" y="57912"/>
                  </a:lnTo>
                  <a:lnTo>
                    <a:pt x="109423" y="58420"/>
                  </a:lnTo>
                  <a:lnTo>
                    <a:pt x="110896" y="58801"/>
                  </a:lnTo>
                  <a:lnTo>
                    <a:pt x="111010" y="59055"/>
                  </a:lnTo>
                  <a:lnTo>
                    <a:pt x="111099" y="59817"/>
                  </a:lnTo>
                  <a:lnTo>
                    <a:pt x="110871" y="61341"/>
                  </a:lnTo>
                  <a:lnTo>
                    <a:pt x="110782" y="63754"/>
                  </a:lnTo>
                  <a:lnTo>
                    <a:pt x="110896" y="64643"/>
                  </a:lnTo>
                  <a:lnTo>
                    <a:pt x="112636" y="66421"/>
                  </a:lnTo>
                  <a:lnTo>
                    <a:pt x="112890" y="66929"/>
                  </a:lnTo>
                  <a:lnTo>
                    <a:pt x="116243" y="72136"/>
                  </a:lnTo>
                  <a:lnTo>
                    <a:pt x="116243" y="73025"/>
                  </a:lnTo>
                  <a:lnTo>
                    <a:pt x="115862" y="74041"/>
                  </a:lnTo>
                  <a:lnTo>
                    <a:pt x="115735" y="74422"/>
                  </a:lnTo>
                  <a:lnTo>
                    <a:pt x="114554" y="77089"/>
                  </a:lnTo>
                  <a:lnTo>
                    <a:pt x="113106" y="78994"/>
                  </a:lnTo>
                  <a:lnTo>
                    <a:pt x="108280" y="84074"/>
                  </a:lnTo>
                  <a:lnTo>
                    <a:pt x="104165" y="85344"/>
                  </a:lnTo>
                  <a:lnTo>
                    <a:pt x="96761" y="84582"/>
                  </a:lnTo>
                  <a:lnTo>
                    <a:pt x="94018" y="83439"/>
                  </a:lnTo>
                  <a:lnTo>
                    <a:pt x="91160" y="81915"/>
                  </a:lnTo>
                  <a:lnTo>
                    <a:pt x="90855" y="81407"/>
                  </a:lnTo>
                  <a:lnTo>
                    <a:pt x="90271" y="81788"/>
                  </a:lnTo>
                  <a:lnTo>
                    <a:pt x="102323" y="86360"/>
                  </a:lnTo>
                  <a:lnTo>
                    <a:pt x="105079" y="85725"/>
                  </a:lnTo>
                  <a:lnTo>
                    <a:pt x="106070" y="85344"/>
                  </a:lnTo>
                  <a:lnTo>
                    <a:pt x="109372" y="84074"/>
                  </a:lnTo>
                  <a:lnTo>
                    <a:pt x="110845" y="82804"/>
                  </a:lnTo>
                  <a:lnTo>
                    <a:pt x="114465" y="79121"/>
                  </a:lnTo>
                  <a:lnTo>
                    <a:pt x="116433" y="76454"/>
                  </a:lnTo>
                  <a:lnTo>
                    <a:pt x="117741" y="73025"/>
                  </a:lnTo>
                  <a:lnTo>
                    <a:pt x="117983" y="72771"/>
                  </a:lnTo>
                  <a:lnTo>
                    <a:pt x="118237" y="72390"/>
                  </a:lnTo>
                  <a:lnTo>
                    <a:pt x="118579" y="72771"/>
                  </a:lnTo>
                  <a:lnTo>
                    <a:pt x="118846" y="73025"/>
                  </a:lnTo>
                  <a:lnTo>
                    <a:pt x="119888" y="74676"/>
                  </a:lnTo>
                  <a:lnTo>
                    <a:pt x="121018" y="75819"/>
                  </a:lnTo>
                  <a:lnTo>
                    <a:pt x="124968" y="78613"/>
                  </a:lnTo>
                  <a:lnTo>
                    <a:pt x="127711" y="79121"/>
                  </a:lnTo>
                  <a:lnTo>
                    <a:pt x="133794" y="77851"/>
                  </a:lnTo>
                  <a:lnTo>
                    <a:pt x="137909" y="77343"/>
                  </a:lnTo>
                  <a:lnTo>
                    <a:pt x="138417" y="77216"/>
                  </a:lnTo>
                  <a:lnTo>
                    <a:pt x="140462" y="76708"/>
                  </a:lnTo>
                  <a:lnTo>
                    <a:pt x="143611" y="74041"/>
                  </a:lnTo>
                  <a:lnTo>
                    <a:pt x="148336" y="65659"/>
                  </a:lnTo>
                  <a:lnTo>
                    <a:pt x="148209" y="64897"/>
                  </a:lnTo>
                  <a:lnTo>
                    <a:pt x="148043" y="64389"/>
                  </a:lnTo>
                  <a:lnTo>
                    <a:pt x="147701" y="63373"/>
                  </a:lnTo>
                  <a:lnTo>
                    <a:pt x="147599" y="61595"/>
                  </a:lnTo>
                  <a:lnTo>
                    <a:pt x="147345" y="59817"/>
                  </a:lnTo>
                  <a:lnTo>
                    <a:pt x="147243" y="58801"/>
                  </a:lnTo>
                  <a:lnTo>
                    <a:pt x="147116" y="57277"/>
                  </a:lnTo>
                  <a:lnTo>
                    <a:pt x="147040" y="56515"/>
                  </a:lnTo>
                  <a:lnTo>
                    <a:pt x="145948" y="51943"/>
                  </a:lnTo>
                  <a:lnTo>
                    <a:pt x="145719" y="50673"/>
                  </a:lnTo>
                  <a:lnTo>
                    <a:pt x="145656" y="49657"/>
                  </a:lnTo>
                  <a:lnTo>
                    <a:pt x="145605" y="47244"/>
                  </a:lnTo>
                  <a:lnTo>
                    <a:pt x="145034" y="46863"/>
                  </a:lnTo>
                  <a:lnTo>
                    <a:pt x="144957" y="65532"/>
                  </a:lnTo>
                  <a:lnTo>
                    <a:pt x="144843" y="66421"/>
                  </a:lnTo>
                  <a:lnTo>
                    <a:pt x="144589" y="67691"/>
                  </a:lnTo>
                  <a:lnTo>
                    <a:pt x="144322" y="69723"/>
                  </a:lnTo>
                  <a:lnTo>
                    <a:pt x="143979" y="70358"/>
                  </a:lnTo>
                  <a:lnTo>
                    <a:pt x="139623" y="74295"/>
                  </a:lnTo>
                  <a:lnTo>
                    <a:pt x="135585" y="75565"/>
                  </a:lnTo>
                  <a:lnTo>
                    <a:pt x="133388" y="75692"/>
                  </a:lnTo>
                  <a:lnTo>
                    <a:pt x="132067" y="75819"/>
                  </a:lnTo>
                  <a:lnTo>
                    <a:pt x="126365" y="77216"/>
                  </a:lnTo>
                  <a:lnTo>
                    <a:pt x="122682" y="75438"/>
                  </a:lnTo>
                  <a:lnTo>
                    <a:pt x="121348" y="72390"/>
                  </a:lnTo>
                  <a:lnTo>
                    <a:pt x="120840" y="71247"/>
                  </a:lnTo>
                  <a:lnTo>
                    <a:pt x="121183" y="70993"/>
                  </a:lnTo>
                  <a:lnTo>
                    <a:pt x="121488" y="71247"/>
                  </a:lnTo>
                  <a:lnTo>
                    <a:pt x="125247" y="72898"/>
                  </a:lnTo>
                  <a:lnTo>
                    <a:pt x="128206" y="74422"/>
                  </a:lnTo>
                  <a:lnTo>
                    <a:pt x="129501" y="74549"/>
                  </a:lnTo>
                  <a:lnTo>
                    <a:pt x="133997" y="73533"/>
                  </a:lnTo>
                  <a:lnTo>
                    <a:pt x="135331" y="73025"/>
                  </a:lnTo>
                  <a:lnTo>
                    <a:pt x="136994" y="72390"/>
                  </a:lnTo>
                  <a:lnTo>
                    <a:pt x="141211" y="69342"/>
                  </a:lnTo>
                  <a:lnTo>
                    <a:pt x="142214" y="67691"/>
                  </a:lnTo>
                  <a:lnTo>
                    <a:pt x="144526" y="64389"/>
                  </a:lnTo>
                  <a:lnTo>
                    <a:pt x="144932" y="64516"/>
                  </a:lnTo>
                  <a:lnTo>
                    <a:pt x="144957" y="65532"/>
                  </a:lnTo>
                  <a:lnTo>
                    <a:pt x="144957" y="46875"/>
                  </a:lnTo>
                  <a:lnTo>
                    <a:pt x="143205" y="46990"/>
                  </a:lnTo>
                  <a:lnTo>
                    <a:pt x="142633" y="47117"/>
                  </a:lnTo>
                  <a:lnTo>
                    <a:pt x="141541" y="47498"/>
                  </a:lnTo>
                  <a:lnTo>
                    <a:pt x="141008" y="47879"/>
                  </a:lnTo>
                  <a:lnTo>
                    <a:pt x="139649" y="48641"/>
                  </a:lnTo>
                  <a:lnTo>
                    <a:pt x="139649" y="51155"/>
                  </a:lnTo>
                  <a:lnTo>
                    <a:pt x="139649" y="48641"/>
                  </a:lnTo>
                  <a:lnTo>
                    <a:pt x="136220" y="50546"/>
                  </a:lnTo>
                  <a:lnTo>
                    <a:pt x="132575" y="53848"/>
                  </a:lnTo>
                  <a:lnTo>
                    <a:pt x="118491" y="63373"/>
                  </a:lnTo>
                  <a:lnTo>
                    <a:pt x="118071" y="63754"/>
                  </a:lnTo>
                  <a:lnTo>
                    <a:pt x="117640" y="64008"/>
                  </a:lnTo>
                  <a:lnTo>
                    <a:pt x="118300" y="65024"/>
                  </a:lnTo>
                  <a:lnTo>
                    <a:pt x="118478" y="65151"/>
                  </a:lnTo>
                  <a:lnTo>
                    <a:pt x="120459" y="64770"/>
                  </a:lnTo>
                  <a:lnTo>
                    <a:pt x="121627" y="64135"/>
                  </a:lnTo>
                  <a:lnTo>
                    <a:pt x="123228" y="62865"/>
                  </a:lnTo>
                  <a:lnTo>
                    <a:pt x="123799" y="62484"/>
                  </a:lnTo>
                  <a:lnTo>
                    <a:pt x="124447" y="61976"/>
                  </a:lnTo>
                  <a:lnTo>
                    <a:pt x="129832" y="69596"/>
                  </a:lnTo>
                  <a:lnTo>
                    <a:pt x="130810" y="70231"/>
                  </a:lnTo>
                  <a:lnTo>
                    <a:pt x="132295" y="70739"/>
                  </a:lnTo>
                  <a:lnTo>
                    <a:pt x="132892" y="70739"/>
                  </a:lnTo>
                  <a:lnTo>
                    <a:pt x="133045" y="69977"/>
                  </a:lnTo>
                  <a:lnTo>
                    <a:pt x="131457" y="69215"/>
                  </a:lnTo>
                  <a:lnTo>
                    <a:pt x="130708" y="67691"/>
                  </a:lnTo>
                  <a:lnTo>
                    <a:pt x="128574" y="64389"/>
                  </a:lnTo>
                  <a:lnTo>
                    <a:pt x="127152" y="61976"/>
                  </a:lnTo>
                  <a:lnTo>
                    <a:pt x="126911" y="61595"/>
                  </a:lnTo>
                  <a:lnTo>
                    <a:pt x="126479" y="60706"/>
                  </a:lnTo>
                  <a:lnTo>
                    <a:pt x="129832" y="58293"/>
                  </a:lnTo>
                  <a:lnTo>
                    <a:pt x="132778" y="64389"/>
                  </a:lnTo>
                  <a:lnTo>
                    <a:pt x="134594" y="66294"/>
                  </a:lnTo>
                  <a:lnTo>
                    <a:pt x="135331" y="66675"/>
                  </a:lnTo>
                  <a:lnTo>
                    <a:pt x="135229" y="66167"/>
                  </a:lnTo>
                  <a:lnTo>
                    <a:pt x="135128" y="65405"/>
                  </a:lnTo>
                  <a:lnTo>
                    <a:pt x="133350" y="60325"/>
                  </a:lnTo>
                  <a:lnTo>
                    <a:pt x="132562" y="58293"/>
                  </a:lnTo>
                  <a:lnTo>
                    <a:pt x="132080" y="57023"/>
                  </a:lnTo>
                  <a:lnTo>
                    <a:pt x="132118" y="56515"/>
                  </a:lnTo>
                  <a:lnTo>
                    <a:pt x="133883" y="55372"/>
                  </a:lnTo>
                  <a:lnTo>
                    <a:pt x="134150" y="55245"/>
                  </a:lnTo>
                  <a:lnTo>
                    <a:pt x="134543" y="55118"/>
                  </a:lnTo>
                  <a:lnTo>
                    <a:pt x="134759" y="56642"/>
                  </a:lnTo>
                  <a:lnTo>
                    <a:pt x="136385" y="64389"/>
                  </a:lnTo>
                  <a:lnTo>
                    <a:pt x="136486" y="64643"/>
                  </a:lnTo>
                  <a:lnTo>
                    <a:pt x="136563" y="64770"/>
                  </a:lnTo>
                  <a:lnTo>
                    <a:pt x="137045" y="64770"/>
                  </a:lnTo>
                  <a:lnTo>
                    <a:pt x="137172" y="62738"/>
                  </a:lnTo>
                  <a:lnTo>
                    <a:pt x="137058" y="59817"/>
                  </a:lnTo>
                  <a:lnTo>
                    <a:pt x="136613" y="57531"/>
                  </a:lnTo>
                  <a:lnTo>
                    <a:pt x="136486" y="55118"/>
                  </a:lnTo>
                  <a:lnTo>
                    <a:pt x="136423" y="53467"/>
                  </a:lnTo>
                  <a:lnTo>
                    <a:pt x="137375" y="52451"/>
                  </a:lnTo>
                  <a:lnTo>
                    <a:pt x="139649" y="51193"/>
                  </a:lnTo>
                  <a:lnTo>
                    <a:pt x="139573" y="52057"/>
                  </a:lnTo>
                  <a:lnTo>
                    <a:pt x="138544" y="55295"/>
                  </a:lnTo>
                  <a:lnTo>
                    <a:pt x="138480" y="58204"/>
                  </a:lnTo>
                  <a:lnTo>
                    <a:pt x="138010" y="61455"/>
                  </a:lnTo>
                  <a:lnTo>
                    <a:pt x="138137" y="62395"/>
                  </a:lnTo>
                  <a:lnTo>
                    <a:pt x="138404" y="62179"/>
                  </a:lnTo>
                  <a:lnTo>
                    <a:pt x="138645" y="62077"/>
                  </a:lnTo>
                  <a:lnTo>
                    <a:pt x="139585" y="59385"/>
                  </a:lnTo>
                  <a:lnTo>
                    <a:pt x="140284" y="56807"/>
                  </a:lnTo>
                  <a:lnTo>
                    <a:pt x="140881" y="53695"/>
                  </a:lnTo>
                  <a:lnTo>
                    <a:pt x="141008" y="51752"/>
                  </a:lnTo>
                  <a:lnTo>
                    <a:pt x="140525" y="51257"/>
                  </a:lnTo>
                  <a:lnTo>
                    <a:pt x="139687" y="51142"/>
                  </a:lnTo>
                  <a:lnTo>
                    <a:pt x="140512" y="50546"/>
                  </a:lnTo>
                  <a:lnTo>
                    <a:pt x="141287" y="49657"/>
                  </a:lnTo>
                  <a:lnTo>
                    <a:pt x="142430" y="49657"/>
                  </a:lnTo>
                  <a:lnTo>
                    <a:pt x="143065" y="50292"/>
                  </a:lnTo>
                  <a:lnTo>
                    <a:pt x="143167" y="51562"/>
                  </a:lnTo>
                  <a:lnTo>
                    <a:pt x="143814" y="57531"/>
                  </a:lnTo>
                  <a:lnTo>
                    <a:pt x="130289" y="73025"/>
                  </a:lnTo>
                  <a:lnTo>
                    <a:pt x="129095" y="72898"/>
                  </a:lnTo>
                  <a:lnTo>
                    <a:pt x="125006" y="71374"/>
                  </a:lnTo>
                  <a:lnTo>
                    <a:pt x="124167" y="70993"/>
                  </a:lnTo>
                  <a:lnTo>
                    <a:pt x="122491" y="70231"/>
                  </a:lnTo>
                  <a:lnTo>
                    <a:pt x="122212" y="70104"/>
                  </a:lnTo>
                  <a:lnTo>
                    <a:pt x="118567" y="67818"/>
                  </a:lnTo>
                  <a:lnTo>
                    <a:pt x="117779" y="66929"/>
                  </a:lnTo>
                  <a:lnTo>
                    <a:pt x="117703" y="65659"/>
                  </a:lnTo>
                  <a:lnTo>
                    <a:pt x="117576" y="65532"/>
                  </a:lnTo>
                  <a:lnTo>
                    <a:pt x="117221" y="65532"/>
                  </a:lnTo>
                  <a:lnTo>
                    <a:pt x="116128" y="66167"/>
                  </a:lnTo>
                  <a:lnTo>
                    <a:pt x="116014" y="66675"/>
                  </a:lnTo>
                  <a:lnTo>
                    <a:pt x="116662" y="67945"/>
                  </a:lnTo>
                  <a:lnTo>
                    <a:pt x="117259" y="68834"/>
                  </a:lnTo>
                  <a:lnTo>
                    <a:pt x="116763" y="70231"/>
                  </a:lnTo>
                  <a:lnTo>
                    <a:pt x="115887" y="69088"/>
                  </a:lnTo>
                  <a:lnTo>
                    <a:pt x="115125" y="67945"/>
                  </a:lnTo>
                  <a:lnTo>
                    <a:pt x="114668" y="67056"/>
                  </a:lnTo>
                  <a:lnTo>
                    <a:pt x="112636" y="64389"/>
                  </a:lnTo>
                  <a:lnTo>
                    <a:pt x="111836" y="62484"/>
                  </a:lnTo>
                  <a:lnTo>
                    <a:pt x="111899" y="61976"/>
                  </a:lnTo>
                  <a:lnTo>
                    <a:pt x="112547" y="59817"/>
                  </a:lnTo>
                  <a:lnTo>
                    <a:pt x="112661" y="58801"/>
                  </a:lnTo>
                  <a:lnTo>
                    <a:pt x="120129" y="54610"/>
                  </a:lnTo>
                  <a:lnTo>
                    <a:pt x="120053" y="53975"/>
                  </a:lnTo>
                  <a:lnTo>
                    <a:pt x="119049" y="51689"/>
                  </a:lnTo>
                  <a:lnTo>
                    <a:pt x="118605" y="51308"/>
                  </a:lnTo>
                  <a:lnTo>
                    <a:pt x="118643" y="50673"/>
                  </a:lnTo>
                  <a:lnTo>
                    <a:pt x="120865" y="49657"/>
                  </a:lnTo>
                  <a:lnTo>
                    <a:pt x="123710" y="49911"/>
                  </a:lnTo>
                  <a:lnTo>
                    <a:pt x="123875" y="49657"/>
                  </a:lnTo>
                  <a:lnTo>
                    <a:pt x="123964" y="49530"/>
                  </a:lnTo>
                  <a:lnTo>
                    <a:pt x="125145" y="47752"/>
                  </a:lnTo>
                  <a:lnTo>
                    <a:pt x="125082" y="47244"/>
                  </a:lnTo>
                  <a:lnTo>
                    <a:pt x="124701" y="46355"/>
                  </a:lnTo>
                  <a:lnTo>
                    <a:pt x="124599" y="46101"/>
                  </a:lnTo>
                  <a:lnTo>
                    <a:pt x="125552" y="46228"/>
                  </a:lnTo>
                  <a:lnTo>
                    <a:pt x="126250" y="46482"/>
                  </a:lnTo>
                  <a:lnTo>
                    <a:pt x="127927" y="47752"/>
                  </a:lnTo>
                  <a:lnTo>
                    <a:pt x="128955" y="47498"/>
                  </a:lnTo>
                  <a:lnTo>
                    <a:pt x="131114" y="46355"/>
                  </a:lnTo>
                  <a:lnTo>
                    <a:pt x="132486" y="44450"/>
                  </a:lnTo>
                  <a:lnTo>
                    <a:pt x="135293" y="45085"/>
                  </a:lnTo>
                  <a:lnTo>
                    <a:pt x="137998" y="44958"/>
                  </a:lnTo>
                  <a:lnTo>
                    <a:pt x="139801" y="44450"/>
                  </a:lnTo>
                  <a:lnTo>
                    <a:pt x="140703" y="44196"/>
                  </a:lnTo>
                  <a:lnTo>
                    <a:pt x="141592" y="45720"/>
                  </a:lnTo>
                  <a:lnTo>
                    <a:pt x="142849" y="45593"/>
                  </a:lnTo>
                  <a:lnTo>
                    <a:pt x="145110" y="44958"/>
                  </a:lnTo>
                  <a:lnTo>
                    <a:pt x="145376" y="44196"/>
                  </a:lnTo>
                  <a:lnTo>
                    <a:pt x="145415" y="44069"/>
                  </a:lnTo>
                  <a:lnTo>
                    <a:pt x="145859" y="43561"/>
                  </a:lnTo>
                  <a:lnTo>
                    <a:pt x="145884" y="43307"/>
                  </a:lnTo>
                  <a:lnTo>
                    <a:pt x="145288" y="42291"/>
                  </a:lnTo>
                  <a:lnTo>
                    <a:pt x="145364" y="41783"/>
                  </a:lnTo>
                  <a:lnTo>
                    <a:pt x="145415" y="41656"/>
                  </a:lnTo>
                  <a:lnTo>
                    <a:pt x="145313" y="40259"/>
                  </a:lnTo>
                  <a:lnTo>
                    <a:pt x="145389" y="39116"/>
                  </a:lnTo>
                  <a:lnTo>
                    <a:pt x="145453" y="38862"/>
                  </a:lnTo>
                  <a:lnTo>
                    <a:pt x="145732" y="38481"/>
                  </a:lnTo>
                  <a:lnTo>
                    <a:pt x="146392" y="36576"/>
                  </a:lnTo>
                  <a:lnTo>
                    <a:pt x="146888" y="35560"/>
                  </a:lnTo>
                  <a:lnTo>
                    <a:pt x="147002" y="35306"/>
                  </a:lnTo>
                  <a:lnTo>
                    <a:pt x="147586" y="32512"/>
                  </a:lnTo>
                  <a:lnTo>
                    <a:pt x="147624" y="30988"/>
                  </a:lnTo>
                  <a:lnTo>
                    <a:pt x="148551" y="29718"/>
                  </a:lnTo>
                  <a:lnTo>
                    <a:pt x="149263" y="28067"/>
                  </a:lnTo>
                  <a:close/>
                </a:path>
                <a:path w="173355" h="132714">
                  <a:moveTo>
                    <a:pt x="172859" y="36830"/>
                  </a:moveTo>
                  <a:lnTo>
                    <a:pt x="171716" y="33020"/>
                  </a:lnTo>
                  <a:lnTo>
                    <a:pt x="170548" y="27940"/>
                  </a:lnTo>
                  <a:lnTo>
                    <a:pt x="170332" y="26746"/>
                  </a:lnTo>
                  <a:lnTo>
                    <a:pt x="170332" y="36830"/>
                  </a:lnTo>
                  <a:lnTo>
                    <a:pt x="166890" y="59690"/>
                  </a:lnTo>
                  <a:lnTo>
                    <a:pt x="166484" y="60960"/>
                  </a:lnTo>
                  <a:lnTo>
                    <a:pt x="164985" y="66040"/>
                  </a:lnTo>
                  <a:lnTo>
                    <a:pt x="163410" y="68580"/>
                  </a:lnTo>
                  <a:lnTo>
                    <a:pt x="159689" y="73660"/>
                  </a:lnTo>
                  <a:lnTo>
                    <a:pt x="158127" y="77470"/>
                  </a:lnTo>
                  <a:lnTo>
                    <a:pt x="155587" y="81280"/>
                  </a:lnTo>
                  <a:lnTo>
                    <a:pt x="154660" y="82550"/>
                  </a:lnTo>
                  <a:lnTo>
                    <a:pt x="148678" y="88900"/>
                  </a:lnTo>
                  <a:lnTo>
                    <a:pt x="145008" y="93980"/>
                  </a:lnTo>
                  <a:lnTo>
                    <a:pt x="143637" y="95250"/>
                  </a:lnTo>
                  <a:lnTo>
                    <a:pt x="139877" y="97790"/>
                  </a:lnTo>
                  <a:lnTo>
                    <a:pt x="137541" y="99060"/>
                  </a:lnTo>
                  <a:lnTo>
                    <a:pt x="134975" y="100330"/>
                  </a:lnTo>
                  <a:lnTo>
                    <a:pt x="134404" y="100330"/>
                  </a:lnTo>
                  <a:lnTo>
                    <a:pt x="132486" y="99060"/>
                  </a:lnTo>
                  <a:lnTo>
                    <a:pt x="130746" y="101600"/>
                  </a:lnTo>
                  <a:lnTo>
                    <a:pt x="128676" y="101600"/>
                  </a:lnTo>
                  <a:lnTo>
                    <a:pt x="124434" y="105410"/>
                  </a:lnTo>
                  <a:lnTo>
                    <a:pt x="121945" y="106680"/>
                  </a:lnTo>
                  <a:lnTo>
                    <a:pt x="117157" y="109220"/>
                  </a:lnTo>
                  <a:lnTo>
                    <a:pt x="114681" y="110490"/>
                  </a:lnTo>
                  <a:lnTo>
                    <a:pt x="111036" y="111760"/>
                  </a:lnTo>
                  <a:lnTo>
                    <a:pt x="109816" y="113030"/>
                  </a:lnTo>
                  <a:lnTo>
                    <a:pt x="107632" y="114300"/>
                  </a:lnTo>
                  <a:lnTo>
                    <a:pt x="106616" y="114300"/>
                  </a:lnTo>
                  <a:lnTo>
                    <a:pt x="103517" y="115570"/>
                  </a:lnTo>
                  <a:lnTo>
                    <a:pt x="101422" y="116840"/>
                  </a:lnTo>
                  <a:lnTo>
                    <a:pt x="96608" y="118110"/>
                  </a:lnTo>
                  <a:lnTo>
                    <a:pt x="93827" y="119380"/>
                  </a:lnTo>
                  <a:lnTo>
                    <a:pt x="89839" y="120650"/>
                  </a:lnTo>
                  <a:lnTo>
                    <a:pt x="88823" y="120650"/>
                  </a:lnTo>
                  <a:lnTo>
                    <a:pt x="84899" y="121920"/>
                  </a:lnTo>
                  <a:lnTo>
                    <a:pt x="81800" y="123190"/>
                  </a:lnTo>
                  <a:lnTo>
                    <a:pt x="78663" y="123190"/>
                  </a:lnTo>
                  <a:lnTo>
                    <a:pt x="73914" y="124460"/>
                  </a:lnTo>
                  <a:lnTo>
                    <a:pt x="51955" y="124460"/>
                  </a:lnTo>
                  <a:lnTo>
                    <a:pt x="46774" y="123190"/>
                  </a:lnTo>
                  <a:lnTo>
                    <a:pt x="37414" y="123190"/>
                  </a:lnTo>
                  <a:lnTo>
                    <a:pt x="31508" y="121920"/>
                  </a:lnTo>
                  <a:lnTo>
                    <a:pt x="27673" y="120650"/>
                  </a:lnTo>
                  <a:lnTo>
                    <a:pt x="23736" y="118110"/>
                  </a:lnTo>
                  <a:lnTo>
                    <a:pt x="21717" y="118110"/>
                  </a:lnTo>
                  <a:lnTo>
                    <a:pt x="20599" y="116840"/>
                  </a:lnTo>
                  <a:lnTo>
                    <a:pt x="20447" y="115570"/>
                  </a:lnTo>
                  <a:lnTo>
                    <a:pt x="17322" y="115570"/>
                  </a:lnTo>
                  <a:lnTo>
                    <a:pt x="16141" y="113030"/>
                  </a:lnTo>
                  <a:lnTo>
                    <a:pt x="14643" y="111760"/>
                  </a:lnTo>
                  <a:lnTo>
                    <a:pt x="13804" y="110490"/>
                  </a:lnTo>
                  <a:lnTo>
                    <a:pt x="13449" y="110490"/>
                  </a:lnTo>
                  <a:lnTo>
                    <a:pt x="12242" y="109220"/>
                  </a:lnTo>
                  <a:lnTo>
                    <a:pt x="12090" y="107950"/>
                  </a:lnTo>
                  <a:lnTo>
                    <a:pt x="11112" y="107950"/>
                  </a:lnTo>
                  <a:lnTo>
                    <a:pt x="10401" y="106680"/>
                  </a:lnTo>
                  <a:lnTo>
                    <a:pt x="9105" y="105410"/>
                  </a:lnTo>
                  <a:lnTo>
                    <a:pt x="8267" y="104140"/>
                  </a:lnTo>
                  <a:lnTo>
                    <a:pt x="2717" y="87630"/>
                  </a:lnTo>
                  <a:lnTo>
                    <a:pt x="2400" y="86360"/>
                  </a:lnTo>
                  <a:lnTo>
                    <a:pt x="7289" y="66040"/>
                  </a:lnTo>
                  <a:lnTo>
                    <a:pt x="7543" y="66040"/>
                  </a:lnTo>
                  <a:lnTo>
                    <a:pt x="7848" y="64770"/>
                  </a:lnTo>
                  <a:lnTo>
                    <a:pt x="8559" y="67310"/>
                  </a:lnTo>
                  <a:lnTo>
                    <a:pt x="7137" y="69850"/>
                  </a:lnTo>
                  <a:lnTo>
                    <a:pt x="6565" y="72390"/>
                  </a:lnTo>
                  <a:lnTo>
                    <a:pt x="6057" y="76200"/>
                  </a:lnTo>
                  <a:lnTo>
                    <a:pt x="5803" y="77470"/>
                  </a:lnTo>
                  <a:lnTo>
                    <a:pt x="5511" y="80010"/>
                  </a:lnTo>
                  <a:lnTo>
                    <a:pt x="5410" y="82550"/>
                  </a:lnTo>
                  <a:lnTo>
                    <a:pt x="6464" y="86360"/>
                  </a:lnTo>
                  <a:lnTo>
                    <a:pt x="6743" y="88900"/>
                  </a:lnTo>
                  <a:lnTo>
                    <a:pt x="8267" y="92710"/>
                  </a:lnTo>
                  <a:lnTo>
                    <a:pt x="9220" y="95250"/>
                  </a:lnTo>
                  <a:lnTo>
                    <a:pt x="11163" y="99060"/>
                  </a:lnTo>
                  <a:lnTo>
                    <a:pt x="12179" y="99060"/>
                  </a:lnTo>
                  <a:lnTo>
                    <a:pt x="15646" y="102870"/>
                  </a:lnTo>
                  <a:lnTo>
                    <a:pt x="18364" y="104140"/>
                  </a:lnTo>
                  <a:lnTo>
                    <a:pt x="19926" y="105410"/>
                  </a:lnTo>
                  <a:lnTo>
                    <a:pt x="22034" y="106680"/>
                  </a:lnTo>
                  <a:lnTo>
                    <a:pt x="22631" y="107950"/>
                  </a:lnTo>
                  <a:lnTo>
                    <a:pt x="26657" y="110490"/>
                  </a:lnTo>
                  <a:lnTo>
                    <a:pt x="30556" y="113030"/>
                  </a:lnTo>
                  <a:lnTo>
                    <a:pt x="35712" y="114300"/>
                  </a:lnTo>
                  <a:lnTo>
                    <a:pt x="36626" y="114300"/>
                  </a:lnTo>
                  <a:lnTo>
                    <a:pt x="39141" y="115570"/>
                  </a:lnTo>
                  <a:lnTo>
                    <a:pt x="40716" y="115570"/>
                  </a:lnTo>
                  <a:lnTo>
                    <a:pt x="43192" y="116840"/>
                  </a:lnTo>
                  <a:lnTo>
                    <a:pt x="44119" y="116840"/>
                  </a:lnTo>
                  <a:lnTo>
                    <a:pt x="49974" y="118110"/>
                  </a:lnTo>
                  <a:lnTo>
                    <a:pt x="54952" y="118110"/>
                  </a:lnTo>
                  <a:lnTo>
                    <a:pt x="61379" y="116840"/>
                  </a:lnTo>
                  <a:lnTo>
                    <a:pt x="62865" y="116840"/>
                  </a:lnTo>
                  <a:lnTo>
                    <a:pt x="69481" y="115570"/>
                  </a:lnTo>
                  <a:lnTo>
                    <a:pt x="85178" y="111760"/>
                  </a:lnTo>
                  <a:lnTo>
                    <a:pt x="91744" y="109220"/>
                  </a:lnTo>
                  <a:lnTo>
                    <a:pt x="95631" y="107950"/>
                  </a:lnTo>
                  <a:lnTo>
                    <a:pt x="101752" y="106680"/>
                  </a:lnTo>
                  <a:lnTo>
                    <a:pt x="103924" y="105410"/>
                  </a:lnTo>
                  <a:lnTo>
                    <a:pt x="109029" y="104140"/>
                  </a:lnTo>
                  <a:lnTo>
                    <a:pt x="111734" y="102870"/>
                  </a:lnTo>
                  <a:lnTo>
                    <a:pt x="116738" y="100330"/>
                  </a:lnTo>
                  <a:lnTo>
                    <a:pt x="119176" y="99060"/>
                  </a:lnTo>
                  <a:lnTo>
                    <a:pt x="126263" y="96520"/>
                  </a:lnTo>
                  <a:lnTo>
                    <a:pt x="130175" y="93980"/>
                  </a:lnTo>
                  <a:lnTo>
                    <a:pt x="131775" y="92710"/>
                  </a:lnTo>
                  <a:lnTo>
                    <a:pt x="136740" y="90170"/>
                  </a:lnTo>
                  <a:lnTo>
                    <a:pt x="139941" y="87630"/>
                  </a:lnTo>
                  <a:lnTo>
                    <a:pt x="144297" y="83820"/>
                  </a:lnTo>
                  <a:lnTo>
                    <a:pt x="145618" y="83820"/>
                  </a:lnTo>
                  <a:lnTo>
                    <a:pt x="149567" y="80010"/>
                  </a:lnTo>
                  <a:lnTo>
                    <a:pt x="151790" y="77470"/>
                  </a:lnTo>
                  <a:lnTo>
                    <a:pt x="154749" y="74930"/>
                  </a:lnTo>
                  <a:lnTo>
                    <a:pt x="155486" y="73660"/>
                  </a:lnTo>
                  <a:lnTo>
                    <a:pt x="156883" y="72390"/>
                  </a:lnTo>
                  <a:lnTo>
                    <a:pt x="157670" y="71120"/>
                  </a:lnTo>
                  <a:lnTo>
                    <a:pt x="157619" y="69850"/>
                  </a:lnTo>
                  <a:lnTo>
                    <a:pt x="158915" y="68580"/>
                  </a:lnTo>
                  <a:lnTo>
                    <a:pt x="158775" y="66040"/>
                  </a:lnTo>
                  <a:lnTo>
                    <a:pt x="159169" y="63500"/>
                  </a:lnTo>
                  <a:lnTo>
                    <a:pt x="158699" y="62230"/>
                  </a:lnTo>
                  <a:lnTo>
                    <a:pt x="158788" y="60960"/>
                  </a:lnTo>
                  <a:lnTo>
                    <a:pt x="159600" y="59690"/>
                  </a:lnTo>
                  <a:lnTo>
                    <a:pt x="159918" y="58420"/>
                  </a:lnTo>
                  <a:lnTo>
                    <a:pt x="159854" y="57150"/>
                  </a:lnTo>
                  <a:lnTo>
                    <a:pt x="160058" y="57150"/>
                  </a:lnTo>
                  <a:lnTo>
                    <a:pt x="162191" y="52070"/>
                  </a:lnTo>
                  <a:lnTo>
                    <a:pt x="163499" y="48260"/>
                  </a:lnTo>
                  <a:lnTo>
                    <a:pt x="164134" y="39370"/>
                  </a:lnTo>
                  <a:lnTo>
                    <a:pt x="163842" y="36830"/>
                  </a:lnTo>
                  <a:lnTo>
                    <a:pt x="163957" y="35560"/>
                  </a:lnTo>
                  <a:lnTo>
                    <a:pt x="164045" y="33020"/>
                  </a:lnTo>
                  <a:lnTo>
                    <a:pt x="163741" y="30480"/>
                  </a:lnTo>
                  <a:lnTo>
                    <a:pt x="163690" y="29210"/>
                  </a:lnTo>
                  <a:lnTo>
                    <a:pt x="162610" y="25400"/>
                  </a:lnTo>
                  <a:lnTo>
                    <a:pt x="161709" y="22860"/>
                  </a:lnTo>
                  <a:lnTo>
                    <a:pt x="160489" y="19050"/>
                  </a:lnTo>
                  <a:lnTo>
                    <a:pt x="159880" y="17780"/>
                  </a:lnTo>
                  <a:lnTo>
                    <a:pt x="158572" y="16510"/>
                  </a:lnTo>
                  <a:lnTo>
                    <a:pt x="158000" y="15240"/>
                  </a:lnTo>
                  <a:lnTo>
                    <a:pt x="157048" y="13970"/>
                  </a:lnTo>
                  <a:lnTo>
                    <a:pt x="157022" y="12700"/>
                  </a:lnTo>
                  <a:lnTo>
                    <a:pt x="157810" y="13970"/>
                  </a:lnTo>
                  <a:lnTo>
                    <a:pt x="158229" y="13970"/>
                  </a:lnTo>
                  <a:lnTo>
                    <a:pt x="160185" y="15240"/>
                  </a:lnTo>
                  <a:lnTo>
                    <a:pt x="161264" y="17780"/>
                  </a:lnTo>
                  <a:lnTo>
                    <a:pt x="163220" y="20320"/>
                  </a:lnTo>
                  <a:lnTo>
                    <a:pt x="163906" y="21590"/>
                  </a:lnTo>
                  <a:lnTo>
                    <a:pt x="166636" y="25400"/>
                  </a:lnTo>
                  <a:lnTo>
                    <a:pt x="170332" y="36830"/>
                  </a:lnTo>
                  <a:lnTo>
                    <a:pt x="170332" y="26746"/>
                  </a:lnTo>
                  <a:lnTo>
                    <a:pt x="170091" y="25400"/>
                  </a:lnTo>
                  <a:lnTo>
                    <a:pt x="169608" y="24130"/>
                  </a:lnTo>
                  <a:lnTo>
                    <a:pt x="168071" y="21590"/>
                  </a:lnTo>
                  <a:lnTo>
                    <a:pt x="167005" y="20320"/>
                  </a:lnTo>
                  <a:lnTo>
                    <a:pt x="165176" y="16510"/>
                  </a:lnTo>
                  <a:lnTo>
                    <a:pt x="163906" y="15240"/>
                  </a:lnTo>
                  <a:lnTo>
                    <a:pt x="160820" y="12700"/>
                  </a:lnTo>
                  <a:lnTo>
                    <a:pt x="157441" y="8890"/>
                  </a:lnTo>
                  <a:lnTo>
                    <a:pt x="156387" y="8890"/>
                  </a:lnTo>
                  <a:lnTo>
                    <a:pt x="152082" y="5080"/>
                  </a:lnTo>
                  <a:lnTo>
                    <a:pt x="147396" y="2540"/>
                  </a:lnTo>
                  <a:lnTo>
                    <a:pt x="140042" y="2540"/>
                  </a:lnTo>
                  <a:lnTo>
                    <a:pt x="134366" y="1270"/>
                  </a:lnTo>
                  <a:lnTo>
                    <a:pt x="132867" y="1270"/>
                  </a:lnTo>
                  <a:lnTo>
                    <a:pt x="130886" y="0"/>
                  </a:lnTo>
                  <a:lnTo>
                    <a:pt x="130276" y="0"/>
                  </a:lnTo>
                  <a:lnTo>
                    <a:pt x="129044" y="1270"/>
                  </a:lnTo>
                  <a:lnTo>
                    <a:pt x="128066" y="1270"/>
                  </a:lnTo>
                  <a:lnTo>
                    <a:pt x="118859" y="2540"/>
                  </a:lnTo>
                  <a:lnTo>
                    <a:pt x="116166" y="2540"/>
                  </a:lnTo>
                  <a:lnTo>
                    <a:pt x="114007" y="3810"/>
                  </a:lnTo>
                  <a:lnTo>
                    <a:pt x="110553" y="5080"/>
                  </a:lnTo>
                  <a:lnTo>
                    <a:pt x="106870" y="5080"/>
                  </a:lnTo>
                  <a:lnTo>
                    <a:pt x="107073" y="6350"/>
                  </a:lnTo>
                  <a:lnTo>
                    <a:pt x="107289" y="7620"/>
                  </a:lnTo>
                  <a:lnTo>
                    <a:pt x="108712" y="7620"/>
                  </a:lnTo>
                  <a:lnTo>
                    <a:pt x="111975" y="6350"/>
                  </a:lnTo>
                  <a:lnTo>
                    <a:pt x="114439" y="6350"/>
                  </a:lnTo>
                  <a:lnTo>
                    <a:pt x="118186" y="5080"/>
                  </a:lnTo>
                  <a:lnTo>
                    <a:pt x="119710" y="5080"/>
                  </a:lnTo>
                  <a:lnTo>
                    <a:pt x="122796" y="3810"/>
                  </a:lnTo>
                  <a:lnTo>
                    <a:pt x="124409" y="3810"/>
                  </a:lnTo>
                  <a:lnTo>
                    <a:pt x="129019" y="2540"/>
                  </a:lnTo>
                  <a:lnTo>
                    <a:pt x="132029" y="2540"/>
                  </a:lnTo>
                  <a:lnTo>
                    <a:pt x="138049" y="3810"/>
                  </a:lnTo>
                  <a:lnTo>
                    <a:pt x="140093" y="3810"/>
                  </a:lnTo>
                  <a:lnTo>
                    <a:pt x="140576" y="5080"/>
                  </a:lnTo>
                  <a:lnTo>
                    <a:pt x="143205" y="5080"/>
                  </a:lnTo>
                  <a:lnTo>
                    <a:pt x="145288" y="6350"/>
                  </a:lnTo>
                  <a:lnTo>
                    <a:pt x="148920" y="7620"/>
                  </a:lnTo>
                  <a:lnTo>
                    <a:pt x="150545" y="8890"/>
                  </a:lnTo>
                  <a:lnTo>
                    <a:pt x="154432" y="13970"/>
                  </a:lnTo>
                  <a:lnTo>
                    <a:pt x="156578" y="16510"/>
                  </a:lnTo>
                  <a:lnTo>
                    <a:pt x="161848" y="44450"/>
                  </a:lnTo>
                  <a:lnTo>
                    <a:pt x="161124" y="49530"/>
                  </a:lnTo>
                  <a:lnTo>
                    <a:pt x="158432" y="57150"/>
                  </a:lnTo>
                  <a:lnTo>
                    <a:pt x="157708" y="59690"/>
                  </a:lnTo>
                  <a:lnTo>
                    <a:pt x="156375" y="62230"/>
                  </a:lnTo>
                  <a:lnTo>
                    <a:pt x="155968" y="63500"/>
                  </a:lnTo>
                  <a:lnTo>
                    <a:pt x="155765" y="64770"/>
                  </a:lnTo>
                  <a:lnTo>
                    <a:pt x="156616" y="64770"/>
                  </a:lnTo>
                  <a:lnTo>
                    <a:pt x="156044" y="67310"/>
                  </a:lnTo>
                  <a:lnTo>
                    <a:pt x="155117" y="69850"/>
                  </a:lnTo>
                  <a:lnTo>
                    <a:pt x="153454" y="71120"/>
                  </a:lnTo>
                  <a:lnTo>
                    <a:pt x="151333" y="73660"/>
                  </a:lnTo>
                  <a:lnTo>
                    <a:pt x="148551" y="77470"/>
                  </a:lnTo>
                  <a:lnTo>
                    <a:pt x="146481" y="78740"/>
                  </a:lnTo>
                  <a:lnTo>
                    <a:pt x="143256" y="82550"/>
                  </a:lnTo>
                  <a:lnTo>
                    <a:pt x="142062" y="82550"/>
                  </a:lnTo>
                  <a:lnTo>
                    <a:pt x="136512" y="87630"/>
                  </a:lnTo>
                  <a:lnTo>
                    <a:pt x="131838" y="91440"/>
                  </a:lnTo>
                  <a:lnTo>
                    <a:pt x="123799" y="95250"/>
                  </a:lnTo>
                  <a:lnTo>
                    <a:pt x="116090" y="99060"/>
                  </a:lnTo>
                  <a:lnTo>
                    <a:pt x="114007" y="99060"/>
                  </a:lnTo>
                  <a:lnTo>
                    <a:pt x="109029" y="101600"/>
                  </a:lnTo>
                  <a:lnTo>
                    <a:pt x="105854" y="102870"/>
                  </a:lnTo>
                  <a:lnTo>
                    <a:pt x="101015" y="104140"/>
                  </a:lnTo>
                  <a:lnTo>
                    <a:pt x="99491" y="105410"/>
                  </a:lnTo>
                  <a:lnTo>
                    <a:pt x="97091" y="105410"/>
                  </a:lnTo>
                  <a:lnTo>
                    <a:pt x="96240" y="106680"/>
                  </a:lnTo>
                  <a:lnTo>
                    <a:pt x="85826" y="109220"/>
                  </a:lnTo>
                  <a:lnTo>
                    <a:pt x="78028" y="111760"/>
                  </a:lnTo>
                  <a:lnTo>
                    <a:pt x="75184" y="111760"/>
                  </a:lnTo>
                  <a:lnTo>
                    <a:pt x="69075" y="113030"/>
                  </a:lnTo>
                  <a:lnTo>
                    <a:pt x="65913" y="114300"/>
                  </a:lnTo>
                  <a:lnTo>
                    <a:pt x="60388" y="114300"/>
                  </a:lnTo>
                  <a:lnTo>
                    <a:pt x="56413" y="115570"/>
                  </a:lnTo>
                  <a:lnTo>
                    <a:pt x="48844" y="115570"/>
                  </a:lnTo>
                  <a:lnTo>
                    <a:pt x="46875" y="114300"/>
                  </a:lnTo>
                  <a:lnTo>
                    <a:pt x="39941" y="114300"/>
                  </a:lnTo>
                  <a:lnTo>
                    <a:pt x="37045" y="113030"/>
                  </a:lnTo>
                  <a:lnTo>
                    <a:pt x="36499" y="113030"/>
                  </a:lnTo>
                  <a:lnTo>
                    <a:pt x="34201" y="111760"/>
                  </a:lnTo>
                  <a:lnTo>
                    <a:pt x="32575" y="111760"/>
                  </a:lnTo>
                  <a:lnTo>
                    <a:pt x="26593" y="107950"/>
                  </a:lnTo>
                  <a:lnTo>
                    <a:pt x="22745" y="105410"/>
                  </a:lnTo>
                  <a:lnTo>
                    <a:pt x="17411" y="101600"/>
                  </a:lnTo>
                  <a:lnTo>
                    <a:pt x="16205" y="100330"/>
                  </a:lnTo>
                  <a:lnTo>
                    <a:pt x="14211" y="99060"/>
                  </a:lnTo>
                  <a:lnTo>
                    <a:pt x="13423" y="97790"/>
                  </a:lnTo>
                  <a:lnTo>
                    <a:pt x="11569" y="95250"/>
                  </a:lnTo>
                  <a:lnTo>
                    <a:pt x="9144" y="88900"/>
                  </a:lnTo>
                  <a:lnTo>
                    <a:pt x="8788" y="86360"/>
                  </a:lnTo>
                  <a:lnTo>
                    <a:pt x="8178" y="83820"/>
                  </a:lnTo>
                  <a:lnTo>
                    <a:pt x="8051" y="82550"/>
                  </a:lnTo>
                  <a:lnTo>
                    <a:pt x="7874" y="78740"/>
                  </a:lnTo>
                  <a:lnTo>
                    <a:pt x="8369" y="74930"/>
                  </a:lnTo>
                  <a:lnTo>
                    <a:pt x="9067" y="72390"/>
                  </a:lnTo>
                  <a:lnTo>
                    <a:pt x="9372" y="71120"/>
                  </a:lnTo>
                  <a:lnTo>
                    <a:pt x="9969" y="69850"/>
                  </a:lnTo>
                  <a:lnTo>
                    <a:pt x="10350" y="71120"/>
                  </a:lnTo>
                  <a:lnTo>
                    <a:pt x="11569" y="72390"/>
                  </a:lnTo>
                  <a:lnTo>
                    <a:pt x="11899" y="73660"/>
                  </a:lnTo>
                  <a:lnTo>
                    <a:pt x="12192" y="74930"/>
                  </a:lnTo>
                  <a:lnTo>
                    <a:pt x="23888" y="74930"/>
                  </a:lnTo>
                  <a:lnTo>
                    <a:pt x="23558" y="73660"/>
                  </a:lnTo>
                  <a:lnTo>
                    <a:pt x="12763" y="73660"/>
                  </a:lnTo>
                  <a:lnTo>
                    <a:pt x="13411" y="72390"/>
                  </a:lnTo>
                  <a:lnTo>
                    <a:pt x="13512" y="71120"/>
                  </a:lnTo>
                  <a:lnTo>
                    <a:pt x="11772" y="69850"/>
                  </a:lnTo>
                  <a:lnTo>
                    <a:pt x="11061" y="67310"/>
                  </a:lnTo>
                  <a:lnTo>
                    <a:pt x="9893" y="64770"/>
                  </a:lnTo>
                  <a:lnTo>
                    <a:pt x="9309" y="63500"/>
                  </a:lnTo>
                  <a:lnTo>
                    <a:pt x="8305" y="60960"/>
                  </a:lnTo>
                  <a:lnTo>
                    <a:pt x="8382" y="59690"/>
                  </a:lnTo>
                  <a:lnTo>
                    <a:pt x="11125" y="57150"/>
                  </a:lnTo>
                  <a:lnTo>
                    <a:pt x="12814" y="50800"/>
                  </a:lnTo>
                  <a:lnTo>
                    <a:pt x="13754" y="49530"/>
                  </a:lnTo>
                  <a:lnTo>
                    <a:pt x="16433" y="46990"/>
                  </a:lnTo>
                  <a:lnTo>
                    <a:pt x="17348" y="45720"/>
                  </a:lnTo>
                  <a:lnTo>
                    <a:pt x="18516" y="41910"/>
                  </a:lnTo>
                  <a:lnTo>
                    <a:pt x="19786" y="40640"/>
                  </a:lnTo>
                  <a:lnTo>
                    <a:pt x="23977" y="38100"/>
                  </a:lnTo>
                  <a:lnTo>
                    <a:pt x="26987" y="38100"/>
                  </a:lnTo>
                  <a:lnTo>
                    <a:pt x="30175" y="36830"/>
                  </a:lnTo>
                  <a:lnTo>
                    <a:pt x="29476" y="38100"/>
                  </a:lnTo>
                  <a:lnTo>
                    <a:pt x="31051" y="38100"/>
                  </a:lnTo>
                  <a:lnTo>
                    <a:pt x="32410" y="39370"/>
                  </a:lnTo>
                  <a:lnTo>
                    <a:pt x="34086" y="38100"/>
                  </a:lnTo>
                  <a:lnTo>
                    <a:pt x="35953" y="38100"/>
                  </a:lnTo>
                  <a:lnTo>
                    <a:pt x="36436" y="39370"/>
                  </a:lnTo>
                  <a:lnTo>
                    <a:pt x="36182" y="40640"/>
                  </a:lnTo>
                  <a:lnTo>
                    <a:pt x="36029" y="41910"/>
                  </a:lnTo>
                  <a:lnTo>
                    <a:pt x="37744" y="41910"/>
                  </a:lnTo>
                  <a:lnTo>
                    <a:pt x="38303" y="40640"/>
                  </a:lnTo>
                  <a:lnTo>
                    <a:pt x="38658" y="40640"/>
                  </a:lnTo>
                  <a:lnTo>
                    <a:pt x="39090" y="39370"/>
                  </a:lnTo>
                  <a:lnTo>
                    <a:pt x="38430" y="38100"/>
                  </a:lnTo>
                  <a:lnTo>
                    <a:pt x="41935" y="38100"/>
                  </a:lnTo>
                  <a:lnTo>
                    <a:pt x="43078" y="39370"/>
                  </a:lnTo>
                  <a:lnTo>
                    <a:pt x="43192" y="44450"/>
                  </a:lnTo>
                  <a:lnTo>
                    <a:pt x="43662" y="45720"/>
                  </a:lnTo>
                  <a:lnTo>
                    <a:pt x="45935" y="49530"/>
                  </a:lnTo>
                  <a:lnTo>
                    <a:pt x="46215" y="50800"/>
                  </a:lnTo>
                  <a:lnTo>
                    <a:pt x="45097" y="53340"/>
                  </a:lnTo>
                  <a:lnTo>
                    <a:pt x="43091" y="53340"/>
                  </a:lnTo>
                  <a:lnTo>
                    <a:pt x="42633" y="54610"/>
                  </a:lnTo>
                  <a:lnTo>
                    <a:pt x="40741" y="54610"/>
                  </a:lnTo>
                  <a:lnTo>
                    <a:pt x="39281" y="55880"/>
                  </a:lnTo>
                  <a:lnTo>
                    <a:pt x="37274" y="57150"/>
                  </a:lnTo>
                  <a:lnTo>
                    <a:pt x="36728" y="57150"/>
                  </a:lnTo>
                  <a:lnTo>
                    <a:pt x="35267" y="59690"/>
                  </a:lnTo>
                  <a:lnTo>
                    <a:pt x="34302" y="60960"/>
                  </a:lnTo>
                  <a:lnTo>
                    <a:pt x="33020" y="62230"/>
                  </a:lnTo>
                  <a:lnTo>
                    <a:pt x="32766" y="62230"/>
                  </a:lnTo>
                  <a:lnTo>
                    <a:pt x="32385" y="63500"/>
                  </a:lnTo>
                  <a:lnTo>
                    <a:pt x="32334" y="64770"/>
                  </a:lnTo>
                  <a:lnTo>
                    <a:pt x="32105" y="66040"/>
                  </a:lnTo>
                  <a:lnTo>
                    <a:pt x="31826" y="66040"/>
                  </a:lnTo>
                  <a:lnTo>
                    <a:pt x="29946" y="67310"/>
                  </a:lnTo>
                  <a:lnTo>
                    <a:pt x="29476" y="67310"/>
                  </a:lnTo>
                  <a:lnTo>
                    <a:pt x="28473" y="68580"/>
                  </a:lnTo>
                  <a:lnTo>
                    <a:pt x="28714" y="67310"/>
                  </a:lnTo>
                  <a:lnTo>
                    <a:pt x="30416" y="66040"/>
                  </a:lnTo>
                  <a:lnTo>
                    <a:pt x="30035" y="64770"/>
                  </a:lnTo>
                  <a:lnTo>
                    <a:pt x="29171" y="64770"/>
                  </a:lnTo>
                  <a:lnTo>
                    <a:pt x="28536" y="66040"/>
                  </a:lnTo>
                  <a:lnTo>
                    <a:pt x="27317" y="67310"/>
                  </a:lnTo>
                  <a:lnTo>
                    <a:pt x="25412" y="67310"/>
                  </a:lnTo>
                  <a:lnTo>
                    <a:pt x="26111" y="66040"/>
                  </a:lnTo>
                  <a:lnTo>
                    <a:pt x="25095" y="66040"/>
                  </a:lnTo>
                  <a:lnTo>
                    <a:pt x="23914" y="67310"/>
                  </a:lnTo>
                  <a:lnTo>
                    <a:pt x="23469" y="68580"/>
                  </a:lnTo>
                  <a:lnTo>
                    <a:pt x="24053" y="71120"/>
                  </a:lnTo>
                  <a:lnTo>
                    <a:pt x="26949" y="71120"/>
                  </a:lnTo>
                  <a:lnTo>
                    <a:pt x="25857" y="69850"/>
                  </a:lnTo>
                  <a:lnTo>
                    <a:pt x="29425" y="69850"/>
                  </a:lnTo>
                  <a:lnTo>
                    <a:pt x="29057" y="70218"/>
                  </a:lnTo>
                  <a:lnTo>
                    <a:pt x="28155" y="71716"/>
                  </a:lnTo>
                  <a:lnTo>
                    <a:pt x="27406" y="72415"/>
                  </a:lnTo>
                  <a:lnTo>
                    <a:pt x="26098" y="72707"/>
                  </a:lnTo>
                  <a:lnTo>
                    <a:pt x="25869" y="72796"/>
                  </a:lnTo>
                  <a:lnTo>
                    <a:pt x="25323" y="73444"/>
                  </a:lnTo>
                  <a:lnTo>
                    <a:pt x="25463" y="73901"/>
                  </a:lnTo>
                  <a:lnTo>
                    <a:pt x="25730" y="74256"/>
                  </a:lnTo>
                  <a:lnTo>
                    <a:pt x="26504" y="74510"/>
                  </a:lnTo>
                  <a:lnTo>
                    <a:pt x="27139" y="74231"/>
                  </a:lnTo>
                  <a:lnTo>
                    <a:pt x="27597" y="74917"/>
                  </a:lnTo>
                  <a:lnTo>
                    <a:pt x="27355" y="75653"/>
                  </a:lnTo>
                  <a:lnTo>
                    <a:pt x="26822" y="76276"/>
                  </a:lnTo>
                  <a:lnTo>
                    <a:pt x="26352" y="76987"/>
                  </a:lnTo>
                  <a:lnTo>
                    <a:pt x="25958" y="76822"/>
                  </a:lnTo>
                  <a:lnTo>
                    <a:pt x="25654" y="76644"/>
                  </a:lnTo>
                  <a:lnTo>
                    <a:pt x="24625" y="76390"/>
                  </a:lnTo>
                  <a:lnTo>
                    <a:pt x="23939" y="76631"/>
                  </a:lnTo>
                  <a:lnTo>
                    <a:pt x="23787" y="77597"/>
                  </a:lnTo>
                  <a:lnTo>
                    <a:pt x="24244" y="77774"/>
                  </a:lnTo>
                  <a:lnTo>
                    <a:pt x="25552" y="78689"/>
                  </a:lnTo>
                  <a:lnTo>
                    <a:pt x="25704" y="78917"/>
                  </a:lnTo>
                  <a:lnTo>
                    <a:pt x="25704" y="80606"/>
                  </a:lnTo>
                  <a:lnTo>
                    <a:pt x="24993" y="80403"/>
                  </a:lnTo>
                  <a:lnTo>
                    <a:pt x="24409" y="80162"/>
                  </a:lnTo>
                  <a:lnTo>
                    <a:pt x="23329" y="80022"/>
                  </a:lnTo>
                  <a:lnTo>
                    <a:pt x="22821" y="80124"/>
                  </a:lnTo>
                  <a:lnTo>
                    <a:pt x="21945" y="80365"/>
                  </a:lnTo>
                  <a:lnTo>
                    <a:pt x="21844" y="81064"/>
                  </a:lnTo>
                  <a:lnTo>
                    <a:pt x="22694" y="81546"/>
                  </a:lnTo>
                  <a:lnTo>
                    <a:pt x="23215" y="81762"/>
                  </a:lnTo>
                  <a:lnTo>
                    <a:pt x="24663" y="82181"/>
                  </a:lnTo>
                  <a:lnTo>
                    <a:pt x="25615" y="82372"/>
                  </a:lnTo>
                  <a:lnTo>
                    <a:pt x="26517" y="82600"/>
                  </a:lnTo>
                  <a:lnTo>
                    <a:pt x="31242" y="90258"/>
                  </a:lnTo>
                  <a:lnTo>
                    <a:pt x="32423" y="88950"/>
                  </a:lnTo>
                  <a:lnTo>
                    <a:pt x="33388" y="87401"/>
                  </a:lnTo>
                  <a:lnTo>
                    <a:pt x="33312" y="87083"/>
                  </a:lnTo>
                  <a:lnTo>
                    <a:pt x="33083" y="86842"/>
                  </a:lnTo>
                  <a:lnTo>
                    <a:pt x="32778" y="86753"/>
                  </a:lnTo>
                  <a:lnTo>
                    <a:pt x="32042" y="87122"/>
                  </a:lnTo>
                  <a:lnTo>
                    <a:pt x="30835" y="87833"/>
                  </a:lnTo>
                  <a:lnTo>
                    <a:pt x="30543" y="87376"/>
                  </a:lnTo>
                  <a:lnTo>
                    <a:pt x="30276" y="87045"/>
                  </a:lnTo>
                  <a:lnTo>
                    <a:pt x="28778" y="84328"/>
                  </a:lnTo>
                  <a:lnTo>
                    <a:pt x="27609" y="82003"/>
                  </a:lnTo>
                  <a:lnTo>
                    <a:pt x="28702" y="77914"/>
                  </a:lnTo>
                  <a:lnTo>
                    <a:pt x="29083" y="76860"/>
                  </a:lnTo>
                  <a:lnTo>
                    <a:pt x="30975" y="74841"/>
                  </a:lnTo>
                  <a:lnTo>
                    <a:pt x="30441" y="73533"/>
                  </a:lnTo>
                  <a:lnTo>
                    <a:pt x="30645" y="72263"/>
                  </a:lnTo>
                  <a:lnTo>
                    <a:pt x="31305" y="70980"/>
                  </a:lnTo>
                  <a:lnTo>
                    <a:pt x="31445" y="70104"/>
                  </a:lnTo>
                  <a:lnTo>
                    <a:pt x="30949" y="69621"/>
                  </a:lnTo>
                  <a:lnTo>
                    <a:pt x="29514" y="69786"/>
                  </a:lnTo>
                  <a:lnTo>
                    <a:pt x="30568" y="68580"/>
                  </a:lnTo>
                  <a:lnTo>
                    <a:pt x="31483" y="68580"/>
                  </a:lnTo>
                  <a:lnTo>
                    <a:pt x="32842" y="69850"/>
                  </a:lnTo>
                  <a:lnTo>
                    <a:pt x="34112" y="68580"/>
                  </a:lnTo>
                  <a:lnTo>
                    <a:pt x="33426" y="66040"/>
                  </a:lnTo>
                  <a:lnTo>
                    <a:pt x="34366" y="64770"/>
                  </a:lnTo>
                  <a:lnTo>
                    <a:pt x="34709" y="63500"/>
                  </a:lnTo>
                  <a:lnTo>
                    <a:pt x="35026" y="63500"/>
                  </a:lnTo>
                  <a:lnTo>
                    <a:pt x="36042" y="62230"/>
                  </a:lnTo>
                  <a:lnTo>
                    <a:pt x="36423" y="62230"/>
                  </a:lnTo>
                  <a:lnTo>
                    <a:pt x="38023" y="59690"/>
                  </a:lnTo>
                  <a:lnTo>
                    <a:pt x="39116" y="58420"/>
                  </a:lnTo>
                  <a:lnTo>
                    <a:pt x="41236" y="58420"/>
                  </a:lnTo>
                  <a:lnTo>
                    <a:pt x="41465" y="57150"/>
                  </a:lnTo>
                  <a:lnTo>
                    <a:pt x="43230" y="57150"/>
                  </a:lnTo>
                  <a:lnTo>
                    <a:pt x="42494" y="57772"/>
                  </a:lnTo>
                  <a:lnTo>
                    <a:pt x="41592" y="58483"/>
                  </a:lnTo>
                  <a:lnTo>
                    <a:pt x="41744" y="59080"/>
                  </a:lnTo>
                  <a:lnTo>
                    <a:pt x="42164" y="59207"/>
                  </a:lnTo>
                  <a:lnTo>
                    <a:pt x="42583" y="59067"/>
                  </a:lnTo>
                  <a:lnTo>
                    <a:pt x="43218" y="58826"/>
                  </a:lnTo>
                  <a:lnTo>
                    <a:pt x="43827" y="58483"/>
                  </a:lnTo>
                  <a:lnTo>
                    <a:pt x="44462" y="58178"/>
                  </a:lnTo>
                  <a:lnTo>
                    <a:pt x="44691" y="58445"/>
                  </a:lnTo>
                  <a:lnTo>
                    <a:pt x="44831" y="58686"/>
                  </a:lnTo>
                  <a:lnTo>
                    <a:pt x="46037" y="59690"/>
                  </a:lnTo>
                  <a:lnTo>
                    <a:pt x="46418" y="59664"/>
                  </a:lnTo>
                  <a:lnTo>
                    <a:pt x="47536" y="58559"/>
                  </a:lnTo>
                  <a:lnTo>
                    <a:pt x="47650" y="58318"/>
                  </a:lnTo>
                  <a:lnTo>
                    <a:pt x="47891" y="57962"/>
                  </a:lnTo>
                  <a:lnTo>
                    <a:pt x="46380" y="57264"/>
                  </a:lnTo>
                  <a:lnTo>
                    <a:pt x="47752" y="56807"/>
                  </a:lnTo>
                  <a:lnTo>
                    <a:pt x="49644" y="57200"/>
                  </a:lnTo>
                  <a:lnTo>
                    <a:pt x="49771" y="58343"/>
                  </a:lnTo>
                  <a:lnTo>
                    <a:pt x="50304" y="59016"/>
                  </a:lnTo>
                  <a:lnTo>
                    <a:pt x="50571" y="58966"/>
                  </a:lnTo>
                  <a:lnTo>
                    <a:pt x="50736" y="58991"/>
                  </a:lnTo>
                  <a:lnTo>
                    <a:pt x="51041" y="58737"/>
                  </a:lnTo>
                  <a:lnTo>
                    <a:pt x="51244" y="58521"/>
                  </a:lnTo>
                  <a:lnTo>
                    <a:pt x="51790" y="57645"/>
                  </a:lnTo>
                  <a:lnTo>
                    <a:pt x="51701" y="57073"/>
                  </a:lnTo>
                  <a:lnTo>
                    <a:pt x="49428" y="55041"/>
                  </a:lnTo>
                  <a:lnTo>
                    <a:pt x="47612" y="54965"/>
                  </a:lnTo>
                  <a:lnTo>
                    <a:pt x="48552" y="54610"/>
                  </a:lnTo>
                  <a:lnTo>
                    <a:pt x="50228" y="54610"/>
                  </a:lnTo>
                  <a:lnTo>
                    <a:pt x="52832" y="55880"/>
                  </a:lnTo>
                  <a:lnTo>
                    <a:pt x="58178" y="55880"/>
                  </a:lnTo>
                  <a:lnTo>
                    <a:pt x="60693" y="58420"/>
                  </a:lnTo>
                  <a:lnTo>
                    <a:pt x="63220" y="58420"/>
                  </a:lnTo>
                  <a:lnTo>
                    <a:pt x="64744" y="57150"/>
                  </a:lnTo>
                  <a:lnTo>
                    <a:pt x="68872" y="57150"/>
                  </a:lnTo>
                  <a:lnTo>
                    <a:pt x="69164" y="58420"/>
                  </a:lnTo>
                  <a:lnTo>
                    <a:pt x="68224" y="58420"/>
                  </a:lnTo>
                  <a:lnTo>
                    <a:pt x="67475" y="59690"/>
                  </a:lnTo>
                  <a:lnTo>
                    <a:pt x="67716" y="60960"/>
                  </a:lnTo>
                  <a:lnTo>
                    <a:pt x="71234" y="60960"/>
                  </a:lnTo>
                  <a:lnTo>
                    <a:pt x="70688" y="62230"/>
                  </a:lnTo>
                  <a:lnTo>
                    <a:pt x="70929" y="63500"/>
                  </a:lnTo>
                  <a:lnTo>
                    <a:pt x="74866" y="63500"/>
                  </a:lnTo>
                  <a:lnTo>
                    <a:pt x="74790" y="62230"/>
                  </a:lnTo>
                  <a:lnTo>
                    <a:pt x="75552" y="62230"/>
                  </a:lnTo>
                  <a:lnTo>
                    <a:pt x="75717" y="63500"/>
                  </a:lnTo>
                  <a:lnTo>
                    <a:pt x="76847" y="63500"/>
                  </a:lnTo>
                  <a:lnTo>
                    <a:pt x="77609" y="64770"/>
                  </a:lnTo>
                  <a:lnTo>
                    <a:pt x="81089" y="67310"/>
                  </a:lnTo>
                  <a:lnTo>
                    <a:pt x="83400" y="69850"/>
                  </a:lnTo>
                  <a:lnTo>
                    <a:pt x="85115" y="74930"/>
                  </a:lnTo>
                  <a:lnTo>
                    <a:pt x="86525" y="81280"/>
                  </a:lnTo>
                  <a:lnTo>
                    <a:pt x="86969" y="82550"/>
                  </a:lnTo>
                  <a:lnTo>
                    <a:pt x="87998" y="85090"/>
                  </a:lnTo>
                  <a:lnTo>
                    <a:pt x="88074" y="86360"/>
                  </a:lnTo>
                  <a:lnTo>
                    <a:pt x="88239" y="86360"/>
                  </a:lnTo>
                  <a:lnTo>
                    <a:pt x="86791" y="87630"/>
                  </a:lnTo>
                  <a:lnTo>
                    <a:pt x="85432" y="87630"/>
                  </a:lnTo>
                  <a:lnTo>
                    <a:pt x="82638" y="90170"/>
                  </a:lnTo>
                  <a:lnTo>
                    <a:pt x="81521" y="90170"/>
                  </a:lnTo>
                  <a:lnTo>
                    <a:pt x="80264" y="93980"/>
                  </a:lnTo>
                  <a:lnTo>
                    <a:pt x="79324" y="95250"/>
                  </a:lnTo>
                  <a:lnTo>
                    <a:pt x="78676" y="96520"/>
                  </a:lnTo>
                  <a:lnTo>
                    <a:pt x="77495" y="99060"/>
                  </a:lnTo>
                  <a:lnTo>
                    <a:pt x="76568" y="99060"/>
                  </a:lnTo>
                  <a:lnTo>
                    <a:pt x="73482" y="100330"/>
                  </a:lnTo>
                  <a:lnTo>
                    <a:pt x="69430" y="101600"/>
                  </a:lnTo>
                  <a:lnTo>
                    <a:pt x="66217" y="102870"/>
                  </a:lnTo>
                  <a:lnTo>
                    <a:pt x="61785" y="105410"/>
                  </a:lnTo>
                  <a:lnTo>
                    <a:pt x="57061" y="105410"/>
                  </a:lnTo>
                  <a:lnTo>
                    <a:pt x="55549" y="104140"/>
                  </a:lnTo>
                  <a:lnTo>
                    <a:pt x="53060" y="102870"/>
                  </a:lnTo>
                  <a:lnTo>
                    <a:pt x="48209" y="102870"/>
                  </a:lnTo>
                  <a:lnTo>
                    <a:pt x="46075" y="101600"/>
                  </a:lnTo>
                  <a:lnTo>
                    <a:pt x="42316" y="101600"/>
                  </a:lnTo>
                  <a:lnTo>
                    <a:pt x="41783" y="100330"/>
                  </a:lnTo>
                  <a:lnTo>
                    <a:pt x="40919" y="99060"/>
                  </a:lnTo>
                  <a:lnTo>
                    <a:pt x="40881" y="97790"/>
                  </a:lnTo>
                  <a:lnTo>
                    <a:pt x="40043" y="97790"/>
                  </a:lnTo>
                  <a:lnTo>
                    <a:pt x="39027" y="95250"/>
                  </a:lnTo>
                  <a:lnTo>
                    <a:pt x="37274" y="93980"/>
                  </a:lnTo>
                  <a:lnTo>
                    <a:pt x="36347" y="91440"/>
                  </a:lnTo>
                  <a:lnTo>
                    <a:pt x="35534" y="90170"/>
                  </a:lnTo>
                  <a:lnTo>
                    <a:pt x="35293" y="88900"/>
                  </a:lnTo>
                  <a:lnTo>
                    <a:pt x="34163" y="88900"/>
                  </a:lnTo>
                  <a:lnTo>
                    <a:pt x="34048" y="90170"/>
                  </a:lnTo>
                  <a:lnTo>
                    <a:pt x="34023" y="91440"/>
                  </a:lnTo>
                  <a:lnTo>
                    <a:pt x="34175" y="91440"/>
                  </a:lnTo>
                  <a:lnTo>
                    <a:pt x="35293" y="93980"/>
                  </a:lnTo>
                  <a:lnTo>
                    <a:pt x="37795" y="99060"/>
                  </a:lnTo>
                  <a:lnTo>
                    <a:pt x="39497" y="101600"/>
                  </a:lnTo>
                  <a:lnTo>
                    <a:pt x="40932" y="102870"/>
                  </a:lnTo>
                  <a:lnTo>
                    <a:pt x="44373" y="102870"/>
                  </a:lnTo>
                  <a:lnTo>
                    <a:pt x="46278" y="104140"/>
                  </a:lnTo>
                  <a:lnTo>
                    <a:pt x="51041" y="104140"/>
                  </a:lnTo>
                  <a:lnTo>
                    <a:pt x="52527" y="105410"/>
                  </a:lnTo>
                  <a:lnTo>
                    <a:pt x="54305" y="106680"/>
                  </a:lnTo>
                  <a:lnTo>
                    <a:pt x="56375" y="106680"/>
                  </a:lnTo>
                  <a:lnTo>
                    <a:pt x="57353" y="107950"/>
                  </a:lnTo>
                  <a:lnTo>
                    <a:pt x="59994" y="106680"/>
                  </a:lnTo>
                  <a:lnTo>
                    <a:pt x="61696" y="106680"/>
                  </a:lnTo>
                  <a:lnTo>
                    <a:pt x="65722" y="105410"/>
                  </a:lnTo>
                  <a:lnTo>
                    <a:pt x="72453" y="102870"/>
                  </a:lnTo>
                  <a:lnTo>
                    <a:pt x="74396" y="101600"/>
                  </a:lnTo>
                  <a:lnTo>
                    <a:pt x="77787" y="100330"/>
                  </a:lnTo>
                  <a:lnTo>
                    <a:pt x="78676" y="100330"/>
                  </a:lnTo>
                  <a:lnTo>
                    <a:pt x="80098" y="97790"/>
                  </a:lnTo>
                  <a:lnTo>
                    <a:pt x="81013" y="95250"/>
                  </a:lnTo>
                  <a:lnTo>
                    <a:pt x="83400" y="91440"/>
                  </a:lnTo>
                  <a:lnTo>
                    <a:pt x="86372" y="88900"/>
                  </a:lnTo>
                  <a:lnTo>
                    <a:pt x="87934" y="88900"/>
                  </a:lnTo>
                  <a:lnTo>
                    <a:pt x="89344" y="87630"/>
                  </a:lnTo>
                  <a:lnTo>
                    <a:pt x="90106" y="88900"/>
                  </a:lnTo>
                  <a:lnTo>
                    <a:pt x="90716" y="88900"/>
                  </a:lnTo>
                  <a:lnTo>
                    <a:pt x="93751" y="90170"/>
                  </a:lnTo>
                  <a:lnTo>
                    <a:pt x="96253" y="91440"/>
                  </a:lnTo>
                  <a:lnTo>
                    <a:pt x="99136" y="91440"/>
                  </a:lnTo>
                  <a:lnTo>
                    <a:pt x="99580" y="92710"/>
                  </a:lnTo>
                  <a:lnTo>
                    <a:pt x="99974" y="91440"/>
                  </a:lnTo>
                  <a:lnTo>
                    <a:pt x="96139" y="90170"/>
                  </a:lnTo>
                  <a:lnTo>
                    <a:pt x="92583" y="87630"/>
                  </a:lnTo>
                  <a:lnTo>
                    <a:pt x="90538" y="86360"/>
                  </a:lnTo>
                  <a:lnTo>
                    <a:pt x="88823" y="83820"/>
                  </a:lnTo>
                  <a:lnTo>
                    <a:pt x="88163" y="80010"/>
                  </a:lnTo>
                  <a:lnTo>
                    <a:pt x="87261" y="73660"/>
                  </a:lnTo>
                  <a:lnTo>
                    <a:pt x="86410" y="71120"/>
                  </a:lnTo>
                  <a:lnTo>
                    <a:pt x="84023" y="68580"/>
                  </a:lnTo>
                  <a:lnTo>
                    <a:pt x="83883" y="68580"/>
                  </a:lnTo>
                  <a:lnTo>
                    <a:pt x="83248" y="67310"/>
                  </a:lnTo>
                  <a:lnTo>
                    <a:pt x="82854" y="66040"/>
                  </a:lnTo>
                  <a:lnTo>
                    <a:pt x="81241" y="64770"/>
                  </a:lnTo>
                  <a:lnTo>
                    <a:pt x="79921" y="63500"/>
                  </a:lnTo>
                  <a:lnTo>
                    <a:pt x="78371" y="62230"/>
                  </a:lnTo>
                  <a:lnTo>
                    <a:pt x="78689" y="60960"/>
                  </a:lnTo>
                  <a:lnTo>
                    <a:pt x="78943" y="58420"/>
                  </a:lnTo>
                  <a:lnTo>
                    <a:pt x="79654" y="54610"/>
                  </a:lnTo>
                  <a:lnTo>
                    <a:pt x="80467" y="53340"/>
                  </a:lnTo>
                  <a:lnTo>
                    <a:pt x="83007" y="53340"/>
                  </a:lnTo>
                  <a:lnTo>
                    <a:pt x="84607" y="52070"/>
                  </a:lnTo>
                  <a:lnTo>
                    <a:pt x="87731" y="52070"/>
                  </a:lnTo>
                  <a:lnTo>
                    <a:pt x="88811" y="50800"/>
                  </a:lnTo>
                  <a:lnTo>
                    <a:pt x="88658" y="49530"/>
                  </a:lnTo>
                  <a:lnTo>
                    <a:pt x="85445" y="49530"/>
                  </a:lnTo>
                  <a:lnTo>
                    <a:pt x="85737" y="46990"/>
                  </a:lnTo>
                  <a:lnTo>
                    <a:pt x="86067" y="45720"/>
                  </a:lnTo>
                  <a:lnTo>
                    <a:pt x="86258" y="43180"/>
                  </a:lnTo>
                  <a:lnTo>
                    <a:pt x="86296" y="40640"/>
                  </a:lnTo>
                  <a:lnTo>
                    <a:pt x="86106" y="39370"/>
                  </a:lnTo>
                  <a:lnTo>
                    <a:pt x="85775" y="39370"/>
                  </a:lnTo>
                  <a:lnTo>
                    <a:pt x="83693" y="36830"/>
                  </a:lnTo>
                  <a:lnTo>
                    <a:pt x="81864" y="35560"/>
                  </a:lnTo>
                  <a:lnTo>
                    <a:pt x="77851" y="34290"/>
                  </a:lnTo>
                  <a:lnTo>
                    <a:pt x="76682" y="34290"/>
                  </a:lnTo>
                  <a:lnTo>
                    <a:pt x="75133" y="30480"/>
                  </a:lnTo>
                  <a:lnTo>
                    <a:pt x="74930" y="30480"/>
                  </a:lnTo>
                  <a:lnTo>
                    <a:pt x="72682" y="31750"/>
                  </a:lnTo>
                  <a:lnTo>
                    <a:pt x="68757" y="31750"/>
                  </a:lnTo>
                  <a:lnTo>
                    <a:pt x="65252" y="30480"/>
                  </a:lnTo>
                  <a:lnTo>
                    <a:pt x="59537" y="30480"/>
                  </a:lnTo>
                  <a:lnTo>
                    <a:pt x="57810" y="29210"/>
                  </a:lnTo>
                  <a:lnTo>
                    <a:pt x="56667" y="29210"/>
                  </a:lnTo>
                  <a:lnTo>
                    <a:pt x="53301" y="30480"/>
                  </a:lnTo>
                  <a:lnTo>
                    <a:pt x="51587" y="31750"/>
                  </a:lnTo>
                  <a:lnTo>
                    <a:pt x="49288" y="35560"/>
                  </a:lnTo>
                  <a:lnTo>
                    <a:pt x="48412" y="36830"/>
                  </a:lnTo>
                  <a:lnTo>
                    <a:pt x="47409" y="39370"/>
                  </a:lnTo>
                  <a:lnTo>
                    <a:pt x="49085" y="39370"/>
                  </a:lnTo>
                  <a:lnTo>
                    <a:pt x="49593" y="38100"/>
                  </a:lnTo>
                  <a:lnTo>
                    <a:pt x="50025" y="36830"/>
                  </a:lnTo>
                  <a:lnTo>
                    <a:pt x="51701" y="34290"/>
                  </a:lnTo>
                  <a:lnTo>
                    <a:pt x="53124" y="33020"/>
                  </a:lnTo>
                  <a:lnTo>
                    <a:pt x="56184" y="31750"/>
                  </a:lnTo>
                  <a:lnTo>
                    <a:pt x="57188" y="30480"/>
                  </a:lnTo>
                  <a:lnTo>
                    <a:pt x="59436" y="31750"/>
                  </a:lnTo>
                  <a:lnTo>
                    <a:pt x="60718" y="33020"/>
                  </a:lnTo>
                  <a:lnTo>
                    <a:pt x="62636" y="31750"/>
                  </a:lnTo>
                  <a:lnTo>
                    <a:pt x="63246" y="31750"/>
                  </a:lnTo>
                  <a:lnTo>
                    <a:pt x="67005" y="33020"/>
                  </a:lnTo>
                  <a:lnTo>
                    <a:pt x="74218" y="33020"/>
                  </a:lnTo>
                  <a:lnTo>
                    <a:pt x="75450" y="34290"/>
                  </a:lnTo>
                  <a:lnTo>
                    <a:pt x="76568" y="35560"/>
                  </a:lnTo>
                  <a:lnTo>
                    <a:pt x="79159" y="35560"/>
                  </a:lnTo>
                  <a:lnTo>
                    <a:pt x="80225" y="36830"/>
                  </a:lnTo>
                  <a:lnTo>
                    <a:pt x="81635" y="36830"/>
                  </a:lnTo>
                  <a:lnTo>
                    <a:pt x="82029" y="38100"/>
                  </a:lnTo>
                  <a:lnTo>
                    <a:pt x="84010" y="38100"/>
                  </a:lnTo>
                  <a:lnTo>
                    <a:pt x="84493" y="39370"/>
                  </a:lnTo>
                  <a:lnTo>
                    <a:pt x="84493" y="44450"/>
                  </a:lnTo>
                  <a:lnTo>
                    <a:pt x="84416" y="45720"/>
                  </a:lnTo>
                  <a:lnTo>
                    <a:pt x="83832" y="49530"/>
                  </a:lnTo>
                  <a:lnTo>
                    <a:pt x="83172" y="50800"/>
                  </a:lnTo>
                  <a:lnTo>
                    <a:pt x="81788" y="50800"/>
                  </a:lnTo>
                  <a:lnTo>
                    <a:pt x="79502" y="52070"/>
                  </a:lnTo>
                  <a:lnTo>
                    <a:pt x="78333" y="53340"/>
                  </a:lnTo>
                  <a:lnTo>
                    <a:pt x="77558" y="57150"/>
                  </a:lnTo>
                  <a:lnTo>
                    <a:pt x="77266" y="58420"/>
                  </a:lnTo>
                  <a:lnTo>
                    <a:pt x="77177" y="59690"/>
                  </a:lnTo>
                  <a:lnTo>
                    <a:pt x="76936" y="62230"/>
                  </a:lnTo>
                  <a:lnTo>
                    <a:pt x="75857" y="62230"/>
                  </a:lnTo>
                  <a:lnTo>
                    <a:pt x="75311" y="60960"/>
                  </a:lnTo>
                  <a:lnTo>
                    <a:pt x="74841" y="60960"/>
                  </a:lnTo>
                  <a:lnTo>
                    <a:pt x="73202" y="58420"/>
                  </a:lnTo>
                  <a:lnTo>
                    <a:pt x="72072" y="57150"/>
                  </a:lnTo>
                  <a:lnTo>
                    <a:pt x="70446" y="55880"/>
                  </a:lnTo>
                  <a:lnTo>
                    <a:pt x="60083" y="55880"/>
                  </a:lnTo>
                  <a:lnTo>
                    <a:pt x="59105" y="54610"/>
                  </a:lnTo>
                  <a:lnTo>
                    <a:pt x="55702" y="54610"/>
                  </a:lnTo>
                  <a:lnTo>
                    <a:pt x="49860" y="52070"/>
                  </a:lnTo>
                  <a:lnTo>
                    <a:pt x="47117" y="53340"/>
                  </a:lnTo>
                  <a:lnTo>
                    <a:pt x="47294" y="52070"/>
                  </a:lnTo>
                  <a:lnTo>
                    <a:pt x="47675" y="50800"/>
                  </a:lnTo>
                  <a:lnTo>
                    <a:pt x="47701" y="49530"/>
                  </a:lnTo>
                  <a:lnTo>
                    <a:pt x="47053" y="49530"/>
                  </a:lnTo>
                  <a:lnTo>
                    <a:pt x="47053" y="48260"/>
                  </a:lnTo>
                  <a:lnTo>
                    <a:pt x="45529" y="46990"/>
                  </a:lnTo>
                  <a:lnTo>
                    <a:pt x="45720" y="44450"/>
                  </a:lnTo>
                  <a:lnTo>
                    <a:pt x="45478" y="43180"/>
                  </a:lnTo>
                  <a:lnTo>
                    <a:pt x="45643" y="41910"/>
                  </a:lnTo>
                  <a:lnTo>
                    <a:pt x="45681" y="40640"/>
                  </a:lnTo>
                  <a:lnTo>
                    <a:pt x="44843" y="38100"/>
                  </a:lnTo>
                  <a:lnTo>
                    <a:pt x="43548" y="38100"/>
                  </a:lnTo>
                  <a:lnTo>
                    <a:pt x="41465" y="36830"/>
                  </a:lnTo>
                  <a:lnTo>
                    <a:pt x="39382" y="35560"/>
                  </a:lnTo>
                  <a:lnTo>
                    <a:pt x="28473" y="35560"/>
                  </a:lnTo>
                  <a:lnTo>
                    <a:pt x="25425" y="36830"/>
                  </a:lnTo>
                  <a:lnTo>
                    <a:pt x="19304" y="38100"/>
                  </a:lnTo>
                  <a:lnTo>
                    <a:pt x="17018" y="40640"/>
                  </a:lnTo>
                  <a:lnTo>
                    <a:pt x="14935" y="44450"/>
                  </a:lnTo>
                  <a:lnTo>
                    <a:pt x="14020" y="46990"/>
                  </a:lnTo>
                  <a:lnTo>
                    <a:pt x="11201" y="49530"/>
                  </a:lnTo>
                  <a:lnTo>
                    <a:pt x="10363" y="50800"/>
                  </a:lnTo>
                  <a:lnTo>
                    <a:pt x="9156" y="54610"/>
                  </a:lnTo>
                  <a:lnTo>
                    <a:pt x="8356" y="55880"/>
                  </a:lnTo>
                  <a:lnTo>
                    <a:pt x="6667" y="58420"/>
                  </a:lnTo>
                  <a:lnTo>
                    <a:pt x="6413" y="58420"/>
                  </a:lnTo>
                  <a:lnTo>
                    <a:pt x="7569" y="63500"/>
                  </a:lnTo>
                  <a:lnTo>
                    <a:pt x="6375" y="63500"/>
                  </a:lnTo>
                  <a:lnTo>
                    <a:pt x="5854" y="64770"/>
                  </a:lnTo>
                  <a:lnTo>
                    <a:pt x="4076" y="67310"/>
                  </a:lnTo>
                  <a:lnTo>
                    <a:pt x="2895" y="69850"/>
                  </a:lnTo>
                  <a:lnTo>
                    <a:pt x="1524" y="74930"/>
                  </a:lnTo>
                  <a:lnTo>
                    <a:pt x="1143" y="77470"/>
                  </a:lnTo>
                  <a:lnTo>
                    <a:pt x="152" y="82550"/>
                  </a:lnTo>
                  <a:lnTo>
                    <a:pt x="0" y="86360"/>
                  </a:lnTo>
                  <a:lnTo>
                    <a:pt x="520" y="88900"/>
                  </a:lnTo>
                  <a:lnTo>
                    <a:pt x="723" y="90170"/>
                  </a:lnTo>
                  <a:lnTo>
                    <a:pt x="7442" y="106680"/>
                  </a:lnTo>
                  <a:lnTo>
                    <a:pt x="7810" y="106680"/>
                  </a:lnTo>
                  <a:lnTo>
                    <a:pt x="8102" y="107950"/>
                  </a:lnTo>
                  <a:lnTo>
                    <a:pt x="8039" y="109220"/>
                  </a:lnTo>
                  <a:lnTo>
                    <a:pt x="8559" y="109220"/>
                  </a:lnTo>
                  <a:lnTo>
                    <a:pt x="9829" y="110490"/>
                  </a:lnTo>
                  <a:lnTo>
                    <a:pt x="10388" y="110490"/>
                  </a:lnTo>
                  <a:lnTo>
                    <a:pt x="9893" y="111760"/>
                  </a:lnTo>
                  <a:lnTo>
                    <a:pt x="10134" y="113030"/>
                  </a:lnTo>
                  <a:lnTo>
                    <a:pt x="12014" y="113030"/>
                  </a:lnTo>
                  <a:lnTo>
                    <a:pt x="12077" y="114300"/>
                  </a:lnTo>
                  <a:lnTo>
                    <a:pt x="11734" y="115570"/>
                  </a:lnTo>
                  <a:lnTo>
                    <a:pt x="14020" y="115570"/>
                  </a:lnTo>
                  <a:lnTo>
                    <a:pt x="14973" y="116840"/>
                  </a:lnTo>
                  <a:lnTo>
                    <a:pt x="18021" y="116840"/>
                  </a:lnTo>
                  <a:lnTo>
                    <a:pt x="18478" y="118110"/>
                  </a:lnTo>
                  <a:lnTo>
                    <a:pt x="16776" y="119380"/>
                  </a:lnTo>
                  <a:lnTo>
                    <a:pt x="14820" y="118110"/>
                  </a:lnTo>
                  <a:lnTo>
                    <a:pt x="13728" y="120650"/>
                  </a:lnTo>
                  <a:lnTo>
                    <a:pt x="14795" y="121920"/>
                  </a:lnTo>
                  <a:lnTo>
                    <a:pt x="19227" y="121920"/>
                  </a:lnTo>
                  <a:lnTo>
                    <a:pt x="19735" y="119380"/>
                  </a:lnTo>
                  <a:lnTo>
                    <a:pt x="22161" y="120650"/>
                  </a:lnTo>
                  <a:lnTo>
                    <a:pt x="23101" y="120650"/>
                  </a:lnTo>
                  <a:lnTo>
                    <a:pt x="22910" y="121920"/>
                  </a:lnTo>
                  <a:lnTo>
                    <a:pt x="22301" y="121920"/>
                  </a:lnTo>
                  <a:lnTo>
                    <a:pt x="22390" y="123190"/>
                  </a:lnTo>
                  <a:lnTo>
                    <a:pt x="25425" y="123190"/>
                  </a:lnTo>
                  <a:lnTo>
                    <a:pt x="27470" y="121920"/>
                  </a:lnTo>
                  <a:lnTo>
                    <a:pt x="28181" y="123190"/>
                  </a:lnTo>
                  <a:lnTo>
                    <a:pt x="28359" y="123190"/>
                  </a:lnTo>
                  <a:lnTo>
                    <a:pt x="27940" y="124460"/>
                  </a:lnTo>
                  <a:lnTo>
                    <a:pt x="27787" y="124460"/>
                  </a:lnTo>
                  <a:lnTo>
                    <a:pt x="27965" y="125730"/>
                  </a:lnTo>
                  <a:lnTo>
                    <a:pt x="30594" y="125730"/>
                  </a:lnTo>
                  <a:lnTo>
                    <a:pt x="31445" y="127000"/>
                  </a:lnTo>
                  <a:lnTo>
                    <a:pt x="34874" y="127000"/>
                  </a:lnTo>
                  <a:lnTo>
                    <a:pt x="36169" y="125730"/>
                  </a:lnTo>
                  <a:lnTo>
                    <a:pt x="37439" y="125730"/>
                  </a:lnTo>
                  <a:lnTo>
                    <a:pt x="38506" y="124460"/>
                  </a:lnTo>
                  <a:lnTo>
                    <a:pt x="39738" y="124460"/>
                  </a:lnTo>
                  <a:lnTo>
                    <a:pt x="39700" y="125730"/>
                  </a:lnTo>
                  <a:lnTo>
                    <a:pt x="39674" y="127000"/>
                  </a:lnTo>
                  <a:lnTo>
                    <a:pt x="44323" y="127000"/>
                  </a:lnTo>
                  <a:lnTo>
                    <a:pt x="45694" y="125730"/>
                  </a:lnTo>
                  <a:lnTo>
                    <a:pt x="48488" y="125730"/>
                  </a:lnTo>
                  <a:lnTo>
                    <a:pt x="48272" y="127000"/>
                  </a:lnTo>
                  <a:lnTo>
                    <a:pt x="47345" y="127000"/>
                  </a:lnTo>
                  <a:lnTo>
                    <a:pt x="47459" y="128270"/>
                  </a:lnTo>
                  <a:lnTo>
                    <a:pt x="52006" y="128270"/>
                  </a:lnTo>
                  <a:lnTo>
                    <a:pt x="52133" y="127000"/>
                  </a:lnTo>
                  <a:lnTo>
                    <a:pt x="52273" y="127000"/>
                  </a:lnTo>
                  <a:lnTo>
                    <a:pt x="52374" y="125730"/>
                  </a:lnTo>
                  <a:lnTo>
                    <a:pt x="54610" y="125730"/>
                  </a:lnTo>
                  <a:lnTo>
                    <a:pt x="56388" y="127000"/>
                  </a:lnTo>
                  <a:lnTo>
                    <a:pt x="57277" y="127000"/>
                  </a:lnTo>
                  <a:lnTo>
                    <a:pt x="60477" y="125730"/>
                  </a:lnTo>
                  <a:lnTo>
                    <a:pt x="72834" y="125730"/>
                  </a:lnTo>
                  <a:lnTo>
                    <a:pt x="72174" y="127000"/>
                  </a:lnTo>
                  <a:lnTo>
                    <a:pt x="72301" y="128270"/>
                  </a:lnTo>
                  <a:lnTo>
                    <a:pt x="75844" y="128270"/>
                  </a:lnTo>
                  <a:lnTo>
                    <a:pt x="78244" y="127000"/>
                  </a:lnTo>
                  <a:lnTo>
                    <a:pt x="77863" y="125730"/>
                  </a:lnTo>
                  <a:lnTo>
                    <a:pt x="79489" y="124460"/>
                  </a:lnTo>
                  <a:lnTo>
                    <a:pt x="79895" y="124460"/>
                  </a:lnTo>
                  <a:lnTo>
                    <a:pt x="80987" y="125730"/>
                  </a:lnTo>
                  <a:lnTo>
                    <a:pt x="84670" y="125730"/>
                  </a:lnTo>
                  <a:lnTo>
                    <a:pt x="85305" y="124460"/>
                  </a:lnTo>
                  <a:lnTo>
                    <a:pt x="85559" y="123190"/>
                  </a:lnTo>
                  <a:lnTo>
                    <a:pt x="87464" y="123190"/>
                  </a:lnTo>
                  <a:lnTo>
                    <a:pt x="89230" y="121920"/>
                  </a:lnTo>
                  <a:lnTo>
                    <a:pt x="91173" y="121920"/>
                  </a:lnTo>
                  <a:lnTo>
                    <a:pt x="91351" y="123190"/>
                  </a:lnTo>
                  <a:lnTo>
                    <a:pt x="90665" y="123190"/>
                  </a:lnTo>
                  <a:lnTo>
                    <a:pt x="91694" y="124460"/>
                  </a:lnTo>
                  <a:lnTo>
                    <a:pt x="94526" y="124460"/>
                  </a:lnTo>
                  <a:lnTo>
                    <a:pt x="95351" y="123190"/>
                  </a:lnTo>
                  <a:lnTo>
                    <a:pt x="95478" y="123190"/>
                  </a:lnTo>
                  <a:lnTo>
                    <a:pt x="95427" y="121920"/>
                  </a:lnTo>
                  <a:lnTo>
                    <a:pt x="92405" y="121920"/>
                  </a:lnTo>
                  <a:lnTo>
                    <a:pt x="93370" y="120650"/>
                  </a:lnTo>
                  <a:lnTo>
                    <a:pt x="95478" y="120650"/>
                  </a:lnTo>
                  <a:lnTo>
                    <a:pt x="96304" y="121920"/>
                  </a:lnTo>
                  <a:lnTo>
                    <a:pt x="99758" y="121920"/>
                  </a:lnTo>
                  <a:lnTo>
                    <a:pt x="100012" y="120650"/>
                  </a:lnTo>
                  <a:lnTo>
                    <a:pt x="99936" y="119380"/>
                  </a:lnTo>
                  <a:lnTo>
                    <a:pt x="105562" y="119380"/>
                  </a:lnTo>
                  <a:lnTo>
                    <a:pt x="106400" y="116840"/>
                  </a:lnTo>
                  <a:lnTo>
                    <a:pt x="107556" y="116840"/>
                  </a:lnTo>
                  <a:lnTo>
                    <a:pt x="108432" y="115570"/>
                  </a:lnTo>
                  <a:lnTo>
                    <a:pt x="110083" y="115570"/>
                  </a:lnTo>
                  <a:lnTo>
                    <a:pt x="110807" y="114300"/>
                  </a:lnTo>
                  <a:lnTo>
                    <a:pt x="113728" y="114300"/>
                  </a:lnTo>
                  <a:lnTo>
                    <a:pt x="114439" y="113030"/>
                  </a:lnTo>
                  <a:lnTo>
                    <a:pt x="116001" y="111760"/>
                  </a:lnTo>
                  <a:lnTo>
                    <a:pt x="116636" y="111760"/>
                  </a:lnTo>
                  <a:lnTo>
                    <a:pt x="117233" y="113030"/>
                  </a:lnTo>
                  <a:lnTo>
                    <a:pt x="120675" y="113030"/>
                  </a:lnTo>
                  <a:lnTo>
                    <a:pt x="122440" y="111760"/>
                  </a:lnTo>
                  <a:lnTo>
                    <a:pt x="122377" y="110490"/>
                  </a:lnTo>
                  <a:lnTo>
                    <a:pt x="121081" y="110490"/>
                  </a:lnTo>
                  <a:lnTo>
                    <a:pt x="120573" y="109220"/>
                  </a:lnTo>
                  <a:lnTo>
                    <a:pt x="121666" y="109220"/>
                  </a:lnTo>
                  <a:lnTo>
                    <a:pt x="123444" y="107950"/>
                  </a:lnTo>
                  <a:lnTo>
                    <a:pt x="124777" y="107950"/>
                  </a:lnTo>
                  <a:lnTo>
                    <a:pt x="126580" y="106680"/>
                  </a:lnTo>
                  <a:lnTo>
                    <a:pt x="129616" y="106680"/>
                  </a:lnTo>
                  <a:lnTo>
                    <a:pt x="130568" y="105410"/>
                  </a:lnTo>
                  <a:lnTo>
                    <a:pt x="130911" y="105410"/>
                  </a:lnTo>
                  <a:lnTo>
                    <a:pt x="133057" y="104140"/>
                  </a:lnTo>
                  <a:lnTo>
                    <a:pt x="134493" y="102870"/>
                  </a:lnTo>
                  <a:lnTo>
                    <a:pt x="136779" y="101600"/>
                  </a:lnTo>
                  <a:lnTo>
                    <a:pt x="140373" y="101600"/>
                  </a:lnTo>
                  <a:lnTo>
                    <a:pt x="141973" y="100330"/>
                  </a:lnTo>
                  <a:lnTo>
                    <a:pt x="142430" y="100330"/>
                  </a:lnTo>
                  <a:lnTo>
                    <a:pt x="142748" y="99060"/>
                  </a:lnTo>
                  <a:lnTo>
                    <a:pt x="141465" y="97790"/>
                  </a:lnTo>
                  <a:lnTo>
                    <a:pt x="142570" y="97790"/>
                  </a:lnTo>
                  <a:lnTo>
                    <a:pt x="145656" y="96520"/>
                  </a:lnTo>
                  <a:lnTo>
                    <a:pt x="147497" y="93980"/>
                  </a:lnTo>
                  <a:lnTo>
                    <a:pt x="150774" y="90170"/>
                  </a:lnTo>
                  <a:lnTo>
                    <a:pt x="152006" y="88900"/>
                  </a:lnTo>
                  <a:lnTo>
                    <a:pt x="157365" y="82550"/>
                  </a:lnTo>
                  <a:lnTo>
                    <a:pt x="157670" y="82550"/>
                  </a:lnTo>
                  <a:lnTo>
                    <a:pt x="157937" y="81280"/>
                  </a:lnTo>
                  <a:lnTo>
                    <a:pt x="158483" y="80010"/>
                  </a:lnTo>
                  <a:lnTo>
                    <a:pt x="159512" y="78740"/>
                  </a:lnTo>
                  <a:lnTo>
                    <a:pt x="161290" y="76200"/>
                  </a:lnTo>
                  <a:lnTo>
                    <a:pt x="162445" y="73660"/>
                  </a:lnTo>
                  <a:lnTo>
                    <a:pt x="164998" y="69850"/>
                  </a:lnTo>
                  <a:lnTo>
                    <a:pt x="166293" y="67310"/>
                  </a:lnTo>
                  <a:lnTo>
                    <a:pt x="172859" y="45720"/>
                  </a:lnTo>
                  <a:lnTo>
                    <a:pt x="172859" y="3683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21" name="object 5221" descr="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108816" y="3356673"/>
              <a:ext cx="213474" cy="113736"/>
            </a:xfrm>
            <a:prstGeom prst="rect">
              <a:avLst/>
            </a:prstGeom>
          </p:spPr>
        </p:pic>
        <p:sp>
          <p:nvSpPr>
            <p:cNvPr id="5222" name="object 5222" descr=""/>
            <p:cNvSpPr/>
            <p:nvPr/>
          </p:nvSpPr>
          <p:spPr>
            <a:xfrm>
              <a:off x="1285284" y="2770833"/>
              <a:ext cx="213360" cy="111760"/>
            </a:xfrm>
            <a:custGeom>
              <a:avLst/>
              <a:gdLst/>
              <a:ahLst/>
              <a:cxnLst/>
              <a:rect l="l" t="t" r="r" b="b"/>
              <a:pathLst>
                <a:path w="213359" h="111760">
                  <a:moveTo>
                    <a:pt x="101345" y="0"/>
                  </a:moveTo>
                  <a:lnTo>
                    <a:pt x="60327" y="8138"/>
                  </a:lnTo>
                  <a:lnTo>
                    <a:pt x="27589" y="23134"/>
                  </a:lnTo>
                  <a:lnTo>
                    <a:pt x="6393" y="42885"/>
                  </a:lnTo>
                  <a:lnTo>
                    <a:pt x="0" y="65290"/>
                  </a:lnTo>
                  <a:lnTo>
                    <a:pt x="10332" y="86173"/>
                  </a:lnTo>
                  <a:lnTo>
                    <a:pt x="34745" y="101773"/>
                  </a:lnTo>
                  <a:lnTo>
                    <a:pt x="69653" y="110612"/>
                  </a:lnTo>
                  <a:lnTo>
                    <a:pt x="111467" y="111213"/>
                  </a:lnTo>
                  <a:lnTo>
                    <a:pt x="152494" y="103074"/>
                  </a:lnTo>
                  <a:lnTo>
                    <a:pt x="185235" y="88079"/>
                  </a:lnTo>
                  <a:lnTo>
                    <a:pt x="206433" y="68328"/>
                  </a:lnTo>
                  <a:lnTo>
                    <a:pt x="212826" y="45923"/>
                  </a:lnTo>
                  <a:lnTo>
                    <a:pt x="202494" y="25038"/>
                  </a:lnTo>
                  <a:lnTo>
                    <a:pt x="178079" y="9436"/>
                  </a:lnTo>
                  <a:lnTo>
                    <a:pt x="143167" y="596"/>
                  </a:lnTo>
                  <a:lnTo>
                    <a:pt x="1013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3" name="object 5223" descr=""/>
            <p:cNvSpPr/>
            <p:nvPr/>
          </p:nvSpPr>
          <p:spPr>
            <a:xfrm>
              <a:off x="1361801" y="2779300"/>
              <a:ext cx="25400" cy="9525"/>
            </a:xfrm>
            <a:custGeom>
              <a:avLst/>
              <a:gdLst/>
              <a:ahLst/>
              <a:cxnLst/>
              <a:rect l="l" t="t" r="r" b="b"/>
              <a:pathLst>
                <a:path w="25400" h="9525">
                  <a:moveTo>
                    <a:pt x="24980" y="0"/>
                  </a:moveTo>
                  <a:lnTo>
                    <a:pt x="0" y="584"/>
                  </a:lnTo>
                  <a:lnTo>
                    <a:pt x="647" y="4953"/>
                  </a:lnTo>
                  <a:lnTo>
                    <a:pt x="4241" y="9321"/>
                  </a:lnTo>
                  <a:lnTo>
                    <a:pt x="20421" y="9461"/>
                  </a:lnTo>
                  <a:lnTo>
                    <a:pt x="24206" y="5803"/>
                  </a:lnTo>
                  <a:lnTo>
                    <a:pt x="24980" y="0"/>
                  </a:lnTo>
                  <a:close/>
                </a:path>
              </a:pathLst>
            </a:custGeom>
            <a:solidFill>
              <a:srgbClr val="D65A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4" name="object 5224" descr=""/>
            <p:cNvSpPr/>
            <p:nvPr/>
          </p:nvSpPr>
          <p:spPr>
            <a:xfrm>
              <a:off x="1361743" y="2772779"/>
              <a:ext cx="25400" cy="13970"/>
            </a:xfrm>
            <a:custGeom>
              <a:avLst/>
              <a:gdLst/>
              <a:ahLst/>
              <a:cxnLst/>
              <a:rect l="l" t="t" r="r" b="b"/>
              <a:pathLst>
                <a:path w="25400" h="13969">
                  <a:moveTo>
                    <a:pt x="19443" y="0"/>
                  </a:moveTo>
                  <a:lnTo>
                    <a:pt x="5600" y="0"/>
                  </a:lnTo>
                  <a:lnTo>
                    <a:pt x="0" y="3035"/>
                  </a:lnTo>
                  <a:lnTo>
                    <a:pt x="0" y="10528"/>
                  </a:lnTo>
                  <a:lnTo>
                    <a:pt x="5600" y="13563"/>
                  </a:lnTo>
                  <a:lnTo>
                    <a:pt x="19443" y="13563"/>
                  </a:lnTo>
                  <a:lnTo>
                    <a:pt x="25044" y="10528"/>
                  </a:lnTo>
                  <a:lnTo>
                    <a:pt x="25044" y="6781"/>
                  </a:lnTo>
                  <a:lnTo>
                    <a:pt x="25044" y="3035"/>
                  </a:lnTo>
                  <a:lnTo>
                    <a:pt x="19443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5" name="object 5225" descr=""/>
            <p:cNvSpPr/>
            <p:nvPr/>
          </p:nvSpPr>
          <p:spPr>
            <a:xfrm>
              <a:off x="1383995" y="2766428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5">
                  <a:moveTo>
                    <a:pt x="30010" y="12979"/>
                  </a:moveTo>
                  <a:lnTo>
                    <a:pt x="29146" y="10591"/>
                  </a:lnTo>
                  <a:lnTo>
                    <a:pt x="27546" y="10083"/>
                  </a:lnTo>
                  <a:lnTo>
                    <a:pt x="27152" y="10236"/>
                  </a:lnTo>
                  <a:lnTo>
                    <a:pt x="26492" y="10033"/>
                  </a:lnTo>
                  <a:lnTo>
                    <a:pt x="27406" y="9690"/>
                  </a:lnTo>
                  <a:lnTo>
                    <a:pt x="28295" y="8280"/>
                  </a:lnTo>
                  <a:lnTo>
                    <a:pt x="27432" y="5892"/>
                  </a:lnTo>
                  <a:lnTo>
                    <a:pt x="25844" y="5384"/>
                  </a:lnTo>
                  <a:lnTo>
                    <a:pt x="25273" y="5600"/>
                  </a:lnTo>
                  <a:lnTo>
                    <a:pt x="24485" y="5346"/>
                  </a:lnTo>
                  <a:lnTo>
                    <a:pt x="23888" y="3695"/>
                  </a:lnTo>
                  <a:lnTo>
                    <a:pt x="22288" y="3175"/>
                  </a:lnTo>
                  <a:lnTo>
                    <a:pt x="22009" y="3276"/>
                  </a:lnTo>
                  <a:lnTo>
                    <a:pt x="21386" y="1562"/>
                  </a:lnTo>
                  <a:lnTo>
                    <a:pt x="19799" y="1041"/>
                  </a:lnTo>
                  <a:lnTo>
                    <a:pt x="18338" y="1574"/>
                  </a:lnTo>
                  <a:lnTo>
                    <a:pt x="17970" y="520"/>
                  </a:lnTo>
                  <a:lnTo>
                    <a:pt x="16370" y="0"/>
                  </a:lnTo>
                  <a:lnTo>
                    <a:pt x="14173" y="812"/>
                  </a:lnTo>
                  <a:lnTo>
                    <a:pt x="12623" y="304"/>
                  </a:lnTo>
                  <a:lnTo>
                    <a:pt x="9563" y="1435"/>
                  </a:lnTo>
                  <a:lnTo>
                    <a:pt x="9448" y="1612"/>
                  </a:lnTo>
                  <a:lnTo>
                    <a:pt x="9220" y="1536"/>
                  </a:lnTo>
                  <a:lnTo>
                    <a:pt x="6159" y="2667"/>
                  </a:lnTo>
                  <a:lnTo>
                    <a:pt x="5270" y="4076"/>
                  </a:lnTo>
                  <a:lnTo>
                    <a:pt x="5549" y="4864"/>
                  </a:lnTo>
                  <a:lnTo>
                    <a:pt x="3759" y="5524"/>
                  </a:lnTo>
                  <a:lnTo>
                    <a:pt x="2870" y="6934"/>
                  </a:lnTo>
                  <a:lnTo>
                    <a:pt x="3048" y="7442"/>
                  </a:lnTo>
                  <a:lnTo>
                    <a:pt x="889" y="8229"/>
                  </a:lnTo>
                  <a:lnTo>
                    <a:pt x="0" y="9652"/>
                  </a:lnTo>
                  <a:lnTo>
                    <a:pt x="863" y="12026"/>
                  </a:lnTo>
                  <a:lnTo>
                    <a:pt x="2463" y="12534"/>
                  </a:lnTo>
                  <a:lnTo>
                    <a:pt x="3987" y="11976"/>
                  </a:lnTo>
                  <a:lnTo>
                    <a:pt x="4254" y="11887"/>
                  </a:lnTo>
                  <a:lnTo>
                    <a:pt x="4406" y="12268"/>
                  </a:lnTo>
                  <a:lnTo>
                    <a:pt x="5143" y="14274"/>
                  </a:lnTo>
                  <a:lnTo>
                    <a:pt x="6731" y="14782"/>
                  </a:lnTo>
                  <a:lnTo>
                    <a:pt x="8267" y="14224"/>
                  </a:lnTo>
                  <a:lnTo>
                    <a:pt x="9791" y="13677"/>
                  </a:lnTo>
                  <a:lnTo>
                    <a:pt x="10007" y="13754"/>
                  </a:lnTo>
                  <a:lnTo>
                    <a:pt x="10248" y="14389"/>
                  </a:lnTo>
                  <a:lnTo>
                    <a:pt x="11836" y="14897"/>
                  </a:lnTo>
                  <a:lnTo>
                    <a:pt x="12230" y="15951"/>
                  </a:lnTo>
                  <a:lnTo>
                    <a:pt x="12687" y="16103"/>
                  </a:lnTo>
                  <a:lnTo>
                    <a:pt x="13373" y="17970"/>
                  </a:lnTo>
                  <a:lnTo>
                    <a:pt x="14947" y="18478"/>
                  </a:lnTo>
                  <a:lnTo>
                    <a:pt x="13893" y="18859"/>
                  </a:lnTo>
                  <a:lnTo>
                    <a:pt x="12992" y="20281"/>
                  </a:lnTo>
                  <a:lnTo>
                    <a:pt x="13436" y="21463"/>
                  </a:lnTo>
                  <a:lnTo>
                    <a:pt x="13868" y="22656"/>
                  </a:lnTo>
                  <a:lnTo>
                    <a:pt x="13614" y="23101"/>
                  </a:lnTo>
                  <a:lnTo>
                    <a:pt x="14478" y="25476"/>
                  </a:lnTo>
                  <a:lnTo>
                    <a:pt x="16065" y="25984"/>
                  </a:lnTo>
                  <a:lnTo>
                    <a:pt x="17602" y="25425"/>
                  </a:lnTo>
                  <a:lnTo>
                    <a:pt x="19138" y="24866"/>
                  </a:lnTo>
                  <a:lnTo>
                    <a:pt x="19380" y="24472"/>
                  </a:lnTo>
                  <a:lnTo>
                    <a:pt x="19773" y="25527"/>
                  </a:lnTo>
                  <a:lnTo>
                    <a:pt x="21361" y="26035"/>
                  </a:lnTo>
                  <a:lnTo>
                    <a:pt x="22898" y="25476"/>
                  </a:lnTo>
                  <a:lnTo>
                    <a:pt x="24422" y="24917"/>
                  </a:lnTo>
                  <a:lnTo>
                    <a:pt x="25323" y="23495"/>
                  </a:lnTo>
                  <a:lnTo>
                    <a:pt x="24739" y="21920"/>
                  </a:lnTo>
                  <a:lnTo>
                    <a:pt x="25476" y="21653"/>
                  </a:lnTo>
                  <a:lnTo>
                    <a:pt x="26365" y="20243"/>
                  </a:lnTo>
                  <a:lnTo>
                    <a:pt x="25831" y="18783"/>
                  </a:lnTo>
                  <a:lnTo>
                    <a:pt x="26911" y="18389"/>
                  </a:lnTo>
                  <a:lnTo>
                    <a:pt x="27800" y="16967"/>
                  </a:lnTo>
                  <a:lnTo>
                    <a:pt x="27114" y="15125"/>
                  </a:lnTo>
                  <a:lnTo>
                    <a:pt x="27584" y="14947"/>
                  </a:lnTo>
                  <a:lnTo>
                    <a:pt x="29121" y="14389"/>
                  </a:lnTo>
                  <a:lnTo>
                    <a:pt x="30010" y="12979"/>
                  </a:lnTo>
                  <a:close/>
                </a:path>
              </a:pathLst>
            </a:custGeom>
            <a:solidFill>
              <a:srgbClr val="5BA6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6" name="object 5226" descr=""/>
            <p:cNvSpPr/>
            <p:nvPr/>
          </p:nvSpPr>
          <p:spPr>
            <a:xfrm>
              <a:off x="1376179" y="2773927"/>
              <a:ext cx="24765" cy="30480"/>
            </a:xfrm>
            <a:custGeom>
              <a:avLst/>
              <a:gdLst/>
              <a:ahLst/>
              <a:cxnLst/>
              <a:rect l="l" t="t" r="r" b="b"/>
              <a:pathLst>
                <a:path w="24765" h="30480">
                  <a:moveTo>
                    <a:pt x="16167" y="0"/>
                  </a:moveTo>
                  <a:lnTo>
                    <a:pt x="12839" y="901"/>
                  </a:lnTo>
                  <a:lnTo>
                    <a:pt x="13982" y="6273"/>
                  </a:lnTo>
                  <a:lnTo>
                    <a:pt x="10020" y="13195"/>
                  </a:lnTo>
                  <a:lnTo>
                    <a:pt x="0" y="23545"/>
                  </a:lnTo>
                  <a:lnTo>
                    <a:pt x="3619" y="30137"/>
                  </a:lnTo>
                  <a:lnTo>
                    <a:pt x="8686" y="20688"/>
                  </a:lnTo>
                  <a:lnTo>
                    <a:pt x="17932" y="14871"/>
                  </a:lnTo>
                  <a:lnTo>
                    <a:pt x="24663" y="13335"/>
                  </a:lnTo>
                  <a:lnTo>
                    <a:pt x="23869" y="11150"/>
                  </a:lnTo>
                  <a:lnTo>
                    <a:pt x="19811" y="11150"/>
                  </a:lnTo>
                  <a:lnTo>
                    <a:pt x="22175" y="7226"/>
                  </a:lnTo>
                  <a:lnTo>
                    <a:pt x="16370" y="7226"/>
                  </a:lnTo>
                  <a:lnTo>
                    <a:pt x="16167" y="0"/>
                  </a:lnTo>
                  <a:close/>
                </a:path>
                <a:path w="24765" h="30480">
                  <a:moveTo>
                    <a:pt x="23393" y="9842"/>
                  </a:moveTo>
                  <a:lnTo>
                    <a:pt x="19811" y="11150"/>
                  </a:lnTo>
                  <a:lnTo>
                    <a:pt x="23869" y="11150"/>
                  </a:lnTo>
                  <a:lnTo>
                    <a:pt x="23393" y="9842"/>
                  </a:lnTo>
                  <a:close/>
                </a:path>
                <a:path w="24765" h="30480">
                  <a:moveTo>
                    <a:pt x="21564" y="2590"/>
                  </a:moveTo>
                  <a:lnTo>
                    <a:pt x="16370" y="7226"/>
                  </a:lnTo>
                  <a:lnTo>
                    <a:pt x="22175" y="7226"/>
                  </a:lnTo>
                  <a:lnTo>
                    <a:pt x="23101" y="5689"/>
                  </a:lnTo>
                  <a:lnTo>
                    <a:pt x="21564" y="2590"/>
                  </a:lnTo>
                  <a:close/>
                </a:path>
              </a:pathLst>
            </a:custGeom>
            <a:solidFill>
              <a:srgbClr val="BCD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7" name="object 5227" descr=""/>
            <p:cNvSpPr/>
            <p:nvPr/>
          </p:nvSpPr>
          <p:spPr>
            <a:xfrm>
              <a:off x="1416089" y="2778321"/>
              <a:ext cx="44450" cy="29209"/>
            </a:xfrm>
            <a:custGeom>
              <a:avLst/>
              <a:gdLst/>
              <a:ahLst/>
              <a:cxnLst/>
              <a:rect l="l" t="t" r="r" b="b"/>
              <a:pathLst>
                <a:path w="44450" h="29210">
                  <a:moveTo>
                    <a:pt x="44030" y="0"/>
                  </a:moveTo>
                  <a:lnTo>
                    <a:pt x="0" y="0"/>
                  </a:lnTo>
                  <a:lnTo>
                    <a:pt x="2666" y="20294"/>
                  </a:lnTo>
                  <a:lnTo>
                    <a:pt x="3086" y="22898"/>
                  </a:lnTo>
                  <a:lnTo>
                    <a:pt x="6883" y="26504"/>
                  </a:lnTo>
                  <a:lnTo>
                    <a:pt x="11531" y="29057"/>
                  </a:lnTo>
                  <a:lnTo>
                    <a:pt x="32499" y="29057"/>
                  </a:lnTo>
                  <a:lnTo>
                    <a:pt x="37147" y="26504"/>
                  </a:lnTo>
                  <a:lnTo>
                    <a:pt x="40957" y="22898"/>
                  </a:lnTo>
                  <a:lnTo>
                    <a:pt x="41363" y="20294"/>
                  </a:lnTo>
                  <a:lnTo>
                    <a:pt x="440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8" name="object 5228" descr=""/>
            <p:cNvSpPr/>
            <p:nvPr/>
          </p:nvSpPr>
          <p:spPr>
            <a:xfrm>
              <a:off x="1416089" y="2778321"/>
              <a:ext cx="44450" cy="29209"/>
            </a:xfrm>
            <a:custGeom>
              <a:avLst/>
              <a:gdLst/>
              <a:ahLst/>
              <a:cxnLst/>
              <a:rect l="l" t="t" r="r" b="b"/>
              <a:pathLst>
                <a:path w="44450" h="29210">
                  <a:moveTo>
                    <a:pt x="44030" y="0"/>
                  </a:moveTo>
                  <a:lnTo>
                    <a:pt x="41363" y="20294"/>
                  </a:lnTo>
                  <a:lnTo>
                    <a:pt x="40957" y="22898"/>
                  </a:lnTo>
                  <a:lnTo>
                    <a:pt x="39369" y="24396"/>
                  </a:lnTo>
                  <a:lnTo>
                    <a:pt x="37147" y="26504"/>
                  </a:lnTo>
                  <a:lnTo>
                    <a:pt x="32499" y="29057"/>
                  </a:lnTo>
                  <a:lnTo>
                    <a:pt x="21412" y="29057"/>
                  </a:lnTo>
                  <a:lnTo>
                    <a:pt x="22631" y="29057"/>
                  </a:lnTo>
                  <a:lnTo>
                    <a:pt x="11531" y="29057"/>
                  </a:lnTo>
                  <a:lnTo>
                    <a:pt x="6883" y="26504"/>
                  </a:lnTo>
                  <a:lnTo>
                    <a:pt x="4660" y="24396"/>
                  </a:lnTo>
                  <a:lnTo>
                    <a:pt x="3086" y="22898"/>
                  </a:lnTo>
                  <a:lnTo>
                    <a:pt x="2666" y="2029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9" name="object 5229" descr=""/>
            <p:cNvSpPr/>
            <p:nvPr/>
          </p:nvSpPr>
          <p:spPr>
            <a:xfrm>
              <a:off x="1414547" y="2770111"/>
              <a:ext cx="47625" cy="13970"/>
            </a:xfrm>
            <a:custGeom>
              <a:avLst/>
              <a:gdLst/>
              <a:ahLst/>
              <a:cxnLst/>
              <a:rect l="l" t="t" r="r" b="b"/>
              <a:pathLst>
                <a:path w="47625" h="13969">
                  <a:moveTo>
                    <a:pt x="46901" y="0"/>
                  </a:moveTo>
                  <a:lnTo>
                    <a:pt x="215" y="558"/>
                  </a:lnTo>
                  <a:lnTo>
                    <a:pt x="0" y="5880"/>
                  </a:lnTo>
                  <a:lnTo>
                    <a:pt x="1765" y="8991"/>
                  </a:lnTo>
                  <a:lnTo>
                    <a:pt x="6210" y="13423"/>
                  </a:lnTo>
                  <a:lnTo>
                    <a:pt x="43459" y="13423"/>
                  </a:lnTo>
                  <a:lnTo>
                    <a:pt x="45427" y="8356"/>
                  </a:lnTo>
                  <a:lnTo>
                    <a:pt x="47561" y="6540"/>
                  </a:lnTo>
                  <a:lnTo>
                    <a:pt x="46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0" name="object 5230" descr=""/>
            <p:cNvSpPr/>
            <p:nvPr/>
          </p:nvSpPr>
          <p:spPr>
            <a:xfrm>
              <a:off x="1414547" y="2770111"/>
              <a:ext cx="47625" cy="13970"/>
            </a:xfrm>
            <a:custGeom>
              <a:avLst/>
              <a:gdLst/>
              <a:ahLst/>
              <a:cxnLst/>
              <a:rect l="l" t="t" r="r" b="b"/>
              <a:pathLst>
                <a:path w="47625" h="13969">
                  <a:moveTo>
                    <a:pt x="215" y="558"/>
                  </a:moveTo>
                  <a:lnTo>
                    <a:pt x="0" y="5880"/>
                  </a:lnTo>
                  <a:lnTo>
                    <a:pt x="876" y="7429"/>
                  </a:lnTo>
                  <a:lnTo>
                    <a:pt x="1765" y="8991"/>
                  </a:lnTo>
                  <a:lnTo>
                    <a:pt x="6210" y="13423"/>
                  </a:lnTo>
                  <a:lnTo>
                    <a:pt x="24828" y="13423"/>
                  </a:lnTo>
                  <a:lnTo>
                    <a:pt x="43459" y="13423"/>
                  </a:lnTo>
                  <a:lnTo>
                    <a:pt x="45427" y="8356"/>
                  </a:lnTo>
                  <a:lnTo>
                    <a:pt x="46126" y="7772"/>
                  </a:lnTo>
                  <a:lnTo>
                    <a:pt x="47561" y="6540"/>
                  </a:lnTo>
                  <a:lnTo>
                    <a:pt x="46901" y="0"/>
                  </a:lnTo>
                  <a:lnTo>
                    <a:pt x="215" y="558"/>
                  </a:lnTo>
                  <a:close/>
                </a:path>
              </a:pathLst>
            </a:custGeom>
            <a:ln w="3175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1" name="object 5231" descr=""/>
            <p:cNvSpPr/>
            <p:nvPr/>
          </p:nvSpPr>
          <p:spPr>
            <a:xfrm>
              <a:off x="1414768" y="2761348"/>
              <a:ext cx="47625" cy="19050"/>
            </a:xfrm>
            <a:custGeom>
              <a:avLst/>
              <a:gdLst/>
              <a:ahLst/>
              <a:cxnLst/>
              <a:rect l="l" t="t" r="r" b="b"/>
              <a:pathLst>
                <a:path w="47625" h="19050">
                  <a:moveTo>
                    <a:pt x="36487" y="0"/>
                  </a:moveTo>
                  <a:lnTo>
                    <a:pt x="10515" y="0"/>
                  </a:lnTo>
                  <a:lnTo>
                    <a:pt x="0" y="4178"/>
                  </a:lnTo>
                  <a:lnTo>
                    <a:pt x="0" y="14465"/>
                  </a:lnTo>
                  <a:lnTo>
                    <a:pt x="10515" y="18630"/>
                  </a:lnTo>
                  <a:lnTo>
                    <a:pt x="36487" y="18630"/>
                  </a:lnTo>
                  <a:lnTo>
                    <a:pt x="47015" y="14465"/>
                  </a:lnTo>
                  <a:lnTo>
                    <a:pt x="47015" y="9321"/>
                  </a:lnTo>
                  <a:lnTo>
                    <a:pt x="47015" y="4178"/>
                  </a:lnTo>
                  <a:lnTo>
                    <a:pt x="36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2" name="object 5232" descr=""/>
            <p:cNvSpPr/>
            <p:nvPr/>
          </p:nvSpPr>
          <p:spPr>
            <a:xfrm>
              <a:off x="1414768" y="2761348"/>
              <a:ext cx="47625" cy="19050"/>
            </a:xfrm>
            <a:custGeom>
              <a:avLst/>
              <a:gdLst/>
              <a:ahLst/>
              <a:cxnLst/>
              <a:rect l="l" t="t" r="r" b="b"/>
              <a:pathLst>
                <a:path w="47625" h="19050">
                  <a:moveTo>
                    <a:pt x="47015" y="9321"/>
                  </a:moveTo>
                  <a:lnTo>
                    <a:pt x="47015" y="14465"/>
                  </a:lnTo>
                  <a:lnTo>
                    <a:pt x="36487" y="18630"/>
                  </a:lnTo>
                  <a:lnTo>
                    <a:pt x="23507" y="18630"/>
                  </a:lnTo>
                  <a:lnTo>
                    <a:pt x="10515" y="18630"/>
                  </a:lnTo>
                  <a:lnTo>
                    <a:pt x="0" y="14465"/>
                  </a:lnTo>
                  <a:lnTo>
                    <a:pt x="0" y="9321"/>
                  </a:lnTo>
                  <a:lnTo>
                    <a:pt x="0" y="4178"/>
                  </a:lnTo>
                  <a:lnTo>
                    <a:pt x="10515" y="0"/>
                  </a:lnTo>
                  <a:lnTo>
                    <a:pt x="23507" y="0"/>
                  </a:lnTo>
                  <a:lnTo>
                    <a:pt x="36487" y="0"/>
                  </a:lnTo>
                  <a:lnTo>
                    <a:pt x="47015" y="4178"/>
                  </a:lnTo>
                  <a:lnTo>
                    <a:pt x="47015" y="9321"/>
                  </a:lnTo>
                  <a:close/>
                </a:path>
              </a:pathLst>
            </a:custGeom>
            <a:ln w="3175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33" name="object 5233" descr=""/>
            <p:cNvSpPr/>
            <p:nvPr/>
          </p:nvSpPr>
          <p:spPr>
            <a:xfrm>
              <a:off x="1419942" y="2766676"/>
              <a:ext cx="37465" cy="12700"/>
            </a:xfrm>
            <a:custGeom>
              <a:avLst/>
              <a:gdLst/>
              <a:ahLst/>
              <a:cxnLst/>
              <a:rect l="l" t="t" r="r" b="b"/>
              <a:pathLst>
                <a:path w="37465" h="12700">
                  <a:moveTo>
                    <a:pt x="28981" y="0"/>
                  </a:moveTo>
                  <a:lnTo>
                    <a:pt x="18719" y="0"/>
                  </a:lnTo>
                  <a:lnTo>
                    <a:pt x="8458" y="0"/>
                  </a:lnTo>
                  <a:lnTo>
                    <a:pt x="0" y="3657"/>
                  </a:lnTo>
                  <a:lnTo>
                    <a:pt x="0" y="8496"/>
                  </a:lnTo>
                  <a:lnTo>
                    <a:pt x="177" y="8902"/>
                  </a:lnTo>
                  <a:lnTo>
                    <a:pt x="4470" y="11087"/>
                  </a:lnTo>
                  <a:lnTo>
                    <a:pt x="11112" y="12534"/>
                  </a:lnTo>
                  <a:lnTo>
                    <a:pt x="26085" y="12534"/>
                  </a:lnTo>
                  <a:lnTo>
                    <a:pt x="33007" y="10807"/>
                  </a:lnTo>
                  <a:lnTo>
                    <a:pt x="37299" y="8509"/>
                  </a:lnTo>
                  <a:lnTo>
                    <a:pt x="37338" y="8293"/>
                  </a:lnTo>
                  <a:lnTo>
                    <a:pt x="37299" y="3632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3B23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4" name="object 5234" descr=""/>
            <p:cNvSpPr/>
            <p:nvPr/>
          </p:nvSpPr>
          <p:spPr>
            <a:xfrm>
              <a:off x="1346828" y="2784181"/>
              <a:ext cx="39370" cy="36195"/>
            </a:xfrm>
            <a:custGeom>
              <a:avLst/>
              <a:gdLst/>
              <a:ahLst/>
              <a:cxnLst/>
              <a:rect l="l" t="t" r="r" b="b"/>
              <a:pathLst>
                <a:path w="39369" h="36194">
                  <a:moveTo>
                    <a:pt x="34177" y="0"/>
                  </a:moveTo>
                  <a:lnTo>
                    <a:pt x="0" y="27405"/>
                  </a:lnTo>
                  <a:lnTo>
                    <a:pt x="848" y="32088"/>
                  </a:lnTo>
                  <a:lnTo>
                    <a:pt x="2930" y="34184"/>
                  </a:lnTo>
                  <a:lnTo>
                    <a:pt x="3921" y="35288"/>
                  </a:lnTo>
                  <a:lnTo>
                    <a:pt x="5128" y="35936"/>
                  </a:lnTo>
                  <a:lnTo>
                    <a:pt x="5496" y="35962"/>
                  </a:lnTo>
                  <a:lnTo>
                    <a:pt x="7198" y="35454"/>
                  </a:lnTo>
                  <a:lnTo>
                    <a:pt x="7934" y="34552"/>
                  </a:lnTo>
                  <a:lnTo>
                    <a:pt x="7655" y="33104"/>
                  </a:lnTo>
                  <a:lnTo>
                    <a:pt x="16291" y="20315"/>
                  </a:lnTo>
                  <a:lnTo>
                    <a:pt x="19872" y="17547"/>
                  </a:lnTo>
                  <a:lnTo>
                    <a:pt x="31785" y="9579"/>
                  </a:lnTo>
                  <a:lnTo>
                    <a:pt x="37599" y="4754"/>
                  </a:lnTo>
                  <a:lnTo>
                    <a:pt x="38821" y="1164"/>
                  </a:lnTo>
                  <a:lnTo>
                    <a:pt x="34177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5" name="object 5235" descr=""/>
            <p:cNvSpPr/>
            <p:nvPr/>
          </p:nvSpPr>
          <p:spPr>
            <a:xfrm>
              <a:off x="1349728" y="2784160"/>
              <a:ext cx="38100" cy="36195"/>
            </a:xfrm>
            <a:custGeom>
              <a:avLst/>
              <a:gdLst/>
              <a:ahLst/>
              <a:cxnLst/>
              <a:rect l="l" t="t" r="r" b="b"/>
              <a:pathLst>
                <a:path w="38100" h="36194">
                  <a:moveTo>
                    <a:pt x="35407" y="0"/>
                  </a:moveTo>
                  <a:lnTo>
                    <a:pt x="34010" y="1485"/>
                  </a:lnTo>
                  <a:lnTo>
                    <a:pt x="19392" y="3746"/>
                  </a:lnTo>
                  <a:lnTo>
                    <a:pt x="20447" y="4610"/>
                  </a:lnTo>
                  <a:lnTo>
                    <a:pt x="10185" y="9486"/>
                  </a:lnTo>
                  <a:lnTo>
                    <a:pt x="4521" y="16179"/>
                  </a:lnTo>
                  <a:lnTo>
                    <a:pt x="2959" y="19837"/>
                  </a:lnTo>
                  <a:lnTo>
                    <a:pt x="0" y="33312"/>
                  </a:lnTo>
                  <a:lnTo>
                    <a:pt x="177" y="35928"/>
                  </a:lnTo>
                  <a:lnTo>
                    <a:pt x="2616" y="36017"/>
                  </a:lnTo>
                  <a:lnTo>
                    <a:pt x="5740" y="34975"/>
                  </a:lnTo>
                  <a:lnTo>
                    <a:pt x="12446" y="22352"/>
                  </a:lnTo>
                  <a:lnTo>
                    <a:pt x="17132" y="16789"/>
                  </a:lnTo>
                  <a:lnTo>
                    <a:pt x="37922" y="4267"/>
                  </a:lnTo>
                  <a:lnTo>
                    <a:pt x="36449" y="2349"/>
                  </a:lnTo>
                  <a:lnTo>
                    <a:pt x="35407" y="0"/>
                  </a:lnTo>
                  <a:close/>
                </a:path>
              </a:pathLst>
            </a:custGeom>
            <a:solidFill>
              <a:srgbClr val="E7AA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6" name="object 5236" descr=""/>
            <p:cNvSpPr/>
            <p:nvPr/>
          </p:nvSpPr>
          <p:spPr>
            <a:xfrm>
              <a:off x="1317725" y="2782654"/>
              <a:ext cx="25400" cy="46990"/>
            </a:xfrm>
            <a:custGeom>
              <a:avLst/>
              <a:gdLst/>
              <a:ahLst/>
              <a:cxnLst/>
              <a:rect l="l" t="t" r="r" b="b"/>
              <a:pathLst>
                <a:path w="25400" h="46989">
                  <a:moveTo>
                    <a:pt x="24391" y="0"/>
                  </a:moveTo>
                  <a:lnTo>
                    <a:pt x="0" y="25165"/>
                  </a:lnTo>
                  <a:lnTo>
                    <a:pt x="186" y="33715"/>
                  </a:lnTo>
                  <a:lnTo>
                    <a:pt x="1995" y="41164"/>
                  </a:lnTo>
                  <a:lnTo>
                    <a:pt x="4909" y="44932"/>
                  </a:lnTo>
                  <a:lnTo>
                    <a:pt x="7716" y="45834"/>
                  </a:lnTo>
                  <a:lnTo>
                    <a:pt x="9100" y="46354"/>
                  </a:lnTo>
                  <a:lnTo>
                    <a:pt x="9976" y="46380"/>
                  </a:lnTo>
                  <a:lnTo>
                    <a:pt x="10484" y="46380"/>
                  </a:lnTo>
                  <a:lnTo>
                    <a:pt x="10815" y="46240"/>
                  </a:lnTo>
                  <a:lnTo>
                    <a:pt x="12085" y="45008"/>
                  </a:lnTo>
                  <a:lnTo>
                    <a:pt x="12326" y="43865"/>
                  </a:lnTo>
                  <a:lnTo>
                    <a:pt x="11411" y="42710"/>
                  </a:lnTo>
                  <a:lnTo>
                    <a:pt x="13202" y="27381"/>
                  </a:lnTo>
                  <a:lnTo>
                    <a:pt x="15107" y="23279"/>
                  </a:lnTo>
                  <a:lnTo>
                    <a:pt x="22016" y="10715"/>
                  </a:lnTo>
                  <a:lnTo>
                    <a:pt x="24958" y="3755"/>
                  </a:lnTo>
                  <a:lnTo>
                    <a:pt x="24391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7" name="object 5237" descr=""/>
            <p:cNvSpPr/>
            <p:nvPr/>
          </p:nvSpPr>
          <p:spPr>
            <a:xfrm>
              <a:off x="1325002" y="2781854"/>
              <a:ext cx="20320" cy="48260"/>
            </a:xfrm>
            <a:custGeom>
              <a:avLst/>
              <a:gdLst/>
              <a:ahLst/>
              <a:cxnLst/>
              <a:rect l="l" t="t" r="r" b="b"/>
              <a:pathLst>
                <a:path w="20319" h="48260">
                  <a:moveTo>
                    <a:pt x="16103" y="0"/>
                  </a:moveTo>
                  <a:lnTo>
                    <a:pt x="18084" y="3340"/>
                  </a:lnTo>
                  <a:lnTo>
                    <a:pt x="6159" y="12065"/>
                  </a:lnTo>
                  <a:lnTo>
                    <a:pt x="6375" y="17881"/>
                  </a:lnTo>
                  <a:lnTo>
                    <a:pt x="2984" y="27863"/>
                  </a:lnTo>
                  <a:lnTo>
                    <a:pt x="3302" y="28879"/>
                  </a:lnTo>
                  <a:lnTo>
                    <a:pt x="3594" y="32842"/>
                  </a:lnTo>
                  <a:lnTo>
                    <a:pt x="0" y="45859"/>
                  </a:lnTo>
                  <a:lnTo>
                    <a:pt x="1358" y="48107"/>
                  </a:lnTo>
                  <a:lnTo>
                    <a:pt x="3568" y="47053"/>
                  </a:lnTo>
                  <a:lnTo>
                    <a:pt x="5867" y="44691"/>
                  </a:lnTo>
                  <a:lnTo>
                    <a:pt x="6007" y="30416"/>
                  </a:lnTo>
                  <a:lnTo>
                    <a:pt x="7620" y="23304"/>
                  </a:lnTo>
                  <a:lnTo>
                    <a:pt x="12255" y="15811"/>
                  </a:lnTo>
                  <a:lnTo>
                    <a:pt x="20307" y="2628"/>
                  </a:lnTo>
                  <a:lnTo>
                    <a:pt x="18110" y="1600"/>
                  </a:lnTo>
                  <a:lnTo>
                    <a:pt x="16103" y="0"/>
                  </a:lnTo>
                  <a:close/>
                </a:path>
              </a:pathLst>
            </a:custGeom>
            <a:solidFill>
              <a:srgbClr val="E7AA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8" name="object 5238" descr=""/>
            <p:cNvSpPr/>
            <p:nvPr/>
          </p:nvSpPr>
          <p:spPr>
            <a:xfrm>
              <a:off x="1335222" y="2780711"/>
              <a:ext cx="24765" cy="46990"/>
            </a:xfrm>
            <a:custGeom>
              <a:avLst/>
              <a:gdLst/>
              <a:ahLst/>
              <a:cxnLst/>
              <a:rect l="l" t="t" r="r" b="b"/>
              <a:pathLst>
                <a:path w="24765" h="46989">
                  <a:moveTo>
                    <a:pt x="23943" y="0"/>
                  </a:moveTo>
                  <a:lnTo>
                    <a:pt x="0" y="25587"/>
                  </a:lnTo>
                  <a:lnTo>
                    <a:pt x="338" y="34129"/>
                  </a:lnTo>
                  <a:lnTo>
                    <a:pt x="2275" y="41545"/>
                  </a:lnTo>
                  <a:lnTo>
                    <a:pt x="5248" y="45262"/>
                  </a:lnTo>
                  <a:lnTo>
                    <a:pt x="8068" y="46126"/>
                  </a:lnTo>
                  <a:lnTo>
                    <a:pt x="9465" y="46621"/>
                  </a:lnTo>
                  <a:lnTo>
                    <a:pt x="10849" y="46621"/>
                  </a:lnTo>
                  <a:lnTo>
                    <a:pt x="11179" y="46456"/>
                  </a:lnTo>
                  <a:lnTo>
                    <a:pt x="12424" y="45212"/>
                  </a:lnTo>
                  <a:lnTo>
                    <a:pt x="12652" y="44069"/>
                  </a:lnTo>
                  <a:lnTo>
                    <a:pt x="11725" y="42926"/>
                  </a:lnTo>
                  <a:lnTo>
                    <a:pt x="13237" y="27571"/>
                  </a:lnTo>
                  <a:lnTo>
                    <a:pt x="15065" y="23431"/>
                  </a:lnTo>
                  <a:lnTo>
                    <a:pt x="21757" y="10753"/>
                  </a:lnTo>
                  <a:lnTo>
                    <a:pt x="24576" y="3743"/>
                  </a:lnTo>
                  <a:lnTo>
                    <a:pt x="23943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9" name="object 5239" descr=""/>
            <p:cNvSpPr/>
            <p:nvPr/>
          </p:nvSpPr>
          <p:spPr>
            <a:xfrm>
              <a:off x="1321723" y="2813134"/>
              <a:ext cx="107950" cy="53340"/>
            </a:xfrm>
            <a:custGeom>
              <a:avLst/>
              <a:gdLst/>
              <a:ahLst/>
              <a:cxnLst/>
              <a:rect l="l" t="t" r="r" b="b"/>
              <a:pathLst>
                <a:path w="107950" h="53339">
                  <a:moveTo>
                    <a:pt x="2095" y="0"/>
                  </a:moveTo>
                  <a:lnTo>
                    <a:pt x="0" y="12865"/>
                  </a:lnTo>
                  <a:lnTo>
                    <a:pt x="3657" y="18440"/>
                  </a:lnTo>
                  <a:lnTo>
                    <a:pt x="5041" y="30962"/>
                  </a:lnTo>
                  <a:lnTo>
                    <a:pt x="6261" y="33921"/>
                  </a:lnTo>
                  <a:lnTo>
                    <a:pt x="7658" y="41224"/>
                  </a:lnTo>
                  <a:lnTo>
                    <a:pt x="7315" y="41922"/>
                  </a:lnTo>
                  <a:lnTo>
                    <a:pt x="22961" y="48183"/>
                  </a:lnTo>
                  <a:lnTo>
                    <a:pt x="27482" y="52882"/>
                  </a:lnTo>
                  <a:lnTo>
                    <a:pt x="46482" y="52932"/>
                  </a:lnTo>
                  <a:lnTo>
                    <a:pt x="54737" y="52752"/>
                  </a:lnTo>
                  <a:lnTo>
                    <a:pt x="62763" y="51854"/>
                  </a:lnTo>
                  <a:lnTo>
                    <a:pt x="70281" y="49745"/>
                  </a:lnTo>
                  <a:lnTo>
                    <a:pt x="85480" y="43530"/>
                  </a:lnTo>
                  <a:lnTo>
                    <a:pt x="91734" y="41139"/>
                  </a:lnTo>
                  <a:lnTo>
                    <a:pt x="95326" y="40182"/>
                  </a:lnTo>
                  <a:lnTo>
                    <a:pt x="106354" y="40182"/>
                  </a:lnTo>
                  <a:lnTo>
                    <a:pt x="106108" y="35140"/>
                  </a:lnTo>
                  <a:lnTo>
                    <a:pt x="107505" y="25565"/>
                  </a:lnTo>
                  <a:lnTo>
                    <a:pt x="105545" y="22702"/>
                  </a:lnTo>
                  <a:lnTo>
                    <a:pt x="45357" y="22702"/>
                  </a:lnTo>
                  <a:lnTo>
                    <a:pt x="38277" y="21920"/>
                  </a:lnTo>
                  <a:lnTo>
                    <a:pt x="29383" y="17930"/>
                  </a:lnTo>
                  <a:lnTo>
                    <a:pt x="17618" y="11022"/>
                  </a:lnTo>
                  <a:lnTo>
                    <a:pt x="7352" y="4473"/>
                  </a:lnTo>
                  <a:lnTo>
                    <a:pt x="2959" y="1562"/>
                  </a:lnTo>
                  <a:lnTo>
                    <a:pt x="2095" y="0"/>
                  </a:lnTo>
                  <a:close/>
                </a:path>
                <a:path w="107950" h="53339">
                  <a:moveTo>
                    <a:pt x="106354" y="40182"/>
                  </a:moveTo>
                  <a:lnTo>
                    <a:pt x="97764" y="40182"/>
                  </a:lnTo>
                  <a:lnTo>
                    <a:pt x="106464" y="42443"/>
                  </a:lnTo>
                  <a:lnTo>
                    <a:pt x="106354" y="40182"/>
                  </a:lnTo>
                  <a:close/>
                </a:path>
                <a:path w="107950" h="53339">
                  <a:moveTo>
                    <a:pt x="93240" y="19631"/>
                  </a:moveTo>
                  <a:lnTo>
                    <a:pt x="83420" y="19741"/>
                  </a:lnTo>
                  <a:lnTo>
                    <a:pt x="73406" y="20523"/>
                  </a:lnTo>
                  <a:lnTo>
                    <a:pt x="63689" y="21598"/>
                  </a:lnTo>
                  <a:lnTo>
                    <a:pt x="54084" y="22459"/>
                  </a:lnTo>
                  <a:lnTo>
                    <a:pt x="45357" y="22702"/>
                  </a:lnTo>
                  <a:lnTo>
                    <a:pt x="105545" y="22702"/>
                  </a:lnTo>
                  <a:lnTo>
                    <a:pt x="105244" y="22263"/>
                  </a:lnTo>
                  <a:lnTo>
                    <a:pt x="101102" y="20401"/>
                  </a:lnTo>
                  <a:lnTo>
                    <a:pt x="93240" y="19631"/>
                  </a:lnTo>
                  <a:close/>
                </a:path>
              </a:pathLst>
            </a:custGeom>
            <a:solidFill>
              <a:srgbClr val="6F42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0" name="object 5240" descr=""/>
            <p:cNvSpPr/>
            <p:nvPr/>
          </p:nvSpPr>
          <p:spPr>
            <a:xfrm>
              <a:off x="1322622" y="2792082"/>
              <a:ext cx="105410" cy="59690"/>
            </a:xfrm>
            <a:custGeom>
              <a:avLst/>
              <a:gdLst/>
              <a:ahLst/>
              <a:cxnLst/>
              <a:rect l="l" t="t" r="r" b="b"/>
              <a:pathLst>
                <a:path w="105409" h="59689">
                  <a:moveTo>
                    <a:pt x="57553" y="0"/>
                  </a:moveTo>
                  <a:lnTo>
                    <a:pt x="42935" y="4521"/>
                  </a:lnTo>
                  <a:lnTo>
                    <a:pt x="33550" y="5219"/>
                  </a:lnTo>
                  <a:lnTo>
                    <a:pt x="25780" y="6926"/>
                  </a:lnTo>
                  <a:lnTo>
                    <a:pt x="17326" y="10523"/>
                  </a:lnTo>
                  <a:lnTo>
                    <a:pt x="9329" y="15294"/>
                  </a:lnTo>
                  <a:lnTo>
                    <a:pt x="2930" y="20523"/>
                  </a:lnTo>
                  <a:lnTo>
                    <a:pt x="0" y="26771"/>
                  </a:lnTo>
                  <a:lnTo>
                    <a:pt x="886" y="34226"/>
                  </a:lnTo>
                  <a:lnTo>
                    <a:pt x="36693" y="57835"/>
                  </a:lnTo>
                  <a:lnTo>
                    <a:pt x="51337" y="59272"/>
                  </a:lnTo>
                  <a:lnTo>
                    <a:pt x="58290" y="58794"/>
                  </a:lnTo>
                  <a:lnTo>
                    <a:pt x="64785" y="57012"/>
                  </a:lnTo>
                  <a:lnTo>
                    <a:pt x="70075" y="53403"/>
                  </a:lnTo>
                  <a:lnTo>
                    <a:pt x="73952" y="49753"/>
                  </a:lnTo>
                  <a:lnTo>
                    <a:pt x="78897" y="47683"/>
                  </a:lnTo>
                  <a:lnTo>
                    <a:pt x="88197" y="46425"/>
                  </a:lnTo>
                  <a:lnTo>
                    <a:pt x="105140" y="45212"/>
                  </a:lnTo>
                  <a:lnTo>
                    <a:pt x="104518" y="40182"/>
                  </a:lnTo>
                  <a:lnTo>
                    <a:pt x="97558" y="39687"/>
                  </a:lnTo>
                  <a:lnTo>
                    <a:pt x="91996" y="26441"/>
                  </a:lnTo>
                  <a:lnTo>
                    <a:pt x="85734" y="23660"/>
                  </a:lnTo>
                  <a:lnTo>
                    <a:pt x="80515" y="12522"/>
                  </a:lnTo>
                  <a:lnTo>
                    <a:pt x="74952" y="1397"/>
                  </a:lnTo>
                  <a:lnTo>
                    <a:pt x="57553" y="0"/>
                  </a:lnTo>
                  <a:close/>
                </a:path>
              </a:pathLst>
            </a:custGeom>
            <a:solidFill>
              <a:srgbClr val="8751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1" name="object 5241" descr=""/>
            <p:cNvSpPr/>
            <p:nvPr/>
          </p:nvSpPr>
          <p:spPr>
            <a:xfrm>
              <a:off x="1403485" y="2788949"/>
              <a:ext cx="46990" cy="50165"/>
            </a:xfrm>
            <a:custGeom>
              <a:avLst/>
              <a:gdLst/>
              <a:ahLst/>
              <a:cxnLst/>
              <a:rect l="l" t="t" r="r" b="b"/>
              <a:pathLst>
                <a:path w="46990" h="50164">
                  <a:moveTo>
                    <a:pt x="5219" y="0"/>
                  </a:moveTo>
                  <a:lnTo>
                    <a:pt x="4699" y="1574"/>
                  </a:lnTo>
                  <a:lnTo>
                    <a:pt x="0" y="10096"/>
                  </a:lnTo>
                  <a:lnTo>
                    <a:pt x="0" y="10617"/>
                  </a:lnTo>
                  <a:lnTo>
                    <a:pt x="6959" y="20015"/>
                  </a:lnTo>
                  <a:lnTo>
                    <a:pt x="10782" y="23660"/>
                  </a:lnTo>
                  <a:lnTo>
                    <a:pt x="15434" y="29180"/>
                  </a:lnTo>
                  <a:lnTo>
                    <a:pt x="22009" y="37796"/>
                  </a:lnTo>
                  <a:lnTo>
                    <a:pt x="28059" y="45825"/>
                  </a:lnTo>
                  <a:lnTo>
                    <a:pt x="31140" y="49580"/>
                  </a:lnTo>
                  <a:lnTo>
                    <a:pt x="32181" y="50101"/>
                  </a:lnTo>
                  <a:lnTo>
                    <a:pt x="38798" y="48539"/>
                  </a:lnTo>
                  <a:lnTo>
                    <a:pt x="46101" y="44361"/>
                  </a:lnTo>
                  <a:lnTo>
                    <a:pt x="46443" y="39319"/>
                  </a:lnTo>
                  <a:lnTo>
                    <a:pt x="41922" y="39319"/>
                  </a:lnTo>
                  <a:lnTo>
                    <a:pt x="33578" y="30975"/>
                  </a:lnTo>
                  <a:lnTo>
                    <a:pt x="29578" y="21399"/>
                  </a:lnTo>
                  <a:lnTo>
                    <a:pt x="26619" y="19316"/>
                  </a:lnTo>
                  <a:lnTo>
                    <a:pt x="22100" y="15194"/>
                  </a:lnTo>
                  <a:lnTo>
                    <a:pt x="15005" y="8286"/>
                  </a:lnTo>
                  <a:lnTo>
                    <a:pt x="8366" y="2064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A02D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2" name="object 5242" descr=""/>
            <p:cNvSpPr/>
            <p:nvPr/>
          </p:nvSpPr>
          <p:spPr>
            <a:xfrm>
              <a:off x="1408704" y="2782514"/>
              <a:ext cx="55244" cy="48260"/>
            </a:xfrm>
            <a:custGeom>
              <a:avLst/>
              <a:gdLst/>
              <a:ahLst/>
              <a:cxnLst/>
              <a:rect l="l" t="t" r="r" b="b"/>
              <a:pathLst>
                <a:path w="55244" h="48260">
                  <a:moveTo>
                    <a:pt x="14617" y="0"/>
                  </a:moveTo>
                  <a:lnTo>
                    <a:pt x="13741" y="876"/>
                  </a:lnTo>
                  <a:lnTo>
                    <a:pt x="10960" y="2260"/>
                  </a:lnTo>
                  <a:lnTo>
                    <a:pt x="0" y="6438"/>
                  </a:lnTo>
                  <a:lnTo>
                    <a:pt x="4356" y="11315"/>
                  </a:lnTo>
                  <a:lnTo>
                    <a:pt x="11658" y="16878"/>
                  </a:lnTo>
                  <a:lnTo>
                    <a:pt x="16179" y="23837"/>
                  </a:lnTo>
                  <a:lnTo>
                    <a:pt x="19824" y="30276"/>
                  </a:lnTo>
                  <a:lnTo>
                    <a:pt x="22205" y="34163"/>
                  </a:lnTo>
                  <a:lnTo>
                    <a:pt x="25155" y="37269"/>
                  </a:lnTo>
                  <a:lnTo>
                    <a:pt x="30615" y="41226"/>
                  </a:lnTo>
                  <a:lnTo>
                    <a:pt x="40525" y="47663"/>
                  </a:lnTo>
                  <a:lnTo>
                    <a:pt x="42621" y="46964"/>
                  </a:lnTo>
                  <a:lnTo>
                    <a:pt x="48183" y="43497"/>
                  </a:lnTo>
                  <a:lnTo>
                    <a:pt x="52184" y="41668"/>
                  </a:lnTo>
                  <a:lnTo>
                    <a:pt x="54965" y="39928"/>
                  </a:lnTo>
                  <a:lnTo>
                    <a:pt x="50622" y="35839"/>
                  </a:lnTo>
                  <a:lnTo>
                    <a:pt x="39141" y="30619"/>
                  </a:lnTo>
                  <a:lnTo>
                    <a:pt x="39141" y="22618"/>
                  </a:lnTo>
                  <a:lnTo>
                    <a:pt x="29400" y="11480"/>
                  </a:lnTo>
                  <a:lnTo>
                    <a:pt x="19138" y="1739"/>
                  </a:lnTo>
                  <a:lnTo>
                    <a:pt x="14617" y="0"/>
                  </a:lnTo>
                  <a:close/>
                </a:path>
              </a:pathLst>
            </a:custGeom>
            <a:solidFill>
              <a:srgbClr val="8751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3" name="object 5243" descr=""/>
            <p:cNvSpPr/>
            <p:nvPr/>
          </p:nvSpPr>
          <p:spPr>
            <a:xfrm>
              <a:off x="1434698" y="2821830"/>
              <a:ext cx="29209" cy="18415"/>
            </a:xfrm>
            <a:custGeom>
              <a:avLst/>
              <a:gdLst/>
              <a:ahLst/>
              <a:cxnLst/>
              <a:rect l="l" t="t" r="r" b="b"/>
              <a:pathLst>
                <a:path w="29209" h="18414">
                  <a:moveTo>
                    <a:pt x="25501" y="0"/>
                  </a:moveTo>
                  <a:lnTo>
                    <a:pt x="19062" y="2095"/>
                  </a:lnTo>
                  <a:lnTo>
                    <a:pt x="15925" y="5562"/>
                  </a:lnTo>
                  <a:lnTo>
                    <a:pt x="12103" y="9397"/>
                  </a:lnTo>
                  <a:lnTo>
                    <a:pt x="12280" y="11480"/>
                  </a:lnTo>
                  <a:lnTo>
                    <a:pt x="6705" y="14262"/>
                  </a:lnTo>
                  <a:lnTo>
                    <a:pt x="0" y="16738"/>
                  </a:lnTo>
                  <a:lnTo>
                    <a:pt x="7747" y="17919"/>
                  </a:lnTo>
                  <a:lnTo>
                    <a:pt x="16446" y="17576"/>
                  </a:lnTo>
                  <a:lnTo>
                    <a:pt x="20104" y="17576"/>
                  </a:lnTo>
                  <a:lnTo>
                    <a:pt x="23926" y="10960"/>
                  </a:lnTo>
                  <a:lnTo>
                    <a:pt x="25666" y="8521"/>
                  </a:lnTo>
                  <a:lnTo>
                    <a:pt x="26708" y="2959"/>
                  </a:lnTo>
                  <a:lnTo>
                    <a:pt x="28625" y="1041"/>
                  </a:lnTo>
                  <a:lnTo>
                    <a:pt x="25501" y="0"/>
                  </a:lnTo>
                  <a:close/>
                </a:path>
              </a:pathLst>
            </a:custGeom>
            <a:solidFill>
              <a:srgbClr val="6F42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4" name="object 5244" descr=""/>
            <p:cNvSpPr/>
            <p:nvPr/>
          </p:nvSpPr>
          <p:spPr>
            <a:xfrm>
              <a:off x="1341132" y="2790215"/>
              <a:ext cx="110489" cy="36195"/>
            </a:xfrm>
            <a:custGeom>
              <a:avLst/>
              <a:gdLst/>
              <a:ahLst/>
              <a:cxnLst/>
              <a:rect l="l" t="t" r="r" b="b"/>
              <a:pathLst>
                <a:path w="110490" h="36194">
                  <a:moveTo>
                    <a:pt x="4279" y="20243"/>
                  </a:moveTo>
                  <a:lnTo>
                    <a:pt x="2692" y="19862"/>
                  </a:lnTo>
                  <a:lnTo>
                    <a:pt x="292" y="19989"/>
                  </a:lnTo>
                  <a:lnTo>
                    <a:pt x="381" y="21247"/>
                  </a:lnTo>
                  <a:lnTo>
                    <a:pt x="0" y="22072"/>
                  </a:lnTo>
                  <a:lnTo>
                    <a:pt x="1930" y="21018"/>
                  </a:lnTo>
                  <a:lnTo>
                    <a:pt x="2667" y="21247"/>
                  </a:lnTo>
                  <a:lnTo>
                    <a:pt x="3035" y="21018"/>
                  </a:lnTo>
                  <a:lnTo>
                    <a:pt x="4279" y="20243"/>
                  </a:lnTo>
                  <a:close/>
                </a:path>
                <a:path w="110490" h="36194">
                  <a:moveTo>
                    <a:pt x="24625" y="29641"/>
                  </a:moveTo>
                  <a:lnTo>
                    <a:pt x="23037" y="29260"/>
                  </a:lnTo>
                  <a:lnTo>
                    <a:pt x="20637" y="29387"/>
                  </a:lnTo>
                  <a:lnTo>
                    <a:pt x="20739" y="30645"/>
                  </a:lnTo>
                  <a:lnTo>
                    <a:pt x="20345" y="31470"/>
                  </a:lnTo>
                  <a:lnTo>
                    <a:pt x="22275" y="30416"/>
                  </a:lnTo>
                  <a:lnTo>
                    <a:pt x="23012" y="30645"/>
                  </a:lnTo>
                  <a:lnTo>
                    <a:pt x="23380" y="30416"/>
                  </a:lnTo>
                  <a:lnTo>
                    <a:pt x="24625" y="29641"/>
                  </a:lnTo>
                  <a:close/>
                </a:path>
                <a:path w="110490" h="36194">
                  <a:moveTo>
                    <a:pt x="53594" y="18034"/>
                  </a:moveTo>
                  <a:lnTo>
                    <a:pt x="52006" y="17653"/>
                  </a:lnTo>
                  <a:lnTo>
                    <a:pt x="49606" y="17780"/>
                  </a:lnTo>
                  <a:lnTo>
                    <a:pt x="49695" y="19037"/>
                  </a:lnTo>
                  <a:lnTo>
                    <a:pt x="49314" y="19862"/>
                  </a:lnTo>
                  <a:lnTo>
                    <a:pt x="51244" y="18808"/>
                  </a:lnTo>
                  <a:lnTo>
                    <a:pt x="51981" y="19037"/>
                  </a:lnTo>
                  <a:lnTo>
                    <a:pt x="52349" y="18808"/>
                  </a:lnTo>
                  <a:lnTo>
                    <a:pt x="53594" y="18034"/>
                  </a:lnTo>
                  <a:close/>
                </a:path>
                <a:path w="110490" h="36194">
                  <a:moveTo>
                    <a:pt x="63766" y="30810"/>
                  </a:moveTo>
                  <a:lnTo>
                    <a:pt x="62179" y="30429"/>
                  </a:lnTo>
                  <a:lnTo>
                    <a:pt x="59778" y="30556"/>
                  </a:lnTo>
                  <a:lnTo>
                    <a:pt x="59880" y="31813"/>
                  </a:lnTo>
                  <a:lnTo>
                    <a:pt x="59486" y="32639"/>
                  </a:lnTo>
                  <a:lnTo>
                    <a:pt x="61417" y="31584"/>
                  </a:lnTo>
                  <a:lnTo>
                    <a:pt x="62153" y="31813"/>
                  </a:lnTo>
                  <a:lnTo>
                    <a:pt x="62522" y="31584"/>
                  </a:lnTo>
                  <a:lnTo>
                    <a:pt x="63766" y="30810"/>
                  </a:lnTo>
                  <a:close/>
                </a:path>
                <a:path w="110490" h="36194">
                  <a:moveTo>
                    <a:pt x="81978" y="3327"/>
                  </a:moveTo>
                  <a:lnTo>
                    <a:pt x="80441" y="1651"/>
                  </a:lnTo>
                  <a:lnTo>
                    <a:pt x="77800" y="0"/>
                  </a:lnTo>
                  <a:lnTo>
                    <a:pt x="75882" y="1143"/>
                  </a:lnTo>
                  <a:lnTo>
                    <a:pt x="76517" y="2400"/>
                  </a:lnTo>
                  <a:lnTo>
                    <a:pt x="79082" y="2527"/>
                  </a:lnTo>
                  <a:lnTo>
                    <a:pt x="79768" y="3378"/>
                  </a:lnTo>
                  <a:lnTo>
                    <a:pt x="81978" y="3327"/>
                  </a:lnTo>
                  <a:close/>
                </a:path>
                <a:path w="110490" h="36194">
                  <a:moveTo>
                    <a:pt x="94094" y="7696"/>
                  </a:moveTo>
                  <a:lnTo>
                    <a:pt x="93484" y="6311"/>
                  </a:lnTo>
                  <a:lnTo>
                    <a:pt x="92265" y="4749"/>
                  </a:lnTo>
                  <a:lnTo>
                    <a:pt x="91808" y="5321"/>
                  </a:lnTo>
                  <a:lnTo>
                    <a:pt x="90690" y="6172"/>
                  </a:lnTo>
                  <a:lnTo>
                    <a:pt x="92075" y="6692"/>
                  </a:lnTo>
                  <a:lnTo>
                    <a:pt x="92875" y="7353"/>
                  </a:lnTo>
                  <a:lnTo>
                    <a:pt x="94094" y="7696"/>
                  </a:lnTo>
                  <a:close/>
                </a:path>
                <a:path w="110490" h="36194">
                  <a:moveTo>
                    <a:pt x="101079" y="31013"/>
                  </a:moveTo>
                  <a:lnTo>
                    <a:pt x="100355" y="29121"/>
                  </a:lnTo>
                  <a:lnTo>
                    <a:pt x="98907" y="27000"/>
                  </a:lnTo>
                  <a:lnTo>
                    <a:pt x="98526" y="28219"/>
                  </a:lnTo>
                  <a:lnTo>
                    <a:pt x="97675" y="28892"/>
                  </a:lnTo>
                  <a:lnTo>
                    <a:pt x="99326" y="29591"/>
                  </a:lnTo>
                  <a:lnTo>
                    <a:pt x="99631" y="30543"/>
                  </a:lnTo>
                  <a:lnTo>
                    <a:pt x="101079" y="31013"/>
                  </a:lnTo>
                  <a:close/>
                </a:path>
                <a:path w="110490" h="36194">
                  <a:moveTo>
                    <a:pt x="104267" y="35890"/>
                  </a:moveTo>
                  <a:lnTo>
                    <a:pt x="103606" y="33705"/>
                  </a:lnTo>
                  <a:lnTo>
                    <a:pt x="102387" y="32131"/>
                  </a:lnTo>
                  <a:lnTo>
                    <a:pt x="101219" y="33362"/>
                  </a:lnTo>
                  <a:lnTo>
                    <a:pt x="101396" y="34328"/>
                  </a:lnTo>
                  <a:lnTo>
                    <a:pt x="102781" y="34848"/>
                  </a:lnTo>
                  <a:lnTo>
                    <a:pt x="103047" y="35534"/>
                  </a:lnTo>
                  <a:lnTo>
                    <a:pt x="104267" y="35890"/>
                  </a:lnTo>
                  <a:close/>
                </a:path>
                <a:path w="110490" h="36194">
                  <a:moveTo>
                    <a:pt x="110185" y="33743"/>
                  </a:moveTo>
                  <a:lnTo>
                    <a:pt x="109740" y="31750"/>
                  </a:lnTo>
                  <a:lnTo>
                    <a:pt x="108292" y="29629"/>
                  </a:lnTo>
                  <a:lnTo>
                    <a:pt x="106857" y="30213"/>
                  </a:lnTo>
                  <a:lnTo>
                    <a:pt x="106311" y="31851"/>
                  </a:lnTo>
                  <a:lnTo>
                    <a:pt x="107480" y="32854"/>
                  </a:lnTo>
                  <a:lnTo>
                    <a:pt x="108216" y="34023"/>
                  </a:lnTo>
                  <a:lnTo>
                    <a:pt x="110185" y="33743"/>
                  </a:lnTo>
                  <a:close/>
                </a:path>
              </a:pathLst>
            </a:custGeom>
            <a:solidFill>
              <a:srgbClr val="D9BB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5" name="object 5245" descr=""/>
            <p:cNvSpPr/>
            <p:nvPr/>
          </p:nvSpPr>
          <p:spPr>
            <a:xfrm>
              <a:off x="1417849" y="279296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0" y="2260"/>
                  </a:moveTo>
                  <a:lnTo>
                    <a:pt x="2603" y="5041"/>
                  </a:lnTo>
                  <a:lnTo>
                    <a:pt x="3124" y="5041"/>
                  </a:lnTo>
                  <a:lnTo>
                    <a:pt x="5384" y="5219"/>
                  </a:lnTo>
                  <a:lnTo>
                    <a:pt x="5905" y="4254"/>
                  </a:lnTo>
                  <a:lnTo>
                    <a:pt x="6906" y="3035"/>
                  </a:lnTo>
                  <a:lnTo>
                    <a:pt x="1816" y="3035"/>
                  </a:lnTo>
                  <a:lnTo>
                    <a:pt x="0" y="2260"/>
                  </a:lnTo>
                  <a:close/>
                </a:path>
                <a:path w="7619" h="5714">
                  <a:moveTo>
                    <a:pt x="2870" y="0"/>
                  </a:moveTo>
                  <a:lnTo>
                    <a:pt x="1130" y="177"/>
                  </a:lnTo>
                  <a:lnTo>
                    <a:pt x="3035" y="1651"/>
                  </a:lnTo>
                  <a:lnTo>
                    <a:pt x="1816" y="3035"/>
                  </a:lnTo>
                  <a:lnTo>
                    <a:pt x="6906" y="3035"/>
                  </a:lnTo>
                  <a:lnTo>
                    <a:pt x="7469" y="2349"/>
                  </a:lnTo>
                  <a:lnTo>
                    <a:pt x="6649" y="2336"/>
                  </a:lnTo>
                  <a:lnTo>
                    <a:pt x="2514" y="1130"/>
                  </a:lnTo>
                  <a:lnTo>
                    <a:pt x="3390" y="952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7F4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6" name="object 5246" descr=""/>
            <p:cNvSpPr/>
            <p:nvPr/>
          </p:nvSpPr>
          <p:spPr>
            <a:xfrm>
              <a:off x="1426985" y="2821825"/>
              <a:ext cx="12065" cy="7620"/>
            </a:xfrm>
            <a:custGeom>
              <a:avLst/>
              <a:gdLst/>
              <a:ahLst/>
              <a:cxnLst/>
              <a:rect l="l" t="t" r="r" b="b"/>
              <a:pathLst>
                <a:path w="12065" h="7619">
                  <a:moveTo>
                    <a:pt x="10604" y="0"/>
                  </a:moveTo>
                  <a:lnTo>
                    <a:pt x="8953" y="1739"/>
                  </a:lnTo>
                  <a:lnTo>
                    <a:pt x="4940" y="4000"/>
                  </a:lnTo>
                  <a:lnTo>
                    <a:pt x="3200" y="5054"/>
                  </a:lnTo>
                  <a:lnTo>
                    <a:pt x="0" y="6921"/>
                  </a:lnTo>
                  <a:lnTo>
                    <a:pt x="546" y="7620"/>
                  </a:lnTo>
                  <a:lnTo>
                    <a:pt x="4940" y="5054"/>
                  </a:lnTo>
                  <a:lnTo>
                    <a:pt x="8064" y="2959"/>
                  </a:lnTo>
                  <a:lnTo>
                    <a:pt x="11645" y="825"/>
                  </a:lnTo>
                  <a:lnTo>
                    <a:pt x="10604" y="0"/>
                  </a:lnTo>
                  <a:close/>
                </a:path>
              </a:pathLst>
            </a:custGeom>
            <a:solidFill>
              <a:srgbClr val="C280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7" name="object 5247" descr=""/>
            <p:cNvSpPr/>
            <p:nvPr/>
          </p:nvSpPr>
          <p:spPr>
            <a:xfrm>
              <a:off x="1427535" y="2822655"/>
              <a:ext cx="12065" cy="7620"/>
            </a:xfrm>
            <a:custGeom>
              <a:avLst/>
              <a:gdLst/>
              <a:ahLst/>
              <a:cxnLst/>
              <a:rect l="l" t="t" r="r" b="b"/>
              <a:pathLst>
                <a:path w="12065" h="7619">
                  <a:moveTo>
                    <a:pt x="11099" y="0"/>
                  </a:moveTo>
                  <a:lnTo>
                    <a:pt x="9880" y="533"/>
                  </a:lnTo>
                  <a:lnTo>
                    <a:pt x="9550" y="723"/>
                  </a:lnTo>
                  <a:lnTo>
                    <a:pt x="4864" y="3797"/>
                  </a:lnTo>
                  <a:lnTo>
                    <a:pt x="63" y="6692"/>
                  </a:lnTo>
                  <a:lnTo>
                    <a:pt x="419" y="7378"/>
                  </a:lnTo>
                  <a:lnTo>
                    <a:pt x="1333" y="6984"/>
                  </a:lnTo>
                  <a:lnTo>
                    <a:pt x="2184" y="6210"/>
                  </a:lnTo>
                  <a:lnTo>
                    <a:pt x="11531" y="330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rgbClr val="AC4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8" name="object 5248" descr=""/>
            <p:cNvSpPr/>
            <p:nvPr/>
          </p:nvSpPr>
          <p:spPr>
            <a:xfrm>
              <a:off x="1417243" y="2807182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59" h="10794">
                  <a:moveTo>
                    <a:pt x="8318" y="596"/>
                  </a:moveTo>
                  <a:lnTo>
                    <a:pt x="7937" y="0"/>
                  </a:lnTo>
                  <a:lnTo>
                    <a:pt x="7708" y="279"/>
                  </a:lnTo>
                  <a:lnTo>
                    <a:pt x="7518" y="609"/>
                  </a:lnTo>
                  <a:lnTo>
                    <a:pt x="5359" y="3898"/>
                  </a:lnTo>
                  <a:lnTo>
                    <a:pt x="3746" y="5829"/>
                  </a:lnTo>
                  <a:lnTo>
                    <a:pt x="330" y="8585"/>
                  </a:lnTo>
                  <a:lnTo>
                    <a:pt x="0" y="8877"/>
                  </a:lnTo>
                  <a:lnTo>
                    <a:pt x="266" y="9194"/>
                  </a:lnTo>
                  <a:lnTo>
                    <a:pt x="4254" y="5791"/>
                  </a:lnTo>
                  <a:lnTo>
                    <a:pt x="5918" y="4000"/>
                  </a:lnTo>
                  <a:lnTo>
                    <a:pt x="8318" y="596"/>
                  </a:lnTo>
                  <a:close/>
                </a:path>
                <a:path w="10159" h="10794">
                  <a:moveTo>
                    <a:pt x="9728" y="2933"/>
                  </a:moveTo>
                  <a:lnTo>
                    <a:pt x="8775" y="1320"/>
                  </a:lnTo>
                  <a:lnTo>
                    <a:pt x="7747" y="2997"/>
                  </a:lnTo>
                  <a:lnTo>
                    <a:pt x="6896" y="4165"/>
                  </a:lnTo>
                  <a:lnTo>
                    <a:pt x="4445" y="6616"/>
                  </a:lnTo>
                  <a:lnTo>
                    <a:pt x="3695" y="7493"/>
                  </a:lnTo>
                  <a:lnTo>
                    <a:pt x="698" y="9715"/>
                  </a:lnTo>
                  <a:lnTo>
                    <a:pt x="1346" y="10566"/>
                  </a:lnTo>
                  <a:lnTo>
                    <a:pt x="2235" y="9944"/>
                  </a:lnTo>
                  <a:lnTo>
                    <a:pt x="3276" y="9093"/>
                  </a:lnTo>
                  <a:lnTo>
                    <a:pt x="5372" y="7467"/>
                  </a:lnTo>
                  <a:lnTo>
                    <a:pt x="6858" y="5537"/>
                  </a:lnTo>
                  <a:lnTo>
                    <a:pt x="9728" y="2933"/>
                  </a:lnTo>
                  <a:close/>
                </a:path>
              </a:pathLst>
            </a:custGeom>
            <a:solidFill>
              <a:srgbClr val="C280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9" name="object 5249" descr=""/>
            <p:cNvSpPr/>
            <p:nvPr/>
          </p:nvSpPr>
          <p:spPr>
            <a:xfrm>
              <a:off x="1421980" y="2800756"/>
              <a:ext cx="31115" cy="20320"/>
            </a:xfrm>
            <a:custGeom>
              <a:avLst/>
              <a:gdLst/>
              <a:ahLst/>
              <a:cxnLst/>
              <a:rect l="l" t="t" r="r" b="b"/>
              <a:pathLst>
                <a:path w="31115" h="20319">
                  <a:moveTo>
                    <a:pt x="10896" y="4038"/>
                  </a:moveTo>
                  <a:lnTo>
                    <a:pt x="10553" y="3517"/>
                  </a:lnTo>
                  <a:lnTo>
                    <a:pt x="10375" y="3263"/>
                  </a:lnTo>
                  <a:lnTo>
                    <a:pt x="9588" y="1790"/>
                  </a:lnTo>
                  <a:lnTo>
                    <a:pt x="8610" y="1600"/>
                  </a:lnTo>
                  <a:lnTo>
                    <a:pt x="6654" y="1600"/>
                  </a:lnTo>
                  <a:lnTo>
                    <a:pt x="4241" y="711"/>
                  </a:lnTo>
                  <a:lnTo>
                    <a:pt x="2603" y="647"/>
                  </a:lnTo>
                  <a:lnTo>
                    <a:pt x="0" y="0"/>
                  </a:lnTo>
                  <a:lnTo>
                    <a:pt x="1143" y="1498"/>
                  </a:lnTo>
                  <a:lnTo>
                    <a:pt x="1473" y="2286"/>
                  </a:lnTo>
                  <a:lnTo>
                    <a:pt x="1727" y="2743"/>
                  </a:lnTo>
                  <a:lnTo>
                    <a:pt x="2641" y="3657"/>
                  </a:lnTo>
                  <a:lnTo>
                    <a:pt x="3657" y="3517"/>
                  </a:lnTo>
                  <a:lnTo>
                    <a:pt x="10896" y="4038"/>
                  </a:lnTo>
                  <a:close/>
                </a:path>
                <a:path w="31115" h="20319">
                  <a:moveTo>
                    <a:pt x="30746" y="19075"/>
                  </a:moveTo>
                  <a:lnTo>
                    <a:pt x="30022" y="17386"/>
                  </a:lnTo>
                  <a:lnTo>
                    <a:pt x="29476" y="16992"/>
                  </a:lnTo>
                  <a:lnTo>
                    <a:pt x="25793" y="14351"/>
                  </a:lnTo>
                  <a:lnTo>
                    <a:pt x="25654" y="14249"/>
                  </a:lnTo>
                  <a:lnTo>
                    <a:pt x="25450" y="13500"/>
                  </a:lnTo>
                  <a:lnTo>
                    <a:pt x="23202" y="13766"/>
                  </a:lnTo>
                  <a:lnTo>
                    <a:pt x="21513" y="14351"/>
                  </a:lnTo>
                  <a:lnTo>
                    <a:pt x="19977" y="13728"/>
                  </a:lnTo>
                  <a:lnTo>
                    <a:pt x="20662" y="14973"/>
                  </a:lnTo>
                  <a:lnTo>
                    <a:pt x="21831" y="16332"/>
                  </a:lnTo>
                  <a:lnTo>
                    <a:pt x="25031" y="19469"/>
                  </a:lnTo>
                  <a:lnTo>
                    <a:pt x="24866" y="18300"/>
                  </a:lnTo>
                  <a:lnTo>
                    <a:pt x="25260" y="16992"/>
                  </a:lnTo>
                  <a:lnTo>
                    <a:pt x="30149" y="19735"/>
                  </a:lnTo>
                  <a:lnTo>
                    <a:pt x="30746" y="19075"/>
                  </a:lnTo>
                  <a:close/>
                </a:path>
              </a:pathLst>
            </a:custGeom>
            <a:solidFill>
              <a:srgbClr val="7F4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0" name="object 5250" descr=""/>
            <p:cNvSpPr/>
            <p:nvPr/>
          </p:nvSpPr>
          <p:spPr>
            <a:xfrm>
              <a:off x="1432457" y="2826644"/>
              <a:ext cx="14604" cy="10160"/>
            </a:xfrm>
            <a:custGeom>
              <a:avLst/>
              <a:gdLst/>
              <a:ahLst/>
              <a:cxnLst/>
              <a:rect l="l" t="t" r="r" b="b"/>
              <a:pathLst>
                <a:path w="14605" h="10160">
                  <a:moveTo>
                    <a:pt x="11582" y="0"/>
                  </a:moveTo>
                  <a:lnTo>
                    <a:pt x="10960" y="1143"/>
                  </a:lnTo>
                  <a:lnTo>
                    <a:pt x="9398" y="2908"/>
                  </a:lnTo>
                  <a:lnTo>
                    <a:pt x="5969" y="5092"/>
                  </a:lnTo>
                  <a:lnTo>
                    <a:pt x="3098" y="6197"/>
                  </a:lnTo>
                  <a:lnTo>
                    <a:pt x="0" y="9296"/>
                  </a:lnTo>
                  <a:lnTo>
                    <a:pt x="660" y="10160"/>
                  </a:lnTo>
                  <a:lnTo>
                    <a:pt x="1638" y="9486"/>
                  </a:lnTo>
                  <a:lnTo>
                    <a:pt x="2806" y="7670"/>
                  </a:lnTo>
                  <a:lnTo>
                    <a:pt x="7924" y="5638"/>
                  </a:lnTo>
                  <a:lnTo>
                    <a:pt x="10604" y="4343"/>
                  </a:lnTo>
                  <a:lnTo>
                    <a:pt x="14084" y="1739"/>
                  </a:lnTo>
                  <a:lnTo>
                    <a:pt x="13081" y="977"/>
                  </a:lnTo>
                  <a:lnTo>
                    <a:pt x="12560" y="723"/>
                  </a:lnTo>
                  <a:lnTo>
                    <a:pt x="11582" y="0"/>
                  </a:lnTo>
                  <a:close/>
                </a:path>
              </a:pathLst>
            </a:custGeom>
            <a:solidFill>
              <a:srgbClr val="C280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1" name="object 5251" descr=""/>
            <p:cNvSpPr/>
            <p:nvPr/>
          </p:nvSpPr>
          <p:spPr>
            <a:xfrm>
              <a:off x="1427530" y="2797393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80">
                  <a:moveTo>
                    <a:pt x="1054" y="0"/>
                  </a:moveTo>
                  <a:lnTo>
                    <a:pt x="1396" y="609"/>
                  </a:lnTo>
                  <a:lnTo>
                    <a:pt x="1701" y="1435"/>
                  </a:lnTo>
                  <a:lnTo>
                    <a:pt x="914" y="2298"/>
                  </a:lnTo>
                  <a:lnTo>
                    <a:pt x="0" y="2654"/>
                  </a:lnTo>
                  <a:lnTo>
                    <a:pt x="1828" y="3251"/>
                  </a:lnTo>
                  <a:lnTo>
                    <a:pt x="1219" y="3429"/>
                  </a:lnTo>
                  <a:lnTo>
                    <a:pt x="2184" y="4648"/>
                  </a:lnTo>
                  <a:lnTo>
                    <a:pt x="2565" y="4127"/>
                  </a:lnTo>
                  <a:lnTo>
                    <a:pt x="3263" y="3784"/>
                  </a:lnTo>
                  <a:lnTo>
                    <a:pt x="3121" y="3429"/>
                  </a:lnTo>
                  <a:lnTo>
                    <a:pt x="3116" y="3251"/>
                  </a:lnTo>
                  <a:lnTo>
                    <a:pt x="3263" y="2819"/>
                  </a:lnTo>
                  <a:lnTo>
                    <a:pt x="3352" y="2209"/>
                  </a:lnTo>
                  <a:lnTo>
                    <a:pt x="2832" y="1689"/>
                  </a:lnTo>
                  <a:lnTo>
                    <a:pt x="3047" y="1511"/>
                  </a:lnTo>
                  <a:lnTo>
                    <a:pt x="2906" y="342"/>
                  </a:lnTo>
                  <a:lnTo>
                    <a:pt x="1917" y="342"/>
                  </a:lnTo>
                  <a:lnTo>
                    <a:pt x="1054" y="0"/>
                  </a:lnTo>
                  <a:close/>
                </a:path>
                <a:path w="3809" h="5080">
                  <a:moveTo>
                    <a:pt x="2870" y="38"/>
                  </a:moveTo>
                  <a:lnTo>
                    <a:pt x="1917" y="342"/>
                  </a:lnTo>
                  <a:lnTo>
                    <a:pt x="2906" y="342"/>
                  </a:lnTo>
                  <a:lnTo>
                    <a:pt x="2870" y="38"/>
                  </a:lnTo>
                  <a:close/>
                </a:path>
              </a:pathLst>
            </a:custGeom>
            <a:solidFill>
              <a:srgbClr val="7F4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2" name="object 5252" descr=""/>
            <p:cNvSpPr/>
            <p:nvPr/>
          </p:nvSpPr>
          <p:spPr>
            <a:xfrm>
              <a:off x="1429666" y="2765840"/>
              <a:ext cx="69215" cy="50800"/>
            </a:xfrm>
            <a:custGeom>
              <a:avLst/>
              <a:gdLst/>
              <a:ahLst/>
              <a:cxnLst/>
              <a:rect l="l" t="t" r="r" b="b"/>
              <a:pathLst>
                <a:path w="69215" h="50800">
                  <a:moveTo>
                    <a:pt x="40402" y="29857"/>
                  </a:moveTo>
                  <a:lnTo>
                    <a:pt x="29400" y="29857"/>
                  </a:lnTo>
                  <a:lnTo>
                    <a:pt x="31457" y="31965"/>
                  </a:lnTo>
                  <a:lnTo>
                    <a:pt x="29883" y="33299"/>
                  </a:lnTo>
                  <a:lnTo>
                    <a:pt x="13258" y="46672"/>
                  </a:lnTo>
                  <a:lnTo>
                    <a:pt x="11810" y="48056"/>
                  </a:lnTo>
                  <a:lnTo>
                    <a:pt x="13550" y="50419"/>
                  </a:lnTo>
                  <a:lnTo>
                    <a:pt x="14935" y="49225"/>
                  </a:lnTo>
                  <a:lnTo>
                    <a:pt x="18996" y="46451"/>
                  </a:lnTo>
                  <a:lnTo>
                    <a:pt x="28063" y="40036"/>
                  </a:lnTo>
                  <a:lnTo>
                    <a:pt x="37459" y="32841"/>
                  </a:lnTo>
                  <a:lnTo>
                    <a:pt x="40402" y="29857"/>
                  </a:lnTo>
                  <a:close/>
                </a:path>
                <a:path w="69215" h="50800">
                  <a:moveTo>
                    <a:pt x="43877" y="24460"/>
                  </a:moveTo>
                  <a:lnTo>
                    <a:pt x="25311" y="24460"/>
                  </a:lnTo>
                  <a:lnTo>
                    <a:pt x="27177" y="27190"/>
                  </a:lnTo>
                  <a:lnTo>
                    <a:pt x="24396" y="29476"/>
                  </a:lnTo>
                  <a:lnTo>
                    <a:pt x="6718" y="43510"/>
                  </a:lnTo>
                  <a:lnTo>
                    <a:pt x="8724" y="45872"/>
                  </a:lnTo>
                  <a:lnTo>
                    <a:pt x="9944" y="44843"/>
                  </a:lnTo>
                  <a:lnTo>
                    <a:pt x="27787" y="31153"/>
                  </a:lnTo>
                  <a:lnTo>
                    <a:pt x="29400" y="29857"/>
                  </a:lnTo>
                  <a:lnTo>
                    <a:pt x="40402" y="29857"/>
                  </a:lnTo>
                  <a:lnTo>
                    <a:pt x="42506" y="27724"/>
                  </a:lnTo>
                  <a:lnTo>
                    <a:pt x="43877" y="24460"/>
                  </a:lnTo>
                  <a:close/>
                </a:path>
                <a:path w="69215" h="50800">
                  <a:moveTo>
                    <a:pt x="45155" y="19672"/>
                  </a:moveTo>
                  <a:lnTo>
                    <a:pt x="21310" y="19672"/>
                  </a:lnTo>
                  <a:lnTo>
                    <a:pt x="23710" y="22923"/>
                  </a:lnTo>
                  <a:lnTo>
                    <a:pt x="21018" y="24612"/>
                  </a:lnTo>
                  <a:lnTo>
                    <a:pt x="4825" y="37363"/>
                  </a:lnTo>
                  <a:lnTo>
                    <a:pt x="3467" y="38620"/>
                  </a:lnTo>
                  <a:lnTo>
                    <a:pt x="2806" y="39179"/>
                  </a:lnTo>
                  <a:lnTo>
                    <a:pt x="4292" y="41376"/>
                  </a:lnTo>
                  <a:lnTo>
                    <a:pt x="5257" y="41008"/>
                  </a:lnTo>
                  <a:lnTo>
                    <a:pt x="22517" y="27190"/>
                  </a:lnTo>
                  <a:lnTo>
                    <a:pt x="25311" y="24460"/>
                  </a:lnTo>
                  <a:lnTo>
                    <a:pt x="43877" y="24460"/>
                  </a:lnTo>
                  <a:lnTo>
                    <a:pt x="45008" y="21767"/>
                  </a:lnTo>
                  <a:lnTo>
                    <a:pt x="45155" y="19672"/>
                  </a:lnTo>
                  <a:close/>
                </a:path>
                <a:path w="69215" h="50800">
                  <a:moveTo>
                    <a:pt x="27698" y="12471"/>
                  </a:moveTo>
                  <a:lnTo>
                    <a:pt x="22821" y="15697"/>
                  </a:lnTo>
                  <a:lnTo>
                    <a:pt x="20281" y="17233"/>
                  </a:lnTo>
                  <a:lnTo>
                    <a:pt x="3390" y="31419"/>
                  </a:lnTo>
                  <a:lnTo>
                    <a:pt x="482" y="34036"/>
                  </a:lnTo>
                  <a:lnTo>
                    <a:pt x="0" y="35166"/>
                  </a:lnTo>
                  <a:lnTo>
                    <a:pt x="1612" y="37071"/>
                  </a:lnTo>
                  <a:lnTo>
                    <a:pt x="3162" y="35737"/>
                  </a:lnTo>
                  <a:lnTo>
                    <a:pt x="9842" y="30086"/>
                  </a:lnTo>
                  <a:lnTo>
                    <a:pt x="21310" y="19672"/>
                  </a:lnTo>
                  <a:lnTo>
                    <a:pt x="45155" y="19672"/>
                  </a:lnTo>
                  <a:lnTo>
                    <a:pt x="45262" y="18135"/>
                  </a:lnTo>
                  <a:lnTo>
                    <a:pt x="53380" y="13779"/>
                  </a:lnTo>
                  <a:lnTo>
                    <a:pt x="35737" y="13779"/>
                  </a:lnTo>
                  <a:lnTo>
                    <a:pt x="27698" y="12471"/>
                  </a:lnTo>
                  <a:close/>
                </a:path>
                <a:path w="69215" h="50800">
                  <a:moveTo>
                    <a:pt x="61633" y="0"/>
                  </a:moveTo>
                  <a:lnTo>
                    <a:pt x="44310" y="12319"/>
                  </a:lnTo>
                  <a:lnTo>
                    <a:pt x="38163" y="13487"/>
                  </a:lnTo>
                  <a:lnTo>
                    <a:pt x="35737" y="13779"/>
                  </a:lnTo>
                  <a:lnTo>
                    <a:pt x="53380" y="13779"/>
                  </a:lnTo>
                  <a:lnTo>
                    <a:pt x="68694" y="5562"/>
                  </a:lnTo>
                  <a:lnTo>
                    <a:pt x="61633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3" name="object 5253" descr=""/>
            <p:cNvSpPr/>
            <p:nvPr/>
          </p:nvSpPr>
          <p:spPr>
            <a:xfrm>
              <a:off x="1430709" y="2809526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5">
                  <a:moveTo>
                    <a:pt x="0" y="431"/>
                  </a:moveTo>
                  <a:lnTo>
                    <a:pt x="1739" y="3784"/>
                  </a:lnTo>
                  <a:lnTo>
                    <a:pt x="2171" y="4914"/>
                  </a:lnTo>
                  <a:lnTo>
                    <a:pt x="5829" y="8127"/>
                  </a:lnTo>
                  <a:lnTo>
                    <a:pt x="6438" y="7962"/>
                  </a:lnTo>
                  <a:lnTo>
                    <a:pt x="7264" y="7950"/>
                  </a:lnTo>
                  <a:lnTo>
                    <a:pt x="5778" y="6299"/>
                  </a:lnTo>
                  <a:lnTo>
                    <a:pt x="1701" y="2565"/>
                  </a:lnTo>
                  <a:lnTo>
                    <a:pt x="2876" y="698"/>
                  </a:lnTo>
                  <a:lnTo>
                    <a:pt x="355" y="698"/>
                  </a:lnTo>
                  <a:lnTo>
                    <a:pt x="0" y="431"/>
                  </a:lnTo>
                  <a:close/>
                </a:path>
                <a:path w="7619" h="8255">
                  <a:moveTo>
                    <a:pt x="1130" y="0"/>
                  </a:moveTo>
                  <a:lnTo>
                    <a:pt x="355" y="698"/>
                  </a:lnTo>
                  <a:lnTo>
                    <a:pt x="2876" y="698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7F4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4" name="object 5254" descr=""/>
            <p:cNvSpPr/>
            <p:nvPr/>
          </p:nvSpPr>
          <p:spPr>
            <a:xfrm>
              <a:off x="1346962" y="2807893"/>
              <a:ext cx="45720" cy="36195"/>
            </a:xfrm>
            <a:custGeom>
              <a:avLst/>
              <a:gdLst/>
              <a:ahLst/>
              <a:cxnLst/>
              <a:rect l="l" t="t" r="r" b="b"/>
              <a:pathLst>
                <a:path w="45719" h="36194">
                  <a:moveTo>
                    <a:pt x="9334" y="17805"/>
                  </a:moveTo>
                  <a:lnTo>
                    <a:pt x="6959" y="15849"/>
                  </a:lnTo>
                  <a:lnTo>
                    <a:pt x="2463" y="14909"/>
                  </a:lnTo>
                  <a:lnTo>
                    <a:pt x="0" y="17373"/>
                  </a:lnTo>
                  <a:lnTo>
                    <a:pt x="127" y="20078"/>
                  </a:lnTo>
                  <a:lnTo>
                    <a:pt x="3238" y="19939"/>
                  </a:lnTo>
                  <a:lnTo>
                    <a:pt x="5562" y="20535"/>
                  </a:lnTo>
                  <a:lnTo>
                    <a:pt x="6375" y="19939"/>
                  </a:lnTo>
                  <a:lnTo>
                    <a:pt x="9334" y="17805"/>
                  </a:lnTo>
                  <a:close/>
                </a:path>
                <a:path w="45719" h="36194">
                  <a:moveTo>
                    <a:pt x="20675" y="32918"/>
                  </a:moveTo>
                  <a:lnTo>
                    <a:pt x="19875" y="29959"/>
                  </a:lnTo>
                  <a:lnTo>
                    <a:pt x="19837" y="29768"/>
                  </a:lnTo>
                  <a:lnTo>
                    <a:pt x="16637" y="29959"/>
                  </a:lnTo>
                  <a:lnTo>
                    <a:pt x="14058" y="29286"/>
                  </a:lnTo>
                  <a:lnTo>
                    <a:pt x="10833" y="32486"/>
                  </a:lnTo>
                  <a:lnTo>
                    <a:pt x="13830" y="34759"/>
                  </a:lnTo>
                  <a:lnTo>
                    <a:pt x="18745" y="35801"/>
                  </a:lnTo>
                  <a:lnTo>
                    <a:pt x="20675" y="32918"/>
                  </a:lnTo>
                  <a:close/>
                </a:path>
                <a:path w="45719" h="36194">
                  <a:moveTo>
                    <a:pt x="32448" y="2794"/>
                  </a:moveTo>
                  <a:lnTo>
                    <a:pt x="29832" y="1181"/>
                  </a:lnTo>
                  <a:lnTo>
                    <a:pt x="25577" y="0"/>
                  </a:lnTo>
                  <a:lnTo>
                    <a:pt x="22948" y="2146"/>
                  </a:lnTo>
                  <a:lnTo>
                    <a:pt x="24142" y="3543"/>
                  </a:lnTo>
                  <a:lnTo>
                    <a:pt x="27978" y="2781"/>
                  </a:lnTo>
                  <a:lnTo>
                    <a:pt x="29171" y="3644"/>
                  </a:lnTo>
                  <a:lnTo>
                    <a:pt x="32448" y="2794"/>
                  </a:lnTo>
                  <a:close/>
                </a:path>
                <a:path w="45719" h="36194">
                  <a:moveTo>
                    <a:pt x="39865" y="22237"/>
                  </a:moveTo>
                  <a:lnTo>
                    <a:pt x="39662" y="19189"/>
                  </a:lnTo>
                  <a:lnTo>
                    <a:pt x="39636" y="18859"/>
                  </a:lnTo>
                  <a:lnTo>
                    <a:pt x="36626" y="19189"/>
                  </a:lnTo>
                  <a:lnTo>
                    <a:pt x="34353" y="18554"/>
                  </a:lnTo>
                  <a:lnTo>
                    <a:pt x="30797" y="22148"/>
                  </a:lnTo>
                  <a:lnTo>
                    <a:pt x="33172" y="24485"/>
                  </a:lnTo>
                  <a:lnTo>
                    <a:pt x="37566" y="25438"/>
                  </a:lnTo>
                  <a:lnTo>
                    <a:pt x="39865" y="22237"/>
                  </a:lnTo>
                  <a:close/>
                </a:path>
                <a:path w="45719" h="36194">
                  <a:moveTo>
                    <a:pt x="45707" y="12890"/>
                  </a:moveTo>
                  <a:lnTo>
                    <a:pt x="44665" y="9994"/>
                  </a:lnTo>
                  <a:lnTo>
                    <a:pt x="41275" y="6883"/>
                  </a:lnTo>
                  <a:lnTo>
                    <a:pt x="37896" y="7747"/>
                  </a:lnTo>
                  <a:lnTo>
                    <a:pt x="36626" y="10134"/>
                  </a:lnTo>
                  <a:lnTo>
                    <a:pt x="39370" y="11607"/>
                  </a:lnTo>
                  <a:lnTo>
                    <a:pt x="41071" y="13309"/>
                  </a:lnTo>
                  <a:lnTo>
                    <a:pt x="45707" y="12890"/>
                  </a:lnTo>
                  <a:close/>
                </a:path>
              </a:pathLst>
            </a:custGeom>
            <a:solidFill>
              <a:srgbClr val="D9BB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5" name="object 5255" descr=""/>
            <p:cNvSpPr/>
            <p:nvPr/>
          </p:nvSpPr>
          <p:spPr>
            <a:xfrm>
              <a:off x="1325372" y="2799054"/>
              <a:ext cx="94615" cy="48895"/>
            </a:xfrm>
            <a:custGeom>
              <a:avLst/>
              <a:gdLst/>
              <a:ahLst/>
              <a:cxnLst/>
              <a:rect l="l" t="t" r="r" b="b"/>
              <a:pathLst>
                <a:path w="94615" h="48894">
                  <a:moveTo>
                    <a:pt x="520" y="16167"/>
                  </a:moveTo>
                  <a:lnTo>
                    <a:pt x="0" y="16865"/>
                  </a:lnTo>
                  <a:lnTo>
                    <a:pt x="406" y="16344"/>
                  </a:lnTo>
                  <a:lnTo>
                    <a:pt x="520" y="16167"/>
                  </a:lnTo>
                  <a:close/>
                </a:path>
                <a:path w="94615" h="48894">
                  <a:moveTo>
                    <a:pt x="38442" y="22263"/>
                  </a:moveTo>
                  <a:lnTo>
                    <a:pt x="33921" y="21221"/>
                  </a:lnTo>
                  <a:lnTo>
                    <a:pt x="22288" y="18084"/>
                  </a:lnTo>
                  <a:lnTo>
                    <a:pt x="15836" y="16344"/>
                  </a:lnTo>
                  <a:lnTo>
                    <a:pt x="18097" y="18084"/>
                  </a:lnTo>
                  <a:lnTo>
                    <a:pt x="8001" y="15646"/>
                  </a:lnTo>
                  <a:lnTo>
                    <a:pt x="6781" y="13728"/>
                  </a:lnTo>
                  <a:lnTo>
                    <a:pt x="1917" y="14427"/>
                  </a:lnTo>
                  <a:lnTo>
                    <a:pt x="546" y="16167"/>
                  </a:lnTo>
                  <a:lnTo>
                    <a:pt x="533" y="16344"/>
                  </a:lnTo>
                  <a:lnTo>
                    <a:pt x="698" y="18783"/>
                  </a:lnTo>
                  <a:lnTo>
                    <a:pt x="3822" y="20523"/>
                  </a:lnTo>
                  <a:lnTo>
                    <a:pt x="7480" y="21043"/>
                  </a:lnTo>
                  <a:lnTo>
                    <a:pt x="18262" y="22440"/>
                  </a:lnTo>
                  <a:lnTo>
                    <a:pt x="31838" y="22606"/>
                  </a:lnTo>
                  <a:lnTo>
                    <a:pt x="38442" y="22263"/>
                  </a:lnTo>
                  <a:close/>
                </a:path>
                <a:path w="94615" h="48894">
                  <a:moveTo>
                    <a:pt x="47320" y="8509"/>
                  </a:moveTo>
                  <a:lnTo>
                    <a:pt x="46964" y="7823"/>
                  </a:lnTo>
                  <a:lnTo>
                    <a:pt x="42100" y="6083"/>
                  </a:lnTo>
                  <a:lnTo>
                    <a:pt x="39319" y="5041"/>
                  </a:lnTo>
                  <a:lnTo>
                    <a:pt x="30619" y="4343"/>
                  </a:lnTo>
                  <a:lnTo>
                    <a:pt x="28816" y="2247"/>
                  </a:lnTo>
                  <a:lnTo>
                    <a:pt x="27482" y="685"/>
                  </a:lnTo>
                  <a:lnTo>
                    <a:pt x="23660" y="0"/>
                  </a:lnTo>
                  <a:lnTo>
                    <a:pt x="20180" y="1384"/>
                  </a:lnTo>
                  <a:lnTo>
                    <a:pt x="16141" y="2819"/>
                  </a:lnTo>
                  <a:lnTo>
                    <a:pt x="17043" y="2946"/>
                  </a:lnTo>
                  <a:lnTo>
                    <a:pt x="20180" y="2247"/>
                  </a:lnTo>
                  <a:lnTo>
                    <a:pt x="25044" y="4864"/>
                  </a:lnTo>
                  <a:lnTo>
                    <a:pt x="36182" y="7302"/>
                  </a:lnTo>
                  <a:lnTo>
                    <a:pt x="42100" y="8509"/>
                  </a:lnTo>
                  <a:lnTo>
                    <a:pt x="47320" y="8509"/>
                  </a:lnTo>
                  <a:close/>
                </a:path>
                <a:path w="94615" h="48894">
                  <a:moveTo>
                    <a:pt x="71666" y="42608"/>
                  </a:moveTo>
                  <a:lnTo>
                    <a:pt x="66624" y="41910"/>
                  </a:lnTo>
                  <a:lnTo>
                    <a:pt x="57924" y="40182"/>
                  </a:lnTo>
                  <a:lnTo>
                    <a:pt x="58445" y="40005"/>
                  </a:lnTo>
                  <a:lnTo>
                    <a:pt x="47663" y="37566"/>
                  </a:lnTo>
                  <a:lnTo>
                    <a:pt x="45923" y="33743"/>
                  </a:lnTo>
                  <a:lnTo>
                    <a:pt x="42964" y="33566"/>
                  </a:lnTo>
                  <a:lnTo>
                    <a:pt x="44005" y="31826"/>
                  </a:lnTo>
                  <a:lnTo>
                    <a:pt x="40132" y="33401"/>
                  </a:lnTo>
                  <a:lnTo>
                    <a:pt x="40005" y="33388"/>
                  </a:lnTo>
                  <a:lnTo>
                    <a:pt x="38442" y="34086"/>
                  </a:lnTo>
                  <a:lnTo>
                    <a:pt x="32181" y="34785"/>
                  </a:lnTo>
                  <a:lnTo>
                    <a:pt x="29222" y="34785"/>
                  </a:lnTo>
                  <a:lnTo>
                    <a:pt x="24701" y="36169"/>
                  </a:lnTo>
                  <a:lnTo>
                    <a:pt x="23139" y="36347"/>
                  </a:lnTo>
                  <a:lnTo>
                    <a:pt x="15481" y="36690"/>
                  </a:lnTo>
                  <a:lnTo>
                    <a:pt x="14262" y="41567"/>
                  </a:lnTo>
                  <a:lnTo>
                    <a:pt x="15125" y="43129"/>
                  </a:lnTo>
                  <a:lnTo>
                    <a:pt x="18605" y="40690"/>
                  </a:lnTo>
                  <a:lnTo>
                    <a:pt x="28003" y="37223"/>
                  </a:lnTo>
                  <a:lnTo>
                    <a:pt x="34442" y="36347"/>
                  </a:lnTo>
                  <a:lnTo>
                    <a:pt x="34442" y="36525"/>
                  </a:lnTo>
                  <a:lnTo>
                    <a:pt x="40005" y="37223"/>
                  </a:lnTo>
                  <a:lnTo>
                    <a:pt x="41579" y="37566"/>
                  </a:lnTo>
                  <a:lnTo>
                    <a:pt x="50622" y="43129"/>
                  </a:lnTo>
                  <a:lnTo>
                    <a:pt x="58801" y="43662"/>
                  </a:lnTo>
                  <a:lnTo>
                    <a:pt x="64008" y="46786"/>
                  </a:lnTo>
                  <a:lnTo>
                    <a:pt x="60185" y="48704"/>
                  </a:lnTo>
                  <a:lnTo>
                    <a:pt x="67144" y="48704"/>
                  </a:lnTo>
                  <a:lnTo>
                    <a:pt x="68186" y="44704"/>
                  </a:lnTo>
                  <a:lnTo>
                    <a:pt x="71666" y="42608"/>
                  </a:lnTo>
                  <a:close/>
                </a:path>
                <a:path w="94615" h="48894">
                  <a:moveTo>
                    <a:pt x="94589" y="29311"/>
                  </a:moveTo>
                  <a:lnTo>
                    <a:pt x="94272" y="28867"/>
                  </a:lnTo>
                  <a:lnTo>
                    <a:pt x="91325" y="24828"/>
                  </a:lnTo>
                  <a:lnTo>
                    <a:pt x="81407" y="24345"/>
                  </a:lnTo>
                  <a:lnTo>
                    <a:pt x="75717" y="27190"/>
                  </a:lnTo>
                  <a:lnTo>
                    <a:pt x="65938" y="24523"/>
                  </a:lnTo>
                  <a:lnTo>
                    <a:pt x="53759" y="18605"/>
                  </a:lnTo>
                  <a:lnTo>
                    <a:pt x="54978" y="17907"/>
                  </a:lnTo>
                  <a:lnTo>
                    <a:pt x="42799" y="15824"/>
                  </a:lnTo>
                  <a:lnTo>
                    <a:pt x="42621" y="15646"/>
                  </a:lnTo>
                  <a:lnTo>
                    <a:pt x="40360" y="16687"/>
                  </a:lnTo>
                  <a:lnTo>
                    <a:pt x="40360" y="19481"/>
                  </a:lnTo>
                  <a:lnTo>
                    <a:pt x="50622" y="22783"/>
                  </a:lnTo>
                  <a:lnTo>
                    <a:pt x="60020" y="26949"/>
                  </a:lnTo>
                  <a:lnTo>
                    <a:pt x="67665" y="29044"/>
                  </a:lnTo>
                  <a:lnTo>
                    <a:pt x="74536" y="28067"/>
                  </a:lnTo>
                  <a:lnTo>
                    <a:pt x="75844" y="31305"/>
                  </a:lnTo>
                  <a:lnTo>
                    <a:pt x="68529" y="31661"/>
                  </a:lnTo>
                  <a:lnTo>
                    <a:pt x="67144" y="32880"/>
                  </a:lnTo>
                  <a:lnTo>
                    <a:pt x="64706" y="34607"/>
                  </a:lnTo>
                  <a:lnTo>
                    <a:pt x="69748" y="34607"/>
                  </a:lnTo>
                  <a:lnTo>
                    <a:pt x="76187" y="33566"/>
                  </a:lnTo>
                  <a:lnTo>
                    <a:pt x="81064" y="30086"/>
                  </a:lnTo>
                  <a:lnTo>
                    <a:pt x="83146" y="29222"/>
                  </a:lnTo>
                  <a:lnTo>
                    <a:pt x="91846" y="28867"/>
                  </a:lnTo>
                  <a:lnTo>
                    <a:pt x="94589" y="29311"/>
                  </a:lnTo>
                  <a:close/>
                </a:path>
              </a:pathLst>
            </a:custGeom>
            <a:solidFill>
              <a:srgbClr val="7F4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6" name="object 5256" descr=""/>
            <p:cNvSpPr/>
            <p:nvPr/>
          </p:nvSpPr>
          <p:spPr>
            <a:xfrm>
              <a:off x="1320507" y="2792608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19" h="14605">
                  <a:moveTo>
                    <a:pt x="7302" y="0"/>
                  </a:moveTo>
                  <a:lnTo>
                    <a:pt x="6184" y="1206"/>
                  </a:lnTo>
                  <a:lnTo>
                    <a:pt x="4521" y="2870"/>
                  </a:lnTo>
                  <a:lnTo>
                    <a:pt x="2171" y="6603"/>
                  </a:lnTo>
                  <a:lnTo>
                    <a:pt x="1473" y="8343"/>
                  </a:lnTo>
                  <a:lnTo>
                    <a:pt x="0" y="12344"/>
                  </a:lnTo>
                  <a:lnTo>
                    <a:pt x="88" y="14084"/>
                  </a:lnTo>
                  <a:lnTo>
                    <a:pt x="787" y="13906"/>
                  </a:lnTo>
                  <a:lnTo>
                    <a:pt x="1308" y="12865"/>
                  </a:lnTo>
                  <a:lnTo>
                    <a:pt x="2705" y="6261"/>
                  </a:lnTo>
                  <a:lnTo>
                    <a:pt x="6781" y="1206"/>
                  </a:lnTo>
                  <a:lnTo>
                    <a:pt x="7302" y="0"/>
                  </a:lnTo>
                  <a:close/>
                </a:path>
              </a:pathLst>
            </a:custGeom>
            <a:solidFill>
              <a:srgbClr val="D29A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7" name="object 5257" descr=""/>
            <p:cNvSpPr/>
            <p:nvPr/>
          </p:nvSpPr>
          <p:spPr>
            <a:xfrm>
              <a:off x="1170270" y="2677410"/>
              <a:ext cx="210820" cy="111760"/>
            </a:xfrm>
            <a:custGeom>
              <a:avLst/>
              <a:gdLst/>
              <a:ahLst/>
              <a:cxnLst/>
              <a:rect l="l" t="t" r="r" b="b"/>
              <a:pathLst>
                <a:path w="210819" h="111760">
                  <a:moveTo>
                    <a:pt x="105892" y="0"/>
                  </a:moveTo>
                  <a:lnTo>
                    <a:pt x="62230" y="4864"/>
                  </a:lnTo>
                  <a:lnTo>
                    <a:pt x="28843" y="17440"/>
                  </a:lnTo>
                  <a:lnTo>
                    <a:pt x="7507" y="34697"/>
                  </a:lnTo>
                  <a:lnTo>
                    <a:pt x="0" y="53606"/>
                  </a:lnTo>
                  <a:lnTo>
                    <a:pt x="7981" y="76201"/>
                  </a:lnTo>
                  <a:lnTo>
                    <a:pt x="30189" y="94507"/>
                  </a:lnTo>
                  <a:lnTo>
                    <a:pt x="64020" y="106774"/>
                  </a:lnTo>
                  <a:lnTo>
                    <a:pt x="106870" y="111252"/>
                  </a:lnTo>
                  <a:lnTo>
                    <a:pt x="142852" y="107763"/>
                  </a:lnTo>
                  <a:lnTo>
                    <a:pt x="176185" y="97583"/>
                  </a:lnTo>
                  <a:lnTo>
                    <a:pt x="200705" y="81141"/>
                  </a:lnTo>
                  <a:lnTo>
                    <a:pt x="210248" y="58864"/>
                  </a:lnTo>
                  <a:lnTo>
                    <a:pt x="202209" y="37938"/>
                  </a:lnTo>
                  <a:lnTo>
                    <a:pt x="180116" y="19007"/>
                  </a:lnTo>
                  <a:lnTo>
                    <a:pt x="146999" y="5288"/>
                  </a:lnTo>
                  <a:lnTo>
                    <a:pt x="105892" y="0"/>
                  </a:lnTo>
                  <a:close/>
                </a:path>
              </a:pathLst>
            </a:custGeom>
            <a:solidFill>
              <a:srgbClr val="78B6E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58" name="object 5258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182255" y="2684754"/>
              <a:ext cx="186270" cy="96570"/>
            </a:xfrm>
            <a:prstGeom prst="rect">
              <a:avLst/>
            </a:prstGeom>
          </p:spPr>
        </p:pic>
        <p:sp>
          <p:nvSpPr>
            <p:cNvPr id="5259" name="object 5259" descr=""/>
            <p:cNvSpPr/>
            <p:nvPr/>
          </p:nvSpPr>
          <p:spPr>
            <a:xfrm>
              <a:off x="1203045" y="2692539"/>
              <a:ext cx="161290" cy="85090"/>
            </a:xfrm>
            <a:custGeom>
              <a:avLst/>
              <a:gdLst/>
              <a:ahLst/>
              <a:cxnLst/>
              <a:rect l="l" t="t" r="r" b="b"/>
              <a:pathLst>
                <a:path w="161290" h="85089">
                  <a:moveTo>
                    <a:pt x="55511" y="76835"/>
                  </a:moveTo>
                  <a:lnTo>
                    <a:pt x="50876" y="70078"/>
                  </a:lnTo>
                  <a:lnTo>
                    <a:pt x="48945" y="70815"/>
                  </a:lnTo>
                  <a:lnTo>
                    <a:pt x="49428" y="71513"/>
                  </a:lnTo>
                  <a:lnTo>
                    <a:pt x="54686" y="76568"/>
                  </a:lnTo>
                  <a:lnTo>
                    <a:pt x="55511" y="76835"/>
                  </a:lnTo>
                  <a:close/>
                </a:path>
                <a:path w="161290" h="85089">
                  <a:moveTo>
                    <a:pt x="60807" y="78562"/>
                  </a:moveTo>
                  <a:lnTo>
                    <a:pt x="55511" y="76835"/>
                  </a:lnTo>
                  <a:lnTo>
                    <a:pt x="56070" y="77647"/>
                  </a:lnTo>
                  <a:lnTo>
                    <a:pt x="60807" y="78562"/>
                  </a:lnTo>
                  <a:close/>
                </a:path>
                <a:path w="161290" h="85089">
                  <a:moveTo>
                    <a:pt x="66954" y="77685"/>
                  </a:moveTo>
                  <a:lnTo>
                    <a:pt x="60833" y="78562"/>
                  </a:lnTo>
                  <a:lnTo>
                    <a:pt x="65214" y="79425"/>
                  </a:lnTo>
                  <a:lnTo>
                    <a:pt x="66954" y="77685"/>
                  </a:lnTo>
                  <a:close/>
                </a:path>
                <a:path w="161290" h="85089">
                  <a:moveTo>
                    <a:pt x="134124" y="14465"/>
                  </a:moveTo>
                  <a:lnTo>
                    <a:pt x="131114" y="11861"/>
                  </a:lnTo>
                  <a:lnTo>
                    <a:pt x="125526" y="13360"/>
                  </a:lnTo>
                  <a:lnTo>
                    <a:pt x="119710" y="15316"/>
                  </a:lnTo>
                  <a:lnTo>
                    <a:pt x="120053" y="16789"/>
                  </a:lnTo>
                  <a:lnTo>
                    <a:pt x="121285" y="16370"/>
                  </a:lnTo>
                  <a:lnTo>
                    <a:pt x="123863" y="15074"/>
                  </a:lnTo>
                  <a:lnTo>
                    <a:pt x="125768" y="15240"/>
                  </a:lnTo>
                  <a:lnTo>
                    <a:pt x="129349" y="15240"/>
                  </a:lnTo>
                  <a:lnTo>
                    <a:pt x="130378" y="15074"/>
                  </a:lnTo>
                  <a:lnTo>
                    <a:pt x="134124" y="14465"/>
                  </a:lnTo>
                  <a:close/>
                </a:path>
                <a:path w="161290" h="85089">
                  <a:moveTo>
                    <a:pt x="135166" y="15379"/>
                  </a:moveTo>
                  <a:lnTo>
                    <a:pt x="134645" y="14389"/>
                  </a:lnTo>
                  <a:lnTo>
                    <a:pt x="134124" y="14465"/>
                  </a:lnTo>
                  <a:lnTo>
                    <a:pt x="135166" y="15379"/>
                  </a:lnTo>
                  <a:close/>
                </a:path>
                <a:path w="161290" h="85089">
                  <a:moveTo>
                    <a:pt x="160705" y="49136"/>
                  </a:moveTo>
                  <a:lnTo>
                    <a:pt x="155143" y="46494"/>
                  </a:lnTo>
                  <a:lnTo>
                    <a:pt x="151053" y="44945"/>
                  </a:lnTo>
                  <a:lnTo>
                    <a:pt x="151879" y="44500"/>
                  </a:lnTo>
                  <a:lnTo>
                    <a:pt x="152615" y="43929"/>
                  </a:lnTo>
                  <a:lnTo>
                    <a:pt x="156019" y="38849"/>
                  </a:lnTo>
                  <a:lnTo>
                    <a:pt x="152666" y="36271"/>
                  </a:lnTo>
                  <a:lnTo>
                    <a:pt x="150266" y="35433"/>
                  </a:lnTo>
                  <a:lnTo>
                    <a:pt x="148958" y="34975"/>
                  </a:lnTo>
                  <a:lnTo>
                    <a:pt x="148450" y="33667"/>
                  </a:lnTo>
                  <a:lnTo>
                    <a:pt x="147459" y="32905"/>
                  </a:lnTo>
                  <a:lnTo>
                    <a:pt x="145364" y="32169"/>
                  </a:lnTo>
                  <a:lnTo>
                    <a:pt x="144373" y="30556"/>
                  </a:lnTo>
                  <a:lnTo>
                    <a:pt x="142913" y="29425"/>
                  </a:lnTo>
                  <a:lnTo>
                    <a:pt x="142684" y="29248"/>
                  </a:lnTo>
                  <a:lnTo>
                    <a:pt x="140716" y="28803"/>
                  </a:lnTo>
                  <a:lnTo>
                    <a:pt x="139014" y="28422"/>
                  </a:lnTo>
                  <a:lnTo>
                    <a:pt x="137795" y="28587"/>
                  </a:lnTo>
                  <a:lnTo>
                    <a:pt x="136550" y="28803"/>
                  </a:lnTo>
                  <a:lnTo>
                    <a:pt x="136372" y="27609"/>
                  </a:lnTo>
                  <a:lnTo>
                    <a:pt x="136347" y="26581"/>
                  </a:lnTo>
                  <a:lnTo>
                    <a:pt x="138290" y="24269"/>
                  </a:lnTo>
                  <a:lnTo>
                    <a:pt x="137909" y="18796"/>
                  </a:lnTo>
                  <a:lnTo>
                    <a:pt x="137007" y="16979"/>
                  </a:lnTo>
                  <a:lnTo>
                    <a:pt x="135166" y="15379"/>
                  </a:lnTo>
                  <a:lnTo>
                    <a:pt x="136677" y="18249"/>
                  </a:lnTo>
                  <a:lnTo>
                    <a:pt x="135648" y="23837"/>
                  </a:lnTo>
                  <a:lnTo>
                    <a:pt x="135559" y="25336"/>
                  </a:lnTo>
                  <a:lnTo>
                    <a:pt x="134670" y="26581"/>
                  </a:lnTo>
                  <a:lnTo>
                    <a:pt x="134797" y="29121"/>
                  </a:lnTo>
                  <a:lnTo>
                    <a:pt x="133604" y="29324"/>
                  </a:lnTo>
                  <a:lnTo>
                    <a:pt x="133223" y="29425"/>
                  </a:lnTo>
                  <a:lnTo>
                    <a:pt x="133172" y="29121"/>
                  </a:lnTo>
                  <a:lnTo>
                    <a:pt x="132740" y="27609"/>
                  </a:lnTo>
                  <a:lnTo>
                    <a:pt x="134239" y="25704"/>
                  </a:lnTo>
                  <a:lnTo>
                    <a:pt x="132372" y="21082"/>
                  </a:lnTo>
                  <a:lnTo>
                    <a:pt x="132257" y="20802"/>
                  </a:lnTo>
                  <a:lnTo>
                    <a:pt x="129717" y="19519"/>
                  </a:lnTo>
                  <a:lnTo>
                    <a:pt x="125984" y="19545"/>
                  </a:lnTo>
                  <a:lnTo>
                    <a:pt x="123151" y="21082"/>
                  </a:lnTo>
                  <a:lnTo>
                    <a:pt x="118071" y="20650"/>
                  </a:lnTo>
                  <a:lnTo>
                    <a:pt x="110134" y="11074"/>
                  </a:lnTo>
                  <a:lnTo>
                    <a:pt x="110147" y="10134"/>
                  </a:lnTo>
                  <a:lnTo>
                    <a:pt x="110172" y="8864"/>
                  </a:lnTo>
                  <a:lnTo>
                    <a:pt x="108369" y="7162"/>
                  </a:lnTo>
                  <a:lnTo>
                    <a:pt x="103428" y="5829"/>
                  </a:lnTo>
                  <a:lnTo>
                    <a:pt x="97434" y="7035"/>
                  </a:lnTo>
                  <a:lnTo>
                    <a:pt x="95008" y="10134"/>
                  </a:lnTo>
                  <a:lnTo>
                    <a:pt x="94107" y="9893"/>
                  </a:lnTo>
                  <a:lnTo>
                    <a:pt x="93281" y="9728"/>
                  </a:lnTo>
                  <a:lnTo>
                    <a:pt x="93027" y="9677"/>
                  </a:lnTo>
                  <a:lnTo>
                    <a:pt x="91833" y="9575"/>
                  </a:lnTo>
                  <a:lnTo>
                    <a:pt x="87058" y="5562"/>
                  </a:lnTo>
                  <a:lnTo>
                    <a:pt x="81038" y="4102"/>
                  </a:lnTo>
                  <a:lnTo>
                    <a:pt x="74853" y="5410"/>
                  </a:lnTo>
                  <a:lnTo>
                    <a:pt x="69608" y="9728"/>
                  </a:lnTo>
                  <a:lnTo>
                    <a:pt x="69176" y="9042"/>
                  </a:lnTo>
                  <a:lnTo>
                    <a:pt x="65938" y="5613"/>
                  </a:lnTo>
                  <a:lnTo>
                    <a:pt x="62522" y="6985"/>
                  </a:lnTo>
                  <a:lnTo>
                    <a:pt x="59817" y="9893"/>
                  </a:lnTo>
                  <a:lnTo>
                    <a:pt x="58508" y="8191"/>
                  </a:lnTo>
                  <a:lnTo>
                    <a:pt x="58026" y="5778"/>
                  </a:lnTo>
                  <a:lnTo>
                    <a:pt x="50520" y="0"/>
                  </a:lnTo>
                  <a:lnTo>
                    <a:pt x="46278" y="7315"/>
                  </a:lnTo>
                  <a:lnTo>
                    <a:pt x="45275" y="12598"/>
                  </a:lnTo>
                  <a:lnTo>
                    <a:pt x="43929" y="12700"/>
                  </a:lnTo>
                  <a:lnTo>
                    <a:pt x="43256" y="12801"/>
                  </a:lnTo>
                  <a:lnTo>
                    <a:pt x="42989" y="12128"/>
                  </a:lnTo>
                  <a:lnTo>
                    <a:pt x="42913" y="12001"/>
                  </a:lnTo>
                  <a:lnTo>
                    <a:pt x="41706" y="9893"/>
                  </a:lnTo>
                  <a:lnTo>
                    <a:pt x="39801" y="8572"/>
                  </a:lnTo>
                  <a:lnTo>
                    <a:pt x="34594" y="7683"/>
                  </a:lnTo>
                  <a:lnTo>
                    <a:pt x="31762" y="9334"/>
                  </a:lnTo>
                  <a:lnTo>
                    <a:pt x="30162" y="12001"/>
                  </a:lnTo>
                  <a:lnTo>
                    <a:pt x="29845" y="11785"/>
                  </a:lnTo>
                  <a:lnTo>
                    <a:pt x="27965" y="10541"/>
                  </a:lnTo>
                  <a:lnTo>
                    <a:pt x="25654" y="9677"/>
                  </a:lnTo>
                  <a:lnTo>
                    <a:pt x="21564" y="10312"/>
                  </a:lnTo>
                  <a:lnTo>
                    <a:pt x="20193" y="10922"/>
                  </a:lnTo>
                  <a:lnTo>
                    <a:pt x="19088" y="11785"/>
                  </a:lnTo>
                  <a:lnTo>
                    <a:pt x="17462" y="11239"/>
                  </a:lnTo>
                  <a:lnTo>
                    <a:pt x="15722" y="11188"/>
                  </a:lnTo>
                  <a:lnTo>
                    <a:pt x="10960" y="13131"/>
                  </a:lnTo>
                  <a:lnTo>
                    <a:pt x="10553" y="14389"/>
                  </a:lnTo>
                  <a:lnTo>
                    <a:pt x="10464" y="15379"/>
                  </a:lnTo>
                  <a:lnTo>
                    <a:pt x="10858" y="17043"/>
                  </a:lnTo>
                  <a:lnTo>
                    <a:pt x="6680" y="20307"/>
                  </a:lnTo>
                  <a:lnTo>
                    <a:pt x="4318" y="25336"/>
                  </a:lnTo>
                  <a:lnTo>
                    <a:pt x="4305" y="25704"/>
                  </a:lnTo>
                  <a:lnTo>
                    <a:pt x="5295" y="31076"/>
                  </a:lnTo>
                  <a:lnTo>
                    <a:pt x="5041" y="31648"/>
                  </a:lnTo>
                  <a:lnTo>
                    <a:pt x="4864" y="32283"/>
                  </a:lnTo>
                  <a:lnTo>
                    <a:pt x="4749" y="32943"/>
                  </a:lnTo>
                  <a:lnTo>
                    <a:pt x="3073" y="34505"/>
                  </a:lnTo>
                  <a:lnTo>
                    <a:pt x="1663" y="36449"/>
                  </a:lnTo>
                  <a:lnTo>
                    <a:pt x="190" y="39662"/>
                  </a:lnTo>
                  <a:lnTo>
                    <a:pt x="2197" y="39458"/>
                  </a:lnTo>
                  <a:lnTo>
                    <a:pt x="3111" y="37465"/>
                  </a:lnTo>
                  <a:lnTo>
                    <a:pt x="3835" y="36360"/>
                  </a:lnTo>
                  <a:lnTo>
                    <a:pt x="4635" y="35433"/>
                  </a:lnTo>
                  <a:lnTo>
                    <a:pt x="4749" y="36588"/>
                  </a:lnTo>
                  <a:lnTo>
                    <a:pt x="5080" y="37655"/>
                  </a:lnTo>
                  <a:lnTo>
                    <a:pt x="5600" y="38620"/>
                  </a:lnTo>
                  <a:lnTo>
                    <a:pt x="2235" y="39662"/>
                  </a:lnTo>
                  <a:lnTo>
                    <a:pt x="0" y="43065"/>
                  </a:lnTo>
                  <a:lnTo>
                    <a:pt x="3517" y="52362"/>
                  </a:lnTo>
                  <a:lnTo>
                    <a:pt x="9042" y="53543"/>
                  </a:lnTo>
                  <a:lnTo>
                    <a:pt x="14046" y="54838"/>
                  </a:lnTo>
                  <a:lnTo>
                    <a:pt x="14363" y="55245"/>
                  </a:lnTo>
                  <a:lnTo>
                    <a:pt x="15697" y="56667"/>
                  </a:lnTo>
                  <a:lnTo>
                    <a:pt x="17094" y="57607"/>
                  </a:lnTo>
                  <a:lnTo>
                    <a:pt x="18592" y="58191"/>
                  </a:lnTo>
                  <a:lnTo>
                    <a:pt x="19227" y="63550"/>
                  </a:lnTo>
                  <a:lnTo>
                    <a:pt x="24485" y="65608"/>
                  </a:lnTo>
                  <a:lnTo>
                    <a:pt x="29768" y="64630"/>
                  </a:lnTo>
                  <a:lnTo>
                    <a:pt x="30543" y="64414"/>
                  </a:lnTo>
                  <a:lnTo>
                    <a:pt x="32829" y="70205"/>
                  </a:lnTo>
                  <a:lnTo>
                    <a:pt x="39001" y="72847"/>
                  </a:lnTo>
                  <a:lnTo>
                    <a:pt x="46228" y="70307"/>
                  </a:lnTo>
                  <a:lnTo>
                    <a:pt x="49136" y="68745"/>
                  </a:lnTo>
                  <a:lnTo>
                    <a:pt x="50952" y="67322"/>
                  </a:lnTo>
                  <a:lnTo>
                    <a:pt x="52019" y="66357"/>
                  </a:lnTo>
                  <a:lnTo>
                    <a:pt x="53441" y="66154"/>
                  </a:lnTo>
                  <a:lnTo>
                    <a:pt x="56121" y="69342"/>
                  </a:lnTo>
                  <a:lnTo>
                    <a:pt x="57302" y="72656"/>
                  </a:lnTo>
                  <a:lnTo>
                    <a:pt x="57416" y="72847"/>
                  </a:lnTo>
                  <a:lnTo>
                    <a:pt x="61429" y="75272"/>
                  </a:lnTo>
                  <a:lnTo>
                    <a:pt x="64858" y="74168"/>
                  </a:lnTo>
                  <a:lnTo>
                    <a:pt x="67830" y="72656"/>
                  </a:lnTo>
                  <a:lnTo>
                    <a:pt x="68910" y="73037"/>
                  </a:lnTo>
                  <a:lnTo>
                    <a:pt x="69964" y="73367"/>
                  </a:lnTo>
                  <a:lnTo>
                    <a:pt x="71005" y="73647"/>
                  </a:lnTo>
                  <a:lnTo>
                    <a:pt x="66954" y="77685"/>
                  </a:lnTo>
                  <a:lnTo>
                    <a:pt x="72567" y="74041"/>
                  </a:lnTo>
                  <a:lnTo>
                    <a:pt x="75298" y="74637"/>
                  </a:lnTo>
                  <a:lnTo>
                    <a:pt x="77978" y="74803"/>
                  </a:lnTo>
                  <a:lnTo>
                    <a:pt x="80873" y="74320"/>
                  </a:lnTo>
                  <a:lnTo>
                    <a:pt x="85369" y="80810"/>
                  </a:lnTo>
                  <a:lnTo>
                    <a:pt x="91592" y="85026"/>
                  </a:lnTo>
                  <a:lnTo>
                    <a:pt x="100660" y="78117"/>
                  </a:lnTo>
                  <a:lnTo>
                    <a:pt x="103162" y="75666"/>
                  </a:lnTo>
                  <a:lnTo>
                    <a:pt x="103454" y="74320"/>
                  </a:lnTo>
                  <a:lnTo>
                    <a:pt x="103517" y="74041"/>
                  </a:lnTo>
                  <a:lnTo>
                    <a:pt x="103708" y="73126"/>
                  </a:lnTo>
                  <a:lnTo>
                    <a:pt x="105168" y="74320"/>
                  </a:lnTo>
                  <a:lnTo>
                    <a:pt x="106489" y="75450"/>
                  </a:lnTo>
                  <a:lnTo>
                    <a:pt x="107899" y="76339"/>
                  </a:lnTo>
                  <a:lnTo>
                    <a:pt x="106730" y="76835"/>
                  </a:lnTo>
                  <a:lnTo>
                    <a:pt x="105498" y="77406"/>
                  </a:lnTo>
                  <a:lnTo>
                    <a:pt x="104965" y="78117"/>
                  </a:lnTo>
                  <a:lnTo>
                    <a:pt x="109270" y="79082"/>
                  </a:lnTo>
                  <a:lnTo>
                    <a:pt x="113423" y="80073"/>
                  </a:lnTo>
                  <a:lnTo>
                    <a:pt x="117627" y="77965"/>
                  </a:lnTo>
                  <a:lnTo>
                    <a:pt x="118402" y="77406"/>
                  </a:lnTo>
                  <a:lnTo>
                    <a:pt x="118999" y="76835"/>
                  </a:lnTo>
                  <a:lnTo>
                    <a:pt x="122377" y="78714"/>
                  </a:lnTo>
                  <a:lnTo>
                    <a:pt x="127571" y="77139"/>
                  </a:lnTo>
                  <a:lnTo>
                    <a:pt x="127635" y="76835"/>
                  </a:lnTo>
                  <a:lnTo>
                    <a:pt x="128435" y="73126"/>
                  </a:lnTo>
                  <a:lnTo>
                    <a:pt x="128536" y="72656"/>
                  </a:lnTo>
                  <a:lnTo>
                    <a:pt x="128676" y="71996"/>
                  </a:lnTo>
                  <a:lnTo>
                    <a:pt x="131114" y="73558"/>
                  </a:lnTo>
                  <a:lnTo>
                    <a:pt x="141351" y="66636"/>
                  </a:lnTo>
                  <a:lnTo>
                    <a:pt x="142633" y="66700"/>
                  </a:lnTo>
                  <a:lnTo>
                    <a:pt x="146367" y="65278"/>
                  </a:lnTo>
                  <a:lnTo>
                    <a:pt x="148564" y="65062"/>
                  </a:lnTo>
                  <a:lnTo>
                    <a:pt x="150736" y="64592"/>
                  </a:lnTo>
                  <a:lnTo>
                    <a:pt x="151104" y="64414"/>
                  </a:lnTo>
                  <a:lnTo>
                    <a:pt x="157899" y="61099"/>
                  </a:lnTo>
                  <a:lnTo>
                    <a:pt x="157683" y="57264"/>
                  </a:lnTo>
                  <a:lnTo>
                    <a:pt x="154787" y="54127"/>
                  </a:lnTo>
                  <a:lnTo>
                    <a:pt x="155282" y="53911"/>
                  </a:lnTo>
                  <a:lnTo>
                    <a:pt x="155765" y="53619"/>
                  </a:lnTo>
                  <a:lnTo>
                    <a:pt x="159143" y="50558"/>
                  </a:lnTo>
                  <a:lnTo>
                    <a:pt x="159372" y="50482"/>
                  </a:lnTo>
                  <a:lnTo>
                    <a:pt x="160705" y="49136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0" name="object 5260" descr=""/>
            <p:cNvSpPr/>
            <p:nvPr/>
          </p:nvSpPr>
          <p:spPr>
            <a:xfrm>
              <a:off x="1189850" y="2693390"/>
              <a:ext cx="169545" cy="83820"/>
            </a:xfrm>
            <a:custGeom>
              <a:avLst/>
              <a:gdLst/>
              <a:ahLst/>
              <a:cxnLst/>
              <a:rect l="l" t="t" r="r" b="b"/>
              <a:pathLst>
                <a:path w="169544" h="83819">
                  <a:moveTo>
                    <a:pt x="33210" y="67678"/>
                  </a:moveTo>
                  <a:lnTo>
                    <a:pt x="32778" y="67691"/>
                  </a:lnTo>
                  <a:lnTo>
                    <a:pt x="32905" y="67945"/>
                  </a:lnTo>
                  <a:lnTo>
                    <a:pt x="33210" y="67678"/>
                  </a:lnTo>
                  <a:close/>
                </a:path>
                <a:path w="169544" h="83819">
                  <a:moveTo>
                    <a:pt x="39509" y="70485"/>
                  </a:moveTo>
                  <a:lnTo>
                    <a:pt x="39420" y="70104"/>
                  </a:lnTo>
                  <a:lnTo>
                    <a:pt x="39154" y="69723"/>
                  </a:lnTo>
                  <a:lnTo>
                    <a:pt x="37604" y="70878"/>
                  </a:lnTo>
                  <a:lnTo>
                    <a:pt x="39509" y="70485"/>
                  </a:lnTo>
                  <a:close/>
                </a:path>
                <a:path w="169544" h="83819">
                  <a:moveTo>
                    <a:pt x="44030" y="73914"/>
                  </a:moveTo>
                  <a:lnTo>
                    <a:pt x="43268" y="72898"/>
                  </a:lnTo>
                  <a:lnTo>
                    <a:pt x="41275" y="70739"/>
                  </a:lnTo>
                  <a:lnTo>
                    <a:pt x="40132" y="70358"/>
                  </a:lnTo>
                  <a:lnTo>
                    <a:pt x="39674" y="70459"/>
                  </a:lnTo>
                  <a:lnTo>
                    <a:pt x="42722" y="74676"/>
                  </a:lnTo>
                  <a:lnTo>
                    <a:pt x="44030" y="73914"/>
                  </a:lnTo>
                  <a:close/>
                </a:path>
                <a:path w="169544" h="83819">
                  <a:moveTo>
                    <a:pt x="44386" y="25082"/>
                  </a:moveTo>
                  <a:lnTo>
                    <a:pt x="43789" y="23507"/>
                  </a:lnTo>
                  <a:lnTo>
                    <a:pt x="42760" y="24917"/>
                  </a:lnTo>
                  <a:lnTo>
                    <a:pt x="44208" y="25120"/>
                  </a:lnTo>
                  <a:lnTo>
                    <a:pt x="44386" y="25082"/>
                  </a:lnTo>
                  <a:close/>
                </a:path>
                <a:path w="169544" h="83819">
                  <a:moveTo>
                    <a:pt x="47625" y="31623"/>
                  </a:moveTo>
                  <a:lnTo>
                    <a:pt x="47599" y="31496"/>
                  </a:lnTo>
                  <a:lnTo>
                    <a:pt x="47307" y="31369"/>
                  </a:lnTo>
                  <a:lnTo>
                    <a:pt x="46939" y="31546"/>
                  </a:lnTo>
                  <a:lnTo>
                    <a:pt x="47625" y="31623"/>
                  </a:lnTo>
                  <a:close/>
                </a:path>
                <a:path w="169544" h="83819">
                  <a:moveTo>
                    <a:pt x="54089" y="29578"/>
                  </a:moveTo>
                  <a:lnTo>
                    <a:pt x="47879" y="31546"/>
                  </a:lnTo>
                  <a:lnTo>
                    <a:pt x="50241" y="32639"/>
                  </a:lnTo>
                  <a:lnTo>
                    <a:pt x="54089" y="29578"/>
                  </a:lnTo>
                  <a:close/>
                </a:path>
                <a:path w="169544" h="83819">
                  <a:moveTo>
                    <a:pt x="54444" y="29464"/>
                  </a:moveTo>
                  <a:lnTo>
                    <a:pt x="54406" y="29337"/>
                  </a:lnTo>
                  <a:lnTo>
                    <a:pt x="54089" y="29578"/>
                  </a:lnTo>
                  <a:lnTo>
                    <a:pt x="54444" y="29464"/>
                  </a:lnTo>
                  <a:close/>
                </a:path>
                <a:path w="169544" h="83819">
                  <a:moveTo>
                    <a:pt x="57277" y="79387"/>
                  </a:moveTo>
                  <a:lnTo>
                    <a:pt x="55308" y="78930"/>
                  </a:lnTo>
                  <a:lnTo>
                    <a:pt x="55435" y="79502"/>
                  </a:lnTo>
                  <a:lnTo>
                    <a:pt x="57277" y="79387"/>
                  </a:lnTo>
                  <a:close/>
                </a:path>
                <a:path w="169544" h="83819">
                  <a:moveTo>
                    <a:pt x="62458" y="79057"/>
                  </a:moveTo>
                  <a:lnTo>
                    <a:pt x="57277" y="79387"/>
                  </a:lnTo>
                  <a:lnTo>
                    <a:pt x="59474" y="79883"/>
                  </a:lnTo>
                  <a:lnTo>
                    <a:pt x="62458" y="79057"/>
                  </a:lnTo>
                  <a:close/>
                </a:path>
                <a:path w="169544" h="83819">
                  <a:moveTo>
                    <a:pt x="64427" y="63906"/>
                  </a:moveTo>
                  <a:lnTo>
                    <a:pt x="64084" y="63817"/>
                  </a:lnTo>
                  <a:lnTo>
                    <a:pt x="63741" y="63715"/>
                  </a:lnTo>
                  <a:lnTo>
                    <a:pt x="63398" y="63601"/>
                  </a:lnTo>
                  <a:lnTo>
                    <a:pt x="62788" y="63677"/>
                  </a:lnTo>
                  <a:lnTo>
                    <a:pt x="62509" y="63728"/>
                  </a:lnTo>
                  <a:lnTo>
                    <a:pt x="62877" y="63969"/>
                  </a:lnTo>
                  <a:lnTo>
                    <a:pt x="63233" y="64211"/>
                  </a:lnTo>
                  <a:lnTo>
                    <a:pt x="63614" y="64414"/>
                  </a:lnTo>
                  <a:lnTo>
                    <a:pt x="63881" y="64211"/>
                  </a:lnTo>
                  <a:lnTo>
                    <a:pt x="64147" y="64033"/>
                  </a:lnTo>
                  <a:lnTo>
                    <a:pt x="64427" y="63906"/>
                  </a:lnTo>
                  <a:close/>
                </a:path>
                <a:path w="169544" h="83819">
                  <a:moveTo>
                    <a:pt x="67284" y="78740"/>
                  </a:moveTo>
                  <a:lnTo>
                    <a:pt x="66979" y="76009"/>
                  </a:lnTo>
                  <a:lnTo>
                    <a:pt x="65392" y="78232"/>
                  </a:lnTo>
                  <a:lnTo>
                    <a:pt x="62458" y="79057"/>
                  </a:lnTo>
                  <a:lnTo>
                    <a:pt x="67284" y="78740"/>
                  </a:lnTo>
                  <a:close/>
                </a:path>
                <a:path w="169544" h="83819">
                  <a:moveTo>
                    <a:pt x="68948" y="1130"/>
                  </a:moveTo>
                  <a:lnTo>
                    <a:pt x="68668" y="762"/>
                  </a:lnTo>
                  <a:lnTo>
                    <a:pt x="68529" y="876"/>
                  </a:lnTo>
                  <a:lnTo>
                    <a:pt x="68948" y="1130"/>
                  </a:lnTo>
                  <a:close/>
                </a:path>
                <a:path w="169544" h="83819">
                  <a:moveTo>
                    <a:pt x="78397" y="33553"/>
                  </a:moveTo>
                  <a:lnTo>
                    <a:pt x="74841" y="30734"/>
                  </a:lnTo>
                  <a:lnTo>
                    <a:pt x="74599" y="31153"/>
                  </a:lnTo>
                  <a:lnTo>
                    <a:pt x="74676" y="31280"/>
                  </a:lnTo>
                  <a:lnTo>
                    <a:pt x="78041" y="33731"/>
                  </a:lnTo>
                  <a:lnTo>
                    <a:pt x="78397" y="33553"/>
                  </a:lnTo>
                  <a:close/>
                </a:path>
                <a:path w="169544" h="83819">
                  <a:moveTo>
                    <a:pt x="82359" y="12395"/>
                  </a:moveTo>
                  <a:lnTo>
                    <a:pt x="82321" y="12268"/>
                  </a:lnTo>
                  <a:lnTo>
                    <a:pt x="82270" y="12141"/>
                  </a:lnTo>
                  <a:lnTo>
                    <a:pt x="82232" y="12014"/>
                  </a:lnTo>
                  <a:lnTo>
                    <a:pt x="82067" y="12052"/>
                  </a:lnTo>
                  <a:lnTo>
                    <a:pt x="82270" y="12280"/>
                  </a:lnTo>
                  <a:close/>
                </a:path>
                <a:path w="169544" h="83819">
                  <a:moveTo>
                    <a:pt x="89484" y="67221"/>
                  </a:moveTo>
                  <a:lnTo>
                    <a:pt x="89154" y="66509"/>
                  </a:lnTo>
                  <a:lnTo>
                    <a:pt x="89128" y="66370"/>
                  </a:lnTo>
                  <a:lnTo>
                    <a:pt x="88900" y="66484"/>
                  </a:lnTo>
                  <a:lnTo>
                    <a:pt x="89039" y="66497"/>
                  </a:lnTo>
                  <a:lnTo>
                    <a:pt x="88239" y="67411"/>
                  </a:lnTo>
                  <a:lnTo>
                    <a:pt x="89484" y="67221"/>
                  </a:lnTo>
                  <a:close/>
                </a:path>
                <a:path w="169544" h="83819">
                  <a:moveTo>
                    <a:pt x="90055" y="76720"/>
                  </a:moveTo>
                  <a:lnTo>
                    <a:pt x="88023" y="78613"/>
                  </a:lnTo>
                  <a:lnTo>
                    <a:pt x="81915" y="80264"/>
                  </a:lnTo>
                  <a:lnTo>
                    <a:pt x="77609" y="79463"/>
                  </a:lnTo>
                  <a:lnTo>
                    <a:pt x="78727" y="80645"/>
                  </a:lnTo>
                  <a:lnTo>
                    <a:pt x="87782" y="81280"/>
                  </a:lnTo>
                  <a:lnTo>
                    <a:pt x="88290" y="80264"/>
                  </a:lnTo>
                  <a:lnTo>
                    <a:pt x="90055" y="76720"/>
                  </a:lnTo>
                  <a:close/>
                </a:path>
                <a:path w="169544" h="83819">
                  <a:moveTo>
                    <a:pt x="94691" y="60515"/>
                  </a:moveTo>
                  <a:lnTo>
                    <a:pt x="93814" y="61328"/>
                  </a:lnTo>
                  <a:lnTo>
                    <a:pt x="94475" y="61341"/>
                  </a:lnTo>
                  <a:lnTo>
                    <a:pt x="94691" y="60515"/>
                  </a:lnTo>
                  <a:close/>
                </a:path>
                <a:path w="169544" h="83819">
                  <a:moveTo>
                    <a:pt x="103644" y="50927"/>
                  </a:moveTo>
                  <a:lnTo>
                    <a:pt x="102692" y="51409"/>
                  </a:lnTo>
                  <a:lnTo>
                    <a:pt x="103276" y="51816"/>
                  </a:lnTo>
                  <a:lnTo>
                    <a:pt x="103644" y="50927"/>
                  </a:lnTo>
                  <a:close/>
                </a:path>
                <a:path w="169544" h="83819">
                  <a:moveTo>
                    <a:pt x="105549" y="21209"/>
                  </a:moveTo>
                  <a:lnTo>
                    <a:pt x="105308" y="21132"/>
                  </a:lnTo>
                  <a:lnTo>
                    <a:pt x="105168" y="21107"/>
                  </a:lnTo>
                  <a:lnTo>
                    <a:pt x="105143" y="21285"/>
                  </a:lnTo>
                  <a:lnTo>
                    <a:pt x="105549" y="21209"/>
                  </a:lnTo>
                  <a:close/>
                </a:path>
                <a:path w="169544" h="83819">
                  <a:moveTo>
                    <a:pt x="110705" y="70231"/>
                  </a:moveTo>
                  <a:lnTo>
                    <a:pt x="110591" y="69786"/>
                  </a:lnTo>
                  <a:lnTo>
                    <a:pt x="110337" y="69443"/>
                  </a:lnTo>
                  <a:lnTo>
                    <a:pt x="110261" y="69926"/>
                  </a:lnTo>
                  <a:lnTo>
                    <a:pt x="109715" y="70650"/>
                  </a:lnTo>
                  <a:lnTo>
                    <a:pt x="110629" y="70662"/>
                  </a:lnTo>
                  <a:lnTo>
                    <a:pt x="110705" y="70231"/>
                  </a:lnTo>
                  <a:close/>
                </a:path>
                <a:path w="169544" h="83819">
                  <a:moveTo>
                    <a:pt x="117716" y="66763"/>
                  </a:moveTo>
                  <a:lnTo>
                    <a:pt x="117259" y="66548"/>
                  </a:lnTo>
                  <a:lnTo>
                    <a:pt x="116814" y="66281"/>
                  </a:lnTo>
                  <a:lnTo>
                    <a:pt x="116395" y="65989"/>
                  </a:lnTo>
                  <a:lnTo>
                    <a:pt x="116166" y="66167"/>
                  </a:lnTo>
                  <a:lnTo>
                    <a:pt x="115709" y="66548"/>
                  </a:lnTo>
                  <a:lnTo>
                    <a:pt x="116484" y="66725"/>
                  </a:lnTo>
                  <a:lnTo>
                    <a:pt x="117182" y="66814"/>
                  </a:lnTo>
                  <a:lnTo>
                    <a:pt x="117716" y="66763"/>
                  </a:lnTo>
                  <a:close/>
                </a:path>
                <a:path w="169544" h="83819">
                  <a:moveTo>
                    <a:pt x="140385" y="45250"/>
                  </a:moveTo>
                  <a:lnTo>
                    <a:pt x="138264" y="45466"/>
                  </a:lnTo>
                  <a:lnTo>
                    <a:pt x="140144" y="45783"/>
                  </a:lnTo>
                  <a:lnTo>
                    <a:pt x="140385" y="45250"/>
                  </a:lnTo>
                  <a:close/>
                </a:path>
                <a:path w="169544" h="83819">
                  <a:moveTo>
                    <a:pt x="144183" y="40513"/>
                  </a:moveTo>
                  <a:lnTo>
                    <a:pt x="142290" y="40894"/>
                  </a:lnTo>
                  <a:lnTo>
                    <a:pt x="140385" y="45250"/>
                  </a:lnTo>
                  <a:lnTo>
                    <a:pt x="140677" y="45212"/>
                  </a:lnTo>
                  <a:lnTo>
                    <a:pt x="142951" y="43434"/>
                  </a:lnTo>
                  <a:lnTo>
                    <a:pt x="144183" y="40513"/>
                  </a:lnTo>
                  <a:close/>
                </a:path>
                <a:path w="169544" h="83819">
                  <a:moveTo>
                    <a:pt x="153187" y="64528"/>
                  </a:moveTo>
                  <a:lnTo>
                    <a:pt x="153047" y="64528"/>
                  </a:lnTo>
                  <a:lnTo>
                    <a:pt x="153174" y="64566"/>
                  </a:lnTo>
                  <a:close/>
                </a:path>
                <a:path w="169544" h="83819">
                  <a:moveTo>
                    <a:pt x="155498" y="30670"/>
                  </a:moveTo>
                  <a:lnTo>
                    <a:pt x="154063" y="29552"/>
                  </a:lnTo>
                  <a:lnTo>
                    <a:pt x="152133" y="29057"/>
                  </a:lnTo>
                  <a:lnTo>
                    <a:pt x="150190" y="29044"/>
                  </a:lnTo>
                  <a:lnTo>
                    <a:pt x="150368" y="29311"/>
                  </a:lnTo>
                  <a:lnTo>
                    <a:pt x="150583" y="29565"/>
                  </a:lnTo>
                  <a:lnTo>
                    <a:pt x="150876" y="29819"/>
                  </a:lnTo>
                  <a:lnTo>
                    <a:pt x="152539" y="31216"/>
                  </a:lnTo>
                  <a:lnTo>
                    <a:pt x="153568" y="30607"/>
                  </a:lnTo>
                  <a:lnTo>
                    <a:pt x="155498" y="30670"/>
                  </a:lnTo>
                  <a:close/>
                </a:path>
                <a:path w="169544" h="83819">
                  <a:moveTo>
                    <a:pt x="160769" y="39878"/>
                  </a:moveTo>
                  <a:lnTo>
                    <a:pt x="158775" y="40132"/>
                  </a:lnTo>
                  <a:lnTo>
                    <a:pt x="158013" y="42164"/>
                  </a:lnTo>
                  <a:lnTo>
                    <a:pt x="157302" y="43434"/>
                  </a:lnTo>
                  <a:lnTo>
                    <a:pt x="156552" y="44323"/>
                  </a:lnTo>
                  <a:lnTo>
                    <a:pt x="156425" y="43561"/>
                  </a:lnTo>
                  <a:lnTo>
                    <a:pt x="156324" y="43053"/>
                  </a:lnTo>
                  <a:lnTo>
                    <a:pt x="155981" y="42164"/>
                  </a:lnTo>
                  <a:lnTo>
                    <a:pt x="155409" y="41275"/>
                  </a:lnTo>
                  <a:lnTo>
                    <a:pt x="157060" y="40640"/>
                  </a:lnTo>
                  <a:lnTo>
                    <a:pt x="158724" y="40005"/>
                  </a:lnTo>
                  <a:lnTo>
                    <a:pt x="160705" y="36576"/>
                  </a:lnTo>
                  <a:lnTo>
                    <a:pt x="160604" y="36068"/>
                  </a:lnTo>
                  <a:lnTo>
                    <a:pt x="158153" y="30556"/>
                  </a:lnTo>
                  <a:lnTo>
                    <a:pt x="158153" y="39890"/>
                  </a:lnTo>
                  <a:lnTo>
                    <a:pt x="154990" y="40640"/>
                  </a:lnTo>
                  <a:lnTo>
                    <a:pt x="157124" y="39751"/>
                  </a:lnTo>
                  <a:lnTo>
                    <a:pt x="158076" y="37084"/>
                  </a:lnTo>
                  <a:lnTo>
                    <a:pt x="158153" y="39890"/>
                  </a:lnTo>
                  <a:lnTo>
                    <a:pt x="158153" y="30556"/>
                  </a:lnTo>
                  <a:lnTo>
                    <a:pt x="158051" y="30327"/>
                  </a:lnTo>
                  <a:lnTo>
                    <a:pt x="158051" y="36360"/>
                  </a:lnTo>
                  <a:lnTo>
                    <a:pt x="157594" y="34124"/>
                  </a:lnTo>
                  <a:lnTo>
                    <a:pt x="155003" y="33921"/>
                  </a:lnTo>
                  <a:lnTo>
                    <a:pt x="155359" y="33756"/>
                  </a:lnTo>
                  <a:lnTo>
                    <a:pt x="156845" y="33058"/>
                  </a:lnTo>
                  <a:lnTo>
                    <a:pt x="157035" y="33083"/>
                  </a:lnTo>
                  <a:lnTo>
                    <a:pt x="157594" y="34124"/>
                  </a:lnTo>
                  <a:lnTo>
                    <a:pt x="158026" y="34925"/>
                  </a:lnTo>
                  <a:lnTo>
                    <a:pt x="158051" y="36360"/>
                  </a:lnTo>
                  <a:lnTo>
                    <a:pt x="158051" y="30327"/>
                  </a:lnTo>
                  <a:lnTo>
                    <a:pt x="156921" y="27787"/>
                  </a:lnTo>
                  <a:lnTo>
                    <a:pt x="156921" y="32867"/>
                  </a:lnTo>
                  <a:lnTo>
                    <a:pt x="156464" y="32651"/>
                  </a:lnTo>
                  <a:lnTo>
                    <a:pt x="155854" y="32448"/>
                  </a:lnTo>
                  <a:lnTo>
                    <a:pt x="155511" y="32334"/>
                  </a:lnTo>
                  <a:lnTo>
                    <a:pt x="154457" y="32105"/>
                  </a:lnTo>
                  <a:lnTo>
                    <a:pt x="154457" y="44704"/>
                  </a:lnTo>
                  <a:lnTo>
                    <a:pt x="154419" y="55372"/>
                  </a:lnTo>
                  <a:lnTo>
                    <a:pt x="153339" y="58801"/>
                  </a:lnTo>
                  <a:lnTo>
                    <a:pt x="150672" y="61468"/>
                  </a:lnTo>
                  <a:lnTo>
                    <a:pt x="150037" y="60198"/>
                  </a:lnTo>
                  <a:lnTo>
                    <a:pt x="149161" y="58915"/>
                  </a:lnTo>
                  <a:lnTo>
                    <a:pt x="149161" y="62865"/>
                  </a:lnTo>
                  <a:lnTo>
                    <a:pt x="147078" y="64173"/>
                  </a:lnTo>
                  <a:lnTo>
                    <a:pt x="146316" y="64020"/>
                  </a:lnTo>
                  <a:lnTo>
                    <a:pt x="146215" y="60833"/>
                  </a:lnTo>
                  <a:lnTo>
                    <a:pt x="146088" y="60515"/>
                  </a:lnTo>
                  <a:lnTo>
                    <a:pt x="145986" y="59817"/>
                  </a:lnTo>
                  <a:lnTo>
                    <a:pt x="145719" y="59055"/>
                  </a:lnTo>
                  <a:lnTo>
                    <a:pt x="145326" y="58166"/>
                  </a:lnTo>
                  <a:lnTo>
                    <a:pt x="145961" y="58166"/>
                  </a:lnTo>
                  <a:lnTo>
                    <a:pt x="146265" y="58039"/>
                  </a:lnTo>
                  <a:lnTo>
                    <a:pt x="148386" y="60960"/>
                  </a:lnTo>
                  <a:lnTo>
                    <a:pt x="148882" y="61849"/>
                  </a:lnTo>
                  <a:lnTo>
                    <a:pt x="149161" y="62865"/>
                  </a:lnTo>
                  <a:lnTo>
                    <a:pt x="149161" y="58915"/>
                  </a:lnTo>
                  <a:lnTo>
                    <a:pt x="148564" y="58039"/>
                  </a:lnTo>
                  <a:lnTo>
                    <a:pt x="148221" y="57531"/>
                  </a:lnTo>
                  <a:lnTo>
                    <a:pt x="149059" y="57277"/>
                  </a:lnTo>
                  <a:lnTo>
                    <a:pt x="149669" y="56769"/>
                  </a:lnTo>
                  <a:lnTo>
                    <a:pt x="149821" y="56642"/>
                  </a:lnTo>
                  <a:lnTo>
                    <a:pt x="150228" y="56134"/>
                  </a:lnTo>
                  <a:lnTo>
                    <a:pt x="150634" y="55626"/>
                  </a:lnTo>
                  <a:lnTo>
                    <a:pt x="151053" y="55118"/>
                  </a:lnTo>
                  <a:lnTo>
                    <a:pt x="151320" y="54483"/>
                  </a:lnTo>
                  <a:lnTo>
                    <a:pt x="151422" y="53975"/>
                  </a:lnTo>
                  <a:lnTo>
                    <a:pt x="151485" y="53594"/>
                  </a:lnTo>
                  <a:lnTo>
                    <a:pt x="152527" y="53086"/>
                  </a:lnTo>
                  <a:lnTo>
                    <a:pt x="153479" y="52451"/>
                  </a:lnTo>
                  <a:lnTo>
                    <a:pt x="154279" y="51562"/>
                  </a:lnTo>
                  <a:lnTo>
                    <a:pt x="154419" y="55372"/>
                  </a:lnTo>
                  <a:lnTo>
                    <a:pt x="154419" y="44653"/>
                  </a:lnTo>
                  <a:lnTo>
                    <a:pt x="153936" y="43865"/>
                  </a:lnTo>
                  <a:lnTo>
                    <a:pt x="153936" y="49657"/>
                  </a:lnTo>
                  <a:lnTo>
                    <a:pt x="153479" y="50673"/>
                  </a:lnTo>
                  <a:lnTo>
                    <a:pt x="152654" y="51689"/>
                  </a:lnTo>
                  <a:lnTo>
                    <a:pt x="151523" y="52451"/>
                  </a:lnTo>
                  <a:lnTo>
                    <a:pt x="151396" y="51689"/>
                  </a:lnTo>
                  <a:lnTo>
                    <a:pt x="151218" y="51181"/>
                  </a:lnTo>
                  <a:lnTo>
                    <a:pt x="151142" y="51054"/>
                  </a:lnTo>
                  <a:lnTo>
                    <a:pt x="150863" y="50546"/>
                  </a:lnTo>
                  <a:lnTo>
                    <a:pt x="151930" y="50165"/>
                  </a:lnTo>
                  <a:lnTo>
                    <a:pt x="153885" y="49149"/>
                  </a:lnTo>
                  <a:lnTo>
                    <a:pt x="153936" y="49657"/>
                  </a:lnTo>
                  <a:lnTo>
                    <a:pt x="153936" y="43865"/>
                  </a:lnTo>
                  <a:lnTo>
                    <a:pt x="153225" y="42722"/>
                  </a:lnTo>
                  <a:lnTo>
                    <a:pt x="153225" y="47244"/>
                  </a:lnTo>
                  <a:lnTo>
                    <a:pt x="151955" y="47879"/>
                  </a:lnTo>
                  <a:lnTo>
                    <a:pt x="150571" y="48387"/>
                  </a:lnTo>
                  <a:lnTo>
                    <a:pt x="149567" y="48564"/>
                  </a:lnTo>
                  <a:lnTo>
                    <a:pt x="149567" y="53340"/>
                  </a:lnTo>
                  <a:lnTo>
                    <a:pt x="149225" y="53467"/>
                  </a:lnTo>
                  <a:lnTo>
                    <a:pt x="148348" y="53594"/>
                  </a:lnTo>
                  <a:lnTo>
                    <a:pt x="147574" y="54737"/>
                  </a:lnTo>
                  <a:lnTo>
                    <a:pt x="149098" y="54483"/>
                  </a:lnTo>
                  <a:lnTo>
                    <a:pt x="148628" y="54991"/>
                  </a:lnTo>
                  <a:lnTo>
                    <a:pt x="147866" y="55372"/>
                  </a:lnTo>
                  <a:lnTo>
                    <a:pt x="146951" y="55626"/>
                  </a:lnTo>
                  <a:lnTo>
                    <a:pt x="145173" y="52705"/>
                  </a:lnTo>
                  <a:lnTo>
                    <a:pt x="145072" y="52324"/>
                  </a:lnTo>
                  <a:lnTo>
                    <a:pt x="144881" y="51181"/>
                  </a:lnTo>
                  <a:lnTo>
                    <a:pt x="146951" y="51435"/>
                  </a:lnTo>
                  <a:lnTo>
                    <a:pt x="148221" y="51181"/>
                  </a:lnTo>
                  <a:lnTo>
                    <a:pt x="148526" y="51181"/>
                  </a:lnTo>
                  <a:lnTo>
                    <a:pt x="148856" y="51054"/>
                  </a:lnTo>
                  <a:lnTo>
                    <a:pt x="149440" y="51943"/>
                  </a:lnTo>
                  <a:lnTo>
                    <a:pt x="149567" y="53340"/>
                  </a:lnTo>
                  <a:lnTo>
                    <a:pt x="149567" y="48564"/>
                  </a:lnTo>
                  <a:lnTo>
                    <a:pt x="149110" y="48641"/>
                  </a:lnTo>
                  <a:lnTo>
                    <a:pt x="148539" y="48133"/>
                  </a:lnTo>
                  <a:lnTo>
                    <a:pt x="147904" y="47752"/>
                  </a:lnTo>
                  <a:lnTo>
                    <a:pt x="146646" y="47244"/>
                  </a:lnTo>
                  <a:lnTo>
                    <a:pt x="146342" y="47117"/>
                  </a:lnTo>
                  <a:lnTo>
                    <a:pt x="145859" y="46926"/>
                  </a:lnTo>
                  <a:lnTo>
                    <a:pt x="145859" y="48768"/>
                  </a:lnTo>
                  <a:lnTo>
                    <a:pt x="145199" y="48641"/>
                  </a:lnTo>
                  <a:lnTo>
                    <a:pt x="145262" y="48514"/>
                  </a:lnTo>
                  <a:lnTo>
                    <a:pt x="145859" y="48768"/>
                  </a:lnTo>
                  <a:lnTo>
                    <a:pt x="145859" y="46926"/>
                  </a:lnTo>
                  <a:lnTo>
                    <a:pt x="144703" y="46456"/>
                  </a:lnTo>
                  <a:lnTo>
                    <a:pt x="144703" y="56007"/>
                  </a:lnTo>
                  <a:lnTo>
                    <a:pt x="144449" y="56032"/>
                  </a:lnTo>
                  <a:lnTo>
                    <a:pt x="144449" y="61976"/>
                  </a:lnTo>
                  <a:lnTo>
                    <a:pt x="144449" y="64008"/>
                  </a:lnTo>
                  <a:lnTo>
                    <a:pt x="144399" y="64185"/>
                  </a:lnTo>
                  <a:lnTo>
                    <a:pt x="142608" y="65011"/>
                  </a:lnTo>
                  <a:lnTo>
                    <a:pt x="141871" y="66001"/>
                  </a:lnTo>
                  <a:lnTo>
                    <a:pt x="141744" y="66040"/>
                  </a:lnTo>
                  <a:lnTo>
                    <a:pt x="139776" y="64744"/>
                  </a:lnTo>
                  <a:lnTo>
                    <a:pt x="139776" y="67056"/>
                  </a:lnTo>
                  <a:lnTo>
                    <a:pt x="138112" y="67437"/>
                  </a:lnTo>
                  <a:lnTo>
                    <a:pt x="136779" y="67056"/>
                  </a:lnTo>
                  <a:lnTo>
                    <a:pt x="135864" y="65659"/>
                  </a:lnTo>
                  <a:lnTo>
                    <a:pt x="136613" y="65011"/>
                  </a:lnTo>
                  <a:lnTo>
                    <a:pt x="136842" y="64719"/>
                  </a:lnTo>
                  <a:lnTo>
                    <a:pt x="136969" y="64897"/>
                  </a:lnTo>
                  <a:lnTo>
                    <a:pt x="139776" y="67056"/>
                  </a:lnTo>
                  <a:lnTo>
                    <a:pt x="139776" y="64744"/>
                  </a:lnTo>
                  <a:lnTo>
                    <a:pt x="138861" y="64135"/>
                  </a:lnTo>
                  <a:lnTo>
                    <a:pt x="138099" y="63093"/>
                  </a:lnTo>
                  <a:lnTo>
                    <a:pt x="138582" y="62534"/>
                  </a:lnTo>
                  <a:lnTo>
                    <a:pt x="137528" y="62331"/>
                  </a:lnTo>
                  <a:lnTo>
                    <a:pt x="136817" y="61328"/>
                  </a:lnTo>
                  <a:lnTo>
                    <a:pt x="136664" y="60921"/>
                  </a:lnTo>
                  <a:lnTo>
                    <a:pt x="138925" y="61201"/>
                  </a:lnTo>
                  <a:lnTo>
                    <a:pt x="142341" y="61798"/>
                  </a:lnTo>
                  <a:lnTo>
                    <a:pt x="141427" y="61518"/>
                  </a:lnTo>
                  <a:lnTo>
                    <a:pt x="136410" y="60210"/>
                  </a:lnTo>
                  <a:lnTo>
                    <a:pt x="135877" y="58674"/>
                  </a:lnTo>
                  <a:lnTo>
                    <a:pt x="135559" y="57785"/>
                  </a:lnTo>
                  <a:lnTo>
                    <a:pt x="136004" y="57531"/>
                  </a:lnTo>
                  <a:lnTo>
                    <a:pt x="137045" y="56769"/>
                  </a:lnTo>
                  <a:lnTo>
                    <a:pt x="138404" y="56769"/>
                  </a:lnTo>
                  <a:lnTo>
                    <a:pt x="139941" y="57404"/>
                  </a:lnTo>
                  <a:lnTo>
                    <a:pt x="141846" y="58674"/>
                  </a:lnTo>
                  <a:lnTo>
                    <a:pt x="142773" y="59690"/>
                  </a:lnTo>
                  <a:lnTo>
                    <a:pt x="144449" y="61976"/>
                  </a:lnTo>
                  <a:lnTo>
                    <a:pt x="144449" y="56032"/>
                  </a:lnTo>
                  <a:lnTo>
                    <a:pt x="143383" y="56134"/>
                  </a:lnTo>
                  <a:lnTo>
                    <a:pt x="142062" y="56007"/>
                  </a:lnTo>
                  <a:lnTo>
                    <a:pt x="141097" y="55626"/>
                  </a:lnTo>
                  <a:lnTo>
                    <a:pt x="139458" y="54864"/>
                  </a:lnTo>
                  <a:lnTo>
                    <a:pt x="140652" y="53721"/>
                  </a:lnTo>
                  <a:lnTo>
                    <a:pt x="141630" y="52197"/>
                  </a:lnTo>
                  <a:lnTo>
                    <a:pt x="142354" y="50546"/>
                  </a:lnTo>
                  <a:lnTo>
                    <a:pt x="142760" y="50673"/>
                  </a:lnTo>
                  <a:lnTo>
                    <a:pt x="142709" y="51054"/>
                  </a:lnTo>
                  <a:lnTo>
                    <a:pt x="142595" y="52578"/>
                  </a:lnTo>
                  <a:lnTo>
                    <a:pt x="143471" y="54356"/>
                  </a:lnTo>
                  <a:lnTo>
                    <a:pt x="144703" y="56007"/>
                  </a:lnTo>
                  <a:lnTo>
                    <a:pt x="144703" y="46456"/>
                  </a:lnTo>
                  <a:lnTo>
                    <a:pt x="144462" y="46355"/>
                  </a:lnTo>
                  <a:lnTo>
                    <a:pt x="143751" y="46278"/>
                  </a:lnTo>
                  <a:lnTo>
                    <a:pt x="143751" y="48133"/>
                  </a:lnTo>
                  <a:lnTo>
                    <a:pt x="143522" y="48514"/>
                  </a:lnTo>
                  <a:lnTo>
                    <a:pt x="141782" y="48260"/>
                  </a:lnTo>
                  <a:lnTo>
                    <a:pt x="140589" y="47917"/>
                  </a:lnTo>
                  <a:lnTo>
                    <a:pt x="140589" y="49911"/>
                  </a:lnTo>
                  <a:lnTo>
                    <a:pt x="139903" y="51562"/>
                  </a:lnTo>
                  <a:lnTo>
                    <a:pt x="138760" y="53213"/>
                  </a:lnTo>
                  <a:lnTo>
                    <a:pt x="137299" y="54483"/>
                  </a:lnTo>
                  <a:lnTo>
                    <a:pt x="136639" y="54483"/>
                  </a:lnTo>
                  <a:lnTo>
                    <a:pt x="135966" y="54610"/>
                  </a:lnTo>
                  <a:lnTo>
                    <a:pt x="134810" y="54991"/>
                  </a:lnTo>
                  <a:lnTo>
                    <a:pt x="134810" y="61772"/>
                  </a:lnTo>
                  <a:lnTo>
                    <a:pt x="133946" y="61595"/>
                  </a:lnTo>
                  <a:lnTo>
                    <a:pt x="133794" y="61087"/>
                  </a:lnTo>
                  <a:lnTo>
                    <a:pt x="133667" y="60337"/>
                  </a:lnTo>
                  <a:lnTo>
                    <a:pt x="134289" y="60502"/>
                  </a:lnTo>
                  <a:lnTo>
                    <a:pt x="134708" y="61595"/>
                  </a:lnTo>
                  <a:lnTo>
                    <a:pt x="134810" y="61772"/>
                  </a:lnTo>
                  <a:lnTo>
                    <a:pt x="134810" y="54991"/>
                  </a:lnTo>
                  <a:lnTo>
                    <a:pt x="134378" y="55118"/>
                  </a:lnTo>
                  <a:lnTo>
                    <a:pt x="134124" y="55257"/>
                  </a:lnTo>
                  <a:lnTo>
                    <a:pt x="134124" y="60071"/>
                  </a:lnTo>
                  <a:lnTo>
                    <a:pt x="133616" y="60045"/>
                  </a:lnTo>
                  <a:lnTo>
                    <a:pt x="133591" y="59817"/>
                  </a:lnTo>
                  <a:lnTo>
                    <a:pt x="133527" y="59436"/>
                  </a:lnTo>
                  <a:lnTo>
                    <a:pt x="133413" y="58674"/>
                  </a:lnTo>
                  <a:lnTo>
                    <a:pt x="133616" y="58674"/>
                  </a:lnTo>
                  <a:lnTo>
                    <a:pt x="134124" y="60071"/>
                  </a:lnTo>
                  <a:lnTo>
                    <a:pt x="134124" y="55257"/>
                  </a:lnTo>
                  <a:lnTo>
                    <a:pt x="133654" y="55499"/>
                  </a:lnTo>
                  <a:lnTo>
                    <a:pt x="132981" y="56134"/>
                  </a:lnTo>
                  <a:lnTo>
                    <a:pt x="132740" y="54838"/>
                  </a:lnTo>
                  <a:lnTo>
                    <a:pt x="132740" y="65811"/>
                  </a:lnTo>
                  <a:lnTo>
                    <a:pt x="131597" y="66040"/>
                  </a:lnTo>
                  <a:lnTo>
                    <a:pt x="131343" y="66624"/>
                  </a:lnTo>
                  <a:lnTo>
                    <a:pt x="131038" y="66141"/>
                  </a:lnTo>
                  <a:lnTo>
                    <a:pt x="130683" y="66167"/>
                  </a:lnTo>
                  <a:lnTo>
                    <a:pt x="130683" y="68580"/>
                  </a:lnTo>
                  <a:lnTo>
                    <a:pt x="129184" y="72136"/>
                  </a:lnTo>
                  <a:lnTo>
                    <a:pt x="127266" y="72605"/>
                  </a:lnTo>
                  <a:lnTo>
                    <a:pt x="126263" y="71856"/>
                  </a:lnTo>
                  <a:lnTo>
                    <a:pt x="124129" y="68757"/>
                  </a:lnTo>
                  <a:lnTo>
                    <a:pt x="126568" y="68186"/>
                  </a:lnTo>
                  <a:lnTo>
                    <a:pt x="126593" y="69189"/>
                  </a:lnTo>
                  <a:lnTo>
                    <a:pt x="127533" y="70142"/>
                  </a:lnTo>
                  <a:lnTo>
                    <a:pt x="128485" y="70904"/>
                  </a:lnTo>
                  <a:lnTo>
                    <a:pt x="129286" y="71386"/>
                  </a:lnTo>
                  <a:lnTo>
                    <a:pt x="129374" y="68757"/>
                  </a:lnTo>
                  <a:lnTo>
                    <a:pt x="129489" y="68186"/>
                  </a:lnTo>
                  <a:lnTo>
                    <a:pt x="130314" y="67995"/>
                  </a:lnTo>
                  <a:lnTo>
                    <a:pt x="130619" y="68199"/>
                  </a:lnTo>
                  <a:lnTo>
                    <a:pt x="130683" y="68580"/>
                  </a:lnTo>
                  <a:lnTo>
                    <a:pt x="130683" y="66167"/>
                  </a:lnTo>
                  <a:lnTo>
                    <a:pt x="130416" y="66179"/>
                  </a:lnTo>
                  <a:lnTo>
                    <a:pt x="130238" y="66040"/>
                  </a:lnTo>
                  <a:lnTo>
                    <a:pt x="129311" y="65278"/>
                  </a:lnTo>
                  <a:lnTo>
                    <a:pt x="128828" y="64884"/>
                  </a:lnTo>
                  <a:lnTo>
                    <a:pt x="128981" y="64909"/>
                  </a:lnTo>
                  <a:lnTo>
                    <a:pt x="128625" y="63982"/>
                  </a:lnTo>
                  <a:lnTo>
                    <a:pt x="129540" y="62890"/>
                  </a:lnTo>
                  <a:lnTo>
                    <a:pt x="130327" y="65265"/>
                  </a:lnTo>
                  <a:lnTo>
                    <a:pt x="132740" y="65811"/>
                  </a:lnTo>
                  <a:lnTo>
                    <a:pt x="132740" y="54838"/>
                  </a:lnTo>
                  <a:lnTo>
                    <a:pt x="132511" y="53594"/>
                  </a:lnTo>
                  <a:lnTo>
                    <a:pt x="131953" y="51409"/>
                  </a:lnTo>
                  <a:lnTo>
                    <a:pt x="131775" y="51181"/>
                  </a:lnTo>
                  <a:lnTo>
                    <a:pt x="131775" y="61137"/>
                  </a:lnTo>
                  <a:lnTo>
                    <a:pt x="130721" y="60921"/>
                  </a:lnTo>
                  <a:lnTo>
                    <a:pt x="131381" y="60007"/>
                  </a:lnTo>
                  <a:lnTo>
                    <a:pt x="131546" y="59969"/>
                  </a:lnTo>
                  <a:lnTo>
                    <a:pt x="131775" y="61137"/>
                  </a:lnTo>
                  <a:lnTo>
                    <a:pt x="131775" y="51181"/>
                  </a:lnTo>
                  <a:lnTo>
                    <a:pt x="131203" y="50419"/>
                  </a:lnTo>
                  <a:lnTo>
                    <a:pt x="131203" y="57912"/>
                  </a:lnTo>
                  <a:lnTo>
                    <a:pt x="131064" y="58039"/>
                  </a:lnTo>
                  <a:lnTo>
                    <a:pt x="129514" y="58585"/>
                  </a:lnTo>
                  <a:lnTo>
                    <a:pt x="129514" y="59944"/>
                  </a:lnTo>
                  <a:lnTo>
                    <a:pt x="128993" y="60528"/>
                  </a:lnTo>
                  <a:lnTo>
                    <a:pt x="128778" y="60502"/>
                  </a:lnTo>
                  <a:lnTo>
                    <a:pt x="128193" y="60693"/>
                  </a:lnTo>
                  <a:lnTo>
                    <a:pt x="128193" y="66306"/>
                  </a:lnTo>
                  <a:lnTo>
                    <a:pt x="126631" y="66382"/>
                  </a:lnTo>
                  <a:lnTo>
                    <a:pt x="126047" y="66776"/>
                  </a:lnTo>
                  <a:lnTo>
                    <a:pt x="125285" y="67119"/>
                  </a:lnTo>
                  <a:lnTo>
                    <a:pt x="124053" y="67475"/>
                  </a:lnTo>
                  <a:lnTo>
                    <a:pt x="124777" y="67056"/>
                  </a:lnTo>
                  <a:lnTo>
                    <a:pt x="125234" y="66802"/>
                  </a:lnTo>
                  <a:lnTo>
                    <a:pt x="126517" y="65773"/>
                  </a:lnTo>
                  <a:lnTo>
                    <a:pt x="127101" y="65278"/>
                  </a:lnTo>
                  <a:lnTo>
                    <a:pt x="128193" y="66306"/>
                  </a:lnTo>
                  <a:lnTo>
                    <a:pt x="128193" y="60693"/>
                  </a:lnTo>
                  <a:lnTo>
                    <a:pt x="127152" y="60909"/>
                  </a:lnTo>
                  <a:lnTo>
                    <a:pt x="127647" y="62014"/>
                  </a:lnTo>
                  <a:lnTo>
                    <a:pt x="126758" y="62865"/>
                  </a:lnTo>
                  <a:lnTo>
                    <a:pt x="125920" y="62064"/>
                  </a:lnTo>
                  <a:lnTo>
                    <a:pt x="125577" y="61455"/>
                  </a:lnTo>
                  <a:lnTo>
                    <a:pt x="125577" y="64008"/>
                  </a:lnTo>
                  <a:lnTo>
                    <a:pt x="124053" y="65278"/>
                  </a:lnTo>
                  <a:lnTo>
                    <a:pt x="122440" y="66421"/>
                  </a:lnTo>
                  <a:lnTo>
                    <a:pt x="120688" y="67056"/>
                  </a:lnTo>
                  <a:lnTo>
                    <a:pt x="120459" y="66040"/>
                  </a:lnTo>
                  <a:lnTo>
                    <a:pt x="120332" y="65024"/>
                  </a:lnTo>
                  <a:lnTo>
                    <a:pt x="120243" y="63754"/>
                  </a:lnTo>
                  <a:lnTo>
                    <a:pt x="119265" y="61823"/>
                  </a:lnTo>
                  <a:lnTo>
                    <a:pt x="119265" y="69456"/>
                  </a:lnTo>
                  <a:lnTo>
                    <a:pt x="118986" y="69659"/>
                  </a:lnTo>
                  <a:lnTo>
                    <a:pt x="118630" y="70345"/>
                  </a:lnTo>
                  <a:lnTo>
                    <a:pt x="117043" y="70510"/>
                  </a:lnTo>
                  <a:lnTo>
                    <a:pt x="117170" y="69596"/>
                  </a:lnTo>
                  <a:lnTo>
                    <a:pt x="118516" y="69469"/>
                  </a:lnTo>
                  <a:lnTo>
                    <a:pt x="119176" y="69215"/>
                  </a:lnTo>
                  <a:lnTo>
                    <a:pt x="119265" y="69456"/>
                  </a:lnTo>
                  <a:lnTo>
                    <a:pt x="119265" y="61823"/>
                  </a:lnTo>
                  <a:lnTo>
                    <a:pt x="119011" y="61328"/>
                  </a:lnTo>
                  <a:lnTo>
                    <a:pt x="118668" y="61010"/>
                  </a:lnTo>
                  <a:lnTo>
                    <a:pt x="118668" y="67691"/>
                  </a:lnTo>
                  <a:lnTo>
                    <a:pt x="117068" y="68173"/>
                  </a:lnTo>
                  <a:lnTo>
                    <a:pt x="116103" y="68110"/>
                  </a:lnTo>
                  <a:lnTo>
                    <a:pt x="114960" y="67970"/>
                  </a:lnTo>
                  <a:lnTo>
                    <a:pt x="115595" y="68326"/>
                  </a:lnTo>
                  <a:lnTo>
                    <a:pt x="115189" y="68326"/>
                  </a:lnTo>
                  <a:lnTo>
                    <a:pt x="115189" y="69723"/>
                  </a:lnTo>
                  <a:lnTo>
                    <a:pt x="115023" y="70827"/>
                  </a:lnTo>
                  <a:lnTo>
                    <a:pt x="114795" y="70662"/>
                  </a:lnTo>
                  <a:lnTo>
                    <a:pt x="114198" y="70231"/>
                  </a:lnTo>
                  <a:lnTo>
                    <a:pt x="113347" y="69761"/>
                  </a:lnTo>
                  <a:lnTo>
                    <a:pt x="113157" y="69723"/>
                  </a:lnTo>
                  <a:lnTo>
                    <a:pt x="113157" y="75996"/>
                  </a:lnTo>
                  <a:lnTo>
                    <a:pt x="110629" y="79756"/>
                  </a:lnTo>
                  <a:lnTo>
                    <a:pt x="109689" y="78765"/>
                  </a:lnTo>
                  <a:lnTo>
                    <a:pt x="110032" y="78511"/>
                  </a:lnTo>
                  <a:lnTo>
                    <a:pt x="112839" y="76238"/>
                  </a:lnTo>
                  <a:lnTo>
                    <a:pt x="113157" y="75996"/>
                  </a:lnTo>
                  <a:lnTo>
                    <a:pt x="113157" y="69723"/>
                  </a:lnTo>
                  <a:lnTo>
                    <a:pt x="112636" y="69583"/>
                  </a:lnTo>
                  <a:lnTo>
                    <a:pt x="113563" y="69723"/>
                  </a:lnTo>
                  <a:lnTo>
                    <a:pt x="115189" y="69723"/>
                  </a:lnTo>
                  <a:lnTo>
                    <a:pt x="115189" y="68326"/>
                  </a:lnTo>
                  <a:lnTo>
                    <a:pt x="114109" y="68326"/>
                  </a:lnTo>
                  <a:lnTo>
                    <a:pt x="112128" y="67894"/>
                  </a:lnTo>
                  <a:lnTo>
                    <a:pt x="112255" y="67754"/>
                  </a:lnTo>
                  <a:lnTo>
                    <a:pt x="112471" y="67551"/>
                  </a:lnTo>
                  <a:lnTo>
                    <a:pt x="111404" y="67310"/>
                  </a:lnTo>
                  <a:lnTo>
                    <a:pt x="110464" y="67030"/>
                  </a:lnTo>
                  <a:lnTo>
                    <a:pt x="109270" y="66421"/>
                  </a:lnTo>
                  <a:lnTo>
                    <a:pt x="108800" y="66141"/>
                  </a:lnTo>
                  <a:lnTo>
                    <a:pt x="108432" y="65836"/>
                  </a:lnTo>
                  <a:lnTo>
                    <a:pt x="107886" y="66205"/>
                  </a:lnTo>
                  <a:lnTo>
                    <a:pt x="108115" y="66459"/>
                  </a:lnTo>
                  <a:lnTo>
                    <a:pt x="108369" y="66687"/>
                  </a:lnTo>
                  <a:lnTo>
                    <a:pt x="109537" y="68326"/>
                  </a:lnTo>
                  <a:lnTo>
                    <a:pt x="109004" y="68834"/>
                  </a:lnTo>
                  <a:lnTo>
                    <a:pt x="110058" y="69075"/>
                  </a:lnTo>
                  <a:lnTo>
                    <a:pt x="110337" y="69443"/>
                  </a:lnTo>
                  <a:lnTo>
                    <a:pt x="110451" y="69164"/>
                  </a:lnTo>
                  <a:lnTo>
                    <a:pt x="111899" y="69469"/>
                  </a:lnTo>
                  <a:lnTo>
                    <a:pt x="112534" y="69570"/>
                  </a:lnTo>
                  <a:lnTo>
                    <a:pt x="112115" y="70015"/>
                  </a:lnTo>
                  <a:lnTo>
                    <a:pt x="111544" y="70662"/>
                  </a:lnTo>
                  <a:lnTo>
                    <a:pt x="110629" y="70662"/>
                  </a:lnTo>
                  <a:lnTo>
                    <a:pt x="110020" y="73672"/>
                  </a:lnTo>
                  <a:lnTo>
                    <a:pt x="109905" y="73837"/>
                  </a:lnTo>
                  <a:lnTo>
                    <a:pt x="106502" y="75349"/>
                  </a:lnTo>
                  <a:lnTo>
                    <a:pt x="105524" y="74295"/>
                  </a:lnTo>
                  <a:lnTo>
                    <a:pt x="105105" y="73152"/>
                  </a:lnTo>
                  <a:lnTo>
                    <a:pt x="104965" y="72771"/>
                  </a:lnTo>
                  <a:lnTo>
                    <a:pt x="104546" y="72224"/>
                  </a:lnTo>
                  <a:lnTo>
                    <a:pt x="104546" y="76225"/>
                  </a:lnTo>
                  <a:lnTo>
                    <a:pt x="100190" y="76238"/>
                  </a:lnTo>
                  <a:lnTo>
                    <a:pt x="101523" y="74676"/>
                  </a:lnTo>
                  <a:lnTo>
                    <a:pt x="102806" y="73152"/>
                  </a:lnTo>
                  <a:lnTo>
                    <a:pt x="104190" y="74803"/>
                  </a:lnTo>
                  <a:lnTo>
                    <a:pt x="104546" y="76225"/>
                  </a:lnTo>
                  <a:lnTo>
                    <a:pt x="104546" y="72224"/>
                  </a:lnTo>
                  <a:lnTo>
                    <a:pt x="104089" y="71628"/>
                  </a:lnTo>
                  <a:lnTo>
                    <a:pt x="104165" y="71247"/>
                  </a:lnTo>
                  <a:lnTo>
                    <a:pt x="104597" y="70612"/>
                  </a:lnTo>
                  <a:lnTo>
                    <a:pt x="105219" y="69723"/>
                  </a:lnTo>
                  <a:lnTo>
                    <a:pt x="106146" y="67678"/>
                  </a:lnTo>
                  <a:lnTo>
                    <a:pt x="106845" y="65659"/>
                  </a:lnTo>
                  <a:lnTo>
                    <a:pt x="107696" y="65786"/>
                  </a:lnTo>
                  <a:lnTo>
                    <a:pt x="108572" y="65786"/>
                  </a:lnTo>
                  <a:lnTo>
                    <a:pt x="109220" y="65659"/>
                  </a:lnTo>
                  <a:lnTo>
                    <a:pt x="110528" y="65405"/>
                  </a:lnTo>
                  <a:lnTo>
                    <a:pt x="111518" y="65024"/>
                  </a:lnTo>
                  <a:lnTo>
                    <a:pt x="112814" y="65633"/>
                  </a:lnTo>
                  <a:lnTo>
                    <a:pt x="114122" y="66090"/>
                  </a:lnTo>
                  <a:lnTo>
                    <a:pt x="114503" y="65760"/>
                  </a:lnTo>
                  <a:lnTo>
                    <a:pt x="115316" y="65112"/>
                  </a:lnTo>
                  <a:lnTo>
                    <a:pt x="113753" y="63728"/>
                  </a:lnTo>
                  <a:lnTo>
                    <a:pt x="113919" y="63627"/>
                  </a:lnTo>
                  <a:lnTo>
                    <a:pt x="115062" y="62611"/>
                  </a:lnTo>
                  <a:lnTo>
                    <a:pt x="116014" y="61722"/>
                  </a:lnTo>
                  <a:lnTo>
                    <a:pt x="116941" y="62230"/>
                  </a:lnTo>
                  <a:lnTo>
                    <a:pt x="117805" y="63627"/>
                  </a:lnTo>
                  <a:lnTo>
                    <a:pt x="118198" y="65024"/>
                  </a:lnTo>
                  <a:lnTo>
                    <a:pt x="118313" y="66040"/>
                  </a:lnTo>
                  <a:lnTo>
                    <a:pt x="118668" y="67691"/>
                  </a:lnTo>
                  <a:lnTo>
                    <a:pt x="118668" y="61010"/>
                  </a:lnTo>
                  <a:lnTo>
                    <a:pt x="118211" y="60579"/>
                  </a:lnTo>
                  <a:lnTo>
                    <a:pt x="117284" y="60198"/>
                  </a:lnTo>
                  <a:lnTo>
                    <a:pt x="118338" y="58674"/>
                  </a:lnTo>
                  <a:lnTo>
                    <a:pt x="118681" y="58801"/>
                  </a:lnTo>
                  <a:lnTo>
                    <a:pt x="119126" y="59436"/>
                  </a:lnTo>
                  <a:lnTo>
                    <a:pt x="120015" y="60071"/>
                  </a:lnTo>
                  <a:lnTo>
                    <a:pt x="120751" y="60452"/>
                  </a:lnTo>
                  <a:lnTo>
                    <a:pt x="121513" y="60579"/>
                  </a:lnTo>
                  <a:lnTo>
                    <a:pt x="122859" y="61595"/>
                  </a:lnTo>
                  <a:lnTo>
                    <a:pt x="123317" y="62014"/>
                  </a:lnTo>
                  <a:lnTo>
                    <a:pt x="122415" y="62369"/>
                  </a:lnTo>
                  <a:lnTo>
                    <a:pt x="120942" y="63119"/>
                  </a:lnTo>
                  <a:lnTo>
                    <a:pt x="121132" y="63373"/>
                  </a:lnTo>
                  <a:lnTo>
                    <a:pt x="121310" y="63639"/>
                  </a:lnTo>
                  <a:lnTo>
                    <a:pt x="121437" y="63931"/>
                  </a:lnTo>
                  <a:lnTo>
                    <a:pt x="121386" y="64477"/>
                  </a:lnTo>
                  <a:lnTo>
                    <a:pt x="121894" y="65100"/>
                  </a:lnTo>
                  <a:lnTo>
                    <a:pt x="121780" y="65735"/>
                  </a:lnTo>
                  <a:lnTo>
                    <a:pt x="122313" y="65519"/>
                  </a:lnTo>
                  <a:lnTo>
                    <a:pt x="122859" y="65341"/>
                  </a:lnTo>
                  <a:lnTo>
                    <a:pt x="123431" y="65189"/>
                  </a:lnTo>
                  <a:lnTo>
                    <a:pt x="123571" y="64960"/>
                  </a:lnTo>
                  <a:lnTo>
                    <a:pt x="123710" y="64693"/>
                  </a:lnTo>
                  <a:lnTo>
                    <a:pt x="123837" y="64401"/>
                  </a:lnTo>
                  <a:lnTo>
                    <a:pt x="124866" y="63385"/>
                  </a:lnTo>
                  <a:lnTo>
                    <a:pt x="125577" y="64008"/>
                  </a:lnTo>
                  <a:lnTo>
                    <a:pt x="125577" y="61455"/>
                  </a:lnTo>
                  <a:lnTo>
                    <a:pt x="125501" y="61328"/>
                  </a:lnTo>
                  <a:lnTo>
                    <a:pt x="125234" y="61404"/>
                  </a:lnTo>
                  <a:lnTo>
                    <a:pt x="124599" y="60833"/>
                  </a:lnTo>
                  <a:lnTo>
                    <a:pt x="125628" y="60706"/>
                  </a:lnTo>
                  <a:lnTo>
                    <a:pt x="127660" y="60325"/>
                  </a:lnTo>
                  <a:lnTo>
                    <a:pt x="129514" y="59944"/>
                  </a:lnTo>
                  <a:lnTo>
                    <a:pt x="129514" y="58585"/>
                  </a:lnTo>
                  <a:lnTo>
                    <a:pt x="127063" y="59436"/>
                  </a:lnTo>
                  <a:lnTo>
                    <a:pt x="122732" y="59309"/>
                  </a:lnTo>
                  <a:lnTo>
                    <a:pt x="121920" y="58674"/>
                  </a:lnTo>
                  <a:lnTo>
                    <a:pt x="120637" y="57658"/>
                  </a:lnTo>
                  <a:lnTo>
                    <a:pt x="119672" y="56896"/>
                  </a:lnTo>
                  <a:lnTo>
                    <a:pt x="119773" y="56388"/>
                  </a:lnTo>
                  <a:lnTo>
                    <a:pt x="120256" y="55626"/>
                  </a:lnTo>
                  <a:lnTo>
                    <a:pt x="123304" y="51181"/>
                  </a:lnTo>
                  <a:lnTo>
                    <a:pt x="128219" y="49911"/>
                  </a:lnTo>
                  <a:lnTo>
                    <a:pt x="128498" y="50165"/>
                  </a:lnTo>
                  <a:lnTo>
                    <a:pt x="129311" y="51181"/>
                  </a:lnTo>
                  <a:lnTo>
                    <a:pt x="129806" y="52324"/>
                  </a:lnTo>
                  <a:lnTo>
                    <a:pt x="130733" y="54864"/>
                  </a:lnTo>
                  <a:lnTo>
                    <a:pt x="131203" y="57912"/>
                  </a:lnTo>
                  <a:lnTo>
                    <a:pt x="131203" y="50419"/>
                  </a:lnTo>
                  <a:lnTo>
                    <a:pt x="130822" y="49911"/>
                  </a:lnTo>
                  <a:lnTo>
                    <a:pt x="130543" y="49530"/>
                  </a:lnTo>
                  <a:lnTo>
                    <a:pt x="133426" y="49276"/>
                  </a:lnTo>
                  <a:lnTo>
                    <a:pt x="134531" y="48641"/>
                  </a:lnTo>
                  <a:lnTo>
                    <a:pt x="135191" y="48260"/>
                  </a:lnTo>
                  <a:lnTo>
                    <a:pt x="132702" y="48387"/>
                  </a:lnTo>
                  <a:lnTo>
                    <a:pt x="129768" y="48641"/>
                  </a:lnTo>
                  <a:lnTo>
                    <a:pt x="129222" y="48133"/>
                  </a:lnTo>
                  <a:lnTo>
                    <a:pt x="127457" y="46482"/>
                  </a:lnTo>
                  <a:lnTo>
                    <a:pt x="124294" y="46355"/>
                  </a:lnTo>
                  <a:lnTo>
                    <a:pt x="121069" y="48641"/>
                  </a:lnTo>
                  <a:lnTo>
                    <a:pt x="121196" y="48895"/>
                  </a:lnTo>
                  <a:lnTo>
                    <a:pt x="120967" y="49123"/>
                  </a:lnTo>
                  <a:lnTo>
                    <a:pt x="122275" y="49403"/>
                  </a:lnTo>
                  <a:lnTo>
                    <a:pt x="123990" y="48133"/>
                  </a:lnTo>
                  <a:lnTo>
                    <a:pt x="125793" y="48514"/>
                  </a:lnTo>
                  <a:lnTo>
                    <a:pt x="127165" y="49276"/>
                  </a:lnTo>
                  <a:lnTo>
                    <a:pt x="125666" y="49657"/>
                  </a:lnTo>
                  <a:lnTo>
                    <a:pt x="124218" y="50292"/>
                  </a:lnTo>
                  <a:lnTo>
                    <a:pt x="121424" y="51943"/>
                  </a:lnTo>
                  <a:lnTo>
                    <a:pt x="118541" y="55626"/>
                  </a:lnTo>
                  <a:lnTo>
                    <a:pt x="117652" y="54356"/>
                  </a:lnTo>
                  <a:lnTo>
                    <a:pt x="117360" y="53594"/>
                  </a:lnTo>
                  <a:lnTo>
                    <a:pt x="117360" y="56896"/>
                  </a:lnTo>
                  <a:lnTo>
                    <a:pt x="116687" y="56756"/>
                  </a:lnTo>
                  <a:lnTo>
                    <a:pt x="116687" y="58039"/>
                  </a:lnTo>
                  <a:lnTo>
                    <a:pt x="115074" y="60071"/>
                  </a:lnTo>
                  <a:lnTo>
                    <a:pt x="114719" y="60071"/>
                  </a:lnTo>
                  <a:lnTo>
                    <a:pt x="114338" y="60198"/>
                  </a:lnTo>
                  <a:lnTo>
                    <a:pt x="113284" y="60706"/>
                  </a:lnTo>
                  <a:lnTo>
                    <a:pt x="113347" y="61214"/>
                  </a:lnTo>
                  <a:lnTo>
                    <a:pt x="113677" y="61468"/>
                  </a:lnTo>
                  <a:lnTo>
                    <a:pt x="112801" y="62293"/>
                  </a:lnTo>
                  <a:lnTo>
                    <a:pt x="112191" y="61252"/>
                  </a:lnTo>
                  <a:lnTo>
                    <a:pt x="111937" y="60198"/>
                  </a:lnTo>
                  <a:lnTo>
                    <a:pt x="114046" y="60198"/>
                  </a:lnTo>
                  <a:lnTo>
                    <a:pt x="114300" y="59817"/>
                  </a:lnTo>
                  <a:lnTo>
                    <a:pt x="115049" y="58674"/>
                  </a:lnTo>
                  <a:lnTo>
                    <a:pt x="112483" y="58674"/>
                  </a:lnTo>
                  <a:lnTo>
                    <a:pt x="111887" y="58547"/>
                  </a:lnTo>
                  <a:lnTo>
                    <a:pt x="112979" y="58039"/>
                  </a:lnTo>
                  <a:lnTo>
                    <a:pt x="113525" y="57785"/>
                  </a:lnTo>
                  <a:lnTo>
                    <a:pt x="115125" y="57658"/>
                  </a:lnTo>
                  <a:lnTo>
                    <a:pt x="116687" y="58039"/>
                  </a:lnTo>
                  <a:lnTo>
                    <a:pt x="116687" y="56756"/>
                  </a:lnTo>
                  <a:lnTo>
                    <a:pt x="114960" y="56388"/>
                  </a:lnTo>
                  <a:lnTo>
                    <a:pt x="112636" y="56769"/>
                  </a:lnTo>
                  <a:lnTo>
                    <a:pt x="111798" y="57264"/>
                  </a:lnTo>
                  <a:lnTo>
                    <a:pt x="111798" y="63233"/>
                  </a:lnTo>
                  <a:lnTo>
                    <a:pt x="110972" y="64008"/>
                  </a:lnTo>
                  <a:lnTo>
                    <a:pt x="107962" y="64897"/>
                  </a:lnTo>
                  <a:lnTo>
                    <a:pt x="105156" y="62077"/>
                  </a:lnTo>
                  <a:lnTo>
                    <a:pt x="105156" y="65151"/>
                  </a:lnTo>
                  <a:lnTo>
                    <a:pt x="104279" y="68326"/>
                  </a:lnTo>
                  <a:lnTo>
                    <a:pt x="103670" y="69850"/>
                  </a:lnTo>
                  <a:lnTo>
                    <a:pt x="103085" y="70612"/>
                  </a:lnTo>
                  <a:lnTo>
                    <a:pt x="102755" y="70358"/>
                  </a:lnTo>
                  <a:lnTo>
                    <a:pt x="101752" y="69799"/>
                  </a:lnTo>
                  <a:lnTo>
                    <a:pt x="101752" y="72390"/>
                  </a:lnTo>
                  <a:lnTo>
                    <a:pt x="100241" y="74168"/>
                  </a:lnTo>
                  <a:lnTo>
                    <a:pt x="99707" y="74333"/>
                  </a:lnTo>
                  <a:lnTo>
                    <a:pt x="99606" y="73837"/>
                  </a:lnTo>
                  <a:lnTo>
                    <a:pt x="99479" y="73215"/>
                  </a:lnTo>
                  <a:lnTo>
                    <a:pt x="98539" y="73672"/>
                  </a:lnTo>
                  <a:lnTo>
                    <a:pt x="97536" y="73837"/>
                  </a:lnTo>
                  <a:lnTo>
                    <a:pt x="96507" y="73748"/>
                  </a:lnTo>
                  <a:lnTo>
                    <a:pt x="96659" y="74002"/>
                  </a:lnTo>
                  <a:lnTo>
                    <a:pt x="96443" y="73914"/>
                  </a:lnTo>
                  <a:lnTo>
                    <a:pt x="95072" y="73406"/>
                  </a:lnTo>
                  <a:lnTo>
                    <a:pt x="94589" y="73152"/>
                  </a:lnTo>
                  <a:lnTo>
                    <a:pt x="94107" y="72390"/>
                  </a:lnTo>
                  <a:lnTo>
                    <a:pt x="94195" y="71882"/>
                  </a:lnTo>
                  <a:lnTo>
                    <a:pt x="94424" y="71374"/>
                  </a:lnTo>
                  <a:lnTo>
                    <a:pt x="94907" y="71653"/>
                  </a:lnTo>
                  <a:lnTo>
                    <a:pt x="95338" y="71856"/>
                  </a:lnTo>
                  <a:lnTo>
                    <a:pt x="95554" y="72224"/>
                  </a:lnTo>
                  <a:lnTo>
                    <a:pt x="96342" y="72021"/>
                  </a:lnTo>
                  <a:lnTo>
                    <a:pt x="96951" y="72110"/>
                  </a:lnTo>
                  <a:lnTo>
                    <a:pt x="96964" y="72428"/>
                  </a:lnTo>
                  <a:lnTo>
                    <a:pt x="96888" y="72567"/>
                  </a:lnTo>
                  <a:lnTo>
                    <a:pt x="97243" y="72517"/>
                  </a:lnTo>
                  <a:lnTo>
                    <a:pt x="97599" y="72428"/>
                  </a:lnTo>
                  <a:lnTo>
                    <a:pt x="97942" y="72263"/>
                  </a:lnTo>
                  <a:lnTo>
                    <a:pt x="98958" y="72390"/>
                  </a:lnTo>
                  <a:lnTo>
                    <a:pt x="98793" y="72059"/>
                  </a:lnTo>
                  <a:lnTo>
                    <a:pt x="99047" y="71958"/>
                  </a:lnTo>
                  <a:lnTo>
                    <a:pt x="99491" y="71691"/>
                  </a:lnTo>
                  <a:lnTo>
                    <a:pt x="99720" y="70751"/>
                  </a:lnTo>
                  <a:lnTo>
                    <a:pt x="99860" y="70624"/>
                  </a:lnTo>
                  <a:lnTo>
                    <a:pt x="101714" y="72136"/>
                  </a:lnTo>
                  <a:lnTo>
                    <a:pt x="101752" y="72390"/>
                  </a:lnTo>
                  <a:lnTo>
                    <a:pt x="101752" y="69799"/>
                  </a:lnTo>
                  <a:lnTo>
                    <a:pt x="101346" y="69557"/>
                  </a:lnTo>
                  <a:lnTo>
                    <a:pt x="101600" y="69037"/>
                  </a:lnTo>
                  <a:lnTo>
                    <a:pt x="101727" y="68338"/>
                  </a:lnTo>
                  <a:lnTo>
                    <a:pt x="101777" y="67792"/>
                  </a:lnTo>
                  <a:lnTo>
                    <a:pt x="101498" y="66852"/>
                  </a:lnTo>
                  <a:lnTo>
                    <a:pt x="94754" y="66852"/>
                  </a:lnTo>
                  <a:lnTo>
                    <a:pt x="93599" y="66789"/>
                  </a:lnTo>
                  <a:lnTo>
                    <a:pt x="93599" y="70739"/>
                  </a:lnTo>
                  <a:lnTo>
                    <a:pt x="93446" y="70739"/>
                  </a:lnTo>
                  <a:lnTo>
                    <a:pt x="93294" y="70358"/>
                  </a:lnTo>
                  <a:lnTo>
                    <a:pt x="93599" y="70739"/>
                  </a:lnTo>
                  <a:lnTo>
                    <a:pt x="93599" y="66789"/>
                  </a:lnTo>
                  <a:lnTo>
                    <a:pt x="93014" y="66751"/>
                  </a:lnTo>
                  <a:lnTo>
                    <a:pt x="92532" y="65278"/>
                  </a:lnTo>
                  <a:lnTo>
                    <a:pt x="92494" y="65151"/>
                  </a:lnTo>
                  <a:lnTo>
                    <a:pt x="91859" y="64389"/>
                  </a:lnTo>
                  <a:lnTo>
                    <a:pt x="91084" y="63881"/>
                  </a:lnTo>
                  <a:lnTo>
                    <a:pt x="91630" y="63373"/>
                  </a:lnTo>
                  <a:lnTo>
                    <a:pt x="93802" y="61341"/>
                  </a:lnTo>
                  <a:lnTo>
                    <a:pt x="83959" y="61087"/>
                  </a:lnTo>
                  <a:lnTo>
                    <a:pt x="82245" y="62230"/>
                  </a:lnTo>
                  <a:lnTo>
                    <a:pt x="86106" y="62357"/>
                  </a:lnTo>
                  <a:lnTo>
                    <a:pt x="89382" y="62357"/>
                  </a:lnTo>
                  <a:lnTo>
                    <a:pt x="92176" y="61341"/>
                  </a:lnTo>
                  <a:lnTo>
                    <a:pt x="91427" y="61976"/>
                  </a:lnTo>
                  <a:lnTo>
                    <a:pt x="89966" y="63373"/>
                  </a:lnTo>
                  <a:lnTo>
                    <a:pt x="88633" y="63119"/>
                  </a:lnTo>
                  <a:lnTo>
                    <a:pt x="86995" y="63119"/>
                  </a:lnTo>
                  <a:lnTo>
                    <a:pt x="85775" y="64516"/>
                  </a:lnTo>
                  <a:lnTo>
                    <a:pt x="87655" y="64516"/>
                  </a:lnTo>
                  <a:lnTo>
                    <a:pt x="88506" y="64770"/>
                  </a:lnTo>
                  <a:lnTo>
                    <a:pt x="87274" y="65913"/>
                  </a:lnTo>
                  <a:lnTo>
                    <a:pt x="86677" y="66344"/>
                  </a:lnTo>
                  <a:lnTo>
                    <a:pt x="84124" y="66179"/>
                  </a:lnTo>
                  <a:lnTo>
                    <a:pt x="84112" y="69291"/>
                  </a:lnTo>
                  <a:lnTo>
                    <a:pt x="83146" y="69977"/>
                  </a:lnTo>
                  <a:lnTo>
                    <a:pt x="82702" y="70231"/>
                  </a:lnTo>
                  <a:lnTo>
                    <a:pt x="79959" y="70485"/>
                  </a:lnTo>
                  <a:lnTo>
                    <a:pt x="79654" y="69837"/>
                  </a:lnTo>
                  <a:lnTo>
                    <a:pt x="80632" y="70243"/>
                  </a:lnTo>
                  <a:lnTo>
                    <a:pt x="81927" y="69723"/>
                  </a:lnTo>
                  <a:lnTo>
                    <a:pt x="82702" y="69329"/>
                  </a:lnTo>
                  <a:lnTo>
                    <a:pt x="83566" y="68821"/>
                  </a:lnTo>
                  <a:lnTo>
                    <a:pt x="84112" y="69291"/>
                  </a:lnTo>
                  <a:lnTo>
                    <a:pt x="84112" y="66179"/>
                  </a:lnTo>
                  <a:lnTo>
                    <a:pt x="79387" y="62369"/>
                  </a:lnTo>
                  <a:lnTo>
                    <a:pt x="80746" y="62103"/>
                  </a:lnTo>
                  <a:lnTo>
                    <a:pt x="82791" y="61595"/>
                  </a:lnTo>
                  <a:lnTo>
                    <a:pt x="82931" y="61468"/>
                  </a:lnTo>
                  <a:lnTo>
                    <a:pt x="83794" y="60706"/>
                  </a:lnTo>
                  <a:lnTo>
                    <a:pt x="81889" y="61214"/>
                  </a:lnTo>
                  <a:lnTo>
                    <a:pt x="80162" y="61468"/>
                  </a:lnTo>
                  <a:lnTo>
                    <a:pt x="78092" y="61468"/>
                  </a:lnTo>
                  <a:lnTo>
                    <a:pt x="78663" y="61214"/>
                  </a:lnTo>
                  <a:lnTo>
                    <a:pt x="79921" y="60071"/>
                  </a:lnTo>
                  <a:lnTo>
                    <a:pt x="79971" y="59944"/>
                  </a:lnTo>
                  <a:lnTo>
                    <a:pt x="82156" y="59258"/>
                  </a:lnTo>
                  <a:lnTo>
                    <a:pt x="82334" y="59093"/>
                  </a:lnTo>
                  <a:lnTo>
                    <a:pt x="83070" y="59563"/>
                  </a:lnTo>
                  <a:lnTo>
                    <a:pt x="86436" y="60198"/>
                  </a:lnTo>
                  <a:lnTo>
                    <a:pt x="88087" y="58801"/>
                  </a:lnTo>
                  <a:lnTo>
                    <a:pt x="91249" y="56134"/>
                  </a:lnTo>
                  <a:lnTo>
                    <a:pt x="92036" y="53848"/>
                  </a:lnTo>
                  <a:lnTo>
                    <a:pt x="91960" y="52197"/>
                  </a:lnTo>
                  <a:lnTo>
                    <a:pt x="92075" y="51054"/>
                  </a:lnTo>
                  <a:lnTo>
                    <a:pt x="92176" y="50927"/>
                  </a:lnTo>
                  <a:lnTo>
                    <a:pt x="92290" y="50546"/>
                  </a:lnTo>
                  <a:lnTo>
                    <a:pt x="91808" y="50419"/>
                  </a:lnTo>
                  <a:lnTo>
                    <a:pt x="91732" y="50038"/>
                  </a:lnTo>
                  <a:lnTo>
                    <a:pt x="91617" y="49403"/>
                  </a:lnTo>
                  <a:lnTo>
                    <a:pt x="91262" y="48514"/>
                  </a:lnTo>
                  <a:lnTo>
                    <a:pt x="90716" y="47625"/>
                  </a:lnTo>
                  <a:lnTo>
                    <a:pt x="92837" y="49149"/>
                  </a:lnTo>
                  <a:lnTo>
                    <a:pt x="95465" y="51562"/>
                  </a:lnTo>
                  <a:lnTo>
                    <a:pt x="96304" y="53213"/>
                  </a:lnTo>
                  <a:lnTo>
                    <a:pt x="96431" y="53848"/>
                  </a:lnTo>
                  <a:lnTo>
                    <a:pt x="94691" y="60515"/>
                  </a:lnTo>
                  <a:lnTo>
                    <a:pt x="96253" y="59055"/>
                  </a:lnTo>
                  <a:lnTo>
                    <a:pt x="101117" y="59182"/>
                  </a:lnTo>
                  <a:lnTo>
                    <a:pt x="100838" y="61341"/>
                  </a:lnTo>
                  <a:lnTo>
                    <a:pt x="104216" y="64516"/>
                  </a:lnTo>
                  <a:lnTo>
                    <a:pt x="104673" y="64897"/>
                  </a:lnTo>
                  <a:lnTo>
                    <a:pt x="105156" y="65151"/>
                  </a:lnTo>
                  <a:lnTo>
                    <a:pt x="105156" y="62077"/>
                  </a:lnTo>
                  <a:lnTo>
                    <a:pt x="102412" y="59309"/>
                  </a:lnTo>
                  <a:lnTo>
                    <a:pt x="102298" y="59055"/>
                  </a:lnTo>
                  <a:lnTo>
                    <a:pt x="102336" y="58293"/>
                  </a:lnTo>
                  <a:lnTo>
                    <a:pt x="102298" y="58127"/>
                  </a:lnTo>
                  <a:lnTo>
                    <a:pt x="102463" y="58204"/>
                  </a:lnTo>
                  <a:lnTo>
                    <a:pt x="102920" y="58420"/>
                  </a:lnTo>
                  <a:lnTo>
                    <a:pt x="105371" y="59842"/>
                  </a:lnTo>
                  <a:lnTo>
                    <a:pt x="106921" y="60858"/>
                  </a:lnTo>
                  <a:lnTo>
                    <a:pt x="107696" y="62496"/>
                  </a:lnTo>
                  <a:lnTo>
                    <a:pt x="108127" y="61785"/>
                  </a:lnTo>
                  <a:lnTo>
                    <a:pt x="109778" y="61633"/>
                  </a:lnTo>
                  <a:lnTo>
                    <a:pt x="109588" y="62712"/>
                  </a:lnTo>
                  <a:lnTo>
                    <a:pt x="109601" y="62865"/>
                  </a:lnTo>
                  <a:lnTo>
                    <a:pt x="109651" y="63030"/>
                  </a:lnTo>
                  <a:lnTo>
                    <a:pt x="110528" y="62522"/>
                  </a:lnTo>
                  <a:lnTo>
                    <a:pt x="111798" y="63233"/>
                  </a:lnTo>
                  <a:lnTo>
                    <a:pt x="111798" y="57264"/>
                  </a:lnTo>
                  <a:lnTo>
                    <a:pt x="110439" y="58039"/>
                  </a:lnTo>
                  <a:lnTo>
                    <a:pt x="108089" y="57023"/>
                  </a:lnTo>
                  <a:lnTo>
                    <a:pt x="107213" y="56642"/>
                  </a:lnTo>
                  <a:lnTo>
                    <a:pt x="105829" y="53086"/>
                  </a:lnTo>
                  <a:lnTo>
                    <a:pt x="114173" y="53340"/>
                  </a:lnTo>
                  <a:lnTo>
                    <a:pt x="115443" y="53975"/>
                  </a:lnTo>
                  <a:lnTo>
                    <a:pt x="117360" y="56896"/>
                  </a:lnTo>
                  <a:lnTo>
                    <a:pt x="117360" y="53594"/>
                  </a:lnTo>
                  <a:lnTo>
                    <a:pt x="117170" y="53086"/>
                  </a:lnTo>
                  <a:lnTo>
                    <a:pt x="117030" y="52705"/>
                  </a:lnTo>
                  <a:lnTo>
                    <a:pt x="116065" y="52070"/>
                  </a:lnTo>
                  <a:lnTo>
                    <a:pt x="115684" y="51816"/>
                  </a:lnTo>
                  <a:lnTo>
                    <a:pt x="117894" y="51181"/>
                  </a:lnTo>
                  <a:lnTo>
                    <a:pt x="119214" y="50800"/>
                  </a:lnTo>
                  <a:lnTo>
                    <a:pt x="120967" y="49123"/>
                  </a:lnTo>
                  <a:lnTo>
                    <a:pt x="120980" y="48704"/>
                  </a:lnTo>
                  <a:lnTo>
                    <a:pt x="119684" y="47498"/>
                  </a:lnTo>
                  <a:lnTo>
                    <a:pt x="117767" y="45720"/>
                  </a:lnTo>
                  <a:lnTo>
                    <a:pt x="118872" y="44831"/>
                  </a:lnTo>
                  <a:lnTo>
                    <a:pt x="119976" y="43942"/>
                  </a:lnTo>
                  <a:lnTo>
                    <a:pt x="122732" y="43815"/>
                  </a:lnTo>
                  <a:lnTo>
                    <a:pt x="125755" y="44323"/>
                  </a:lnTo>
                  <a:lnTo>
                    <a:pt x="126453" y="44704"/>
                  </a:lnTo>
                  <a:lnTo>
                    <a:pt x="128828" y="45466"/>
                  </a:lnTo>
                  <a:lnTo>
                    <a:pt x="130670" y="45847"/>
                  </a:lnTo>
                  <a:lnTo>
                    <a:pt x="133997" y="47117"/>
                  </a:lnTo>
                  <a:lnTo>
                    <a:pt x="137414" y="48768"/>
                  </a:lnTo>
                  <a:lnTo>
                    <a:pt x="140589" y="49911"/>
                  </a:lnTo>
                  <a:lnTo>
                    <a:pt x="140589" y="47917"/>
                  </a:lnTo>
                  <a:lnTo>
                    <a:pt x="138353" y="47244"/>
                  </a:lnTo>
                  <a:lnTo>
                    <a:pt x="140144" y="47498"/>
                  </a:lnTo>
                  <a:lnTo>
                    <a:pt x="141833" y="47879"/>
                  </a:lnTo>
                  <a:lnTo>
                    <a:pt x="143751" y="48133"/>
                  </a:lnTo>
                  <a:lnTo>
                    <a:pt x="143751" y="46278"/>
                  </a:lnTo>
                  <a:lnTo>
                    <a:pt x="141274" y="45974"/>
                  </a:lnTo>
                  <a:lnTo>
                    <a:pt x="140144" y="45783"/>
                  </a:lnTo>
                  <a:lnTo>
                    <a:pt x="139560" y="47117"/>
                  </a:lnTo>
                  <a:lnTo>
                    <a:pt x="136398" y="44958"/>
                  </a:lnTo>
                  <a:lnTo>
                    <a:pt x="134823" y="43878"/>
                  </a:lnTo>
                  <a:lnTo>
                    <a:pt x="134823" y="44958"/>
                  </a:lnTo>
                  <a:lnTo>
                    <a:pt x="131927" y="44577"/>
                  </a:lnTo>
                  <a:lnTo>
                    <a:pt x="130086" y="43815"/>
                  </a:lnTo>
                  <a:lnTo>
                    <a:pt x="129476" y="43561"/>
                  </a:lnTo>
                  <a:lnTo>
                    <a:pt x="128206" y="43180"/>
                  </a:lnTo>
                  <a:lnTo>
                    <a:pt x="127533" y="42418"/>
                  </a:lnTo>
                  <a:lnTo>
                    <a:pt x="127419" y="41783"/>
                  </a:lnTo>
                  <a:lnTo>
                    <a:pt x="127508" y="39243"/>
                  </a:lnTo>
                  <a:lnTo>
                    <a:pt x="127723" y="38989"/>
                  </a:lnTo>
                  <a:lnTo>
                    <a:pt x="127812" y="36830"/>
                  </a:lnTo>
                  <a:lnTo>
                    <a:pt x="127787" y="34544"/>
                  </a:lnTo>
                  <a:lnTo>
                    <a:pt x="127469" y="34290"/>
                  </a:lnTo>
                  <a:lnTo>
                    <a:pt x="126657" y="33655"/>
                  </a:lnTo>
                  <a:lnTo>
                    <a:pt x="126568" y="38100"/>
                  </a:lnTo>
                  <a:lnTo>
                    <a:pt x="125133" y="39497"/>
                  </a:lnTo>
                  <a:lnTo>
                    <a:pt x="124320" y="40640"/>
                  </a:lnTo>
                  <a:lnTo>
                    <a:pt x="124193" y="41275"/>
                  </a:lnTo>
                  <a:lnTo>
                    <a:pt x="124079" y="41402"/>
                  </a:lnTo>
                  <a:lnTo>
                    <a:pt x="123990" y="41783"/>
                  </a:lnTo>
                  <a:lnTo>
                    <a:pt x="124117" y="42545"/>
                  </a:lnTo>
                  <a:lnTo>
                    <a:pt x="121310" y="42545"/>
                  </a:lnTo>
                  <a:lnTo>
                    <a:pt x="118770" y="43307"/>
                  </a:lnTo>
                  <a:lnTo>
                    <a:pt x="116751" y="44805"/>
                  </a:lnTo>
                  <a:lnTo>
                    <a:pt x="116751" y="49403"/>
                  </a:lnTo>
                  <a:lnTo>
                    <a:pt x="116636" y="50165"/>
                  </a:lnTo>
                  <a:lnTo>
                    <a:pt x="114350" y="51181"/>
                  </a:lnTo>
                  <a:lnTo>
                    <a:pt x="111912" y="50292"/>
                  </a:lnTo>
                  <a:lnTo>
                    <a:pt x="109296" y="51054"/>
                  </a:lnTo>
                  <a:lnTo>
                    <a:pt x="106934" y="52070"/>
                  </a:lnTo>
                  <a:lnTo>
                    <a:pt x="105892" y="52070"/>
                  </a:lnTo>
                  <a:lnTo>
                    <a:pt x="103822" y="51816"/>
                  </a:lnTo>
                  <a:lnTo>
                    <a:pt x="103276" y="51816"/>
                  </a:lnTo>
                  <a:lnTo>
                    <a:pt x="101523" y="53086"/>
                  </a:lnTo>
                  <a:lnTo>
                    <a:pt x="103111" y="53213"/>
                  </a:lnTo>
                  <a:lnTo>
                    <a:pt x="104736" y="53213"/>
                  </a:lnTo>
                  <a:lnTo>
                    <a:pt x="102844" y="54381"/>
                  </a:lnTo>
                  <a:lnTo>
                    <a:pt x="102844" y="58013"/>
                  </a:lnTo>
                  <a:lnTo>
                    <a:pt x="102285" y="57988"/>
                  </a:lnTo>
                  <a:lnTo>
                    <a:pt x="102235" y="57670"/>
                  </a:lnTo>
                  <a:lnTo>
                    <a:pt x="102362" y="57734"/>
                  </a:lnTo>
                  <a:lnTo>
                    <a:pt x="102387" y="57023"/>
                  </a:lnTo>
                  <a:lnTo>
                    <a:pt x="102463" y="57785"/>
                  </a:lnTo>
                  <a:lnTo>
                    <a:pt x="102844" y="58013"/>
                  </a:lnTo>
                  <a:lnTo>
                    <a:pt x="102844" y="54381"/>
                  </a:lnTo>
                  <a:lnTo>
                    <a:pt x="99783" y="56261"/>
                  </a:lnTo>
                  <a:lnTo>
                    <a:pt x="101346" y="57150"/>
                  </a:lnTo>
                  <a:lnTo>
                    <a:pt x="98171" y="57531"/>
                  </a:lnTo>
                  <a:lnTo>
                    <a:pt x="96405" y="58293"/>
                  </a:lnTo>
                  <a:lnTo>
                    <a:pt x="96748" y="57912"/>
                  </a:lnTo>
                  <a:lnTo>
                    <a:pt x="97066" y="57404"/>
                  </a:lnTo>
                  <a:lnTo>
                    <a:pt x="99771" y="51816"/>
                  </a:lnTo>
                  <a:lnTo>
                    <a:pt x="99783" y="51562"/>
                  </a:lnTo>
                  <a:lnTo>
                    <a:pt x="99936" y="51460"/>
                  </a:lnTo>
                  <a:lnTo>
                    <a:pt x="99974" y="51689"/>
                  </a:lnTo>
                  <a:lnTo>
                    <a:pt x="100888" y="52324"/>
                  </a:lnTo>
                  <a:lnTo>
                    <a:pt x="102692" y="51409"/>
                  </a:lnTo>
                  <a:lnTo>
                    <a:pt x="97866" y="48006"/>
                  </a:lnTo>
                  <a:lnTo>
                    <a:pt x="96596" y="48755"/>
                  </a:lnTo>
                  <a:lnTo>
                    <a:pt x="96507" y="48895"/>
                  </a:lnTo>
                  <a:lnTo>
                    <a:pt x="99199" y="50634"/>
                  </a:lnTo>
                  <a:lnTo>
                    <a:pt x="96431" y="48856"/>
                  </a:lnTo>
                  <a:lnTo>
                    <a:pt x="96278" y="48755"/>
                  </a:lnTo>
                  <a:lnTo>
                    <a:pt x="94526" y="47625"/>
                  </a:lnTo>
                  <a:lnTo>
                    <a:pt x="94132" y="47371"/>
                  </a:lnTo>
                  <a:lnTo>
                    <a:pt x="92405" y="46482"/>
                  </a:lnTo>
                  <a:lnTo>
                    <a:pt x="89916" y="45212"/>
                  </a:lnTo>
                  <a:lnTo>
                    <a:pt x="89916" y="53213"/>
                  </a:lnTo>
                  <a:lnTo>
                    <a:pt x="88646" y="57404"/>
                  </a:lnTo>
                  <a:lnTo>
                    <a:pt x="84366" y="58801"/>
                  </a:lnTo>
                  <a:lnTo>
                    <a:pt x="83350" y="58166"/>
                  </a:lnTo>
                  <a:lnTo>
                    <a:pt x="83718" y="57823"/>
                  </a:lnTo>
                  <a:lnTo>
                    <a:pt x="83527" y="55778"/>
                  </a:lnTo>
                  <a:lnTo>
                    <a:pt x="81889" y="53809"/>
                  </a:lnTo>
                  <a:lnTo>
                    <a:pt x="80645" y="53428"/>
                  </a:lnTo>
                  <a:lnTo>
                    <a:pt x="79857" y="53873"/>
                  </a:lnTo>
                  <a:lnTo>
                    <a:pt x="79832" y="54432"/>
                  </a:lnTo>
                  <a:lnTo>
                    <a:pt x="79832" y="55105"/>
                  </a:lnTo>
                  <a:lnTo>
                    <a:pt x="79832" y="55257"/>
                  </a:lnTo>
                  <a:lnTo>
                    <a:pt x="79502" y="54737"/>
                  </a:lnTo>
                  <a:lnTo>
                    <a:pt x="79832" y="54432"/>
                  </a:lnTo>
                  <a:lnTo>
                    <a:pt x="79832" y="53835"/>
                  </a:lnTo>
                  <a:lnTo>
                    <a:pt x="79514" y="53213"/>
                  </a:lnTo>
                  <a:lnTo>
                    <a:pt x="79133" y="52832"/>
                  </a:lnTo>
                  <a:lnTo>
                    <a:pt x="78867" y="52438"/>
                  </a:lnTo>
                  <a:lnTo>
                    <a:pt x="78867" y="53086"/>
                  </a:lnTo>
                  <a:lnTo>
                    <a:pt x="78435" y="53771"/>
                  </a:lnTo>
                  <a:lnTo>
                    <a:pt x="78435" y="59436"/>
                  </a:lnTo>
                  <a:lnTo>
                    <a:pt x="77736" y="60833"/>
                  </a:lnTo>
                  <a:lnTo>
                    <a:pt x="77177" y="61341"/>
                  </a:lnTo>
                  <a:lnTo>
                    <a:pt x="76873" y="61595"/>
                  </a:lnTo>
                  <a:lnTo>
                    <a:pt x="76225" y="61595"/>
                  </a:lnTo>
                  <a:lnTo>
                    <a:pt x="76225" y="72009"/>
                  </a:lnTo>
                  <a:lnTo>
                    <a:pt x="74904" y="73660"/>
                  </a:lnTo>
                  <a:lnTo>
                    <a:pt x="72771" y="74168"/>
                  </a:lnTo>
                  <a:lnTo>
                    <a:pt x="71437" y="72517"/>
                  </a:lnTo>
                  <a:lnTo>
                    <a:pt x="70866" y="71247"/>
                  </a:lnTo>
                  <a:lnTo>
                    <a:pt x="70523" y="70485"/>
                  </a:lnTo>
                  <a:lnTo>
                    <a:pt x="70408" y="69977"/>
                  </a:lnTo>
                  <a:lnTo>
                    <a:pt x="70078" y="68072"/>
                  </a:lnTo>
                  <a:lnTo>
                    <a:pt x="70370" y="68135"/>
                  </a:lnTo>
                  <a:lnTo>
                    <a:pt x="70612" y="69786"/>
                  </a:lnTo>
                  <a:lnTo>
                    <a:pt x="73012" y="72428"/>
                  </a:lnTo>
                  <a:lnTo>
                    <a:pt x="76085" y="71602"/>
                  </a:lnTo>
                  <a:lnTo>
                    <a:pt x="76200" y="71755"/>
                  </a:lnTo>
                  <a:lnTo>
                    <a:pt x="76225" y="72009"/>
                  </a:lnTo>
                  <a:lnTo>
                    <a:pt x="76225" y="61595"/>
                  </a:lnTo>
                  <a:lnTo>
                    <a:pt x="75514" y="61595"/>
                  </a:lnTo>
                  <a:lnTo>
                    <a:pt x="75514" y="62738"/>
                  </a:lnTo>
                  <a:lnTo>
                    <a:pt x="75057" y="63093"/>
                  </a:lnTo>
                  <a:lnTo>
                    <a:pt x="73456" y="63766"/>
                  </a:lnTo>
                  <a:lnTo>
                    <a:pt x="71755" y="64122"/>
                  </a:lnTo>
                  <a:lnTo>
                    <a:pt x="73317" y="66306"/>
                  </a:lnTo>
                  <a:lnTo>
                    <a:pt x="74396" y="66979"/>
                  </a:lnTo>
                  <a:lnTo>
                    <a:pt x="73977" y="66802"/>
                  </a:lnTo>
                  <a:lnTo>
                    <a:pt x="73660" y="66675"/>
                  </a:lnTo>
                  <a:lnTo>
                    <a:pt x="71666" y="66548"/>
                  </a:lnTo>
                  <a:lnTo>
                    <a:pt x="69926" y="65481"/>
                  </a:lnTo>
                  <a:lnTo>
                    <a:pt x="69926" y="66421"/>
                  </a:lnTo>
                  <a:lnTo>
                    <a:pt x="69926" y="65481"/>
                  </a:lnTo>
                  <a:lnTo>
                    <a:pt x="70015" y="63373"/>
                  </a:lnTo>
                  <a:lnTo>
                    <a:pt x="70053" y="63030"/>
                  </a:lnTo>
                  <a:lnTo>
                    <a:pt x="72758" y="63373"/>
                  </a:lnTo>
                  <a:lnTo>
                    <a:pt x="74828" y="62865"/>
                  </a:lnTo>
                  <a:lnTo>
                    <a:pt x="75349" y="62738"/>
                  </a:lnTo>
                  <a:lnTo>
                    <a:pt x="75514" y="62738"/>
                  </a:lnTo>
                  <a:lnTo>
                    <a:pt x="75514" y="61595"/>
                  </a:lnTo>
                  <a:lnTo>
                    <a:pt x="74358" y="61595"/>
                  </a:lnTo>
                  <a:lnTo>
                    <a:pt x="72986" y="61468"/>
                  </a:lnTo>
                  <a:lnTo>
                    <a:pt x="73253" y="61341"/>
                  </a:lnTo>
                  <a:lnTo>
                    <a:pt x="72034" y="60972"/>
                  </a:lnTo>
                  <a:lnTo>
                    <a:pt x="70954" y="60540"/>
                  </a:lnTo>
                  <a:lnTo>
                    <a:pt x="70408" y="60261"/>
                  </a:lnTo>
                  <a:lnTo>
                    <a:pt x="70688" y="60071"/>
                  </a:lnTo>
                  <a:lnTo>
                    <a:pt x="70764" y="59690"/>
                  </a:lnTo>
                  <a:lnTo>
                    <a:pt x="70840" y="59309"/>
                  </a:lnTo>
                  <a:lnTo>
                    <a:pt x="69723" y="59575"/>
                  </a:lnTo>
                  <a:lnTo>
                    <a:pt x="69723" y="62953"/>
                  </a:lnTo>
                  <a:lnTo>
                    <a:pt x="68097" y="63373"/>
                  </a:lnTo>
                  <a:lnTo>
                    <a:pt x="67995" y="64135"/>
                  </a:lnTo>
                  <a:lnTo>
                    <a:pt x="67868" y="66294"/>
                  </a:lnTo>
                  <a:lnTo>
                    <a:pt x="65582" y="66294"/>
                  </a:lnTo>
                  <a:lnTo>
                    <a:pt x="63271" y="66548"/>
                  </a:lnTo>
                  <a:lnTo>
                    <a:pt x="61404" y="66802"/>
                  </a:lnTo>
                  <a:lnTo>
                    <a:pt x="61480" y="66675"/>
                  </a:lnTo>
                  <a:lnTo>
                    <a:pt x="61696" y="66294"/>
                  </a:lnTo>
                  <a:lnTo>
                    <a:pt x="61925" y="65913"/>
                  </a:lnTo>
                  <a:lnTo>
                    <a:pt x="62382" y="65430"/>
                  </a:lnTo>
                  <a:lnTo>
                    <a:pt x="61861" y="65201"/>
                  </a:lnTo>
                  <a:lnTo>
                    <a:pt x="61798" y="64897"/>
                  </a:lnTo>
                  <a:lnTo>
                    <a:pt x="61772" y="64770"/>
                  </a:lnTo>
                  <a:lnTo>
                    <a:pt x="61137" y="64008"/>
                  </a:lnTo>
                  <a:lnTo>
                    <a:pt x="61696" y="63754"/>
                  </a:lnTo>
                  <a:lnTo>
                    <a:pt x="63106" y="63119"/>
                  </a:lnTo>
                  <a:lnTo>
                    <a:pt x="65925" y="61849"/>
                  </a:lnTo>
                  <a:lnTo>
                    <a:pt x="68160" y="61087"/>
                  </a:lnTo>
                  <a:lnTo>
                    <a:pt x="68338" y="61341"/>
                  </a:lnTo>
                  <a:lnTo>
                    <a:pt x="68719" y="61468"/>
                  </a:lnTo>
                  <a:lnTo>
                    <a:pt x="68135" y="61722"/>
                  </a:lnTo>
                  <a:lnTo>
                    <a:pt x="67475" y="62230"/>
                  </a:lnTo>
                  <a:lnTo>
                    <a:pt x="69723" y="62953"/>
                  </a:lnTo>
                  <a:lnTo>
                    <a:pt x="69723" y="59575"/>
                  </a:lnTo>
                  <a:lnTo>
                    <a:pt x="69329" y="59664"/>
                  </a:lnTo>
                  <a:lnTo>
                    <a:pt x="69875" y="59309"/>
                  </a:lnTo>
                  <a:lnTo>
                    <a:pt x="70624" y="58788"/>
                  </a:lnTo>
                  <a:lnTo>
                    <a:pt x="71107" y="59220"/>
                  </a:lnTo>
                  <a:lnTo>
                    <a:pt x="73025" y="59994"/>
                  </a:lnTo>
                  <a:lnTo>
                    <a:pt x="74980" y="60286"/>
                  </a:lnTo>
                  <a:lnTo>
                    <a:pt x="75628" y="59766"/>
                  </a:lnTo>
                  <a:lnTo>
                    <a:pt x="76212" y="59118"/>
                  </a:lnTo>
                  <a:lnTo>
                    <a:pt x="76695" y="58343"/>
                  </a:lnTo>
                  <a:lnTo>
                    <a:pt x="76542" y="57658"/>
                  </a:lnTo>
                  <a:lnTo>
                    <a:pt x="76492" y="56908"/>
                  </a:lnTo>
                  <a:lnTo>
                    <a:pt x="76568" y="56248"/>
                  </a:lnTo>
                  <a:lnTo>
                    <a:pt x="77279" y="56515"/>
                  </a:lnTo>
                  <a:lnTo>
                    <a:pt x="78371" y="58420"/>
                  </a:lnTo>
                  <a:lnTo>
                    <a:pt x="78435" y="59436"/>
                  </a:lnTo>
                  <a:lnTo>
                    <a:pt x="78435" y="53771"/>
                  </a:lnTo>
                  <a:lnTo>
                    <a:pt x="78219" y="54102"/>
                  </a:lnTo>
                  <a:lnTo>
                    <a:pt x="78168" y="54356"/>
                  </a:lnTo>
                  <a:lnTo>
                    <a:pt x="78384" y="55626"/>
                  </a:lnTo>
                  <a:lnTo>
                    <a:pt x="77050" y="54864"/>
                  </a:lnTo>
                  <a:lnTo>
                    <a:pt x="76835" y="54737"/>
                  </a:lnTo>
                  <a:lnTo>
                    <a:pt x="77343" y="53708"/>
                  </a:lnTo>
                  <a:lnTo>
                    <a:pt x="78130" y="52984"/>
                  </a:lnTo>
                  <a:lnTo>
                    <a:pt x="78867" y="53086"/>
                  </a:lnTo>
                  <a:lnTo>
                    <a:pt x="78867" y="52438"/>
                  </a:lnTo>
                  <a:lnTo>
                    <a:pt x="78625" y="52197"/>
                  </a:lnTo>
                  <a:lnTo>
                    <a:pt x="78460" y="52070"/>
                  </a:lnTo>
                  <a:lnTo>
                    <a:pt x="78117" y="51816"/>
                  </a:lnTo>
                  <a:lnTo>
                    <a:pt x="78041" y="51181"/>
                  </a:lnTo>
                  <a:lnTo>
                    <a:pt x="78409" y="50368"/>
                  </a:lnTo>
                  <a:lnTo>
                    <a:pt x="76314" y="49250"/>
                  </a:lnTo>
                  <a:lnTo>
                    <a:pt x="75996" y="48869"/>
                  </a:lnTo>
                  <a:lnTo>
                    <a:pt x="88480" y="51308"/>
                  </a:lnTo>
                  <a:lnTo>
                    <a:pt x="87439" y="51816"/>
                  </a:lnTo>
                  <a:lnTo>
                    <a:pt x="87833" y="52959"/>
                  </a:lnTo>
                  <a:lnTo>
                    <a:pt x="89865" y="52197"/>
                  </a:lnTo>
                  <a:lnTo>
                    <a:pt x="89916" y="53213"/>
                  </a:lnTo>
                  <a:lnTo>
                    <a:pt x="89916" y="45212"/>
                  </a:lnTo>
                  <a:lnTo>
                    <a:pt x="89560" y="45021"/>
                  </a:lnTo>
                  <a:lnTo>
                    <a:pt x="89560" y="50038"/>
                  </a:lnTo>
                  <a:lnTo>
                    <a:pt x="86499" y="49530"/>
                  </a:lnTo>
                  <a:lnTo>
                    <a:pt x="83197" y="49276"/>
                  </a:lnTo>
                  <a:lnTo>
                    <a:pt x="80467" y="48133"/>
                  </a:lnTo>
                  <a:lnTo>
                    <a:pt x="79654" y="47752"/>
                  </a:lnTo>
                  <a:lnTo>
                    <a:pt x="79514" y="47625"/>
                  </a:lnTo>
                  <a:lnTo>
                    <a:pt x="80670" y="47244"/>
                  </a:lnTo>
                  <a:lnTo>
                    <a:pt x="81927" y="47244"/>
                  </a:lnTo>
                  <a:lnTo>
                    <a:pt x="84035" y="47498"/>
                  </a:lnTo>
                  <a:lnTo>
                    <a:pt x="84759" y="47244"/>
                  </a:lnTo>
                  <a:lnTo>
                    <a:pt x="86944" y="46482"/>
                  </a:lnTo>
                  <a:lnTo>
                    <a:pt x="88773" y="47371"/>
                  </a:lnTo>
                  <a:lnTo>
                    <a:pt x="89560" y="50038"/>
                  </a:lnTo>
                  <a:lnTo>
                    <a:pt x="89560" y="45021"/>
                  </a:lnTo>
                  <a:lnTo>
                    <a:pt x="88950" y="44704"/>
                  </a:lnTo>
                  <a:lnTo>
                    <a:pt x="91821" y="43942"/>
                  </a:lnTo>
                  <a:lnTo>
                    <a:pt x="92773" y="43688"/>
                  </a:lnTo>
                  <a:lnTo>
                    <a:pt x="96634" y="43053"/>
                  </a:lnTo>
                  <a:lnTo>
                    <a:pt x="101117" y="42926"/>
                  </a:lnTo>
                  <a:lnTo>
                    <a:pt x="101396" y="42926"/>
                  </a:lnTo>
                  <a:lnTo>
                    <a:pt x="101536" y="43053"/>
                  </a:lnTo>
                  <a:lnTo>
                    <a:pt x="102235" y="43053"/>
                  </a:lnTo>
                  <a:lnTo>
                    <a:pt x="102730" y="42926"/>
                  </a:lnTo>
                  <a:lnTo>
                    <a:pt x="104584" y="42926"/>
                  </a:lnTo>
                  <a:lnTo>
                    <a:pt x="104673" y="43180"/>
                  </a:lnTo>
                  <a:lnTo>
                    <a:pt x="105270" y="45720"/>
                  </a:lnTo>
                  <a:lnTo>
                    <a:pt x="105359" y="46863"/>
                  </a:lnTo>
                  <a:lnTo>
                    <a:pt x="103644" y="50927"/>
                  </a:lnTo>
                  <a:lnTo>
                    <a:pt x="107670" y="48895"/>
                  </a:lnTo>
                  <a:lnTo>
                    <a:pt x="106781" y="43053"/>
                  </a:lnTo>
                  <a:lnTo>
                    <a:pt x="108343" y="43307"/>
                  </a:lnTo>
                  <a:lnTo>
                    <a:pt x="109842" y="43688"/>
                  </a:lnTo>
                  <a:lnTo>
                    <a:pt x="111023" y="44450"/>
                  </a:lnTo>
                  <a:lnTo>
                    <a:pt x="112331" y="44577"/>
                  </a:lnTo>
                  <a:lnTo>
                    <a:pt x="113982" y="45339"/>
                  </a:lnTo>
                  <a:lnTo>
                    <a:pt x="114985" y="46228"/>
                  </a:lnTo>
                  <a:lnTo>
                    <a:pt x="114998" y="46482"/>
                  </a:lnTo>
                  <a:lnTo>
                    <a:pt x="114401" y="47117"/>
                  </a:lnTo>
                  <a:lnTo>
                    <a:pt x="113753" y="48133"/>
                  </a:lnTo>
                  <a:lnTo>
                    <a:pt x="112763" y="50165"/>
                  </a:lnTo>
                  <a:lnTo>
                    <a:pt x="114757" y="49911"/>
                  </a:lnTo>
                  <a:lnTo>
                    <a:pt x="115404" y="48514"/>
                  </a:lnTo>
                  <a:lnTo>
                    <a:pt x="116103" y="47498"/>
                  </a:lnTo>
                  <a:lnTo>
                    <a:pt x="116624" y="48387"/>
                  </a:lnTo>
                  <a:lnTo>
                    <a:pt x="116751" y="49403"/>
                  </a:lnTo>
                  <a:lnTo>
                    <a:pt x="116751" y="44805"/>
                  </a:lnTo>
                  <a:lnTo>
                    <a:pt x="115366" y="43815"/>
                  </a:lnTo>
                  <a:lnTo>
                    <a:pt x="114477" y="43141"/>
                  </a:lnTo>
                  <a:lnTo>
                    <a:pt x="117360" y="40767"/>
                  </a:lnTo>
                  <a:lnTo>
                    <a:pt x="119367" y="39116"/>
                  </a:lnTo>
                  <a:lnTo>
                    <a:pt x="122288" y="34544"/>
                  </a:lnTo>
                  <a:lnTo>
                    <a:pt x="122415" y="34290"/>
                  </a:lnTo>
                  <a:lnTo>
                    <a:pt x="122720" y="34290"/>
                  </a:lnTo>
                  <a:lnTo>
                    <a:pt x="125755" y="36449"/>
                  </a:lnTo>
                  <a:lnTo>
                    <a:pt x="126568" y="38100"/>
                  </a:lnTo>
                  <a:lnTo>
                    <a:pt x="126568" y="33591"/>
                  </a:lnTo>
                  <a:lnTo>
                    <a:pt x="125539" y="32766"/>
                  </a:lnTo>
                  <a:lnTo>
                    <a:pt x="122923" y="32893"/>
                  </a:lnTo>
                  <a:lnTo>
                    <a:pt x="122440" y="33274"/>
                  </a:lnTo>
                  <a:lnTo>
                    <a:pt x="122212" y="33655"/>
                  </a:lnTo>
                  <a:lnTo>
                    <a:pt x="121767" y="33401"/>
                  </a:lnTo>
                  <a:lnTo>
                    <a:pt x="120942" y="33401"/>
                  </a:lnTo>
                  <a:lnTo>
                    <a:pt x="118516" y="37211"/>
                  </a:lnTo>
                  <a:lnTo>
                    <a:pt x="115277" y="40767"/>
                  </a:lnTo>
                  <a:lnTo>
                    <a:pt x="113690" y="40347"/>
                  </a:lnTo>
                  <a:lnTo>
                    <a:pt x="113690" y="42545"/>
                  </a:lnTo>
                  <a:lnTo>
                    <a:pt x="110058" y="41529"/>
                  </a:lnTo>
                  <a:lnTo>
                    <a:pt x="106184" y="41148"/>
                  </a:lnTo>
                  <a:lnTo>
                    <a:pt x="105714" y="40386"/>
                  </a:lnTo>
                  <a:lnTo>
                    <a:pt x="106756" y="39370"/>
                  </a:lnTo>
                  <a:lnTo>
                    <a:pt x="106883" y="39243"/>
                  </a:lnTo>
                  <a:lnTo>
                    <a:pt x="107276" y="39751"/>
                  </a:lnTo>
                  <a:lnTo>
                    <a:pt x="107721" y="40132"/>
                  </a:lnTo>
                  <a:lnTo>
                    <a:pt x="108267" y="40386"/>
                  </a:lnTo>
                  <a:lnTo>
                    <a:pt x="110058" y="41529"/>
                  </a:lnTo>
                  <a:lnTo>
                    <a:pt x="113690" y="42545"/>
                  </a:lnTo>
                  <a:lnTo>
                    <a:pt x="113690" y="40347"/>
                  </a:lnTo>
                  <a:lnTo>
                    <a:pt x="109601" y="39243"/>
                  </a:lnTo>
                  <a:lnTo>
                    <a:pt x="108178" y="38862"/>
                  </a:lnTo>
                  <a:lnTo>
                    <a:pt x="106756" y="38481"/>
                  </a:lnTo>
                  <a:lnTo>
                    <a:pt x="106286" y="38354"/>
                  </a:lnTo>
                  <a:lnTo>
                    <a:pt x="105803" y="30988"/>
                  </a:lnTo>
                  <a:lnTo>
                    <a:pt x="110617" y="29083"/>
                  </a:lnTo>
                  <a:lnTo>
                    <a:pt x="110744" y="28956"/>
                  </a:lnTo>
                  <a:lnTo>
                    <a:pt x="111658" y="30099"/>
                  </a:lnTo>
                  <a:lnTo>
                    <a:pt x="111785" y="31546"/>
                  </a:lnTo>
                  <a:lnTo>
                    <a:pt x="109867" y="33274"/>
                  </a:lnTo>
                  <a:lnTo>
                    <a:pt x="106337" y="33782"/>
                  </a:lnTo>
                  <a:lnTo>
                    <a:pt x="108775" y="35179"/>
                  </a:lnTo>
                  <a:lnTo>
                    <a:pt x="109474" y="35179"/>
                  </a:lnTo>
                  <a:lnTo>
                    <a:pt x="110147" y="34950"/>
                  </a:lnTo>
                  <a:lnTo>
                    <a:pt x="109626" y="35814"/>
                  </a:lnTo>
                  <a:lnTo>
                    <a:pt x="114808" y="37338"/>
                  </a:lnTo>
                  <a:lnTo>
                    <a:pt x="119189" y="35052"/>
                  </a:lnTo>
                  <a:lnTo>
                    <a:pt x="119786" y="30353"/>
                  </a:lnTo>
                  <a:lnTo>
                    <a:pt x="119900" y="29464"/>
                  </a:lnTo>
                  <a:lnTo>
                    <a:pt x="119862" y="27559"/>
                  </a:lnTo>
                  <a:lnTo>
                    <a:pt x="121323" y="28067"/>
                  </a:lnTo>
                  <a:lnTo>
                    <a:pt x="122974" y="28321"/>
                  </a:lnTo>
                  <a:lnTo>
                    <a:pt x="126314" y="28321"/>
                  </a:lnTo>
                  <a:lnTo>
                    <a:pt x="127927" y="28194"/>
                  </a:lnTo>
                  <a:lnTo>
                    <a:pt x="129527" y="28194"/>
                  </a:lnTo>
                  <a:lnTo>
                    <a:pt x="131356" y="29464"/>
                  </a:lnTo>
                  <a:lnTo>
                    <a:pt x="132067" y="31369"/>
                  </a:lnTo>
                  <a:lnTo>
                    <a:pt x="132168" y="32258"/>
                  </a:lnTo>
                  <a:lnTo>
                    <a:pt x="131686" y="37338"/>
                  </a:lnTo>
                  <a:lnTo>
                    <a:pt x="130949" y="37338"/>
                  </a:lnTo>
                  <a:lnTo>
                    <a:pt x="129603" y="38354"/>
                  </a:lnTo>
                  <a:lnTo>
                    <a:pt x="131279" y="38735"/>
                  </a:lnTo>
                  <a:lnTo>
                    <a:pt x="131610" y="38862"/>
                  </a:lnTo>
                  <a:lnTo>
                    <a:pt x="131737" y="41402"/>
                  </a:lnTo>
                  <a:lnTo>
                    <a:pt x="131991" y="42672"/>
                  </a:lnTo>
                  <a:lnTo>
                    <a:pt x="133985" y="44450"/>
                  </a:lnTo>
                  <a:lnTo>
                    <a:pt x="134823" y="44958"/>
                  </a:lnTo>
                  <a:lnTo>
                    <a:pt x="134823" y="43878"/>
                  </a:lnTo>
                  <a:lnTo>
                    <a:pt x="134175" y="43434"/>
                  </a:lnTo>
                  <a:lnTo>
                    <a:pt x="133591" y="39116"/>
                  </a:lnTo>
                  <a:lnTo>
                    <a:pt x="136321" y="39497"/>
                  </a:lnTo>
                  <a:lnTo>
                    <a:pt x="139763" y="39370"/>
                  </a:lnTo>
                  <a:lnTo>
                    <a:pt x="140157" y="39116"/>
                  </a:lnTo>
                  <a:lnTo>
                    <a:pt x="141554" y="38227"/>
                  </a:lnTo>
                  <a:lnTo>
                    <a:pt x="141947" y="37973"/>
                  </a:lnTo>
                  <a:lnTo>
                    <a:pt x="144843" y="39243"/>
                  </a:lnTo>
                  <a:lnTo>
                    <a:pt x="146253" y="40005"/>
                  </a:lnTo>
                  <a:lnTo>
                    <a:pt x="145630" y="41656"/>
                  </a:lnTo>
                  <a:lnTo>
                    <a:pt x="144627" y="43434"/>
                  </a:lnTo>
                  <a:lnTo>
                    <a:pt x="142760" y="45974"/>
                  </a:lnTo>
                  <a:lnTo>
                    <a:pt x="144678" y="46228"/>
                  </a:lnTo>
                  <a:lnTo>
                    <a:pt x="146304" y="44069"/>
                  </a:lnTo>
                  <a:lnTo>
                    <a:pt x="147205" y="42443"/>
                  </a:lnTo>
                  <a:lnTo>
                    <a:pt x="147840" y="41021"/>
                  </a:lnTo>
                  <a:lnTo>
                    <a:pt x="148297" y="41275"/>
                  </a:lnTo>
                  <a:lnTo>
                    <a:pt x="150609" y="42799"/>
                  </a:lnTo>
                  <a:lnTo>
                    <a:pt x="152234" y="44831"/>
                  </a:lnTo>
                  <a:lnTo>
                    <a:pt x="153225" y="47244"/>
                  </a:lnTo>
                  <a:lnTo>
                    <a:pt x="153225" y="42722"/>
                  </a:lnTo>
                  <a:lnTo>
                    <a:pt x="152958" y="42291"/>
                  </a:lnTo>
                  <a:lnTo>
                    <a:pt x="151333" y="41021"/>
                  </a:lnTo>
                  <a:lnTo>
                    <a:pt x="150850" y="40640"/>
                  </a:lnTo>
                  <a:lnTo>
                    <a:pt x="148488" y="39243"/>
                  </a:lnTo>
                  <a:lnTo>
                    <a:pt x="148742" y="38354"/>
                  </a:lnTo>
                  <a:lnTo>
                    <a:pt x="150533" y="39243"/>
                  </a:lnTo>
                  <a:lnTo>
                    <a:pt x="152209" y="40005"/>
                  </a:lnTo>
                  <a:lnTo>
                    <a:pt x="153911" y="42799"/>
                  </a:lnTo>
                  <a:lnTo>
                    <a:pt x="154216" y="43561"/>
                  </a:lnTo>
                  <a:lnTo>
                    <a:pt x="154330" y="44069"/>
                  </a:lnTo>
                  <a:lnTo>
                    <a:pt x="154457" y="44704"/>
                  </a:lnTo>
                  <a:lnTo>
                    <a:pt x="154457" y="32105"/>
                  </a:lnTo>
                  <a:lnTo>
                    <a:pt x="153504" y="31889"/>
                  </a:lnTo>
                  <a:lnTo>
                    <a:pt x="153504" y="38912"/>
                  </a:lnTo>
                  <a:lnTo>
                    <a:pt x="151498" y="37719"/>
                  </a:lnTo>
                  <a:lnTo>
                    <a:pt x="150304" y="37211"/>
                  </a:lnTo>
                  <a:lnTo>
                    <a:pt x="149123" y="36576"/>
                  </a:lnTo>
                  <a:lnTo>
                    <a:pt x="149275" y="35687"/>
                  </a:lnTo>
                  <a:lnTo>
                    <a:pt x="149517" y="34239"/>
                  </a:lnTo>
                  <a:lnTo>
                    <a:pt x="152590" y="35598"/>
                  </a:lnTo>
                  <a:lnTo>
                    <a:pt x="153504" y="38912"/>
                  </a:lnTo>
                  <a:lnTo>
                    <a:pt x="153504" y="31889"/>
                  </a:lnTo>
                  <a:lnTo>
                    <a:pt x="153073" y="31788"/>
                  </a:lnTo>
                  <a:lnTo>
                    <a:pt x="151739" y="32448"/>
                  </a:lnTo>
                  <a:lnTo>
                    <a:pt x="150571" y="31851"/>
                  </a:lnTo>
                  <a:lnTo>
                    <a:pt x="149415" y="31280"/>
                  </a:lnTo>
                  <a:lnTo>
                    <a:pt x="149263" y="30099"/>
                  </a:lnTo>
                  <a:lnTo>
                    <a:pt x="149148" y="29718"/>
                  </a:lnTo>
                  <a:lnTo>
                    <a:pt x="147472" y="27241"/>
                  </a:lnTo>
                  <a:lnTo>
                    <a:pt x="147472" y="34290"/>
                  </a:lnTo>
                  <a:lnTo>
                    <a:pt x="147345" y="35687"/>
                  </a:lnTo>
                  <a:lnTo>
                    <a:pt x="147040" y="35496"/>
                  </a:lnTo>
                  <a:lnTo>
                    <a:pt x="147040" y="37465"/>
                  </a:lnTo>
                  <a:lnTo>
                    <a:pt x="146812" y="38354"/>
                  </a:lnTo>
                  <a:lnTo>
                    <a:pt x="145948" y="37973"/>
                  </a:lnTo>
                  <a:lnTo>
                    <a:pt x="143306" y="36703"/>
                  </a:lnTo>
                  <a:lnTo>
                    <a:pt x="143611" y="36195"/>
                  </a:lnTo>
                  <a:lnTo>
                    <a:pt x="143776" y="35814"/>
                  </a:lnTo>
                  <a:lnTo>
                    <a:pt x="143967" y="35179"/>
                  </a:lnTo>
                  <a:lnTo>
                    <a:pt x="144754" y="36068"/>
                  </a:lnTo>
                  <a:lnTo>
                    <a:pt x="145846" y="36957"/>
                  </a:lnTo>
                  <a:lnTo>
                    <a:pt x="147040" y="37465"/>
                  </a:lnTo>
                  <a:lnTo>
                    <a:pt x="147040" y="35496"/>
                  </a:lnTo>
                  <a:lnTo>
                    <a:pt x="146545" y="35179"/>
                  </a:lnTo>
                  <a:lnTo>
                    <a:pt x="145554" y="34544"/>
                  </a:lnTo>
                  <a:lnTo>
                    <a:pt x="145313" y="34251"/>
                  </a:lnTo>
                  <a:lnTo>
                    <a:pt x="147447" y="33921"/>
                  </a:lnTo>
                  <a:lnTo>
                    <a:pt x="147472" y="34290"/>
                  </a:lnTo>
                  <a:lnTo>
                    <a:pt x="147472" y="27241"/>
                  </a:lnTo>
                  <a:lnTo>
                    <a:pt x="156921" y="32867"/>
                  </a:lnTo>
                  <a:lnTo>
                    <a:pt x="156921" y="27787"/>
                  </a:lnTo>
                  <a:lnTo>
                    <a:pt x="156768" y="27432"/>
                  </a:lnTo>
                  <a:lnTo>
                    <a:pt x="154381" y="27051"/>
                  </a:lnTo>
                  <a:lnTo>
                    <a:pt x="151193" y="26543"/>
                  </a:lnTo>
                  <a:lnTo>
                    <a:pt x="146685" y="25641"/>
                  </a:lnTo>
                  <a:lnTo>
                    <a:pt x="146685" y="32029"/>
                  </a:lnTo>
                  <a:lnTo>
                    <a:pt x="145364" y="33413"/>
                  </a:lnTo>
                  <a:lnTo>
                    <a:pt x="145008" y="33858"/>
                  </a:lnTo>
                  <a:lnTo>
                    <a:pt x="144373" y="33020"/>
                  </a:lnTo>
                  <a:lnTo>
                    <a:pt x="144462" y="32131"/>
                  </a:lnTo>
                  <a:lnTo>
                    <a:pt x="144729" y="31851"/>
                  </a:lnTo>
                  <a:lnTo>
                    <a:pt x="146685" y="32029"/>
                  </a:lnTo>
                  <a:lnTo>
                    <a:pt x="146685" y="25641"/>
                  </a:lnTo>
                  <a:lnTo>
                    <a:pt x="146507" y="25603"/>
                  </a:lnTo>
                  <a:lnTo>
                    <a:pt x="146507" y="29591"/>
                  </a:lnTo>
                  <a:lnTo>
                    <a:pt x="146037" y="29730"/>
                  </a:lnTo>
                  <a:lnTo>
                    <a:pt x="145021" y="30264"/>
                  </a:lnTo>
                  <a:lnTo>
                    <a:pt x="144856" y="30314"/>
                  </a:lnTo>
                  <a:lnTo>
                    <a:pt x="145021" y="29591"/>
                  </a:lnTo>
                  <a:lnTo>
                    <a:pt x="143751" y="29870"/>
                  </a:lnTo>
                  <a:lnTo>
                    <a:pt x="144754" y="28308"/>
                  </a:lnTo>
                  <a:lnTo>
                    <a:pt x="145059" y="27305"/>
                  </a:lnTo>
                  <a:lnTo>
                    <a:pt x="145275" y="27559"/>
                  </a:lnTo>
                  <a:lnTo>
                    <a:pt x="146507" y="29591"/>
                  </a:lnTo>
                  <a:lnTo>
                    <a:pt x="146507" y="25603"/>
                  </a:lnTo>
                  <a:lnTo>
                    <a:pt x="146138" y="25527"/>
                  </a:lnTo>
                  <a:lnTo>
                    <a:pt x="145516" y="24892"/>
                  </a:lnTo>
                  <a:lnTo>
                    <a:pt x="145046" y="24485"/>
                  </a:lnTo>
                  <a:lnTo>
                    <a:pt x="143281" y="20218"/>
                  </a:lnTo>
                  <a:lnTo>
                    <a:pt x="143281" y="30721"/>
                  </a:lnTo>
                  <a:lnTo>
                    <a:pt x="143281" y="20218"/>
                  </a:lnTo>
                  <a:lnTo>
                    <a:pt x="142989" y="19519"/>
                  </a:lnTo>
                  <a:lnTo>
                    <a:pt x="142989" y="33832"/>
                  </a:lnTo>
                  <a:lnTo>
                    <a:pt x="141541" y="35814"/>
                  </a:lnTo>
                  <a:lnTo>
                    <a:pt x="139788" y="34874"/>
                  </a:lnTo>
                  <a:lnTo>
                    <a:pt x="138328" y="34036"/>
                  </a:lnTo>
                  <a:lnTo>
                    <a:pt x="136271" y="32258"/>
                  </a:lnTo>
                  <a:lnTo>
                    <a:pt x="134569" y="33401"/>
                  </a:lnTo>
                  <a:lnTo>
                    <a:pt x="136842" y="35306"/>
                  </a:lnTo>
                  <a:lnTo>
                    <a:pt x="138315" y="36195"/>
                  </a:lnTo>
                  <a:lnTo>
                    <a:pt x="139852" y="36957"/>
                  </a:lnTo>
                  <a:lnTo>
                    <a:pt x="138925" y="37592"/>
                  </a:lnTo>
                  <a:lnTo>
                    <a:pt x="137528" y="38100"/>
                  </a:lnTo>
                  <a:lnTo>
                    <a:pt x="135089" y="38227"/>
                  </a:lnTo>
                  <a:lnTo>
                    <a:pt x="134556" y="38100"/>
                  </a:lnTo>
                  <a:lnTo>
                    <a:pt x="134048" y="37846"/>
                  </a:lnTo>
                  <a:lnTo>
                    <a:pt x="133527" y="37719"/>
                  </a:lnTo>
                  <a:lnTo>
                    <a:pt x="133616" y="35433"/>
                  </a:lnTo>
                  <a:lnTo>
                    <a:pt x="134239" y="33528"/>
                  </a:lnTo>
                  <a:lnTo>
                    <a:pt x="134137" y="32004"/>
                  </a:lnTo>
                  <a:lnTo>
                    <a:pt x="133781" y="30099"/>
                  </a:lnTo>
                  <a:lnTo>
                    <a:pt x="133654" y="29718"/>
                  </a:lnTo>
                  <a:lnTo>
                    <a:pt x="133324" y="29083"/>
                  </a:lnTo>
                  <a:lnTo>
                    <a:pt x="132816" y="28448"/>
                  </a:lnTo>
                  <a:lnTo>
                    <a:pt x="133578" y="28448"/>
                  </a:lnTo>
                  <a:lnTo>
                    <a:pt x="134340" y="28575"/>
                  </a:lnTo>
                  <a:lnTo>
                    <a:pt x="141871" y="30378"/>
                  </a:lnTo>
                  <a:lnTo>
                    <a:pt x="141439" y="31280"/>
                  </a:lnTo>
                  <a:lnTo>
                    <a:pt x="142062" y="32118"/>
                  </a:lnTo>
                  <a:lnTo>
                    <a:pt x="142659" y="33096"/>
                  </a:lnTo>
                  <a:lnTo>
                    <a:pt x="142989" y="33832"/>
                  </a:lnTo>
                  <a:lnTo>
                    <a:pt x="142989" y="19519"/>
                  </a:lnTo>
                  <a:lnTo>
                    <a:pt x="142532" y="18402"/>
                  </a:lnTo>
                  <a:lnTo>
                    <a:pt x="142341" y="18567"/>
                  </a:lnTo>
                  <a:lnTo>
                    <a:pt x="142341" y="29400"/>
                  </a:lnTo>
                  <a:lnTo>
                    <a:pt x="142214" y="29654"/>
                  </a:lnTo>
                  <a:lnTo>
                    <a:pt x="141376" y="28702"/>
                  </a:lnTo>
                  <a:lnTo>
                    <a:pt x="140296" y="28448"/>
                  </a:lnTo>
                  <a:lnTo>
                    <a:pt x="139217" y="28194"/>
                  </a:lnTo>
                  <a:lnTo>
                    <a:pt x="136512" y="27559"/>
                  </a:lnTo>
                  <a:lnTo>
                    <a:pt x="134899" y="27178"/>
                  </a:lnTo>
                  <a:lnTo>
                    <a:pt x="131406" y="27178"/>
                  </a:lnTo>
                  <a:lnTo>
                    <a:pt x="130848" y="26797"/>
                  </a:lnTo>
                  <a:lnTo>
                    <a:pt x="130543" y="26670"/>
                  </a:lnTo>
                  <a:lnTo>
                    <a:pt x="131152" y="26416"/>
                  </a:lnTo>
                  <a:lnTo>
                    <a:pt x="133286" y="25641"/>
                  </a:lnTo>
                  <a:lnTo>
                    <a:pt x="133946" y="25019"/>
                  </a:lnTo>
                  <a:lnTo>
                    <a:pt x="134226" y="24765"/>
                  </a:lnTo>
                  <a:lnTo>
                    <a:pt x="135039" y="24003"/>
                  </a:lnTo>
                  <a:lnTo>
                    <a:pt x="135318" y="23977"/>
                  </a:lnTo>
                  <a:lnTo>
                    <a:pt x="135496" y="24434"/>
                  </a:lnTo>
                  <a:lnTo>
                    <a:pt x="135597" y="25819"/>
                  </a:lnTo>
                  <a:lnTo>
                    <a:pt x="136283" y="26238"/>
                  </a:lnTo>
                  <a:lnTo>
                    <a:pt x="136537" y="26428"/>
                  </a:lnTo>
                  <a:lnTo>
                    <a:pt x="137274" y="26238"/>
                  </a:lnTo>
                  <a:lnTo>
                    <a:pt x="138061" y="26212"/>
                  </a:lnTo>
                  <a:lnTo>
                    <a:pt x="141414" y="27152"/>
                  </a:lnTo>
                  <a:lnTo>
                    <a:pt x="142316" y="29210"/>
                  </a:lnTo>
                  <a:lnTo>
                    <a:pt x="142341" y="29400"/>
                  </a:lnTo>
                  <a:lnTo>
                    <a:pt x="142341" y="18567"/>
                  </a:lnTo>
                  <a:lnTo>
                    <a:pt x="140931" y="19761"/>
                  </a:lnTo>
                  <a:lnTo>
                    <a:pt x="140601" y="17780"/>
                  </a:lnTo>
                  <a:lnTo>
                    <a:pt x="140500" y="17145"/>
                  </a:lnTo>
                  <a:lnTo>
                    <a:pt x="140119" y="17018"/>
                  </a:lnTo>
                  <a:lnTo>
                    <a:pt x="138836" y="16598"/>
                  </a:lnTo>
                  <a:lnTo>
                    <a:pt x="138836" y="20802"/>
                  </a:lnTo>
                  <a:lnTo>
                    <a:pt x="135026" y="21475"/>
                  </a:lnTo>
                  <a:lnTo>
                    <a:pt x="134607" y="21729"/>
                  </a:lnTo>
                  <a:lnTo>
                    <a:pt x="134175" y="21856"/>
                  </a:lnTo>
                  <a:lnTo>
                    <a:pt x="134797" y="22783"/>
                  </a:lnTo>
                  <a:lnTo>
                    <a:pt x="133362" y="23368"/>
                  </a:lnTo>
                  <a:lnTo>
                    <a:pt x="132524" y="24130"/>
                  </a:lnTo>
                  <a:lnTo>
                    <a:pt x="131140" y="24638"/>
                  </a:lnTo>
                  <a:lnTo>
                    <a:pt x="130289" y="24765"/>
                  </a:lnTo>
                  <a:lnTo>
                    <a:pt x="130403" y="23749"/>
                  </a:lnTo>
                  <a:lnTo>
                    <a:pt x="130314" y="20447"/>
                  </a:lnTo>
                  <a:lnTo>
                    <a:pt x="129908" y="19050"/>
                  </a:lnTo>
                  <a:lnTo>
                    <a:pt x="129794" y="18669"/>
                  </a:lnTo>
                  <a:lnTo>
                    <a:pt x="133997" y="17780"/>
                  </a:lnTo>
                  <a:lnTo>
                    <a:pt x="138010" y="18161"/>
                  </a:lnTo>
                  <a:lnTo>
                    <a:pt x="138836" y="20802"/>
                  </a:lnTo>
                  <a:lnTo>
                    <a:pt x="138836" y="16598"/>
                  </a:lnTo>
                  <a:lnTo>
                    <a:pt x="135140" y="15367"/>
                  </a:lnTo>
                  <a:lnTo>
                    <a:pt x="129921" y="16764"/>
                  </a:lnTo>
                  <a:lnTo>
                    <a:pt x="129159" y="17018"/>
                  </a:lnTo>
                  <a:lnTo>
                    <a:pt x="128587" y="15773"/>
                  </a:lnTo>
                  <a:lnTo>
                    <a:pt x="128587" y="23749"/>
                  </a:lnTo>
                  <a:lnTo>
                    <a:pt x="128473" y="24638"/>
                  </a:lnTo>
                  <a:lnTo>
                    <a:pt x="128346" y="25019"/>
                  </a:lnTo>
                  <a:lnTo>
                    <a:pt x="127025" y="25019"/>
                  </a:lnTo>
                  <a:lnTo>
                    <a:pt x="127025" y="27178"/>
                  </a:lnTo>
                  <a:lnTo>
                    <a:pt x="124650" y="27051"/>
                  </a:lnTo>
                  <a:lnTo>
                    <a:pt x="122377" y="26797"/>
                  </a:lnTo>
                  <a:lnTo>
                    <a:pt x="120624" y="25908"/>
                  </a:lnTo>
                  <a:lnTo>
                    <a:pt x="121018" y="24765"/>
                  </a:lnTo>
                  <a:lnTo>
                    <a:pt x="121145" y="23507"/>
                  </a:lnTo>
                  <a:lnTo>
                    <a:pt x="121031" y="22733"/>
                  </a:lnTo>
                  <a:lnTo>
                    <a:pt x="120865" y="22098"/>
                  </a:lnTo>
                  <a:lnTo>
                    <a:pt x="120827" y="21971"/>
                  </a:lnTo>
                  <a:lnTo>
                    <a:pt x="121361" y="21844"/>
                  </a:lnTo>
                  <a:lnTo>
                    <a:pt x="121615" y="21717"/>
                  </a:lnTo>
                  <a:lnTo>
                    <a:pt x="122453" y="23495"/>
                  </a:lnTo>
                  <a:lnTo>
                    <a:pt x="123444" y="24917"/>
                  </a:lnTo>
                  <a:lnTo>
                    <a:pt x="124409" y="25641"/>
                  </a:lnTo>
                  <a:lnTo>
                    <a:pt x="124536" y="25806"/>
                  </a:lnTo>
                  <a:lnTo>
                    <a:pt x="123939" y="26035"/>
                  </a:lnTo>
                  <a:lnTo>
                    <a:pt x="123139" y="26670"/>
                  </a:lnTo>
                  <a:lnTo>
                    <a:pt x="125069" y="26797"/>
                  </a:lnTo>
                  <a:lnTo>
                    <a:pt x="126098" y="26924"/>
                  </a:lnTo>
                  <a:lnTo>
                    <a:pt x="127025" y="27178"/>
                  </a:lnTo>
                  <a:lnTo>
                    <a:pt x="127025" y="25019"/>
                  </a:lnTo>
                  <a:lnTo>
                    <a:pt x="125641" y="25019"/>
                  </a:lnTo>
                  <a:lnTo>
                    <a:pt x="124548" y="23241"/>
                  </a:lnTo>
                  <a:lnTo>
                    <a:pt x="123875" y="21717"/>
                  </a:lnTo>
                  <a:lnTo>
                    <a:pt x="123482" y="20828"/>
                  </a:lnTo>
                  <a:lnTo>
                    <a:pt x="128193" y="19050"/>
                  </a:lnTo>
                  <a:lnTo>
                    <a:pt x="128473" y="20320"/>
                  </a:lnTo>
                  <a:lnTo>
                    <a:pt x="128587" y="23749"/>
                  </a:lnTo>
                  <a:lnTo>
                    <a:pt x="128587" y="15773"/>
                  </a:lnTo>
                  <a:lnTo>
                    <a:pt x="128447" y="15468"/>
                  </a:lnTo>
                  <a:lnTo>
                    <a:pt x="128727" y="15367"/>
                  </a:lnTo>
                  <a:lnTo>
                    <a:pt x="128346" y="14744"/>
                  </a:lnTo>
                  <a:lnTo>
                    <a:pt x="127914" y="14287"/>
                  </a:lnTo>
                  <a:lnTo>
                    <a:pt x="127241" y="12801"/>
                  </a:lnTo>
                  <a:lnTo>
                    <a:pt x="127241" y="17780"/>
                  </a:lnTo>
                  <a:lnTo>
                    <a:pt x="126123" y="18288"/>
                  </a:lnTo>
                  <a:lnTo>
                    <a:pt x="124650" y="19177"/>
                  </a:lnTo>
                  <a:lnTo>
                    <a:pt x="122974" y="19812"/>
                  </a:lnTo>
                  <a:lnTo>
                    <a:pt x="122491" y="19177"/>
                  </a:lnTo>
                  <a:lnTo>
                    <a:pt x="121297" y="19558"/>
                  </a:lnTo>
                  <a:lnTo>
                    <a:pt x="121119" y="20193"/>
                  </a:lnTo>
                  <a:lnTo>
                    <a:pt x="120459" y="20320"/>
                  </a:lnTo>
                  <a:lnTo>
                    <a:pt x="120116" y="20320"/>
                  </a:lnTo>
                  <a:lnTo>
                    <a:pt x="119862" y="19939"/>
                  </a:lnTo>
                  <a:lnTo>
                    <a:pt x="119697" y="19685"/>
                  </a:lnTo>
                  <a:lnTo>
                    <a:pt x="119138" y="19050"/>
                  </a:lnTo>
                  <a:lnTo>
                    <a:pt x="119062" y="24765"/>
                  </a:lnTo>
                  <a:lnTo>
                    <a:pt x="118872" y="24638"/>
                  </a:lnTo>
                  <a:lnTo>
                    <a:pt x="118287" y="23622"/>
                  </a:lnTo>
                  <a:lnTo>
                    <a:pt x="117817" y="22987"/>
                  </a:lnTo>
                  <a:lnTo>
                    <a:pt x="117576" y="22098"/>
                  </a:lnTo>
                  <a:lnTo>
                    <a:pt x="118211" y="22225"/>
                  </a:lnTo>
                  <a:lnTo>
                    <a:pt x="118541" y="22225"/>
                  </a:lnTo>
                  <a:lnTo>
                    <a:pt x="118935" y="22987"/>
                  </a:lnTo>
                  <a:lnTo>
                    <a:pt x="119062" y="24765"/>
                  </a:lnTo>
                  <a:lnTo>
                    <a:pt x="119062" y="18999"/>
                  </a:lnTo>
                  <a:lnTo>
                    <a:pt x="117970" y="18161"/>
                  </a:lnTo>
                  <a:lnTo>
                    <a:pt x="117348" y="17691"/>
                  </a:lnTo>
                  <a:lnTo>
                    <a:pt x="117348" y="28829"/>
                  </a:lnTo>
                  <a:lnTo>
                    <a:pt x="116535" y="29718"/>
                  </a:lnTo>
                  <a:lnTo>
                    <a:pt x="115366" y="30607"/>
                  </a:lnTo>
                  <a:lnTo>
                    <a:pt x="116420" y="30607"/>
                  </a:lnTo>
                  <a:lnTo>
                    <a:pt x="117132" y="30353"/>
                  </a:lnTo>
                  <a:lnTo>
                    <a:pt x="116547" y="32766"/>
                  </a:lnTo>
                  <a:lnTo>
                    <a:pt x="114782" y="34544"/>
                  </a:lnTo>
                  <a:lnTo>
                    <a:pt x="111607" y="34417"/>
                  </a:lnTo>
                  <a:lnTo>
                    <a:pt x="111112" y="34417"/>
                  </a:lnTo>
                  <a:lnTo>
                    <a:pt x="111772" y="34036"/>
                  </a:lnTo>
                  <a:lnTo>
                    <a:pt x="112560" y="33274"/>
                  </a:lnTo>
                  <a:lnTo>
                    <a:pt x="114287" y="28956"/>
                  </a:lnTo>
                  <a:lnTo>
                    <a:pt x="114947" y="27305"/>
                  </a:lnTo>
                  <a:lnTo>
                    <a:pt x="109524" y="24980"/>
                  </a:lnTo>
                  <a:lnTo>
                    <a:pt x="109524" y="27940"/>
                  </a:lnTo>
                  <a:lnTo>
                    <a:pt x="105752" y="29845"/>
                  </a:lnTo>
                  <a:lnTo>
                    <a:pt x="104051" y="34417"/>
                  </a:lnTo>
                  <a:lnTo>
                    <a:pt x="103962" y="34874"/>
                  </a:lnTo>
                  <a:lnTo>
                    <a:pt x="106108" y="38227"/>
                  </a:lnTo>
                  <a:lnTo>
                    <a:pt x="104432" y="38354"/>
                  </a:lnTo>
                  <a:lnTo>
                    <a:pt x="103593" y="38481"/>
                  </a:lnTo>
                  <a:lnTo>
                    <a:pt x="103339" y="38341"/>
                  </a:lnTo>
                  <a:lnTo>
                    <a:pt x="103339" y="40894"/>
                  </a:lnTo>
                  <a:lnTo>
                    <a:pt x="103098" y="41148"/>
                  </a:lnTo>
                  <a:lnTo>
                    <a:pt x="97853" y="41148"/>
                  </a:lnTo>
                  <a:lnTo>
                    <a:pt x="92240" y="42443"/>
                  </a:lnTo>
                  <a:lnTo>
                    <a:pt x="87312" y="43942"/>
                  </a:lnTo>
                  <a:lnTo>
                    <a:pt x="85610" y="43141"/>
                  </a:lnTo>
                  <a:lnTo>
                    <a:pt x="85001" y="42799"/>
                  </a:lnTo>
                  <a:lnTo>
                    <a:pt x="87198" y="42164"/>
                  </a:lnTo>
                  <a:lnTo>
                    <a:pt x="88950" y="41656"/>
                  </a:lnTo>
                  <a:lnTo>
                    <a:pt x="91973" y="41021"/>
                  </a:lnTo>
                  <a:lnTo>
                    <a:pt x="93510" y="40767"/>
                  </a:lnTo>
                  <a:lnTo>
                    <a:pt x="95046" y="40513"/>
                  </a:lnTo>
                  <a:lnTo>
                    <a:pt x="95161" y="40894"/>
                  </a:lnTo>
                  <a:lnTo>
                    <a:pt x="95465" y="40894"/>
                  </a:lnTo>
                  <a:lnTo>
                    <a:pt x="96532" y="41021"/>
                  </a:lnTo>
                  <a:lnTo>
                    <a:pt x="97510" y="40767"/>
                  </a:lnTo>
                  <a:lnTo>
                    <a:pt x="97701" y="40513"/>
                  </a:lnTo>
                  <a:lnTo>
                    <a:pt x="98196" y="39878"/>
                  </a:lnTo>
                  <a:lnTo>
                    <a:pt x="100558" y="39370"/>
                  </a:lnTo>
                  <a:lnTo>
                    <a:pt x="101688" y="39370"/>
                  </a:lnTo>
                  <a:lnTo>
                    <a:pt x="102590" y="39890"/>
                  </a:lnTo>
                  <a:lnTo>
                    <a:pt x="102971" y="40132"/>
                  </a:lnTo>
                  <a:lnTo>
                    <a:pt x="103263" y="40513"/>
                  </a:lnTo>
                  <a:lnTo>
                    <a:pt x="103339" y="40894"/>
                  </a:lnTo>
                  <a:lnTo>
                    <a:pt x="103339" y="38341"/>
                  </a:lnTo>
                  <a:lnTo>
                    <a:pt x="103149" y="38227"/>
                  </a:lnTo>
                  <a:lnTo>
                    <a:pt x="102260" y="37719"/>
                  </a:lnTo>
                  <a:lnTo>
                    <a:pt x="101460" y="37592"/>
                  </a:lnTo>
                  <a:lnTo>
                    <a:pt x="100672" y="37465"/>
                  </a:lnTo>
                  <a:lnTo>
                    <a:pt x="100482" y="37490"/>
                  </a:lnTo>
                  <a:lnTo>
                    <a:pt x="100482" y="38735"/>
                  </a:lnTo>
                  <a:lnTo>
                    <a:pt x="98818" y="38862"/>
                  </a:lnTo>
                  <a:lnTo>
                    <a:pt x="98920" y="38608"/>
                  </a:lnTo>
                  <a:lnTo>
                    <a:pt x="99021" y="38227"/>
                  </a:lnTo>
                  <a:lnTo>
                    <a:pt x="99441" y="38354"/>
                  </a:lnTo>
                  <a:lnTo>
                    <a:pt x="99695" y="38354"/>
                  </a:lnTo>
                  <a:lnTo>
                    <a:pt x="100482" y="38735"/>
                  </a:lnTo>
                  <a:lnTo>
                    <a:pt x="100482" y="37490"/>
                  </a:lnTo>
                  <a:lnTo>
                    <a:pt x="99110" y="37592"/>
                  </a:lnTo>
                  <a:lnTo>
                    <a:pt x="99225" y="36195"/>
                  </a:lnTo>
                  <a:lnTo>
                    <a:pt x="99174" y="35179"/>
                  </a:lnTo>
                  <a:lnTo>
                    <a:pt x="97917" y="33832"/>
                  </a:lnTo>
                  <a:lnTo>
                    <a:pt x="97917" y="37846"/>
                  </a:lnTo>
                  <a:lnTo>
                    <a:pt x="97002" y="38100"/>
                  </a:lnTo>
                  <a:lnTo>
                    <a:pt x="95758" y="38608"/>
                  </a:lnTo>
                  <a:lnTo>
                    <a:pt x="95237" y="39370"/>
                  </a:lnTo>
                  <a:lnTo>
                    <a:pt x="93014" y="39751"/>
                  </a:lnTo>
                  <a:lnTo>
                    <a:pt x="88620" y="40767"/>
                  </a:lnTo>
                  <a:lnTo>
                    <a:pt x="90373" y="38862"/>
                  </a:lnTo>
                  <a:lnTo>
                    <a:pt x="90487" y="37719"/>
                  </a:lnTo>
                  <a:lnTo>
                    <a:pt x="90614" y="36576"/>
                  </a:lnTo>
                  <a:lnTo>
                    <a:pt x="90576" y="35814"/>
                  </a:lnTo>
                  <a:lnTo>
                    <a:pt x="89547" y="34493"/>
                  </a:lnTo>
                  <a:lnTo>
                    <a:pt x="89547" y="39243"/>
                  </a:lnTo>
                  <a:lnTo>
                    <a:pt x="84861" y="41160"/>
                  </a:lnTo>
                  <a:lnTo>
                    <a:pt x="84861" y="44577"/>
                  </a:lnTo>
                  <a:lnTo>
                    <a:pt x="81724" y="44577"/>
                  </a:lnTo>
                  <a:lnTo>
                    <a:pt x="75234" y="47752"/>
                  </a:lnTo>
                  <a:lnTo>
                    <a:pt x="75171" y="47879"/>
                  </a:lnTo>
                  <a:lnTo>
                    <a:pt x="74510" y="47066"/>
                  </a:lnTo>
                  <a:lnTo>
                    <a:pt x="74599" y="46329"/>
                  </a:lnTo>
                  <a:lnTo>
                    <a:pt x="75958" y="45974"/>
                  </a:lnTo>
                  <a:lnTo>
                    <a:pt x="76784" y="43815"/>
                  </a:lnTo>
                  <a:lnTo>
                    <a:pt x="76885" y="43561"/>
                  </a:lnTo>
                  <a:lnTo>
                    <a:pt x="78486" y="43307"/>
                  </a:lnTo>
                  <a:lnTo>
                    <a:pt x="80086" y="43180"/>
                  </a:lnTo>
                  <a:lnTo>
                    <a:pt x="81978" y="42672"/>
                  </a:lnTo>
                  <a:lnTo>
                    <a:pt x="82702" y="42545"/>
                  </a:lnTo>
                  <a:lnTo>
                    <a:pt x="82346" y="42799"/>
                  </a:lnTo>
                  <a:lnTo>
                    <a:pt x="81991" y="43180"/>
                  </a:lnTo>
                  <a:lnTo>
                    <a:pt x="83210" y="43815"/>
                  </a:lnTo>
                  <a:lnTo>
                    <a:pt x="84861" y="44577"/>
                  </a:lnTo>
                  <a:lnTo>
                    <a:pt x="84861" y="41160"/>
                  </a:lnTo>
                  <a:lnTo>
                    <a:pt x="84569" y="41275"/>
                  </a:lnTo>
                  <a:lnTo>
                    <a:pt x="81813" y="41275"/>
                  </a:lnTo>
                  <a:lnTo>
                    <a:pt x="80530" y="41656"/>
                  </a:lnTo>
                  <a:lnTo>
                    <a:pt x="77089" y="42164"/>
                  </a:lnTo>
                  <a:lnTo>
                    <a:pt x="76974" y="41402"/>
                  </a:lnTo>
                  <a:lnTo>
                    <a:pt x="76771" y="40767"/>
                  </a:lnTo>
                  <a:lnTo>
                    <a:pt x="75958" y="39458"/>
                  </a:lnTo>
                  <a:lnTo>
                    <a:pt x="77584" y="39522"/>
                  </a:lnTo>
                  <a:lnTo>
                    <a:pt x="80772" y="39128"/>
                  </a:lnTo>
                  <a:lnTo>
                    <a:pt x="81483" y="39039"/>
                  </a:lnTo>
                  <a:lnTo>
                    <a:pt x="85344" y="38265"/>
                  </a:lnTo>
                  <a:lnTo>
                    <a:pt x="82435" y="36601"/>
                  </a:lnTo>
                  <a:lnTo>
                    <a:pt x="89547" y="39243"/>
                  </a:lnTo>
                  <a:lnTo>
                    <a:pt x="89547" y="34493"/>
                  </a:lnTo>
                  <a:lnTo>
                    <a:pt x="88709" y="33401"/>
                  </a:lnTo>
                  <a:lnTo>
                    <a:pt x="89573" y="33782"/>
                  </a:lnTo>
                  <a:lnTo>
                    <a:pt x="90411" y="33909"/>
                  </a:lnTo>
                  <a:lnTo>
                    <a:pt x="92583" y="34163"/>
                  </a:lnTo>
                  <a:lnTo>
                    <a:pt x="93383" y="34290"/>
                  </a:lnTo>
                  <a:lnTo>
                    <a:pt x="94297" y="33528"/>
                  </a:lnTo>
                  <a:lnTo>
                    <a:pt x="95250" y="34036"/>
                  </a:lnTo>
                  <a:lnTo>
                    <a:pt x="96050" y="34798"/>
                  </a:lnTo>
                  <a:lnTo>
                    <a:pt x="96672" y="35814"/>
                  </a:lnTo>
                  <a:lnTo>
                    <a:pt x="96761" y="36576"/>
                  </a:lnTo>
                  <a:lnTo>
                    <a:pt x="96888" y="36957"/>
                  </a:lnTo>
                  <a:lnTo>
                    <a:pt x="97231" y="37465"/>
                  </a:lnTo>
                  <a:lnTo>
                    <a:pt x="97917" y="37846"/>
                  </a:lnTo>
                  <a:lnTo>
                    <a:pt x="97917" y="33832"/>
                  </a:lnTo>
                  <a:lnTo>
                    <a:pt x="97637" y="33528"/>
                  </a:lnTo>
                  <a:lnTo>
                    <a:pt x="97510" y="33401"/>
                  </a:lnTo>
                  <a:lnTo>
                    <a:pt x="97396" y="33274"/>
                  </a:lnTo>
                  <a:lnTo>
                    <a:pt x="96126" y="32639"/>
                  </a:lnTo>
                  <a:lnTo>
                    <a:pt x="95364" y="32258"/>
                  </a:lnTo>
                  <a:lnTo>
                    <a:pt x="95237" y="32258"/>
                  </a:lnTo>
                  <a:lnTo>
                    <a:pt x="95516" y="31496"/>
                  </a:lnTo>
                  <a:lnTo>
                    <a:pt x="95567" y="31369"/>
                  </a:lnTo>
                  <a:lnTo>
                    <a:pt x="95465" y="30861"/>
                  </a:lnTo>
                  <a:lnTo>
                    <a:pt x="95504" y="29464"/>
                  </a:lnTo>
                  <a:lnTo>
                    <a:pt x="95618" y="29337"/>
                  </a:lnTo>
                  <a:lnTo>
                    <a:pt x="96126" y="28829"/>
                  </a:lnTo>
                  <a:lnTo>
                    <a:pt x="96608" y="27813"/>
                  </a:lnTo>
                  <a:lnTo>
                    <a:pt x="96735" y="26670"/>
                  </a:lnTo>
                  <a:lnTo>
                    <a:pt x="96621" y="24511"/>
                  </a:lnTo>
                  <a:lnTo>
                    <a:pt x="96748" y="23749"/>
                  </a:lnTo>
                  <a:lnTo>
                    <a:pt x="96977" y="23368"/>
                  </a:lnTo>
                  <a:lnTo>
                    <a:pt x="97523" y="22733"/>
                  </a:lnTo>
                  <a:lnTo>
                    <a:pt x="98145" y="22098"/>
                  </a:lnTo>
                  <a:lnTo>
                    <a:pt x="100114" y="22225"/>
                  </a:lnTo>
                  <a:lnTo>
                    <a:pt x="102069" y="22987"/>
                  </a:lnTo>
                  <a:lnTo>
                    <a:pt x="103543" y="24130"/>
                  </a:lnTo>
                  <a:lnTo>
                    <a:pt x="105333" y="25146"/>
                  </a:lnTo>
                  <a:lnTo>
                    <a:pt x="106692" y="26035"/>
                  </a:lnTo>
                  <a:lnTo>
                    <a:pt x="108204" y="27178"/>
                  </a:lnTo>
                  <a:lnTo>
                    <a:pt x="109524" y="27940"/>
                  </a:lnTo>
                  <a:lnTo>
                    <a:pt x="109524" y="24980"/>
                  </a:lnTo>
                  <a:lnTo>
                    <a:pt x="105778" y="23368"/>
                  </a:lnTo>
                  <a:lnTo>
                    <a:pt x="103187" y="22098"/>
                  </a:lnTo>
                  <a:lnTo>
                    <a:pt x="102146" y="21590"/>
                  </a:lnTo>
                  <a:lnTo>
                    <a:pt x="101041" y="21209"/>
                  </a:lnTo>
                  <a:lnTo>
                    <a:pt x="100291" y="21056"/>
                  </a:lnTo>
                  <a:lnTo>
                    <a:pt x="102489" y="20662"/>
                  </a:lnTo>
                  <a:lnTo>
                    <a:pt x="105168" y="21107"/>
                  </a:lnTo>
                  <a:lnTo>
                    <a:pt x="105194" y="20955"/>
                  </a:lnTo>
                  <a:lnTo>
                    <a:pt x="106146" y="20955"/>
                  </a:lnTo>
                  <a:lnTo>
                    <a:pt x="107175" y="20726"/>
                  </a:lnTo>
                  <a:lnTo>
                    <a:pt x="107149" y="20942"/>
                  </a:lnTo>
                  <a:lnTo>
                    <a:pt x="105549" y="21209"/>
                  </a:lnTo>
                  <a:lnTo>
                    <a:pt x="107708" y="22085"/>
                  </a:lnTo>
                  <a:lnTo>
                    <a:pt x="107035" y="22517"/>
                  </a:lnTo>
                  <a:lnTo>
                    <a:pt x="106426" y="22707"/>
                  </a:lnTo>
                  <a:lnTo>
                    <a:pt x="106629" y="22834"/>
                  </a:lnTo>
                  <a:lnTo>
                    <a:pt x="106972" y="23126"/>
                  </a:lnTo>
                  <a:lnTo>
                    <a:pt x="109245" y="22593"/>
                  </a:lnTo>
                  <a:lnTo>
                    <a:pt x="111658" y="21615"/>
                  </a:lnTo>
                  <a:lnTo>
                    <a:pt x="113195" y="21018"/>
                  </a:lnTo>
                  <a:lnTo>
                    <a:pt x="113703" y="21209"/>
                  </a:lnTo>
                  <a:lnTo>
                    <a:pt x="114350" y="21945"/>
                  </a:lnTo>
                  <a:lnTo>
                    <a:pt x="114185" y="22009"/>
                  </a:lnTo>
                  <a:lnTo>
                    <a:pt x="112318" y="22694"/>
                  </a:lnTo>
                  <a:lnTo>
                    <a:pt x="113601" y="22567"/>
                  </a:lnTo>
                  <a:lnTo>
                    <a:pt x="114909" y="22567"/>
                  </a:lnTo>
                  <a:lnTo>
                    <a:pt x="115277" y="22860"/>
                  </a:lnTo>
                  <a:lnTo>
                    <a:pt x="115976" y="23876"/>
                  </a:lnTo>
                  <a:lnTo>
                    <a:pt x="116116" y="24257"/>
                  </a:lnTo>
                  <a:lnTo>
                    <a:pt x="116382" y="24765"/>
                  </a:lnTo>
                  <a:lnTo>
                    <a:pt x="116586" y="25082"/>
                  </a:lnTo>
                  <a:lnTo>
                    <a:pt x="117132" y="26289"/>
                  </a:lnTo>
                  <a:lnTo>
                    <a:pt x="117221" y="26797"/>
                  </a:lnTo>
                  <a:lnTo>
                    <a:pt x="117348" y="28829"/>
                  </a:lnTo>
                  <a:lnTo>
                    <a:pt x="117348" y="17691"/>
                  </a:lnTo>
                  <a:lnTo>
                    <a:pt x="115963" y="16637"/>
                  </a:lnTo>
                  <a:lnTo>
                    <a:pt x="114388" y="16764"/>
                  </a:lnTo>
                  <a:lnTo>
                    <a:pt x="112623" y="17272"/>
                  </a:lnTo>
                  <a:lnTo>
                    <a:pt x="112382" y="17145"/>
                  </a:lnTo>
                  <a:lnTo>
                    <a:pt x="111455" y="16637"/>
                  </a:lnTo>
                  <a:lnTo>
                    <a:pt x="111226" y="16510"/>
                  </a:lnTo>
                  <a:lnTo>
                    <a:pt x="110566" y="16306"/>
                  </a:lnTo>
                  <a:lnTo>
                    <a:pt x="115277" y="14947"/>
                  </a:lnTo>
                  <a:lnTo>
                    <a:pt x="117551" y="16230"/>
                  </a:lnTo>
                  <a:lnTo>
                    <a:pt x="117729" y="16395"/>
                  </a:lnTo>
                  <a:lnTo>
                    <a:pt x="117881" y="16560"/>
                  </a:lnTo>
                  <a:lnTo>
                    <a:pt x="118211" y="15024"/>
                  </a:lnTo>
                  <a:lnTo>
                    <a:pt x="119583" y="14135"/>
                  </a:lnTo>
                  <a:lnTo>
                    <a:pt x="120904" y="12280"/>
                  </a:lnTo>
                  <a:lnTo>
                    <a:pt x="122529" y="12687"/>
                  </a:lnTo>
                  <a:lnTo>
                    <a:pt x="121716" y="13373"/>
                  </a:lnTo>
                  <a:lnTo>
                    <a:pt x="120319" y="15151"/>
                  </a:lnTo>
                  <a:lnTo>
                    <a:pt x="119608" y="16256"/>
                  </a:lnTo>
                  <a:lnTo>
                    <a:pt x="120002" y="17868"/>
                  </a:lnTo>
                  <a:lnTo>
                    <a:pt x="120192" y="18173"/>
                  </a:lnTo>
                  <a:lnTo>
                    <a:pt x="120434" y="18440"/>
                  </a:lnTo>
                  <a:lnTo>
                    <a:pt x="123126" y="17729"/>
                  </a:lnTo>
                  <a:lnTo>
                    <a:pt x="125793" y="17411"/>
                  </a:lnTo>
                  <a:lnTo>
                    <a:pt x="127241" y="17780"/>
                  </a:lnTo>
                  <a:lnTo>
                    <a:pt x="127241" y="12801"/>
                  </a:lnTo>
                  <a:lnTo>
                    <a:pt x="126568" y="11303"/>
                  </a:lnTo>
                  <a:lnTo>
                    <a:pt x="125869" y="11049"/>
                  </a:lnTo>
                  <a:lnTo>
                    <a:pt x="121272" y="9385"/>
                  </a:lnTo>
                  <a:lnTo>
                    <a:pt x="120637" y="5499"/>
                  </a:lnTo>
                  <a:lnTo>
                    <a:pt x="118719" y="5524"/>
                  </a:lnTo>
                  <a:lnTo>
                    <a:pt x="118719" y="9690"/>
                  </a:lnTo>
                  <a:lnTo>
                    <a:pt x="116484" y="10642"/>
                  </a:lnTo>
                  <a:lnTo>
                    <a:pt x="115189" y="10693"/>
                  </a:lnTo>
                  <a:lnTo>
                    <a:pt x="111252" y="10985"/>
                  </a:lnTo>
                  <a:lnTo>
                    <a:pt x="112953" y="10147"/>
                  </a:lnTo>
                  <a:lnTo>
                    <a:pt x="116014" y="9918"/>
                  </a:lnTo>
                  <a:lnTo>
                    <a:pt x="118719" y="9690"/>
                  </a:lnTo>
                  <a:lnTo>
                    <a:pt x="118719" y="5524"/>
                  </a:lnTo>
                  <a:lnTo>
                    <a:pt x="110413" y="5638"/>
                  </a:lnTo>
                  <a:lnTo>
                    <a:pt x="110413" y="17907"/>
                  </a:lnTo>
                  <a:lnTo>
                    <a:pt x="109651" y="18135"/>
                  </a:lnTo>
                  <a:lnTo>
                    <a:pt x="109258" y="18097"/>
                  </a:lnTo>
                  <a:lnTo>
                    <a:pt x="108483" y="17907"/>
                  </a:lnTo>
                  <a:lnTo>
                    <a:pt x="109016" y="17526"/>
                  </a:lnTo>
                  <a:lnTo>
                    <a:pt x="109270" y="17272"/>
                  </a:lnTo>
                  <a:lnTo>
                    <a:pt x="109664" y="17526"/>
                  </a:lnTo>
                  <a:lnTo>
                    <a:pt x="110413" y="17907"/>
                  </a:lnTo>
                  <a:lnTo>
                    <a:pt x="110413" y="5638"/>
                  </a:lnTo>
                  <a:lnTo>
                    <a:pt x="108762" y="5651"/>
                  </a:lnTo>
                  <a:lnTo>
                    <a:pt x="109042" y="10312"/>
                  </a:lnTo>
                  <a:lnTo>
                    <a:pt x="104406" y="6350"/>
                  </a:lnTo>
                  <a:lnTo>
                    <a:pt x="103581" y="6134"/>
                  </a:lnTo>
                  <a:lnTo>
                    <a:pt x="106553" y="9994"/>
                  </a:lnTo>
                  <a:lnTo>
                    <a:pt x="106235" y="9880"/>
                  </a:lnTo>
                  <a:lnTo>
                    <a:pt x="105714" y="9779"/>
                  </a:lnTo>
                  <a:lnTo>
                    <a:pt x="106819" y="11671"/>
                  </a:lnTo>
                  <a:lnTo>
                    <a:pt x="107162" y="12801"/>
                  </a:lnTo>
                  <a:lnTo>
                    <a:pt x="107276" y="10922"/>
                  </a:lnTo>
                  <a:lnTo>
                    <a:pt x="108559" y="12573"/>
                  </a:lnTo>
                  <a:lnTo>
                    <a:pt x="109169" y="12293"/>
                  </a:lnTo>
                  <a:lnTo>
                    <a:pt x="109194" y="12623"/>
                  </a:lnTo>
                  <a:lnTo>
                    <a:pt x="107226" y="13017"/>
                  </a:lnTo>
                  <a:lnTo>
                    <a:pt x="107480" y="13843"/>
                  </a:lnTo>
                  <a:lnTo>
                    <a:pt x="107543" y="16395"/>
                  </a:lnTo>
                  <a:lnTo>
                    <a:pt x="106197" y="16637"/>
                  </a:lnTo>
                  <a:lnTo>
                    <a:pt x="105371" y="15760"/>
                  </a:lnTo>
                  <a:lnTo>
                    <a:pt x="105143" y="13741"/>
                  </a:lnTo>
                  <a:lnTo>
                    <a:pt x="104292" y="11595"/>
                  </a:lnTo>
                  <a:lnTo>
                    <a:pt x="103746" y="10807"/>
                  </a:lnTo>
                  <a:lnTo>
                    <a:pt x="103746" y="17145"/>
                  </a:lnTo>
                  <a:lnTo>
                    <a:pt x="101130" y="15748"/>
                  </a:lnTo>
                  <a:lnTo>
                    <a:pt x="99758" y="14478"/>
                  </a:lnTo>
                  <a:lnTo>
                    <a:pt x="99758" y="16344"/>
                  </a:lnTo>
                  <a:lnTo>
                    <a:pt x="98704" y="15875"/>
                  </a:lnTo>
                  <a:lnTo>
                    <a:pt x="98348" y="17208"/>
                  </a:lnTo>
                  <a:lnTo>
                    <a:pt x="98298" y="18135"/>
                  </a:lnTo>
                  <a:lnTo>
                    <a:pt x="98564" y="18986"/>
                  </a:lnTo>
                  <a:lnTo>
                    <a:pt x="97917" y="19304"/>
                  </a:lnTo>
                  <a:lnTo>
                    <a:pt x="96621" y="20447"/>
                  </a:lnTo>
                  <a:lnTo>
                    <a:pt x="95681" y="20320"/>
                  </a:lnTo>
                  <a:lnTo>
                    <a:pt x="94729" y="20320"/>
                  </a:lnTo>
                  <a:lnTo>
                    <a:pt x="93903" y="20447"/>
                  </a:lnTo>
                  <a:lnTo>
                    <a:pt x="93903" y="24384"/>
                  </a:lnTo>
                  <a:lnTo>
                    <a:pt x="93713" y="24892"/>
                  </a:lnTo>
                  <a:lnTo>
                    <a:pt x="93510" y="25641"/>
                  </a:lnTo>
                  <a:lnTo>
                    <a:pt x="93383" y="26289"/>
                  </a:lnTo>
                  <a:lnTo>
                    <a:pt x="93497" y="27051"/>
                  </a:lnTo>
                  <a:lnTo>
                    <a:pt x="93624" y="28829"/>
                  </a:lnTo>
                  <a:lnTo>
                    <a:pt x="93205" y="29108"/>
                  </a:lnTo>
                  <a:lnTo>
                    <a:pt x="93205" y="30861"/>
                  </a:lnTo>
                  <a:lnTo>
                    <a:pt x="92938" y="31242"/>
                  </a:lnTo>
                  <a:lnTo>
                    <a:pt x="92786" y="31369"/>
                  </a:lnTo>
                  <a:lnTo>
                    <a:pt x="91897" y="31216"/>
                  </a:lnTo>
                  <a:lnTo>
                    <a:pt x="92722" y="30988"/>
                  </a:lnTo>
                  <a:lnTo>
                    <a:pt x="93205" y="30861"/>
                  </a:lnTo>
                  <a:lnTo>
                    <a:pt x="93205" y="29108"/>
                  </a:lnTo>
                  <a:lnTo>
                    <a:pt x="92837" y="29337"/>
                  </a:lnTo>
                  <a:lnTo>
                    <a:pt x="91579" y="28956"/>
                  </a:lnTo>
                  <a:lnTo>
                    <a:pt x="89839" y="27178"/>
                  </a:lnTo>
                  <a:lnTo>
                    <a:pt x="89611" y="25641"/>
                  </a:lnTo>
                  <a:lnTo>
                    <a:pt x="89662" y="25019"/>
                  </a:lnTo>
                  <a:lnTo>
                    <a:pt x="91020" y="23622"/>
                  </a:lnTo>
                  <a:lnTo>
                    <a:pt x="93179" y="22733"/>
                  </a:lnTo>
                  <a:lnTo>
                    <a:pt x="93802" y="23622"/>
                  </a:lnTo>
                  <a:lnTo>
                    <a:pt x="93903" y="24384"/>
                  </a:lnTo>
                  <a:lnTo>
                    <a:pt x="93903" y="20447"/>
                  </a:lnTo>
                  <a:lnTo>
                    <a:pt x="91186" y="18554"/>
                  </a:lnTo>
                  <a:lnTo>
                    <a:pt x="91186" y="21082"/>
                  </a:lnTo>
                  <a:lnTo>
                    <a:pt x="89052" y="21844"/>
                  </a:lnTo>
                  <a:lnTo>
                    <a:pt x="87680" y="23495"/>
                  </a:lnTo>
                  <a:lnTo>
                    <a:pt x="87591" y="23749"/>
                  </a:lnTo>
                  <a:lnTo>
                    <a:pt x="88061" y="30353"/>
                  </a:lnTo>
                  <a:lnTo>
                    <a:pt x="89636" y="31013"/>
                  </a:lnTo>
                  <a:lnTo>
                    <a:pt x="88404" y="31115"/>
                  </a:lnTo>
                  <a:lnTo>
                    <a:pt x="88176" y="31013"/>
                  </a:lnTo>
                  <a:lnTo>
                    <a:pt x="88176" y="36703"/>
                  </a:lnTo>
                  <a:lnTo>
                    <a:pt x="87972" y="37719"/>
                  </a:lnTo>
                  <a:lnTo>
                    <a:pt x="87236" y="35941"/>
                  </a:lnTo>
                  <a:lnTo>
                    <a:pt x="84950" y="35433"/>
                  </a:lnTo>
                  <a:lnTo>
                    <a:pt x="84391" y="35306"/>
                  </a:lnTo>
                  <a:lnTo>
                    <a:pt x="83820" y="35179"/>
                  </a:lnTo>
                  <a:lnTo>
                    <a:pt x="81711" y="34671"/>
                  </a:lnTo>
                  <a:lnTo>
                    <a:pt x="81851" y="34544"/>
                  </a:lnTo>
                  <a:lnTo>
                    <a:pt x="82727" y="33782"/>
                  </a:lnTo>
                  <a:lnTo>
                    <a:pt x="83947" y="33020"/>
                  </a:lnTo>
                  <a:lnTo>
                    <a:pt x="85267" y="32639"/>
                  </a:lnTo>
                  <a:lnTo>
                    <a:pt x="85763" y="33020"/>
                  </a:lnTo>
                  <a:lnTo>
                    <a:pt x="87642" y="34671"/>
                  </a:lnTo>
                  <a:lnTo>
                    <a:pt x="88074" y="35687"/>
                  </a:lnTo>
                  <a:lnTo>
                    <a:pt x="88176" y="36703"/>
                  </a:lnTo>
                  <a:lnTo>
                    <a:pt x="88176" y="31013"/>
                  </a:lnTo>
                  <a:lnTo>
                    <a:pt x="84302" y="29286"/>
                  </a:lnTo>
                  <a:lnTo>
                    <a:pt x="84302" y="32004"/>
                  </a:lnTo>
                  <a:lnTo>
                    <a:pt x="82842" y="32639"/>
                  </a:lnTo>
                  <a:lnTo>
                    <a:pt x="81508" y="33401"/>
                  </a:lnTo>
                  <a:lnTo>
                    <a:pt x="80352" y="34544"/>
                  </a:lnTo>
                  <a:lnTo>
                    <a:pt x="78727" y="34226"/>
                  </a:lnTo>
                  <a:lnTo>
                    <a:pt x="78041" y="33731"/>
                  </a:lnTo>
                  <a:lnTo>
                    <a:pt x="77508" y="33985"/>
                  </a:lnTo>
                  <a:lnTo>
                    <a:pt x="77152" y="33909"/>
                  </a:lnTo>
                  <a:lnTo>
                    <a:pt x="75857" y="33782"/>
                  </a:lnTo>
                  <a:lnTo>
                    <a:pt x="74917" y="33045"/>
                  </a:lnTo>
                  <a:lnTo>
                    <a:pt x="74917" y="42291"/>
                  </a:lnTo>
                  <a:lnTo>
                    <a:pt x="74307" y="42354"/>
                  </a:lnTo>
                  <a:lnTo>
                    <a:pt x="74307" y="43815"/>
                  </a:lnTo>
                  <a:lnTo>
                    <a:pt x="73507" y="44818"/>
                  </a:lnTo>
                  <a:lnTo>
                    <a:pt x="73266" y="44831"/>
                  </a:lnTo>
                  <a:lnTo>
                    <a:pt x="71691" y="44488"/>
                  </a:lnTo>
                  <a:lnTo>
                    <a:pt x="70954" y="44043"/>
                  </a:lnTo>
                  <a:lnTo>
                    <a:pt x="72339" y="43942"/>
                  </a:lnTo>
                  <a:lnTo>
                    <a:pt x="74307" y="43815"/>
                  </a:lnTo>
                  <a:lnTo>
                    <a:pt x="74307" y="42354"/>
                  </a:lnTo>
                  <a:lnTo>
                    <a:pt x="72440" y="42545"/>
                  </a:lnTo>
                  <a:lnTo>
                    <a:pt x="69888" y="42545"/>
                  </a:lnTo>
                  <a:lnTo>
                    <a:pt x="69888" y="47294"/>
                  </a:lnTo>
                  <a:lnTo>
                    <a:pt x="69748" y="47612"/>
                  </a:lnTo>
                  <a:lnTo>
                    <a:pt x="69723" y="57937"/>
                  </a:lnTo>
                  <a:lnTo>
                    <a:pt x="68910" y="58547"/>
                  </a:lnTo>
                  <a:lnTo>
                    <a:pt x="69011" y="57912"/>
                  </a:lnTo>
                  <a:lnTo>
                    <a:pt x="69100" y="57658"/>
                  </a:lnTo>
                  <a:lnTo>
                    <a:pt x="69697" y="57912"/>
                  </a:lnTo>
                  <a:lnTo>
                    <a:pt x="69723" y="47599"/>
                  </a:lnTo>
                  <a:lnTo>
                    <a:pt x="69570" y="47498"/>
                  </a:lnTo>
                  <a:lnTo>
                    <a:pt x="69126" y="47244"/>
                  </a:lnTo>
                  <a:lnTo>
                    <a:pt x="69824" y="47193"/>
                  </a:lnTo>
                  <a:lnTo>
                    <a:pt x="69888" y="42545"/>
                  </a:lnTo>
                  <a:lnTo>
                    <a:pt x="69418" y="42545"/>
                  </a:lnTo>
                  <a:lnTo>
                    <a:pt x="69418" y="46456"/>
                  </a:lnTo>
                  <a:lnTo>
                    <a:pt x="67691" y="46355"/>
                  </a:lnTo>
                  <a:lnTo>
                    <a:pt x="67652" y="56553"/>
                  </a:lnTo>
                  <a:lnTo>
                    <a:pt x="66636" y="57150"/>
                  </a:lnTo>
                  <a:lnTo>
                    <a:pt x="66535" y="57658"/>
                  </a:lnTo>
                  <a:lnTo>
                    <a:pt x="66725" y="58293"/>
                  </a:lnTo>
                  <a:lnTo>
                    <a:pt x="65405" y="57632"/>
                  </a:lnTo>
                  <a:lnTo>
                    <a:pt x="66916" y="56515"/>
                  </a:lnTo>
                  <a:lnTo>
                    <a:pt x="67056" y="56121"/>
                  </a:lnTo>
                  <a:lnTo>
                    <a:pt x="67652" y="56553"/>
                  </a:lnTo>
                  <a:lnTo>
                    <a:pt x="67652" y="46291"/>
                  </a:lnTo>
                  <a:lnTo>
                    <a:pt x="67475" y="45974"/>
                  </a:lnTo>
                  <a:lnTo>
                    <a:pt x="67233" y="45720"/>
                  </a:lnTo>
                  <a:lnTo>
                    <a:pt x="66967" y="45593"/>
                  </a:lnTo>
                  <a:lnTo>
                    <a:pt x="67373" y="45085"/>
                  </a:lnTo>
                  <a:lnTo>
                    <a:pt x="67525" y="44831"/>
                  </a:lnTo>
                  <a:lnTo>
                    <a:pt x="68033" y="43954"/>
                  </a:lnTo>
                  <a:lnTo>
                    <a:pt x="69418" y="46456"/>
                  </a:lnTo>
                  <a:lnTo>
                    <a:pt x="69418" y="42545"/>
                  </a:lnTo>
                  <a:lnTo>
                    <a:pt x="68910" y="42545"/>
                  </a:lnTo>
                  <a:lnTo>
                    <a:pt x="68580" y="42672"/>
                  </a:lnTo>
                  <a:lnTo>
                    <a:pt x="69062" y="41148"/>
                  </a:lnTo>
                  <a:lnTo>
                    <a:pt x="68897" y="39243"/>
                  </a:lnTo>
                  <a:lnTo>
                    <a:pt x="67538" y="37465"/>
                  </a:lnTo>
                  <a:lnTo>
                    <a:pt x="69405" y="37884"/>
                  </a:lnTo>
                  <a:lnTo>
                    <a:pt x="69646" y="39128"/>
                  </a:lnTo>
                  <a:lnTo>
                    <a:pt x="70269" y="39192"/>
                  </a:lnTo>
                  <a:lnTo>
                    <a:pt x="71488" y="39268"/>
                  </a:lnTo>
                  <a:lnTo>
                    <a:pt x="71996" y="39128"/>
                  </a:lnTo>
                  <a:lnTo>
                    <a:pt x="72682" y="39128"/>
                  </a:lnTo>
                  <a:lnTo>
                    <a:pt x="72821" y="39331"/>
                  </a:lnTo>
                  <a:lnTo>
                    <a:pt x="72974" y="39344"/>
                  </a:lnTo>
                  <a:lnTo>
                    <a:pt x="74447" y="40386"/>
                  </a:lnTo>
                  <a:lnTo>
                    <a:pt x="74841" y="41148"/>
                  </a:lnTo>
                  <a:lnTo>
                    <a:pt x="74917" y="42291"/>
                  </a:lnTo>
                  <a:lnTo>
                    <a:pt x="74917" y="33045"/>
                  </a:lnTo>
                  <a:lnTo>
                    <a:pt x="72034" y="30759"/>
                  </a:lnTo>
                  <a:lnTo>
                    <a:pt x="72745" y="30607"/>
                  </a:lnTo>
                  <a:lnTo>
                    <a:pt x="74549" y="30518"/>
                  </a:lnTo>
                  <a:lnTo>
                    <a:pt x="74841" y="30734"/>
                  </a:lnTo>
                  <a:lnTo>
                    <a:pt x="74968" y="30492"/>
                  </a:lnTo>
                  <a:lnTo>
                    <a:pt x="75120" y="30480"/>
                  </a:lnTo>
                  <a:lnTo>
                    <a:pt x="77533" y="30607"/>
                  </a:lnTo>
                  <a:lnTo>
                    <a:pt x="78790" y="30480"/>
                  </a:lnTo>
                  <a:lnTo>
                    <a:pt x="80060" y="30353"/>
                  </a:lnTo>
                  <a:lnTo>
                    <a:pt x="82321" y="30861"/>
                  </a:lnTo>
                  <a:lnTo>
                    <a:pt x="84302" y="32004"/>
                  </a:lnTo>
                  <a:lnTo>
                    <a:pt x="84302" y="29286"/>
                  </a:lnTo>
                  <a:lnTo>
                    <a:pt x="84074" y="29210"/>
                  </a:lnTo>
                  <a:lnTo>
                    <a:pt x="80797" y="28321"/>
                  </a:lnTo>
                  <a:lnTo>
                    <a:pt x="79235" y="27736"/>
                  </a:lnTo>
                  <a:lnTo>
                    <a:pt x="79235" y="29210"/>
                  </a:lnTo>
                  <a:lnTo>
                    <a:pt x="75933" y="28829"/>
                  </a:lnTo>
                  <a:lnTo>
                    <a:pt x="76250" y="28130"/>
                  </a:lnTo>
                  <a:lnTo>
                    <a:pt x="79235" y="29210"/>
                  </a:lnTo>
                  <a:lnTo>
                    <a:pt x="79235" y="27736"/>
                  </a:lnTo>
                  <a:lnTo>
                    <a:pt x="77762" y="27178"/>
                  </a:lnTo>
                  <a:lnTo>
                    <a:pt x="77089" y="26924"/>
                  </a:lnTo>
                  <a:lnTo>
                    <a:pt x="78155" y="26670"/>
                  </a:lnTo>
                  <a:lnTo>
                    <a:pt x="79235" y="26543"/>
                  </a:lnTo>
                  <a:lnTo>
                    <a:pt x="80670" y="26289"/>
                  </a:lnTo>
                  <a:lnTo>
                    <a:pt x="81102" y="26035"/>
                  </a:lnTo>
                  <a:lnTo>
                    <a:pt x="81318" y="25908"/>
                  </a:lnTo>
                  <a:lnTo>
                    <a:pt x="81978" y="25527"/>
                  </a:lnTo>
                  <a:lnTo>
                    <a:pt x="78143" y="23533"/>
                  </a:lnTo>
                  <a:lnTo>
                    <a:pt x="78143" y="25527"/>
                  </a:lnTo>
                  <a:lnTo>
                    <a:pt x="77647" y="25590"/>
                  </a:lnTo>
                  <a:lnTo>
                    <a:pt x="77774" y="25349"/>
                  </a:lnTo>
                  <a:lnTo>
                    <a:pt x="78143" y="25527"/>
                  </a:lnTo>
                  <a:lnTo>
                    <a:pt x="78143" y="23533"/>
                  </a:lnTo>
                  <a:lnTo>
                    <a:pt x="76847" y="22860"/>
                  </a:lnTo>
                  <a:lnTo>
                    <a:pt x="76847" y="24866"/>
                  </a:lnTo>
                  <a:lnTo>
                    <a:pt x="73660" y="25120"/>
                  </a:lnTo>
                  <a:lnTo>
                    <a:pt x="74828" y="25895"/>
                  </a:lnTo>
                  <a:lnTo>
                    <a:pt x="74676" y="25908"/>
                  </a:lnTo>
                  <a:lnTo>
                    <a:pt x="72974" y="25184"/>
                  </a:lnTo>
                  <a:lnTo>
                    <a:pt x="73660" y="25120"/>
                  </a:lnTo>
                  <a:lnTo>
                    <a:pt x="72948" y="24663"/>
                  </a:lnTo>
                  <a:lnTo>
                    <a:pt x="72948" y="27279"/>
                  </a:lnTo>
                  <a:lnTo>
                    <a:pt x="70027" y="28854"/>
                  </a:lnTo>
                  <a:lnTo>
                    <a:pt x="70929" y="28892"/>
                  </a:lnTo>
                  <a:lnTo>
                    <a:pt x="71653" y="28956"/>
                  </a:lnTo>
                  <a:lnTo>
                    <a:pt x="72402" y="29083"/>
                  </a:lnTo>
                  <a:lnTo>
                    <a:pt x="71005" y="29400"/>
                  </a:lnTo>
                  <a:lnTo>
                    <a:pt x="71005" y="31153"/>
                  </a:lnTo>
                  <a:lnTo>
                    <a:pt x="70307" y="32600"/>
                  </a:lnTo>
                  <a:lnTo>
                    <a:pt x="70434" y="32131"/>
                  </a:lnTo>
                  <a:lnTo>
                    <a:pt x="70396" y="31457"/>
                  </a:lnTo>
                  <a:lnTo>
                    <a:pt x="70777" y="31280"/>
                  </a:lnTo>
                  <a:lnTo>
                    <a:pt x="70954" y="31203"/>
                  </a:lnTo>
                  <a:lnTo>
                    <a:pt x="71005" y="29400"/>
                  </a:lnTo>
                  <a:lnTo>
                    <a:pt x="69697" y="29705"/>
                  </a:lnTo>
                  <a:lnTo>
                    <a:pt x="69697" y="33883"/>
                  </a:lnTo>
                  <a:lnTo>
                    <a:pt x="69697" y="29705"/>
                  </a:lnTo>
                  <a:lnTo>
                    <a:pt x="69138" y="29311"/>
                  </a:lnTo>
                  <a:lnTo>
                    <a:pt x="69138" y="36512"/>
                  </a:lnTo>
                  <a:lnTo>
                    <a:pt x="67208" y="36068"/>
                  </a:lnTo>
                  <a:lnTo>
                    <a:pt x="68122" y="35814"/>
                  </a:lnTo>
                  <a:lnTo>
                    <a:pt x="68592" y="35687"/>
                  </a:lnTo>
                  <a:lnTo>
                    <a:pt x="68973" y="35636"/>
                  </a:lnTo>
                  <a:lnTo>
                    <a:pt x="69138" y="36512"/>
                  </a:lnTo>
                  <a:lnTo>
                    <a:pt x="69138" y="29311"/>
                  </a:lnTo>
                  <a:lnTo>
                    <a:pt x="67741" y="28067"/>
                  </a:lnTo>
                  <a:lnTo>
                    <a:pt x="66789" y="28257"/>
                  </a:lnTo>
                  <a:lnTo>
                    <a:pt x="66789" y="50419"/>
                  </a:lnTo>
                  <a:lnTo>
                    <a:pt x="66586" y="50419"/>
                  </a:lnTo>
                  <a:lnTo>
                    <a:pt x="66586" y="51943"/>
                  </a:lnTo>
                  <a:lnTo>
                    <a:pt x="66497" y="52451"/>
                  </a:lnTo>
                  <a:lnTo>
                    <a:pt x="66395" y="52730"/>
                  </a:lnTo>
                  <a:lnTo>
                    <a:pt x="65493" y="53111"/>
                  </a:lnTo>
                  <a:lnTo>
                    <a:pt x="65493" y="54902"/>
                  </a:lnTo>
                  <a:lnTo>
                    <a:pt x="64973" y="55880"/>
                  </a:lnTo>
                  <a:lnTo>
                    <a:pt x="64033" y="56946"/>
                  </a:lnTo>
                  <a:lnTo>
                    <a:pt x="62839" y="56349"/>
                  </a:lnTo>
                  <a:lnTo>
                    <a:pt x="62839" y="61849"/>
                  </a:lnTo>
                  <a:lnTo>
                    <a:pt x="61010" y="62738"/>
                  </a:lnTo>
                  <a:lnTo>
                    <a:pt x="60083" y="63119"/>
                  </a:lnTo>
                  <a:lnTo>
                    <a:pt x="59651" y="62865"/>
                  </a:lnTo>
                  <a:lnTo>
                    <a:pt x="58788" y="62357"/>
                  </a:lnTo>
                  <a:lnTo>
                    <a:pt x="58966" y="62103"/>
                  </a:lnTo>
                  <a:lnTo>
                    <a:pt x="60261" y="62230"/>
                  </a:lnTo>
                  <a:lnTo>
                    <a:pt x="61556" y="62103"/>
                  </a:lnTo>
                  <a:lnTo>
                    <a:pt x="62839" y="61849"/>
                  </a:lnTo>
                  <a:lnTo>
                    <a:pt x="62839" y="56349"/>
                  </a:lnTo>
                  <a:lnTo>
                    <a:pt x="62179" y="56019"/>
                  </a:lnTo>
                  <a:lnTo>
                    <a:pt x="64566" y="54991"/>
                  </a:lnTo>
                  <a:lnTo>
                    <a:pt x="65252" y="54698"/>
                  </a:lnTo>
                  <a:lnTo>
                    <a:pt x="65493" y="54902"/>
                  </a:lnTo>
                  <a:lnTo>
                    <a:pt x="65493" y="53111"/>
                  </a:lnTo>
                  <a:lnTo>
                    <a:pt x="63919" y="53771"/>
                  </a:lnTo>
                  <a:lnTo>
                    <a:pt x="64160" y="53975"/>
                  </a:lnTo>
                  <a:lnTo>
                    <a:pt x="61302" y="54965"/>
                  </a:lnTo>
                  <a:lnTo>
                    <a:pt x="61302" y="61087"/>
                  </a:lnTo>
                  <a:lnTo>
                    <a:pt x="59601" y="61087"/>
                  </a:lnTo>
                  <a:lnTo>
                    <a:pt x="59639" y="60960"/>
                  </a:lnTo>
                  <a:lnTo>
                    <a:pt x="59728" y="60706"/>
                  </a:lnTo>
                  <a:lnTo>
                    <a:pt x="60121" y="60540"/>
                  </a:lnTo>
                  <a:lnTo>
                    <a:pt x="61302" y="61087"/>
                  </a:lnTo>
                  <a:lnTo>
                    <a:pt x="61302" y="54965"/>
                  </a:lnTo>
                  <a:lnTo>
                    <a:pt x="60147" y="54991"/>
                  </a:lnTo>
                  <a:lnTo>
                    <a:pt x="58623" y="54241"/>
                  </a:lnTo>
                  <a:lnTo>
                    <a:pt x="61366" y="53594"/>
                  </a:lnTo>
                  <a:lnTo>
                    <a:pt x="62191" y="52578"/>
                  </a:lnTo>
                  <a:lnTo>
                    <a:pt x="63347" y="51181"/>
                  </a:lnTo>
                  <a:lnTo>
                    <a:pt x="64389" y="51562"/>
                  </a:lnTo>
                  <a:lnTo>
                    <a:pt x="65468" y="51816"/>
                  </a:lnTo>
                  <a:lnTo>
                    <a:pt x="66586" y="51943"/>
                  </a:lnTo>
                  <a:lnTo>
                    <a:pt x="66586" y="50419"/>
                  </a:lnTo>
                  <a:lnTo>
                    <a:pt x="66230" y="50419"/>
                  </a:lnTo>
                  <a:lnTo>
                    <a:pt x="65951" y="50292"/>
                  </a:lnTo>
                  <a:lnTo>
                    <a:pt x="64820" y="50165"/>
                  </a:lnTo>
                  <a:lnTo>
                    <a:pt x="63842" y="49784"/>
                  </a:lnTo>
                  <a:lnTo>
                    <a:pt x="63004" y="49276"/>
                  </a:lnTo>
                  <a:lnTo>
                    <a:pt x="63703" y="48768"/>
                  </a:lnTo>
                  <a:lnTo>
                    <a:pt x="65049" y="47498"/>
                  </a:lnTo>
                  <a:lnTo>
                    <a:pt x="66789" y="50419"/>
                  </a:lnTo>
                  <a:lnTo>
                    <a:pt x="66789" y="28257"/>
                  </a:lnTo>
                  <a:lnTo>
                    <a:pt x="66484" y="28321"/>
                  </a:lnTo>
                  <a:lnTo>
                    <a:pt x="66484" y="43053"/>
                  </a:lnTo>
                  <a:lnTo>
                    <a:pt x="66281" y="43815"/>
                  </a:lnTo>
                  <a:lnTo>
                    <a:pt x="65824" y="44831"/>
                  </a:lnTo>
                  <a:lnTo>
                    <a:pt x="64236" y="44069"/>
                  </a:lnTo>
                  <a:lnTo>
                    <a:pt x="64198" y="47117"/>
                  </a:lnTo>
                  <a:lnTo>
                    <a:pt x="63614" y="47777"/>
                  </a:lnTo>
                  <a:lnTo>
                    <a:pt x="62382" y="48768"/>
                  </a:lnTo>
                  <a:lnTo>
                    <a:pt x="62103" y="48488"/>
                  </a:lnTo>
                  <a:lnTo>
                    <a:pt x="62103" y="50673"/>
                  </a:lnTo>
                  <a:lnTo>
                    <a:pt x="61937" y="50800"/>
                  </a:lnTo>
                  <a:lnTo>
                    <a:pt x="60947" y="52451"/>
                  </a:lnTo>
                  <a:lnTo>
                    <a:pt x="59778" y="52578"/>
                  </a:lnTo>
                  <a:lnTo>
                    <a:pt x="59296" y="52336"/>
                  </a:lnTo>
                  <a:lnTo>
                    <a:pt x="59639" y="51587"/>
                  </a:lnTo>
                  <a:lnTo>
                    <a:pt x="60528" y="51054"/>
                  </a:lnTo>
                  <a:lnTo>
                    <a:pt x="61531" y="50292"/>
                  </a:lnTo>
                  <a:lnTo>
                    <a:pt x="62103" y="50673"/>
                  </a:lnTo>
                  <a:lnTo>
                    <a:pt x="62103" y="48488"/>
                  </a:lnTo>
                  <a:lnTo>
                    <a:pt x="61556" y="47942"/>
                  </a:lnTo>
                  <a:lnTo>
                    <a:pt x="61988" y="47561"/>
                  </a:lnTo>
                  <a:lnTo>
                    <a:pt x="62915" y="47104"/>
                  </a:lnTo>
                  <a:lnTo>
                    <a:pt x="62674" y="47193"/>
                  </a:lnTo>
                  <a:lnTo>
                    <a:pt x="62407" y="47218"/>
                  </a:lnTo>
                  <a:lnTo>
                    <a:pt x="62179" y="47142"/>
                  </a:lnTo>
                  <a:lnTo>
                    <a:pt x="60896" y="47028"/>
                  </a:lnTo>
                  <a:lnTo>
                    <a:pt x="60845" y="49784"/>
                  </a:lnTo>
                  <a:lnTo>
                    <a:pt x="60312" y="50152"/>
                  </a:lnTo>
                  <a:lnTo>
                    <a:pt x="60540" y="49644"/>
                  </a:lnTo>
                  <a:lnTo>
                    <a:pt x="60706" y="49784"/>
                  </a:lnTo>
                  <a:lnTo>
                    <a:pt x="60845" y="49784"/>
                  </a:lnTo>
                  <a:lnTo>
                    <a:pt x="60845" y="46926"/>
                  </a:lnTo>
                  <a:lnTo>
                    <a:pt x="60693" y="46609"/>
                  </a:lnTo>
                  <a:lnTo>
                    <a:pt x="60413" y="46228"/>
                  </a:lnTo>
                  <a:lnTo>
                    <a:pt x="61709" y="46355"/>
                  </a:lnTo>
                  <a:lnTo>
                    <a:pt x="63004" y="46609"/>
                  </a:lnTo>
                  <a:lnTo>
                    <a:pt x="64198" y="47117"/>
                  </a:lnTo>
                  <a:lnTo>
                    <a:pt x="64198" y="44081"/>
                  </a:lnTo>
                  <a:lnTo>
                    <a:pt x="62268" y="44196"/>
                  </a:lnTo>
                  <a:lnTo>
                    <a:pt x="60464" y="45085"/>
                  </a:lnTo>
                  <a:lnTo>
                    <a:pt x="59855" y="45085"/>
                  </a:lnTo>
                  <a:lnTo>
                    <a:pt x="59232" y="42799"/>
                  </a:lnTo>
                  <a:lnTo>
                    <a:pt x="59321" y="42291"/>
                  </a:lnTo>
                  <a:lnTo>
                    <a:pt x="60274" y="39370"/>
                  </a:lnTo>
                  <a:lnTo>
                    <a:pt x="62318" y="38608"/>
                  </a:lnTo>
                  <a:lnTo>
                    <a:pt x="63804" y="37604"/>
                  </a:lnTo>
                  <a:lnTo>
                    <a:pt x="64439" y="38036"/>
                  </a:lnTo>
                  <a:lnTo>
                    <a:pt x="65913" y="38506"/>
                  </a:lnTo>
                  <a:lnTo>
                    <a:pt x="66382" y="39370"/>
                  </a:lnTo>
                  <a:lnTo>
                    <a:pt x="66484" y="43053"/>
                  </a:lnTo>
                  <a:lnTo>
                    <a:pt x="66484" y="28321"/>
                  </a:lnTo>
                  <a:lnTo>
                    <a:pt x="66192" y="28384"/>
                  </a:lnTo>
                  <a:lnTo>
                    <a:pt x="66192" y="30429"/>
                  </a:lnTo>
                  <a:lnTo>
                    <a:pt x="65354" y="30734"/>
                  </a:lnTo>
                  <a:lnTo>
                    <a:pt x="62712" y="31280"/>
                  </a:lnTo>
                  <a:lnTo>
                    <a:pt x="61861" y="30937"/>
                  </a:lnTo>
                  <a:lnTo>
                    <a:pt x="61861" y="31419"/>
                  </a:lnTo>
                  <a:lnTo>
                    <a:pt x="61404" y="32245"/>
                  </a:lnTo>
                  <a:lnTo>
                    <a:pt x="61404" y="36741"/>
                  </a:lnTo>
                  <a:lnTo>
                    <a:pt x="58661" y="38735"/>
                  </a:lnTo>
                  <a:lnTo>
                    <a:pt x="58470" y="39154"/>
                  </a:lnTo>
                  <a:lnTo>
                    <a:pt x="58470" y="47358"/>
                  </a:lnTo>
                  <a:lnTo>
                    <a:pt x="58229" y="47586"/>
                  </a:lnTo>
                  <a:lnTo>
                    <a:pt x="58229" y="50787"/>
                  </a:lnTo>
                  <a:lnTo>
                    <a:pt x="57823" y="51079"/>
                  </a:lnTo>
                  <a:lnTo>
                    <a:pt x="57823" y="59944"/>
                  </a:lnTo>
                  <a:lnTo>
                    <a:pt x="57111" y="60960"/>
                  </a:lnTo>
                  <a:lnTo>
                    <a:pt x="55130" y="60718"/>
                  </a:lnTo>
                  <a:lnTo>
                    <a:pt x="55130" y="69913"/>
                  </a:lnTo>
                  <a:lnTo>
                    <a:pt x="53949" y="71755"/>
                  </a:lnTo>
                  <a:lnTo>
                    <a:pt x="53073" y="72517"/>
                  </a:lnTo>
                  <a:lnTo>
                    <a:pt x="52692" y="73660"/>
                  </a:lnTo>
                  <a:lnTo>
                    <a:pt x="46850" y="70231"/>
                  </a:lnTo>
                  <a:lnTo>
                    <a:pt x="47294" y="69977"/>
                  </a:lnTo>
                  <a:lnTo>
                    <a:pt x="47675" y="69723"/>
                  </a:lnTo>
                  <a:lnTo>
                    <a:pt x="47332" y="68961"/>
                  </a:lnTo>
                  <a:lnTo>
                    <a:pt x="47218" y="68580"/>
                  </a:lnTo>
                  <a:lnTo>
                    <a:pt x="47104" y="67564"/>
                  </a:lnTo>
                  <a:lnTo>
                    <a:pt x="49047" y="67856"/>
                  </a:lnTo>
                  <a:lnTo>
                    <a:pt x="49187" y="67957"/>
                  </a:lnTo>
                  <a:lnTo>
                    <a:pt x="55130" y="69913"/>
                  </a:lnTo>
                  <a:lnTo>
                    <a:pt x="55130" y="60718"/>
                  </a:lnTo>
                  <a:lnTo>
                    <a:pt x="54914" y="60667"/>
                  </a:lnTo>
                  <a:lnTo>
                    <a:pt x="54914" y="62484"/>
                  </a:lnTo>
                  <a:lnTo>
                    <a:pt x="54470" y="62636"/>
                  </a:lnTo>
                  <a:lnTo>
                    <a:pt x="54241" y="62445"/>
                  </a:lnTo>
                  <a:lnTo>
                    <a:pt x="54711" y="62357"/>
                  </a:lnTo>
                  <a:lnTo>
                    <a:pt x="54914" y="62484"/>
                  </a:lnTo>
                  <a:lnTo>
                    <a:pt x="54914" y="60667"/>
                  </a:lnTo>
                  <a:lnTo>
                    <a:pt x="53060" y="60071"/>
                  </a:lnTo>
                  <a:lnTo>
                    <a:pt x="51816" y="59626"/>
                  </a:lnTo>
                  <a:lnTo>
                    <a:pt x="51816" y="61125"/>
                  </a:lnTo>
                  <a:lnTo>
                    <a:pt x="51727" y="61442"/>
                  </a:lnTo>
                  <a:lnTo>
                    <a:pt x="50520" y="61734"/>
                  </a:lnTo>
                  <a:lnTo>
                    <a:pt x="50050" y="61137"/>
                  </a:lnTo>
                  <a:lnTo>
                    <a:pt x="48361" y="61607"/>
                  </a:lnTo>
                  <a:lnTo>
                    <a:pt x="48209" y="61696"/>
                  </a:lnTo>
                  <a:lnTo>
                    <a:pt x="46329" y="61341"/>
                  </a:lnTo>
                  <a:lnTo>
                    <a:pt x="46329" y="62636"/>
                  </a:lnTo>
                  <a:lnTo>
                    <a:pt x="45148" y="63080"/>
                  </a:lnTo>
                  <a:lnTo>
                    <a:pt x="45567" y="64477"/>
                  </a:lnTo>
                  <a:lnTo>
                    <a:pt x="45897" y="65112"/>
                  </a:lnTo>
                  <a:lnTo>
                    <a:pt x="45707" y="65532"/>
                  </a:lnTo>
                  <a:lnTo>
                    <a:pt x="42049" y="62039"/>
                  </a:lnTo>
                  <a:lnTo>
                    <a:pt x="43205" y="61861"/>
                  </a:lnTo>
                  <a:lnTo>
                    <a:pt x="43840" y="62103"/>
                  </a:lnTo>
                  <a:lnTo>
                    <a:pt x="46062" y="62611"/>
                  </a:lnTo>
                  <a:lnTo>
                    <a:pt x="46329" y="62636"/>
                  </a:lnTo>
                  <a:lnTo>
                    <a:pt x="46329" y="61341"/>
                  </a:lnTo>
                  <a:lnTo>
                    <a:pt x="46151" y="61277"/>
                  </a:lnTo>
                  <a:lnTo>
                    <a:pt x="47599" y="60845"/>
                  </a:lnTo>
                  <a:lnTo>
                    <a:pt x="49123" y="60299"/>
                  </a:lnTo>
                  <a:lnTo>
                    <a:pt x="49263" y="60248"/>
                  </a:lnTo>
                  <a:lnTo>
                    <a:pt x="50546" y="60706"/>
                  </a:lnTo>
                  <a:lnTo>
                    <a:pt x="51676" y="61087"/>
                  </a:lnTo>
                  <a:lnTo>
                    <a:pt x="51816" y="61125"/>
                  </a:lnTo>
                  <a:lnTo>
                    <a:pt x="51816" y="59626"/>
                  </a:lnTo>
                  <a:lnTo>
                    <a:pt x="50596" y="59182"/>
                  </a:lnTo>
                  <a:lnTo>
                    <a:pt x="49466" y="59753"/>
                  </a:lnTo>
                  <a:lnTo>
                    <a:pt x="48666" y="57607"/>
                  </a:lnTo>
                  <a:lnTo>
                    <a:pt x="47675" y="55727"/>
                  </a:lnTo>
                  <a:lnTo>
                    <a:pt x="44970" y="55549"/>
                  </a:lnTo>
                  <a:lnTo>
                    <a:pt x="44792" y="56019"/>
                  </a:lnTo>
                  <a:lnTo>
                    <a:pt x="44767" y="56184"/>
                  </a:lnTo>
                  <a:lnTo>
                    <a:pt x="44551" y="57645"/>
                  </a:lnTo>
                  <a:lnTo>
                    <a:pt x="44488" y="59651"/>
                  </a:lnTo>
                  <a:lnTo>
                    <a:pt x="44678" y="60820"/>
                  </a:lnTo>
                  <a:lnTo>
                    <a:pt x="43522" y="60452"/>
                  </a:lnTo>
                  <a:lnTo>
                    <a:pt x="42773" y="60109"/>
                  </a:lnTo>
                  <a:lnTo>
                    <a:pt x="42659" y="58039"/>
                  </a:lnTo>
                  <a:lnTo>
                    <a:pt x="42989" y="55791"/>
                  </a:lnTo>
                  <a:lnTo>
                    <a:pt x="42760" y="55727"/>
                  </a:lnTo>
                  <a:lnTo>
                    <a:pt x="43446" y="54610"/>
                  </a:lnTo>
                  <a:lnTo>
                    <a:pt x="51828" y="56642"/>
                  </a:lnTo>
                  <a:lnTo>
                    <a:pt x="53886" y="56769"/>
                  </a:lnTo>
                  <a:lnTo>
                    <a:pt x="57746" y="58547"/>
                  </a:lnTo>
                  <a:lnTo>
                    <a:pt x="57823" y="59944"/>
                  </a:lnTo>
                  <a:lnTo>
                    <a:pt x="57823" y="51079"/>
                  </a:lnTo>
                  <a:lnTo>
                    <a:pt x="57670" y="51181"/>
                  </a:lnTo>
                  <a:lnTo>
                    <a:pt x="57213" y="50749"/>
                  </a:lnTo>
                  <a:lnTo>
                    <a:pt x="58229" y="50787"/>
                  </a:lnTo>
                  <a:lnTo>
                    <a:pt x="58229" y="47586"/>
                  </a:lnTo>
                  <a:lnTo>
                    <a:pt x="57162" y="48577"/>
                  </a:lnTo>
                  <a:lnTo>
                    <a:pt x="56743" y="49936"/>
                  </a:lnTo>
                  <a:lnTo>
                    <a:pt x="56654" y="49618"/>
                  </a:lnTo>
                  <a:lnTo>
                    <a:pt x="56654" y="56146"/>
                  </a:lnTo>
                  <a:lnTo>
                    <a:pt x="55689" y="56007"/>
                  </a:lnTo>
                  <a:lnTo>
                    <a:pt x="49631" y="54610"/>
                  </a:lnTo>
                  <a:lnTo>
                    <a:pt x="44119" y="53340"/>
                  </a:lnTo>
                  <a:lnTo>
                    <a:pt x="44259" y="53086"/>
                  </a:lnTo>
                  <a:lnTo>
                    <a:pt x="44538" y="52578"/>
                  </a:lnTo>
                  <a:lnTo>
                    <a:pt x="43129" y="52832"/>
                  </a:lnTo>
                  <a:lnTo>
                    <a:pt x="42672" y="53086"/>
                  </a:lnTo>
                  <a:lnTo>
                    <a:pt x="41478" y="52832"/>
                  </a:lnTo>
                  <a:lnTo>
                    <a:pt x="43573" y="51562"/>
                  </a:lnTo>
                  <a:lnTo>
                    <a:pt x="44475" y="51562"/>
                  </a:lnTo>
                  <a:lnTo>
                    <a:pt x="47117" y="49530"/>
                  </a:lnTo>
                  <a:lnTo>
                    <a:pt x="47244" y="49441"/>
                  </a:lnTo>
                  <a:lnTo>
                    <a:pt x="47459" y="49276"/>
                  </a:lnTo>
                  <a:lnTo>
                    <a:pt x="47371" y="49530"/>
                  </a:lnTo>
                  <a:lnTo>
                    <a:pt x="47688" y="49784"/>
                  </a:lnTo>
                  <a:lnTo>
                    <a:pt x="49415" y="48514"/>
                  </a:lnTo>
                  <a:lnTo>
                    <a:pt x="50800" y="47498"/>
                  </a:lnTo>
                  <a:lnTo>
                    <a:pt x="51117" y="47117"/>
                  </a:lnTo>
                  <a:lnTo>
                    <a:pt x="52895" y="47777"/>
                  </a:lnTo>
                  <a:lnTo>
                    <a:pt x="53962" y="48133"/>
                  </a:lnTo>
                  <a:lnTo>
                    <a:pt x="54381" y="47752"/>
                  </a:lnTo>
                  <a:lnTo>
                    <a:pt x="54368" y="50038"/>
                  </a:lnTo>
                  <a:lnTo>
                    <a:pt x="56095" y="53086"/>
                  </a:lnTo>
                  <a:lnTo>
                    <a:pt x="56057" y="53682"/>
                  </a:lnTo>
                  <a:lnTo>
                    <a:pt x="56159" y="54495"/>
                  </a:lnTo>
                  <a:lnTo>
                    <a:pt x="55549" y="54356"/>
                  </a:lnTo>
                  <a:lnTo>
                    <a:pt x="53822" y="55372"/>
                  </a:lnTo>
                  <a:lnTo>
                    <a:pt x="56553" y="55892"/>
                  </a:lnTo>
                  <a:lnTo>
                    <a:pt x="56654" y="56146"/>
                  </a:lnTo>
                  <a:lnTo>
                    <a:pt x="56654" y="49618"/>
                  </a:lnTo>
                  <a:lnTo>
                    <a:pt x="56324" y="48387"/>
                  </a:lnTo>
                  <a:lnTo>
                    <a:pt x="56400" y="47879"/>
                  </a:lnTo>
                  <a:lnTo>
                    <a:pt x="57315" y="46228"/>
                  </a:lnTo>
                  <a:lnTo>
                    <a:pt x="58039" y="46228"/>
                  </a:lnTo>
                  <a:lnTo>
                    <a:pt x="58470" y="47358"/>
                  </a:lnTo>
                  <a:lnTo>
                    <a:pt x="58470" y="39154"/>
                  </a:lnTo>
                  <a:lnTo>
                    <a:pt x="57238" y="41783"/>
                  </a:lnTo>
                  <a:lnTo>
                    <a:pt x="57150" y="42164"/>
                  </a:lnTo>
                  <a:lnTo>
                    <a:pt x="57734" y="45085"/>
                  </a:lnTo>
                  <a:lnTo>
                    <a:pt x="57035" y="45212"/>
                  </a:lnTo>
                  <a:lnTo>
                    <a:pt x="56375" y="45466"/>
                  </a:lnTo>
                  <a:lnTo>
                    <a:pt x="54914" y="46685"/>
                  </a:lnTo>
                  <a:lnTo>
                    <a:pt x="54698" y="46609"/>
                  </a:lnTo>
                  <a:lnTo>
                    <a:pt x="52146" y="45720"/>
                  </a:lnTo>
                  <a:lnTo>
                    <a:pt x="52247" y="45466"/>
                  </a:lnTo>
                  <a:lnTo>
                    <a:pt x="52501" y="44831"/>
                  </a:lnTo>
                  <a:lnTo>
                    <a:pt x="53111" y="43307"/>
                  </a:lnTo>
                  <a:lnTo>
                    <a:pt x="53060" y="43053"/>
                  </a:lnTo>
                  <a:lnTo>
                    <a:pt x="51549" y="41148"/>
                  </a:lnTo>
                  <a:lnTo>
                    <a:pt x="51054" y="40513"/>
                  </a:lnTo>
                  <a:lnTo>
                    <a:pt x="50761" y="40386"/>
                  </a:lnTo>
                  <a:lnTo>
                    <a:pt x="50063" y="40081"/>
                  </a:lnTo>
                  <a:lnTo>
                    <a:pt x="50063" y="44831"/>
                  </a:lnTo>
                  <a:lnTo>
                    <a:pt x="48856" y="44323"/>
                  </a:lnTo>
                  <a:lnTo>
                    <a:pt x="48780" y="46482"/>
                  </a:lnTo>
                  <a:lnTo>
                    <a:pt x="48209" y="46609"/>
                  </a:lnTo>
                  <a:lnTo>
                    <a:pt x="47536" y="46482"/>
                  </a:lnTo>
                  <a:lnTo>
                    <a:pt x="46926" y="45466"/>
                  </a:lnTo>
                  <a:lnTo>
                    <a:pt x="47637" y="45720"/>
                  </a:lnTo>
                  <a:lnTo>
                    <a:pt x="48615" y="46355"/>
                  </a:lnTo>
                  <a:lnTo>
                    <a:pt x="48780" y="46482"/>
                  </a:lnTo>
                  <a:lnTo>
                    <a:pt x="48780" y="44284"/>
                  </a:lnTo>
                  <a:lnTo>
                    <a:pt x="46977" y="43180"/>
                  </a:lnTo>
                  <a:lnTo>
                    <a:pt x="47104" y="42418"/>
                  </a:lnTo>
                  <a:lnTo>
                    <a:pt x="47167" y="42164"/>
                  </a:lnTo>
                  <a:lnTo>
                    <a:pt x="47282" y="41783"/>
                  </a:lnTo>
                  <a:lnTo>
                    <a:pt x="47548" y="41148"/>
                  </a:lnTo>
                  <a:lnTo>
                    <a:pt x="49110" y="41783"/>
                  </a:lnTo>
                  <a:lnTo>
                    <a:pt x="50025" y="42926"/>
                  </a:lnTo>
                  <a:lnTo>
                    <a:pt x="50063" y="44831"/>
                  </a:lnTo>
                  <a:lnTo>
                    <a:pt x="50063" y="40081"/>
                  </a:lnTo>
                  <a:lnTo>
                    <a:pt x="48475" y="39370"/>
                  </a:lnTo>
                  <a:lnTo>
                    <a:pt x="48729" y="38989"/>
                  </a:lnTo>
                  <a:lnTo>
                    <a:pt x="48818" y="38862"/>
                  </a:lnTo>
                  <a:lnTo>
                    <a:pt x="49644" y="37973"/>
                  </a:lnTo>
                  <a:lnTo>
                    <a:pt x="54470" y="36830"/>
                  </a:lnTo>
                  <a:lnTo>
                    <a:pt x="52870" y="37592"/>
                  </a:lnTo>
                  <a:lnTo>
                    <a:pt x="51587" y="38354"/>
                  </a:lnTo>
                  <a:lnTo>
                    <a:pt x="51752" y="38735"/>
                  </a:lnTo>
                  <a:lnTo>
                    <a:pt x="54457" y="38354"/>
                  </a:lnTo>
                  <a:lnTo>
                    <a:pt x="56159" y="37719"/>
                  </a:lnTo>
                  <a:lnTo>
                    <a:pt x="57416" y="36830"/>
                  </a:lnTo>
                  <a:lnTo>
                    <a:pt x="57950" y="36449"/>
                  </a:lnTo>
                  <a:lnTo>
                    <a:pt x="58026" y="36322"/>
                  </a:lnTo>
                  <a:lnTo>
                    <a:pt x="59055" y="36322"/>
                  </a:lnTo>
                  <a:lnTo>
                    <a:pt x="59550" y="36068"/>
                  </a:lnTo>
                  <a:lnTo>
                    <a:pt x="59791" y="36068"/>
                  </a:lnTo>
                  <a:lnTo>
                    <a:pt x="60325" y="36118"/>
                  </a:lnTo>
                  <a:lnTo>
                    <a:pt x="61404" y="36741"/>
                  </a:lnTo>
                  <a:lnTo>
                    <a:pt x="61404" y="32245"/>
                  </a:lnTo>
                  <a:lnTo>
                    <a:pt x="60769" y="33375"/>
                  </a:lnTo>
                  <a:lnTo>
                    <a:pt x="60071" y="34290"/>
                  </a:lnTo>
                  <a:lnTo>
                    <a:pt x="59512" y="34848"/>
                  </a:lnTo>
                  <a:lnTo>
                    <a:pt x="57150" y="34544"/>
                  </a:lnTo>
                  <a:lnTo>
                    <a:pt x="57150" y="35687"/>
                  </a:lnTo>
                  <a:lnTo>
                    <a:pt x="56883" y="35814"/>
                  </a:lnTo>
                  <a:lnTo>
                    <a:pt x="55219" y="35560"/>
                  </a:lnTo>
                  <a:lnTo>
                    <a:pt x="53619" y="35560"/>
                  </a:lnTo>
                  <a:lnTo>
                    <a:pt x="52057" y="36068"/>
                  </a:lnTo>
                  <a:lnTo>
                    <a:pt x="52908" y="35306"/>
                  </a:lnTo>
                  <a:lnTo>
                    <a:pt x="57150" y="35687"/>
                  </a:lnTo>
                  <a:lnTo>
                    <a:pt x="57150" y="34544"/>
                  </a:lnTo>
                  <a:lnTo>
                    <a:pt x="56248" y="34417"/>
                  </a:lnTo>
                  <a:lnTo>
                    <a:pt x="54267" y="34290"/>
                  </a:lnTo>
                  <a:lnTo>
                    <a:pt x="56032" y="33020"/>
                  </a:lnTo>
                  <a:lnTo>
                    <a:pt x="57797" y="32080"/>
                  </a:lnTo>
                  <a:lnTo>
                    <a:pt x="57708" y="32537"/>
                  </a:lnTo>
                  <a:lnTo>
                    <a:pt x="58381" y="33845"/>
                  </a:lnTo>
                  <a:lnTo>
                    <a:pt x="58775" y="33362"/>
                  </a:lnTo>
                  <a:lnTo>
                    <a:pt x="59143" y="32842"/>
                  </a:lnTo>
                  <a:lnTo>
                    <a:pt x="59842" y="31584"/>
                  </a:lnTo>
                  <a:lnTo>
                    <a:pt x="61861" y="31419"/>
                  </a:lnTo>
                  <a:lnTo>
                    <a:pt x="61861" y="30937"/>
                  </a:lnTo>
                  <a:lnTo>
                    <a:pt x="61302" y="30708"/>
                  </a:lnTo>
                  <a:lnTo>
                    <a:pt x="63741" y="30226"/>
                  </a:lnTo>
                  <a:lnTo>
                    <a:pt x="65646" y="30226"/>
                  </a:lnTo>
                  <a:lnTo>
                    <a:pt x="66192" y="30429"/>
                  </a:lnTo>
                  <a:lnTo>
                    <a:pt x="66192" y="28384"/>
                  </a:lnTo>
                  <a:lnTo>
                    <a:pt x="63284" y="28956"/>
                  </a:lnTo>
                  <a:lnTo>
                    <a:pt x="57569" y="30861"/>
                  </a:lnTo>
                  <a:lnTo>
                    <a:pt x="50444" y="34417"/>
                  </a:lnTo>
                  <a:lnTo>
                    <a:pt x="46901" y="38989"/>
                  </a:lnTo>
                  <a:lnTo>
                    <a:pt x="46570" y="38938"/>
                  </a:lnTo>
                  <a:lnTo>
                    <a:pt x="46570" y="48653"/>
                  </a:lnTo>
                  <a:lnTo>
                    <a:pt x="46520" y="48856"/>
                  </a:lnTo>
                  <a:lnTo>
                    <a:pt x="46393" y="48755"/>
                  </a:lnTo>
                  <a:lnTo>
                    <a:pt x="39446" y="52705"/>
                  </a:lnTo>
                  <a:lnTo>
                    <a:pt x="39027" y="52959"/>
                  </a:lnTo>
                  <a:lnTo>
                    <a:pt x="38506" y="53594"/>
                  </a:lnTo>
                  <a:lnTo>
                    <a:pt x="41389" y="54229"/>
                  </a:lnTo>
                  <a:lnTo>
                    <a:pt x="40690" y="54991"/>
                  </a:lnTo>
                  <a:lnTo>
                    <a:pt x="40182" y="55753"/>
                  </a:lnTo>
                  <a:lnTo>
                    <a:pt x="39852" y="56642"/>
                  </a:lnTo>
                  <a:lnTo>
                    <a:pt x="39420" y="57035"/>
                  </a:lnTo>
                  <a:lnTo>
                    <a:pt x="38290" y="57454"/>
                  </a:lnTo>
                  <a:lnTo>
                    <a:pt x="37566" y="56896"/>
                  </a:lnTo>
                  <a:lnTo>
                    <a:pt x="35839" y="55245"/>
                  </a:lnTo>
                  <a:lnTo>
                    <a:pt x="35941" y="53975"/>
                  </a:lnTo>
                  <a:lnTo>
                    <a:pt x="36017" y="53721"/>
                  </a:lnTo>
                  <a:lnTo>
                    <a:pt x="36156" y="53594"/>
                  </a:lnTo>
                  <a:lnTo>
                    <a:pt x="36868" y="52959"/>
                  </a:lnTo>
                  <a:lnTo>
                    <a:pt x="34886" y="53086"/>
                  </a:lnTo>
                  <a:lnTo>
                    <a:pt x="34378" y="53467"/>
                  </a:lnTo>
                  <a:lnTo>
                    <a:pt x="34353" y="53594"/>
                  </a:lnTo>
                  <a:lnTo>
                    <a:pt x="33680" y="52578"/>
                  </a:lnTo>
                  <a:lnTo>
                    <a:pt x="33426" y="52197"/>
                  </a:lnTo>
                  <a:lnTo>
                    <a:pt x="33261" y="51943"/>
                  </a:lnTo>
                  <a:lnTo>
                    <a:pt x="32893" y="51054"/>
                  </a:lnTo>
                  <a:lnTo>
                    <a:pt x="35090" y="49657"/>
                  </a:lnTo>
                  <a:lnTo>
                    <a:pt x="35255" y="49403"/>
                  </a:lnTo>
                  <a:lnTo>
                    <a:pt x="36550" y="47498"/>
                  </a:lnTo>
                  <a:lnTo>
                    <a:pt x="37376" y="44958"/>
                  </a:lnTo>
                  <a:lnTo>
                    <a:pt x="38493" y="45212"/>
                  </a:lnTo>
                  <a:lnTo>
                    <a:pt x="39509" y="45339"/>
                  </a:lnTo>
                  <a:lnTo>
                    <a:pt x="40855" y="45339"/>
                  </a:lnTo>
                  <a:lnTo>
                    <a:pt x="41427" y="44958"/>
                  </a:lnTo>
                  <a:lnTo>
                    <a:pt x="42583" y="44196"/>
                  </a:lnTo>
                  <a:lnTo>
                    <a:pt x="40436" y="44196"/>
                  </a:lnTo>
                  <a:lnTo>
                    <a:pt x="37693" y="43942"/>
                  </a:lnTo>
                  <a:lnTo>
                    <a:pt x="37719" y="43815"/>
                  </a:lnTo>
                  <a:lnTo>
                    <a:pt x="37782" y="43561"/>
                  </a:lnTo>
                  <a:lnTo>
                    <a:pt x="37909" y="43053"/>
                  </a:lnTo>
                  <a:lnTo>
                    <a:pt x="38011" y="42291"/>
                  </a:lnTo>
                  <a:lnTo>
                    <a:pt x="38049" y="41910"/>
                  </a:lnTo>
                  <a:lnTo>
                    <a:pt x="38100" y="41148"/>
                  </a:lnTo>
                  <a:lnTo>
                    <a:pt x="38582" y="41148"/>
                  </a:lnTo>
                  <a:lnTo>
                    <a:pt x="39814" y="41910"/>
                  </a:lnTo>
                  <a:lnTo>
                    <a:pt x="41173" y="42545"/>
                  </a:lnTo>
                  <a:lnTo>
                    <a:pt x="43014" y="43561"/>
                  </a:lnTo>
                  <a:lnTo>
                    <a:pt x="43891" y="44069"/>
                  </a:lnTo>
                  <a:lnTo>
                    <a:pt x="44792" y="44450"/>
                  </a:lnTo>
                  <a:lnTo>
                    <a:pt x="44996" y="47625"/>
                  </a:lnTo>
                  <a:lnTo>
                    <a:pt x="46393" y="48755"/>
                  </a:lnTo>
                  <a:lnTo>
                    <a:pt x="46570" y="48653"/>
                  </a:lnTo>
                  <a:lnTo>
                    <a:pt x="46570" y="38938"/>
                  </a:lnTo>
                  <a:lnTo>
                    <a:pt x="45783" y="38798"/>
                  </a:lnTo>
                  <a:lnTo>
                    <a:pt x="45783" y="40640"/>
                  </a:lnTo>
                  <a:lnTo>
                    <a:pt x="45453" y="41275"/>
                  </a:lnTo>
                  <a:lnTo>
                    <a:pt x="45250" y="41783"/>
                  </a:lnTo>
                  <a:lnTo>
                    <a:pt x="45123" y="42164"/>
                  </a:lnTo>
                  <a:lnTo>
                    <a:pt x="43954" y="41529"/>
                  </a:lnTo>
                  <a:lnTo>
                    <a:pt x="43053" y="41148"/>
                  </a:lnTo>
                  <a:lnTo>
                    <a:pt x="41567" y="40513"/>
                  </a:lnTo>
                  <a:lnTo>
                    <a:pt x="43040" y="40386"/>
                  </a:lnTo>
                  <a:lnTo>
                    <a:pt x="44500" y="40386"/>
                  </a:lnTo>
                  <a:lnTo>
                    <a:pt x="45783" y="40640"/>
                  </a:lnTo>
                  <a:lnTo>
                    <a:pt x="45783" y="38798"/>
                  </a:lnTo>
                  <a:lnTo>
                    <a:pt x="44792" y="38608"/>
                  </a:lnTo>
                  <a:lnTo>
                    <a:pt x="42062" y="38735"/>
                  </a:lnTo>
                  <a:lnTo>
                    <a:pt x="39458" y="39370"/>
                  </a:lnTo>
                  <a:lnTo>
                    <a:pt x="39103" y="38989"/>
                  </a:lnTo>
                  <a:lnTo>
                    <a:pt x="38798" y="38735"/>
                  </a:lnTo>
                  <a:lnTo>
                    <a:pt x="38557" y="38354"/>
                  </a:lnTo>
                  <a:lnTo>
                    <a:pt x="39725" y="38481"/>
                  </a:lnTo>
                  <a:lnTo>
                    <a:pt x="40411" y="38608"/>
                  </a:lnTo>
                  <a:lnTo>
                    <a:pt x="40728" y="38354"/>
                  </a:lnTo>
                  <a:lnTo>
                    <a:pt x="42037" y="37338"/>
                  </a:lnTo>
                  <a:lnTo>
                    <a:pt x="38011" y="36830"/>
                  </a:lnTo>
                  <a:lnTo>
                    <a:pt x="37998" y="36576"/>
                  </a:lnTo>
                  <a:lnTo>
                    <a:pt x="38061" y="35179"/>
                  </a:lnTo>
                  <a:lnTo>
                    <a:pt x="39573" y="33655"/>
                  </a:lnTo>
                  <a:lnTo>
                    <a:pt x="44615" y="32639"/>
                  </a:lnTo>
                  <a:lnTo>
                    <a:pt x="46939" y="31546"/>
                  </a:lnTo>
                  <a:lnTo>
                    <a:pt x="43319" y="31115"/>
                  </a:lnTo>
                  <a:lnTo>
                    <a:pt x="40500" y="31496"/>
                  </a:lnTo>
                  <a:lnTo>
                    <a:pt x="36512" y="32410"/>
                  </a:lnTo>
                  <a:lnTo>
                    <a:pt x="36512" y="39370"/>
                  </a:lnTo>
                  <a:lnTo>
                    <a:pt x="36309" y="39497"/>
                  </a:lnTo>
                  <a:lnTo>
                    <a:pt x="36233" y="39624"/>
                  </a:lnTo>
                  <a:lnTo>
                    <a:pt x="36182" y="40233"/>
                  </a:lnTo>
                  <a:lnTo>
                    <a:pt x="36182" y="41910"/>
                  </a:lnTo>
                  <a:lnTo>
                    <a:pt x="36106" y="43561"/>
                  </a:lnTo>
                  <a:lnTo>
                    <a:pt x="35979" y="43548"/>
                  </a:lnTo>
                  <a:lnTo>
                    <a:pt x="35979" y="44704"/>
                  </a:lnTo>
                  <a:lnTo>
                    <a:pt x="35674" y="46609"/>
                  </a:lnTo>
                  <a:lnTo>
                    <a:pt x="35547" y="46990"/>
                  </a:lnTo>
                  <a:lnTo>
                    <a:pt x="34734" y="48260"/>
                  </a:lnTo>
                  <a:lnTo>
                    <a:pt x="32473" y="49403"/>
                  </a:lnTo>
                  <a:lnTo>
                    <a:pt x="32359" y="46990"/>
                  </a:lnTo>
                  <a:lnTo>
                    <a:pt x="32245" y="46609"/>
                  </a:lnTo>
                  <a:lnTo>
                    <a:pt x="32372" y="45250"/>
                  </a:lnTo>
                  <a:lnTo>
                    <a:pt x="32473" y="44831"/>
                  </a:lnTo>
                  <a:lnTo>
                    <a:pt x="32600" y="44577"/>
                  </a:lnTo>
                  <a:lnTo>
                    <a:pt x="32880" y="44196"/>
                  </a:lnTo>
                  <a:lnTo>
                    <a:pt x="33159" y="43815"/>
                  </a:lnTo>
                  <a:lnTo>
                    <a:pt x="34086" y="44196"/>
                  </a:lnTo>
                  <a:lnTo>
                    <a:pt x="35979" y="44704"/>
                  </a:lnTo>
                  <a:lnTo>
                    <a:pt x="35979" y="43548"/>
                  </a:lnTo>
                  <a:lnTo>
                    <a:pt x="34759" y="43307"/>
                  </a:lnTo>
                  <a:lnTo>
                    <a:pt x="34124" y="43053"/>
                  </a:lnTo>
                  <a:lnTo>
                    <a:pt x="34709" y="42545"/>
                  </a:lnTo>
                  <a:lnTo>
                    <a:pt x="34937" y="42418"/>
                  </a:lnTo>
                  <a:lnTo>
                    <a:pt x="35407" y="42164"/>
                  </a:lnTo>
                  <a:lnTo>
                    <a:pt x="36182" y="41910"/>
                  </a:lnTo>
                  <a:lnTo>
                    <a:pt x="36182" y="40233"/>
                  </a:lnTo>
                  <a:lnTo>
                    <a:pt x="36169" y="40386"/>
                  </a:lnTo>
                  <a:lnTo>
                    <a:pt x="34861" y="40894"/>
                  </a:lnTo>
                  <a:lnTo>
                    <a:pt x="33693" y="41656"/>
                  </a:lnTo>
                  <a:lnTo>
                    <a:pt x="32791" y="42418"/>
                  </a:lnTo>
                  <a:lnTo>
                    <a:pt x="31889" y="41948"/>
                  </a:lnTo>
                  <a:lnTo>
                    <a:pt x="31889" y="43307"/>
                  </a:lnTo>
                  <a:lnTo>
                    <a:pt x="31280" y="44196"/>
                  </a:lnTo>
                  <a:lnTo>
                    <a:pt x="30657" y="43141"/>
                  </a:lnTo>
                  <a:lnTo>
                    <a:pt x="30581" y="42989"/>
                  </a:lnTo>
                  <a:lnTo>
                    <a:pt x="30581" y="50165"/>
                  </a:lnTo>
                  <a:lnTo>
                    <a:pt x="25742" y="51803"/>
                  </a:lnTo>
                  <a:lnTo>
                    <a:pt x="24371" y="49453"/>
                  </a:lnTo>
                  <a:lnTo>
                    <a:pt x="24117" y="46050"/>
                  </a:lnTo>
                  <a:lnTo>
                    <a:pt x="24828" y="42748"/>
                  </a:lnTo>
                  <a:lnTo>
                    <a:pt x="23698" y="42125"/>
                  </a:lnTo>
                  <a:lnTo>
                    <a:pt x="22593" y="41592"/>
                  </a:lnTo>
                  <a:lnTo>
                    <a:pt x="22644" y="40767"/>
                  </a:lnTo>
                  <a:lnTo>
                    <a:pt x="25781" y="41910"/>
                  </a:lnTo>
                  <a:lnTo>
                    <a:pt x="29044" y="43942"/>
                  </a:lnTo>
                  <a:lnTo>
                    <a:pt x="30213" y="46228"/>
                  </a:lnTo>
                  <a:lnTo>
                    <a:pt x="30314" y="46609"/>
                  </a:lnTo>
                  <a:lnTo>
                    <a:pt x="30213" y="49022"/>
                  </a:lnTo>
                  <a:lnTo>
                    <a:pt x="30581" y="50165"/>
                  </a:lnTo>
                  <a:lnTo>
                    <a:pt x="30581" y="42989"/>
                  </a:lnTo>
                  <a:lnTo>
                    <a:pt x="30454" y="42926"/>
                  </a:lnTo>
                  <a:lnTo>
                    <a:pt x="30035" y="42443"/>
                  </a:lnTo>
                  <a:lnTo>
                    <a:pt x="31889" y="43307"/>
                  </a:lnTo>
                  <a:lnTo>
                    <a:pt x="31889" y="41948"/>
                  </a:lnTo>
                  <a:lnTo>
                    <a:pt x="30873" y="41402"/>
                  </a:lnTo>
                  <a:lnTo>
                    <a:pt x="29616" y="39878"/>
                  </a:lnTo>
                  <a:lnTo>
                    <a:pt x="29743" y="36830"/>
                  </a:lnTo>
                  <a:lnTo>
                    <a:pt x="29832" y="36322"/>
                  </a:lnTo>
                  <a:lnTo>
                    <a:pt x="31889" y="36957"/>
                  </a:lnTo>
                  <a:lnTo>
                    <a:pt x="33959" y="37465"/>
                  </a:lnTo>
                  <a:lnTo>
                    <a:pt x="35699" y="37846"/>
                  </a:lnTo>
                  <a:lnTo>
                    <a:pt x="35826" y="38227"/>
                  </a:lnTo>
                  <a:lnTo>
                    <a:pt x="36156" y="38862"/>
                  </a:lnTo>
                  <a:lnTo>
                    <a:pt x="36512" y="39370"/>
                  </a:lnTo>
                  <a:lnTo>
                    <a:pt x="36512" y="32410"/>
                  </a:lnTo>
                  <a:lnTo>
                    <a:pt x="35445" y="32639"/>
                  </a:lnTo>
                  <a:lnTo>
                    <a:pt x="35509" y="36576"/>
                  </a:lnTo>
                  <a:lnTo>
                    <a:pt x="34328" y="36322"/>
                  </a:lnTo>
                  <a:lnTo>
                    <a:pt x="31991" y="35814"/>
                  </a:lnTo>
                  <a:lnTo>
                    <a:pt x="30302" y="35306"/>
                  </a:lnTo>
                  <a:lnTo>
                    <a:pt x="30772" y="34544"/>
                  </a:lnTo>
                  <a:lnTo>
                    <a:pt x="31788" y="32893"/>
                  </a:lnTo>
                  <a:lnTo>
                    <a:pt x="35737" y="31369"/>
                  </a:lnTo>
                  <a:lnTo>
                    <a:pt x="41541" y="29845"/>
                  </a:lnTo>
                  <a:lnTo>
                    <a:pt x="49136" y="30099"/>
                  </a:lnTo>
                  <a:lnTo>
                    <a:pt x="50431" y="29845"/>
                  </a:lnTo>
                  <a:lnTo>
                    <a:pt x="50266" y="28956"/>
                  </a:lnTo>
                  <a:lnTo>
                    <a:pt x="50152" y="28321"/>
                  </a:lnTo>
                  <a:lnTo>
                    <a:pt x="50050" y="27940"/>
                  </a:lnTo>
                  <a:lnTo>
                    <a:pt x="49060" y="25908"/>
                  </a:lnTo>
                  <a:lnTo>
                    <a:pt x="48856" y="25527"/>
                  </a:lnTo>
                  <a:lnTo>
                    <a:pt x="48577" y="25273"/>
                  </a:lnTo>
                  <a:lnTo>
                    <a:pt x="48856" y="25146"/>
                  </a:lnTo>
                  <a:lnTo>
                    <a:pt x="48107" y="25146"/>
                  </a:lnTo>
                  <a:lnTo>
                    <a:pt x="48107" y="28956"/>
                  </a:lnTo>
                  <a:lnTo>
                    <a:pt x="41973" y="28702"/>
                  </a:lnTo>
                  <a:lnTo>
                    <a:pt x="32550" y="28829"/>
                  </a:lnTo>
                  <a:lnTo>
                    <a:pt x="33134" y="27609"/>
                  </a:lnTo>
                  <a:lnTo>
                    <a:pt x="34023" y="26454"/>
                  </a:lnTo>
                  <a:lnTo>
                    <a:pt x="35788" y="26543"/>
                  </a:lnTo>
                  <a:lnTo>
                    <a:pt x="38442" y="27559"/>
                  </a:lnTo>
                  <a:lnTo>
                    <a:pt x="43954" y="26670"/>
                  </a:lnTo>
                  <a:lnTo>
                    <a:pt x="46228" y="26035"/>
                  </a:lnTo>
                  <a:lnTo>
                    <a:pt x="46685" y="25908"/>
                  </a:lnTo>
                  <a:lnTo>
                    <a:pt x="47764" y="27940"/>
                  </a:lnTo>
                  <a:lnTo>
                    <a:pt x="48107" y="28956"/>
                  </a:lnTo>
                  <a:lnTo>
                    <a:pt x="48107" y="25146"/>
                  </a:lnTo>
                  <a:lnTo>
                    <a:pt x="44411" y="25146"/>
                  </a:lnTo>
                  <a:lnTo>
                    <a:pt x="44094" y="25146"/>
                  </a:lnTo>
                  <a:lnTo>
                    <a:pt x="42240" y="25641"/>
                  </a:lnTo>
                  <a:lnTo>
                    <a:pt x="42760" y="24917"/>
                  </a:lnTo>
                  <a:lnTo>
                    <a:pt x="40817" y="24638"/>
                  </a:lnTo>
                  <a:lnTo>
                    <a:pt x="40779" y="25806"/>
                  </a:lnTo>
                  <a:lnTo>
                    <a:pt x="37020" y="25908"/>
                  </a:lnTo>
                  <a:lnTo>
                    <a:pt x="34975" y="25527"/>
                  </a:lnTo>
                  <a:lnTo>
                    <a:pt x="35433" y="25107"/>
                  </a:lnTo>
                  <a:lnTo>
                    <a:pt x="38061" y="25273"/>
                  </a:lnTo>
                  <a:lnTo>
                    <a:pt x="40779" y="25806"/>
                  </a:lnTo>
                  <a:lnTo>
                    <a:pt x="40779" y="24638"/>
                  </a:lnTo>
                  <a:lnTo>
                    <a:pt x="35420" y="23876"/>
                  </a:lnTo>
                  <a:lnTo>
                    <a:pt x="34518" y="23749"/>
                  </a:lnTo>
                  <a:lnTo>
                    <a:pt x="34709" y="23495"/>
                  </a:lnTo>
                  <a:lnTo>
                    <a:pt x="36360" y="21082"/>
                  </a:lnTo>
                  <a:lnTo>
                    <a:pt x="37503" y="20193"/>
                  </a:lnTo>
                  <a:lnTo>
                    <a:pt x="39547" y="19939"/>
                  </a:lnTo>
                  <a:lnTo>
                    <a:pt x="40995" y="20180"/>
                  </a:lnTo>
                  <a:lnTo>
                    <a:pt x="41478" y="21717"/>
                  </a:lnTo>
                  <a:lnTo>
                    <a:pt x="41681" y="21653"/>
                  </a:lnTo>
                  <a:lnTo>
                    <a:pt x="41529" y="20269"/>
                  </a:lnTo>
                  <a:lnTo>
                    <a:pt x="42621" y="20447"/>
                  </a:lnTo>
                  <a:lnTo>
                    <a:pt x="43789" y="23507"/>
                  </a:lnTo>
                  <a:lnTo>
                    <a:pt x="44259" y="22860"/>
                  </a:lnTo>
                  <a:lnTo>
                    <a:pt x="44373" y="21717"/>
                  </a:lnTo>
                  <a:lnTo>
                    <a:pt x="44272" y="21336"/>
                  </a:lnTo>
                  <a:lnTo>
                    <a:pt x="43992" y="20701"/>
                  </a:lnTo>
                  <a:lnTo>
                    <a:pt x="44691" y="20828"/>
                  </a:lnTo>
                  <a:lnTo>
                    <a:pt x="45046" y="20828"/>
                  </a:lnTo>
                  <a:lnTo>
                    <a:pt x="45021" y="20955"/>
                  </a:lnTo>
                  <a:lnTo>
                    <a:pt x="44894" y="22225"/>
                  </a:lnTo>
                  <a:lnTo>
                    <a:pt x="45440" y="23507"/>
                  </a:lnTo>
                  <a:lnTo>
                    <a:pt x="46024" y="24638"/>
                  </a:lnTo>
                  <a:lnTo>
                    <a:pt x="44386" y="25082"/>
                  </a:lnTo>
                  <a:lnTo>
                    <a:pt x="48920" y="25120"/>
                  </a:lnTo>
                  <a:lnTo>
                    <a:pt x="51079" y="24130"/>
                  </a:lnTo>
                  <a:lnTo>
                    <a:pt x="51358" y="24003"/>
                  </a:lnTo>
                  <a:lnTo>
                    <a:pt x="52679" y="23241"/>
                  </a:lnTo>
                  <a:lnTo>
                    <a:pt x="54406" y="29337"/>
                  </a:lnTo>
                  <a:lnTo>
                    <a:pt x="54711" y="29083"/>
                  </a:lnTo>
                  <a:lnTo>
                    <a:pt x="56057" y="26670"/>
                  </a:lnTo>
                  <a:lnTo>
                    <a:pt x="55956" y="25641"/>
                  </a:lnTo>
                  <a:lnTo>
                    <a:pt x="55524" y="23495"/>
                  </a:lnTo>
                  <a:lnTo>
                    <a:pt x="55422" y="23241"/>
                  </a:lnTo>
                  <a:lnTo>
                    <a:pt x="54635" y="21971"/>
                  </a:lnTo>
                  <a:lnTo>
                    <a:pt x="56248" y="20828"/>
                  </a:lnTo>
                  <a:lnTo>
                    <a:pt x="58178" y="22479"/>
                  </a:lnTo>
                  <a:lnTo>
                    <a:pt x="58470" y="23152"/>
                  </a:lnTo>
                  <a:lnTo>
                    <a:pt x="58343" y="23291"/>
                  </a:lnTo>
                  <a:lnTo>
                    <a:pt x="58559" y="23368"/>
                  </a:lnTo>
                  <a:lnTo>
                    <a:pt x="59080" y="24511"/>
                  </a:lnTo>
                  <a:lnTo>
                    <a:pt x="59804" y="27051"/>
                  </a:lnTo>
                  <a:lnTo>
                    <a:pt x="60909" y="26797"/>
                  </a:lnTo>
                  <a:lnTo>
                    <a:pt x="61404" y="26289"/>
                  </a:lnTo>
                  <a:lnTo>
                    <a:pt x="61417" y="26543"/>
                  </a:lnTo>
                  <a:lnTo>
                    <a:pt x="65900" y="27432"/>
                  </a:lnTo>
                  <a:lnTo>
                    <a:pt x="69964" y="27559"/>
                  </a:lnTo>
                  <a:lnTo>
                    <a:pt x="72948" y="27279"/>
                  </a:lnTo>
                  <a:lnTo>
                    <a:pt x="72948" y="24663"/>
                  </a:lnTo>
                  <a:lnTo>
                    <a:pt x="72644" y="24460"/>
                  </a:lnTo>
                  <a:lnTo>
                    <a:pt x="72580" y="25006"/>
                  </a:lnTo>
                  <a:lnTo>
                    <a:pt x="71272" y="24434"/>
                  </a:lnTo>
                  <a:lnTo>
                    <a:pt x="71272" y="26035"/>
                  </a:lnTo>
                  <a:lnTo>
                    <a:pt x="68516" y="26035"/>
                  </a:lnTo>
                  <a:lnTo>
                    <a:pt x="65747" y="25908"/>
                  </a:lnTo>
                  <a:lnTo>
                    <a:pt x="62585" y="25273"/>
                  </a:lnTo>
                  <a:lnTo>
                    <a:pt x="61963" y="25654"/>
                  </a:lnTo>
                  <a:lnTo>
                    <a:pt x="61645" y="25908"/>
                  </a:lnTo>
                  <a:lnTo>
                    <a:pt x="61061" y="23787"/>
                  </a:lnTo>
                  <a:lnTo>
                    <a:pt x="61493" y="23787"/>
                  </a:lnTo>
                  <a:lnTo>
                    <a:pt x="63169" y="23075"/>
                  </a:lnTo>
                  <a:lnTo>
                    <a:pt x="62585" y="22923"/>
                  </a:lnTo>
                  <a:lnTo>
                    <a:pt x="62382" y="22898"/>
                  </a:lnTo>
                  <a:lnTo>
                    <a:pt x="61976" y="22847"/>
                  </a:lnTo>
                  <a:lnTo>
                    <a:pt x="61379" y="22898"/>
                  </a:lnTo>
                  <a:lnTo>
                    <a:pt x="60591" y="22847"/>
                  </a:lnTo>
                  <a:lnTo>
                    <a:pt x="60299" y="22415"/>
                  </a:lnTo>
                  <a:lnTo>
                    <a:pt x="61099" y="21285"/>
                  </a:lnTo>
                  <a:lnTo>
                    <a:pt x="62534" y="21971"/>
                  </a:lnTo>
                  <a:lnTo>
                    <a:pt x="63385" y="21463"/>
                  </a:lnTo>
                  <a:lnTo>
                    <a:pt x="63334" y="22860"/>
                  </a:lnTo>
                  <a:lnTo>
                    <a:pt x="64960" y="22606"/>
                  </a:lnTo>
                  <a:lnTo>
                    <a:pt x="65354" y="21856"/>
                  </a:lnTo>
                  <a:lnTo>
                    <a:pt x="66243" y="23507"/>
                  </a:lnTo>
                  <a:lnTo>
                    <a:pt x="67818" y="24384"/>
                  </a:lnTo>
                  <a:lnTo>
                    <a:pt x="70815" y="25908"/>
                  </a:lnTo>
                  <a:lnTo>
                    <a:pt x="71272" y="26035"/>
                  </a:lnTo>
                  <a:lnTo>
                    <a:pt x="71272" y="24434"/>
                  </a:lnTo>
                  <a:lnTo>
                    <a:pt x="70891" y="24257"/>
                  </a:lnTo>
                  <a:lnTo>
                    <a:pt x="68199" y="22618"/>
                  </a:lnTo>
                  <a:lnTo>
                    <a:pt x="71031" y="23406"/>
                  </a:lnTo>
                  <a:lnTo>
                    <a:pt x="72644" y="24460"/>
                  </a:lnTo>
                  <a:lnTo>
                    <a:pt x="72758" y="23291"/>
                  </a:lnTo>
                  <a:lnTo>
                    <a:pt x="72644" y="22847"/>
                  </a:lnTo>
                  <a:lnTo>
                    <a:pt x="72351" y="22529"/>
                  </a:lnTo>
                  <a:lnTo>
                    <a:pt x="76847" y="24866"/>
                  </a:lnTo>
                  <a:lnTo>
                    <a:pt x="76847" y="22860"/>
                  </a:lnTo>
                  <a:lnTo>
                    <a:pt x="74041" y="21386"/>
                  </a:lnTo>
                  <a:lnTo>
                    <a:pt x="75145" y="21590"/>
                  </a:lnTo>
                  <a:lnTo>
                    <a:pt x="77584" y="19685"/>
                  </a:lnTo>
                  <a:lnTo>
                    <a:pt x="78994" y="18542"/>
                  </a:lnTo>
                  <a:lnTo>
                    <a:pt x="77254" y="18288"/>
                  </a:lnTo>
                  <a:lnTo>
                    <a:pt x="76631" y="18796"/>
                  </a:lnTo>
                  <a:lnTo>
                    <a:pt x="74256" y="19685"/>
                  </a:lnTo>
                  <a:lnTo>
                    <a:pt x="72644" y="19177"/>
                  </a:lnTo>
                  <a:lnTo>
                    <a:pt x="71882" y="18161"/>
                  </a:lnTo>
                  <a:lnTo>
                    <a:pt x="71793" y="18034"/>
                  </a:lnTo>
                  <a:lnTo>
                    <a:pt x="78320" y="17526"/>
                  </a:lnTo>
                  <a:lnTo>
                    <a:pt x="86296" y="17780"/>
                  </a:lnTo>
                  <a:lnTo>
                    <a:pt x="91186" y="21082"/>
                  </a:lnTo>
                  <a:lnTo>
                    <a:pt x="91186" y="18554"/>
                  </a:lnTo>
                  <a:lnTo>
                    <a:pt x="89230" y="17145"/>
                  </a:lnTo>
                  <a:lnTo>
                    <a:pt x="88874" y="16891"/>
                  </a:lnTo>
                  <a:lnTo>
                    <a:pt x="88696" y="16764"/>
                  </a:lnTo>
                  <a:lnTo>
                    <a:pt x="83908" y="16764"/>
                  </a:lnTo>
                  <a:lnTo>
                    <a:pt x="84975" y="16129"/>
                  </a:lnTo>
                  <a:lnTo>
                    <a:pt x="85496" y="14605"/>
                  </a:lnTo>
                  <a:lnTo>
                    <a:pt x="86321" y="16598"/>
                  </a:lnTo>
                  <a:lnTo>
                    <a:pt x="88950" y="13970"/>
                  </a:lnTo>
                  <a:lnTo>
                    <a:pt x="89128" y="14097"/>
                  </a:lnTo>
                  <a:lnTo>
                    <a:pt x="90030" y="13462"/>
                  </a:lnTo>
                  <a:lnTo>
                    <a:pt x="90716" y="13081"/>
                  </a:lnTo>
                  <a:lnTo>
                    <a:pt x="91986" y="12446"/>
                  </a:lnTo>
                  <a:lnTo>
                    <a:pt x="96253" y="14224"/>
                  </a:lnTo>
                  <a:lnTo>
                    <a:pt x="98590" y="15519"/>
                  </a:lnTo>
                  <a:lnTo>
                    <a:pt x="98602" y="15824"/>
                  </a:lnTo>
                  <a:lnTo>
                    <a:pt x="98767" y="15621"/>
                  </a:lnTo>
                  <a:lnTo>
                    <a:pt x="99491" y="16002"/>
                  </a:lnTo>
                  <a:lnTo>
                    <a:pt x="99758" y="16344"/>
                  </a:lnTo>
                  <a:lnTo>
                    <a:pt x="99758" y="14478"/>
                  </a:lnTo>
                  <a:lnTo>
                    <a:pt x="99212" y="13957"/>
                  </a:lnTo>
                  <a:lnTo>
                    <a:pt x="99669" y="12242"/>
                  </a:lnTo>
                  <a:lnTo>
                    <a:pt x="98501" y="11887"/>
                  </a:lnTo>
                  <a:lnTo>
                    <a:pt x="98526" y="13335"/>
                  </a:lnTo>
                  <a:lnTo>
                    <a:pt x="96062" y="12446"/>
                  </a:lnTo>
                  <a:lnTo>
                    <a:pt x="93929" y="11684"/>
                  </a:lnTo>
                  <a:lnTo>
                    <a:pt x="95504" y="11176"/>
                  </a:lnTo>
                  <a:lnTo>
                    <a:pt x="95846" y="11074"/>
                  </a:lnTo>
                  <a:lnTo>
                    <a:pt x="98501" y="11887"/>
                  </a:lnTo>
                  <a:lnTo>
                    <a:pt x="98475" y="10858"/>
                  </a:lnTo>
                  <a:lnTo>
                    <a:pt x="98463" y="10236"/>
                  </a:lnTo>
                  <a:lnTo>
                    <a:pt x="99466" y="9906"/>
                  </a:lnTo>
                  <a:lnTo>
                    <a:pt x="100393" y="10807"/>
                  </a:lnTo>
                  <a:lnTo>
                    <a:pt x="99377" y="11874"/>
                  </a:lnTo>
                  <a:lnTo>
                    <a:pt x="101803" y="14617"/>
                  </a:lnTo>
                  <a:lnTo>
                    <a:pt x="102539" y="15036"/>
                  </a:lnTo>
                  <a:lnTo>
                    <a:pt x="102641" y="15367"/>
                  </a:lnTo>
                  <a:lnTo>
                    <a:pt x="102895" y="15875"/>
                  </a:lnTo>
                  <a:lnTo>
                    <a:pt x="103162" y="16637"/>
                  </a:lnTo>
                  <a:lnTo>
                    <a:pt x="103746" y="17145"/>
                  </a:lnTo>
                  <a:lnTo>
                    <a:pt x="103746" y="10807"/>
                  </a:lnTo>
                  <a:lnTo>
                    <a:pt x="103060" y="9804"/>
                  </a:lnTo>
                  <a:lnTo>
                    <a:pt x="101790" y="10083"/>
                  </a:lnTo>
                  <a:lnTo>
                    <a:pt x="101460" y="9906"/>
                  </a:lnTo>
                  <a:lnTo>
                    <a:pt x="100050" y="9194"/>
                  </a:lnTo>
                  <a:lnTo>
                    <a:pt x="100190" y="9105"/>
                  </a:lnTo>
                  <a:lnTo>
                    <a:pt x="102285" y="8788"/>
                  </a:lnTo>
                  <a:lnTo>
                    <a:pt x="99060" y="4940"/>
                  </a:lnTo>
                  <a:lnTo>
                    <a:pt x="103581" y="6134"/>
                  </a:lnTo>
                  <a:lnTo>
                    <a:pt x="102971" y="5334"/>
                  </a:lnTo>
                  <a:lnTo>
                    <a:pt x="98920" y="4787"/>
                  </a:lnTo>
                  <a:lnTo>
                    <a:pt x="97459" y="3022"/>
                  </a:lnTo>
                  <a:lnTo>
                    <a:pt x="88442" y="1841"/>
                  </a:lnTo>
                  <a:lnTo>
                    <a:pt x="84734" y="8394"/>
                  </a:lnTo>
                  <a:lnTo>
                    <a:pt x="84734" y="11899"/>
                  </a:lnTo>
                  <a:lnTo>
                    <a:pt x="84264" y="11569"/>
                  </a:lnTo>
                  <a:lnTo>
                    <a:pt x="84696" y="12661"/>
                  </a:lnTo>
                  <a:lnTo>
                    <a:pt x="84467" y="13081"/>
                  </a:lnTo>
                  <a:lnTo>
                    <a:pt x="83985" y="14097"/>
                  </a:lnTo>
                  <a:lnTo>
                    <a:pt x="83616" y="13690"/>
                  </a:lnTo>
                  <a:lnTo>
                    <a:pt x="83616" y="16764"/>
                  </a:lnTo>
                  <a:lnTo>
                    <a:pt x="78066" y="16764"/>
                  </a:lnTo>
                  <a:lnTo>
                    <a:pt x="71323" y="17145"/>
                  </a:lnTo>
                  <a:lnTo>
                    <a:pt x="71043" y="16383"/>
                  </a:lnTo>
                  <a:lnTo>
                    <a:pt x="71132" y="14846"/>
                  </a:lnTo>
                  <a:lnTo>
                    <a:pt x="71450" y="14097"/>
                  </a:lnTo>
                  <a:lnTo>
                    <a:pt x="72250" y="13843"/>
                  </a:lnTo>
                  <a:lnTo>
                    <a:pt x="72885" y="13081"/>
                  </a:lnTo>
                  <a:lnTo>
                    <a:pt x="73075" y="12192"/>
                  </a:lnTo>
                  <a:lnTo>
                    <a:pt x="73507" y="11938"/>
                  </a:lnTo>
                  <a:lnTo>
                    <a:pt x="74002" y="11684"/>
                  </a:lnTo>
                  <a:lnTo>
                    <a:pt x="74587" y="11557"/>
                  </a:lnTo>
                  <a:lnTo>
                    <a:pt x="74917" y="11303"/>
                  </a:lnTo>
                  <a:lnTo>
                    <a:pt x="75209" y="11201"/>
                  </a:lnTo>
                  <a:lnTo>
                    <a:pt x="75488" y="11455"/>
                  </a:lnTo>
                  <a:lnTo>
                    <a:pt x="75793" y="11811"/>
                  </a:lnTo>
                  <a:lnTo>
                    <a:pt x="78625" y="14351"/>
                  </a:lnTo>
                  <a:lnTo>
                    <a:pt x="78155" y="13246"/>
                  </a:lnTo>
                  <a:lnTo>
                    <a:pt x="79387" y="15113"/>
                  </a:lnTo>
                  <a:lnTo>
                    <a:pt x="81292" y="14351"/>
                  </a:lnTo>
                  <a:lnTo>
                    <a:pt x="80175" y="12573"/>
                  </a:lnTo>
                  <a:lnTo>
                    <a:pt x="81559" y="13589"/>
                  </a:lnTo>
                  <a:lnTo>
                    <a:pt x="82715" y="15113"/>
                  </a:lnTo>
                  <a:lnTo>
                    <a:pt x="83261" y="16256"/>
                  </a:lnTo>
                  <a:lnTo>
                    <a:pt x="83616" y="16764"/>
                  </a:lnTo>
                  <a:lnTo>
                    <a:pt x="83616" y="13690"/>
                  </a:lnTo>
                  <a:lnTo>
                    <a:pt x="82753" y="12700"/>
                  </a:lnTo>
                  <a:lnTo>
                    <a:pt x="82575" y="12573"/>
                  </a:lnTo>
                  <a:lnTo>
                    <a:pt x="81203" y="11557"/>
                  </a:lnTo>
                  <a:lnTo>
                    <a:pt x="80924" y="11430"/>
                  </a:lnTo>
                  <a:lnTo>
                    <a:pt x="80365" y="11176"/>
                  </a:lnTo>
                  <a:lnTo>
                    <a:pt x="79540" y="10795"/>
                  </a:lnTo>
                  <a:lnTo>
                    <a:pt x="80187" y="10718"/>
                  </a:lnTo>
                  <a:lnTo>
                    <a:pt x="80327" y="10744"/>
                  </a:lnTo>
                  <a:lnTo>
                    <a:pt x="80835" y="10998"/>
                  </a:lnTo>
                  <a:lnTo>
                    <a:pt x="81292" y="11328"/>
                  </a:lnTo>
                  <a:lnTo>
                    <a:pt x="81559" y="10769"/>
                  </a:lnTo>
                  <a:lnTo>
                    <a:pt x="81686" y="10541"/>
                  </a:lnTo>
                  <a:lnTo>
                    <a:pt x="83769" y="10541"/>
                  </a:lnTo>
                  <a:lnTo>
                    <a:pt x="83908" y="10579"/>
                  </a:lnTo>
                  <a:lnTo>
                    <a:pt x="84264" y="11112"/>
                  </a:lnTo>
                  <a:lnTo>
                    <a:pt x="84734" y="11899"/>
                  </a:lnTo>
                  <a:lnTo>
                    <a:pt x="84734" y="8394"/>
                  </a:lnTo>
                  <a:lnTo>
                    <a:pt x="84137" y="9436"/>
                  </a:lnTo>
                  <a:lnTo>
                    <a:pt x="83934" y="9398"/>
                  </a:lnTo>
                  <a:lnTo>
                    <a:pt x="81241" y="9398"/>
                  </a:lnTo>
                  <a:lnTo>
                    <a:pt x="81013" y="9461"/>
                  </a:lnTo>
                  <a:lnTo>
                    <a:pt x="80746" y="9283"/>
                  </a:lnTo>
                  <a:lnTo>
                    <a:pt x="77381" y="7797"/>
                  </a:lnTo>
                  <a:lnTo>
                    <a:pt x="76682" y="7975"/>
                  </a:lnTo>
                  <a:lnTo>
                    <a:pt x="73558" y="3937"/>
                  </a:lnTo>
                  <a:lnTo>
                    <a:pt x="68948" y="1130"/>
                  </a:lnTo>
                  <a:lnTo>
                    <a:pt x="75044" y="8801"/>
                  </a:lnTo>
                  <a:lnTo>
                    <a:pt x="73901" y="9969"/>
                  </a:lnTo>
                  <a:lnTo>
                    <a:pt x="74066" y="10134"/>
                  </a:lnTo>
                  <a:lnTo>
                    <a:pt x="73926" y="10160"/>
                  </a:lnTo>
                  <a:lnTo>
                    <a:pt x="73012" y="10668"/>
                  </a:lnTo>
                  <a:lnTo>
                    <a:pt x="72732" y="9652"/>
                  </a:lnTo>
                  <a:lnTo>
                    <a:pt x="72656" y="9398"/>
                  </a:lnTo>
                  <a:lnTo>
                    <a:pt x="72212" y="7747"/>
                  </a:lnTo>
                  <a:lnTo>
                    <a:pt x="71678" y="7785"/>
                  </a:lnTo>
                  <a:lnTo>
                    <a:pt x="71678" y="10795"/>
                  </a:lnTo>
                  <a:lnTo>
                    <a:pt x="70523" y="12598"/>
                  </a:lnTo>
                  <a:lnTo>
                    <a:pt x="70523" y="19672"/>
                  </a:lnTo>
                  <a:lnTo>
                    <a:pt x="69189" y="18923"/>
                  </a:lnTo>
                  <a:lnTo>
                    <a:pt x="68681" y="18364"/>
                  </a:lnTo>
                  <a:lnTo>
                    <a:pt x="69316" y="18288"/>
                  </a:lnTo>
                  <a:lnTo>
                    <a:pt x="69862" y="18161"/>
                  </a:lnTo>
                  <a:lnTo>
                    <a:pt x="70497" y="19596"/>
                  </a:lnTo>
                  <a:lnTo>
                    <a:pt x="70523" y="12598"/>
                  </a:lnTo>
                  <a:lnTo>
                    <a:pt x="70205" y="13081"/>
                  </a:lnTo>
                  <a:lnTo>
                    <a:pt x="70065" y="13030"/>
                  </a:lnTo>
                  <a:lnTo>
                    <a:pt x="70408" y="12382"/>
                  </a:lnTo>
                  <a:lnTo>
                    <a:pt x="71653" y="10693"/>
                  </a:lnTo>
                  <a:lnTo>
                    <a:pt x="71678" y="7785"/>
                  </a:lnTo>
                  <a:lnTo>
                    <a:pt x="71577" y="10363"/>
                  </a:lnTo>
                  <a:lnTo>
                    <a:pt x="71081" y="9664"/>
                  </a:lnTo>
                  <a:lnTo>
                    <a:pt x="71577" y="10363"/>
                  </a:lnTo>
                  <a:lnTo>
                    <a:pt x="71577" y="7797"/>
                  </a:lnTo>
                  <a:lnTo>
                    <a:pt x="70370" y="7861"/>
                  </a:lnTo>
                  <a:lnTo>
                    <a:pt x="69964" y="7302"/>
                  </a:lnTo>
                  <a:lnTo>
                    <a:pt x="69964" y="14478"/>
                  </a:lnTo>
                  <a:lnTo>
                    <a:pt x="69545" y="15494"/>
                  </a:lnTo>
                  <a:lnTo>
                    <a:pt x="69469" y="16637"/>
                  </a:lnTo>
                  <a:lnTo>
                    <a:pt x="69596" y="17272"/>
                  </a:lnTo>
                  <a:lnTo>
                    <a:pt x="67830" y="17399"/>
                  </a:lnTo>
                  <a:lnTo>
                    <a:pt x="67424" y="16929"/>
                  </a:lnTo>
                  <a:lnTo>
                    <a:pt x="66649" y="17132"/>
                  </a:lnTo>
                  <a:lnTo>
                    <a:pt x="65811" y="16192"/>
                  </a:lnTo>
                  <a:lnTo>
                    <a:pt x="66852" y="16065"/>
                  </a:lnTo>
                  <a:lnTo>
                    <a:pt x="67741" y="16090"/>
                  </a:lnTo>
                  <a:lnTo>
                    <a:pt x="68580" y="16281"/>
                  </a:lnTo>
                  <a:lnTo>
                    <a:pt x="69316" y="14465"/>
                  </a:lnTo>
                  <a:lnTo>
                    <a:pt x="69519" y="14478"/>
                  </a:lnTo>
                  <a:lnTo>
                    <a:pt x="69964" y="14478"/>
                  </a:lnTo>
                  <a:lnTo>
                    <a:pt x="69964" y="7302"/>
                  </a:lnTo>
                  <a:lnTo>
                    <a:pt x="66586" y="3251"/>
                  </a:lnTo>
                  <a:lnTo>
                    <a:pt x="66586" y="12941"/>
                  </a:lnTo>
                  <a:lnTo>
                    <a:pt x="65062" y="14249"/>
                  </a:lnTo>
                  <a:lnTo>
                    <a:pt x="64922" y="14211"/>
                  </a:lnTo>
                  <a:lnTo>
                    <a:pt x="64897" y="13843"/>
                  </a:lnTo>
                  <a:lnTo>
                    <a:pt x="64782" y="13208"/>
                  </a:lnTo>
                  <a:lnTo>
                    <a:pt x="64516" y="12357"/>
                  </a:lnTo>
                  <a:lnTo>
                    <a:pt x="66586" y="12941"/>
                  </a:lnTo>
                  <a:lnTo>
                    <a:pt x="66586" y="3251"/>
                  </a:lnTo>
                  <a:lnTo>
                    <a:pt x="66179" y="2755"/>
                  </a:lnTo>
                  <a:lnTo>
                    <a:pt x="68529" y="876"/>
                  </a:lnTo>
                  <a:lnTo>
                    <a:pt x="67119" y="0"/>
                  </a:lnTo>
                  <a:lnTo>
                    <a:pt x="64414" y="2349"/>
                  </a:lnTo>
                  <a:lnTo>
                    <a:pt x="64414" y="17716"/>
                  </a:lnTo>
                  <a:lnTo>
                    <a:pt x="63830" y="18161"/>
                  </a:lnTo>
                  <a:lnTo>
                    <a:pt x="63588" y="18034"/>
                  </a:lnTo>
                  <a:lnTo>
                    <a:pt x="62357" y="17526"/>
                  </a:lnTo>
                  <a:lnTo>
                    <a:pt x="62217" y="17500"/>
                  </a:lnTo>
                  <a:lnTo>
                    <a:pt x="63652" y="16776"/>
                  </a:lnTo>
                  <a:lnTo>
                    <a:pt x="64414" y="17716"/>
                  </a:lnTo>
                  <a:lnTo>
                    <a:pt x="64414" y="2349"/>
                  </a:lnTo>
                  <a:lnTo>
                    <a:pt x="63030" y="3556"/>
                  </a:lnTo>
                  <a:lnTo>
                    <a:pt x="63030" y="5295"/>
                  </a:lnTo>
                  <a:lnTo>
                    <a:pt x="61302" y="7569"/>
                  </a:lnTo>
                  <a:lnTo>
                    <a:pt x="60452" y="11760"/>
                  </a:lnTo>
                  <a:lnTo>
                    <a:pt x="62090" y="11849"/>
                  </a:lnTo>
                  <a:lnTo>
                    <a:pt x="62306" y="11887"/>
                  </a:lnTo>
                  <a:lnTo>
                    <a:pt x="62077" y="13411"/>
                  </a:lnTo>
                  <a:lnTo>
                    <a:pt x="61861" y="13360"/>
                  </a:lnTo>
                  <a:lnTo>
                    <a:pt x="61861" y="20358"/>
                  </a:lnTo>
                  <a:lnTo>
                    <a:pt x="61861" y="20574"/>
                  </a:lnTo>
                  <a:lnTo>
                    <a:pt x="61290" y="21069"/>
                  </a:lnTo>
                  <a:lnTo>
                    <a:pt x="60756" y="21285"/>
                  </a:lnTo>
                  <a:lnTo>
                    <a:pt x="60058" y="21424"/>
                  </a:lnTo>
                  <a:lnTo>
                    <a:pt x="59804" y="21678"/>
                  </a:lnTo>
                  <a:lnTo>
                    <a:pt x="59499" y="21209"/>
                  </a:lnTo>
                  <a:lnTo>
                    <a:pt x="57619" y="19685"/>
                  </a:lnTo>
                  <a:lnTo>
                    <a:pt x="57772" y="19558"/>
                  </a:lnTo>
                  <a:lnTo>
                    <a:pt x="57924" y="19431"/>
                  </a:lnTo>
                  <a:lnTo>
                    <a:pt x="58305" y="19126"/>
                  </a:lnTo>
                  <a:lnTo>
                    <a:pt x="59220" y="19723"/>
                  </a:lnTo>
                  <a:lnTo>
                    <a:pt x="59956" y="19024"/>
                  </a:lnTo>
                  <a:lnTo>
                    <a:pt x="60083" y="19050"/>
                  </a:lnTo>
                  <a:lnTo>
                    <a:pt x="61455" y="19596"/>
                  </a:lnTo>
                  <a:lnTo>
                    <a:pt x="61798" y="19850"/>
                  </a:lnTo>
                  <a:lnTo>
                    <a:pt x="61531" y="20066"/>
                  </a:lnTo>
                  <a:lnTo>
                    <a:pt x="61861" y="20358"/>
                  </a:lnTo>
                  <a:lnTo>
                    <a:pt x="61861" y="13360"/>
                  </a:lnTo>
                  <a:lnTo>
                    <a:pt x="61468" y="13233"/>
                  </a:lnTo>
                  <a:lnTo>
                    <a:pt x="59055" y="13106"/>
                  </a:lnTo>
                  <a:lnTo>
                    <a:pt x="57429" y="13398"/>
                  </a:lnTo>
                  <a:lnTo>
                    <a:pt x="57327" y="12788"/>
                  </a:lnTo>
                  <a:lnTo>
                    <a:pt x="57327" y="16840"/>
                  </a:lnTo>
                  <a:lnTo>
                    <a:pt x="57150" y="16827"/>
                  </a:lnTo>
                  <a:lnTo>
                    <a:pt x="57150" y="18288"/>
                  </a:lnTo>
                  <a:lnTo>
                    <a:pt x="56718" y="18669"/>
                  </a:lnTo>
                  <a:lnTo>
                    <a:pt x="56489" y="18923"/>
                  </a:lnTo>
                  <a:lnTo>
                    <a:pt x="55130" y="18161"/>
                  </a:lnTo>
                  <a:lnTo>
                    <a:pt x="56362" y="18161"/>
                  </a:lnTo>
                  <a:lnTo>
                    <a:pt x="57150" y="18288"/>
                  </a:lnTo>
                  <a:lnTo>
                    <a:pt x="57150" y="16827"/>
                  </a:lnTo>
                  <a:lnTo>
                    <a:pt x="56680" y="16764"/>
                  </a:lnTo>
                  <a:lnTo>
                    <a:pt x="55549" y="16764"/>
                  </a:lnTo>
                  <a:lnTo>
                    <a:pt x="55118" y="16827"/>
                  </a:lnTo>
                  <a:lnTo>
                    <a:pt x="55118" y="20066"/>
                  </a:lnTo>
                  <a:lnTo>
                    <a:pt x="54025" y="20828"/>
                  </a:lnTo>
                  <a:lnTo>
                    <a:pt x="53860" y="20447"/>
                  </a:lnTo>
                  <a:lnTo>
                    <a:pt x="53860" y="19558"/>
                  </a:lnTo>
                  <a:lnTo>
                    <a:pt x="54711" y="19812"/>
                  </a:lnTo>
                  <a:lnTo>
                    <a:pt x="55118" y="20066"/>
                  </a:lnTo>
                  <a:lnTo>
                    <a:pt x="55118" y="16827"/>
                  </a:lnTo>
                  <a:lnTo>
                    <a:pt x="54622" y="16891"/>
                  </a:lnTo>
                  <a:lnTo>
                    <a:pt x="55372" y="15875"/>
                  </a:lnTo>
                  <a:lnTo>
                    <a:pt x="55702" y="15113"/>
                  </a:lnTo>
                  <a:lnTo>
                    <a:pt x="55714" y="14414"/>
                  </a:lnTo>
                  <a:lnTo>
                    <a:pt x="54038" y="14732"/>
                  </a:lnTo>
                  <a:lnTo>
                    <a:pt x="53733" y="15367"/>
                  </a:lnTo>
                  <a:lnTo>
                    <a:pt x="52705" y="16256"/>
                  </a:lnTo>
                  <a:lnTo>
                    <a:pt x="52108" y="16649"/>
                  </a:lnTo>
                  <a:lnTo>
                    <a:pt x="52108" y="22098"/>
                  </a:lnTo>
                  <a:lnTo>
                    <a:pt x="49187" y="23622"/>
                  </a:lnTo>
                  <a:lnTo>
                    <a:pt x="47650" y="24130"/>
                  </a:lnTo>
                  <a:lnTo>
                    <a:pt x="47256" y="23622"/>
                  </a:lnTo>
                  <a:lnTo>
                    <a:pt x="47332" y="22987"/>
                  </a:lnTo>
                  <a:lnTo>
                    <a:pt x="49149" y="20955"/>
                  </a:lnTo>
                  <a:lnTo>
                    <a:pt x="49237" y="20701"/>
                  </a:lnTo>
                  <a:lnTo>
                    <a:pt x="49377" y="20320"/>
                  </a:lnTo>
                  <a:lnTo>
                    <a:pt x="49517" y="20193"/>
                  </a:lnTo>
                  <a:lnTo>
                    <a:pt x="50050" y="19939"/>
                  </a:lnTo>
                  <a:lnTo>
                    <a:pt x="50584" y="19685"/>
                  </a:lnTo>
                  <a:lnTo>
                    <a:pt x="51130" y="19431"/>
                  </a:lnTo>
                  <a:lnTo>
                    <a:pt x="51054" y="20193"/>
                  </a:lnTo>
                  <a:lnTo>
                    <a:pt x="51600" y="20701"/>
                  </a:lnTo>
                  <a:lnTo>
                    <a:pt x="51612" y="21336"/>
                  </a:lnTo>
                  <a:lnTo>
                    <a:pt x="51714" y="21590"/>
                  </a:lnTo>
                  <a:lnTo>
                    <a:pt x="52108" y="22098"/>
                  </a:lnTo>
                  <a:lnTo>
                    <a:pt x="52108" y="16649"/>
                  </a:lnTo>
                  <a:lnTo>
                    <a:pt x="51714" y="16891"/>
                  </a:lnTo>
                  <a:lnTo>
                    <a:pt x="50774" y="17526"/>
                  </a:lnTo>
                  <a:lnTo>
                    <a:pt x="50050" y="17526"/>
                  </a:lnTo>
                  <a:lnTo>
                    <a:pt x="49326" y="17653"/>
                  </a:lnTo>
                  <a:lnTo>
                    <a:pt x="47561" y="18288"/>
                  </a:lnTo>
                  <a:lnTo>
                    <a:pt x="46812" y="18669"/>
                  </a:lnTo>
                  <a:lnTo>
                    <a:pt x="46253" y="19177"/>
                  </a:lnTo>
                  <a:lnTo>
                    <a:pt x="44589" y="19380"/>
                  </a:lnTo>
                  <a:lnTo>
                    <a:pt x="45173" y="18288"/>
                  </a:lnTo>
                  <a:lnTo>
                    <a:pt x="46202" y="17208"/>
                  </a:lnTo>
                  <a:lnTo>
                    <a:pt x="48628" y="16637"/>
                  </a:lnTo>
                  <a:lnTo>
                    <a:pt x="46913" y="14351"/>
                  </a:lnTo>
                  <a:lnTo>
                    <a:pt x="46342" y="13589"/>
                  </a:lnTo>
                  <a:lnTo>
                    <a:pt x="45910" y="13335"/>
                  </a:lnTo>
                  <a:lnTo>
                    <a:pt x="44386" y="12446"/>
                  </a:lnTo>
                  <a:lnTo>
                    <a:pt x="43624" y="12242"/>
                  </a:lnTo>
                  <a:lnTo>
                    <a:pt x="43624" y="14478"/>
                  </a:lnTo>
                  <a:lnTo>
                    <a:pt x="43472" y="14503"/>
                  </a:lnTo>
                  <a:lnTo>
                    <a:pt x="43472" y="19507"/>
                  </a:lnTo>
                  <a:lnTo>
                    <a:pt x="41859" y="19685"/>
                  </a:lnTo>
                  <a:lnTo>
                    <a:pt x="41376" y="19050"/>
                  </a:lnTo>
                  <a:lnTo>
                    <a:pt x="41059" y="17919"/>
                  </a:lnTo>
                  <a:lnTo>
                    <a:pt x="40767" y="16751"/>
                  </a:lnTo>
                  <a:lnTo>
                    <a:pt x="40309" y="15671"/>
                  </a:lnTo>
                  <a:lnTo>
                    <a:pt x="39674" y="14681"/>
                  </a:lnTo>
                  <a:lnTo>
                    <a:pt x="39446" y="14300"/>
                  </a:lnTo>
                  <a:lnTo>
                    <a:pt x="39446" y="13970"/>
                  </a:lnTo>
                  <a:lnTo>
                    <a:pt x="39471" y="13462"/>
                  </a:lnTo>
                  <a:lnTo>
                    <a:pt x="39966" y="13335"/>
                  </a:lnTo>
                  <a:lnTo>
                    <a:pt x="40474" y="13462"/>
                  </a:lnTo>
                  <a:lnTo>
                    <a:pt x="40995" y="13462"/>
                  </a:lnTo>
                  <a:lnTo>
                    <a:pt x="41681" y="14605"/>
                  </a:lnTo>
                  <a:lnTo>
                    <a:pt x="41757" y="16256"/>
                  </a:lnTo>
                  <a:lnTo>
                    <a:pt x="41452" y="17399"/>
                  </a:lnTo>
                  <a:lnTo>
                    <a:pt x="41351" y="18034"/>
                  </a:lnTo>
                  <a:lnTo>
                    <a:pt x="43218" y="17551"/>
                  </a:lnTo>
                  <a:lnTo>
                    <a:pt x="43472" y="19507"/>
                  </a:lnTo>
                  <a:lnTo>
                    <a:pt x="43472" y="14503"/>
                  </a:lnTo>
                  <a:lnTo>
                    <a:pt x="43345" y="14516"/>
                  </a:lnTo>
                  <a:lnTo>
                    <a:pt x="43345" y="14351"/>
                  </a:lnTo>
                  <a:lnTo>
                    <a:pt x="43624" y="14478"/>
                  </a:lnTo>
                  <a:lnTo>
                    <a:pt x="43624" y="12242"/>
                  </a:lnTo>
                  <a:lnTo>
                    <a:pt x="42481" y="11938"/>
                  </a:lnTo>
                  <a:lnTo>
                    <a:pt x="42087" y="11303"/>
                  </a:lnTo>
                  <a:lnTo>
                    <a:pt x="41617" y="10795"/>
                  </a:lnTo>
                  <a:lnTo>
                    <a:pt x="41071" y="10414"/>
                  </a:lnTo>
                  <a:lnTo>
                    <a:pt x="41389" y="10160"/>
                  </a:lnTo>
                  <a:lnTo>
                    <a:pt x="41770" y="10033"/>
                  </a:lnTo>
                  <a:lnTo>
                    <a:pt x="42151" y="9906"/>
                  </a:lnTo>
                  <a:lnTo>
                    <a:pt x="41427" y="10033"/>
                  </a:lnTo>
                  <a:lnTo>
                    <a:pt x="41770" y="9906"/>
                  </a:lnTo>
                  <a:lnTo>
                    <a:pt x="44831" y="8763"/>
                  </a:lnTo>
                  <a:lnTo>
                    <a:pt x="46494" y="8763"/>
                  </a:lnTo>
                  <a:lnTo>
                    <a:pt x="44805" y="12204"/>
                  </a:lnTo>
                  <a:lnTo>
                    <a:pt x="46012" y="13157"/>
                  </a:lnTo>
                  <a:lnTo>
                    <a:pt x="47193" y="14262"/>
                  </a:lnTo>
                  <a:lnTo>
                    <a:pt x="48348" y="15392"/>
                  </a:lnTo>
                  <a:lnTo>
                    <a:pt x="49288" y="14693"/>
                  </a:lnTo>
                  <a:lnTo>
                    <a:pt x="50279" y="14084"/>
                  </a:lnTo>
                  <a:lnTo>
                    <a:pt x="52362" y="13081"/>
                  </a:lnTo>
                  <a:lnTo>
                    <a:pt x="53365" y="12725"/>
                  </a:lnTo>
                  <a:lnTo>
                    <a:pt x="55638" y="13970"/>
                  </a:lnTo>
                  <a:lnTo>
                    <a:pt x="55714" y="14414"/>
                  </a:lnTo>
                  <a:lnTo>
                    <a:pt x="55816" y="14846"/>
                  </a:lnTo>
                  <a:lnTo>
                    <a:pt x="56032" y="14351"/>
                  </a:lnTo>
                  <a:lnTo>
                    <a:pt x="55880" y="14986"/>
                  </a:lnTo>
                  <a:lnTo>
                    <a:pt x="56108" y="15494"/>
                  </a:lnTo>
                  <a:lnTo>
                    <a:pt x="57124" y="16510"/>
                  </a:lnTo>
                  <a:lnTo>
                    <a:pt x="57251" y="16560"/>
                  </a:lnTo>
                  <a:lnTo>
                    <a:pt x="57327" y="16840"/>
                  </a:lnTo>
                  <a:lnTo>
                    <a:pt x="57327" y="12788"/>
                  </a:lnTo>
                  <a:lnTo>
                    <a:pt x="57277" y="12446"/>
                  </a:lnTo>
                  <a:lnTo>
                    <a:pt x="56388" y="11176"/>
                  </a:lnTo>
                  <a:lnTo>
                    <a:pt x="60045" y="8001"/>
                  </a:lnTo>
                  <a:lnTo>
                    <a:pt x="62204" y="5956"/>
                  </a:lnTo>
                  <a:lnTo>
                    <a:pt x="63030" y="5295"/>
                  </a:lnTo>
                  <a:lnTo>
                    <a:pt x="63030" y="3556"/>
                  </a:lnTo>
                  <a:lnTo>
                    <a:pt x="58483" y="7493"/>
                  </a:lnTo>
                  <a:lnTo>
                    <a:pt x="56070" y="10160"/>
                  </a:lnTo>
                  <a:lnTo>
                    <a:pt x="55651" y="12700"/>
                  </a:lnTo>
                  <a:lnTo>
                    <a:pt x="54229" y="11684"/>
                  </a:lnTo>
                  <a:lnTo>
                    <a:pt x="53924" y="11455"/>
                  </a:lnTo>
                  <a:lnTo>
                    <a:pt x="52400" y="9118"/>
                  </a:lnTo>
                  <a:lnTo>
                    <a:pt x="53124" y="8763"/>
                  </a:lnTo>
                  <a:lnTo>
                    <a:pt x="53644" y="8509"/>
                  </a:lnTo>
                  <a:lnTo>
                    <a:pt x="54127" y="7747"/>
                  </a:lnTo>
                  <a:lnTo>
                    <a:pt x="49784" y="7112"/>
                  </a:lnTo>
                  <a:lnTo>
                    <a:pt x="45580" y="6350"/>
                  </a:lnTo>
                  <a:lnTo>
                    <a:pt x="41503" y="8636"/>
                  </a:lnTo>
                  <a:lnTo>
                    <a:pt x="40182" y="9906"/>
                  </a:lnTo>
                  <a:lnTo>
                    <a:pt x="39382" y="9525"/>
                  </a:lnTo>
                  <a:lnTo>
                    <a:pt x="39306" y="18542"/>
                  </a:lnTo>
                  <a:lnTo>
                    <a:pt x="36639" y="18923"/>
                  </a:lnTo>
                  <a:lnTo>
                    <a:pt x="34645" y="21336"/>
                  </a:lnTo>
                  <a:lnTo>
                    <a:pt x="33185" y="23495"/>
                  </a:lnTo>
                  <a:lnTo>
                    <a:pt x="32258" y="23393"/>
                  </a:lnTo>
                  <a:lnTo>
                    <a:pt x="32258" y="27279"/>
                  </a:lnTo>
                  <a:lnTo>
                    <a:pt x="31978" y="28829"/>
                  </a:lnTo>
                  <a:lnTo>
                    <a:pt x="31711" y="28829"/>
                  </a:lnTo>
                  <a:lnTo>
                    <a:pt x="28308" y="34290"/>
                  </a:lnTo>
                  <a:lnTo>
                    <a:pt x="28219" y="34544"/>
                  </a:lnTo>
                  <a:lnTo>
                    <a:pt x="27660" y="34429"/>
                  </a:lnTo>
                  <a:lnTo>
                    <a:pt x="27660" y="35687"/>
                  </a:lnTo>
                  <a:lnTo>
                    <a:pt x="26162" y="39370"/>
                  </a:lnTo>
                  <a:lnTo>
                    <a:pt x="26670" y="39878"/>
                  </a:lnTo>
                  <a:lnTo>
                    <a:pt x="25044" y="38989"/>
                  </a:lnTo>
                  <a:lnTo>
                    <a:pt x="23037" y="38735"/>
                  </a:lnTo>
                  <a:lnTo>
                    <a:pt x="23507" y="38227"/>
                  </a:lnTo>
                  <a:lnTo>
                    <a:pt x="23736" y="37846"/>
                  </a:lnTo>
                  <a:lnTo>
                    <a:pt x="25527" y="34874"/>
                  </a:lnTo>
                  <a:lnTo>
                    <a:pt x="27660" y="35687"/>
                  </a:lnTo>
                  <a:lnTo>
                    <a:pt x="27660" y="34429"/>
                  </a:lnTo>
                  <a:lnTo>
                    <a:pt x="26428" y="34163"/>
                  </a:lnTo>
                  <a:lnTo>
                    <a:pt x="24650" y="33401"/>
                  </a:lnTo>
                  <a:lnTo>
                    <a:pt x="23368" y="32385"/>
                  </a:lnTo>
                  <a:lnTo>
                    <a:pt x="24739" y="32893"/>
                  </a:lnTo>
                  <a:lnTo>
                    <a:pt x="25869" y="33401"/>
                  </a:lnTo>
                  <a:lnTo>
                    <a:pt x="27419" y="32385"/>
                  </a:lnTo>
                  <a:lnTo>
                    <a:pt x="27622" y="32258"/>
                  </a:lnTo>
                  <a:lnTo>
                    <a:pt x="25717" y="31496"/>
                  </a:lnTo>
                  <a:lnTo>
                    <a:pt x="23253" y="30607"/>
                  </a:lnTo>
                  <a:lnTo>
                    <a:pt x="21793" y="30162"/>
                  </a:lnTo>
                  <a:lnTo>
                    <a:pt x="21793" y="32842"/>
                  </a:lnTo>
                  <a:lnTo>
                    <a:pt x="21158" y="32639"/>
                  </a:lnTo>
                  <a:lnTo>
                    <a:pt x="20408" y="32258"/>
                  </a:lnTo>
                  <a:lnTo>
                    <a:pt x="18110" y="31051"/>
                  </a:lnTo>
                  <a:lnTo>
                    <a:pt x="18211" y="30607"/>
                  </a:lnTo>
                  <a:lnTo>
                    <a:pt x="18427" y="29972"/>
                  </a:lnTo>
                  <a:lnTo>
                    <a:pt x="19126" y="30480"/>
                  </a:lnTo>
                  <a:lnTo>
                    <a:pt x="19939" y="30861"/>
                  </a:lnTo>
                  <a:lnTo>
                    <a:pt x="20777" y="31369"/>
                  </a:lnTo>
                  <a:lnTo>
                    <a:pt x="21793" y="32842"/>
                  </a:lnTo>
                  <a:lnTo>
                    <a:pt x="21793" y="30162"/>
                  </a:lnTo>
                  <a:lnTo>
                    <a:pt x="21602" y="30099"/>
                  </a:lnTo>
                  <a:lnTo>
                    <a:pt x="21450" y="29464"/>
                  </a:lnTo>
                  <a:lnTo>
                    <a:pt x="21564" y="28575"/>
                  </a:lnTo>
                  <a:lnTo>
                    <a:pt x="21628" y="28321"/>
                  </a:lnTo>
                  <a:lnTo>
                    <a:pt x="22529" y="27432"/>
                  </a:lnTo>
                  <a:lnTo>
                    <a:pt x="23685" y="26035"/>
                  </a:lnTo>
                  <a:lnTo>
                    <a:pt x="24765" y="25400"/>
                  </a:lnTo>
                  <a:lnTo>
                    <a:pt x="25958" y="25146"/>
                  </a:lnTo>
                  <a:lnTo>
                    <a:pt x="27051" y="25908"/>
                  </a:lnTo>
                  <a:lnTo>
                    <a:pt x="27368" y="26035"/>
                  </a:lnTo>
                  <a:lnTo>
                    <a:pt x="28117" y="25781"/>
                  </a:lnTo>
                  <a:lnTo>
                    <a:pt x="28575" y="25400"/>
                  </a:lnTo>
                  <a:lnTo>
                    <a:pt x="31026" y="26289"/>
                  </a:lnTo>
                  <a:lnTo>
                    <a:pt x="31826" y="26339"/>
                  </a:lnTo>
                  <a:lnTo>
                    <a:pt x="32258" y="27279"/>
                  </a:lnTo>
                  <a:lnTo>
                    <a:pt x="32258" y="23393"/>
                  </a:lnTo>
                  <a:lnTo>
                    <a:pt x="31115" y="23241"/>
                  </a:lnTo>
                  <a:lnTo>
                    <a:pt x="30937" y="23241"/>
                  </a:lnTo>
                  <a:lnTo>
                    <a:pt x="30937" y="24688"/>
                  </a:lnTo>
                  <a:lnTo>
                    <a:pt x="30810" y="24638"/>
                  </a:lnTo>
                  <a:lnTo>
                    <a:pt x="30937" y="24688"/>
                  </a:lnTo>
                  <a:lnTo>
                    <a:pt x="30937" y="23241"/>
                  </a:lnTo>
                  <a:lnTo>
                    <a:pt x="30073" y="23241"/>
                  </a:lnTo>
                  <a:lnTo>
                    <a:pt x="30276" y="23114"/>
                  </a:lnTo>
                  <a:lnTo>
                    <a:pt x="30848" y="22860"/>
                  </a:lnTo>
                  <a:lnTo>
                    <a:pt x="31432" y="22606"/>
                  </a:lnTo>
                  <a:lnTo>
                    <a:pt x="32562" y="21971"/>
                  </a:lnTo>
                  <a:lnTo>
                    <a:pt x="33629" y="20447"/>
                  </a:lnTo>
                  <a:lnTo>
                    <a:pt x="33845" y="19939"/>
                  </a:lnTo>
                  <a:lnTo>
                    <a:pt x="34061" y="19558"/>
                  </a:lnTo>
                  <a:lnTo>
                    <a:pt x="34175" y="19304"/>
                  </a:lnTo>
                  <a:lnTo>
                    <a:pt x="35001" y="16764"/>
                  </a:lnTo>
                  <a:lnTo>
                    <a:pt x="36347" y="14846"/>
                  </a:lnTo>
                  <a:lnTo>
                    <a:pt x="37363" y="14300"/>
                  </a:lnTo>
                  <a:lnTo>
                    <a:pt x="37922" y="14770"/>
                  </a:lnTo>
                  <a:lnTo>
                    <a:pt x="37846" y="16129"/>
                  </a:lnTo>
                  <a:lnTo>
                    <a:pt x="37973" y="16637"/>
                  </a:lnTo>
                  <a:lnTo>
                    <a:pt x="38874" y="18034"/>
                  </a:lnTo>
                  <a:lnTo>
                    <a:pt x="39306" y="18542"/>
                  </a:lnTo>
                  <a:lnTo>
                    <a:pt x="39306" y="9499"/>
                  </a:lnTo>
                  <a:lnTo>
                    <a:pt x="36715" y="8255"/>
                  </a:lnTo>
                  <a:lnTo>
                    <a:pt x="36080" y="8483"/>
                  </a:lnTo>
                  <a:lnTo>
                    <a:pt x="35852" y="8369"/>
                  </a:lnTo>
                  <a:lnTo>
                    <a:pt x="35585" y="8648"/>
                  </a:lnTo>
                  <a:lnTo>
                    <a:pt x="31623" y="10033"/>
                  </a:lnTo>
                  <a:lnTo>
                    <a:pt x="30772" y="15240"/>
                  </a:lnTo>
                  <a:lnTo>
                    <a:pt x="29425" y="14503"/>
                  </a:lnTo>
                  <a:lnTo>
                    <a:pt x="29667" y="13817"/>
                  </a:lnTo>
                  <a:lnTo>
                    <a:pt x="30949" y="12242"/>
                  </a:lnTo>
                  <a:lnTo>
                    <a:pt x="29171" y="11671"/>
                  </a:lnTo>
                  <a:lnTo>
                    <a:pt x="27254" y="11747"/>
                  </a:lnTo>
                  <a:lnTo>
                    <a:pt x="26377" y="13601"/>
                  </a:lnTo>
                  <a:lnTo>
                    <a:pt x="25958" y="13208"/>
                  </a:lnTo>
                  <a:lnTo>
                    <a:pt x="25412" y="13728"/>
                  </a:lnTo>
                  <a:lnTo>
                    <a:pt x="26289" y="13779"/>
                  </a:lnTo>
                  <a:lnTo>
                    <a:pt x="26174" y="14033"/>
                  </a:lnTo>
                  <a:lnTo>
                    <a:pt x="26085" y="14452"/>
                  </a:lnTo>
                  <a:lnTo>
                    <a:pt x="26035" y="14871"/>
                  </a:lnTo>
                  <a:lnTo>
                    <a:pt x="26403" y="14655"/>
                  </a:lnTo>
                  <a:lnTo>
                    <a:pt x="27139" y="14274"/>
                  </a:lnTo>
                  <a:lnTo>
                    <a:pt x="28371" y="15354"/>
                  </a:lnTo>
                  <a:lnTo>
                    <a:pt x="27012" y="16052"/>
                  </a:lnTo>
                  <a:lnTo>
                    <a:pt x="26187" y="16598"/>
                  </a:lnTo>
                  <a:lnTo>
                    <a:pt x="26416" y="17538"/>
                  </a:lnTo>
                  <a:lnTo>
                    <a:pt x="26860" y="18453"/>
                  </a:lnTo>
                  <a:lnTo>
                    <a:pt x="27749" y="19951"/>
                  </a:lnTo>
                  <a:lnTo>
                    <a:pt x="28816" y="21488"/>
                  </a:lnTo>
                  <a:lnTo>
                    <a:pt x="29133" y="21463"/>
                  </a:lnTo>
                  <a:lnTo>
                    <a:pt x="29768" y="21488"/>
                  </a:lnTo>
                  <a:lnTo>
                    <a:pt x="29413" y="20612"/>
                  </a:lnTo>
                  <a:lnTo>
                    <a:pt x="29197" y="19710"/>
                  </a:lnTo>
                  <a:lnTo>
                    <a:pt x="29108" y="18834"/>
                  </a:lnTo>
                  <a:lnTo>
                    <a:pt x="28841" y="18453"/>
                  </a:lnTo>
                  <a:lnTo>
                    <a:pt x="28892" y="18211"/>
                  </a:lnTo>
                  <a:lnTo>
                    <a:pt x="29044" y="18008"/>
                  </a:lnTo>
                  <a:lnTo>
                    <a:pt x="28981" y="15875"/>
                  </a:lnTo>
                  <a:lnTo>
                    <a:pt x="30721" y="17399"/>
                  </a:lnTo>
                  <a:lnTo>
                    <a:pt x="31064" y="17653"/>
                  </a:lnTo>
                  <a:lnTo>
                    <a:pt x="32664" y="17145"/>
                  </a:lnTo>
                  <a:lnTo>
                    <a:pt x="32766" y="16383"/>
                  </a:lnTo>
                  <a:lnTo>
                    <a:pt x="33350" y="15240"/>
                  </a:lnTo>
                  <a:lnTo>
                    <a:pt x="35344" y="11303"/>
                  </a:lnTo>
                  <a:lnTo>
                    <a:pt x="36334" y="10502"/>
                  </a:lnTo>
                  <a:lnTo>
                    <a:pt x="38036" y="10566"/>
                  </a:lnTo>
                  <a:lnTo>
                    <a:pt x="39039" y="11353"/>
                  </a:lnTo>
                  <a:lnTo>
                    <a:pt x="38811" y="11684"/>
                  </a:lnTo>
                  <a:lnTo>
                    <a:pt x="38633" y="12065"/>
                  </a:lnTo>
                  <a:lnTo>
                    <a:pt x="35941" y="12928"/>
                  </a:lnTo>
                  <a:lnTo>
                    <a:pt x="35775" y="12954"/>
                  </a:lnTo>
                  <a:lnTo>
                    <a:pt x="33489" y="15367"/>
                  </a:lnTo>
                  <a:lnTo>
                    <a:pt x="32410" y="18288"/>
                  </a:lnTo>
                  <a:lnTo>
                    <a:pt x="30365" y="21463"/>
                  </a:lnTo>
                  <a:lnTo>
                    <a:pt x="27825" y="22860"/>
                  </a:lnTo>
                  <a:lnTo>
                    <a:pt x="25400" y="22567"/>
                  </a:lnTo>
                  <a:lnTo>
                    <a:pt x="25996" y="22174"/>
                  </a:lnTo>
                  <a:lnTo>
                    <a:pt x="26847" y="21869"/>
                  </a:lnTo>
                  <a:lnTo>
                    <a:pt x="25171" y="19113"/>
                  </a:lnTo>
                  <a:lnTo>
                    <a:pt x="24612" y="17805"/>
                  </a:lnTo>
                  <a:lnTo>
                    <a:pt x="24117" y="18262"/>
                  </a:lnTo>
                  <a:lnTo>
                    <a:pt x="24117" y="24130"/>
                  </a:lnTo>
                  <a:lnTo>
                    <a:pt x="23888" y="24206"/>
                  </a:lnTo>
                  <a:lnTo>
                    <a:pt x="24015" y="24066"/>
                  </a:lnTo>
                  <a:lnTo>
                    <a:pt x="24117" y="18262"/>
                  </a:lnTo>
                  <a:lnTo>
                    <a:pt x="21805" y="20358"/>
                  </a:lnTo>
                  <a:lnTo>
                    <a:pt x="21285" y="21691"/>
                  </a:lnTo>
                  <a:lnTo>
                    <a:pt x="20472" y="21526"/>
                  </a:lnTo>
                  <a:lnTo>
                    <a:pt x="20472" y="26924"/>
                  </a:lnTo>
                  <a:lnTo>
                    <a:pt x="20205" y="27686"/>
                  </a:lnTo>
                  <a:lnTo>
                    <a:pt x="20078" y="29464"/>
                  </a:lnTo>
                  <a:lnTo>
                    <a:pt x="19570" y="28956"/>
                  </a:lnTo>
                  <a:lnTo>
                    <a:pt x="19189" y="28448"/>
                  </a:lnTo>
                  <a:lnTo>
                    <a:pt x="19062" y="28194"/>
                  </a:lnTo>
                  <a:lnTo>
                    <a:pt x="19189" y="26162"/>
                  </a:lnTo>
                  <a:lnTo>
                    <a:pt x="19265" y="25527"/>
                  </a:lnTo>
                  <a:lnTo>
                    <a:pt x="19977" y="24892"/>
                  </a:lnTo>
                  <a:lnTo>
                    <a:pt x="20447" y="24676"/>
                  </a:lnTo>
                  <a:lnTo>
                    <a:pt x="20472" y="26924"/>
                  </a:lnTo>
                  <a:lnTo>
                    <a:pt x="20472" y="21526"/>
                  </a:lnTo>
                  <a:lnTo>
                    <a:pt x="20193" y="21463"/>
                  </a:lnTo>
                  <a:lnTo>
                    <a:pt x="21932" y="17018"/>
                  </a:lnTo>
                  <a:lnTo>
                    <a:pt x="25361" y="13779"/>
                  </a:lnTo>
                  <a:lnTo>
                    <a:pt x="19761" y="16637"/>
                  </a:lnTo>
                  <a:lnTo>
                    <a:pt x="18859" y="18923"/>
                  </a:lnTo>
                  <a:lnTo>
                    <a:pt x="18402" y="21463"/>
                  </a:lnTo>
                  <a:lnTo>
                    <a:pt x="18072" y="21463"/>
                  </a:lnTo>
                  <a:lnTo>
                    <a:pt x="18072" y="23876"/>
                  </a:lnTo>
                  <a:lnTo>
                    <a:pt x="18046" y="24003"/>
                  </a:lnTo>
                  <a:lnTo>
                    <a:pt x="17526" y="24384"/>
                  </a:lnTo>
                  <a:lnTo>
                    <a:pt x="17094" y="24892"/>
                  </a:lnTo>
                  <a:lnTo>
                    <a:pt x="16306" y="26416"/>
                  </a:lnTo>
                  <a:lnTo>
                    <a:pt x="16205" y="26797"/>
                  </a:lnTo>
                  <a:lnTo>
                    <a:pt x="16421" y="27813"/>
                  </a:lnTo>
                  <a:lnTo>
                    <a:pt x="16929" y="28448"/>
                  </a:lnTo>
                  <a:lnTo>
                    <a:pt x="17043" y="28956"/>
                  </a:lnTo>
                  <a:lnTo>
                    <a:pt x="16852" y="29464"/>
                  </a:lnTo>
                  <a:lnTo>
                    <a:pt x="16598" y="29972"/>
                  </a:lnTo>
                  <a:lnTo>
                    <a:pt x="15760" y="29349"/>
                  </a:lnTo>
                  <a:lnTo>
                    <a:pt x="15760" y="31496"/>
                  </a:lnTo>
                  <a:lnTo>
                    <a:pt x="13411" y="35052"/>
                  </a:lnTo>
                  <a:lnTo>
                    <a:pt x="10947" y="34163"/>
                  </a:lnTo>
                  <a:lnTo>
                    <a:pt x="10604" y="34036"/>
                  </a:lnTo>
                  <a:lnTo>
                    <a:pt x="7899" y="34163"/>
                  </a:lnTo>
                  <a:lnTo>
                    <a:pt x="7289" y="33401"/>
                  </a:lnTo>
                  <a:lnTo>
                    <a:pt x="4203" y="31623"/>
                  </a:lnTo>
                  <a:lnTo>
                    <a:pt x="4559" y="27686"/>
                  </a:lnTo>
                  <a:lnTo>
                    <a:pt x="7620" y="26416"/>
                  </a:lnTo>
                  <a:lnTo>
                    <a:pt x="9423" y="25527"/>
                  </a:lnTo>
                  <a:lnTo>
                    <a:pt x="10845" y="25019"/>
                  </a:lnTo>
                  <a:lnTo>
                    <a:pt x="12153" y="24638"/>
                  </a:lnTo>
                  <a:lnTo>
                    <a:pt x="11391" y="26416"/>
                  </a:lnTo>
                  <a:lnTo>
                    <a:pt x="11277" y="27051"/>
                  </a:lnTo>
                  <a:lnTo>
                    <a:pt x="13462" y="29591"/>
                  </a:lnTo>
                  <a:lnTo>
                    <a:pt x="15671" y="31242"/>
                  </a:lnTo>
                  <a:lnTo>
                    <a:pt x="15760" y="31496"/>
                  </a:lnTo>
                  <a:lnTo>
                    <a:pt x="15760" y="29349"/>
                  </a:lnTo>
                  <a:lnTo>
                    <a:pt x="14401" y="28321"/>
                  </a:lnTo>
                  <a:lnTo>
                    <a:pt x="12534" y="26035"/>
                  </a:lnTo>
                  <a:lnTo>
                    <a:pt x="12446" y="25908"/>
                  </a:lnTo>
                  <a:lnTo>
                    <a:pt x="14185" y="24638"/>
                  </a:lnTo>
                  <a:lnTo>
                    <a:pt x="14884" y="24130"/>
                  </a:lnTo>
                  <a:lnTo>
                    <a:pt x="16903" y="23876"/>
                  </a:lnTo>
                  <a:lnTo>
                    <a:pt x="18072" y="23876"/>
                  </a:lnTo>
                  <a:lnTo>
                    <a:pt x="18072" y="21463"/>
                  </a:lnTo>
                  <a:lnTo>
                    <a:pt x="17119" y="21463"/>
                  </a:lnTo>
                  <a:lnTo>
                    <a:pt x="15875" y="21717"/>
                  </a:lnTo>
                  <a:lnTo>
                    <a:pt x="14224" y="22479"/>
                  </a:lnTo>
                  <a:lnTo>
                    <a:pt x="13830" y="22733"/>
                  </a:lnTo>
                  <a:lnTo>
                    <a:pt x="13474" y="23114"/>
                  </a:lnTo>
                  <a:lnTo>
                    <a:pt x="11290" y="23368"/>
                  </a:lnTo>
                  <a:lnTo>
                    <a:pt x="9144" y="24003"/>
                  </a:lnTo>
                  <a:lnTo>
                    <a:pt x="2184" y="27940"/>
                  </a:lnTo>
                  <a:lnTo>
                    <a:pt x="2590" y="31750"/>
                  </a:lnTo>
                  <a:lnTo>
                    <a:pt x="5651" y="34671"/>
                  </a:lnTo>
                  <a:lnTo>
                    <a:pt x="5156" y="34950"/>
                  </a:lnTo>
                  <a:lnTo>
                    <a:pt x="4699" y="35306"/>
                  </a:lnTo>
                  <a:lnTo>
                    <a:pt x="1473" y="38531"/>
                  </a:lnTo>
                  <a:lnTo>
                    <a:pt x="7620" y="36195"/>
                  </a:lnTo>
                  <a:lnTo>
                    <a:pt x="8712" y="36957"/>
                  </a:lnTo>
                  <a:lnTo>
                    <a:pt x="9893" y="37592"/>
                  </a:lnTo>
                  <a:lnTo>
                    <a:pt x="11696" y="36576"/>
                  </a:lnTo>
                  <a:lnTo>
                    <a:pt x="11061" y="36195"/>
                  </a:lnTo>
                  <a:lnTo>
                    <a:pt x="10858" y="36068"/>
                  </a:lnTo>
                  <a:lnTo>
                    <a:pt x="10452" y="35941"/>
                  </a:lnTo>
                  <a:lnTo>
                    <a:pt x="9715" y="35560"/>
                  </a:lnTo>
                  <a:lnTo>
                    <a:pt x="10414" y="35433"/>
                  </a:lnTo>
                  <a:lnTo>
                    <a:pt x="11722" y="35052"/>
                  </a:lnTo>
                  <a:lnTo>
                    <a:pt x="13055" y="35306"/>
                  </a:lnTo>
                  <a:lnTo>
                    <a:pt x="15544" y="34163"/>
                  </a:lnTo>
                  <a:lnTo>
                    <a:pt x="16471" y="33401"/>
                  </a:lnTo>
                  <a:lnTo>
                    <a:pt x="17221" y="32258"/>
                  </a:lnTo>
                  <a:lnTo>
                    <a:pt x="20777" y="34417"/>
                  </a:lnTo>
                  <a:lnTo>
                    <a:pt x="23825" y="35179"/>
                  </a:lnTo>
                  <a:lnTo>
                    <a:pt x="21018" y="37846"/>
                  </a:lnTo>
                  <a:lnTo>
                    <a:pt x="20078" y="37465"/>
                  </a:lnTo>
                  <a:lnTo>
                    <a:pt x="19088" y="37846"/>
                  </a:lnTo>
                  <a:lnTo>
                    <a:pt x="18122" y="38608"/>
                  </a:lnTo>
                  <a:lnTo>
                    <a:pt x="17830" y="38671"/>
                  </a:lnTo>
                  <a:lnTo>
                    <a:pt x="18554" y="37973"/>
                  </a:lnTo>
                  <a:lnTo>
                    <a:pt x="21259" y="35941"/>
                  </a:lnTo>
                  <a:lnTo>
                    <a:pt x="19583" y="35179"/>
                  </a:lnTo>
                  <a:lnTo>
                    <a:pt x="17246" y="36969"/>
                  </a:lnTo>
                  <a:lnTo>
                    <a:pt x="17246" y="46888"/>
                  </a:lnTo>
                  <a:lnTo>
                    <a:pt x="16103" y="47371"/>
                  </a:lnTo>
                  <a:lnTo>
                    <a:pt x="14871" y="49911"/>
                  </a:lnTo>
                  <a:lnTo>
                    <a:pt x="14770" y="50292"/>
                  </a:lnTo>
                  <a:lnTo>
                    <a:pt x="15011" y="52832"/>
                  </a:lnTo>
                  <a:lnTo>
                    <a:pt x="14401" y="52197"/>
                  </a:lnTo>
                  <a:lnTo>
                    <a:pt x="13296" y="51054"/>
                  </a:lnTo>
                  <a:lnTo>
                    <a:pt x="13385" y="47498"/>
                  </a:lnTo>
                  <a:lnTo>
                    <a:pt x="14478" y="44196"/>
                  </a:lnTo>
                  <a:lnTo>
                    <a:pt x="14782" y="44069"/>
                  </a:lnTo>
                  <a:lnTo>
                    <a:pt x="14998" y="43815"/>
                  </a:lnTo>
                  <a:lnTo>
                    <a:pt x="14668" y="43688"/>
                  </a:lnTo>
                  <a:lnTo>
                    <a:pt x="14947" y="43053"/>
                  </a:lnTo>
                  <a:lnTo>
                    <a:pt x="14998" y="42926"/>
                  </a:lnTo>
                  <a:lnTo>
                    <a:pt x="15113" y="42672"/>
                  </a:lnTo>
                  <a:lnTo>
                    <a:pt x="15582" y="41783"/>
                  </a:lnTo>
                  <a:lnTo>
                    <a:pt x="15849" y="41681"/>
                  </a:lnTo>
                  <a:lnTo>
                    <a:pt x="15798" y="43713"/>
                  </a:lnTo>
                  <a:lnTo>
                    <a:pt x="17246" y="46888"/>
                  </a:lnTo>
                  <a:lnTo>
                    <a:pt x="17246" y="36969"/>
                  </a:lnTo>
                  <a:lnTo>
                    <a:pt x="16586" y="37465"/>
                  </a:lnTo>
                  <a:lnTo>
                    <a:pt x="14592" y="39624"/>
                  </a:lnTo>
                  <a:lnTo>
                    <a:pt x="13246" y="42037"/>
                  </a:lnTo>
                  <a:lnTo>
                    <a:pt x="12776" y="42164"/>
                  </a:lnTo>
                  <a:lnTo>
                    <a:pt x="12776" y="42926"/>
                  </a:lnTo>
                  <a:lnTo>
                    <a:pt x="12750" y="43053"/>
                  </a:lnTo>
                  <a:lnTo>
                    <a:pt x="12776" y="42926"/>
                  </a:lnTo>
                  <a:lnTo>
                    <a:pt x="12776" y="42164"/>
                  </a:lnTo>
                  <a:lnTo>
                    <a:pt x="12217" y="42430"/>
                  </a:lnTo>
                  <a:lnTo>
                    <a:pt x="12217" y="44323"/>
                  </a:lnTo>
                  <a:lnTo>
                    <a:pt x="11671" y="45974"/>
                  </a:lnTo>
                  <a:lnTo>
                    <a:pt x="11557" y="48768"/>
                  </a:lnTo>
                  <a:lnTo>
                    <a:pt x="11925" y="51612"/>
                  </a:lnTo>
                  <a:lnTo>
                    <a:pt x="12052" y="52197"/>
                  </a:lnTo>
                  <a:lnTo>
                    <a:pt x="10883" y="51562"/>
                  </a:lnTo>
                  <a:lnTo>
                    <a:pt x="9918" y="50546"/>
                  </a:lnTo>
                  <a:lnTo>
                    <a:pt x="8648" y="46990"/>
                  </a:lnTo>
                  <a:lnTo>
                    <a:pt x="8750" y="46609"/>
                  </a:lnTo>
                  <a:lnTo>
                    <a:pt x="9512" y="45212"/>
                  </a:lnTo>
                  <a:lnTo>
                    <a:pt x="11061" y="44069"/>
                  </a:lnTo>
                  <a:lnTo>
                    <a:pt x="12217" y="44323"/>
                  </a:lnTo>
                  <a:lnTo>
                    <a:pt x="12217" y="42430"/>
                  </a:lnTo>
                  <a:lnTo>
                    <a:pt x="11722" y="42672"/>
                  </a:lnTo>
                  <a:lnTo>
                    <a:pt x="7175" y="41021"/>
                  </a:lnTo>
                  <a:lnTo>
                    <a:pt x="1358" y="38646"/>
                  </a:lnTo>
                  <a:lnTo>
                    <a:pt x="0" y="40005"/>
                  </a:lnTo>
                  <a:lnTo>
                    <a:pt x="5702" y="42291"/>
                  </a:lnTo>
                  <a:lnTo>
                    <a:pt x="9855" y="43688"/>
                  </a:lnTo>
                  <a:lnTo>
                    <a:pt x="9067" y="44196"/>
                  </a:lnTo>
                  <a:lnTo>
                    <a:pt x="8356" y="44704"/>
                  </a:lnTo>
                  <a:lnTo>
                    <a:pt x="5219" y="50038"/>
                  </a:lnTo>
                  <a:lnTo>
                    <a:pt x="8712" y="52451"/>
                  </a:lnTo>
                  <a:lnTo>
                    <a:pt x="12471" y="53467"/>
                  </a:lnTo>
                  <a:lnTo>
                    <a:pt x="13055" y="54737"/>
                  </a:lnTo>
                  <a:lnTo>
                    <a:pt x="14097" y="55499"/>
                  </a:lnTo>
                  <a:lnTo>
                    <a:pt x="16217" y="56007"/>
                  </a:lnTo>
                  <a:lnTo>
                    <a:pt x="17297" y="57658"/>
                  </a:lnTo>
                  <a:lnTo>
                    <a:pt x="19050" y="58801"/>
                  </a:lnTo>
                  <a:lnTo>
                    <a:pt x="22745" y="59436"/>
                  </a:lnTo>
                  <a:lnTo>
                    <a:pt x="25184" y="58928"/>
                  </a:lnTo>
                  <a:lnTo>
                    <a:pt x="25400" y="59944"/>
                  </a:lnTo>
                  <a:lnTo>
                    <a:pt x="25527" y="61087"/>
                  </a:lnTo>
                  <a:lnTo>
                    <a:pt x="23787" y="63373"/>
                  </a:lnTo>
                  <a:lnTo>
                    <a:pt x="23736" y="63881"/>
                  </a:lnTo>
                  <a:lnTo>
                    <a:pt x="24371" y="68961"/>
                  </a:lnTo>
                  <a:lnTo>
                    <a:pt x="25361" y="70739"/>
                  </a:lnTo>
                  <a:lnTo>
                    <a:pt x="31508" y="75438"/>
                  </a:lnTo>
                  <a:lnTo>
                    <a:pt x="35407" y="72517"/>
                  </a:lnTo>
                  <a:lnTo>
                    <a:pt x="37604" y="70878"/>
                  </a:lnTo>
                  <a:lnTo>
                    <a:pt x="29972" y="72517"/>
                  </a:lnTo>
                  <a:lnTo>
                    <a:pt x="25628" y="69469"/>
                  </a:lnTo>
                  <a:lnTo>
                    <a:pt x="26339" y="63881"/>
                  </a:lnTo>
                  <a:lnTo>
                    <a:pt x="26441" y="62230"/>
                  </a:lnTo>
                  <a:lnTo>
                    <a:pt x="27114" y="61087"/>
                  </a:lnTo>
                  <a:lnTo>
                    <a:pt x="27000" y="58928"/>
                  </a:lnTo>
                  <a:lnTo>
                    <a:pt x="26924" y="58420"/>
                  </a:lnTo>
                  <a:lnTo>
                    <a:pt x="28105" y="58166"/>
                  </a:lnTo>
                  <a:lnTo>
                    <a:pt x="28473" y="58039"/>
                  </a:lnTo>
                  <a:lnTo>
                    <a:pt x="28524" y="58293"/>
                  </a:lnTo>
                  <a:lnTo>
                    <a:pt x="28892" y="59309"/>
                  </a:lnTo>
                  <a:lnTo>
                    <a:pt x="28981" y="59944"/>
                  </a:lnTo>
                  <a:lnTo>
                    <a:pt x="27851" y="61595"/>
                  </a:lnTo>
                  <a:lnTo>
                    <a:pt x="27787" y="62103"/>
                  </a:lnTo>
                  <a:lnTo>
                    <a:pt x="29895" y="66675"/>
                  </a:lnTo>
                  <a:lnTo>
                    <a:pt x="32499" y="67691"/>
                  </a:lnTo>
                  <a:lnTo>
                    <a:pt x="32778" y="67691"/>
                  </a:lnTo>
                  <a:lnTo>
                    <a:pt x="29591" y="61087"/>
                  </a:lnTo>
                  <a:lnTo>
                    <a:pt x="29718" y="59944"/>
                  </a:lnTo>
                  <a:lnTo>
                    <a:pt x="30124" y="58420"/>
                  </a:lnTo>
                  <a:lnTo>
                    <a:pt x="30302" y="58039"/>
                  </a:lnTo>
                  <a:lnTo>
                    <a:pt x="30365" y="57912"/>
                  </a:lnTo>
                  <a:lnTo>
                    <a:pt x="30581" y="57531"/>
                  </a:lnTo>
                  <a:lnTo>
                    <a:pt x="31572" y="55753"/>
                  </a:lnTo>
                  <a:lnTo>
                    <a:pt x="29794" y="56261"/>
                  </a:lnTo>
                  <a:lnTo>
                    <a:pt x="28803" y="56896"/>
                  </a:lnTo>
                  <a:lnTo>
                    <a:pt x="27774" y="57277"/>
                  </a:lnTo>
                  <a:lnTo>
                    <a:pt x="26670" y="57531"/>
                  </a:lnTo>
                  <a:lnTo>
                    <a:pt x="26276" y="56515"/>
                  </a:lnTo>
                  <a:lnTo>
                    <a:pt x="25666" y="55753"/>
                  </a:lnTo>
                  <a:lnTo>
                    <a:pt x="25565" y="55626"/>
                  </a:lnTo>
                  <a:lnTo>
                    <a:pt x="24701" y="55257"/>
                  </a:lnTo>
                  <a:lnTo>
                    <a:pt x="24701" y="57785"/>
                  </a:lnTo>
                  <a:lnTo>
                    <a:pt x="22758" y="57912"/>
                  </a:lnTo>
                  <a:lnTo>
                    <a:pt x="20802" y="57531"/>
                  </a:lnTo>
                  <a:lnTo>
                    <a:pt x="19316" y="56515"/>
                  </a:lnTo>
                  <a:lnTo>
                    <a:pt x="21247" y="56515"/>
                  </a:lnTo>
                  <a:lnTo>
                    <a:pt x="22237" y="55753"/>
                  </a:lnTo>
                  <a:lnTo>
                    <a:pt x="24282" y="57277"/>
                  </a:lnTo>
                  <a:lnTo>
                    <a:pt x="24701" y="57785"/>
                  </a:lnTo>
                  <a:lnTo>
                    <a:pt x="24701" y="55257"/>
                  </a:lnTo>
                  <a:lnTo>
                    <a:pt x="22961" y="54483"/>
                  </a:lnTo>
                  <a:lnTo>
                    <a:pt x="21666" y="55245"/>
                  </a:lnTo>
                  <a:lnTo>
                    <a:pt x="19202" y="54864"/>
                  </a:lnTo>
                  <a:lnTo>
                    <a:pt x="18249" y="54610"/>
                  </a:lnTo>
                  <a:lnTo>
                    <a:pt x="17399" y="54229"/>
                  </a:lnTo>
                  <a:lnTo>
                    <a:pt x="17830" y="54229"/>
                  </a:lnTo>
                  <a:lnTo>
                    <a:pt x="19621" y="53213"/>
                  </a:lnTo>
                  <a:lnTo>
                    <a:pt x="17030" y="53213"/>
                  </a:lnTo>
                  <a:lnTo>
                    <a:pt x="16929" y="52832"/>
                  </a:lnTo>
                  <a:lnTo>
                    <a:pt x="16383" y="50800"/>
                  </a:lnTo>
                  <a:lnTo>
                    <a:pt x="16497" y="49911"/>
                  </a:lnTo>
                  <a:lnTo>
                    <a:pt x="17208" y="47498"/>
                  </a:lnTo>
                  <a:lnTo>
                    <a:pt x="17475" y="47396"/>
                  </a:lnTo>
                  <a:lnTo>
                    <a:pt x="17868" y="48234"/>
                  </a:lnTo>
                  <a:lnTo>
                    <a:pt x="19672" y="49733"/>
                  </a:lnTo>
                  <a:lnTo>
                    <a:pt x="21577" y="50723"/>
                  </a:lnTo>
                  <a:lnTo>
                    <a:pt x="21729" y="50812"/>
                  </a:lnTo>
                  <a:lnTo>
                    <a:pt x="21945" y="51435"/>
                  </a:lnTo>
                  <a:lnTo>
                    <a:pt x="26162" y="52959"/>
                  </a:lnTo>
                  <a:lnTo>
                    <a:pt x="29921" y="52197"/>
                  </a:lnTo>
                  <a:lnTo>
                    <a:pt x="29641" y="52705"/>
                  </a:lnTo>
                  <a:lnTo>
                    <a:pt x="29286" y="53213"/>
                  </a:lnTo>
                  <a:lnTo>
                    <a:pt x="28041" y="54610"/>
                  </a:lnTo>
                  <a:lnTo>
                    <a:pt x="29997" y="54737"/>
                  </a:lnTo>
                  <a:lnTo>
                    <a:pt x="31292" y="53086"/>
                  </a:lnTo>
                  <a:lnTo>
                    <a:pt x="31572" y="52578"/>
                  </a:lnTo>
                  <a:lnTo>
                    <a:pt x="32054" y="53467"/>
                  </a:lnTo>
                  <a:lnTo>
                    <a:pt x="33121" y="54864"/>
                  </a:lnTo>
                  <a:lnTo>
                    <a:pt x="33197" y="55372"/>
                  </a:lnTo>
                  <a:lnTo>
                    <a:pt x="32651" y="56642"/>
                  </a:lnTo>
                  <a:lnTo>
                    <a:pt x="32550" y="57150"/>
                  </a:lnTo>
                  <a:lnTo>
                    <a:pt x="33553" y="59182"/>
                  </a:lnTo>
                  <a:lnTo>
                    <a:pt x="34328" y="59359"/>
                  </a:lnTo>
                  <a:lnTo>
                    <a:pt x="34975" y="61861"/>
                  </a:lnTo>
                  <a:lnTo>
                    <a:pt x="38950" y="62509"/>
                  </a:lnTo>
                  <a:lnTo>
                    <a:pt x="39928" y="62369"/>
                  </a:lnTo>
                  <a:lnTo>
                    <a:pt x="40157" y="62865"/>
                  </a:lnTo>
                  <a:lnTo>
                    <a:pt x="41071" y="64008"/>
                  </a:lnTo>
                  <a:lnTo>
                    <a:pt x="40233" y="64516"/>
                  </a:lnTo>
                  <a:lnTo>
                    <a:pt x="35382" y="65659"/>
                  </a:lnTo>
                  <a:lnTo>
                    <a:pt x="33210" y="67678"/>
                  </a:lnTo>
                  <a:lnTo>
                    <a:pt x="36233" y="67564"/>
                  </a:lnTo>
                  <a:lnTo>
                    <a:pt x="38976" y="65786"/>
                  </a:lnTo>
                  <a:lnTo>
                    <a:pt x="44069" y="65913"/>
                  </a:lnTo>
                  <a:lnTo>
                    <a:pt x="52501" y="75057"/>
                  </a:lnTo>
                  <a:lnTo>
                    <a:pt x="52578" y="77216"/>
                  </a:lnTo>
                  <a:lnTo>
                    <a:pt x="54470" y="78740"/>
                  </a:lnTo>
                  <a:lnTo>
                    <a:pt x="55308" y="78930"/>
                  </a:lnTo>
                  <a:lnTo>
                    <a:pt x="54470" y="75184"/>
                  </a:lnTo>
                  <a:lnTo>
                    <a:pt x="57124" y="75311"/>
                  </a:lnTo>
                  <a:lnTo>
                    <a:pt x="58026" y="75184"/>
                  </a:lnTo>
                  <a:lnTo>
                    <a:pt x="59829" y="74930"/>
                  </a:lnTo>
                  <a:lnTo>
                    <a:pt x="62865" y="74422"/>
                  </a:lnTo>
                  <a:lnTo>
                    <a:pt x="64516" y="73533"/>
                  </a:lnTo>
                  <a:lnTo>
                    <a:pt x="60617" y="74041"/>
                  </a:lnTo>
                  <a:lnTo>
                    <a:pt x="57442" y="74422"/>
                  </a:lnTo>
                  <a:lnTo>
                    <a:pt x="54470" y="74041"/>
                  </a:lnTo>
                  <a:lnTo>
                    <a:pt x="54533" y="73660"/>
                  </a:lnTo>
                  <a:lnTo>
                    <a:pt x="54622" y="73279"/>
                  </a:lnTo>
                  <a:lnTo>
                    <a:pt x="54825" y="72771"/>
                  </a:lnTo>
                  <a:lnTo>
                    <a:pt x="56045" y="70866"/>
                  </a:lnTo>
                  <a:lnTo>
                    <a:pt x="57365" y="69850"/>
                  </a:lnTo>
                  <a:lnTo>
                    <a:pt x="57492" y="69024"/>
                  </a:lnTo>
                  <a:lnTo>
                    <a:pt x="57950" y="68707"/>
                  </a:lnTo>
                  <a:lnTo>
                    <a:pt x="60299" y="69850"/>
                  </a:lnTo>
                  <a:lnTo>
                    <a:pt x="64465" y="68326"/>
                  </a:lnTo>
                  <a:lnTo>
                    <a:pt x="64820" y="68199"/>
                  </a:lnTo>
                  <a:lnTo>
                    <a:pt x="67932" y="67945"/>
                  </a:lnTo>
                  <a:lnTo>
                    <a:pt x="68110" y="70104"/>
                  </a:lnTo>
                  <a:lnTo>
                    <a:pt x="68237" y="70739"/>
                  </a:lnTo>
                  <a:lnTo>
                    <a:pt x="68427" y="71272"/>
                  </a:lnTo>
                  <a:lnTo>
                    <a:pt x="68541" y="71589"/>
                  </a:lnTo>
                  <a:lnTo>
                    <a:pt x="68935" y="72644"/>
                  </a:lnTo>
                  <a:lnTo>
                    <a:pt x="70116" y="74422"/>
                  </a:lnTo>
                  <a:lnTo>
                    <a:pt x="69100" y="74168"/>
                  </a:lnTo>
                  <a:lnTo>
                    <a:pt x="68681" y="74041"/>
                  </a:lnTo>
                  <a:lnTo>
                    <a:pt x="68580" y="73914"/>
                  </a:lnTo>
                  <a:lnTo>
                    <a:pt x="68402" y="74041"/>
                  </a:lnTo>
                  <a:lnTo>
                    <a:pt x="68199" y="74041"/>
                  </a:lnTo>
                  <a:lnTo>
                    <a:pt x="68516" y="73152"/>
                  </a:lnTo>
                  <a:lnTo>
                    <a:pt x="68427" y="71272"/>
                  </a:lnTo>
                  <a:lnTo>
                    <a:pt x="66497" y="71755"/>
                  </a:lnTo>
                  <a:lnTo>
                    <a:pt x="66979" y="76009"/>
                  </a:lnTo>
                  <a:lnTo>
                    <a:pt x="67652" y="75057"/>
                  </a:lnTo>
                  <a:lnTo>
                    <a:pt x="68503" y="75184"/>
                  </a:lnTo>
                  <a:lnTo>
                    <a:pt x="70853" y="75438"/>
                  </a:lnTo>
                  <a:lnTo>
                    <a:pt x="75831" y="79121"/>
                  </a:lnTo>
                  <a:lnTo>
                    <a:pt x="77609" y="79463"/>
                  </a:lnTo>
                  <a:lnTo>
                    <a:pt x="73596" y="75184"/>
                  </a:lnTo>
                  <a:lnTo>
                    <a:pt x="74117" y="75057"/>
                  </a:lnTo>
                  <a:lnTo>
                    <a:pt x="75666" y="74676"/>
                  </a:lnTo>
                  <a:lnTo>
                    <a:pt x="76034" y="74422"/>
                  </a:lnTo>
                  <a:lnTo>
                    <a:pt x="76403" y="74168"/>
                  </a:lnTo>
                  <a:lnTo>
                    <a:pt x="77330" y="73533"/>
                  </a:lnTo>
                  <a:lnTo>
                    <a:pt x="77203" y="71894"/>
                  </a:lnTo>
                  <a:lnTo>
                    <a:pt x="80568" y="72644"/>
                  </a:lnTo>
                  <a:lnTo>
                    <a:pt x="81546" y="72136"/>
                  </a:lnTo>
                  <a:lnTo>
                    <a:pt x="84188" y="71589"/>
                  </a:lnTo>
                  <a:lnTo>
                    <a:pt x="85051" y="71818"/>
                  </a:lnTo>
                  <a:lnTo>
                    <a:pt x="86029" y="70637"/>
                  </a:lnTo>
                  <a:lnTo>
                    <a:pt x="86906" y="69240"/>
                  </a:lnTo>
                  <a:lnTo>
                    <a:pt x="87071" y="68821"/>
                  </a:lnTo>
                  <a:lnTo>
                    <a:pt x="87134" y="68656"/>
                  </a:lnTo>
                  <a:lnTo>
                    <a:pt x="88239" y="67411"/>
                  </a:lnTo>
                  <a:lnTo>
                    <a:pt x="87604" y="67513"/>
                  </a:lnTo>
                  <a:lnTo>
                    <a:pt x="87807" y="67030"/>
                  </a:lnTo>
                  <a:lnTo>
                    <a:pt x="88900" y="66484"/>
                  </a:lnTo>
                  <a:lnTo>
                    <a:pt x="88138" y="66446"/>
                  </a:lnTo>
                  <a:lnTo>
                    <a:pt x="89103" y="65659"/>
                  </a:lnTo>
                  <a:lnTo>
                    <a:pt x="89522" y="65278"/>
                  </a:lnTo>
                  <a:lnTo>
                    <a:pt x="90627" y="66040"/>
                  </a:lnTo>
                  <a:lnTo>
                    <a:pt x="90932" y="66624"/>
                  </a:lnTo>
                  <a:lnTo>
                    <a:pt x="89204" y="66509"/>
                  </a:lnTo>
                  <a:lnTo>
                    <a:pt x="89547" y="67030"/>
                  </a:lnTo>
                  <a:lnTo>
                    <a:pt x="89598" y="67208"/>
                  </a:lnTo>
                  <a:lnTo>
                    <a:pt x="91440" y="71374"/>
                  </a:lnTo>
                  <a:lnTo>
                    <a:pt x="90957" y="70993"/>
                  </a:lnTo>
                  <a:lnTo>
                    <a:pt x="91579" y="71932"/>
                  </a:lnTo>
                  <a:lnTo>
                    <a:pt x="91351" y="71805"/>
                  </a:lnTo>
                  <a:lnTo>
                    <a:pt x="89852" y="70548"/>
                  </a:lnTo>
                  <a:lnTo>
                    <a:pt x="88696" y="69189"/>
                  </a:lnTo>
                  <a:lnTo>
                    <a:pt x="88087" y="70307"/>
                  </a:lnTo>
                  <a:lnTo>
                    <a:pt x="87388" y="71310"/>
                  </a:lnTo>
                  <a:lnTo>
                    <a:pt x="86626" y="72212"/>
                  </a:lnTo>
                  <a:lnTo>
                    <a:pt x="88722" y="72656"/>
                  </a:lnTo>
                  <a:lnTo>
                    <a:pt x="90855" y="72847"/>
                  </a:lnTo>
                  <a:lnTo>
                    <a:pt x="91922" y="72758"/>
                  </a:lnTo>
                  <a:lnTo>
                    <a:pt x="91948" y="72898"/>
                  </a:lnTo>
                  <a:lnTo>
                    <a:pt x="90055" y="76720"/>
                  </a:lnTo>
                  <a:lnTo>
                    <a:pt x="93040" y="73914"/>
                  </a:lnTo>
                  <a:lnTo>
                    <a:pt x="93408" y="74422"/>
                  </a:lnTo>
                  <a:lnTo>
                    <a:pt x="93510" y="74549"/>
                  </a:lnTo>
                  <a:lnTo>
                    <a:pt x="96913" y="77851"/>
                  </a:lnTo>
                  <a:lnTo>
                    <a:pt x="98717" y="76962"/>
                  </a:lnTo>
                  <a:lnTo>
                    <a:pt x="103276" y="83426"/>
                  </a:lnTo>
                  <a:lnTo>
                    <a:pt x="108458" y="79667"/>
                  </a:lnTo>
                  <a:lnTo>
                    <a:pt x="112598" y="82423"/>
                  </a:lnTo>
                  <a:lnTo>
                    <a:pt x="113969" y="79756"/>
                  </a:lnTo>
                  <a:lnTo>
                    <a:pt x="116395" y="75057"/>
                  </a:lnTo>
                  <a:lnTo>
                    <a:pt x="116509" y="74485"/>
                  </a:lnTo>
                  <a:lnTo>
                    <a:pt x="116992" y="70916"/>
                  </a:lnTo>
                  <a:lnTo>
                    <a:pt x="118224" y="71755"/>
                  </a:lnTo>
                  <a:lnTo>
                    <a:pt x="119672" y="72707"/>
                  </a:lnTo>
                  <a:lnTo>
                    <a:pt x="120383" y="72936"/>
                  </a:lnTo>
                  <a:lnTo>
                    <a:pt x="121627" y="73444"/>
                  </a:lnTo>
                  <a:lnTo>
                    <a:pt x="122872" y="74790"/>
                  </a:lnTo>
                  <a:lnTo>
                    <a:pt x="123901" y="74434"/>
                  </a:lnTo>
                  <a:lnTo>
                    <a:pt x="124574" y="74269"/>
                  </a:lnTo>
                  <a:lnTo>
                    <a:pt x="124904" y="74968"/>
                  </a:lnTo>
                  <a:lnTo>
                    <a:pt x="124955" y="75946"/>
                  </a:lnTo>
                  <a:lnTo>
                    <a:pt x="124688" y="76352"/>
                  </a:lnTo>
                  <a:lnTo>
                    <a:pt x="125107" y="76542"/>
                  </a:lnTo>
                  <a:lnTo>
                    <a:pt x="125590" y="76695"/>
                  </a:lnTo>
                  <a:lnTo>
                    <a:pt x="127508" y="76835"/>
                  </a:lnTo>
                  <a:lnTo>
                    <a:pt x="130835" y="75844"/>
                  </a:lnTo>
                  <a:lnTo>
                    <a:pt x="130975" y="75806"/>
                  </a:lnTo>
                  <a:lnTo>
                    <a:pt x="130238" y="75844"/>
                  </a:lnTo>
                  <a:lnTo>
                    <a:pt x="130657" y="75742"/>
                  </a:lnTo>
                  <a:lnTo>
                    <a:pt x="131025" y="75590"/>
                  </a:lnTo>
                  <a:lnTo>
                    <a:pt x="131356" y="75399"/>
                  </a:lnTo>
                  <a:lnTo>
                    <a:pt x="130822" y="74968"/>
                  </a:lnTo>
                  <a:lnTo>
                    <a:pt x="130390" y="74460"/>
                  </a:lnTo>
                  <a:lnTo>
                    <a:pt x="130276" y="74269"/>
                  </a:lnTo>
                  <a:lnTo>
                    <a:pt x="130022" y="73787"/>
                  </a:lnTo>
                  <a:lnTo>
                    <a:pt x="128803" y="73431"/>
                  </a:lnTo>
                  <a:lnTo>
                    <a:pt x="129019" y="73279"/>
                  </a:lnTo>
                  <a:lnTo>
                    <a:pt x="130848" y="72009"/>
                  </a:lnTo>
                  <a:lnTo>
                    <a:pt x="131127" y="71475"/>
                  </a:lnTo>
                  <a:lnTo>
                    <a:pt x="131584" y="72339"/>
                  </a:lnTo>
                  <a:lnTo>
                    <a:pt x="132105" y="72453"/>
                  </a:lnTo>
                  <a:lnTo>
                    <a:pt x="132613" y="72491"/>
                  </a:lnTo>
                  <a:lnTo>
                    <a:pt x="133108" y="72440"/>
                  </a:lnTo>
                  <a:lnTo>
                    <a:pt x="133324" y="69850"/>
                  </a:lnTo>
                  <a:lnTo>
                    <a:pt x="134569" y="70612"/>
                  </a:lnTo>
                  <a:lnTo>
                    <a:pt x="136918" y="71374"/>
                  </a:lnTo>
                  <a:lnTo>
                    <a:pt x="138430" y="71043"/>
                  </a:lnTo>
                  <a:lnTo>
                    <a:pt x="136042" y="70104"/>
                  </a:lnTo>
                  <a:lnTo>
                    <a:pt x="134734" y="69215"/>
                  </a:lnTo>
                  <a:lnTo>
                    <a:pt x="132867" y="67945"/>
                  </a:lnTo>
                  <a:lnTo>
                    <a:pt x="133057" y="67411"/>
                  </a:lnTo>
                  <a:lnTo>
                    <a:pt x="133172" y="67056"/>
                  </a:lnTo>
                  <a:lnTo>
                    <a:pt x="133210" y="66802"/>
                  </a:lnTo>
                  <a:lnTo>
                    <a:pt x="133210" y="66433"/>
                  </a:lnTo>
                  <a:lnTo>
                    <a:pt x="133362" y="65938"/>
                  </a:lnTo>
                  <a:lnTo>
                    <a:pt x="133388" y="66548"/>
                  </a:lnTo>
                  <a:lnTo>
                    <a:pt x="137642" y="69596"/>
                  </a:lnTo>
                  <a:lnTo>
                    <a:pt x="139763" y="69494"/>
                  </a:lnTo>
                  <a:lnTo>
                    <a:pt x="139166" y="70878"/>
                  </a:lnTo>
                  <a:lnTo>
                    <a:pt x="138430" y="71043"/>
                  </a:lnTo>
                  <a:lnTo>
                    <a:pt x="138823" y="71208"/>
                  </a:lnTo>
                  <a:lnTo>
                    <a:pt x="136702" y="73177"/>
                  </a:lnTo>
                  <a:lnTo>
                    <a:pt x="133870" y="73888"/>
                  </a:lnTo>
                  <a:lnTo>
                    <a:pt x="133667" y="74244"/>
                  </a:lnTo>
                  <a:lnTo>
                    <a:pt x="133184" y="74904"/>
                  </a:lnTo>
                  <a:lnTo>
                    <a:pt x="134810" y="76542"/>
                  </a:lnTo>
                  <a:lnTo>
                    <a:pt x="137109" y="74803"/>
                  </a:lnTo>
                  <a:lnTo>
                    <a:pt x="139141" y="71323"/>
                  </a:lnTo>
                  <a:lnTo>
                    <a:pt x="139928" y="71628"/>
                  </a:lnTo>
                  <a:lnTo>
                    <a:pt x="140855" y="70510"/>
                  </a:lnTo>
                  <a:lnTo>
                    <a:pt x="139433" y="70827"/>
                  </a:lnTo>
                  <a:lnTo>
                    <a:pt x="140093" y="69697"/>
                  </a:lnTo>
                  <a:lnTo>
                    <a:pt x="140093" y="69469"/>
                  </a:lnTo>
                  <a:lnTo>
                    <a:pt x="140957" y="68948"/>
                  </a:lnTo>
                  <a:lnTo>
                    <a:pt x="141719" y="68732"/>
                  </a:lnTo>
                  <a:lnTo>
                    <a:pt x="142036" y="69049"/>
                  </a:lnTo>
                  <a:lnTo>
                    <a:pt x="140855" y="70510"/>
                  </a:lnTo>
                  <a:lnTo>
                    <a:pt x="142303" y="69723"/>
                  </a:lnTo>
                  <a:lnTo>
                    <a:pt x="142519" y="69545"/>
                  </a:lnTo>
                  <a:lnTo>
                    <a:pt x="146570" y="73571"/>
                  </a:lnTo>
                  <a:lnTo>
                    <a:pt x="150799" y="69977"/>
                  </a:lnTo>
                  <a:lnTo>
                    <a:pt x="152768" y="65570"/>
                  </a:lnTo>
                  <a:lnTo>
                    <a:pt x="151815" y="65379"/>
                  </a:lnTo>
                  <a:lnTo>
                    <a:pt x="151714" y="64516"/>
                  </a:lnTo>
                  <a:lnTo>
                    <a:pt x="151384" y="63373"/>
                  </a:lnTo>
                  <a:lnTo>
                    <a:pt x="151485" y="62953"/>
                  </a:lnTo>
                  <a:lnTo>
                    <a:pt x="153162" y="61468"/>
                  </a:lnTo>
                  <a:lnTo>
                    <a:pt x="155308" y="59563"/>
                  </a:lnTo>
                  <a:lnTo>
                    <a:pt x="157353" y="54483"/>
                  </a:lnTo>
                  <a:lnTo>
                    <a:pt x="157238" y="53340"/>
                  </a:lnTo>
                  <a:lnTo>
                    <a:pt x="156806" y="51562"/>
                  </a:lnTo>
                  <a:lnTo>
                    <a:pt x="156210" y="49149"/>
                  </a:lnTo>
                  <a:lnTo>
                    <a:pt x="156121" y="48768"/>
                  </a:lnTo>
                  <a:lnTo>
                    <a:pt x="156159" y="48641"/>
                  </a:lnTo>
                  <a:lnTo>
                    <a:pt x="156375" y="48006"/>
                  </a:lnTo>
                  <a:lnTo>
                    <a:pt x="156489" y="47371"/>
                  </a:lnTo>
                  <a:lnTo>
                    <a:pt x="156565" y="46863"/>
                  </a:lnTo>
                  <a:lnTo>
                    <a:pt x="158165" y="45212"/>
                  </a:lnTo>
                  <a:lnTo>
                    <a:pt x="158483" y="44704"/>
                  </a:lnTo>
                  <a:lnTo>
                    <a:pt x="158724" y="44323"/>
                  </a:lnTo>
                  <a:lnTo>
                    <a:pt x="159473" y="43141"/>
                  </a:lnTo>
                  <a:lnTo>
                    <a:pt x="160769" y="39878"/>
                  </a:lnTo>
                  <a:close/>
                </a:path>
                <a:path w="169544" h="83819">
                  <a:moveTo>
                    <a:pt x="165658" y="41008"/>
                  </a:moveTo>
                  <a:lnTo>
                    <a:pt x="164985" y="38646"/>
                  </a:lnTo>
                  <a:lnTo>
                    <a:pt x="164553" y="37134"/>
                  </a:lnTo>
                  <a:lnTo>
                    <a:pt x="163652" y="36144"/>
                  </a:lnTo>
                  <a:lnTo>
                    <a:pt x="162509" y="35471"/>
                  </a:lnTo>
                  <a:lnTo>
                    <a:pt x="162636" y="36182"/>
                  </a:lnTo>
                  <a:lnTo>
                    <a:pt x="162775" y="37998"/>
                  </a:lnTo>
                  <a:lnTo>
                    <a:pt x="162890" y="39878"/>
                  </a:lnTo>
                  <a:lnTo>
                    <a:pt x="162572" y="41617"/>
                  </a:lnTo>
                  <a:lnTo>
                    <a:pt x="161925" y="43243"/>
                  </a:lnTo>
                  <a:lnTo>
                    <a:pt x="163068" y="43649"/>
                  </a:lnTo>
                  <a:lnTo>
                    <a:pt x="164668" y="42557"/>
                  </a:lnTo>
                  <a:lnTo>
                    <a:pt x="165658" y="41008"/>
                  </a:lnTo>
                  <a:close/>
                </a:path>
                <a:path w="169544" h="83819">
                  <a:moveTo>
                    <a:pt x="169265" y="56438"/>
                  </a:moveTo>
                  <a:lnTo>
                    <a:pt x="166293" y="54470"/>
                  </a:lnTo>
                  <a:lnTo>
                    <a:pt x="166116" y="54190"/>
                  </a:lnTo>
                  <a:lnTo>
                    <a:pt x="165722" y="53695"/>
                  </a:lnTo>
                  <a:lnTo>
                    <a:pt x="163004" y="53695"/>
                  </a:lnTo>
                  <a:lnTo>
                    <a:pt x="160261" y="52514"/>
                  </a:lnTo>
                  <a:lnTo>
                    <a:pt x="157632" y="56019"/>
                  </a:lnTo>
                  <a:lnTo>
                    <a:pt x="159918" y="57950"/>
                  </a:lnTo>
                  <a:lnTo>
                    <a:pt x="162064" y="60655"/>
                  </a:lnTo>
                  <a:lnTo>
                    <a:pt x="160959" y="62903"/>
                  </a:lnTo>
                  <a:lnTo>
                    <a:pt x="162280" y="62611"/>
                  </a:lnTo>
                  <a:lnTo>
                    <a:pt x="163741" y="62166"/>
                  </a:lnTo>
                  <a:lnTo>
                    <a:pt x="165582" y="61480"/>
                  </a:lnTo>
                  <a:lnTo>
                    <a:pt x="168706" y="60299"/>
                  </a:lnTo>
                  <a:lnTo>
                    <a:pt x="169265" y="56438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1" name="object 5261" descr=""/>
            <p:cNvSpPr/>
            <p:nvPr/>
          </p:nvSpPr>
          <p:spPr>
            <a:xfrm>
              <a:off x="1194147" y="2687671"/>
              <a:ext cx="161290" cy="84455"/>
            </a:xfrm>
            <a:custGeom>
              <a:avLst/>
              <a:gdLst/>
              <a:ahLst/>
              <a:cxnLst/>
              <a:rect l="l" t="t" r="r" b="b"/>
              <a:pathLst>
                <a:path w="161290" h="84455">
                  <a:moveTo>
                    <a:pt x="103830" y="74422"/>
                  </a:moveTo>
                  <a:lnTo>
                    <a:pt x="101574" y="74422"/>
                  </a:lnTo>
                  <a:lnTo>
                    <a:pt x="102908" y="76073"/>
                  </a:lnTo>
                  <a:lnTo>
                    <a:pt x="103441" y="78486"/>
                  </a:lnTo>
                  <a:lnTo>
                    <a:pt x="111036" y="84074"/>
                  </a:lnTo>
                  <a:lnTo>
                    <a:pt x="112596" y="81280"/>
                  </a:lnTo>
                  <a:lnTo>
                    <a:pt x="109169" y="81280"/>
                  </a:lnTo>
                  <a:lnTo>
                    <a:pt x="104254" y="75692"/>
                  </a:lnTo>
                  <a:lnTo>
                    <a:pt x="103830" y="74422"/>
                  </a:lnTo>
                  <a:close/>
                </a:path>
                <a:path w="161290" h="84455">
                  <a:moveTo>
                    <a:pt x="76136" y="79646"/>
                  </a:moveTo>
                  <a:lnTo>
                    <a:pt x="77241" y="80899"/>
                  </a:lnTo>
                  <a:lnTo>
                    <a:pt x="86283" y="81915"/>
                  </a:lnTo>
                  <a:lnTo>
                    <a:pt x="86969" y="80645"/>
                  </a:lnTo>
                  <a:lnTo>
                    <a:pt x="80457" y="80645"/>
                  </a:lnTo>
                  <a:lnTo>
                    <a:pt x="76136" y="79646"/>
                  </a:lnTo>
                  <a:close/>
                </a:path>
                <a:path w="161290" h="84455">
                  <a:moveTo>
                    <a:pt x="109423" y="69088"/>
                  </a:moveTo>
                  <a:lnTo>
                    <a:pt x="107924" y="70358"/>
                  </a:lnTo>
                  <a:lnTo>
                    <a:pt x="110895" y="71135"/>
                  </a:lnTo>
                  <a:lnTo>
                    <a:pt x="112510" y="71379"/>
                  </a:lnTo>
                  <a:lnTo>
                    <a:pt x="114071" y="71501"/>
                  </a:lnTo>
                  <a:lnTo>
                    <a:pt x="113296" y="75692"/>
                  </a:lnTo>
                  <a:lnTo>
                    <a:pt x="109169" y="81280"/>
                  </a:lnTo>
                  <a:lnTo>
                    <a:pt x="112596" y="81280"/>
                  </a:lnTo>
                  <a:lnTo>
                    <a:pt x="115150" y="76708"/>
                  </a:lnTo>
                  <a:lnTo>
                    <a:pt x="116052" y="71374"/>
                  </a:lnTo>
                  <a:lnTo>
                    <a:pt x="116738" y="71374"/>
                  </a:lnTo>
                  <a:lnTo>
                    <a:pt x="118071" y="71120"/>
                  </a:lnTo>
                  <a:lnTo>
                    <a:pt x="120298" y="71120"/>
                  </a:lnTo>
                  <a:lnTo>
                    <a:pt x="120116" y="70612"/>
                  </a:lnTo>
                  <a:lnTo>
                    <a:pt x="121132" y="70358"/>
                  </a:lnTo>
                  <a:lnTo>
                    <a:pt x="121809" y="70104"/>
                  </a:lnTo>
                  <a:lnTo>
                    <a:pt x="115455" y="70104"/>
                  </a:lnTo>
                  <a:lnTo>
                    <a:pt x="113042" y="69977"/>
                  </a:lnTo>
                  <a:lnTo>
                    <a:pt x="110274" y="69215"/>
                  </a:lnTo>
                  <a:lnTo>
                    <a:pt x="109423" y="69088"/>
                  </a:lnTo>
                  <a:close/>
                </a:path>
                <a:path w="161290" h="84455">
                  <a:moveTo>
                    <a:pt x="88689" y="77461"/>
                  </a:moveTo>
                  <a:lnTo>
                    <a:pt x="86612" y="79248"/>
                  </a:lnTo>
                  <a:lnTo>
                    <a:pt x="80457" y="80645"/>
                  </a:lnTo>
                  <a:lnTo>
                    <a:pt x="86969" y="80645"/>
                  </a:lnTo>
                  <a:lnTo>
                    <a:pt x="88689" y="77461"/>
                  </a:lnTo>
                  <a:close/>
                </a:path>
                <a:path w="161290" h="84455">
                  <a:moveTo>
                    <a:pt x="74409" y="74930"/>
                  </a:moveTo>
                  <a:lnTo>
                    <a:pt x="66382" y="74930"/>
                  </a:lnTo>
                  <a:lnTo>
                    <a:pt x="67221" y="75057"/>
                  </a:lnTo>
                  <a:lnTo>
                    <a:pt x="68364" y="75311"/>
                  </a:lnTo>
                  <a:lnTo>
                    <a:pt x="69570" y="75438"/>
                  </a:lnTo>
                  <a:lnTo>
                    <a:pt x="74412" y="79248"/>
                  </a:lnTo>
                  <a:lnTo>
                    <a:pt x="76136" y="79646"/>
                  </a:lnTo>
                  <a:lnTo>
                    <a:pt x="72313" y="75311"/>
                  </a:lnTo>
                  <a:lnTo>
                    <a:pt x="74409" y="74930"/>
                  </a:lnTo>
                  <a:close/>
                </a:path>
                <a:path w="161290" h="84455">
                  <a:moveTo>
                    <a:pt x="61574" y="78624"/>
                  </a:moveTo>
                  <a:lnTo>
                    <a:pt x="55830" y="78808"/>
                  </a:lnTo>
                  <a:lnTo>
                    <a:pt x="58039" y="79375"/>
                  </a:lnTo>
                  <a:lnTo>
                    <a:pt x="61574" y="78624"/>
                  </a:lnTo>
                  <a:close/>
                </a:path>
                <a:path w="161290" h="84455">
                  <a:moveTo>
                    <a:pt x="53911" y="78316"/>
                  </a:moveTo>
                  <a:lnTo>
                    <a:pt x="54013" y="78867"/>
                  </a:lnTo>
                  <a:lnTo>
                    <a:pt x="55830" y="78808"/>
                  </a:lnTo>
                  <a:lnTo>
                    <a:pt x="53911" y="78316"/>
                  </a:lnTo>
                  <a:close/>
                </a:path>
                <a:path w="161290" h="84455">
                  <a:moveTo>
                    <a:pt x="95073" y="74803"/>
                  </a:moveTo>
                  <a:lnTo>
                    <a:pt x="91782" y="74803"/>
                  </a:lnTo>
                  <a:lnTo>
                    <a:pt x="92242" y="75438"/>
                  </a:lnTo>
                  <a:lnTo>
                    <a:pt x="95529" y="78867"/>
                  </a:lnTo>
                  <a:lnTo>
                    <a:pt x="98920" y="77343"/>
                  </a:lnTo>
                  <a:lnTo>
                    <a:pt x="100420" y="75692"/>
                  </a:lnTo>
                  <a:lnTo>
                    <a:pt x="97231" y="75692"/>
                  </a:lnTo>
                  <a:lnTo>
                    <a:pt x="95073" y="74803"/>
                  </a:lnTo>
                  <a:close/>
                </a:path>
                <a:path w="161290" h="84455">
                  <a:moveTo>
                    <a:pt x="65679" y="75875"/>
                  </a:moveTo>
                  <a:lnTo>
                    <a:pt x="64020" y="78105"/>
                  </a:lnTo>
                  <a:lnTo>
                    <a:pt x="61574" y="78624"/>
                  </a:lnTo>
                  <a:lnTo>
                    <a:pt x="65887" y="78486"/>
                  </a:lnTo>
                  <a:lnTo>
                    <a:pt x="65679" y="75875"/>
                  </a:lnTo>
                  <a:close/>
                </a:path>
                <a:path w="161290" h="84455">
                  <a:moveTo>
                    <a:pt x="44891" y="60071"/>
                  </a:moveTo>
                  <a:lnTo>
                    <a:pt x="40957" y="60071"/>
                  </a:lnTo>
                  <a:lnTo>
                    <a:pt x="43040" y="60960"/>
                  </a:lnTo>
                  <a:lnTo>
                    <a:pt x="45250" y="61594"/>
                  </a:lnTo>
                  <a:lnTo>
                    <a:pt x="47485" y="61849"/>
                  </a:lnTo>
                  <a:lnTo>
                    <a:pt x="46316" y="62484"/>
                  </a:lnTo>
                  <a:lnTo>
                    <a:pt x="45364" y="63373"/>
                  </a:lnTo>
                  <a:lnTo>
                    <a:pt x="44792" y="64516"/>
                  </a:lnTo>
                  <a:lnTo>
                    <a:pt x="38049" y="64516"/>
                  </a:lnTo>
                  <a:lnTo>
                    <a:pt x="43129" y="64897"/>
                  </a:lnTo>
                  <a:lnTo>
                    <a:pt x="41021" y="65278"/>
                  </a:lnTo>
                  <a:lnTo>
                    <a:pt x="44119" y="70739"/>
                  </a:lnTo>
                  <a:lnTo>
                    <a:pt x="45872" y="72136"/>
                  </a:lnTo>
                  <a:lnTo>
                    <a:pt x="48984" y="73672"/>
                  </a:lnTo>
                  <a:lnTo>
                    <a:pt x="50088" y="74041"/>
                  </a:lnTo>
                  <a:lnTo>
                    <a:pt x="51244" y="74295"/>
                  </a:lnTo>
                  <a:lnTo>
                    <a:pt x="51244" y="76454"/>
                  </a:lnTo>
                  <a:lnTo>
                    <a:pt x="53086" y="78105"/>
                  </a:lnTo>
                  <a:lnTo>
                    <a:pt x="53911" y="78316"/>
                  </a:lnTo>
                  <a:lnTo>
                    <a:pt x="53213" y="74549"/>
                  </a:lnTo>
                  <a:lnTo>
                    <a:pt x="57200" y="74549"/>
                  </a:lnTo>
                  <a:lnTo>
                    <a:pt x="61620" y="74168"/>
                  </a:lnTo>
                  <a:lnTo>
                    <a:pt x="62344" y="73787"/>
                  </a:lnTo>
                  <a:lnTo>
                    <a:pt x="56210" y="73787"/>
                  </a:lnTo>
                  <a:lnTo>
                    <a:pt x="53238" y="73279"/>
                  </a:lnTo>
                  <a:lnTo>
                    <a:pt x="53333" y="72898"/>
                  </a:lnTo>
                  <a:lnTo>
                    <a:pt x="51473" y="72898"/>
                  </a:lnTo>
                  <a:lnTo>
                    <a:pt x="50165" y="72517"/>
                  </a:lnTo>
                  <a:lnTo>
                    <a:pt x="48920" y="72009"/>
                  </a:lnTo>
                  <a:lnTo>
                    <a:pt x="46786" y="70485"/>
                  </a:lnTo>
                  <a:lnTo>
                    <a:pt x="46151" y="69850"/>
                  </a:lnTo>
                  <a:lnTo>
                    <a:pt x="45758" y="69215"/>
                  </a:lnTo>
                  <a:lnTo>
                    <a:pt x="46215" y="69088"/>
                  </a:lnTo>
                  <a:lnTo>
                    <a:pt x="46609" y="68834"/>
                  </a:lnTo>
                  <a:lnTo>
                    <a:pt x="46484" y="68453"/>
                  </a:lnTo>
                  <a:lnTo>
                    <a:pt x="46240" y="67945"/>
                  </a:lnTo>
                  <a:lnTo>
                    <a:pt x="46118" y="67437"/>
                  </a:lnTo>
                  <a:lnTo>
                    <a:pt x="46101" y="66548"/>
                  </a:lnTo>
                  <a:lnTo>
                    <a:pt x="52209" y="66548"/>
                  </a:lnTo>
                  <a:lnTo>
                    <a:pt x="53987" y="66040"/>
                  </a:lnTo>
                  <a:lnTo>
                    <a:pt x="60664" y="66040"/>
                  </a:lnTo>
                  <a:lnTo>
                    <a:pt x="60982" y="65532"/>
                  </a:lnTo>
                  <a:lnTo>
                    <a:pt x="49364" y="65532"/>
                  </a:lnTo>
                  <a:lnTo>
                    <a:pt x="48018" y="65405"/>
                  </a:lnTo>
                  <a:lnTo>
                    <a:pt x="48365" y="65278"/>
                  </a:lnTo>
                  <a:lnTo>
                    <a:pt x="46888" y="65278"/>
                  </a:lnTo>
                  <a:lnTo>
                    <a:pt x="46380" y="65151"/>
                  </a:lnTo>
                  <a:lnTo>
                    <a:pt x="46507" y="64643"/>
                  </a:lnTo>
                  <a:lnTo>
                    <a:pt x="49784" y="62865"/>
                  </a:lnTo>
                  <a:lnTo>
                    <a:pt x="62072" y="62865"/>
                  </a:lnTo>
                  <a:lnTo>
                    <a:pt x="62376" y="62738"/>
                  </a:lnTo>
                  <a:lnTo>
                    <a:pt x="59232" y="62738"/>
                  </a:lnTo>
                  <a:lnTo>
                    <a:pt x="58839" y="62357"/>
                  </a:lnTo>
                  <a:lnTo>
                    <a:pt x="58400" y="62103"/>
                  </a:lnTo>
                  <a:lnTo>
                    <a:pt x="52476" y="62103"/>
                  </a:lnTo>
                  <a:lnTo>
                    <a:pt x="51663" y="61976"/>
                  </a:lnTo>
                  <a:lnTo>
                    <a:pt x="51841" y="61976"/>
                  </a:lnTo>
                  <a:lnTo>
                    <a:pt x="52527" y="61849"/>
                  </a:lnTo>
                  <a:lnTo>
                    <a:pt x="53898" y="61722"/>
                  </a:lnTo>
                  <a:lnTo>
                    <a:pt x="60744" y="61722"/>
                  </a:lnTo>
                  <a:lnTo>
                    <a:pt x="62026" y="61594"/>
                  </a:lnTo>
                  <a:lnTo>
                    <a:pt x="65112" y="61594"/>
                  </a:lnTo>
                  <a:lnTo>
                    <a:pt x="67373" y="60960"/>
                  </a:lnTo>
                  <a:lnTo>
                    <a:pt x="49657" y="60960"/>
                  </a:lnTo>
                  <a:lnTo>
                    <a:pt x="47612" y="60833"/>
                  </a:lnTo>
                  <a:lnTo>
                    <a:pt x="45593" y="60325"/>
                  </a:lnTo>
                  <a:lnTo>
                    <a:pt x="44891" y="60071"/>
                  </a:lnTo>
                  <a:close/>
                </a:path>
                <a:path w="161290" h="84455">
                  <a:moveTo>
                    <a:pt x="89814" y="71755"/>
                  </a:moveTo>
                  <a:lnTo>
                    <a:pt x="90284" y="72644"/>
                  </a:lnTo>
                  <a:lnTo>
                    <a:pt x="90781" y="73279"/>
                  </a:lnTo>
                  <a:lnTo>
                    <a:pt x="90812" y="73533"/>
                  </a:lnTo>
                  <a:lnTo>
                    <a:pt x="88689" y="77461"/>
                  </a:lnTo>
                  <a:lnTo>
                    <a:pt x="91782" y="74803"/>
                  </a:lnTo>
                  <a:lnTo>
                    <a:pt x="95073" y="74803"/>
                  </a:lnTo>
                  <a:lnTo>
                    <a:pt x="93840" y="74295"/>
                  </a:lnTo>
                  <a:lnTo>
                    <a:pt x="93357" y="74041"/>
                  </a:lnTo>
                  <a:lnTo>
                    <a:pt x="93065" y="73660"/>
                  </a:lnTo>
                  <a:lnTo>
                    <a:pt x="92957" y="73406"/>
                  </a:lnTo>
                  <a:lnTo>
                    <a:pt x="93081" y="72644"/>
                  </a:lnTo>
                  <a:lnTo>
                    <a:pt x="93256" y="72263"/>
                  </a:lnTo>
                  <a:lnTo>
                    <a:pt x="97208" y="72263"/>
                  </a:lnTo>
                  <a:lnTo>
                    <a:pt x="90284" y="72136"/>
                  </a:lnTo>
                  <a:lnTo>
                    <a:pt x="89814" y="71755"/>
                  </a:lnTo>
                  <a:close/>
                </a:path>
                <a:path w="161290" h="84455">
                  <a:moveTo>
                    <a:pt x="120298" y="71120"/>
                  </a:moveTo>
                  <a:lnTo>
                    <a:pt x="118071" y="71120"/>
                  </a:lnTo>
                  <a:lnTo>
                    <a:pt x="118351" y="71882"/>
                  </a:lnTo>
                  <a:lnTo>
                    <a:pt x="119684" y="74041"/>
                  </a:lnTo>
                  <a:lnTo>
                    <a:pt x="121602" y="75311"/>
                  </a:lnTo>
                  <a:lnTo>
                    <a:pt x="126834" y="76073"/>
                  </a:lnTo>
                  <a:lnTo>
                    <a:pt x="127914" y="75438"/>
                  </a:lnTo>
                  <a:lnTo>
                    <a:pt x="123177" y="75438"/>
                  </a:lnTo>
                  <a:lnTo>
                    <a:pt x="120624" y="71628"/>
                  </a:lnTo>
                  <a:lnTo>
                    <a:pt x="120408" y="71374"/>
                  </a:lnTo>
                  <a:lnTo>
                    <a:pt x="120298" y="71120"/>
                  </a:lnTo>
                  <a:close/>
                </a:path>
                <a:path w="161290" h="84455">
                  <a:moveTo>
                    <a:pt x="67286" y="71135"/>
                  </a:moveTo>
                  <a:lnTo>
                    <a:pt x="65341" y="71628"/>
                  </a:lnTo>
                  <a:lnTo>
                    <a:pt x="65679" y="75875"/>
                  </a:lnTo>
                  <a:lnTo>
                    <a:pt x="66382" y="74930"/>
                  </a:lnTo>
                  <a:lnTo>
                    <a:pt x="74409" y="74930"/>
                  </a:lnTo>
                  <a:lnTo>
                    <a:pt x="75354" y="74295"/>
                  </a:lnTo>
                  <a:lnTo>
                    <a:pt x="68338" y="74295"/>
                  </a:lnTo>
                  <a:lnTo>
                    <a:pt x="67856" y="74168"/>
                  </a:lnTo>
                  <a:lnTo>
                    <a:pt x="67449" y="73914"/>
                  </a:lnTo>
                  <a:lnTo>
                    <a:pt x="66967" y="73914"/>
                  </a:lnTo>
                  <a:lnTo>
                    <a:pt x="67221" y="73406"/>
                  </a:lnTo>
                  <a:lnTo>
                    <a:pt x="67339" y="73025"/>
                  </a:lnTo>
                  <a:lnTo>
                    <a:pt x="67286" y="71135"/>
                  </a:lnTo>
                  <a:close/>
                </a:path>
                <a:path w="161290" h="84455">
                  <a:moveTo>
                    <a:pt x="99314" y="69723"/>
                  </a:moveTo>
                  <a:lnTo>
                    <a:pt x="96437" y="69723"/>
                  </a:lnTo>
                  <a:lnTo>
                    <a:pt x="100531" y="73406"/>
                  </a:lnTo>
                  <a:lnTo>
                    <a:pt x="100551" y="73660"/>
                  </a:lnTo>
                  <a:lnTo>
                    <a:pt x="98971" y="75311"/>
                  </a:lnTo>
                  <a:lnTo>
                    <a:pt x="97231" y="75692"/>
                  </a:lnTo>
                  <a:lnTo>
                    <a:pt x="100420" y="75692"/>
                  </a:lnTo>
                  <a:lnTo>
                    <a:pt x="101574" y="74422"/>
                  </a:lnTo>
                  <a:lnTo>
                    <a:pt x="103830" y="74422"/>
                  </a:lnTo>
                  <a:lnTo>
                    <a:pt x="103746" y="74168"/>
                  </a:lnTo>
                  <a:lnTo>
                    <a:pt x="102911" y="73025"/>
                  </a:lnTo>
                  <a:lnTo>
                    <a:pt x="102991" y="72644"/>
                  </a:lnTo>
                  <a:lnTo>
                    <a:pt x="103510" y="71882"/>
                  </a:lnTo>
                  <a:lnTo>
                    <a:pt x="101942" y="71882"/>
                  </a:lnTo>
                  <a:lnTo>
                    <a:pt x="100114" y="70612"/>
                  </a:lnTo>
                  <a:lnTo>
                    <a:pt x="99314" y="69723"/>
                  </a:lnTo>
                  <a:close/>
                </a:path>
                <a:path w="161290" h="84455">
                  <a:moveTo>
                    <a:pt x="128334" y="67564"/>
                  </a:moveTo>
                  <a:lnTo>
                    <a:pt x="126123" y="67564"/>
                  </a:lnTo>
                  <a:lnTo>
                    <a:pt x="127304" y="68707"/>
                  </a:lnTo>
                  <a:lnTo>
                    <a:pt x="129566" y="70612"/>
                  </a:lnTo>
                  <a:lnTo>
                    <a:pt x="129597" y="70993"/>
                  </a:lnTo>
                  <a:lnTo>
                    <a:pt x="127977" y="74422"/>
                  </a:lnTo>
                  <a:lnTo>
                    <a:pt x="123177" y="75438"/>
                  </a:lnTo>
                  <a:lnTo>
                    <a:pt x="127914" y="75438"/>
                  </a:lnTo>
                  <a:lnTo>
                    <a:pt x="129641" y="74422"/>
                  </a:lnTo>
                  <a:lnTo>
                    <a:pt x="131191" y="71755"/>
                  </a:lnTo>
                  <a:lnTo>
                    <a:pt x="133615" y="71755"/>
                  </a:lnTo>
                  <a:lnTo>
                    <a:pt x="131830" y="70505"/>
                  </a:lnTo>
                  <a:lnTo>
                    <a:pt x="131931" y="70104"/>
                  </a:lnTo>
                  <a:lnTo>
                    <a:pt x="132135" y="69469"/>
                  </a:lnTo>
                  <a:lnTo>
                    <a:pt x="132195" y="69215"/>
                  </a:lnTo>
                  <a:lnTo>
                    <a:pt x="130238" y="69215"/>
                  </a:lnTo>
                  <a:lnTo>
                    <a:pt x="129235" y="68453"/>
                  </a:lnTo>
                  <a:lnTo>
                    <a:pt x="128334" y="67564"/>
                  </a:lnTo>
                  <a:close/>
                </a:path>
                <a:path w="161290" h="84455">
                  <a:moveTo>
                    <a:pt x="57200" y="74549"/>
                  </a:moveTo>
                  <a:lnTo>
                    <a:pt x="53213" y="74549"/>
                  </a:lnTo>
                  <a:lnTo>
                    <a:pt x="55841" y="74676"/>
                  </a:lnTo>
                  <a:lnTo>
                    <a:pt x="57200" y="74549"/>
                  </a:lnTo>
                  <a:close/>
                </a:path>
                <a:path w="161290" h="84455">
                  <a:moveTo>
                    <a:pt x="69681" y="71120"/>
                  </a:moveTo>
                  <a:lnTo>
                    <a:pt x="67348" y="71120"/>
                  </a:lnTo>
                  <a:lnTo>
                    <a:pt x="67366" y="71374"/>
                  </a:lnTo>
                  <a:lnTo>
                    <a:pt x="67741" y="72517"/>
                  </a:lnTo>
                  <a:lnTo>
                    <a:pt x="68859" y="74295"/>
                  </a:lnTo>
                  <a:lnTo>
                    <a:pt x="71526" y="74295"/>
                  </a:lnTo>
                  <a:lnTo>
                    <a:pt x="70256" y="72517"/>
                  </a:lnTo>
                  <a:lnTo>
                    <a:pt x="69681" y="71120"/>
                  </a:lnTo>
                  <a:close/>
                </a:path>
                <a:path w="161290" h="84455">
                  <a:moveTo>
                    <a:pt x="75300" y="67945"/>
                  </a:moveTo>
                  <a:lnTo>
                    <a:pt x="69049" y="67945"/>
                  </a:lnTo>
                  <a:lnTo>
                    <a:pt x="70307" y="68326"/>
                  </a:lnTo>
                  <a:lnTo>
                    <a:pt x="71526" y="68834"/>
                  </a:lnTo>
                  <a:lnTo>
                    <a:pt x="72694" y="69469"/>
                  </a:lnTo>
                  <a:lnTo>
                    <a:pt x="74923" y="71882"/>
                  </a:lnTo>
                  <a:lnTo>
                    <a:pt x="75044" y="72263"/>
                  </a:lnTo>
                  <a:lnTo>
                    <a:pt x="73672" y="73787"/>
                  </a:lnTo>
                  <a:lnTo>
                    <a:pt x="71526" y="74295"/>
                  </a:lnTo>
                  <a:lnTo>
                    <a:pt x="75354" y="74295"/>
                  </a:lnTo>
                  <a:lnTo>
                    <a:pt x="76111" y="73787"/>
                  </a:lnTo>
                  <a:lnTo>
                    <a:pt x="76041" y="72086"/>
                  </a:lnTo>
                  <a:lnTo>
                    <a:pt x="74866" y="71755"/>
                  </a:lnTo>
                  <a:lnTo>
                    <a:pt x="75747" y="68199"/>
                  </a:lnTo>
                  <a:lnTo>
                    <a:pt x="75300" y="67945"/>
                  </a:lnTo>
                  <a:close/>
                </a:path>
                <a:path w="161290" h="84455">
                  <a:moveTo>
                    <a:pt x="139627" y="73308"/>
                  </a:moveTo>
                  <a:lnTo>
                    <a:pt x="137284" y="73672"/>
                  </a:lnTo>
                  <a:lnTo>
                    <a:pt x="138734" y="74295"/>
                  </a:lnTo>
                  <a:lnTo>
                    <a:pt x="139627" y="73308"/>
                  </a:lnTo>
                  <a:close/>
                </a:path>
                <a:path w="161290" h="84455">
                  <a:moveTo>
                    <a:pt x="41224" y="68707"/>
                  </a:moveTo>
                  <a:lnTo>
                    <a:pt x="39992" y="69215"/>
                  </a:lnTo>
                  <a:lnTo>
                    <a:pt x="37439" y="70485"/>
                  </a:lnTo>
                  <a:lnTo>
                    <a:pt x="31953" y="70485"/>
                  </a:lnTo>
                  <a:lnTo>
                    <a:pt x="27341" y="71374"/>
                  </a:lnTo>
                  <a:lnTo>
                    <a:pt x="30251" y="73914"/>
                  </a:lnTo>
                  <a:lnTo>
                    <a:pt x="35814" y="72263"/>
                  </a:lnTo>
                  <a:lnTo>
                    <a:pt x="40870" y="70485"/>
                  </a:lnTo>
                  <a:lnTo>
                    <a:pt x="37439" y="70485"/>
                  </a:lnTo>
                  <a:lnTo>
                    <a:pt x="35534" y="70358"/>
                  </a:lnTo>
                  <a:lnTo>
                    <a:pt x="41231" y="70358"/>
                  </a:lnTo>
                  <a:lnTo>
                    <a:pt x="41592" y="70231"/>
                  </a:lnTo>
                  <a:lnTo>
                    <a:pt x="41224" y="68707"/>
                  </a:lnTo>
                  <a:close/>
                </a:path>
                <a:path w="161290" h="84455">
                  <a:moveTo>
                    <a:pt x="67348" y="73787"/>
                  </a:moveTo>
                  <a:lnTo>
                    <a:pt x="66967" y="73914"/>
                  </a:lnTo>
                  <a:lnTo>
                    <a:pt x="67449" y="73914"/>
                  </a:lnTo>
                  <a:close/>
                </a:path>
                <a:path w="161290" h="84455">
                  <a:moveTo>
                    <a:pt x="133615" y="71755"/>
                  </a:moveTo>
                  <a:lnTo>
                    <a:pt x="131191" y="71755"/>
                  </a:lnTo>
                  <a:lnTo>
                    <a:pt x="133413" y="73152"/>
                  </a:lnTo>
                  <a:lnTo>
                    <a:pt x="135737" y="73914"/>
                  </a:lnTo>
                  <a:lnTo>
                    <a:pt x="137284" y="73672"/>
                  </a:lnTo>
                  <a:lnTo>
                    <a:pt x="134886" y="72644"/>
                  </a:lnTo>
                  <a:lnTo>
                    <a:pt x="133615" y="71755"/>
                  </a:lnTo>
                  <a:close/>
                </a:path>
                <a:path w="161290" h="84455">
                  <a:moveTo>
                    <a:pt x="63309" y="73279"/>
                  </a:moveTo>
                  <a:lnTo>
                    <a:pt x="59385" y="73660"/>
                  </a:lnTo>
                  <a:lnTo>
                    <a:pt x="56210" y="73787"/>
                  </a:lnTo>
                  <a:lnTo>
                    <a:pt x="62344" y="73787"/>
                  </a:lnTo>
                  <a:lnTo>
                    <a:pt x="63309" y="73279"/>
                  </a:lnTo>
                  <a:close/>
                </a:path>
                <a:path w="161290" h="84455">
                  <a:moveTo>
                    <a:pt x="97208" y="72263"/>
                  </a:moveTo>
                  <a:lnTo>
                    <a:pt x="93256" y="72263"/>
                  </a:lnTo>
                  <a:lnTo>
                    <a:pt x="93713" y="72644"/>
                  </a:lnTo>
                  <a:lnTo>
                    <a:pt x="94234" y="72898"/>
                  </a:lnTo>
                  <a:lnTo>
                    <a:pt x="97764" y="73533"/>
                  </a:lnTo>
                  <a:lnTo>
                    <a:pt x="97208" y="72263"/>
                  </a:lnTo>
                  <a:close/>
                </a:path>
                <a:path w="161290" h="84455">
                  <a:moveTo>
                    <a:pt x="148288" y="71120"/>
                  </a:moveTo>
                  <a:lnTo>
                    <a:pt x="140893" y="71120"/>
                  </a:lnTo>
                  <a:lnTo>
                    <a:pt x="141135" y="71247"/>
                  </a:lnTo>
                  <a:lnTo>
                    <a:pt x="141261" y="71501"/>
                  </a:lnTo>
                  <a:lnTo>
                    <a:pt x="139627" y="73308"/>
                  </a:lnTo>
                  <a:lnTo>
                    <a:pt x="139814" y="73279"/>
                  </a:lnTo>
                  <a:lnTo>
                    <a:pt x="141173" y="72644"/>
                  </a:lnTo>
                  <a:lnTo>
                    <a:pt x="142265" y="71755"/>
                  </a:lnTo>
                  <a:lnTo>
                    <a:pt x="146812" y="71755"/>
                  </a:lnTo>
                  <a:lnTo>
                    <a:pt x="148288" y="71120"/>
                  </a:lnTo>
                  <a:close/>
                </a:path>
                <a:path w="161290" h="84455">
                  <a:moveTo>
                    <a:pt x="77292" y="62865"/>
                  </a:moveTo>
                  <a:lnTo>
                    <a:pt x="75539" y="62865"/>
                  </a:lnTo>
                  <a:lnTo>
                    <a:pt x="75312" y="63469"/>
                  </a:lnTo>
                  <a:lnTo>
                    <a:pt x="76029" y="65532"/>
                  </a:lnTo>
                  <a:lnTo>
                    <a:pt x="76124" y="66675"/>
                  </a:lnTo>
                  <a:lnTo>
                    <a:pt x="75999" y="67183"/>
                  </a:lnTo>
                  <a:lnTo>
                    <a:pt x="75882" y="68199"/>
                  </a:lnTo>
                  <a:lnTo>
                    <a:pt x="76041" y="72086"/>
                  </a:lnTo>
                  <a:lnTo>
                    <a:pt x="79362" y="73025"/>
                  </a:lnTo>
                  <a:lnTo>
                    <a:pt x="80365" y="72517"/>
                  </a:lnTo>
                  <a:lnTo>
                    <a:pt x="83439" y="72009"/>
                  </a:lnTo>
                  <a:lnTo>
                    <a:pt x="84551" y="70866"/>
                  </a:lnTo>
                  <a:lnTo>
                    <a:pt x="78841" y="70866"/>
                  </a:lnTo>
                  <a:lnTo>
                    <a:pt x="78457" y="69850"/>
                  </a:lnTo>
                  <a:lnTo>
                    <a:pt x="78031" y="67945"/>
                  </a:lnTo>
                  <a:lnTo>
                    <a:pt x="77908" y="66675"/>
                  </a:lnTo>
                  <a:lnTo>
                    <a:pt x="77819" y="64389"/>
                  </a:lnTo>
                  <a:lnTo>
                    <a:pt x="77292" y="62865"/>
                  </a:lnTo>
                  <a:close/>
                </a:path>
                <a:path w="161290" h="84455">
                  <a:moveTo>
                    <a:pt x="60664" y="66040"/>
                  </a:moveTo>
                  <a:lnTo>
                    <a:pt x="53987" y="66040"/>
                  </a:lnTo>
                  <a:lnTo>
                    <a:pt x="54444" y="66548"/>
                  </a:lnTo>
                  <a:lnTo>
                    <a:pt x="54702" y="67564"/>
                  </a:lnTo>
                  <a:lnTo>
                    <a:pt x="54811" y="68274"/>
                  </a:lnTo>
                  <a:lnTo>
                    <a:pt x="52788" y="71135"/>
                  </a:lnTo>
                  <a:lnTo>
                    <a:pt x="51904" y="71882"/>
                  </a:lnTo>
                  <a:lnTo>
                    <a:pt x="51473" y="72898"/>
                  </a:lnTo>
                  <a:lnTo>
                    <a:pt x="53333" y="72898"/>
                  </a:lnTo>
                  <a:lnTo>
                    <a:pt x="53588" y="72263"/>
                  </a:lnTo>
                  <a:lnTo>
                    <a:pt x="54927" y="70231"/>
                  </a:lnTo>
                  <a:lnTo>
                    <a:pt x="56286" y="69342"/>
                  </a:lnTo>
                  <a:lnTo>
                    <a:pt x="56578" y="67818"/>
                  </a:lnTo>
                  <a:lnTo>
                    <a:pt x="75009" y="67818"/>
                  </a:lnTo>
                  <a:lnTo>
                    <a:pt x="72682" y="66802"/>
                  </a:lnTo>
                  <a:lnTo>
                    <a:pt x="68910" y="66421"/>
                  </a:lnTo>
                  <a:lnTo>
                    <a:pt x="60426" y="66421"/>
                  </a:lnTo>
                  <a:lnTo>
                    <a:pt x="60664" y="66040"/>
                  </a:lnTo>
                  <a:close/>
                </a:path>
                <a:path w="161290" h="84455">
                  <a:moveTo>
                    <a:pt x="134887" y="68199"/>
                  </a:moveTo>
                  <a:lnTo>
                    <a:pt x="132435" y="68199"/>
                  </a:lnTo>
                  <a:lnTo>
                    <a:pt x="132362" y="69088"/>
                  </a:lnTo>
                  <a:lnTo>
                    <a:pt x="136512" y="72136"/>
                  </a:lnTo>
                  <a:lnTo>
                    <a:pt x="138963" y="72263"/>
                  </a:lnTo>
                  <a:lnTo>
                    <a:pt x="140893" y="71120"/>
                  </a:lnTo>
                  <a:lnTo>
                    <a:pt x="148288" y="71120"/>
                  </a:lnTo>
                  <a:lnTo>
                    <a:pt x="148878" y="70866"/>
                  </a:lnTo>
                  <a:lnTo>
                    <a:pt x="145364" y="70866"/>
                  </a:lnTo>
                  <a:lnTo>
                    <a:pt x="143573" y="70358"/>
                  </a:lnTo>
                  <a:lnTo>
                    <a:pt x="143766" y="70104"/>
                  </a:lnTo>
                  <a:lnTo>
                    <a:pt x="137058" y="70104"/>
                  </a:lnTo>
                  <a:lnTo>
                    <a:pt x="135737" y="69596"/>
                  </a:lnTo>
                  <a:lnTo>
                    <a:pt x="134887" y="68199"/>
                  </a:lnTo>
                  <a:close/>
                </a:path>
                <a:path w="161290" h="84455">
                  <a:moveTo>
                    <a:pt x="146812" y="71755"/>
                  </a:moveTo>
                  <a:lnTo>
                    <a:pt x="142265" y="71755"/>
                  </a:lnTo>
                  <a:lnTo>
                    <a:pt x="143891" y="72263"/>
                  </a:lnTo>
                  <a:lnTo>
                    <a:pt x="145630" y="72263"/>
                  </a:lnTo>
                  <a:lnTo>
                    <a:pt x="146812" y="71755"/>
                  </a:lnTo>
                  <a:close/>
                </a:path>
                <a:path w="161290" h="84455">
                  <a:moveTo>
                    <a:pt x="88747" y="67945"/>
                  </a:moveTo>
                  <a:lnTo>
                    <a:pt x="88481" y="67974"/>
                  </a:lnTo>
                  <a:lnTo>
                    <a:pt x="90284" y="72136"/>
                  </a:lnTo>
                  <a:lnTo>
                    <a:pt x="97152" y="72136"/>
                  </a:lnTo>
                  <a:lnTo>
                    <a:pt x="96929" y="71628"/>
                  </a:lnTo>
                  <a:lnTo>
                    <a:pt x="92303" y="71628"/>
                  </a:lnTo>
                  <a:lnTo>
                    <a:pt x="92163" y="71247"/>
                  </a:lnTo>
                  <a:lnTo>
                    <a:pt x="96762" y="71247"/>
                  </a:lnTo>
                  <a:lnTo>
                    <a:pt x="96651" y="70993"/>
                  </a:lnTo>
                  <a:lnTo>
                    <a:pt x="95148" y="70993"/>
                  </a:lnTo>
                  <a:lnTo>
                    <a:pt x="93243" y="70866"/>
                  </a:lnTo>
                  <a:lnTo>
                    <a:pt x="92747" y="69596"/>
                  </a:lnTo>
                  <a:lnTo>
                    <a:pt x="91084" y="69596"/>
                  </a:lnTo>
                  <a:lnTo>
                    <a:pt x="89789" y="68326"/>
                  </a:lnTo>
                  <a:lnTo>
                    <a:pt x="88747" y="67945"/>
                  </a:lnTo>
                  <a:close/>
                </a:path>
                <a:path w="161290" h="84455">
                  <a:moveTo>
                    <a:pt x="75760" y="68145"/>
                  </a:moveTo>
                  <a:lnTo>
                    <a:pt x="74866" y="71755"/>
                  </a:lnTo>
                  <a:lnTo>
                    <a:pt x="76041" y="72086"/>
                  </a:lnTo>
                  <a:lnTo>
                    <a:pt x="75882" y="68199"/>
                  </a:lnTo>
                  <a:close/>
                </a:path>
                <a:path w="161290" h="84455">
                  <a:moveTo>
                    <a:pt x="101580" y="60071"/>
                  </a:moveTo>
                  <a:lnTo>
                    <a:pt x="95516" y="60071"/>
                  </a:lnTo>
                  <a:lnTo>
                    <a:pt x="100380" y="60452"/>
                  </a:lnTo>
                  <a:lnTo>
                    <a:pt x="100242" y="61214"/>
                  </a:lnTo>
                  <a:lnTo>
                    <a:pt x="100133" y="62611"/>
                  </a:lnTo>
                  <a:lnTo>
                    <a:pt x="103289" y="65913"/>
                  </a:lnTo>
                  <a:lnTo>
                    <a:pt x="104203" y="66421"/>
                  </a:lnTo>
                  <a:lnTo>
                    <a:pt x="103744" y="68113"/>
                  </a:lnTo>
                  <a:lnTo>
                    <a:pt x="103225" y="69596"/>
                  </a:lnTo>
                  <a:lnTo>
                    <a:pt x="102565" y="71120"/>
                  </a:lnTo>
                  <a:lnTo>
                    <a:pt x="101942" y="71882"/>
                  </a:lnTo>
                  <a:lnTo>
                    <a:pt x="103510" y="71882"/>
                  </a:lnTo>
                  <a:lnTo>
                    <a:pt x="104114" y="70993"/>
                  </a:lnTo>
                  <a:lnTo>
                    <a:pt x="105147" y="69002"/>
                  </a:lnTo>
                  <a:lnTo>
                    <a:pt x="105867" y="67056"/>
                  </a:lnTo>
                  <a:lnTo>
                    <a:pt x="109562" y="67056"/>
                  </a:lnTo>
                  <a:lnTo>
                    <a:pt x="110792" y="66421"/>
                  </a:lnTo>
                  <a:lnTo>
                    <a:pt x="107010" y="66421"/>
                  </a:lnTo>
                  <a:lnTo>
                    <a:pt x="101665" y="60578"/>
                  </a:lnTo>
                  <a:lnTo>
                    <a:pt x="101580" y="60071"/>
                  </a:lnTo>
                  <a:close/>
                </a:path>
                <a:path w="161290" h="84455">
                  <a:moveTo>
                    <a:pt x="96762" y="71247"/>
                  </a:moveTo>
                  <a:lnTo>
                    <a:pt x="92163" y="71247"/>
                  </a:lnTo>
                  <a:lnTo>
                    <a:pt x="92456" y="71628"/>
                  </a:lnTo>
                  <a:lnTo>
                    <a:pt x="96929" y="71628"/>
                  </a:lnTo>
                  <a:lnTo>
                    <a:pt x="96762" y="71247"/>
                  </a:lnTo>
                  <a:close/>
                </a:path>
                <a:path w="161290" h="84455">
                  <a:moveTo>
                    <a:pt x="26135" y="70505"/>
                  </a:moveTo>
                  <a:lnTo>
                    <a:pt x="26682" y="71501"/>
                  </a:lnTo>
                  <a:lnTo>
                    <a:pt x="27213" y="71398"/>
                  </a:lnTo>
                  <a:lnTo>
                    <a:pt x="26135" y="70505"/>
                  </a:lnTo>
                  <a:close/>
                </a:path>
                <a:path w="161290" h="84455">
                  <a:moveTo>
                    <a:pt x="75009" y="67818"/>
                  </a:moveTo>
                  <a:lnTo>
                    <a:pt x="66903" y="67818"/>
                  </a:lnTo>
                  <a:lnTo>
                    <a:pt x="67072" y="70485"/>
                  </a:lnTo>
                  <a:lnTo>
                    <a:pt x="67286" y="71135"/>
                  </a:lnTo>
                  <a:lnTo>
                    <a:pt x="69681" y="71120"/>
                  </a:lnTo>
                  <a:lnTo>
                    <a:pt x="69471" y="70612"/>
                  </a:lnTo>
                  <a:lnTo>
                    <a:pt x="69350" y="70231"/>
                  </a:lnTo>
                  <a:lnTo>
                    <a:pt x="69049" y="67945"/>
                  </a:lnTo>
                  <a:lnTo>
                    <a:pt x="75300" y="67945"/>
                  </a:lnTo>
                  <a:lnTo>
                    <a:pt x="75009" y="67818"/>
                  </a:lnTo>
                  <a:close/>
                </a:path>
                <a:path w="161290" h="84455">
                  <a:moveTo>
                    <a:pt x="96189" y="69939"/>
                  </a:moveTo>
                  <a:lnTo>
                    <a:pt x="95643" y="70866"/>
                  </a:lnTo>
                  <a:lnTo>
                    <a:pt x="95148" y="70993"/>
                  </a:lnTo>
                  <a:lnTo>
                    <a:pt x="96651" y="70993"/>
                  </a:lnTo>
                  <a:lnTo>
                    <a:pt x="96189" y="69939"/>
                  </a:lnTo>
                  <a:close/>
                </a:path>
                <a:path w="161290" h="84455">
                  <a:moveTo>
                    <a:pt x="87232" y="68113"/>
                  </a:moveTo>
                  <a:lnTo>
                    <a:pt x="85318" y="68326"/>
                  </a:lnTo>
                  <a:lnTo>
                    <a:pt x="82004" y="70505"/>
                  </a:lnTo>
                  <a:lnTo>
                    <a:pt x="81584" y="70739"/>
                  </a:lnTo>
                  <a:lnTo>
                    <a:pt x="78841" y="70866"/>
                  </a:lnTo>
                  <a:lnTo>
                    <a:pt x="84551" y="70866"/>
                  </a:lnTo>
                  <a:lnTo>
                    <a:pt x="87232" y="68113"/>
                  </a:lnTo>
                  <a:close/>
                </a:path>
                <a:path w="161290" h="84455">
                  <a:moveTo>
                    <a:pt x="150760" y="67691"/>
                  </a:moveTo>
                  <a:lnTo>
                    <a:pt x="148437" y="67691"/>
                  </a:lnTo>
                  <a:lnTo>
                    <a:pt x="148310" y="68453"/>
                  </a:lnTo>
                  <a:lnTo>
                    <a:pt x="147281" y="70739"/>
                  </a:lnTo>
                  <a:lnTo>
                    <a:pt x="145364" y="70866"/>
                  </a:lnTo>
                  <a:lnTo>
                    <a:pt x="148878" y="70866"/>
                  </a:lnTo>
                  <a:lnTo>
                    <a:pt x="150355" y="70231"/>
                  </a:lnTo>
                  <a:lnTo>
                    <a:pt x="150812" y="68707"/>
                  </a:lnTo>
                  <a:lnTo>
                    <a:pt x="150760" y="67691"/>
                  </a:lnTo>
                  <a:close/>
                </a:path>
                <a:path w="161290" h="84455">
                  <a:moveTo>
                    <a:pt x="26301" y="57023"/>
                  </a:moveTo>
                  <a:lnTo>
                    <a:pt x="24511" y="57023"/>
                  </a:lnTo>
                  <a:lnTo>
                    <a:pt x="24684" y="58039"/>
                  </a:lnTo>
                  <a:lnTo>
                    <a:pt x="24773" y="59309"/>
                  </a:lnTo>
                  <a:lnTo>
                    <a:pt x="23072" y="61341"/>
                  </a:lnTo>
                  <a:lnTo>
                    <a:pt x="22983" y="62992"/>
                  </a:lnTo>
                  <a:lnTo>
                    <a:pt x="23342" y="67056"/>
                  </a:lnTo>
                  <a:lnTo>
                    <a:pt x="24207" y="68834"/>
                  </a:lnTo>
                  <a:lnTo>
                    <a:pt x="24319" y="69002"/>
                  </a:lnTo>
                  <a:lnTo>
                    <a:pt x="26135" y="70505"/>
                  </a:lnTo>
                  <a:lnTo>
                    <a:pt x="24657" y="67818"/>
                  </a:lnTo>
                  <a:lnTo>
                    <a:pt x="24772" y="66548"/>
                  </a:lnTo>
                  <a:lnTo>
                    <a:pt x="25514" y="61976"/>
                  </a:lnTo>
                  <a:lnTo>
                    <a:pt x="25565" y="60452"/>
                  </a:lnTo>
                  <a:lnTo>
                    <a:pt x="26344" y="59436"/>
                  </a:lnTo>
                  <a:lnTo>
                    <a:pt x="26301" y="57023"/>
                  </a:lnTo>
                  <a:close/>
                </a:path>
                <a:path w="161290" h="84455">
                  <a:moveTo>
                    <a:pt x="118314" y="63500"/>
                  </a:moveTo>
                  <a:lnTo>
                    <a:pt x="115176" y="63500"/>
                  </a:lnTo>
                  <a:lnTo>
                    <a:pt x="116090" y="64008"/>
                  </a:lnTo>
                  <a:lnTo>
                    <a:pt x="116890" y="65532"/>
                  </a:lnTo>
                  <a:lnTo>
                    <a:pt x="117274" y="66929"/>
                  </a:lnTo>
                  <a:lnTo>
                    <a:pt x="117383" y="68326"/>
                  </a:lnTo>
                  <a:lnTo>
                    <a:pt x="117627" y="69596"/>
                  </a:lnTo>
                  <a:lnTo>
                    <a:pt x="115455" y="70104"/>
                  </a:lnTo>
                  <a:lnTo>
                    <a:pt x="121809" y="70104"/>
                  </a:lnTo>
                  <a:lnTo>
                    <a:pt x="122225" y="69939"/>
                  </a:lnTo>
                  <a:lnTo>
                    <a:pt x="123948" y="69088"/>
                  </a:lnTo>
                  <a:lnTo>
                    <a:pt x="119646" y="69088"/>
                  </a:lnTo>
                  <a:lnTo>
                    <a:pt x="119413" y="67818"/>
                  </a:lnTo>
                  <a:lnTo>
                    <a:pt x="119324" y="65786"/>
                  </a:lnTo>
                  <a:lnTo>
                    <a:pt x="118314" y="63500"/>
                  </a:lnTo>
                  <a:close/>
                </a:path>
                <a:path w="161290" h="84455">
                  <a:moveTo>
                    <a:pt x="135060" y="61087"/>
                  </a:moveTo>
                  <a:lnTo>
                    <a:pt x="132880" y="61087"/>
                  </a:lnTo>
                  <a:lnTo>
                    <a:pt x="133829" y="64008"/>
                  </a:lnTo>
                  <a:lnTo>
                    <a:pt x="136004" y="67564"/>
                  </a:lnTo>
                  <a:lnTo>
                    <a:pt x="138734" y="69723"/>
                  </a:lnTo>
                  <a:lnTo>
                    <a:pt x="137058" y="70104"/>
                  </a:lnTo>
                  <a:lnTo>
                    <a:pt x="143766" y="70104"/>
                  </a:lnTo>
                  <a:lnTo>
                    <a:pt x="144637" y="68961"/>
                  </a:lnTo>
                  <a:lnTo>
                    <a:pt x="140728" y="68961"/>
                  </a:lnTo>
                  <a:lnTo>
                    <a:pt x="137922" y="66802"/>
                  </a:lnTo>
                  <a:lnTo>
                    <a:pt x="136075" y="64008"/>
                  </a:lnTo>
                  <a:lnTo>
                    <a:pt x="135949" y="63753"/>
                  </a:lnTo>
                  <a:lnTo>
                    <a:pt x="135060" y="61087"/>
                  </a:lnTo>
                  <a:close/>
                </a:path>
                <a:path w="161290" h="84455">
                  <a:moveTo>
                    <a:pt x="95872" y="69215"/>
                  </a:moveTo>
                  <a:lnTo>
                    <a:pt x="96189" y="69939"/>
                  </a:lnTo>
                  <a:lnTo>
                    <a:pt x="96316" y="69723"/>
                  </a:lnTo>
                  <a:lnTo>
                    <a:pt x="95872" y="69215"/>
                  </a:lnTo>
                  <a:close/>
                </a:path>
                <a:path w="161290" h="84455">
                  <a:moveTo>
                    <a:pt x="91541" y="66040"/>
                  </a:moveTo>
                  <a:lnTo>
                    <a:pt x="88582" y="66040"/>
                  </a:lnTo>
                  <a:lnTo>
                    <a:pt x="89649" y="66929"/>
                  </a:lnTo>
                  <a:lnTo>
                    <a:pt x="91084" y="69596"/>
                  </a:lnTo>
                  <a:lnTo>
                    <a:pt x="92747" y="69596"/>
                  </a:lnTo>
                  <a:lnTo>
                    <a:pt x="92231" y="68274"/>
                  </a:lnTo>
                  <a:lnTo>
                    <a:pt x="91541" y="66040"/>
                  </a:lnTo>
                  <a:close/>
                </a:path>
                <a:path w="161290" h="84455">
                  <a:moveTo>
                    <a:pt x="66903" y="67818"/>
                  </a:moveTo>
                  <a:lnTo>
                    <a:pt x="56578" y="67818"/>
                  </a:lnTo>
                  <a:lnTo>
                    <a:pt x="57381" y="68326"/>
                  </a:lnTo>
                  <a:lnTo>
                    <a:pt x="59220" y="69342"/>
                  </a:lnTo>
                  <a:lnTo>
                    <a:pt x="63792" y="67945"/>
                  </a:lnTo>
                  <a:lnTo>
                    <a:pt x="66903" y="67818"/>
                  </a:lnTo>
                  <a:close/>
                </a:path>
                <a:path w="161290" h="84455">
                  <a:moveTo>
                    <a:pt x="131886" y="68274"/>
                  </a:moveTo>
                  <a:lnTo>
                    <a:pt x="130594" y="68453"/>
                  </a:lnTo>
                  <a:lnTo>
                    <a:pt x="130238" y="69215"/>
                  </a:lnTo>
                  <a:lnTo>
                    <a:pt x="132195" y="69215"/>
                  </a:lnTo>
                  <a:lnTo>
                    <a:pt x="132189" y="68961"/>
                  </a:lnTo>
                  <a:lnTo>
                    <a:pt x="132016" y="68834"/>
                  </a:lnTo>
                  <a:lnTo>
                    <a:pt x="131886" y="68274"/>
                  </a:lnTo>
                  <a:close/>
                </a:path>
                <a:path w="161290" h="84455">
                  <a:moveTo>
                    <a:pt x="121079" y="60578"/>
                  </a:moveTo>
                  <a:lnTo>
                    <a:pt x="117602" y="60578"/>
                  </a:lnTo>
                  <a:lnTo>
                    <a:pt x="117944" y="60706"/>
                  </a:lnTo>
                  <a:lnTo>
                    <a:pt x="118364" y="61341"/>
                  </a:lnTo>
                  <a:lnTo>
                    <a:pt x="119227" y="61976"/>
                  </a:lnTo>
                  <a:lnTo>
                    <a:pt x="119951" y="62357"/>
                  </a:lnTo>
                  <a:lnTo>
                    <a:pt x="120700" y="62611"/>
                  </a:lnTo>
                  <a:lnTo>
                    <a:pt x="122021" y="63627"/>
                  </a:lnTo>
                  <a:lnTo>
                    <a:pt x="124650" y="66167"/>
                  </a:lnTo>
                  <a:lnTo>
                    <a:pt x="123075" y="67437"/>
                  </a:lnTo>
                  <a:lnTo>
                    <a:pt x="121437" y="68453"/>
                  </a:lnTo>
                  <a:lnTo>
                    <a:pt x="119646" y="69088"/>
                  </a:lnTo>
                  <a:lnTo>
                    <a:pt x="123948" y="69088"/>
                  </a:lnTo>
                  <a:lnTo>
                    <a:pt x="124206" y="68961"/>
                  </a:lnTo>
                  <a:lnTo>
                    <a:pt x="125660" y="67945"/>
                  </a:lnTo>
                  <a:lnTo>
                    <a:pt x="126123" y="67564"/>
                  </a:lnTo>
                  <a:lnTo>
                    <a:pt x="128334" y="67564"/>
                  </a:lnTo>
                  <a:lnTo>
                    <a:pt x="127304" y="66548"/>
                  </a:lnTo>
                  <a:lnTo>
                    <a:pt x="128155" y="65786"/>
                  </a:lnTo>
                  <a:lnTo>
                    <a:pt x="128782" y="65151"/>
                  </a:lnTo>
                  <a:lnTo>
                    <a:pt x="125869" y="65151"/>
                  </a:lnTo>
                  <a:lnTo>
                    <a:pt x="124497" y="63626"/>
                  </a:lnTo>
                  <a:lnTo>
                    <a:pt x="123786" y="62992"/>
                  </a:lnTo>
                  <a:lnTo>
                    <a:pt x="124802" y="62992"/>
                  </a:lnTo>
                  <a:lnTo>
                    <a:pt x="126860" y="62611"/>
                  </a:lnTo>
                  <a:lnTo>
                    <a:pt x="128727" y="62230"/>
                  </a:lnTo>
                  <a:lnTo>
                    <a:pt x="132788" y="62230"/>
                  </a:lnTo>
                  <a:lnTo>
                    <a:pt x="132718" y="61594"/>
                  </a:lnTo>
                  <a:lnTo>
                    <a:pt x="126301" y="61594"/>
                  </a:lnTo>
                  <a:lnTo>
                    <a:pt x="121970" y="61341"/>
                  </a:lnTo>
                  <a:lnTo>
                    <a:pt x="121079" y="60578"/>
                  </a:lnTo>
                  <a:close/>
                </a:path>
                <a:path w="161290" h="84455">
                  <a:moveTo>
                    <a:pt x="132435" y="68199"/>
                  </a:moveTo>
                  <a:lnTo>
                    <a:pt x="131886" y="68274"/>
                  </a:lnTo>
                  <a:lnTo>
                    <a:pt x="132016" y="68834"/>
                  </a:lnTo>
                  <a:lnTo>
                    <a:pt x="132245" y="69002"/>
                  </a:lnTo>
                  <a:lnTo>
                    <a:pt x="132435" y="68199"/>
                  </a:lnTo>
                  <a:close/>
                </a:path>
                <a:path w="161290" h="84455">
                  <a:moveTo>
                    <a:pt x="142709" y="67818"/>
                  </a:moveTo>
                  <a:lnTo>
                    <a:pt x="141630" y="68072"/>
                  </a:lnTo>
                  <a:lnTo>
                    <a:pt x="141389" y="68580"/>
                  </a:lnTo>
                  <a:lnTo>
                    <a:pt x="140728" y="68961"/>
                  </a:lnTo>
                  <a:lnTo>
                    <a:pt x="144637" y="68961"/>
                  </a:lnTo>
                  <a:lnTo>
                    <a:pt x="144830" y="68707"/>
                  </a:lnTo>
                  <a:lnTo>
                    <a:pt x="145029" y="68072"/>
                  </a:lnTo>
                  <a:lnTo>
                    <a:pt x="143154" y="68072"/>
                  </a:lnTo>
                  <a:lnTo>
                    <a:pt x="142709" y="67818"/>
                  </a:lnTo>
                  <a:close/>
                </a:path>
                <a:path w="161290" h="84455">
                  <a:moveTo>
                    <a:pt x="147755" y="61087"/>
                  </a:moveTo>
                  <a:lnTo>
                    <a:pt x="145529" y="61087"/>
                  </a:lnTo>
                  <a:lnTo>
                    <a:pt x="146710" y="62738"/>
                  </a:lnTo>
                  <a:lnTo>
                    <a:pt x="147940" y="64897"/>
                  </a:lnTo>
                  <a:lnTo>
                    <a:pt x="148042" y="65151"/>
                  </a:lnTo>
                  <a:lnTo>
                    <a:pt x="148259" y="65913"/>
                  </a:lnTo>
                  <a:lnTo>
                    <a:pt x="146989" y="66675"/>
                  </a:lnTo>
                  <a:lnTo>
                    <a:pt x="145770" y="67437"/>
                  </a:lnTo>
                  <a:lnTo>
                    <a:pt x="146888" y="68453"/>
                  </a:lnTo>
                  <a:lnTo>
                    <a:pt x="148082" y="67818"/>
                  </a:lnTo>
                  <a:lnTo>
                    <a:pt x="148437" y="67691"/>
                  </a:lnTo>
                  <a:lnTo>
                    <a:pt x="150760" y="67691"/>
                  </a:lnTo>
                  <a:lnTo>
                    <a:pt x="150393" y="66294"/>
                  </a:lnTo>
                  <a:lnTo>
                    <a:pt x="152457" y="64643"/>
                  </a:lnTo>
                  <a:lnTo>
                    <a:pt x="149809" y="64643"/>
                  </a:lnTo>
                  <a:lnTo>
                    <a:pt x="149225" y="63373"/>
                  </a:lnTo>
                  <a:lnTo>
                    <a:pt x="147755" y="61087"/>
                  </a:lnTo>
                  <a:close/>
                </a:path>
                <a:path w="161290" h="84455">
                  <a:moveTo>
                    <a:pt x="132788" y="62230"/>
                  </a:moveTo>
                  <a:lnTo>
                    <a:pt x="130746" y="62230"/>
                  </a:lnTo>
                  <a:lnTo>
                    <a:pt x="131178" y="65151"/>
                  </a:lnTo>
                  <a:lnTo>
                    <a:pt x="131886" y="68274"/>
                  </a:lnTo>
                  <a:lnTo>
                    <a:pt x="132435" y="68199"/>
                  </a:lnTo>
                  <a:lnTo>
                    <a:pt x="134887" y="68199"/>
                  </a:lnTo>
                  <a:lnTo>
                    <a:pt x="134150" y="67183"/>
                  </a:lnTo>
                  <a:lnTo>
                    <a:pt x="133721" y="66167"/>
                  </a:lnTo>
                  <a:lnTo>
                    <a:pt x="133035" y="63881"/>
                  </a:lnTo>
                  <a:lnTo>
                    <a:pt x="132923" y="63246"/>
                  </a:lnTo>
                  <a:lnTo>
                    <a:pt x="132788" y="62230"/>
                  </a:lnTo>
                  <a:close/>
                </a:path>
                <a:path w="161290" h="84455">
                  <a:moveTo>
                    <a:pt x="88138" y="67183"/>
                  </a:moveTo>
                  <a:lnTo>
                    <a:pt x="87232" y="68113"/>
                  </a:lnTo>
                  <a:lnTo>
                    <a:pt x="88481" y="67974"/>
                  </a:lnTo>
                  <a:lnTo>
                    <a:pt x="88138" y="67183"/>
                  </a:lnTo>
                  <a:close/>
                </a:path>
                <a:path w="161290" h="84455">
                  <a:moveTo>
                    <a:pt x="149456" y="59436"/>
                  </a:moveTo>
                  <a:lnTo>
                    <a:pt x="136359" y="59436"/>
                  </a:lnTo>
                  <a:lnTo>
                    <a:pt x="137718" y="59563"/>
                  </a:lnTo>
                  <a:lnTo>
                    <a:pt x="139230" y="60071"/>
                  </a:lnTo>
                  <a:lnTo>
                    <a:pt x="141090" y="61463"/>
                  </a:lnTo>
                  <a:lnTo>
                    <a:pt x="142811" y="63626"/>
                  </a:lnTo>
                  <a:lnTo>
                    <a:pt x="143573" y="64897"/>
                  </a:lnTo>
                  <a:lnTo>
                    <a:pt x="143642" y="66167"/>
                  </a:lnTo>
                  <a:lnTo>
                    <a:pt x="143519" y="66929"/>
                  </a:lnTo>
                  <a:lnTo>
                    <a:pt x="143154" y="68072"/>
                  </a:lnTo>
                  <a:lnTo>
                    <a:pt x="145029" y="68072"/>
                  </a:lnTo>
                  <a:lnTo>
                    <a:pt x="145386" y="66929"/>
                  </a:lnTo>
                  <a:lnTo>
                    <a:pt x="145376" y="64516"/>
                  </a:lnTo>
                  <a:lnTo>
                    <a:pt x="145516" y="64389"/>
                  </a:lnTo>
                  <a:lnTo>
                    <a:pt x="145264" y="63469"/>
                  </a:lnTo>
                  <a:lnTo>
                    <a:pt x="145153" y="62738"/>
                  </a:lnTo>
                  <a:lnTo>
                    <a:pt x="144957" y="61976"/>
                  </a:lnTo>
                  <a:lnTo>
                    <a:pt x="144589" y="61087"/>
                  </a:lnTo>
                  <a:lnTo>
                    <a:pt x="147755" y="61087"/>
                  </a:lnTo>
                  <a:lnTo>
                    <a:pt x="147510" y="60706"/>
                  </a:lnTo>
                  <a:lnTo>
                    <a:pt x="148348" y="60325"/>
                  </a:lnTo>
                  <a:lnTo>
                    <a:pt x="149136" y="59817"/>
                  </a:lnTo>
                  <a:lnTo>
                    <a:pt x="149456" y="59436"/>
                  </a:lnTo>
                  <a:close/>
                </a:path>
                <a:path w="161290" h="84455">
                  <a:moveTo>
                    <a:pt x="86131" y="63753"/>
                  </a:moveTo>
                  <a:lnTo>
                    <a:pt x="84861" y="65151"/>
                  </a:lnTo>
                  <a:lnTo>
                    <a:pt x="86728" y="65151"/>
                  </a:lnTo>
                  <a:lnTo>
                    <a:pt x="87579" y="65405"/>
                  </a:lnTo>
                  <a:lnTo>
                    <a:pt x="86309" y="66548"/>
                  </a:lnTo>
                  <a:lnTo>
                    <a:pt x="84874" y="67564"/>
                  </a:lnTo>
                  <a:lnTo>
                    <a:pt x="86868" y="67310"/>
                  </a:lnTo>
                  <a:lnTo>
                    <a:pt x="88582" y="66040"/>
                  </a:lnTo>
                  <a:lnTo>
                    <a:pt x="91541" y="66040"/>
                  </a:lnTo>
                  <a:lnTo>
                    <a:pt x="90944" y="65151"/>
                  </a:lnTo>
                  <a:lnTo>
                    <a:pt x="90182" y="64643"/>
                  </a:lnTo>
                  <a:lnTo>
                    <a:pt x="90775" y="64135"/>
                  </a:lnTo>
                  <a:lnTo>
                    <a:pt x="89090" y="64135"/>
                  </a:lnTo>
                  <a:lnTo>
                    <a:pt x="88468" y="63881"/>
                  </a:lnTo>
                  <a:lnTo>
                    <a:pt x="87769" y="63881"/>
                  </a:lnTo>
                  <a:lnTo>
                    <a:pt x="86131" y="63753"/>
                  </a:lnTo>
                  <a:close/>
                </a:path>
                <a:path w="161290" h="84455">
                  <a:moveTo>
                    <a:pt x="109562" y="67056"/>
                  </a:moveTo>
                  <a:lnTo>
                    <a:pt x="105867" y="67056"/>
                  </a:lnTo>
                  <a:lnTo>
                    <a:pt x="106718" y="67310"/>
                  </a:lnTo>
                  <a:lnTo>
                    <a:pt x="107607" y="67310"/>
                  </a:lnTo>
                  <a:lnTo>
                    <a:pt x="109562" y="67056"/>
                  </a:lnTo>
                  <a:close/>
                </a:path>
                <a:path w="161290" h="84455">
                  <a:moveTo>
                    <a:pt x="52209" y="66548"/>
                  </a:moveTo>
                  <a:lnTo>
                    <a:pt x="46101" y="66548"/>
                  </a:lnTo>
                  <a:lnTo>
                    <a:pt x="48653" y="67056"/>
                  </a:lnTo>
                  <a:lnTo>
                    <a:pt x="51320" y="66802"/>
                  </a:lnTo>
                  <a:lnTo>
                    <a:pt x="52209" y="66548"/>
                  </a:lnTo>
                  <a:close/>
                </a:path>
                <a:path w="161290" h="84455">
                  <a:moveTo>
                    <a:pt x="32202" y="66167"/>
                  </a:moveTo>
                  <a:lnTo>
                    <a:pt x="31788" y="66167"/>
                  </a:lnTo>
                  <a:lnTo>
                    <a:pt x="31902" y="66421"/>
                  </a:lnTo>
                  <a:lnTo>
                    <a:pt x="32202" y="66167"/>
                  </a:lnTo>
                  <a:close/>
                </a:path>
                <a:path w="161290" h="84455">
                  <a:moveTo>
                    <a:pt x="68852" y="62936"/>
                  </a:moveTo>
                  <a:lnTo>
                    <a:pt x="67233" y="63246"/>
                  </a:lnTo>
                  <a:lnTo>
                    <a:pt x="67014" y="64516"/>
                  </a:lnTo>
                  <a:lnTo>
                    <a:pt x="66903" y="66167"/>
                  </a:lnTo>
                  <a:lnTo>
                    <a:pt x="62306" y="66167"/>
                  </a:lnTo>
                  <a:lnTo>
                    <a:pt x="60426" y="66421"/>
                  </a:lnTo>
                  <a:lnTo>
                    <a:pt x="68910" y="66421"/>
                  </a:lnTo>
                  <a:lnTo>
                    <a:pt x="68907" y="66167"/>
                  </a:lnTo>
                  <a:lnTo>
                    <a:pt x="66903" y="66167"/>
                  </a:lnTo>
                  <a:lnTo>
                    <a:pt x="64617" y="66040"/>
                  </a:lnTo>
                  <a:lnTo>
                    <a:pt x="68905" y="66040"/>
                  </a:lnTo>
                  <a:lnTo>
                    <a:pt x="69022" y="64135"/>
                  </a:lnTo>
                  <a:lnTo>
                    <a:pt x="69202" y="63018"/>
                  </a:lnTo>
                  <a:lnTo>
                    <a:pt x="68999" y="62992"/>
                  </a:lnTo>
                  <a:lnTo>
                    <a:pt x="68852" y="62936"/>
                  </a:lnTo>
                  <a:close/>
                </a:path>
                <a:path w="161290" h="84455">
                  <a:moveTo>
                    <a:pt x="119741" y="59436"/>
                  </a:moveTo>
                  <a:lnTo>
                    <a:pt x="114427" y="59436"/>
                  </a:lnTo>
                  <a:lnTo>
                    <a:pt x="115976" y="59817"/>
                  </a:lnTo>
                  <a:lnTo>
                    <a:pt x="115430" y="60578"/>
                  </a:lnTo>
                  <a:lnTo>
                    <a:pt x="114871" y="61214"/>
                  </a:lnTo>
                  <a:lnTo>
                    <a:pt x="114300" y="61722"/>
                  </a:lnTo>
                  <a:lnTo>
                    <a:pt x="113550" y="61976"/>
                  </a:lnTo>
                  <a:lnTo>
                    <a:pt x="112483" y="62484"/>
                  </a:lnTo>
                  <a:lnTo>
                    <a:pt x="112615" y="62936"/>
                  </a:lnTo>
                  <a:lnTo>
                    <a:pt x="112852" y="63119"/>
                  </a:lnTo>
                  <a:lnTo>
                    <a:pt x="110058" y="65532"/>
                  </a:lnTo>
                  <a:lnTo>
                    <a:pt x="107010" y="66421"/>
                  </a:lnTo>
                  <a:lnTo>
                    <a:pt x="110792" y="66421"/>
                  </a:lnTo>
                  <a:lnTo>
                    <a:pt x="113004" y="65278"/>
                  </a:lnTo>
                  <a:lnTo>
                    <a:pt x="114185" y="64389"/>
                  </a:lnTo>
                  <a:lnTo>
                    <a:pt x="115176" y="63500"/>
                  </a:lnTo>
                  <a:lnTo>
                    <a:pt x="118314" y="63500"/>
                  </a:lnTo>
                  <a:lnTo>
                    <a:pt x="118198" y="63246"/>
                  </a:lnTo>
                  <a:lnTo>
                    <a:pt x="117411" y="62357"/>
                  </a:lnTo>
                  <a:lnTo>
                    <a:pt x="116497" y="61976"/>
                  </a:lnTo>
                  <a:lnTo>
                    <a:pt x="117602" y="60578"/>
                  </a:lnTo>
                  <a:lnTo>
                    <a:pt x="121079" y="60578"/>
                  </a:lnTo>
                  <a:lnTo>
                    <a:pt x="119741" y="59436"/>
                  </a:lnTo>
                  <a:close/>
                </a:path>
                <a:path w="161290" h="84455">
                  <a:moveTo>
                    <a:pt x="29651" y="56387"/>
                  </a:moveTo>
                  <a:lnTo>
                    <a:pt x="27825" y="56387"/>
                  </a:lnTo>
                  <a:lnTo>
                    <a:pt x="27905" y="56769"/>
                  </a:lnTo>
                  <a:lnTo>
                    <a:pt x="28146" y="57531"/>
                  </a:lnTo>
                  <a:lnTo>
                    <a:pt x="28249" y="58293"/>
                  </a:lnTo>
                  <a:lnTo>
                    <a:pt x="26983" y="59944"/>
                  </a:lnTo>
                  <a:lnTo>
                    <a:pt x="26938" y="60198"/>
                  </a:lnTo>
                  <a:lnTo>
                    <a:pt x="28943" y="65024"/>
                  </a:lnTo>
                  <a:lnTo>
                    <a:pt x="31508" y="66167"/>
                  </a:lnTo>
                  <a:lnTo>
                    <a:pt x="31788" y="66167"/>
                  </a:lnTo>
                  <a:lnTo>
                    <a:pt x="28834" y="59436"/>
                  </a:lnTo>
                  <a:lnTo>
                    <a:pt x="28959" y="58419"/>
                  </a:lnTo>
                  <a:lnTo>
                    <a:pt x="29502" y="56642"/>
                  </a:lnTo>
                  <a:lnTo>
                    <a:pt x="29651" y="56387"/>
                  </a:lnTo>
                  <a:close/>
                </a:path>
                <a:path w="161290" h="84455">
                  <a:moveTo>
                    <a:pt x="40855" y="58293"/>
                  </a:moveTo>
                  <a:lnTo>
                    <a:pt x="37744" y="58293"/>
                  </a:lnTo>
                  <a:lnTo>
                    <a:pt x="38442" y="58801"/>
                  </a:lnTo>
                  <a:lnTo>
                    <a:pt x="38696" y="58928"/>
                  </a:lnTo>
                  <a:lnTo>
                    <a:pt x="38800" y="60071"/>
                  </a:lnTo>
                  <a:lnTo>
                    <a:pt x="38925" y="60578"/>
                  </a:lnTo>
                  <a:lnTo>
                    <a:pt x="39331" y="61594"/>
                  </a:lnTo>
                  <a:lnTo>
                    <a:pt x="40195" y="62865"/>
                  </a:lnTo>
                  <a:lnTo>
                    <a:pt x="39719" y="63018"/>
                  </a:lnTo>
                  <a:lnTo>
                    <a:pt x="39344" y="63246"/>
                  </a:lnTo>
                  <a:lnTo>
                    <a:pt x="34455" y="64262"/>
                  </a:lnTo>
                  <a:lnTo>
                    <a:pt x="32202" y="66167"/>
                  </a:lnTo>
                  <a:lnTo>
                    <a:pt x="35242" y="66167"/>
                  </a:lnTo>
                  <a:lnTo>
                    <a:pt x="38049" y="64516"/>
                  </a:lnTo>
                  <a:lnTo>
                    <a:pt x="44792" y="64516"/>
                  </a:lnTo>
                  <a:lnTo>
                    <a:pt x="43141" y="63500"/>
                  </a:lnTo>
                  <a:lnTo>
                    <a:pt x="41744" y="61849"/>
                  </a:lnTo>
                  <a:lnTo>
                    <a:pt x="41331" y="61087"/>
                  </a:lnTo>
                  <a:lnTo>
                    <a:pt x="40957" y="60071"/>
                  </a:lnTo>
                  <a:lnTo>
                    <a:pt x="44891" y="60071"/>
                  </a:lnTo>
                  <a:lnTo>
                    <a:pt x="42786" y="59309"/>
                  </a:lnTo>
                  <a:lnTo>
                    <a:pt x="41719" y="58801"/>
                  </a:lnTo>
                  <a:lnTo>
                    <a:pt x="40855" y="58293"/>
                  </a:lnTo>
                  <a:close/>
                </a:path>
                <a:path w="161290" h="84455">
                  <a:moveTo>
                    <a:pt x="60934" y="64769"/>
                  </a:moveTo>
                  <a:lnTo>
                    <a:pt x="50723" y="64769"/>
                  </a:lnTo>
                  <a:lnTo>
                    <a:pt x="52146" y="65024"/>
                  </a:lnTo>
                  <a:lnTo>
                    <a:pt x="50761" y="65405"/>
                  </a:lnTo>
                  <a:lnTo>
                    <a:pt x="49364" y="65532"/>
                  </a:lnTo>
                  <a:lnTo>
                    <a:pt x="60982" y="65532"/>
                  </a:lnTo>
                  <a:lnTo>
                    <a:pt x="60934" y="64769"/>
                  </a:lnTo>
                  <a:close/>
                </a:path>
                <a:path w="161290" h="84455">
                  <a:moveTo>
                    <a:pt x="51607" y="63469"/>
                  </a:moveTo>
                  <a:lnTo>
                    <a:pt x="46888" y="65278"/>
                  </a:lnTo>
                  <a:lnTo>
                    <a:pt x="48365" y="65278"/>
                  </a:lnTo>
                  <a:lnTo>
                    <a:pt x="49060" y="65024"/>
                  </a:lnTo>
                  <a:lnTo>
                    <a:pt x="50723" y="64769"/>
                  </a:lnTo>
                  <a:lnTo>
                    <a:pt x="60934" y="64769"/>
                  </a:lnTo>
                  <a:lnTo>
                    <a:pt x="60858" y="64389"/>
                  </a:lnTo>
                  <a:lnTo>
                    <a:pt x="55143" y="64262"/>
                  </a:lnTo>
                  <a:lnTo>
                    <a:pt x="54217" y="63753"/>
                  </a:lnTo>
                  <a:lnTo>
                    <a:pt x="53441" y="63753"/>
                  </a:lnTo>
                  <a:lnTo>
                    <a:pt x="51714" y="63500"/>
                  </a:lnTo>
                  <a:close/>
                </a:path>
                <a:path w="161290" h="84455">
                  <a:moveTo>
                    <a:pt x="130746" y="62230"/>
                  </a:moveTo>
                  <a:lnTo>
                    <a:pt x="128727" y="62230"/>
                  </a:lnTo>
                  <a:lnTo>
                    <a:pt x="126834" y="64262"/>
                  </a:lnTo>
                  <a:lnTo>
                    <a:pt x="125869" y="65151"/>
                  </a:lnTo>
                  <a:lnTo>
                    <a:pt x="128782" y="65151"/>
                  </a:lnTo>
                  <a:lnTo>
                    <a:pt x="129247" y="64643"/>
                  </a:lnTo>
                  <a:lnTo>
                    <a:pt x="129959" y="63246"/>
                  </a:lnTo>
                  <a:lnTo>
                    <a:pt x="130746" y="62230"/>
                  </a:lnTo>
                  <a:close/>
                </a:path>
                <a:path w="161290" h="84455">
                  <a:moveTo>
                    <a:pt x="156286" y="54991"/>
                  </a:moveTo>
                  <a:lnTo>
                    <a:pt x="153771" y="54991"/>
                  </a:lnTo>
                  <a:lnTo>
                    <a:pt x="153826" y="58674"/>
                  </a:lnTo>
                  <a:lnTo>
                    <a:pt x="152577" y="62103"/>
                  </a:lnTo>
                  <a:lnTo>
                    <a:pt x="149809" y="64643"/>
                  </a:lnTo>
                  <a:lnTo>
                    <a:pt x="152457" y="64643"/>
                  </a:lnTo>
                  <a:lnTo>
                    <a:pt x="154487" y="63018"/>
                  </a:lnTo>
                  <a:lnTo>
                    <a:pt x="156789" y="57785"/>
                  </a:lnTo>
                  <a:lnTo>
                    <a:pt x="156685" y="56896"/>
                  </a:lnTo>
                  <a:lnTo>
                    <a:pt x="156286" y="54991"/>
                  </a:lnTo>
                  <a:close/>
                </a:path>
                <a:path w="161290" h="84455">
                  <a:moveTo>
                    <a:pt x="60856" y="63373"/>
                  </a:moveTo>
                  <a:lnTo>
                    <a:pt x="55067" y="63373"/>
                  </a:lnTo>
                  <a:lnTo>
                    <a:pt x="55143" y="64262"/>
                  </a:lnTo>
                  <a:lnTo>
                    <a:pt x="60756" y="64262"/>
                  </a:lnTo>
                  <a:lnTo>
                    <a:pt x="60249" y="63626"/>
                  </a:lnTo>
                  <a:lnTo>
                    <a:pt x="60856" y="63373"/>
                  </a:lnTo>
                  <a:close/>
                </a:path>
                <a:path w="161290" h="84455">
                  <a:moveTo>
                    <a:pt x="92997" y="62230"/>
                  </a:moveTo>
                  <a:lnTo>
                    <a:pt x="91363" y="62230"/>
                  </a:lnTo>
                  <a:lnTo>
                    <a:pt x="89090" y="64135"/>
                  </a:lnTo>
                  <a:lnTo>
                    <a:pt x="90775" y="64135"/>
                  </a:lnTo>
                  <a:lnTo>
                    <a:pt x="92997" y="62230"/>
                  </a:lnTo>
                  <a:close/>
                </a:path>
                <a:path w="161290" h="84455">
                  <a:moveTo>
                    <a:pt x="53060" y="63119"/>
                  </a:moveTo>
                  <a:lnTo>
                    <a:pt x="51607" y="63469"/>
                  </a:lnTo>
                  <a:lnTo>
                    <a:pt x="53441" y="63753"/>
                  </a:lnTo>
                  <a:lnTo>
                    <a:pt x="53985" y="63626"/>
                  </a:lnTo>
                  <a:lnTo>
                    <a:pt x="53060" y="63119"/>
                  </a:lnTo>
                  <a:close/>
                </a:path>
                <a:path w="161290" h="84455">
                  <a:moveTo>
                    <a:pt x="53985" y="63626"/>
                  </a:moveTo>
                  <a:lnTo>
                    <a:pt x="53441" y="63753"/>
                  </a:lnTo>
                  <a:lnTo>
                    <a:pt x="54217" y="63753"/>
                  </a:lnTo>
                  <a:lnTo>
                    <a:pt x="53985" y="63626"/>
                  </a:lnTo>
                  <a:close/>
                </a:path>
                <a:path w="161290" h="84455">
                  <a:moveTo>
                    <a:pt x="61464" y="63119"/>
                  </a:moveTo>
                  <a:lnTo>
                    <a:pt x="53060" y="63119"/>
                  </a:lnTo>
                  <a:lnTo>
                    <a:pt x="53985" y="63626"/>
                  </a:lnTo>
                  <a:lnTo>
                    <a:pt x="55067" y="63373"/>
                  </a:lnTo>
                  <a:lnTo>
                    <a:pt x="60856" y="63373"/>
                  </a:lnTo>
                  <a:lnTo>
                    <a:pt x="61464" y="63119"/>
                  </a:lnTo>
                  <a:close/>
                </a:path>
                <a:path w="161290" h="84455">
                  <a:moveTo>
                    <a:pt x="62072" y="62865"/>
                  </a:moveTo>
                  <a:lnTo>
                    <a:pt x="49784" y="62865"/>
                  </a:lnTo>
                  <a:lnTo>
                    <a:pt x="49923" y="62992"/>
                  </a:lnTo>
                  <a:lnTo>
                    <a:pt x="51607" y="63469"/>
                  </a:lnTo>
                  <a:lnTo>
                    <a:pt x="53060" y="63119"/>
                  </a:lnTo>
                  <a:lnTo>
                    <a:pt x="61464" y="63119"/>
                  </a:lnTo>
                  <a:lnTo>
                    <a:pt x="62072" y="62865"/>
                  </a:lnTo>
                  <a:close/>
                </a:path>
                <a:path w="161290" h="84455">
                  <a:moveTo>
                    <a:pt x="74510" y="62865"/>
                  </a:moveTo>
                  <a:lnTo>
                    <a:pt x="69227" y="62865"/>
                  </a:lnTo>
                  <a:lnTo>
                    <a:pt x="69202" y="63018"/>
                  </a:lnTo>
                  <a:lnTo>
                    <a:pt x="71894" y="63373"/>
                  </a:lnTo>
                  <a:lnTo>
                    <a:pt x="74510" y="62865"/>
                  </a:lnTo>
                  <a:close/>
                </a:path>
                <a:path w="161290" h="84455">
                  <a:moveTo>
                    <a:pt x="83159" y="61594"/>
                  </a:moveTo>
                  <a:lnTo>
                    <a:pt x="81407" y="62611"/>
                  </a:lnTo>
                  <a:lnTo>
                    <a:pt x="85267" y="62992"/>
                  </a:lnTo>
                  <a:lnTo>
                    <a:pt x="88544" y="63119"/>
                  </a:lnTo>
                  <a:lnTo>
                    <a:pt x="91363" y="62230"/>
                  </a:lnTo>
                  <a:lnTo>
                    <a:pt x="92997" y="62230"/>
                  </a:lnTo>
                  <a:lnTo>
                    <a:pt x="87744" y="61976"/>
                  </a:lnTo>
                  <a:lnTo>
                    <a:pt x="83159" y="61594"/>
                  </a:lnTo>
                  <a:close/>
                </a:path>
                <a:path w="161290" h="84455">
                  <a:moveTo>
                    <a:pt x="69227" y="62865"/>
                  </a:moveTo>
                  <a:lnTo>
                    <a:pt x="68852" y="62936"/>
                  </a:lnTo>
                  <a:lnTo>
                    <a:pt x="68999" y="62992"/>
                  </a:lnTo>
                  <a:lnTo>
                    <a:pt x="69202" y="63018"/>
                  </a:lnTo>
                  <a:lnTo>
                    <a:pt x="69227" y="62865"/>
                  </a:lnTo>
                  <a:close/>
                </a:path>
                <a:path w="161290" h="84455">
                  <a:moveTo>
                    <a:pt x="49898" y="58293"/>
                  </a:moveTo>
                  <a:lnTo>
                    <a:pt x="48094" y="59182"/>
                  </a:lnTo>
                  <a:lnTo>
                    <a:pt x="49796" y="59944"/>
                  </a:lnTo>
                  <a:lnTo>
                    <a:pt x="50901" y="60325"/>
                  </a:lnTo>
                  <a:lnTo>
                    <a:pt x="52044" y="60578"/>
                  </a:lnTo>
                  <a:lnTo>
                    <a:pt x="49657" y="60960"/>
                  </a:lnTo>
                  <a:lnTo>
                    <a:pt x="67373" y="60960"/>
                  </a:lnTo>
                  <a:lnTo>
                    <a:pt x="67538" y="61214"/>
                  </a:lnTo>
                  <a:lnTo>
                    <a:pt x="67919" y="61468"/>
                  </a:lnTo>
                  <a:lnTo>
                    <a:pt x="67322" y="61594"/>
                  </a:lnTo>
                  <a:lnTo>
                    <a:pt x="66649" y="62103"/>
                  </a:lnTo>
                  <a:lnTo>
                    <a:pt x="68852" y="62936"/>
                  </a:lnTo>
                  <a:lnTo>
                    <a:pt x="69227" y="62865"/>
                  </a:lnTo>
                  <a:lnTo>
                    <a:pt x="77279" y="62865"/>
                  </a:lnTo>
                  <a:lnTo>
                    <a:pt x="78600" y="62738"/>
                  </a:lnTo>
                  <a:lnTo>
                    <a:pt x="79921" y="62484"/>
                  </a:lnTo>
                  <a:lnTo>
                    <a:pt x="81978" y="61976"/>
                  </a:lnTo>
                  <a:lnTo>
                    <a:pt x="82152" y="61849"/>
                  </a:lnTo>
                  <a:lnTo>
                    <a:pt x="76060" y="61849"/>
                  </a:lnTo>
                  <a:lnTo>
                    <a:pt x="73545" y="61722"/>
                  </a:lnTo>
                  <a:lnTo>
                    <a:pt x="70833" y="61463"/>
                  </a:lnTo>
                  <a:lnTo>
                    <a:pt x="69716" y="60706"/>
                  </a:lnTo>
                  <a:lnTo>
                    <a:pt x="58813" y="60706"/>
                  </a:lnTo>
                  <a:lnTo>
                    <a:pt x="58915" y="60452"/>
                  </a:lnTo>
                  <a:lnTo>
                    <a:pt x="56349" y="60452"/>
                  </a:lnTo>
                  <a:lnTo>
                    <a:pt x="54292" y="60071"/>
                  </a:lnTo>
                  <a:lnTo>
                    <a:pt x="52324" y="59436"/>
                  </a:lnTo>
                  <a:lnTo>
                    <a:pt x="49898" y="58293"/>
                  </a:lnTo>
                  <a:close/>
                </a:path>
                <a:path w="161290" h="84455">
                  <a:moveTo>
                    <a:pt x="65112" y="61594"/>
                  </a:moveTo>
                  <a:lnTo>
                    <a:pt x="62026" y="61594"/>
                  </a:lnTo>
                  <a:lnTo>
                    <a:pt x="60172" y="62230"/>
                  </a:lnTo>
                  <a:lnTo>
                    <a:pt x="59232" y="62738"/>
                  </a:lnTo>
                  <a:lnTo>
                    <a:pt x="62376" y="62738"/>
                  </a:lnTo>
                  <a:lnTo>
                    <a:pt x="65112" y="61594"/>
                  </a:lnTo>
                  <a:close/>
                </a:path>
                <a:path w="161290" h="84455">
                  <a:moveTo>
                    <a:pt x="93892" y="61463"/>
                  </a:moveTo>
                  <a:lnTo>
                    <a:pt x="93029" y="62202"/>
                  </a:lnTo>
                  <a:lnTo>
                    <a:pt x="93662" y="62230"/>
                  </a:lnTo>
                  <a:lnTo>
                    <a:pt x="93892" y="61463"/>
                  </a:lnTo>
                  <a:close/>
                </a:path>
                <a:path w="161290" h="84455">
                  <a:moveTo>
                    <a:pt x="58153" y="61722"/>
                  </a:moveTo>
                  <a:lnTo>
                    <a:pt x="53898" y="61722"/>
                  </a:lnTo>
                  <a:lnTo>
                    <a:pt x="54089" y="61849"/>
                  </a:lnTo>
                  <a:lnTo>
                    <a:pt x="53327" y="62103"/>
                  </a:lnTo>
                  <a:lnTo>
                    <a:pt x="58400" y="62103"/>
                  </a:lnTo>
                  <a:lnTo>
                    <a:pt x="57962" y="61849"/>
                  </a:lnTo>
                  <a:lnTo>
                    <a:pt x="58153" y="61722"/>
                  </a:lnTo>
                  <a:close/>
                </a:path>
                <a:path w="161290" h="84455">
                  <a:moveTo>
                    <a:pt x="106817" y="58293"/>
                  </a:moveTo>
                  <a:lnTo>
                    <a:pt x="101727" y="58293"/>
                  </a:lnTo>
                  <a:lnTo>
                    <a:pt x="101719" y="59055"/>
                  </a:lnTo>
                  <a:lnTo>
                    <a:pt x="103301" y="60071"/>
                  </a:lnTo>
                  <a:lnTo>
                    <a:pt x="107937" y="61214"/>
                  </a:lnTo>
                  <a:lnTo>
                    <a:pt x="108381" y="61468"/>
                  </a:lnTo>
                  <a:lnTo>
                    <a:pt x="108737" y="61468"/>
                  </a:lnTo>
                  <a:lnTo>
                    <a:pt x="109982" y="61722"/>
                  </a:lnTo>
                  <a:lnTo>
                    <a:pt x="111226" y="61849"/>
                  </a:lnTo>
                  <a:lnTo>
                    <a:pt x="113271" y="61976"/>
                  </a:lnTo>
                  <a:lnTo>
                    <a:pt x="114312" y="60325"/>
                  </a:lnTo>
                  <a:lnTo>
                    <a:pt x="111747" y="60325"/>
                  </a:lnTo>
                  <a:lnTo>
                    <a:pt x="111163" y="60198"/>
                  </a:lnTo>
                  <a:lnTo>
                    <a:pt x="112272" y="59690"/>
                  </a:lnTo>
                  <a:lnTo>
                    <a:pt x="109728" y="59690"/>
                  </a:lnTo>
                  <a:lnTo>
                    <a:pt x="106817" y="58293"/>
                  </a:lnTo>
                  <a:close/>
                </a:path>
                <a:path w="161290" h="84455">
                  <a:moveTo>
                    <a:pt x="77569" y="55753"/>
                  </a:moveTo>
                  <a:lnTo>
                    <a:pt x="74396" y="55753"/>
                  </a:lnTo>
                  <a:lnTo>
                    <a:pt x="76644" y="56769"/>
                  </a:lnTo>
                  <a:lnTo>
                    <a:pt x="77543" y="58547"/>
                  </a:lnTo>
                  <a:lnTo>
                    <a:pt x="77630" y="59817"/>
                  </a:lnTo>
                  <a:lnTo>
                    <a:pt x="76949" y="61087"/>
                  </a:lnTo>
                  <a:lnTo>
                    <a:pt x="76542" y="61468"/>
                  </a:lnTo>
                  <a:lnTo>
                    <a:pt x="76060" y="61849"/>
                  </a:lnTo>
                  <a:lnTo>
                    <a:pt x="77292" y="61849"/>
                  </a:lnTo>
                  <a:lnTo>
                    <a:pt x="77869" y="61463"/>
                  </a:lnTo>
                  <a:lnTo>
                    <a:pt x="79171" y="60452"/>
                  </a:lnTo>
                  <a:lnTo>
                    <a:pt x="79679" y="59436"/>
                  </a:lnTo>
                  <a:lnTo>
                    <a:pt x="79568" y="58387"/>
                  </a:lnTo>
                  <a:lnTo>
                    <a:pt x="79502" y="58039"/>
                  </a:lnTo>
                  <a:lnTo>
                    <a:pt x="81813" y="58039"/>
                  </a:lnTo>
                  <a:lnTo>
                    <a:pt x="79971" y="56769"/>
                  </a:lnTo>
                  <a:lnTo>
                    <a:pt x="79451" y="55880"/>
                  </a:lnTo>
                  <a:lnTo>
                    <a:pt x="77787" y="55880"/>
                  </a:lnTo>
                  <a:lnTo>
                    <a:pt x="77569" y="55753"/>
                  </a:lnTo>
                  <a:close/>
                </a:path>
                <a:path w="161290" h="84455">
                  <a:moveTo>
                    <a:pt x="83019" y="61214"/>
                  </a:moveTo>
                  <a:lnTo>
                    <a:pt x="81610" y="61468"/>
                  </a:lnTo>
                  <a:lnTo>
                    <a:pt x="81102" y="61594"/>
                  </a:lnTo>
                  <a:lnTo>
                    <a:pt x="79349" y="61849"/>
                  </a:lnTo>
                  <a:lnTo>
                    <a:pt x="82152" y="61849"/>
                  </a:lnTo>
                  <a:lnTo>
                    <a:pt x="83019" y="61214"/>
                  </a:lnTo>
                  <a:close/>
                </a:path>
                <a:path w="161290" h="84455">
                  <a:moveTo>
                    <a:pt x="130305" y="52197"/>
                  </a:moveTo>
                  <a:lnTo>
                    <a:pt x="127774" y="52197"/>
                  </a:lnTo>
                  <a:lnTo>
                    <a:pt x="128054" y="52451"/>
                  </a:lnTo>
                  <a:lnTo>
                    <a:pt x="128828" y="53594"/>
                  </a:lnTo>
                  <a:lnTo>
                    <a:pt x="129286" y="54737"/>
                  </a:lnTo>
                  <a:lnTo>
                    <a:pt x="130124" y="57277"/>
                  </a:lnTo>
                  <a:lnTo>
                    <a:pt x="130492" y="60325"/>
                  </a:lnTo>
                  <a:lnTo>
                    <a:pt x="130340" y="60452"/>
                  </a:lnTo>
                  <a:lnTo>
                    <a:pt x="126301" y="61594"/>
                  </a:lnTo>
                  <a:lnTo>
                    <a:pt x="132718" y="61594"/>
                  </a:lnTo>
                  <a:lnTo>
                    <a:pt x="132676" y="61214"/>
                  </a:lnTo>
                  <a:lnTo>
                    <a:pt x="132880" y="61087"/>
                  </a:lnTo>
                  <a:lnTo>
                    <a:pt x="135060" y="61087"/>
                  </a:lnTo>
                  <a:lnTo>
                    <a:pt x="134848" y="60452"/>
                  </a:lnTo>
                  <a:lnTo>
                    <a:pt x="135839" y="59817"/>
                  </a:lnTo>
                  <a:lnTo>
                    <a:pt x="136359" y="59436"/>
                  </a:lnTo>
                  <a:lnTo>
                    <a:pt x="149456" y="59436"/>
                  </a:lnTo>
                  <a:lnTo>
                    <a:pt x="149777" y="59055"/>
                  </a:lnTo>
                  <a:lnTo>
                    <a:pt x="142722" y="59055"/>
                  </a:lnTo>
                  <a:lnTo>
                    <a:pt x="141414" y="58801"/>
                  </a:lnTo>
                  <a:lnTo>
                    <a:pt x="140771" y="58547"/>
                  </a:lnTo>
                  <a:lnTo>
                    <a:pt x="132334" y="58547"/>
                  </a:lnTo>
                  <a:lnTo>
                    <a:pt x="131978" y="56261"/>
                  </a:lnTo>
                  <a:lnTo>
                    <a:pt x="131483" y="53848"/>
                  </a:lnTo>
                  <a:lnTo>
                    <a:pt x="130305" y="52197"/>
                  </a:lnTo>
                  <a:close/>
                </a:path>
                <a:path w="161290" h="84455">
                  <a:moveTo>
                    <a:pt x="94177" y="48514"/>
                  </a:moveTo>
                  <a:lnTo>
                    <a:pt x="90385" y="48514"/>
                  </a:lnTo>
                  <a:lnTo>
                    <a:pt x="91452" y="49149"/>
                  </a:lnTo>
                  <a:lnTo>
                    <a:pt x="94996" y="52578"/>
                  </a:lnTo>
                  <a:lnTo>
                    <a:pt x="95710" y="54102"/>
                  </a:lnTo>
                  <a:lnTo>
                    <a:pt x="95834" y="54991"/>
                  </a:lnTo>
                  <a:lnTo>
                    <a:pt x="93892" y="61463"/>
                  </a:lnTo>
                  <a:lnTo>
                    <a:pt x="95516" y="60071"/>
                  </a:lnTo>
                  <a:lnTo>
                    <a:pt x="101580" y="60071"/>
                  </a:lnTo>
                  <a:lnTo>
                    <a:pt x="101643" y="59309"/>
                  </a:lnTo>
                  <a:lnTo>
                    <a:pt x="95707" y="59309"/>
                  </a:lnTo>
                  <a:lnTo>
                    <a:pt x="96050" y="58928"/>
                  </a:lnTo>
                  <a:lnTo>
                    <a:pt x="96397" y="58387"/>
                  </a:lnTo>
                  <a:lnTo>
                    <a:pt x="99281" y="52959"/>
                  </a:lnTo>
                  <a:lnTo>
                    <a:pt x="99234" y="52705"/>
                  </a:lnTo>
                  <a:lnTo>
                    <a:pt x="95758" y="50038"/>
                  </a:lnTo>
                  <a:lnTo>
                    <a:pt x="96008" y="49911"/>
                  </a:lnTo>
                  <a:lnTo>
                    <a:pt x="95991" y="49784"/>
                  </a:lnTo>
                  <a:lnTo>
                    <a:pt x="94177" y="48514"/>
                  </a:lnTo>
                  <a:close/>
                </a:path>
                <a:path w="161290" h="84455">
                  <a:moveTo>
                    <a:pt x="77525" y="51943"/>
                  </a:moveTo>
                  <a:lnTo>
                    <a:pt x="69202" y="51943"/>
                  </a:lnTo>
                  <a:lnTo>
                    <a:pt x="70472" y="52069"/>
                  </a:lnTo>
                  <a:lnTo>
                    <a:pt x="70660" y="52578"/>
                  </a:lnTo>
                  <a:lnTo>
                    <a:pt x="70783" y="54610"/>
                  </a:lnTo>
                  <a:lnTo>
                    <a:pt x="70675" y="55244"/>
                  </a:lnTo>
                  <a:lnTo>
                    <a:pt x="68427" y="55753"/>
                  </a:lnTo>
                  <a:lnTo>
                    <a:pt x="65773" y="57150"/>
                  </a:lnTo>
                  <a:lnTo>
                    <a:pt x="66395" y="59436"/>
                  </a:lnTo>
                  <a:lnTo>
                    <a:pt x="65506" y="59817"/>
                  </a:lnTo>
                  <a:lnTo>
                    <a:pt x="62331" y="60706"/>
                  </a:lnTo>
                  <a:lnTo>
                    <a:pt x="69716" y="60706"/>
                  </a:lnTo>
                  <a:lnTo>
                    <a:pt x="69342" y="60452"/>
                  </a:lnTo>
                  <a:lnTo>
                    <a:pt x="69938" y="60071"/>
                  </a:lnTo>
                  <a:lnTo>
                    <a:pt x="70027" y="59690"/>
                  </a:lnTo>
                  <a:lnTo>
                    <a:pt x="68478" y="59690"/>
                  </a:lnTo>
                  <a:lnTo>
                    <a:pt x="69532" y="59021"/>
                  </a:lnTo>
                  <a:lnTo>
                    <a:pt x="70434" y="58419"/>
                  </a:lnTo>
                  <a:lnTo>
                    <a:pt x="68211" y="58419"/>
                  </a:lnTo>
                  <a:lnTo>
                    <a:pt x="68262" y="58039"/>
                  </a:lnTo>
                  <a:lnTo>
                    <a:pt x="68386" y="57658"/>
                  </a:lnTo>
                  <a:lnTo>
                    <a:pt x="69113" y="56387"/>
                  </a:lnTo>
                  <a:lnTo>
                    <a:pt x="69735" y="56007"/>
                  </a:lnTo>
                  <a:lnTo>
                    <a:pt x="70485" y="55880"/>
                  </a:lnTo>
                  <a:lnTo>
                    <a:pt x="72287" y="55880"/>
                  </a:lnTo>
                  <a:lnTo>
                    <a:pt x="77569" y="55753"/>
                  </a:lnTo>
                  <a:lnTo>
                    <a:pt x="76263" y="54991"/>
                  </a:lnTo>
                  <a:lnTo>
                    <a:pt x="74155" y="54864"/>
                  </a:lnTo>
                  <a:lnTo>
                    <a:pt x="72555" y="54864"/>
                  </a:lnTo>
                  <a:lnTo>
                    <a:pt x="72650" y="54483"/>
                  </a:lnTo>
                  <a:lnTo>
                    <a:pt x="72542" y="52197"/>
                  </a:lnTo>
                  <a:lnTo>
                    <a:pt x="77838" y="52197"/>
                  </a:lnTo>
                  <a:lnTo>
                    <a:pt x="77525" y="51943"/>
                  </a:lnTo>
                  <a:close/>
                </a:path>
                <a:path w="161290" h="84455">
                  <a:moveTo>
                    <a:pt x="81813" y="58039"/>
                  </a:moveTo>
                  <a:lnTo>
                    <a:pt x="79502" y="58039"/>
                  </a:lnTo>
                  <a:lnTo>
                    <a:pt x="82334" y="59944"/>
                  </a:lnTo>
                  <a:lnTo>
                    <a:pt x="85674" y="60706"/>
                  </a:lnTo>
                  <a:lnTo>
                    <a:pt x="87548" y="59309"/>
                  </a:lnTo>
                  <a:lnTo>
                    <a:pt x="83654" y="59309"/>
                  </a:lnTo>
                  <a:lnTo>
                    <a:pt x="81813" y="58039"/>
                  </a:lnTo>
                  <a:close/>
                </a:path>
                <a:path w="161290" h="84455">
                  <a:moveTo>
                    <a:pt x="48402" y="53594"/>
                  </a:moveTo>
                  <a:lnTo>
                    <a:pt x="42900" y="53594"/>
                  </a:lnTo>
                  <a:lnTo>
                    <a:pt x="51206" y="55880"/>
                  </a:lnTo>
                  <a:lnTo>
                    <a:pt x="53263" y="56134"/>
                  </a:lnTo>
                  <a:lnTo>
                    <a:pt x="57061" y="58039"/>
                  </a:lnTo>
                  <a:lnTo>
                    <a:pt x="57083" y="59436"/>
                  </a:lnTo>
                  <a:lnTo>
                    <a:pt x="56349" y="60452"/>
                  </a:lnTo>
                  <a:lnTo>
                    <a:pt x="58915" y="60452"/>
                  </a:lnTo>
                  <a:lnTo>
                    <a:pt x="61079" y="59436"/>
                  </a:lnTo>
                  <a:lnTo>
                    <a:pt x="59143" y="59436"/>
                  </a:lnTo>
                  <a:lnTo>
                    <a:pt x="59080" y="58293"/>
                  </a:lnTo>
                  <a:lnTo>
                    <a:pt x="57772" y="55880"/>
                  </a:lnTo>
                  <a:lnTo>
                    <a:pt x="55092" y="55372"/>
                  </a:lnTo>
                  <a:lnTo>
                    <a:pt x="48402" y="53594"/>
                  </a:lnTo>
                  <a:close/>
                </a:path>
                <a:path w="161290" h="84455">
                  <a:moveTo>
                    <a:pt x="70116" y="59309"/>
                  </a:moveTo>
                  <a:lnTo>
                    <a:pt x="68846" y="59563"/>
                  </a:lnTo>
                  <a:lnTo>
                    <a:pt x="68478" y="59690"/>
                  </a:lnTo>
                  <a:lnTo>
                    <a:pt x="70027" y="59690"/>
                  </a:lnTo>
                  <a:lnTo>
                    <a:pt x="70116" y="59309"/>
                  </a:lnTo>
                  <a:close/>
                </a:path>
                <a:path w="161290" h="84455">
                  <a:moveTo>
                    <a:pt x="114312" y="58166"/>
                  </a:moveTo>
                  <a:lnTo>
                    <a:pt x="111963" y="58419"/>
                  </a:lnTo>
                  <a:lnTo>
                    <a:pt x="109728" y="59690"/>
                  </a:lnTo>
                  <a:lnTo>
                    <a:pt x="112272" y="59690"/>
                  </a:lnTo>
                  <a:lnTo>
                    <a:pt x="112826" y="59436"/>
                  </a:lnTo>
                  <a:lnTo>
                    <a:pt x="119741" y="59436"/>
                  </a:lnTo>
                  <a:lnTo>
                    <a:pt x="118859" y="58674"/>
                  </a:lnTo>
                  <a:lnTo>
                    <a:pt x="116700" y="58674"/>
                  </a:lnTo>
                  <a:lnTo>
                    <a:pt x="114312" y="58166"/>
                  </a:lnTo>
                  <a:close/>
                </a:path>
                <a:path w="161290" h="84455">
                  <a:moveTo>
                    <a:pt x="67150" y="54228"/>
                  </a:moveTo>
                  <a:lnTo>
                    <a:pt x="65163" y="54228"/>
                  </a:lnTo>
                  <a:lnTo>
                    <a:pt x="64363" y="55626"/>
                  </a:lnTo>
                  <a:lnTo>
                    <a:pt x="63195" y="56896"/>
                  </a:lnTo>
                  <a:lnTo>
                    <a:pt x="60858" y="58419"/>
                  </a:lnTo>
                  <a:lnTo>
                    <a:pt x="59143" y="59436"/>
                  </a:lnTo>
                  <a:lnTo>
                    <a:pt x="61079" y="59436"/>
                  </a:lnTo>
                  <a:lnTo>
                    <a:pt x="62598" y="58801"/>
                  </a:lnTo>
                  <a:lnTo>
                    <a:pt x="66294" y="56387"/>
                  </a:lnTo>
                  <a:lnTo>
                    <a:pt x="67150" y="54228"/>
                  </a:lnTo>
                  <a:close/>
                </a:path>
                <a:path w="161290" h="84455">
                  <a:moveTo>
                    <a:pt x="91482" y="52959"/>
                  </a:moveTo>
                  <a:lnTo>
                    <a:pt x="89382" y="52959"/>
                  </a:lnTo>
                  <a:lnTo>
                    <a:pt x="89389" y="53975"/>
                  </a:lnTo>
                  <a:lnTo>
                    <a:pt x="87972" y="58039"/>
                  </a:lnTo>
                  <a:lnTo>
                    <a:pt x="83654" y="59309"/>
                  </a:lnTo>
                  <a:lnTo>
                    <a:pt x="87548" y="59309"/>
                  </a:lnTo>
                  <a:lnTo>
                    <a:pt x="90614" y="57023"/>
                  </a:lnTo>
                  <a:lnTo>
                    <a:pt x="91460" y="54737"/>
                  </a:lnTo>
                  <a:lnTo>
                    <a:pt x="91482" y="52959"/>
                  </a:lnTo>
                  <a:close/>
                </a:path>
                <a:path w="161290" h="84455">
                  <a:moveTo>
                    <a:pt x="100679" y="58387"/>
                  </a:moveTo>
                  <a:lnTo>
                    <a:pt x="97485" y="58674"/>
                  </a:lnTo>
                  <a:lnTo>
                    <a:pt x="96596" y="58928"/>
                  </a:lnTo>
                  <a:lnTo>
                    <a:pt x="95707" y="59309"/>
                  </a:lnTo>
                  <a:lnTo>
                    <a:pt x="101643" y="59309"/>
                  </a:lnTo>
                  <a:lnTo>
                    <a:pt x="101667" y="59021"/>
                  </a:lnTo>
                  <a:lnTo>
                    <a:pt x="100679" y="58387"/>
                  </a:lnTo>
                  <a:close/>
                </a:path>
                <a:path w="161290" h="84455">
                  <a:moveTo>
                    <a:pt x="151447" y="53340"/>
                  </a:moveTo>
                  <a:lnTo>
                    <a:pt x="141884" y="53340"/>
                  </a:lnTo>
                  <a:lnTo>
                    <a:pt x="142290" y="53467"/>
                  </a:lnTo>
                  <a:lnTo>
                    <a:pt x="142173" y="54228"/>
                  </a:lnTo>
                  <a:lnTo>
                    <a:pt x="142056" y="55499"/>
                  </a:lnTo>
                  <a:lnTo>
                    <a:pt x="142862" y="57277"/>
                  </a:lnTo>
                  <a:lnTo>
                    <a:pt x="144030" y="58928"/>
                  </a:lnTo>
                  <a:lnTo>
                    <a:pt x="142722" y="59055"/>
                  </a:lnTo>
                  <a:lnTo>
                    <a:pt x="149777" y="59055"/>
                  </a:lnTo>
                  <a:lnTo>
                    <a:pt x="150098" y="58674"/>
                  </a:lnTo>
                  <a:lnTo>
                    <a:pt x="146304" y="58674"/>
                  </a:lnTo>
                  <a:lnTo>
                    <a:pt x="145351" y="57150"/>
                  </a:lnTo>
                  <a:lnTo>
                    <a:pt x="144636" y="55626"/>
                  </a:lnTo>
                  <a:lnTo>
                    <a:pt x="144524" y="55118"/>
                  </a:lnTo>
                  <a:lnTo>
                    <a:pt x="144386" y="54102"/>
                  </a:lnTo>
                  <a:lnTo>
                    <a:pt x="150591" y="54102"/>
                  </a:lnTo>
                  <a:lnTo>
                    <a:pt x="150393" y="53721"/>
                  </a:lnTo>
                  <a:lnTo>
                    <a:pt x="151447" y="53340"/>
                  </a:lnTo>
                  <a:close/>
                </a:path>
                <a:path w="161290" h="84455">
                  <a:moveTo>
                    <a:pt x="101727" y="58293"/>
                  </a:moveTo>
                  <a:lnTo>
                    <a:pt x="100679" y="58387"/>
                  </a:lnTo>
                  <a:lnTo>
                    <a:pt x="101667" y="59021"/>
                  </a:lnTo>
                  <a:lnTo>
                    <a:pt x="101727" y="58293"/>
                  </a:lnTo>
                  <a:close/>
                </a:path>
                <a:path w="161290" h="84455">
                  <a:moveTo>
                    <a:pt x="102640" y="53104"/>
                  </a:moveTo>
                  <a:lnTo>
                    <a:pt x="101003" y="54228"/>
                  </a:lnTo>
                  <a:lnTo>
                    <a:pt x="102577" y="54483"/>
                  </a:lnTo>
                  <a:lnTo>
                    <a:pt x="105295" y="54483"/>
                  </a:lnTo>
                  <a:lnTo>
                    <a:pt x="113639" y="54991"/>
                  </a:lnTo>
                  <a:lnTo>
                    <a:pt x="114871" y="55753"/>
                  </a:lnTo>
                  <a:lnTo>
                    <a:pt x="116700" y="58674"/>
                  </a:lnTo>
                  <a:lnTo>
                    <a:pt x="118859" y="58674"/>
                  </a:lnTo>
                  <a:lnTo>
                    <a:pt x="119659" y="57531"/>
                  </a:lnTo>
                  <a:lnTo>
                    <a:pt x="117906" y="57531"/>
                  </a:lnTo>
                  <a:lnTo>
                    <a:pt x="117152" y="56387"/>
                  </a:lnTo>
                  <a:lnTo>
                    <a:pt x="117025" y="56134"/>
                  </a:lnTo>
                  <a:lnTo>
                    <a:pt x="116509" y="54610"/>
                  </a:lnTo>
                  <a:lnTo>
                    <a:pt x="115189" y="53594"/>
                  </a:lnTo>
                  <a:lnTo>
                    <a:pt x="115698" y="53467"/>
                  </a:lnTo>
                  <a:lnTo>
                    <a:pt x="105397" y="53467"/>
                  </a:lnTo>
                  <a:lnTo>
                    <a:pt x="103339" y="53212"/>
                  </a:lnTo>
                  <a:lnTo>
                    <a:pt x="102781" y="53212"/>
                  </a:lnTo>
                  <a:lnTo>
                    <a:pt x="102640" y="53104"/>
                  </a:lnTo>
                  <a:close/>
                </a:path>
                <a:path w="161290" h="84455">
                  <a:moveTo>
                    <a:pt x="150761" y="57531"/>
                  </a:moveTo>
                  <a:lnTo>
                    <a:pt x="148488" y="57531"/>
                  </a:lnTo>
                  <a:lnTo>
                    <a:pt x="147993" y="58039"/>
                  </a:lnTo>
                  <a:lnTo>
                    <a:pt x="147218" y="58419"/>
                  </a:lnTo>
                  <a:lnTo>
                    <a:pt x="146304" y="58674"/>
                  </a:lnTo>
                  <a:lnTo>
                    <a:pt x="150098" y="58674"/>
                  </a:lnTo>
                  <a:lnTo>
                    <a:pt x="150418" y="58293"/>
                  </a:lnTo>
                  <a:lnTo>
                    <a:pt x="150761" y="57531"/>
                  </a:lnTo>
                  <a:close/>
                </a:path>
                <a:path w="161290" h="84455">
                  <a:moveTo>
                    <a:pt x="33098" y="50927"/>
                  </a:moveTo>
                  <a:lnTo>
                    <a:pt x="31115" y="50927"/>
                  </a:lnTo>
                  <a:lnTo>
                    <a:pt x="31559" y="51816"/>
                  </a:lnTo>
                  <a:lnTo>
                    <a:pt x="32575" y="53340"/>
                  </a:lnTo>
                  <a:lnTo>
                    <a:pt x="32634" y="53848"/>
                  </a:lnTo>
                  <a:lnTo>
                    <a:pt x="32042" y="55118"/>
                  </a:lnTo>
                  <a:lnTo>
                    <a:pt x="31922" y="55626"/>
                  </a:lnTo>
                  <a:lnTo>
                    <a:pt x="32854" y="57658"/>
                  </a:lnTo>
                  <a:lnTo>
                    <a:pt x="36233" y="58547"/>
                  </a:lnTo>
                  <a:lnTo>
                    <a:pt x="37020" y="58547"/>
                  </a:lnTo>
                  <a:lnTo>
                    <a:pt x="37744" y="58293"/>
                  </a:lnTo>
                  <a:lnTo>
                    <a:pt x="40855" y="58293"/>
                  </a:lnTo>
                  <a:lnTo>
                    <a:pt x="40640" y="58166"/>
                  </a:lnTo>
                  <a:lnTo>
                    <a:pt x="40757" y="56515"/>
                  </a:lnTo>
                  <a:lnTo>
                    <a:pt x="40792" y="56387"/>
                  </a:lnTo>
                  <a:lnTo>
                    <a:pt x="37934" y="56387"/>
                  </a:lnTo>
                  <a:lnTo>
                    <a:pt x="36957" y="55499"/>
                  </a:lnTo>
                  <a:lnTo>
                    <a:pt x="36004" y="54737"/>
                  </a:lnTo>
                  <a:lnTo>
                    <a:pt x="35271" y="53848"/>
                  </a:lnTo>
                  <a:lnTo>
                    <a:pt x="35398" y="52705"/>
                  </a:lnTo>
                  <a:lnTo>
                    <a:pt x="35521" y="52324"/>
                  </a:lnTo>
                  <a:lnTo>
                    <a:pt x="35814" y="52069"/>
                  </a:lnTo>
                  <a:lnTo>
                    <a:pt x="33858" y="52069"/>
                  </a:lnTo>
                  <a:lnTo>
                    <a:pt x="33299" y="51308"/>
                  </a:lnTo>
                  <a:lnTo>
                    <a:pt x="33098" y="50927"/>
                  </a:lnTo>
                  <a:close/>
                </a:path>
                <a:path w="161290" h="84455">
                  <a:moveTo>
                    <a:pt x="129260" y="45847"/>
                  </a:moveTo>
                  <a:lnTo>
                    <a:pt x="122516" y="45847"/>
                  </a:lnTo>
                  <a:lnTo>
                    <a:pt x="125514" y="46609"/>
                  </a:lnTo>
                  <a:lnTo>
                    <a:pt x="126199" y="46990"/>
                  </a:lnTo>
                  <a:lnTo>
                    <a:pt x="128549" y="47752"/>
                  </a:lnTo>
                  <a:lnTo>
                    <a:pt x="130378" y="48260"/>
                  </a:lnTo>
                  <a:lnTo>
                    <a:pt x="133654" y="49657"/>
                  </a:lnTo>
                  <a:lnTo>
                    <a:pt x="137020" y="51435"/>
                  </a:lnTo>
                  <a:lnTo>
                    <a:pt x="140144" y="52705"/>
                  </a:lnTo>
                  <a:lnTo>
                    <a:pt x="139407" y="54356"/>
                  </a:lnTo>
                  <a:lnTo>
                    <a:pt x="138201" y="55880"/>
                  </a:lnTo>
                  <a:lnTo>
                    <a:pt x="136690" y="57150"/>
                  </a:lnTo>
                  <a:lnTo>
                    <a:pt x="135356" y="57150"/>
                  </a:lnTo>
                  <a:lnTo>
                    <a:pt x="133756" y="57658"/>
                  </a:lnTo>
                  <a:lnTo>
                    <a:pt x="133019" y="58039"/>
                  </a:lnTo>
                  <a:lnTo>
                    <a:pt x="132334" y="58547"/>
                  </a:lnTo>
                  <a:lnTo>
                    <a:pt x="140771" y="58547"/>
                  </a:lnTo>
                  <a:lnTo>
                    <a:pt x="140383" y="58387"/>
                  </a:lnTo>
                  <a:lnTo>
                    <a:pt x="139941" y="58166"/>
                  </a:lnTo>
                  <a:lnTo>
                    <a:pt x="139407" y="57785"/>
                  </a:lnTo>
                  <a:lnTo>
                    <a:pt x="138849" y="57658"/>
                  </a:lnTo>
                  <a:lnTo>
                    <a:pt x="140068" y="56515"/>
                  </a:lnTo>
                  <a:lnTo>
                    <a:pt x="141109" y="54991"/>
                  </a:lnTo>
                  <a:lnTo>
                    <a:pt x="141884" y="53340"/>
                  </a:lnTo>
                  <a:lnTo>
                    <a:pt x="151447" y="53340"/>
                  </a:lnTo>
                  <a:lnTo>
                    <a:pt x="152501" y="52959"/>
                  </a:lnTo>
                  <a:lnTo>
                    <a:pt x="153454" y="52451"/>
                  </a:lnTo>
                  <a:lnTo>
                    <a:pt x="155755" y="52451"/>
                  </a:lnTo>
                  <a:lnTo>
                    <a:pt x="155854" y="51816"/>
                  </a:lnTo>
                  <a:lnTo>
                    <a:pt x="144792" y="51689"/>
                  </a:lnTo>
                  <a:lnTo>
                    <a:pt x="148522" y="51562"/>
                  </a:lnTo>
                  <a:lnTo>
                    <a:pt x="148340" y="51435"/>
                  </a:lnTo>
                  <a:lnTo>
                    <a:pt x="143129" y="51435"/>
                  </a:lnTo>
                  <a:lnTo>
                    <a:pt x="141401" y="51053"/>
                  </a:lnTo>
                  <a:lnTo>
                    <a:pt x="139674" y="50546"/>
                  </a:lnTo>
                  <a:lnTo>
                    <a:pt x="138010" y="49911"/>
                  </a:lnTo>
                  <a:lnTo>
                    <a:pt x="139217" y="49911"/>
                  </a:lnTo>
                  <a:lnTo>
                    <a:pt x="135994" y="47498"/>
                  </a:lnTo>
                  <a:lnTo>
                    <a:pt x="134556" y="47498"/>
                  </a:lnTo>
                  <a:lnTo>
                    <a:pt x="132613" y="47244"/>
                  </a:lnTo>
                  <a:lnTo>
                    <a:pt x="131686" y="46990"/>
                  </a:lnTo>
                  <a:lnTo>
                    <a:pt x="130492" y="46355"/>
                  </a:lnTo>
                  <a:lnTo>
                    <a:pt x="129260" y="45847"/>
                  </a:lnTo>
                  <a:close/>
                </a:path>
                <a:path w="161290" h="84455">
                  <a:moveTo>
                    <a:pt x="72287" y="55880"/>
                  </a:moveTo>
                  <a:lnTo>
                    <a:pt x="70485" y="55880"/>
                  </a:lnTo>
                  <a:lnTo>
                    <a:pt x="70104" y="56896"/>
                  </a:lnTo>
                  <a:lnTo>
                    <a:pt x="69253" y="57785"/>
                  </a:lnTo>
                  <a:lnTo>
                    <a:pt x="68211" y="58419"/>
                  </a:lnTo>
                  <a:lnTo>
                    <a:pt x="70434" y="58419"/>
                  </a:lnTo>
                  <a:lnTo>
                    <a:pt x="70815" y="58166"/>
                  </a:lnTo>
                  <a:lnTo>
                    <a:pt x="71818" y="57023"/>
                  </a:lnTo>
                  <a:lnTo>
                    <a:pt x="72287" y="55880"/>
                  </a:lnTo>
                  <a:close/>
                </a:path>
                <a:path w="161290" h="84455">
                  <a:moveTo>
                    <a:pt x="105295" y="54483"/>
                  </a:moveTo>
                  <a:lnTo>
                    <a:pt x="103301" y="54483"/>
                  </a:lnTo>
                  <a:lnTo>
                    <a:pt x="104203" y="54610"/>
                  </a:lnTo>
                  <a:lnTo>
                    <a:pt x="99148" y="57403"/>
                  </a:lnTo>
                  <a:lnTo>
                    <a:pt x="100679" y="58387"/>
                  </a:lnTo>
                  <a:lnTo>
                    <a:pt x="101727" y="58293"/>
                  </a:lnTo>
                  <a:lnTo>
                    <a:pt x="106817" y="58293"/>
                  </a:lnTo>
                  <a:lnTo>
                    <a:pt x="106553" y="58166"/>
                  </a:lnTo>
                  <a:lnTo>
                    <a:pt x="105295" y="54483"/>
                  </a:lnTo>
                  <a:close/>
                </a:path>
                <a:path w="161290" h="84455">
                  <a:moveTo>
                    <a:pt x="150657" y="54228"/>
                  </a:moveTo>
                  <a:lnTo>
                    <a:pt x="148361" y="54228"/>
                  </a:lnTo>
                  <a:lnTo>
                    <a:pt x="148920" y="55118"/>
                  </a:lnTo>
                  <a:lnTo>
                    <a:pt x="148996" y="56515"/>
                  </a:lnTo>
                  <a:lnTo>
                    <a:pt x="148653" y="56515"/>
                  </a:lnTo>
                  <a:lnTo>
                    <a:pt x="147764" y="56769"/>
                  </a:lnTo>
                  <a:lnTo>
                    <a:pt x="146951" y="57785"/>
                  </a:lnTo>
                  <a:lnTo>
                    <a:pt x="148399" y="57531"/>
                  </a:lnTo>
                  <a:lnTo>
                    <a:pt x="150761" y="57531"/>
                  </a:lnTo>
                  <a:lnTo>
                    <a:pt x="150901" y="56769"/>
                  </a:lnTo>
                  <a:lnTo>
                    <a:pt x="151968" y="56261"/>
                  </a:lnTo>
                  <a:lnTo>
                    <a:pt x="152946" y="55753"/>
                  </a:lnTo>
                  <a:lnTo>
                    <a:pt x="153083" y="55626"/>
                  </a:lnTo>
                  <a:lnTo>
                    <a:pt x="150977" y="55626"/>
                  </a:lnTo>
                  <a:lnTo>
                    <a:pt x="150886" y="54864"/>
                  </a:lnTo>
                  <a:lnTo>
                    <a:pt x="150764" y="54483"/>
                  </a:lnTo>
                  <a:lnTo>
                    <a:pt x="150657" y="54228"/>
                  </a:lnTo>
                  <a:close/>
                </a:path>
                <a:path w="161290" h="84455">
                  <a:moveTo>
                    <a:pt x="1432" y="35864"/>
                  </a:moveTo>
                  <a:lnTo>
                    <a:pt x="0" y="37211"/>
                  </a:lnTo>
                  <a:lnTo>
                    <a:pt x="5613" y="39751"/>
                  </a:lnTo>
                  <a:lnTo>
                    <a:pt x="9728" y="41275"/>
                  </a:lnTo>
                  <a:lnTo>
                    <a:pt x="8915" y="41656"/>
                  </a:lnTo>
                  <a:lnTo>
                    <a:pt x="8178" y="42291"/>
                  </a:lnTo>
                  <a:lnTo>
                    <a:pt x="4876" y="47371"/>
                  </a:lnTo>
                  <a:lnTo>
                    <a:pt x="8280" y="49911"/>
                  </a:lnTo>
                  <a:lnTo>
                    <a:pt x="12001" y="51181"/>
                  </a:lnTo>
                  <a:lnTo>
                    <a:pt x="12534" y="52451"/>
                  </a:lnTo>
                  <a:lnTo>
                    <a:pt x="13538" y="53212"/>
                  </a:lnTo>
                  <a:lnTo>
                    <a:pt x="15646" y="53848"/>
                  </a:lnTo>
                  <a:lnTo>
                    <a:pt x="16675" y="55499"/>
                  </a:lnTo>
                  <a:lnTo>
                    <a:pt x="18376" y="56769"/>
                  </a:lnTo>
                  <a:lnTo>
                    <a:pt x="22059" y="57531"/>
                  </a:lnTo>
                  <a:lnTo>
                    <a:pt x="24511" y="57023"/>
                  </a:lnTo>
                  <a:lnTo>
                    <a:pt x="26301" y="57023"/>
                  </a:lnTo>
                  <a:lnTo>
                    <a:pt x="26263" y="56769"/>
                  </a:lnTo>
                  <a:lnTo>
                    <a:pt x="27457" y="56515"/>
                  </a:lnTo>
                  <a:lnTo>
                    <a:pt x="27825" y="56387"/>
                  </a:lnTo>
                  <a:lnTo>
                    <a:pt x="29651" y="56387"/>
                  </a:lnTo>
                  <a:lnTo>
                    <a:pt x="29876" y="56007"/>
                  </a:lnTo>
                  <a:lnTo>
                    <a:pt x="22123" y="56007"/>
                  </a:lnTo>
                  <a:lnTo>
                    <a:pt x="20180" y="55499"/>
                  </a:lnTo>
                  <a:lnTo>
                    <a:pt x="18719" y="54483"/>
                  </a:lnTo>
                  <a:lnTo>
                    <a:pt x="20650" y="54483"/>
                  </a:lnTo>
                  <a:lnTo>
                    <a:pt x="21678" y="53848"/>
                  </a:lnTo>
                  <a:lnTo>
                    <a:pt x="24993" y="53848"/>
                  </a:lnTo>
                  <a:lnTo>
                    <a:pt x="23972" y="53340"/>
                  </a:lnTo>
                  <a:lnTo>
                    <a:pt x="21120" y="53340"/>
                  </a:lnTo>
                  <a:lnTo>
                    <a:pt x="18669" y="52832"/>
                  </a:lnTo>
                  <a:lnTo>
                    <a:pt x="17716" y="52451"/>
                  </a:lnTo>
                  <a:lnTo>
                    <a:pt x="16903" y="52197"/>
                  </a:lnTo>
                  <a:lnTo>
                    <a:pt x="16878" y="52069"/>
                  </a:lnTo>
                  <a:lnTo>
                    <a:pt x="17322" y="52069"/>
                  </a:lnTo>
                  <a:lnTo>
                    <a:pt x="19151" y="51181"/>
                  </a:lnTo>
                  <a:lnTo>
                    <a:pt x="16560" y="51053"/>
                  </a:lnTo>
                  <a:lnTo>
                    <a:pt x="16442" y="50546"/>
                  </a:lnTo>
                  <a:lnTo>
                    <a:pt x="14554" y="50546"/>
                  </a:lnTo>
                  <a:lnTo>
                    <a:pt x="13848" y="49784"/>
                  </a:lnTo>
                  <a:lnTo>
                    <a:pt x="11620" y="49784"/>
                  </a:lnTo>
                  <a:lnTo>
                    <a:pt x="10464" y="49149"/>
                  </a:lnTo>
                  <a:lnTo>
                    <a:pt x="9550" y="48133"/>
                  </a:lnTo>
                  <a:lnTo>
                    <a:pt x="8444" y="44577"/>
                  </a:lnTo>
                  <a:lnTo>
                    <a:pt x="8530" y="44069"/>
                  </a:lnTo>
                  <a:lnTo>
                    <a:pt x="9334" y="42799"/>
                  </a:lnTo>
                  <a:lnTo>
                    <a:pt x="10922" y="41656"/>
                  </a:lnTo>
                  <a:lnTo>
                    <a:pt x="14846" y="41656"/>
                  </a:lnTo>
                  <a:lnTo>
                    <a:pt x="14528" y="41529"/>
                  </a:lnTo>
                  <a:lnTo>
                    <a:pt x="14808" y="40767"/>
                  </a:lnTo>
                  <a:lnTo>
                    <a:pt x="12636" y="40767"/>
                  </a:lnTo>
                  <a:lnTo>
                    <a:pt x="14874" y="40640"/>
                  </a:lnTo>
                  <a:lnTo>
                    <a:pt x="15072" y="40259"/>
                  </a:lnTo>
                  <a:lnTo>
                    <a:pt x="11620" y="40259"/>
                  </a:lnTo>
                  <a:lnTo>
                    <a:pt x="7137" y="38481"/>
                  </a:lnTo>
                  <a:lnTo>
                    <a:pt x="1432" y="35864"/>
                  </a:lnTo>
                  <a:close/>
                </a:path>
                <a:path w="161290" h="84455">
                  <a:moveTo>
                    <a:pt x="128629" y="50292"/>
                  </a:moveTo>
                  <a:lnTo>
                    <a:pt x="123621" y="50292"/>
                  </a:lnTo>
                  <a:lnTo>
                    <a:pt x="125412" y="50673"/>
                  </a:lnTo>
                  <a:lnTo>
                    <a:pt x="126746" y="51562"/>
                  </a:lnTo>
                  <a:lnTo>
                    <a:pt x="125247" y="51816"/>
                  </a:lnTo>
                  <a:lnTo>
                    <a:pt x="123774" y="52324"/>
                  </a:lnTo>
                  <a:lnTo>
                    <a:pt x="120916" y="53975"/>
                  </a:lnTo>
                  <a:lnTo>
                    <a:pt x="117906" y="57531"/>
                  </a:lnTo>
                  <a:lnTo>
                    <a:pt x="119659" y="57531"/>
                  </a:lnTo>
                  <a:lnTo>
                    <a:pt x="122821" y="53212"/>
                  </a:lnTo>
                  <a:lnTo>
                    <a:pt x="127774" y="52197"/>
                  </a:lnTo>
                  <a:lnTo>
                    <a:pt x="130305" y="52197"/>
                  </a:lnTo>
                  <a:lnTo>
                    <a:pt x="130124" y="51943"/>
                  </a:lnTo>
                  <a:lnTo>
                    <a:pt x="130873" y="51816"/>
                  </a:lnTo>
                  <a:lnTo>
                    <a:pt x="133007" y="51816"/>
                  </a:lnTo>
                  <a:lnTo>
                    <a:pt x="134350" y="51053"/>
                  </a:lnTo>
                  <a:lnTo>
                    <a:pt x="129374" y="51053"/>
                  </a:lnTo>
                  <a:lnTo>
                    <a:pt x="128629" y="50292"/>
                  </a:lnTo>
                  <a:close/>
                </a:path>
                <a:path w="161290" h="84455">
                  <a:moveTo>
                    <a:pt x="46047" y="47727"/>
                  </a:moveTo>
                  <a:lnTo>
                    <a:pt x="38544" y="51689"/>
                  </a:lnTo>
                  <a:lnTo>
                    <a:pt x="38011" y="52197"/>
                  </a:lnTo>
                  <a:lnTo>
                    <a:pt x="40868" y="53086"/>
                  </a:lnTo>
                  <a:lnTo>
                    <a:pt x="40144" y="53721"/>
                  </a:lnTo>
                  <a:lnTo>
                    <a:pt x="39598" y="54610"/>
                  </a:lnTo>
                  <a:lnTo>
                    <a:pt x="39243" y="55499"/>
                  </a:lnTo>
                  <a:lnTo>
                    <a:pt x="38811" y="55753"/>
                  </a:lnTo>
                  <a:lnTo>
                    <a:pt x="38379" y="56134"/>
                  </a:lnTo>
                  <a:lnTo>
                    <a:pt x="37934" y="56387"/>
                  </a:lnTo>
                  <a:lnTo>
                    <a:pt x="40792" y="56387"/>
                  </a:lnTo>
                  <a:lnTo>
                    <a:pt x="41605" y="55499"/>
                  </a:lnTo>
                  <a:lnTo>
                    <a:pt x="42900" y="53594"/>
                  </a:lnTo>
                  <a:lnTo>
                    <a:pt x="48402" y="53594"/>
                  </a:lnTo>
                  <a:lnTo>
                    <a:pt x="43624" y="52324"/>
                  </a:lnTo>
                  <a:lnTo>
                    <a:pt x="43815" y="51943"/>
                  </a:lnTo>
                  <a:lnTo>
                    <a:pt x="42189" y="51943"/>
                  </a:lnTo>
                  <a:lnTo>
                    <a:pt x="41008" y="51562"/>
                  </a:lnTo>
                  <a:lnTo>
                    <a:pt x="43141" y="50419"/>
                  </a:lnTo>
                  <a:lnTo>
                    <a:pt x="44043" y="50419"/>
                  </a:lnTo>
                  <a:lnTo>
                    <a:pt x="46828" y="48514"/>
                  </a:lnTo>
                  <a:lnTo>
                    <a:pt x="46759" y="48387"/>
                  </a:lnTo>
                  <a:lnTo>
                    <a:pt x="46047" y="47727"/>
                  </a:lnTo>
                  <a:close/>
                </a:path>
                <a:path w="161290" h="84455">
                  <a:moveTo>
                    <a:pt x="24993" y="53848"/>
                  </a:moveTo>
                  <a:lnTo>
                    <a:pt x="21678" y="53848"/>
                  </a:lnTo>
                  <a:lnTo>
                    <a:pt x="23660" y="55499"/>
                  </a:lnTo>
                  <a:lnTo>
                    <a:pt x="24053" y="56007"/>
                  </a:lnTo>
                  <a:lnTo>
                    <a:pt x="29876" y="56007"/>
                  </a:lnTo>
                  <a:lnTo>
                    <a:pt x="30026" y="55753"/>
                  </a:lnTo>
                  <a:lnTo>
                    <a:pt x="26035" y="55753"/>
                  </a:lnTo>
                  <a:lnTo>
                    <a:pt x="25679" y="54737"/>
                  </a:lnTo>
                  <a:lnTo>
                    <a:pt x="24993" y="53848"/>
                  </a:lnTo>
                  <a:close/>
                </a:path>
                <a:path w="161290" h="84455">
                  <a:moveTo>
                    <a:pt x="77838" y="52197"/>
                  </a:moveTo>
                  <a:lnTo>
                    <a:pt x="72542" y="52197"/>
                  </a:lnTo>
                  <a:lnTo>
                    <a:pt x="78359" y="53467"/>
                  </a:lnTo>
                  <a:lnTo>
                    <a:pt x="77787" y="54228"/>
                  </a:lnTo>
                  <a:lnTo>
                    <a:pt x="77666" y="54991"/>
                  </a:lnTo>
                  <a:lnTo>
                    <a:pt x="77787" y="55880"/>
                  </a:lnTo>
                  <a:lnTo>
                    <a:pt x="79451" y="55880"/>
                  </a:lnTo>
                  <a:lnTo>
                    <a:pt x="78930" y="54991"/>
                  </a:lnTo>
                  <a:lnTo>
                    <a:pt x="79502" y="54610"/>
                  </a:lnTo>
                  <a:lnTo>
                    <a:pt x="78994" y="53594"/>
                  </a:lnTo>
                  <a:lnTo>
                    <a:pt x="78308" y="52578"/>
                  </a:lnTo>
                  <a:lnTo>
                    <a:pt x="77838" y="52197"/>
                  </a:lnTo>
                  <a:close/>
                </a:path>
                <a:path w="161290" h="84455">
                  <a:moveTo>
                    <a:pt x="31000" y="54102"/>
                  </a:moveTo>
                  <a:lnTo>
                    <a:pt x="29197" y="54610"/>
                  </a:lnTo>
                  <a:lnTo>
                    <a:pt x="28194" y="55244"/>
                  </a:lnTo>
                  <a:lnTo>
                    <a:pt x="27152" y="55626"/>
                  </a:lnTo>
                  <a:lnTo>
                    <a:pt x="26035" y="55753"/>
                  </a:lnTo>
                  <a:lnTo>
                    <a:pt x="30026" y="55753"/>
                  </a:lnTo>
                  <a:lnTo>
                    <a:pt x="31000" y="54102"/>
                  </a:lnTo>
                  <a:close/>
                </a:path>
                <a:path w="161290" h="84455">
                  <a:moveTo>
                    <a:pt x="55003" y="53721"/>
                  </a:moveTo>
                  <a:lnTo>
                    <a:pt x="53238" y="54610"/>
                  </a:lnTo>
                  <a:lnTo>
                    <a:pt x="57277" y="55626"/>
                  </a:lnTo>
                  <a:lnTo>
                    <a:pt x="61645" y="55753"/>
                  </a:lnTo>
                  <a:lnTo>
                    <a:pt x="64284" y="54610"/>
                  </a:lnTo>
                  <a:lnTo>
                    <a:pt x="60642" y="54610"/>
                  </a:lnTo>
                  <a:lnTo>
                    <a:pt x="58051" y="54483"/>
                  </a:lnTo>
                  <a:lnTo>
                    <a:pt x="56527" y="54102"/>
                  </a:lnTo>
                  <a:lnTo>
                    <a:pt x="55003" y="53721"/>
                  </a:lnTo>
                  <a:close/>
                </a:path>
                <a:path w="161290" h="84455">
                  <a:moveTo>
                    <a:pt x="155755" y="52451"/>
                  </a:moveTo>
                  <a:lnTo>
                    <a:pt x="153454" y="52451"/>
                  </a:lnTo>
                  <a:lnTo>
                    <a:pt x="153493" y="52959"/>
                  </a:lnTo>
                  <a:lnTo>
                    <a:pt x="152996" y="53975"/>
                  </a:lnTo>
                  <a:lnTo>
                    <a:pt x="152133" y="54991"/>
                  </a:lnTo>
                  <a:lnTo>
                    <a:pt x="150977" y="55626"/>
                  </a:lnTo>
                  <a:lnTo>
                    <a:pt x="153083" y="55626"/>
                  </a:lnTo>
                  <a:lnTo>
                    <a:pt x="153771" y="54991"/>
                  </a:lnTo>
                  <a:lnTo>
                    <a:pt x="156286" y="54991"/>
                  </a:lnTo>
                  <a:lnTo>
                    <a:pt x="155755" y="52451"/>
                  </a:lnTo>
                  <a:close/>
                </a:path>
                <a:path w="161290" h="84455">
                  <a:moveTo>
                    <a:pt x="74701" y="50927"/>
                  </a:moveTo>
                  <a:lnTo>
                    <a:pt x="62915" y="50927"/>
                  </a:lnTo>
                  <a:lnTo>
                    <a:pt x="63931" y="51308"/>
                  </a:lnTo>
                  <a:lnTo>
                    <a:pt x="66128" y="51816"/>
                  </a:lnTo>
                  <a:lnTo>
                    <a:pt x="65911" y="52578"/>
                  </a:lnTo>
                  <a:lnTo>
                    <a:pt x="65812" y="52742"/>
                  </a:lnTo>
                  <a:lnTo>
                    <a:pt x="65036" y="53212"/>
                  </a:lnTo>
                  <a:lnTo>
                    <a:pt x="63995" y="53594"/>
                  </a:lnTo>
                  <a:lnTo>
                    <a:pt x="60642" y="54610"/>
                  </a:lnTo>
                  <a:lnTo>
                    <a:pt x="64284" y="54610"/>
                  </a:lnTo>
                  <a:lnTo>
                    <a:pt x="65163" y="54228"/>
                  </a:lnTo>
                  <a:lnTo>
                    <a:pt x="67150" y="54228"/>
                  </a:lnTo>
                  <a:lnTo>
                    <a:pt x="67754" y="52705"/>
                  </a:lnTo>
                  <a:lnTo>
                    <a:pt x="67970" y="52578"/>
                  </a:lnTo>
                  <a:lnTo>
                    <a:pt x="68554" y="52069"/>
                  </a:lnTo>
                  <a:lnTo>
                    <a:pt x="69202" y="51943"/>
                  </a:lnTo>
                  <a:lnTo>
                    <a:pt x="77525" y="51943"/>
                  </a:lnTo>
                  <a:lnTo>
                    <a:pt x="76898" y="51435"/>
                  </a:lnTo>
                  <a:lnTo>
                    <a:pt x="75704" y="51181"/>
                  </a:lnTo>
                  <a:lnTo>
                    <a:pt x="74701" y="50927"/>
                  </a:lnTo>
                  <a:close/>
                </a:path>
                <a:path w="161290" h="84455">
                  <a:moveTo>
                    <a:pt x="150591" y="54102"/>
                  </a:moveTo>
                  <a:lnTo>
                    <a:pt x="144386" y="54102"/>
                  </a:lnTo>
                  <a:lnTo>
                    <a:pt x="145453" y="54356"/>
                  </a:lnTo>
                  <a:lnTo>
                    <a:pt x="147726" y="54356"/>
                  </a:lnTo>
                  <a:lnTo>
                    <a:pt x="148031" y="54228"/>
                  </a:lnTo>
                  <a:lnTo>
                    <a:pt x="150657" y="54228"/>
                  </a:lnTo>
                  <a:close/>
                </a:path>
                <a:path w="161290" h="84455">
                  <a:moveTo>
                    <a:pt x="56487" y="54092"/>
                  </a:moveTo>
                  <a:close/>
                </a:path>
                <a:path w="161290" h="84455">
                  <a:moveTo>
                    <a:pt x="69513" y="35560"/>
                  </a:moveTo>
                  <a:lnTo>
                    <a:pt x="59880" y="35560"/>
                  </a:lnTo>
                  <a:lnTo>
                    <a:pt x="62064" y="36068"/>
                  </a:lnTo>
                  <a:lnTo>
                    <a:pt x="61823" y="36195"/>
                  </a:lnTo>
                  <a:lnTo>
                    <a:pt x="58674" y="38227"/>
                  </a:lnTo>
                  <a:lnTo>
                    <a:pt x="57202" y="41148"/>
                  </a:lnTo>
                  <a:lnTo>
                    <a:pt x="57094" y="42037"/>
                  </a:lnTo>
                  <a:lnTo>
                    <a:pt x="57518" y="44577"/>
                  </a:lnTo>
                  <a:lnTo>
                    <a:pt x="56807" y="44704"/>
                  </a:lnTo>
                  <a:lnTo>
                    <a:pt x="56146" y="44958"/>
                  </a:lnTo>
                  <a:lnTo>
                    <a:pt x="54694" y="46047"/>
                  </a:lnTo>
                  <a:lnTo>
                    <a:pt x="55156" y="46228"/>
                  </a:lnTo>
                  <a:lnTo>
                    <a:pt x="54098" y="47117"/>
                  </a:lnTo>
                  <a:lnTo>
                    <a:pt x="53976" y="49276"/>
                  </a:lnTo>
                  <a:lnTo>
                    <a:pt x="56373" y="53975"/>
                  </a:lnTo>
                  <a:lnTo>
                    <a:pt x="60845" y="53212"/>
                  </a:lnTo>
                  <a:lnTo>
                    <a:pt x="61765" y="52197"/>
                  </a:lnTo>
                  <a:lnTo>
                    <a:pt x="59296" y="52197"/>
                  </a:lnTo>
                  <a:lnTo>
                    <a:pt x="58331" y="51689"/>
                  </a:lnTo>
                  <a:lnTo>
                    <a:pt x="59251" y="51053"/>
                  </a:lnTo>
                  <a:lnTo>
                    <a:pt x="57645" y="51053"/>
                  </a:lnTo>
                  <a:lnTo>
                    <a:pt x="56476" y="49911"/>
                  </a:lnTo>
                  <a:lnTo>
                    <a:pt x="56027" y="47879"/>
                  </a:lnTo>
                  <a:lnTo>
                    <a:pt x="56103" y="47244"/>
                  </a:lnTo>
                  <a:lnTo>
                    <a:pt x="57061" y="45720"/>
                  </a:lnTo>
                  <a:lnTo>
                    <a:pt x="67097" y="45720"/>
                  </a:lnTo>
                  <a:lnTo>
                    <a:pt x="66849" y="45466"/>
                  </a:lnTo>
                  <a:lnTo>
                    <a:pt x="66941" y="45085"/>
                  </a:lnTo>
                  <a:lnTo>
                    <a:pt x="67252" y="44704"/>
                  </a:lnTo>
                  <a:lnTo>
                    <a:pt x="60248" y="44704"/>
                  </a:lnTo>
                  <a:lnTo>
                    <a:pt x="59639" y="44577"/>
                  </a:lnTo>
                  <a:lnTo>
                    <a:pt x="59147" y="42545"/>
                  </a:lnTo>
                  <a:lnTo>
                    <a:pt x="59246" y="41656"/>
                  </a:lnTo>
                  <a:lnTo>
                    <a:pt x="60248" y="38989"/>
                  </a:lnTo>
                  <a:lnTo>
                    <a:pt x="62331" y="38227"/>
                  </a:lnTo>
                  <a:lnTo>
                    <a:pt x="63119" y="37719"/>
                  </a:lnTo>
                  <a:lnTo>
                    <a:pt x="64579" y="36957"/>
                  </a:lnTo>
                  <a:lnTo>
                    <a:pt x="71619" y="36957"/>
                  </a:lnTo>
                  <a:lnTo>
                    <a:pt x="70065" y="36703"/>
                  </a:lnTo>
                  <a:lnTo>
                    <a:pt x="67297" y="35941"/>
                  </a:lnTo>
                  <a:lnTo>
                    <a:pt x="68694" y="35687"/>
                  </a:lnTo>
                  <a:lnTo>
                    <a:pt x="69513" y="35560"/>
                  </a:lnTo>
                  <a:close/>
                </a:path>
                <a:path w="161290" h="84455">
                  <a:moveTo>
                    <a:pt x="81508" y="44958"/>
                  </a:moveTo>
                  <a:lnTo>
                    <a:pt x="78092" y="46482"/>
                  </a:lnTo>
                  <a:lnTo>
                    <a:pt x="74904" y="48006"/>
                  </a:lnTo>
                  <a:lnTo>
                    <a:pt x="74485" y="48768"/>
                  </a:lnTo>
                  <a:lnTo>
                    <a:pt x="88023" y="52069"/>
                  </a:lnTo>
                  <a:lnTo>
                    <a:pt x="86969" y="52451"/>
                  </a:lnTo>
                  <a:lnTo>
                    <a:pt x="87312" y="53721"/>
                  </a:lnTo>
                  <a:lnTo>
                    <a:pt x="89382" y="52959"/>
                  </a:lnTo>
                  <a:lnTo>
                    <a:pt x="91482" y="52959"/>
                  </a:lnTo>
                  <a:lnTo>
                    <a:pt x="91440" y="52069"/>
                  </a:lnTo>
                  <a:lnTo>
                    <a:pt x="91732" y="51816"/>
                  </a:lnTo>
                  <a:lnTo>
                    <a:pt x="91859" y="51435"/>
                  </a:lnTo>
                  <a:lnTo>
                    <a:pt x="91376" y="51181"/>
                  </a:lnTo>
                  <a:lnTo>
                    <a:pt x="91289" y="50673"/>
                  </a:lnTo>
                  <a:lnTo>
                    <a:pt x="89154" y="50673"/>
                  </a:lnTo>
                  <a:lnTo>
                    <a:pt x="86106" y="50165"/>
                  </a:lnTo>
                  <a:lnTo>
                    <a:pt x="82816" y="49784"/>
                  </a:lnTo>
                  <a:lnTo>
                    <a:pt x="79324" y="48133"/>
                  </a:lnTo>
                  <a:lnTo>
                    <a:pt x="80365" y="47625"/>
                  </a:lnTo>
                  <a:lnTo>
                    <a:pt x="84975" y="47625"/>
                  </a:lnTo>
                  <a:lnTo>
                    <a:pt x="86652" y="47117"/>
                  </a:lnTo>
                  <a:lnTo>
                    <a:pt x="91731" y="47117"/>
                  </a:lnTo>
                  <a:lnTo>
                    <a:pt x="88722" y="45466"/>
                  </a:lnTo>
                  <a:lnTo>
                    <a:pt x="89821" y="45212"/>
                  </a:lnTo>
                  <a:lnTo>
                    <a:pt x="84645" y="45212"/>
                  </a:lnTo>
                  <a:lnTo>
                    <a:pt x="81508" y="44958"/>
                  </a:lnTo>
                  <a:close/>
                </a:path>
                <a:path w="161290" h="84455">
                  <a:moveTo>
                    <a:pt x="97510" y="49149"/>
                  </a:moveTo>
                  <a:lnTo>
                    <a:pt x="96258" y="49784"/>
                  </a:lnTo>
                  <a:lnTo>
                    <a:pt x="96172" y="49911"/>
                  </a:lnTo>
                  <a:lnTo>
                    <a:pt x="99437" y="52197"/>
                  </a:lnTo>
                  <a:lnTo>
                    <a:pt x="99551" y="52451"/>
                  </a:lnTo>
                  <a:lnTo>
                    <a:pt x="99483" y="52578"/>
                  </a:lnTo>
                  <a:lnTo>
                    <a:pt x="99400" y="52832"/>
                  </a:lnTo>
                  <a:lnTo>
                    <a:pt x="100393" y="53594"/>
                  </a:lnTo>
                  <a:lnTo>
                    <a:pt x="102043" y="52804"/>
                  </a:lnTo>
                  <a:lnTo>
                    <a:pt x="97510" y="49149"/>
                  </a:lnTo>
                  <a:close/>
                </a:path>
                <a:path w="161290" h="84455">
                  <a:moveTo>
                    <a:pt x="111480" y="51943"/>
                  </a:moveTo>
                  <a:lnTo>
                    <a:pt x="108839" y="52578"/>
                  </a:lnTo>
                  <a:lnTo>
                    <a:pt x="106438" y="53467"/>
                  </a:lnTo>
                  <a:lnTo>
                    <a:pt x="115698" y="53467"/>
                  </a:lnTo>
                  <a:lnTo>
                    <a:pt x="117738" y="52959"/>
                  </a:lnTo>
                  <a:lnTo>
                    <a:pt x="113880" y="52959"/>
                  </a:lnTo>
                  <a:lnTo>
                    <a:pt x="111480" y="51943"/>
                  </a:lnTo>
                  <a:close/>
                </a:path>
                <a:path w="161290" h="84455">
                  <a:moveTo>
                    <a:pt x="22440" y="52578"/>
                  </a:moveTo>
                  <a:lnTo>
                    <a:pt x="21120" y="53340"/>
                  </a:lnTo>
                  <a:lnTo>
                    <a:pt x="23972" y="53340"/>
                  </a:lnTo>
                  <a:lnTo>
                    <a:pt x="22440" y="52578"/>
                  </a:lnTo>
                  <a:close/>
                </a:path>
                <a:path w="161290" h="84455">
                  <a:moveTo>
                    <a:pt x="102824" y="53115"/>
                  </a:moveTo>
                  <a:lnTo>
                    <a:pt x="103339" y="53212"/>
                  </a:lnTo>
                  <a:lnTo>
                    <a:pt x="102824" y="53115"/>
                  </a:lnTo>
                  <a:close/>
                </a:path>
                <a:path w="161290" h="84455">
                  <a:moveTo>
                    <a:pt x="102837" y="53086"/>
                  </a:moveTo>
                  <a:lnTo>
                    <a:pt x="102666" y="53086"/>
                  </a:lnTo>
                  <a:lnTo>
                    <a:pt x="102824" y="53115"/>
                  </a:lnTo>
                  <a:close/>
                </a:path>
                <a:path w="161290" h="84455">
                  <a:moveTo>
                    <a:pt x="103215" y="52242"/>
                  </a:moveTo>
                  <a:lnTo>
                    <a:pt x="102250" y="52705"/>
                  </a:lnTo>
                  <a:lnTo>
                    <a:pt x="102640" y="53104"/>
                  </a:lnTo>
                  <a:lnTo>
                    <a:pt x="102837" y="53086"/>
                  </a:lnTo>
                  <a:lnTo>
                    <a:pt x="103215" y="52242"/>
                  </a:lnTo>
                  <a:close/>
                </a:path>
                <a:path w="161290" h="84455">
                  <a:moveTo>
                    <a:pt x="32896" y="50546"/>
                  </a:moveTo>
                  <a:lnTo>
                    <a:pt x="29476" y="50546"/>
                  </a:lnTo>
                  <a:lnTo>
                    <a:pt x="28803" y="51562"/>
                  </a:lnTo>
                  <a:lnTo>
                    <a:pt x="27508" y="52959"/>
                  </a:lnTo>
                  <a:lnTo>
                    <a:pt x="29464" y="53086"/>
                  </a:lnTo>
                  <a:lnTo>
                    <a:pt x="30810" y="51562"/>
                  </a:lnTo>
                  <a:lnTo>
                    <a:pt x="31115" y="50927"/>
                  </a:lnTo>
                  <a:lnTo>
                    <a:pt x="33098" y="50927"/>
                  </a:lnTo>
                  <a:lnTo>
                    <a:pt x="32896" y="50546"/>
                  </a:lnTo>
                  <a:close/>
                </a:path>
                <a:path w="161290" h="84455">
                  <a:moveTo>
                    <a:pt x="119138" y="49276"/>
                  </a:moveTo>
                  <a:lnTo>
                    <a:pt x="115760" y="49276"/>
                  </a:lnTo>
                  <a:lnTo>
                    <a:pt x="116205" y="50165"/>
                  </a:lnTo>
                  <a:lnTo>
                    <a:pt x="116332" y="51308"/>
                  </a:lnTo>
                  <a:lnTo>
                    <a:pt x="116205" y="51943"/>
                  </a:lnTo>
                  <a:lnTo>
                    <a:pt x="113880" y="52959"/>
                  </a:lnTo>
                  <a:lnTo>
                    <a:pt x="117738" y="52959"/>
                  </a:lnTo>
                  <a:lnTo>
                    <a:pt x="118757" y="52705"/>
                  </a:lnTo>
                  <a:lnTo>
                    <a:pt x="120549" y="51146"/>
                  </a:lnTo>
                  <a:lnTo>
                    <a:pt x="120129" y="51053"/>
                  </a:lnTo>
                  <a:lnTo>
                    <a:pt x="120515" y="50800"/>
                  </a:lnTo>
                  <a:lnTo>
                    <a:pt x="119138" y="49276"/>
                  </a:lnTo>
                  <a:close/>
                </a:path>
                <a:path w="161290" h="84455">
                  <a:moveTo>
                    <a:pt x="96103" y="49862"/>
                  </a:moveTo>
                  <a:lnTo>
                    <a:pt x="95758" y="50038"/>
                  </a:lnTo>
                  <a:lnTo>
                    <a:pt x="99363" y="52804"/>
                  </a:lnTo>
                  <a:lnTo>
                    <a:pt x="99551" y="52451"/>
                  </a:lnTo>
                  <a:lnTo>
                    <a:pt x="99437" y="52197"/>
                  </a:lnTo>
                  <a:lnTo>
                    <a:pt x="96103" y="49862"/>
                  </a:lnTo>
                  <a:close/>
                </a:path>
                <a:path w="161290" h="84455">
                  <a:moveTo>
                    <a:pt x="111558" y="44196"/>
                  </a:moveTo>
                  <a:lnTo>
                    <a:pt x="102565" y="44196"/>
                  </a:lnTo>
                  <a:lnTo>
                    <a:pt x="104406" y="44323"/>
                  </a:lnTo>
                  <a:lnTo>
                    <a:pt x="104950" y="46863"/>
                  </a:lnTo>
                  <a:lnTo>
                    <a:pt x="105055" y="48133"/>
                  </a:lnTo>
                  <a:lnTo>
                    <a:pt x="103215" y="52242"/>
                  </a:lnTo>
                  <a:lnTo>
                    <a:pt x="107289" y="50292"/>
                  </a:lnTo>
                  <a:lnTo>
                    <a:pt x="106603" y="44577"/>
                  </a:lnTo>
                  <a:lnTo>
                    <a:pt x="112121" y="44577"/>
                  </a:lnTo>
                  <a:lnTo>
                    <a:pt x="111558" y="44196"/>
                  </a:lnTo>
                  <a:close/>
                </a:path>
                <a:path w="161290" h="84455">
                  <a:moveTo>
                    <a:pt x="64414" y="49911"/>
                  </a:moveTo>
                  <a:lnTo>
                    <a:pt x="61125" y="49911"/>
                  </a:lnTo>
                  <a:lnTo>
                    <a:pt x="61696" y="50292"/>
                  </a:lnTo>
                  <a:lnTo>
                    <a:pt x="61518" y="50419"/>
                  </a:lnTo>
                  <a:lnTo>
                    <a:pt x="60477" y="52069"/>
                  </a:lnTo>
                  <a:lnTo>
                    <a:pt x="59296" y="52197"/>
                  </a:lnTo>
                  <a:lnTo>
                    <a:pt x="61765" y="52197"/>
                  </a:lnTo>
                  <a:lnTo>
                    <a:pt x="62915" y="50927"/>
                  </a:lnTo>
                  <a:lnTo>
                    <a:pt x="74701" y="50927"/>
                  </a:lnTo>
                  <a:lnTo>
                    <a:pt x="73698" y="50673"/>
                  </a:lnTo>
                  <a:lnTo>
                    <a:pt x="69773" y="50673"/>
                  </a:lnTo>
                  <a:lnTo>
                    <a:pt x="69329" y="50546"/>
                  </a:lnTo>
                  <a:lnTo>
                    <a:pt x="69392" y="50292"/>
                  </a:lnTo>
                  <a:lnTo>
                    <a:pt x="66370" y="50292"/>
                  </a:lnTo>
                  <a:lnTo>
                    <a:pt x="65824" y="50165"/>
                  </a:lnTo>
                  <a:lnTo>
                    <a:pt x="65544" y="50038"/>
                  </a:lnTo>
                  <a:lnTo>
                    <a:pt x="64414" y="49911"/>
                  </a:lnTo>
                  <a:close/>
                </a:path>
                <a:path w="161290" h="84455">
                  <a:moveTo>
                    <a:pt x="36398" y="51562"/>
                  </a:moveTo>
                  <a:lnTo>
                    <a:pt x="34404" y="51562"/>
                  </a:lnTo>
                  <a:lnTo>
                    <a:pt x="33858" y="52069"/>
                  </a:lnTo>
                  <a:lnTo>
                    <a:pt x="35814" y="52069"/>
                  </a:lnTo>
                  <a:lnTo>
                    <a:pt x="36398" y="51562"/>
                  </a:lnTo>
                  <a:close/>
                </a:path>
                <a:path w="161290" h="84455">
                  <a:moveTo>
                    <a:pt x="44069" y="51435"/>
                  </a:moveTo>
                  <a:lnTo>
                    <a:pt x="42659" y="51689"/>
                  </a:lnTo>
                  <a:lnTo>
                    <a:pt x="42189" y="51943"/>
                  </a:lnTo>
                  <a:lnTo>
                    <a:pt x="43815" y="51943"/>
                  </a:lnTo>
                  <a:lnTo>
                    <a:pt x="44069" y="51435"/>
                  </a:lnTo>
                  <a:close/>
                </a:path>
                <a:path w="161290" h="84455">
                  <a:moveTo>
                    <a:pt x="112121" y="44577"/>
                  </a:moveTo>
                  <a:lnTo>
                    <a:pt x="106603" y="44577"/>
                  </a:lnTo>
                  <a:lnTo>
                    <a:pt x="108153" y="44831"/>
                  </a:lnTo>
                  <a:lnTo>
                    <a:pt x="109626" y="45212"/>
                  </a:lnTo>
                  <a:lnTo>
                    <a:pt x="110782" y="45974"/>
                  </a:lnTo>
                  <a:lnTo>
                    <a:pt x="112090" y="46228"/>
                  </a:lnTo>
                  <a:lnTo>
                    <a:pt x="113715" y="46990"/>
                  </a:lnTo>
                  <a:lnTo>
                    <a:pt x="114575" y="47879"/>
                  </a:lnTo>
                  <a:lnTo>
                    <a:pt x="114695" y="48260"/>
                  </a:lnTo>
                  <a:lnTo>
                    <a:pt x="114071" y="48895"/>
                  </a:lnTo>
                  <a:lnTo>
                    <a:pt x="113385" y="49784"/>
                  </a:lnTo>
                  <a:lnTo>
                    <a:pt x="112331" y="51816"/>
                  </a:lnTo>
                  <a:lnTo>
                    <a:pt x="114338" y="51562"/>
                  </a:lnTo>
                  <a:lnTo>
                    <a:pt x="115023" y="50292"/>
                  </a:lnTo>
                  <a:lnTo>
                    <a:pt x="115760" y="49276"/>
                  </a:lnTo>
                  <a:lnTo>
                    <a:pt x="119138" y="49276"/>
                  </a:lnTo>
                  <a:lnTo>
                    <a:pt x="117475" y="47625"/>
                  </a:lnTo>
                  <a:lnTo>
                    <a:pt x="118699" y="46736"/>
                  </a:lnTo>
                  <a:lnTo>
                    <a:pt x="116459" y="46736"/>
                  </a:lnTo>
                  <a:lnTo>
                    <a:pt x="114914" y="45466"/>
                  </a:lnTo>
                  <a:lnTo>
                    <a:pt x="113436" y="45466"/>
                  </a:lnTo>
                  <a:lnTo>
                    <a:pt x="112121" y="44577"/>
                  </a:lnTo>
                  <a:close/>
                </a:path>
                <a:path w="161290" h="84455">
                  <a:moveTo>
                    <a:pt x="148522" y="51562"/>
                  </a:moveTo>
                  <a:lnTo>
                    <a:pt x="144868" y="51562"/>
                  </a:lnTo>
                  <a:lnTo>
                    <a:pt x="145453" y="51689"/>
                  </a:lnTo>
                  <a:lnTo>
                    <a:pt x="148704" y="51689"/>
                  </a:lnTo>
                  <a:lnTo>
                    <a:pt x="148522" y="51562"/>
                  </a:lnTo>
                  <a:close/>
                </a:path>
                <a:path w="161290" h="84455">
                  <a:moveTo>
                    <a:pt x="151017" y="44069"/>
                  </a:moveTo>
                  <a:lnTo>
                    <a:pt x="147701" y="44069"/>
                  </a:lnTo>
                  <a:lnTo>
                    <a:pt x="148145" y="44323"/>
                  </a:lnTo>
                  <a:lnTo>
                    <a:pt x="150406" y="45974"/>
                  </a:lnTo>
                  <a:lnTo>
                    <a:pt x="151886" y="48036"/>
                  </a:lnTo>
                  <a:lnTo>
                    <a:pt x="152003" y="48260"/>
                  </a:lnTo>
                  <a:lnTo>
                    <a:pt x="152869" y="50546"/>
                  </a:lnTo>
                  <a:lnTo>
                    <a:pt x="151574" y="51181"/>
                  </a:lnTo>
                  <a:lnTo>
                    <a:pt x="150177" y="51562"/>
                  </a:lnTo>
                  <a:lnTo>
                    <a:pt x="148704" y="51689"/>
                  </a:lnTo>
                  <a:lnTo>
                    <a:pt x="155905" y="51689"/>
                  </a:lnTo>
                  <a:lnTo>
                    <a:pt x="156016" y="51308"/>
                  </a:lnTo>
                  <a:lnTo>
                    <a:pt x="156222" y="50292"/>
                  </a:lnTo>
                  <a:lnTo>
                    <a:pt x="157873" y="48641"/>
                  </a:lnTo>
                  <a:lnTo>
                    <a:pt x="158326" y="48006"/>
                  </a:lnTo>
                  <a:lnTo>
                    <a:pt x="154190" y="48006"/>
                  </a:lnTo>
                  <a:lnTo>
                    <a:pt x="152781" y="45593"/>
                  </a:lnTo>
                  <a:lnTo>
                    <a:pt x="151017" y="44069"/>
                  </a:lnTo>
                  <a:close/>
                </a:path>
                <a:path w="161290" h="84455">
                  <a:moveTo>
                    <a:pt x="123990" y="48514"/>
                  </a:moveTo>
                  <a:lnTo>
                    <a:pt x="120708" y="50673"/>
                  </a:lnTo>
                  <a:lnTo>
                    <a:pt x="120802" y="50927"/>
                  </a:lnTo>
                  <a:lnTo>
                    <a:pt x="120549" y="51146"/>
                  </a:lnTo>
                  <a:lnTo>
                    <a:pt x="121856" y="51435"/>
                  </a:lnTo>
                  <a:lnTo>
                    <a:pt x="123621" y="50292"/>
                  </a:lnTo>
                  <a:lnTo>
                    <a:pt x="128629" y="50292"/>
                  </a:lnTo>
                  <a:lnTo>
                    <a:pt x="127139" y="48768"/>
                  </a:lnTo>
                  <a:lnTo>
                    <a:pt x="123990" y="48514"/>
                  </a:lnTo>
                  <a:close/>
                </a:path>
                <a:path w="161290" h="84455">
                  <a:moveTo>
                    <a:pt x="139848" y="48577"/>
                  </a:moveTo>
                  <a:lnTo>
                    <a:pt x="139217" y="49911"/>
                  </a:lnTo>
                  <a:lnTo>
                    <a:pt x="138010" y="49911"/>
                  </a:lnTo>
                  <a:lnTo>
                    <a:pt x="141465" y="50673"/>
                  </a:lnTo>
                  <a:lnTo>
                    <a:pt x="142405" y="50927"/>
                  </a:lnTo>
                  <a:lnTo>
                    <a:pt x="143370" y="51053"/>
                  </a:lnTo>
                  <a:lnTo>
                    <a:pt x="143192" y="51308"/>
                  </a:lnTo>
                  <a:lnTo>
                    <a:pt x="143129" y="51435"/>
                  </a:lnTo>
                  <a:lnTo>
                    <a:pt x="148340" y="51435"/>
                  </a:lnTo>
                  <a:lnTo>
                    <a:pt x="147535" y="50800"/>
                  </a:lnTo>
                  <a:lnTo>
                    <a:pt x="144145" y="49276"/>
                  </a:lnTo>
                  <a:lnTo>
                    <a:pt x="139848" y="48577"/>
                  </a:lnTo>
                  <a:close/>
                </a:path>
                <a:path w="161290" h="84455">
                  <a:moveTo>
                    <a:pt x="22275" y="44196"/>
                  </a:moveTo>
                  <a:lnTo>
                    <a:pt x="20066" y="44196"/>
                  </a:lnTo>
                  <a:lnTo>
                    <a:pt x="20204" y="44958"/>
                  </a:lnTo>
                  <a:lnTo>
                    <a:pt x="21526" y="49530"/>
                  </a:lnTo>
                  <a:lnTo>
                    <a:pt x="25692" y="51181"/>
                  </a:lnTo>
                  <a:lnTo>
                    <a:pt x="29476" y="50546"/>
                  </a:lnTo>
                  <a:lnTo>
                    <a:pt x="32896" y="50546"/>
                  </a:lnTo>
                  <a:lnTo>
                    <a:pt x="32677" y="50038"/>
                  </a:lnTo>
                  <a:lnTo>
                    <a:pt x="24866" y="50038"/>
                  </a:lnTo>
                  <a:lnTo>
                    <a:pt x="22882" y="48577"/>
                  </a:lnTo>
                  <a:lnTo>
                    <a:pt x="22765" y="48260"/>
                  </a:lnTo>
                  <a:lnTo>
                    <a:pt x="22275" y="44196"/>
                  </a:lnTo>
                  <a:close/>
                </a:path>
                <a:path w="161290" h="84455">
                  <a:moveTo>
                    <a:pt x="120611" y="50737"/>
                  </a:moveTo>
                  <a:lnTo>
                    <a:pt x="120129" y="51053"/>
                  </a:lnTo>
                  <a:lnTo>
                    <a:pt x="120549" y="51146"/>
                  </a:lnTo>
                  <a:lnTo>
                    <a:pt x="120802" y="50927"/>
                  </a:lnTo>
                  <a:lnTo>
                    <a:pt x="120611" y="50737"/>
                  </a:lnTo>
                  <a:close/>
                </a:path>
                <a:path w="161290" h="84455">
                  <a:moveTo>
                    <a:pt x="67097" y="45720"/>
                  </a:moveTo>
                  <a:lnTo>
                    <a:pt x="57785" y="45720"/>
                  </a:lnTo>
                  <a:lnTo>
                    <a:pt x="58134" y="46736"/>
                  </a:lnTo>
                  <a:lnTo>
                    <a:pt x="58915" y="48133"/>
                  </a:lnTo>
                  <a:lnTo>
                    <a:pt x="60185" y="49276"/>
                  </a:lnTo>
                  <a:lnTo>
                    <a:pt x="60452" y="49403"/>
                  </a:lnTo>
                  <a:lnTo>
                    <a:pt x="59499" y="50038"/>
                  </a:lnTo>
                  <a:lnTo>
                    <a:pt x="57645" y="51053"/>
                  </a:lnTo>
                  <a:lnTo>
                    <a:pt x="59251" y="51053"/>
                  </a:lnTo>
                  <a:lnTo>
                    <a:pt x="60109" y="50546"/>
                  </a:lnTo>
                  <a:lnTo>
                    <a:pt x="61125" y="49911"/>
                  </a:lnTo>
                  <a:lnTo>
                    <a:pt x="64414" y="49911"/>
                  </a:lnTo>
                  <a:lnTo>
                    <a:pt x="63461" y="49530"/>
                  </a:lnTo>
                  <a:lnTo>
                    <a:pt x="62636" y="48895"/>
                  </a:lnTo>
                  <a:lnTo>
                    <a:pt x="63353" y="48387"/>
                  </a:lnTo>
                  <a:lnTo>
                    <a:pt x="62026" y="48387"/>
                  </a:lnTo>
                  <a:lnTo>
                    <a:pt x="61379" y="47879"/>
                  </a:lnTo>
                  <a:lnTo>
                    <a:pt x="60820" y="47117"/>
                  </a:lnTo>
                  <a:lnTo>
                    <a:pt x="60426" y="46228"/>
                  </a:lnTo>
                  <a:lnTo>
                    <a:pt x="60312" y="46101"/>
                  </a:lnTo>
                  <a:lnTo>
                    <a:pt x="60147" y="45847"/>
                  </a:lnTo>
                  <a:lnTo>
                    <a:pt x="67221" y="45847"/>
                  </a:lnTo>
                  <a:lnTo>
                    <a:pt x="67097" y="45720"/>
                  </a:lnTo>
                  <a:close/>
                </a:path>
                <a:path w="161290" h="84455">
                  <a:moveTo>
                    <a:pt x="134797" y="50800"/>
                  </a:moveTo>
                  <a:lnTo>
                    <a:pt x="132321" y="50800"/>
                  </a:lnTo>
                  <a:lnTo>
                    <a:pt x="129374" y="51053"/>
                  </a:lnTo>
                  <a:lnTo>
                    <a:pt x="134350" y="51053"/>
                  </a:lnTo>
                  <a:lnTo>
                    <a:pt x="134797" y="50800"/>
                  </a:lnTo>
                  <a:close/>
                </a:path>
                <a:path w="161290" h="84455">
                  <a:moveTo>
                    <a:pt x="71704" y="50165"/>
                  </a:moveTo>
                  <a:lnTo>
                    <a:pt x="69392" y="50165"/>
                  </a:lnTo>
                  <a:lnTo>
                    <a:pt x="69659" y="50419"/>
                  </a:lnTo>
                  <a:lnTo>
                    <a:pt x="69773" y="50673"/>
                  </a:lnTo>
                  <a:lnTo>
                    <a:pt x="71945" y="50673"/>
                  </a:lnTo>
                  <a:lnTo>
                    <a:pt x="71704" y="50165"/>
                  </a:lnTo>
                  <a:close/>
                </a:path>
                <a:path w="161290" h="84455">
                  <a:moveTo>
                    <a:pt x="91731" y="47117"/>
                  </a:moveTo>
                  <a:lnTo>
                    <a:pt x="86652" y="47117"/>
                  </a:lnTo>
                  <a:lnTo>
                    <a:pt x="88455" y="48006"/>
                  </a:lnTo>
                  <a:lnTo>
                    <a:pt x="89154" y="50673"/>
                  </a:lnTo>
                  <a:lnTo>
                    <a:pt x="91289" y="50673"/>
                  </a:lnTo>
                  <a:lnTo>
                    <a:pt x="91182" y="50165"/>
                  </a:lnTo>
                  <a:lnTo>
                    <a:pt x="90935" y="49403"/>
                  </a:lnTo>
                  <a:lnTo>
                    <a:pt x="90809" y="49149"/>
                  </a:lnTo>
                  <a:lnTo>
                    <a:pt x="90385" y="48514"/>
                  </a:lnTo>
                  <a:lnTo>
                    <a:pt x="94177" y="48514"/>
                  </a:lnTo>
                  <a:lnTo>
                    <a:pt x="93814" y="48260"/>
                  </a:lnTo>
                  <a:lnTo>
                    <a:pt x="91731" y="47117"/>
                  </a:lnTo>
                  <a:close/>
                </a:path>
                <a:path w="161290" h="84455">
                  <a:moveTo>
                    <a:pt x="26516" y="38100"/>
                  </a:moveTo>
                  <a:lnTo>
                    <a:pt x="20294" y="38100"/>
                  </a:lnTo>
                  <a:lnTo>
                    <a:pt x="20135" y="38608"/>
                  </a:lnTo>
                  <a:lnTo>
                    <a:pt x="20027" y="43815"/>
                  </a:lnTo>
                  <a:lnTo>
                    <a:pt x="19405" y="43815"/>
                  </a:lnTo>
                  <a:lnTo>
                    <a:pt x="15824" y="45212"/>
                  </a:lnTo>
                  <a:lnTo>
                    <a:pt x="14537" y="47625"/>
                  </a:lnTo>
                  <a:lnTo>
                    <a:pt x="14430" y="48387"/>
                  </a:lnTo>
                  <a:lnTo>
                    <a:pt x="14554" y="50546"/>
                  </a:lnTo>
                  <a:lnTo>
                    <a:pt x="16442" y="50546"/>
                  </a:lnTo>
                  <a:lnTo>
                    <a:pt x="15997" y="48641"/>
                  </a:lnTo>
                  <a:lnTo>
                    <a:pt x="16110" y="47879"/>
                  </a:lnTo>
                  <a:lnTo>
                    <a:pt x="16929" y="45466"/>
                  </a:lnTo>
                  <a:lnTo>
                    <a:pt x="19913" y="44323"/>
                  </a:lnTo>
                  <a:lnTo>
                    <a:pt x="20066" y="44196"/>
                  </a:lnTo>
                  <a:lnTo>
                    <a:pt x="22275" y="44196"/>
                  </a:lnTo>
                  <a:lnTo>
                    <a:pt x="22029" y="42164"/>
                  </a:lnTo>
                  <a:lnTo>
                    <a:pt x="22126" y="41402"/>
                  </a:lnTo>
                  <a:lnTo>
                    <a:pt x="22507" y="40386"/>
                  </a:lnTo>
                  <a:lnTo>
                    <a:pt x="22606" y="38862"/>
                  </a:lnTo>
                  <a:lnTo>
                    <a:pt x="27343" y="38862"/>
                  </a:lnTo>
                  <a:lnTo>
                    <a:pt x="26788" y="38265"/>
                  </a:lnTo>
                  <a:lnTo>
                    <a:pt x="26516" y="38100"/>
                  </a:lnTo>
                  <a:close/>
                </a:path>
                <a:path w="161290" h="84455">
                  <a:moveTo>
                    <a:pt x="44043" y="50419"/>
                  </a:moveTo>
                  <a:lnTo>
                    <a:pt x="43141" y="50419"/>
                  </a:lnTo>
                  <a:lnTo>
                    <a:pt x="43510" y="50546"/>
                  </a:lnTo>
                  <a:lnTo>
                    <a:pt x="44043" y="50419"/>
                  </a:lnTo>
                  <a:close/>
                </a:path>
                <a:path w="161290" h="84455">
                  <a:moveTo>
                    <a:pt x="69049" y="47371"/>
                  </a:moveTo>
                  <a:lnTo>
                    <a:pt x="64744" y="47371"/>
                  </a:lnTo>
                  <a:lnTo>
                    <a:pt x="65303" y="47625"/>
                  </a:lnTo>
                  <a:lnTo>
                    <a:pt x="65824" y="48006"/>
                  </a:lnTo>
                  <a:lnTo>
                    <a:pt x="66257" y="48487"/>
                  </a:lnTo>
                  <a:lnTo>
                    <a:pt x="66370" y="50292"/>
                  </a:lnTo>
                  <a:lnTo>
                    <a:pt x="69392" y="50292"/>
                  </a:lnTo>
                  <a:lnTo>
                    <a:pt x="71704" y="50165"/>
                  </a:lnTo>
                  <a:lnTo>
                    <a:pt x="71221" y="49149"/>
                  </a:lnTo>
                  <a:lnTo>
                    <a:pt x="70129" y="48006"/>
                  </a:lnTo>
                  <a:lnTo>
                    <a:pt x="69049" y="47371"/>
                  </a:lnTo>
                  <a:close/>
                </a:path>
                <a:path w="161290" h="84455">
                  <a:moveTo>
                    <a:pt x="27343" y="38862"/>
                  </a:moveTo>
                  <a:lnTo>
                    <a:pt x="22606" y="38862"/>
                  </a:lnTo>
                  <a:lnTo>
                    <a:pt x="25704" y="40132"/>
                  </a:lnTo>
                  <a:lnTo>
                    <a:pt x="28879" y="42291"/>
                  </a:lnTo>
                  <a:lnTo>
                    <a:pt x="29913" y="44577"/>
                  </a:lnTo>
                  <a:lnTo>
                    <a:pt x="30024" y="45212"/>
                  </a:lnTo>
                  <a:lnTo>
                    <a:pt x="29903" y="47498"/>
                  </a:lnTo>
                  <a:lnTo>
                    <a:pt x="30200" y="48641"/>
                  </a:lnTo>
                  <a:lnTo>
                    <a:pt x="29883" y="48641"/>
                  </a:lnTo>
                  <a:lnTo>
                    <a:pt x="24866" y="50038"/>
                  </a:lnTo>
                  <a:lnTo>
                    <a:pt x="32677" y="50038"/>
                  </a:lnTo>
                  <a:lnTo>
                    <a:pt x="32473" y="49530"/>
                  </a:lnTo>
                  <a:lnTo>
                    <a:pt x="34721" y="48260"/>
                  </a:lnTo>
                  <a:lnTo>
                    <a:pt x="34995" y="47879"/>
                  </a:lnTo>
                  <a:lnTo>
                    <a:pt x="32131" y="47879"/>
                  </a:lnTo>
                  <a:lnTo>
                    <a:pt x="32242" y="46990"/>
                  </a:lnTo>
                  <a:lnTo>
                    <a:pt x="32121" y="45593"/>
                  </a:lnTo>
                  <a:lnTo>
                    <a:pt x="32000" y="45085"/>
                  </a:lnTo>
                  <a:lnTo>
                    <a:pt x="32103" y="43942"/>
                  </a:lnTo>
                  <a:lnTo>
                    <a:pt x="32321" y="43180"/>
                  </a:lnTo>
                  <a:lnTo>
                    <a:pt x="32600" y="42799"/>
                  </a:lnTo>
                  <a:lnTo>
                    <a:pt x="32736" y="42672"/>
                  </a:lnTo>
                  <a:lnTo>
                    <a:pt x="31115" y="42672"/>
                  </a:lnTo>
                  <a:lnTo>
                    <a:pt x="30556" y="41529"/>
                  </a:lnTo>
                  <a:lnTo>
                    <a:pt x="30011" y="40892"/>
                  </a:lnTo>
                  <a:lnTo>
                    <a:pt x="28524" y="40132"/>
                  </a:lnTo>
                  <a:lnTo>
                    <a:pt x="27343" y="38862"/>
                  </a:lnTo>
                  <a:close/>
                </a:path>
                <a:path w="161290" h="84455">
                  <a:moveTo>
                    <a:pt x="14846" y="41656"/>
                  </a:moveTo>
                  <a:lnTo>
                    <a:pt x="10922" y="41656"/>
                  </a:lnTo>
                  <a:lnTo>
                    <a:pt x="12065" y="42037"/>
                  </a:lnTo>
                  <a:lnTo>
                    <a:pt x="11502" y="43561"/>
                  </a:lnTo>
                  <a:lnTo>
                    <a:pt x="11390" y="44069"/>
                  </a:lnTo>
                  <a:lnTo>
                    <a:pt x="11264" y="46736"/>
                  </a:lnTo>
                  <a:lnTo>
                    <a:pt x="11508" y="49276"/>
                  </a:lnTo>
                  <a:lnTo>
                    <a:pt x="11620" y="49784"/>
                  </a:lnTo>
                  <a:lnTo>
                    <a:pt x="13848" y="49784"/>
                  </a:lnTo>
                  <a:lnTo>
                    <a:pt x="12906" y="48768"/>
                  </a:lnTo>
                  <a:lnTo>
                    <a:pt x="13029" y="45466"/>
                  </a:lnTo>
                  <a:lnTo>
                    <a:pt x="14325" y="41910"/>
                  </a:lnTo>
                  <a:lnTo>
                    <a:pt x="14643" y="41783"/>
                  </a:lnTo>
                  <a:lnTo>
                    <a:pt x="14846" y="41656"/>
                  </a:lnTo>
                  <a:close/>
                </a:path>
                <a:path w="161290" h="84455">
                  <a:moveTo>
                    <a:pt x="145786" y="40894"/>
                  </a:moveTo>
                  <a:lnTo>
                    <a:pt x="141922" y="40894"/>
                  </a:lnTo>
                  <a:lnTo>
                    <a:pt x="144767" y="42291"/>
                  </a:lnTo>
                  <a:lnTo>
                    <a:pt x="145920" y="42926"/>
                  </a:lnTo>
                  <a:lnTo>
                    <a:pt x="146046" y="43307"/>
                  </a:lnTo>
                  <a:lnTo>
                    <a:pt x="145415" y="44831"/>
                  </a:lnTo>
                  <a:lnTo>
                    <a:pt x="144411" y="46355"/>
                  </a:lnTo>
                  <a:lnTo>
                    <a:pt x="142455" y="48768"/>
                  </a:lnTo>
                  <a:lnTo>
                    <a:pt x="144360" y="49276"/>
                  </a:lnTo>
                  <a:lnTo>
                    <a:pt x="146050" y="47117"/>
                  </a:lnTo>
                  <a:lnTo>
                    <a:pt x="146977" y="45593"/>
                  </a:lnTo>
                  <a:lnTo>
                    <a:pt x="147701" y="44069"/>
                  </a:lnTo>
                  <a:lnTo>
                    <a:pt x="151017" y="44069"/>
                  </a:lnTo>
                  <a:lnTo>
                    <a:pt x="150723" y="43815"/>
                  </a:lnTo>
                  <a:lnTo>
                    <a:pt x="148412" y="42418"/>
                  </a:lnTo>
                  <a:lnTo>
                    <a:pt x="148704" y="41402"/>
                  </a:lnTo>
                  <a:lnTo>
                    <a:pt x="146773" y="41402"/>
                  </a:lnTo>
                  <a:lnTo>
                    <a:pt x="145786" y="40894"/>
                  </a:lnTo>
                  <a:close/>
                </a:path>
                <a:path w="161290" h="84455">
                  <a:moveTo>
                    <a:pt x="49263" y="47498"/>
                  </a:moveTo>
                  <a:lnTo>
                    <a:pt x="46482" y="47498"/>
                  </a:lnTo>
                  <a:lnTo>
                    <a:pt x="47942" y="47752"/>
                  </a:lnTo>
                  <a:lnTo>
                    <a:pt x="47014" y="48387"/>
                  </a:lnTo>
                  <a:lnTo>
                    <a:pt x="46964" y="48577"/>
                  </a:lnTo>
                  <a:lnTo>
                    <a:pt x="47307" y="48895"/>
                  </a:lnTo>
                  <a:lnTo>
                    <a:pt x="49263" y="47498"/>
                  </a:lnTo>
                  <a:close/>
                </a:path>
                <a:path w="161290" h="84455">
                  <a:moveTo>
                    <a:pt x="140104" y="48036"/>
                  </a:moveTo>
                  <a:lnTo>
                    <a:pt x="137985" y="48260"/>
                  </a:lnTo>
                  <a:lnTo>
                    <a:pt x="139848" y="48577"/>
                  </a:lnTo>
                  <a:lnTo>
                    <a:pt x="140104" y="48036"/>
                  </a:lnTo>
                  <a:close/>
                </a:path>
                <a:path w="161290" h="84455">
                  <a:moveTo>
                    <a:pt x="46482" y="47498"/>
                  </a:moveTo>
                  <a:lnTo>
                    <a:pt x="46047" y="47727"/>
                  </a:lnTo>
                  <a:lnTo>
                    <a:pt x="46867" y="48487"/>
                  </a:lnTo>
                  <a:lnTo>
                    <a:pt x="47942" y="47752"/>
                  </a:lnTo>
                  <a:lnTo>
                    <a:pt x="46482" y="47498"/>
                  </a:lnTo>
                  <a:close/>
                </a:path>
                <a:path w="161290" h="84455">
                  <a:moveTo>
                    <a:pt x="67221" y="45847"/>
                  </a:moveTo>
                  <a:lnTo>
                    <a:pt x="60147" y="45847"/>
                  </a:lnTo>
                  <a:lnTo>
                    <a:pt x="61442" y="45974"/>
                  </a:lnTo>
                  <a:lnTo>
                    <a:pt x="62738" y="46355"/>
                  </a:lnTo>
                  <a:lnTo>
                    <a:pt x="63893" y="46863"/>
                  </a:lnTo>
                  <a:lnTo>
                    <a:pt x="62490" y="48036"/>
                  </a:lnTo>
                  <a:lnTo>
                    <a:pt x="62026" y="48387"/>
                  </a:lnTo>
                  <a:lnTo>
                    <a:pt x="63353" y="48387"/>
                  </a:lnTo>
                  <a:lnTo>
                    <a:pt x="64744" y="47371"/>
                  </a:lnTo>
                  <a:lnTo>
                    <a:pt x="69049" y="47371"/>
                  </a:lnTo>
                  <a:lnTo>
                    <a:pt x="68834" y="47244"/>
                  </a:lnTo>
                  <a:lnTo>
                    <a:pt x="71818" y="46990"/>
                  </a:lnTo>
                  <a:lnTo>
                    <a:pt x="74039" y="46482"/>
                  </a:lnTo>
                  <a:lnTo>
                    <a:pt x="69659" y="46482"/>
                  </a:lnTo>
                  <a:lnTo>
                    <a:pt x="67424" y="46228"/>
                  </a:lnTo>
                  <a:lnTo>
                    <a:pt x="67221" y="45847"/>
                  </a:lnTo>
                  <a:close/>
                </a:path>
                <a:path w="161290" h="84455">
                  <a:moveTo>
                    <a:pt x="144056" y="43561"/>
                  </a:moveTo>
                  <a:lnTo>
                    <a:pt x="142163" y="43688"/>
                  </a:lnTo>
                  <a:lnTo>
                    <a:pt x="140104" y="48036"/>
                  </a:lnTo>
                  <a:lnTo>
                    <a:pt x="140398" y="48006"/>
                  </a:lnTo>
                  <a:lnTo>
                    <a:pt x="142735" y="46355"/>
                  </a:lnTo>
                  <a:lnTo>
                    <a:pt x="144056" y="43561"/>
                  </a:lnTo>
                  <a:close/>
                </a:path>
                <a:path w="161290" h="84455">
                  <a:moveTo>
                    <a:pt x="84975" y="47625"/>
                  </a:moveTo>
                  <a:lnTo>
                    <a:pt x="81622" y="47625"/>
                  </a:lnTo>
                  <a:lnTo>
                    <a:pt x="83718" y="48006"/>
                  </a:lnTo>
                  <a:lnTo>
                    <a:pt x="84975" y="47625"/>
                  </a:lnTo>
                  <a:close/>
                </a:path>
                <a:path w="161290" h="84455">
                  <a:moveTo>
                    <a:pt x="146519" y="38100"/>
                  </a:moveTo>
                  <a:lnTo>
                    <a:pt x="144043" y="38100"/>
                  </a:lnTo>
                  <a:lnTo>
                    <a:pt x="144792" y="39116"/>
                  </a:lnTo>
                  <a:lnTo>
                    <a:pt x="145846" y="39878"/>
                  </a:lnTo>
                  <a:lnTo>
                    <a:pt x="147015" y="40513"/>
                  </a:lnTo>
                  <a:lnTo>
                    <a:pt x="146773" y="41402"/>
                  </a:lnTo>
                  <a:lnTo>
                    <a:pt x="148704" y="41402"/>
                  </a:lnTo>
                  <a:lnTo>
                    <a:pt x="150456" y="42418"/>
                  </a:lnTo>
                  <a:lnTo>
                    <a:pt x="152107" y="43307"/>
                  </a:lnTo>
                  <a:lnTo>
                    <a:pt x="153708" y="46101"/>
                  </a:lnTo>
                  <a:lnTo>
                    <a:pt x="153946" y="46863"/>
                  </a:lnTo>
                  <a:lnTo>
                    <a:pt x="154072" y="47371"/>
                  </a:lnTo>
                  <a:lnTo>
                    <a:pt x="154190" y="48006"/>
                  </a:lnTo>
                  <a:lnTo>
                    <a:pt x="158326" y="48006"/>
                  </a:lnTo>
                  <a:lnTo>
                    <a:pt x="158507" y="47752"/>
                  </a:lnTo>
                  <a:lnTo>
                    <a:pt x="156286" y="47752"/>
                  </a:lnTo>
                  <a:lnTo>
                    <a:pt x="156159" y="46609"/>
                  </a:lnTo>
                  <a:lnTo>
                    <a:pt x="155848" y="45720"/>
                  </a:lnTo>
                  <a:lnTo>
                    <a:pt x="155257" y="44577"/>
                  </a:lnTo>
                  <a:lnTo>
                    <a:pt x="157120" y="43942"/>
                  </a:lnTo>
                  <a:lnTo>
                    <a:pt x="154851" y="43942"/>
                  </a:lnTo>
                  <a:lnTo>
                    <a:pt x="154208" y="43044"/>
                  </a:lnTo>
                  <a:lnTo>
                    <a:pt x="153390" y="42164"/>
                  </a:lnTo>
                  <a:lnTo>
                    <a:pt x="151470" y="40892"/>
                  </a:lnTo>
                  <a:lnTo>
                    <a:pt x="150291" y="40386"/>
                  </a:lnTo>
                  <a:lnTo>
                    <a:pt x="149148" y="39751"/>
                  </a:lnTo>
                  <a:lnTo>
                    <a:pt x="149352" y="38735"/>
                  </a:lnTo>
                  <a:lnTo>
                    <a:pt x="147396" y="38735"/>
                  </a:lnTo>
                  <a:lnTo>
                    <a:pt x="146519" y="38100"/>
                  </a:lnTo>
                  <a:close/>
                </a:path>
                <a:path w="161290" h="84455">
                  <a:moveTo>
                    <a:pt x="37562" y="42418"/>
                  </a:moveTo>
                  <a:lnTo>
                    <a:pt x="33007" y="42418"/>
                  </a:lnTo>
                  <a:lnTo>
                    <a:pt x="33921" y="42799"/>
                  </a:lnTo>
                  <a:lnTo>
                    <a:pt x="35788" y="43307"/>
                  </a:lnTo>
                  <a:lnTo>
                    <a:pt x="35394" y="45339"/>
                  </a:lnTo>
                  <a:lnTo>
                    <a:pt x="35282" y="45593"/>
                  </a:lnTo>
                  <a:lnTo>
                    <a:pt x="34417" y="46863"/>
                  </a:lnTo>
                  <a:lnTo>
                    <a:pt x="32131" y="47879"/>
                  </a:lnTo>
                  <a:lnTo>
                    <a:pt x="34995" y="47879"/>
                  </a:lnTo>
                  <a:lnTo>
                    <a:pt x="36180" y="46228"/>
                  </a:lnTo>
                  <a:lnTo>
                    <a:pt x="36291" y="46047"/>
                  </a:lnTo>
                  <a:lnTo>
                    <a:pt x="37172" y="43688"/>
                  </a:lnTo>
                  <a:lnTo>
                    <a:pt x="41424" y="43688"/>
                  </a:lnTo>
                  <a:lnTo>
                    <a:pt x="42405" y="43053"/>
                  </a:lnTo>
                  <a:lnTo>
                    <a:pt x="40271" y="42926"/>
                  </a:lnTo>
                  <a:lnTo>
                    <a:pt x="38925" y="42799"/>
                  </a:lnTo>
                  <a:lnTo>
                    <a:pt x="37528" y="42545"/>
                  </a:lnTo>
                  <a:close/>
                </a:path>
                <a:path w="161290" h="84455">
                  <a:moveTo>
                    <a:pt x="160655" y="43434"/>
                  </a:moveTo>
                  <a:lnTo>
                    <a:pt x="158661" y="43688"/>
                  </a:lnTo>
                  <a:lnTo>
                    <a:pt x="157772" y="45720"/>
                  </a:lnTo>
                  <a:lnTo>
                    <a:pt x="157073" y="46863"/>
                  </a:lnTo>
                  <a:lnTo>
                    <a:pt x="156286" y="47752"/>
                  </a:lnTo>
                  <a:lnTo>
                    <a:pt x="158507" y="47752"/>
                  </a:lnTo>
                  <a:lnTo>
                    <a:pt x="159232" y="46736"/>
                  </a:lnTo>
                  <a:lnTo>
                    <a:pt x="160655" y="43434"/>
                  </a:lnTo>
                  <a:close/>
                </a:path>
                <a:path w="161290" h="84455">
                  <a:moveTo>
                    <a:pt x="42411" y="39751"/>
                  </a:moveTo>
                  <a:lnTo>
                    <a:pt x="38341" y="39751"/>
                  </a:lnTo>
                  <a:lnTo>
                    <a:pt x="39725" y="40767"/>
                  </a:lnTo>
                  <a:lnTo>
                    <a:pt x="41059" y="41402"/>
                  </a:lnTo>
                  <a:lnTo>
                    <a:pt x="42849" y="42545"/>
                  </a:lnTo>
                  <a:lnTo>
                    <a:pt x="44602" y="43434"/>
                  </a:lnTo>
                  <a:lnTo>
                    <a:pt x="44704" y="46482"/>
                  </a:lnTo>
                  <a:lnTo>
                    <a:pt x="46047" y="47727"/>
                  </a:lnTo>
                  <a:lnTo>
                    <a:pt x="46482" y="47498"/>
                  </a:lnTo>
                  <a:lnTo>
                    <a:pt x="49263" y="47498"/>
                  </a:lnTo>
                  <a:lnTo>
                    <a:pt x="50507" y="46609"/>
                  </a:lnTo>
                  <a:lnTo>
                    <a:pt x="50825" y="46355"/>
                  </a:lnTo>
                  <a:lnTo>
                    <a:pt x="54284" y="46355"/>
                  </a:lnTo>
                  <a:lnTo>
                    <a:pt x="54694" y="46047"/>
                  </a:lnTo>
                  <a:lnTo>
                    <a:pt x="53860" y="45720"/>
                  </a:lnTo>
                  <a:lnTo>
                    <a:pt x="47942" y="45720"/>
                  </a:lnTo>
                  <a:lnTo>
                    <a:pt x="47282" y="45466"/>
                  </a:lnTo>
                  <a:lnTo>
                    <a:pt x="46710" y="44577"/>
                  </a:lnTo>
                  <a:lnTo>
                    <a:pt x="52092" y="44577"/>
                  </a:lnTo>
                  <a:lnTo>
                    <a:pt x="52324" y="44069"/>
                  </a:lnTo>
                  <a:lnTo>
                    <a:pt x="49860" y="44069"/>
                  </a:lnTo>
                  <a:lnTo>
                    <a:pt x="48666" y="43434"/>
                  </a:lnTo>
                  <a:lnTo>
                    <a:pt x="46824" y="42291"/>
                  </a:lnTo>
                  <a:lnTo>
                    <a:pt x="47030" y="41402"/>
                  </a:lnTo>
                  <a:lnTo>
                    <a:pt x="47111" y="41148"/>
                  </a:lnTo>
                  <a:lnTo>
                    <a:pt x="45008" y="41148"/>
                  </a:lnTo>
                  <a:lnTo>
                    <a:pt x="42710" y="39878"/>
                  </a:lnTo>
                  <a:lnTo>
                    <a:pt x="42411" y="39751"/>
                  </a:lnTo>
                  <a:close/>
                </a:path>
                <a:path w="161290" h="84455">
                  <a:moveTo>
                    <a:pt x="54284" y="46355"/>
                  </a:moveTo>
                  <a:lnTo>
                    <a:pt x="50825" y="46355"/>
                  </a:lnTo>
                  <a:lnTo>
                    <a:pt x="52893" y="47145"/>
                  </a:lnTo>
                  <a:lnTo>
                    <a:pt x="53644" y="47498"/>
                  </a:lnTo>
                  <a:lnTo>
                    <a:pt x="53947" y="47244"/>
                  </a:lnTo>
                  <a:lnTo>
                    <a:pt x="54066" y="47117"/>
                  </a:lnTo>
                  <a:lnTo>
                    <a:pt x="54114" y="46482"/>
                  </a:lnTo>
                  <a:lnTo>
                    <a:pt x="54284" y="46355"/>
                  </a:lnTo>
                  <a:close/>
                </a:path>
                <a:path w="161290" h="84455">
                  <a:moveTo>
                    <a:pt x="137996" y="30480"/>
                  </a:moveTo>
                  <a:lnTo>
                    <a:pt x="128244" y="30480"/>
                  </a:lnTo>
                  <a:lnTo>
                    <a:pt x="129844" y="30607"/>
                  </a:lnTo>
                  <a:lnTo>
                    <a:pt x="131622" y="32004"/>
                  </a:lnTo>
                  <a:lnTo>
                    <a:pt x="132281" y="33782"/>
                  </a:lnTo>
                  <a:lnTo>
                    <a:pt x="132389" y="34417"/>
                  </a:lnTo>
                  <a:lnTo>
                    <a:pt x="131686" y="39751"/>
                  </a:lnTo>
                  <a:lnTo>
                    <a:pt x="130949" y="39751"/>
                  </a:lnTo>
                  <a:lnTo>
                    <a:pt x="129578" y="40640"/>
                  </a:lnTo>
                  <a:lnTo>
                    <a:pt x="131559" y="41275"/>
                  </a:lnTo>
                  <a:lnTo>
                    <a:pt x="131546" y="43561"/>
                  </a:lnTo>
                  <a:lnTo>
                    <a:pt x="131800" y="45085"/>
                  </a:lnTo>
                  <a:lnTo>
                    <a:pt x="133743" y="46990"/>
                  </a:lnTo>
                  <a:lnTo>
                    <a:pt x="134556" y="47498"/>
                  </a:lnTo>
                  <a:lnTo>
                    <a:pt x="135994" y="47498"/>
                  </a:lnTo>
                  <a:lnTo>
                    <a:pt x="134057" y="46047"/>
                  </a:lnTo>
                  <a:lnTo>
                    <a:pt x="133934" y="45720"/>
                  </a:lnTo>
                  <a:lnTo>
                    <a:pt x="133527" y="41656"/>
                  </a:lnTo>
                  <a:lnTo>
                    <a:pt x="140581" y="41656"/>
                  </a:lnTo>
                  <a:lnTo>
                    <a:pt x="141922" y="40894"/>
                  </a:lnTo>
                  <a:lnTo>
                    <a:pt x="145786" y="40894"/>
                  </a:lnTo>
                  <a:lnTo>
                    <a:pt x="145540" y="40767"/>
                  </a:lnTo>
                  <a:lnTo>
                    <a:pt x="135051" y="40767"/>
                  </a:lnTo>
                  <a:lnTo>
                    <a:pt x="134531" y="40640"/>
                  </a:lnTo>
                  <a:lnTo>
                    <a:pt x="133515" y="40259"/>
                  </a:lnTo>
                  <a:lnTo>
                    <a:pt x="133634" y="38608"/>
                  </a:lnTo>
                  <a:lnTo>
                    <a:pt x="133726" y="37846"/>
                  </a:lnTo>
                  <a:lnTo>
                    <a:pt x="134500" y="35735"/>
                  </a:lnTo>
                  <a:lnTo>
                    <a:pt x="134005" y="32512"/>
                  </a:lnTo>
                  <a:lnTo>
                    <a:pt x="133616" y="31496"/>
                  </a:lnTo>
                  <a:lnTo>
                    <a:pt x="133134" y="30860"/>
                  </a:lnTo>
                  <a:lnTo>
                    <a:pt x="139373" y="30860"/>
                  </a:lnTo>
                  <a:lnTo>
                    <a:pt x="137996" y="30480"/>
                  </a:lnTo>
                  <a:close/>
                </a:path>
                <a:path w="161290" h="84455">
                  <a:moveTo>
                    <a:pt x="54694" y="46047"/>
                  </a:moveTo>
                  <a:lnTo>
                    <a:pt x="54114" y="46482"/>
                  </a:lnTo>
                  <a:lnTo>
                    <a:pt x="54064" y="47145"/>
                  </a:lnTo>
                  <a:lnTo>
                    <a:pt x="55156" y="46228"/>
                  </a:lnTo>
                  <a:lnTo>
                    <a:pt x="54694" y="46047"/>
                  </a:lnTo>
                  <a:close/>
                </a:path>
                <a:path w="161290" h="84455">
                  <a:moveTo>
                    <a:pt x="121145" y="44577"/>
                  </a:moveTo>
                  <a:lnTo>
                    <a:pt x="118579" y="45212"/>
                  </a:lnTo>
                  <a:lnTo>
                    <a:pt x="116459" y="46736"/>
                  </a:lnTo>
                  <a:lnTo>
                    <a:pt x="118699" y="46736"/>
                  </a:lnTo>
                  <a:lnTo>
                    <a:pt x="119748" y="45974"/>
                  </a:lnTo>
                  <a:lnTo>
                    <a:pt x="122516" y="45847"/>
                  </a:lnTo>
                  <a:lnTo>
                    <a:pt x="129260" y="45847"/>
                  </a:lnTo>
                  <a:lnTo>
                    <a:pt x="128003" y="45466"/>
                  </a:lnTo>
                  <a:lnTo>
                    <a:pt x="127368" y="44704"/>
                  </a:lnTo>
                  <a:lnTo>
                    <a:pt x="123939" y="44704"/>
                  </a:lnTo>
                  <a:lnTo>
                    <a:pt x="121145" y="44577"/>
                  </a:lnTo>
                  <a:close/>
                </a:path>
                <a:path w="161290" h="84455">
                  <a:moveTo>
                    <a:pt x="76640" y="43942"/>
                  </a:moveTo>
                  <a:lnTo>
                    <a:pt x="74129" y="43942"/>
                  </a:lnTo>
                  <a:lnTo>
                    <a:pt x="72758" y="45466"/>
                  </a:lnTo>
                  <a:lnTo>
                    <a:pt x="69659" y="46482"/>
                  </a:lnTo>
                  <a:lnTo>
                    <a:pt x="74039" y="46482"/>
                  </a:lnTo>
                  <a:lnTo>
                    <a:pt x="75704" y="46101"/>
                  </a:lnTo>
                  <a:lnTo>
                    <a:pt x="76640" y="43942"/>
                  </a:lnTo>
                  <a:close/>
                </a:path>
                <a:path w="161290" h="84455">
                  <a:moveTo>
                    <a:pt x="52092" y="44577"/>
                  </a:moveTo>
                  <a:lnTo>
                    <a:pt x="46710" y="44577"/>
                  </a:lnTo>
                  <a:lnTo>
                    <a:pt x="47396" y="44831"/>
                  </a:lnTo>
                  <a:lnTo>
                    <a:pt x="48361" y="45593"/>
                  </a:lnTo>
                  <a:lnTo>
                    <a:pt x="48514" y="45593"/>
                  </a:lnTo>
                  <a:lnTo>
                    <a:pt x="47942" y="45720"/>
                  </a:lnTo>
                  <a:lnTo>
                    <a:pt x="53860" y="45720"/>
                  </a:lnTo>
                  <a:lnTo>
                    <a:pt x="51917" y="44958"/>
                  </a:lnTo>
                  <a:lnTo>
                    <a:pt x="52092" y="44577"/>
                  </a:lnTo>
                  <a:close/>
                </a:path>
                <a:path w="161290" h="84455">
                  <a:moveTo>
                    <a:pt x="109855" y="43044"/>
                  </a:moveTo>
                  <a:lnTo>
                    <a:pt x="113436" y="45466"/>
                  </a:lnTo>
                  <a:lnTo>
                    <a:pt x="114108" y="44958"/>
                  </a:lnTo>
                  <a:lnTo>
                    <a:pt x="113525" y="44323"/>
                  </a:lnTo>
                  <a:lnTo>
                    <a:pt x="109943" y="43053"/>
                  </a:lnTo>
                  <a:close/>
                </a:path>
                <a:path w="161290" h="84455">
                  <a:moveTo>
                    <a:pt x="114206" y="44883"/>
                  </a:moveTo>
                  <a:lnTo>
                    <a:pt x="113436" y="45466"/>
                  </a:lnTo>
                  <a:lnTo>
                    <a:pt x="114914" y="45466"/>
                  </a:lnTo>
                  <a:lnTo>
                    <a:pt x="114206" y="44883"/>
                  </a:lnTo>
                  <a:close/>
                </a:path>
                <a:path w="161290" h="84455">
                  <a:moveTo>
                    <a:pt x="86339" y="43053"/>
                  </a:moveTo>
                  <a:lnTo>
                    <a:pt x="82550" y="43053"/>
                  </a:lnTo>
                  <a:lnTo>
                    <a:pt x="82194" y="43180"/>
                  </a:lnTo>
                  <a:lnTo>
                    <a:pt x="81826" y="43561"/>
                  </a:lnTo>
                  <a:lnTo>
                    <a:pt x="83019" y="44323"/>
                  </a:lnTo>
                  <a:lnTo>
                    <a:pt x="84645" y="45212"/>
                  </a:lnTo>
                  <a:lnTo>
                    <a:pt x="89821" y="45212"/>
                  </a:lnTo>
                  <a:lnTo>
                    <a:pt x="92570" y="44577"/>
                  </a:lnTo>
                  <a:lnTo>
                    <a:pt x="87109" y="44577"/>
                  </a:lnTo>
                  <a:lnTo>
                    <a:pt x="84848" y="43434"/>
                  </a:lnTo>
                  <a:lnTo>
                    <a:pt x="86339" y="43053"/>
                  </a:lnTo>
                  <a:close/>
                </a:path>
                <a:path w="161290" h="84455">
                  <a:moveTo>
                    <a:pt x="109236" y="40767"/>
                  </a:moveTo>
                  <a:lnTo>
                    <a:pt x="106832" y="40767"/>
                  </a:lnTo>
                  <a:lnTo>
                    <a:pt x="107213" y="41148"/>
                  </a:lnTo>
                  <a:lnTo>
                    <a:pt x="107645" y="41529"/>
                  </a:lnTo>
                  <a:lnTo>
                    <a:pt x="109855" y="43044"/>
                  </a:lnTo>
                  <a:lnTo>
                    <a:pt x="113525" y="44323"/>
                  </a:lnTo>
                  <a:lnTo>
                    <a:pt x="114206" y="44883"/>
                  </a:lnTo>
                  <a:lnTo>
                    <a:pt x="117300" y="42545"/>
                  </a:lnTo>
                  <a:lnTo>
                    <a:pt x="115163" y="42545"/>
                  </a:lnTo>
                  <a:lnTo>
                    <a:pt x="109236" y="40767"/>
                  </a:lnTo>
                  <a:close/>
                </a:path>
                <a:path w="161290" h="84455">
                  <a:moveTo>
                    <a:pt x="64046" y="43815"/>
                  </a:moveTo>
                  <a:lnTo>
                    <a:pt x="62077" y="43815"/>
                  </a:lnTo>
                  <a:lnTo>
                    <a:pt x="60248" y="44704"/>
                  </a:lnTo>
                  <a:lnTo>
                    <a:pt x="67252" y="44704"/>
                  </a:lnTo>
                  <a:lnTo>
                    <a:pt x="65608" y="44577"/>
                  </a:lnTo>
                  <a:lnTo>
                    <a:pt x="64046" y="43815"/>
                  </a:lnTo>
                  <a:close/>
                </a:path>
                <a:path w="161290" h="84455">
                  <a:moveTo>
                    <a:pt x="127306" y="36322"/>
                  </a:moveTo>
                  <a:lnTo>
                    <a:pt x="122529" y="36322"/>
                  </a:lnTo>
                  <a:lnTo>
                    <a:pt x="122694" y="36449"/>
                  </a:lnTo>
                  <a:lnTo>
                    <a:pt x="122825" y="36451"/>
                  </a:lnTo>
                  <a:lnTo>
                    <a:pt x="125793" y="38608"/>
                  </a:lnTo>
                  <a:lnTo>
                    <a:pt x="126542" y="40386"/>
                  </a:lnTo>
                  <a:lnTo>
                    <a:pt x="125056" y="41656"/>
                  </a:lnTo>
                  <a:lnTo>
                    <a:pt x="124739" y="42037"/>
                  </a:lnTo>
                  <a:lnTo>
                    <a:pt x="124460" y="42291"/>
                  </a:lnTo>
                  <a:lnTo>
                    <a:pt x="124218" y="42672"/>
                  </a:lnTo>
                  <a:lnTo>
                    <a:pt x="124101" y="43307"/>
                  </a:lnTo>
                  <a:lnTo>
                    <a:pt x="123939" y="44704"/>
                  </a:lnTo>
                  <a:lnTo>
                    <a:pt x="127368" y="44704"/>
                  </a:lnTo>
                  <a:lnTo>
                    <a:pt x="127247" y="43815"/>
                  </a:lnTo>
                  <a:lnTo>
                    <a:pt x="127368" y="42037"/>
                  </a:lnTo>
                  <a:lnTo>
                    <a:pt x="127444" y="41529"/>
                  </a:lnTo>
                  <a:lnTo>
                    <a:pt x="127673" y="41275"/>
                  </a:lnTo>
                  <a:lnTo>
                    <a:pt x="127732" y="39243"/>
                  </a:lnTo>
                  <a:lnTo>
                    <a:pt x="127829" y="39116"/>
                  </a:lnTo>
                  <a:lnTo>
                    <a:pt x="127889" y="36830"/>
                  </a:lnTo>
                  <a:lnTo>
                    <a:pt x="127306" y="36322"/>
                  </a:lnTo>
                  <a:close/>
                </a:path>
                <a:path w="161290" h="84455">
                  <a:moveTo>
                    <a:pt x="71619" y="36957"/>
                  </a:moveTo>
                  <a:lnTo>
                    <a:pt x="64579" y="36957"/>
                  </a:lnTo>
                  <a:lnTo>
                    <a:pt x="65824" y="38100"/>
                  </a:lnTo>
                  <a:lnTo>
                    <a:pt x="66416" y="39370"/>
                  </a:lnTo>
                  <a:lnTo>
                    <a:pt x="66506" y="40386"/>
                  </a:lnTo>
                  <a:lnTo>
                    <a:pt x="66381" y="42799"/>
                  </a:lnTo>
                  <a:lnTo>
                    <a:pt x="66143" y="43561"/>
                  </a:lnTo>
                  <a:lnTo>
                    <a:pt x="65608" y="44577"/>
                  </a:lnTo>
                  <a:lnTo>
                    <a:pt x="67348" y="44577"/>
                  </a:lnTo>
                  <a:lnTo>
                    <a:pt x="67856" y="43815"/>
                  </a:lnTo>
                  <a:lnTo>
                    <a:pt x="76695" y="43815"/>
                  </a:lnTo>
                  <a:lnTo>
                    <a:pt x="79921" y="43561"/>
                  </a:lnTo>
                  <a:lnTo>
                    <a:pt x="82550" y="43053"/>
                  </a:lnTo>
                  <a:lnTo>
                    <a:pt x="86373" y="43044"/>
                  </a:lnTo>
                  <a:lnTo>
                    <a:pt x="88326" y="42545"/>
                  </a:lnTo>
                  <a:lnTo>
                    <a:pt x="68440" y="42545"/>
                  </a:lnTo>
                  <a:lnTo>
                    <a:pt x="68916" y="41275"/>
                  </a:lnTo>
                  <a:lnTo>
                    <a:pt x="68872" y="39243"/>
                  </a:lnTo>
                  <a:lnTo>
                    <a:pt x="67576" y="37338"/>
                  </a:lnTo>
                  <a:lnTo>
                    <a:pt x="73949" y="37338"/>
                  </a:lnTo>
                  <a:lnTo>
                    <a:pt x="71619" y="36957"/>
                  </a:lnTo>
                  <a:close/>
                </a:path>
                <a:path w="161290" h="84455">
                  <a:moveTo>
                    <a:pt x="97751" y="42291"/>
                  </a:moveTo>
                  <a:lnTo>
                    <a:pt x="92176" y="43307"/>
                  </a:lnTo>
                  <a:lnTo>
                    <a:pt x="87109" y="44577"/>
                  </a:lnTo>
                  <a:lnTo>
                    <a:pt x="92570" y="44577"/>
                  </a:lnTo>
                  <a:lnTo>
                    <a:pt x="96469" y="44069"/>
                  </a:lnTo>
                  <a:lnTo>
                    <a:pt x="111370" y="44069"/>
                  </a:lnTo>
                  <a:lnTo>
                    <a:pt x="109855" y="43044"/>
                  </a:lnTo>
                  <a:lnTo>
                    <a:pt x="106070" y="42672"/>
                  </a:lnTo>
                  <a:lnTo>
                    <a:pt x="105963" y="42418"/>
                  </a:lnTo>
                  <a:lnTo>
                    <a:pt x="102984" y="42418"/>
                  </a:lnTo>
                  <a:lnTo>
                    <a:pt x="97751" y="42291"/>
                  </a:lnTo>
                  <a:close/>
                </a:path>
                <a:path w="161290" h="84455">
                  <a:moveTo>
                    <a:pt x="111370" y="44069"/>
                  </a:moveTo>
                  <a:lnTo>
                    <a:pt x="101219" y="44069"/>
                  </a:lnTo>
                  <a:lnTo>
                    <a:pt x="101358" y="44323"/>
                  </a:lnTo>
                  <a:lnTo>
                    <a:pt x="102057" y="44323"/>
                  </a:lnTo>
                  <a:lnTo>
                    <a:pt x="102565" y="44196"/>
                  </a:lnTo>
                  <a:lnTo>
                    <a:pt x="111558" y="44196"/>
                  </a:lnTo>
                  <a:lnTo>
                    <a:pt x="111370" y="44069"/>
                  </a:lnTo>
                  <a:close/>
                </a:path>
                <a:path w="161290" h="84455">
                  <a:moveTo>
                    <a:pt x="41424" y="43688"/>
                  </a:moveTo>
                  <a:lnTo>
                    <a:pt x="37172" y="43688"/>
                  </a:lnTo>
                  <a:lnTo>
                    <a:pt x="38277" y="43942"/>
                  </a:lnTo>
                  <a:lnTo>
                    <a:pt x="39293" y="44069"/>
                  </a:lnTo>
                  <a:lnTo>
                    <a:pt x="40640" y="44196"/>
                  </a:lnTo>
                  <a:lnTo>
                    <a:pt x="41424" y="43688"/>
                  </a:lnTo>
                  <a:close/>
                </a:path>
                <a:path w="161290" h="84455">
                  <a:moveTo>
                    <a:pt x="51442" y="40259"/>
                  </a:moveTo>
                  <a:lnTo>
                    <a:pt x="47472" y="40259"/>
                  </a:lnTo>
                  <a:lnTo>
                    <a:pt x="49009" y="41021"/>
                  </a:lnTo>
                  <a:lnTo>
                    <a:pt x="49769" y="41910"/>
                  </a:lnTo>
                  <a:lnTo>
                    <a:pt x="49860" y="44069"/>
                  </a:lnTo>
                  <a:lnTo>
                    <a:pt x="52324" y="44069"/>
                  </a:lnTo>
                  <a:lnTo>
                    <a:pt x="52906" y="42799"/>
                  </a:lnTo>
                  <a:lnTo>
                    <a:pt x="52846" y="42291"/>
                  </a:lnTo>
                  <a:lnTo>
                    <a:pt x="51442" y="40259"/>
                  </a:lnTo>
                  <a:close/>
                </a:path>
                <a:path w="161290" h="84455">
                  <a:moveTo>
                    <a:pt x="76695" y="43815"/>
                  </a:moveTo>
                  <a:lnTo>
                    <a:pt x="67856" y="43815"/>
                  </a:lnTo>
                  <a:lnTo>
                    <a:pt x="70192" y="44069"/>
                  </a:lnTo>
                  <a:lnTo>
                    <a:pt x="72161" y="44069"/>
                  </a:lnTo>
                  <a:lnTo>
                    <a:pt x="74129" y="43942"/>
                  </a:lnTo>
                  <a:lnTo>
                    <a:pt x="76640" y="43942"/>
                  </a:lnTo>
                  <a:close/>
                </a:path>
                <a:path w="161290" h="84455">
                  <a:moveTo>
                    <a:pt x="153407" y="30099"/>
                  </a:moveTo>
                  <a:lnTo>
                    <a:pt x="147688" y="30099"/>
                  </a:lnTo>
                  <a:lnTo>
                    <a:pt x="149250" y="30480"/>
                  </a:lnTo>
                  <a:lnTo>
                    <a:pt x="150799" y="30988"/>
                  </a:lnTo>
                  <a:lnTo>
                    <a:pt x="152310" y="31773"/>
                  </a:lnTo>
                  <a:lnTo>
                    <a:pt x="154178" y="32639"/>
                  </a:lnTo>
                  <a:lnTo>
                    <a:pt x="156006" y="34163"/>
                  </a:lnTo>
                  <a:lnTo>
                    <a:pt x="157987" y="38265"/>
                  </a:lnTo>
                  <a:lnTo>
                    <a:pt x="158102" y="43307"/>
                  </a:lnTo>
                  <a:lnTo>
                    <a:pt x="154851" y="43942"/>
                  </a:lnTo>
                  <a:lnTo>
                    <a:pt x="157120" y="43942"/>
                  </a:lnTo>
                  <a:lnTo>
                    <a:pt x="158610" y="43434"/>
                  </a:lnTo>
                  <a:lnTo>
                    <a:pt x="160713" y="40132"/>
                  </a:lnTo>
                  <a:lnTo>
                    <a:pt x="160589" y="39497"/>
                  </a:lnTo>
                  <a:lnTo>
                    <a:pt x="157099" y="30860"/>
                  </a:lnTo>
                  <a:lnTo>
                    <a:pt x="153407" y="30099"/>
                  </a:lnTo>
                  <a:close/>
                </a:path>
                <a:path w="161290" h="84455">
                  <a:moveTo>
                    <a:pt x="21907" y="27940"/>
                  </a:moveTo>
                  <a:lnTo>
                    <a:pt x="18757" y="27940"/>
                  </a:lnTo>
                  <a:lnTo>
                    <a:pt x="19443" y="28448"/>
                  </a:lnTo>
                  <a:lnTo>
                    <a:pt x="20243" y="28956"/>
                  </a:lnTo>
                  <a:lnTo>
                    <a:pt x="21069" y="29337"/>
                  </a:lnTo>
                  <a:lnTo>
                    <a:pt x="21987" y="30734"/>
                  </a:lnTo>
                  <a:lnTo>
                    <a:pt x="26149" y="32384"/>
                  </a:lnTo>
                  <a:lnTo>
                    <a:pt x="25685" y="33089"/>
                  </a:lnTo>
                  <a:lnTo>
                    <a:pt x="27787" y="33909"/>
                  </a:lnTo>
                  <a:lnTo>
                    <a:pt x="26386" y="37084"/>
                  </a:lnTo>
                  <a:lnTo>
                    <a:pt x="26280" y="37719"/>
                  </a:lnTo>
                  <a:lnTo>
                    <a:pt x="26788" y="38265"/>
                  </a:lnTo>
                  <a:lnTo>
                    <a:pt x="27559" y="38735"/>
                  </a:lnTo>
                  <a:lnTo>
                    <a:pt x="29794" y="40640"/>
                  </a:lnTo>
                  <a:lnTo>
                    <a:pt x="30013" y="40894"/>
                  </a:lnTo>
                  <a:lnTo>
                    <a:pt x="31750" y="41783"/>
                  </a:lnTo>
                  <a:lnTo>
                    <a:pt x="31508" y="42037"/>
                  </a:lnTo>
                  <a:lnTo>
                    <a:pt x="31115" y="42672"/>
                  </a:lnTo>
                  <a:lnTo>
                    <a:pt x="32736" y="42672"/>
                  </a:lnTo>
                  <a:lnTo>
                    <a:pt x="33007" y="42418"/>
                  </a:lnTo>
                  <a:lnTo>
                    <a:pt x="37562" y="42418"/>
                  </a:lnTo>
                  <a:lnTo>
                    <a:pt x="37631" y="42164"/>
                  </a:lnTo>
                  <a:lnTo>
                    <a:pt x="35953" y="42164"/>
                  </a:lnTo>
                  <a:lnTo>
                    <a:pt x="35280" y="42037"/>
                  </a:lnTo>
                  <a:lnTo>
                    <a:pt x="33997" y="41529"/>
                  </a:lnTo>
                  <a:lnTo>
                    <a:pt x="34594" y="41148"/>
                  </a:lnTo>
                  <a:lnTo>
                    <a:pt x="35068" y="40894"/>
                  </a:lnTo>
                  <a:lnTo>
                    <a:pt x="32700" y="40892"/>
                  </a:lnTo>
                  <a:lnTo>
                    <a:pt x="30797" y="39751"/>
                  </a:lnTo>
                  <a:lnTo>
                    <a:pt x="29601" y="38227"/>
                  </a:lnTo>
                  <a:lnTo>
                    <a:pt x="29724" y="36068"/>
                  </a:lnTo>
                  <a:lnTo>
                    <a:pt x="29819" y="35179"/>
                  </a:lnTo>
                  <a:lnTo>
                    <a:pt x="29933" y="34798"/>
                  </a:lnTo>
                  <a:lnTo>
                    <a:pt x="33845" y="34798"/>
                  </a:lnTo>
                  <a:lnTo>
                    <a:pt x="32105" y="34290"/>
                  </a:lnTo>
                  <a:lnTo>
                    <a:pt x="30441" y="33655"/>
                  </a:lnTo>
                  <a:lnTo>
                    <a:pt x="31054" y="32766"/>
                  </a:lnTo>
                  <a:lnTo>
                    <a:pt x="28384" y="32766"/>
                  </a:lnTo>
                  <a:lnTo>
                    <a:pt x="26619" y="32384"/>
                  </a:lnTo>
                  <a:lnTo>
                    <a:pt x="24853" y="31496"/>
                  </a:lnTo>
                  <a:lnTo>
                    <a:pt x="23609" y="30480"/>
                  </a:lnTo>
                  <a:lnTo>
                    <a:pt x="27607" y="30480"/>
                  </a:lnTo>
                  <a:lnTo>
                    <a:pt x="25996" y="29718"/>
                  </a:lnTo>
                  <a:lnTo>
                    <a:pt x="23530" y="28690"/>
                  </a:lnTo>
                  <a:lnTo>
                    <a:pt x="21932" y="28067"/>
                  </a:lnTo>
                  <a:close/>
                </a:path>
                <a:path w="161290" h="84455">
                  <a:moveTo>
                    <a:pt x="68922" y="42418"/>
                  </a:moveTo>
                  <a:lnTo>
                    <a:pt x="68770" y="42418"/>
                  </a:lnTo>
                  <a:lnTo>
                    <a:pt x="68440" y="42545"/>
                  </a:lnTo>
                  <a:lnTo>
                    <a:pt x="70002" y="42545"/>
                  </a:lnTo>
                  <a:lnTo>
                    <a:pt x="68922" y="42418"/>
                  </a:lnTo>
                  <a:close/>
                </a:path>
                <a:path w="161290" h="84455">
                  <a:moveTo>
                    <a:pt x="73949" y="37338"/>
                  </a:moveTo>
                  <a:lnTo>
                    <a:pt x="67576" y="37338"/>
                  </a:lnTo>
                  <a:lnTo>
                    <a:pt x="69469" y="37846"/>
                  </a:lnTo>
                  <a:lnTo>
                    <a:pt x="71602" y="38481"/>
                  </a:lnTo>
                  <a:lnTo>
                    <a:pt x="74383" y="40640"/>
                  </a:lnTo>
                  <a:lnTo>
                    <a:pt x="74728" y="41275"/>
                  </a:lnTo>
                  <a:lnTo>
                    <a:pt x="74790" y="42545"/>
                  </a:lnTo>
                  <a:lnTo>
                    <a:pt x="88326" y="42545"/>
                  </a:lnTo>
                  <a:lnTo>
                    <a:pt x="88823" y="42418"/>
                  </a:lnTo>
                  <a:lnTo>
                    <a:pt x="76962" y="42418"/>
                  </a:lnTo>
                  <a:lnTo>
                    <a:pt x="76873" y="41656"/>
                  </a:lnTo>
                  <a:lnTo>
                    <a:pt x="76682" y="41021"/>
                  </a:lnTo>
                  <a:lnTo>
                    <a:pt x="74726" y="37465"/>
                  </a:lnTo>
                  <a:lnTo>
                    <a:pt x="73949" y="37338"/>
                  </a:lnTo>
                  <a:close/>
                </a:path>
                <a:path w="161290" h="84455">
                  <a:moveTo>
                    <a:pt x="121920" y="35433"/>
                  </a:moveTo>
                  <a:lnTo>
                    <a:pt x="121081" y="35433"/>
                  </a:lnTo>
                  <a:lnTo>
                    <a:pt x="118529" y="39116"/>
                  </a:lnTo>
                  <a:lnTo>
                    <a:pt x="115163" y="42545"/>
                  </a:lnTo>
                  <a:lnTo>
                    <a:pt x="117300" y="42545"/>
                  </a:lnTo>
                  <a:lnTo>
                    <a:pt x="119316" y="41021"/>
                  </a:lnTo>
                  <a:lnTo>
                    <a:pt x="122403" y="36576"/>
                  </a:lnTo>
                  <a:lnTo>
                    <a:pt x="122529" y="36322"/>
                  </a:lnTo>
                  <a:lnTo>
                    <a:pt x="127306" y="36322"/>
                  </a:lnTo>
                  <a:lnTo>
                    <a:pt x="126578" y="35687"/>
                  </a:lnTo>
                  <a:lnTo>
                    <a:pt x="122351" y="35687"/>
                  </a:lnTo>
                  <a:lnTo>
                    <a:pt x="121920" y="35433"/>
                  </a:lnTo>
                  <a:close/>
                </a:path>
                <a:path w="161290" h="84455">
                  <a:moveTo>
                    <a:pt x="81711" y="41783"/>
                  </a:moveTo>
                  <a:lnTo>
                    <a:pt x="80416" y="42037"/>
                  </a:lnTo>
                  <a:lnTo>
                    <a:pt x="78714" y="42291"/>
                  </a:lnTo>
                  <a:lnTo>
                    <a:pt x="76962" y="42418"/>
                  </a:lnTo>
                  <a:lnTo>
                    <a:pt x="88823" y="42418"/>
                  </a:lnTo>
                  <a:lnTo>
                    <a:pt x="91262" y="41910"/>
                  </a:lnTo>
                  <a:lnTo>
                    <a:pt x="84467" y="41910"/>
                  </a:lnTo>
                  <a:lnTo>
                    <a:pt x="81711" y="41783"/>
                  </a:lnTo>
                  <a:close/>
                </a:path>
                <a:path w="161290" h="84455">
                  <a:moveTo>
                    <a:pt x="108813" y="40640"/>
                  </a:moveTo>
                  <a:lnTo>
                    <a:pt x="101650" y="40640"/>
                  </a:lnTo>
                  <a:lnTo>
                    <a:pt x="102311" y="41021"/>
                  </a:lnTo>
                  <a:lnTo>
                    <a:pt x="102895" y="41529"/>
                  </a:lnTo>
                  <a:lnTo>
                    <a:pt x="103365" y="42037"/>
                  </a:lnTo>
                  <a:lnTo>
                    <a:pt x="102984" y="42418"/>
                  </a:lnTo>
                  <a:lnTo>
                    <a:pt x="105963" y="42418"/>
                  </a:lnTo>
                  <a:lnTo>
                    <a:pt x="105803" y="42037"/>
                  </a:lnTo>
                  <a:lnTo>
                    <a:pt x="105625" y="41783"/>
                  </a:lnTo>
                  <a:lnTo>
                    <a:pt x="106832" y="40767"/>
                  </a:lnTo>
                  <a:lnTo>
                    <a:pt x="109236" y="40767"/>
                  </a:lnTo>
                  <a:lnTo>
                    <a:pt x="108813" y="40640"/>
                  </a:lnTo>
                  <a:close/>
                </a:path>
                <a:path w="161290" h="84455">
                  <a:moveTo>
                    <a:pt x="37963" y="40513"/>
                  </a:moveTo>
                  <a:lnTo>
                    <a:pt x="36080" y="40513"/>
                  </a:lnTo>
                  <a:lnTo>
                    <a:pt x="35953" y="42164"/>
                  </a:lnTo>
                  <a:lnTo>
                    <a:pt x="37631" y="42164"/>
                  </a:lnTo>
                  <a:lnTo>
                    <a:pt x="37735" y="41783"/>
                  </a:lnTo>
                  <a:lnTo>
                    <a:pt x="37840" y="41275"/>
                  </a:lnTo>
                  <a:lnTo>
                    <a:pt x="37963" y="40513"/>
                  </a:lnTo>
                  <a:close/>
                </a:path>
                <a:path w="161290" h="84455">
                  <a:moveTo>
                    <a:pt x="140581" y="41656"/>
                  </a:moveTo>
                  <a:lnTo>
                    <a:pt x="133527" y="41656"/>
                  </a:lnTo>
                  <a:lnTo>
                    <a:pt x="136245" y="42164"/>
                  </a:lnTo>
                  <a:lnTo>
                    <a:pt x="139687" y="42164"/>
                  </a:lnTo>
                  <a:lnTo>
                    <a:pt x="140581" y="41656"/>
                  </a:lnTo>
                  <a:close/>
                </a:path>
                <a:path w="161290" h="84455">
                  <a:moveTo>
                    <a:pt x="97770" y="41402"/>
                  </a:moveTo>
                  <a:lnTo>
                    <a:pt x="94957" y="41402"/>
                  </a:lnTo>
                  <a:lnTo>
                    <a:pt x="95059" y="41910"/>
                  </a:lnTo>
                  <a:lnTo>
                    <a:pt x="95364" y="41910"/>
                  </a:lnTo>
                  <a:lnTo>
                    <a:pt x="96418" y="42037"/>
                  </a:lnTo>
                  <a:lnTo>
                    <a:pt x="97409" y="41783"/>
                  </a:lnTo>
                  <a:lnTo>
                    <a:pt x="97770" y="41402"/>
                  </a:lnTo>
                  <a:close/>
                </a:path>
                <a:path w="161290" h="84455">
                  <a:moveTo>
                    <a:pt x="82886" y="35433"/>
                  </a:moveTo>
                  <a:lnTo>
                    <a:pt x="70332" y="35433"/>
                  </a:lnTo>
                  <a:lnTo>
                    <a:pt x="74599" y="35560"/>
                  </a:lnTo>
                  <a:lnTo>
                    <a:pt x="81407" y="36703"/>
                  </a:lnTo>
                  <a:lnTo>
                    <a:pt x="82118" y="36957"/>
                  </a:lnTo>
                  <a:lnTo>
                    <a:pt x="89509" y="40005"/>
                  </a:lnTo>
                  <a:lnTo>
                    <a:pt x="84467" y="41910"/>
                  </a:lnTo>
                  <a:lnTo>
                    <a:pt x="91262" y="41910"/>
                  </a:lnTo>
                  <a:lnTo>
                    <a:pt x="91871" y="41783"/>
                  </a:lnTo>
                  <a:lnTo>
                    <a:pt x="93929" y="41529"/>
                  </a:lnTo>
                  <a:lnTo>
                    <a:pt x="88531" y="41529"/>
                  </a:lnTo>
                  <a:lnTo>
                    <a:pt x="90347" y="39624"/>
                  </a:lnTo>
                  <a:lnTo>
                    <a:pt x="90514" y="38481"/>
                  </a:lnTo>
                  <a:lnTo>
                    <a:pt x="87985" y="38481"/>
                  </a:lnTo>
                  <a:lnTo>
                    <a:pt x="87325" y="36703"/>
                  </a:lnTo>
                  <a:lnTo>
                    <a:pt x="83934" y="35687"/>
                  </a:lnTo>
                  <a:lnTo>
                    <a:pt x="82886" y="35433"/>
                  </a:lnTo>
                  <a:close/>
                </a:path>
                <a:path w="161290" h="84455">
                  <a:moveTo>
                    <a:pt x="97669" y="34417"/>
                  </a:moveTo>
                  <a:lnTo>
                    <a:pt x="94462" y="34417"/>
                  </a:lnTo>
                  <a:lnTo>
                    <a:pt x="95389" y="35052"/>
                  </a:lnTo>
                  <a:lnTo>
                    <a:pt x="96084" y="35735"/>
                  </a:lnTo>
                  <a:lnTo>
                    <a:pt x="96190" y="35864"/>
                  </a:lnTo>
                  <a:lnTo>
                    <a:pt x="96683" y="36830"/>
                  </a:lnTo>
                  <a:lnTo>
                    <a:pt x="96799" y="37465"/>
                  </a:lnTo>
                  <a:lnTo>
                    <a:pt x="96921" y="37973"/>
                  </a:lnTo>
                  <a:lnTo>
                    <a:pt x="97256" y="38481"/>
                  </a:lnTo>
                  <a:lnTo>
                    <a:pt x="97929" y="38989"/>
                  </a:lnTo>
                  <a:lnTo>
                    <a:pt x="97002" y="39116"/>
                  </a:lnTo>
                  <a:lnTo>
                    <a:pt x="95732" y="39624"/>
                  </a:lnTo>
                  <a:lnTo>
                    <a:pt x="95186" y="40386"/>
                  </a:lnTo>
                  <a:lnTo>
                    <a:pt x="92964" y="40640"/>
                  </a:lnTo>
                  <a:lnTo>
                    <a:pt x="90741" y="41021"/>
                  </a:lnTo>
                  <a:lnTo>
                    <a:pt x="88531" y="41529"/>
                  </a:lnTo>
                  <a:lnTo>
                    <a:pt x="93929" y="41529"/>
                  </a:lnTo>
                  <a:lnTo>
                    <a:pt x="94957" y="41402"/>
                  </a:lnTo>
                  <a:lnTo>
                    <a:pt x="97770" y="41402"/>
                  </a:lnTo>
                  <a:lnTo>
                    <a:pt x="98132" y="41021"/>
                  </a:lnTo>
                  <a:lnTo>
                    <a:pt x="100507" y="40640"/>
                  </a:lnTo>
                  <a:lnTo>
                    <a:pt x="108813" y="40640"/>
                  </a:lnTo>
                  <a:lnTo>
                    <a:pt x="106696" y="40005"/>
                  </a:lnTo>
                  <a:lnTo>
                    <a:pt x="98780" y="40005"/>
                  </a:lnTo>
                  <a:lnTo>
                    <a:pt x="99009" y="39370"/>
                  </a:lnTo>
                  <a:lnTo>
                    <a:pt x="102920" y="39370"/>
                  </a:lnTo>
                  <a:lnTo>
                    <a:pt x="102260" y="38989"/>
                  </a:lnTo>
                  <a:lnTo>
                    <a:pt x="101210" y="38735"/>
                  </a:lnTo>
                  <a:lnTo>
                    <a:pt x="99123" y="38735"/>
                  </a:lnTo>
                  <a:lnTo>
                    <a:pt x="99371" y="36703"/>
                  </a:lnTo>
                  <a:lnTo>
                    <a:pt x="99294" y="36322"/>
                  </a:lnTo>
                  <a:lnTo>
                    <a:pt x="97669" y="34417"/>
                  </a:lnTo>
                  <a:close/>
                </a:path>
                <a:path w="161290" h="84455">
                  <a:moveTo>
                    <a:pt x="50156" y="39243"/>
                  </a:moveTo>
                  <a:lnTo>
                    <a:pt x="43002" y="39243"/>
                  </a:lnTo>
                  <a:lnTo>
                    <a:pt x="44450" y="39370"/>
                  </a:lnTo>
                  <a:lnTo>
                    <a:pt x="45732" y="39624"/>
                  </a:lnTo>
                  <a:lnTo>
                    <a:pt x="45427" y="40132"/>
                  </a:lnTo>
                  <a:lnTo>
                    <a:pt x="45008" y="41148"/>
                  </a:lnTo>
                  <a:lnTo>
                    <a:pt x="47111" y="41148"/>
                  </a:lnTo>
                  <a:lnTo>
                    <a:pt x="47193" y="40892"/>
                  </a:lnTo>
                  <a:lnTo>
                    <a:pt x="47472" y="40259"/>
                  </a:lnTo>
                  <a:lnTo>
                    <a:pt x="51442" y="40259"/>
                  </a:lnTo>
                  <a:lnTo>
                    <a:pt x="51003" y="39624"/>
                  </a:lnTo>
                  <a:lnTo>
                    <a:pt x="50156" y="39243"/>
                  </a:lnTo>
                  <a:close/>
                </a:path>
                <a:path w="161290" h="84455">
                  <a:moveTo>
                    <a:pt x="33845" y="34798"/>
                  </a:moveTo>
                  <a:lnTo>
                    <a:pt x="29933" y="34798"/>
                  </a:lnTo>
                  <a:lnTo>
                    <a:pt x="34023" y="36068"/>
                  </a:lnTo>
                  <a:lnTo>
                    <a:pt x="35750" y="36449"/>
                  </a:lnTo>
                  <a:lnTo>
                    <a:pt x="35855" y="36830"/>
                  </a:lnTo>
                  <a:lnTo>
                    <a:pt x="36169" y="37465"/>
                  </a:lnTo>
                  <a:lnTo>
                    <a:pt x="36512" y="37973"/>
                  </a:lnTo>
                  <a:lnTo>
                    <a:pt x="36309" y="38100"/>
                  </a:lnTo>
                  <a:lnTo>
                    <a:pt x="36233" y="38227"/>
                  </a:lnTo>
                  <a:lnTo>
                    <a:pt x="36131" y="38989"/>
                  </a:lnTo>
                  <a:lnTo>
                    <a:pt x="34810" y="39497"/>
                  </a:lnTo>
                  <a:lnTo>
                    <a:pt x="33616" y="40132"/>
                  </a:lnTo>
                  <a:lnTo>
                    <a:pt x="32702" y="40894"/>
                  </a:lnTo>
                  <a:lnTo>
                    <a:pt x="35070" y="40892"/>
                  </a:lnTo>
                  <a:lnTo>
                    <a:pt x="35306" y="40767"/>
                  </a:lnTo>
                  <a:lnTo>
                    <a:pt x="36080" y="40513"/>
                  </a:lnTo>
                  <a:lnTo>
                    <a:pt x="37963" y="40513"/>
                  </a:lnTo>
                  <a:lnTo>
                    <a:pt x="38036" y="39878"/>
                  </a:lnTo>
                  <a:lnTo>
                    <a:pt x="38341" y="39751"/>
                  </a:lnTo>
                  <a:lnTo>
                    <a:pt x="42411" y="39751"/>
                  </a:lnTo>
                  <a:lnTo>
                    <a:pt x="41516" y="39370"/>
                  </a:lnTo>
                  <a:lnTo>
                    <a:pt x="43002" y="39243"/>
                  </a:lnTo>
                  <a:lnTo>
                    <a:pt x="50156" y="39243"/>
                  </a:lnTo>
                  <a:lnTo>
                    <a:pt x="48463" y="38481"/>
                  </a:lnTo>
                  <a:lnTo>
                    <a:pt x="48729" y="38100"/>
                  </a:lnTo>
                  <a:lnTo>
                    <a:pt x="39446" y="38100"/>
                  </a:lnTo>
                  <a:lnTo>
                    <a:pt x="39103" y="37846"/>
                  </a:lnTo>
                  <a:lnTo>
                    <a:pt x="38811" y="37465"/>
                  </a:lnTo>
                  <a:lnTo>
                    <a:pt x="38582" y="37084"/>
                  </a:lnTo>
                  <a:lnTo>
                    <a:pt x="40935" y="37084"/>
                  </a:lnTo>
                  <a:lnTo>
                    <a:pt x="42100" y="36195"/>
                  </a:lnTo>
                  <a:lnTo>
                    <a:pt x="38087" y="35560"/>
                  </a:lnTo>
                  <a:lnTo>
                    <a:pt x="38084" y="35179"/>
                  </a:lnTo>
                  <a:lnTo>
                    <a:pt x="35610" y="35179"/>
                  </a:lnTo>
                  <a:lnTo>
                    <a:pt x="33845" y="34798"/>
                  </a:lnTo>
                  <a:close/>
                </a:path>
                <a:path w="161290" h="84455">
                  <a:moveTo>
                    <a:pt x="26788" y="38265"/>
                  </a:moveTo>
                  <a:lnTo>
                    <a:pt x="28524" y="40132"/>
                  </a:lnTo>
                  <a:lnTo>
                    <a:pt x="30011" y="40892"/>
                  </a:lnTo>
                  <a:lnTo>
                    <a:pt x="29794" y="40640"/>
                  </a:lnTo>
                  <a:lnTo>
                    <a:pt x="27559" y="38735"/>
                  </a:lnTo>
                  <a:lnTo>
                    <a:pt x="26788" y="38265"/>
                  </a:lnTo>
                  <a:close/>
                </a:path>
                <a:path w="161290" h="84455">
                  <a:moveTo>
                    <a:pt x="14874" y="40640"/>
                  </a:moveTo>
                  <a:lnTo>
                    <a:pt x="12661" y="40640"/>
                  </a:lnTo>
                  <a:lnTo>
                    <a:pt x="14808" y="40767"/>
                  </a:lnTo>
                  <a:close/>
                </a:path>
                <a:path w="161290" h="84455">
                  <a:moveTo>
                    <a:pt x="136436" y="34798"/>
                  </a:moveTo>
                  <a:lnTo>
                    <a:pt x="134708" y="35941"/>
                  </a:lnTo>
                  <a:lnTo>
                    <a:pt x="136906" y="37973"/>
                  </a:lnTo>
                  <a:lnTo>
                    <a:pt x="138353" y="38862"/>
                  </a:lnTo>
                  <a:lnTo>
                    <a:pt x="139852" y="39751"/>
                  </a:lnTo>
                  <a:lnTo>
                    <a:pt x="138912" y="40259"/>
                  </a:lnTo>
                  <a:lnTo>
                    <a:pt x="137502" y="40767"/>
                  </a:lnTo>
                  <a:lnTo>
                    <a:pt x="145540" y="40767"/>
                  </a:lnTo>
                  <a:lnTo>
                    <a:pt x="143319" y="39624"/>
                  </a:lnTo>
                  <a:lnTo>
                    <a:pt x="143637" y="39116"/>
                  </a:lnTo>
                  <a:lnTo>
                    <a:pt x="143891" y="38608"/>
                  </a:lnTo>
                  <a:lnTo>
                    <a:pt x="141592" y="38608"/>
                  </a:lnTo>
                  <a:lnTo>
                    <a:pt x="139966" y="37719"/>
                  </a:lnTo>
                  <a:lnTo>
                    <a:pt x="138442" y="36703"/>
                  </a:lnTo>
                  <a:lnTo>
                    <a:pt x="136436" y="34798"/>
                  </a:lnTo>
                  <a:close/>
                </a:path>
                <a:path w="161290" h="84455">
                  <a:moveTo>
                    <a:pt x="19735" y="33147"/>
                  </a:moveTo>
                  <a:lnTo>
                    <a:pt x="16662" y="35306"/>
                  </a:lnTo>
                  <a:lnTo>
                    <a:pt x="14592" y="37338"/>
                  </a:lnTo>
                  <a:lnTo>
                    <a:pt x="13169" y="39751"/>
                  </a:lnTo>
                  <a:lnTo>
                    <a:pt x="12674" y="39878"/>
                  </a:lnTo>
                  <a:lnTo>
                    <a:pt x="11620" y="40259"/>
                  </a:lnTo>
                  <a:lnTo>
                    <a:pt x="15072" y="40259"/>
                  </a:lnTo>
                  <a:lnTo>
                    <a:pt x="15506" y="39624"/>
                  </a:lnTo>
                  <a:lnTo>
                    <a:pt x="16446" y="39243"/>
                  </a:lnTo>
                  <a:lnTo>
                    <a:pt x="17335" y="39116"/>
                  </a:lnTo>
                  <a:lnTo>
                    <a:pt x="17970" y="38862"/>
                  </a:lnTo>
                  <a:lnTo>
                    <a:pt x="15951" y="38862"/>
                  </a:lnTo>
                  <a:lnTo>
                    <a:pt x="17119" y="37211"/>
                  </a:lnTo>
                  <a:lnTo>
                    <a:pt x="18954" y="35687"/>
                  </a:lnTo>
                  <a:lnTo>
                    <a:pt x="21399" y="33909"/>
                  </a:lnTo>
                  <a:lnTo>
                    <a:pt x="19735" y="33147"/>
                  </a:lnTo>
                  <a:close/>
                </a:path>
                <a:path w="161290" h="84455">
                  <a:moveTo>
                    <a:pt x="102920" y="39370"/>
                  </a:moveTo>
                  <a:lnTo>
                    <a:pt x="99009" y="39370"/>
                  </a:lnTo>
                  <a:lnTo>
                    <a:pt x="99428" y="39497"/>
                  </a:lnTo>
                  <a:lnTo>
                    <a:pt x="99682" y="39497"/>
                  </a:lnTo>
                  <a:lnTo>
                    <a:pt x="100457" y="39878"/>
                  </a:lnTo>
                  <a:lnTo>
                    <a:pt x="98780" y="40005"/>
                  </a:lnTo>
                  <a:lnTo>
                    <a:pt x="106696" y="40005"/>
                  </a:lnTo>
                  <a:lnTo>
                    <a:pt x="106273" y="39878"/>
                  </a:lnTo>
                  <a:lnTo>
                    <a:pt x="106269" y="39751"/>
                  </a:lnTo>
                  <a:lnTo>
                    <a:pt x="103581" y="39751"/>
                  </a:lnTo>
                  <a:lnTo>
                    <a:pt x="102920" y="39370"/>
                  </a:lnTo>
                  <a:close/>
                </a:path>
                <a:path w="161290" h="84455">
                  <a:moveTo>
                    <a:pt x="103431" y="23241"/>
                  </a:moveTo>
                  <a:lnTo>
                    <a:pt x="98691" y="23241"/>
                  </a:lnTo>
                  <a:lnTo>
                    <a:pt x="100660" y="23495"/>
                  </a:lnTo>
                  <a:lnTo>
                    <a:pt x="102590" y="24257"/>
                  </a:lnTo>
                  <a:lnTo>
                    <a:pt x="104025" y="25526"/>
                  </a:lnTo>
                  <a:lnTo>
                    <a:pt x="105587" y="26416"/>
                  </a:lnTo>
                  <a:lnTo>
                    <a:pt x="107111" y="27559"/>
                  </a:lnTo>
                  <a:lnTo>
                    <a:pt x="108572" y="28701"/>
                  </a:lnTo>
                  <a:lnTo>
                    <a:pt x="109867" y="29464"/>
                  </a:lnTo>
                  <a:lnTo>
                    <a:pt x="106032" y="31242"/>
                  </a:lnTo>
                  <a:lnTo>
                    <a:pt x="104172" y="35687"/>
                  </a:lnTo>
                  <a:lnTo>
                    <a:pt x="104084" y="36195"/>
                  </a:lnTo>
                  <a:lnTo>
                    <a:pt x="106095" y="39751"/>
                  </a:lnTo>
                  <a:lnTo>
                    <a:pt x="106269" y="39751"/>
                  </a:lnTo>
                  <a:lnTo>
                    <a:pt x="106032" y="32384"/>
                  </a:lnTo>
                  <a:lnTo>
                    <a:pt x="110921" y="30734"/>
                  </a:lnTo>
                  <a:lnTo>
                    <a:pt x="114627" y="30607"/>
                  </a:lnTo>
                  <a:lnTo>
                    <a:pt x="115303" y="29083"/>
                  </a:lnTo>
                  <a:lnTo>
                    <a:pt x="106286" y="24765"/>
                  </a:lnTo>
                  <a:lnTo>
                    <a:pt x="103431" y="23241"/>
                  </a:lnTo>
                  <a:close/>
                </a:path>
                <a:path w="161290" h="84455">
                  <a:moveTo>
                    <a:pt x="111721" y="36068"/>
                  </a:moveTo>
                  <a:lnTo>
                    <a:pt x="111226" y="36068"/>
                  </a:lnTo>
                  <a:lnTo>
                    <a:pt x="110985" y="36195"/>
                  </a:lnTo>
                  <a:lnTo>
                    <a:pt x="110267" y="36449"/>
                  </a:lnTo>
                  <a:lnTo>
                    <a:pt x="109702" y="37338"/>
                  </a:lnTo>
                  <a:lnTo>
                    <a:pt x="114820" y="39116"/>
                  </a:lnTo>
                  <a:lnTo>
                    <a:pt x="119278" y="37084"/>
                  </a:lnTo>
                  <a:lnTo>
                    <a:pt x="119399" y="36322"/>
                  </a:lnTo>
                  <a:lnTo>
                    <a:pt x="114884" y="36322"/>
                  </a:lnTo>
                  <a:lnTo>
                    <a:pt x="111721" y="36068"/>
                  </a:lnTo>
                  <a:close/>
                </a:path>
                <a:path w="161290" h="84455">
                  <a:moveTo>
                    <a:pt x="20154" y="35433"/>
                  </a:moveTo>
                  <a:lnTo>
                    <a:pt x="19151" y="35814"/>
                  </a:lnTo>
                  <a:lnTo>
                    <a:pt x="17695" y="36830"/>
                  </a:lnTo>
                  <a:lnTo>
                    <a:pt x="17574" y="37084"/>
                  </a:lnTo>
                  <a:lnTo>
                    <a:pt x="17818" y="37592"/>
                  </a:lnTo>
                  <a:lnTo>
                    <a:pt x="18529" y="37719"/>
                  </a:lnTo>
                  <a:lnTo>
                    <a:pt x="17272" y="38481"/>
                  </a:lnTo>
                  <a:lnTo>
                    <a:pt x="15951" y="38862"/>
                  </a:lnTo>
                  <a:lnTo>
                    <a:pt x="17970" y="38862"/>
                  </a:lnTo>
                  <a:lnTo>
                    <a:pt x="18605" y="38608"/>
                  </a:lnTo>
                  <a:lnTo>
                    <a:pt x="20294" y="38100"/>
                  </a:lnTo>
                  <a:lnTo>
                    <a:pt x="26516" y="38100"/>
                  </a:lnTo>
                  <a:lnTo>
                    <a:pt x="25057" y="37211"/>
                  </a:lnTo>
                  <a:lnTo>
                    <a:pt x="23075" y="36830"/>
                  </a:lnTo>
                  <a:lnTo>
                    <a:pt x="23558" y="36322"/>
                  </a:lnTo>
                  <a:lnTo>
                    <a:pt x="23809" y="35941"/>
                  </a:lnTo>
                  <a:lnTo>
                    <a:pt x="21082" y="35941"/>
                  </a:lnTo>
                  <a:lnTo>
                    <a:pt x="20154" y="35433"/>
                  </a:lnTo>
                  <a:close/>
                </a:path>
                <a:path w="161290" h="84455">
                  <a:moveTo>
                    <a:pt x="100685" y="38608"/>
                  </a:moveTo>
                  <a:lnTo>
                    <a:pt x="99123" y="38735"/>
                  </a:lnTo>
                  <a:lnTo>
                    <a:pt x="101210" y="38735"/>
                  </a:lnTo>
                  <a:lnTo>
                    <a:pt x="100685" y="38608"/>
                  </a:lnTo>
                  <a:close/>
                </a:path>
                <a:path w="161290" h="84455">
                  <a:moveTo>
                    <a:pt x="144045" y="26289"/>
                  </a:moveTo>
                  <a:lnTo>
                    <a:pt x="138582" y="26289"/>
                  </a:lnTo>
                  <a:lnTo>
                    <a:pt x="140004" y="26543"/>
                  </a:lnTo>
                  <a:lnTo>
                    <a:pt x="140004" y="27559"/>
                  </a:lnTo>
                  <a:lnTo>
                    <a:pt x="139788" y="27685"/>
                  </a:lnTo>
                  <a:lnTo>
                    <a:pt x="139649" y="27813"/>
                  </a:lnTo>
                  <a:lnTo>
                    <a:pt x="139839" y="27940"/>
                  </a:lnTo>
                  <a:lnTo>
                    <a:pt x="140131" y="27940"/>
                  </a:lnTo>
                  <a:lnTo>
                    <a:pt x="141579" y="28575"/>
                  </a:lnTo>
                  <a:lnTo>
                    <a:pt x="147650" y="36703"/>
                  </a:lnTo>
                  <a:lnTo>
                    <a:pt x="147396" y="38735"/>
                  </a:lnTo>
                  <a:lnTo>
                    <a:pt x="149352" y="38735"/>
                  </a:lnTo>
                  <a:lnTo>
                    <a:pt x="149707" y="36957"/>
                  </a:lnTo>
                  <a:lnTo>
                    <a:pt x="149589" y="34163"/>
                  </a:lnTo>
                  <a:lnTo>
                    <a:pt x="149479" y="33020"/>
                  </a:lnTo>
                  <a:lnTo>
                    <a:pt x="147688" y="30099"/>
                  </a:lnTo>
                  <a:lnTo>
                    <a:pt x="153407" y="30099"/>
                  </a:lnTo>
                  <a:lnTo>
                    <a:pt x="151561" y="29718"/>
                  </a:lnTo>
                  <a:lnTo>
                    <a:pt x="146532" y="28575"/>
                  </a:lnTo>
                  <a:lnTo>
                    <a:pt x="144843" y="26797"/>
                  </a:lnTo>
                  <a:lnTo>
                    <a:pt x="144045" y="26289"/>
                  </a:lnTo>
                  <a:close/>
                </a:path>
                <a:path w="161290" h="84455">
                  <a:moveTo>
                    <a:pt x="144788" y="34556"/>
                  </a:moveTo>
                  <a:lnTo>
                    <a:pt x="141592" y="38608"/>
                  </a:lnTo>
                  <a:lnTo>
                    <a:pt x="143891" y="38608"/>
                  </a:lnTo>
                  <a:lnTo>
                    <a:pt x="144043" y="38100"/>
                  </a:lnTo>
                  <a:lnTo>
                    <a:pt x="146519" y="38100"/>
                  </a:lnTo>
                  <a:lnTo>
                    <a:pt x="145643" y="37465"/>
                  </a:lnTo>
                  <a:lnTo>
                    <a:pt x="144537" y="36068"/>
                  </a:lnTo>
                  <a:lnTo>
                    <a:pt x="144662" y="35052"/>
                  </a:lnTo>
                  <a:lnTo>
                    <a:pt x="144788" y="34556"/>
                  </a:lnTo>
                  <a:close/>
                </a:path>
                <a:path w="161290" h="84455">
                  <a:moveTo>
                    <a:pt x="95567" y="33274"/>
                  </a:moveTo>
                  <a:lnTo>
                    <a:pt x="85458" y="33274"/>
                  </a:lnTo>
                  <a:lnTo>
                    <a:pt x="85940" y="33655"/>
                  </a:lnTo>
                  <a:lnTo>
                    <a:pt x="87769" y="35433"/>
                  </a:lnTo>
                  <a:lnTo>
                    <a:pt x="88110" y="36322"/>
                  </a:lnTo>
                  <a:lnTo>
                    <a:pt x="88231" y="37465"/>
                  </a:lnTo>
                  <a:lnTo>
                    <a:pt x="87985" y="38481"/>
                  </a:lnTo>
                  <a:lnTo>
                    <a:pt x="90514" y="38481"/>
                  </a:lnTo>
                  <a:lnTo>
                    <a:pt x="90735" y="36957"/>
                  </a:lnTo>
                  <a:lnTo>
                    <a:pt x="90664" y="36703"/>
                  </a:lnTo>
                  <a:lnTo>
                    <a:pt x="88874" y="34163"/>
                  </a:lnTo>
                  <a:lnTo>
                    <a:pt x="97312" y="34163"/>
                  </a:lnTo>
                  <a:lnTo>
                    <a:pt x="95567" y="33274"/>
                  </a:lnTo>
                  <a:close/>
                </a:path>
                <a:path w="161290" h="84455">
                  <a:moveTo>
                    <a:pt x="44805" y="37592"/>
                  </a:moveTo>
                  <a:lnTo>
                    <a:pt x="42075" y="37592"/>
                  </a:lnTo>
                  <a:lnTo>
                    <a:pt x="39446" y="38100"/>
                  </a:lnTo>
                  <a:lnTo>
                    <a:pt x="48729" y="38100"/>
                  </a:lnTo>
                  <a:lnTo>
                    <a:pt x="46901" y="37973"/>
                  </a:lnTo>
                  <a:lnTo>
                    <a:pt x="44805" y="37592"/>
                  </a:lnTo>
                  <a:close/>
                </a:path>
                <a:path w="161290" h="84455">
                  <a:moveTo>
                    <a:pt x="68110" y="27940"/>
                  </a:moveTo>
                  <a:lnTo>
                    <a:pt x="63627" y="28575"/>
                  </a:lnTo>
                  <a:lnTo>
                    <a:pt x="57848" y="30352"/>
                  </a:lnTo>
                  <a:lnTo>
                    <a:pt x="50609" y="33655"/>
                  </a:lnTo>
                  <a:lnTo>
                    <a:pt x="46901" y="37973"/>
                  </a:lnTo>
                  <a:lnTo>
                    <a:pt x="48818" y="37973"/>
                  </a:lnTo>
                  <a:lnTo>
                    <a:pt x="49225" y="37592"/>
                  </a:lnTo>
                  <a:lnTo>
                    <a:pt x="49682" y="37211"/>
                  </a:lnTo>
                  <a:lnTo>
                    <a:pt x="54546" y="36195"/>
                  </a:lnTo>
                  <a:lnTo>
                    <a:pt x="57592" y="36195"/>
                  </a:lnTo>
                  <a:lnTo>
                    <a:pt x="58115" y="35814"/>
                  </a:lnTo>
                  <a:lnTo>
                    <a:pt x="59143" y="35814"/>
                  </a:lnTo>
                  <a:lnTo>
                    <a:pt x="59397" y="35687"/>
                  </a:lnTo>
                  <a:lnTo>
                    <a:pt x="59880" y="35560"/>
                  </a:lnTo>
                  <a:lnTo>
                    <a:pt x="69513" y="35560"/>
                  </a:lnTo>
                  <a:lnTo>
                    <a:pt x="70332" y="35433"/>
                  </a:lnTo>
                  <a:lnTo>
                    <a:pt x="82886" y="35433"/>
                  </a:lnTo>
                  <a:lnTo>
                    <a:pt x="82362" y="35306"/>
                  </a:lnTo>
                  <a:lnTo>
                    <a:pt x="52158" y="35306"/>
                  </a:lnTo>
                  <a:lnTo>
                    <a:pt x="52743" y="34798"/>
                  </a:lnTo>
                  <a:lnTo>
                    <a:pt x="53035" y="34671"/>
                  </a:lnTo>
                  <a:lnTo>
                    <a:pt x="63830" y="34671"/>
                  </a:lnTo>
                  <a:lnTo>
                    <a:pt x="63182" y="34417"/>
                  </a:lnTo>
                  <a:lnTo>
                    <a:pt x="60337" y="34417"/>
                  </a:lnTo>
                  <a:lnTo>
                    <a:pt x="54419" y="33655"/>
                  </a:lnTo>
                  <a:lnTo>
                    <a:pt x="56235" y="32512"/>
                  </a:lnTo>
                  <a:lnTo>
                    <a:pt x="58127" y="31496"/>
                  </a:lnTo>
                  <a:lnTo>
                    <a:pt x="60121" y="30607"/>
                  </a:lnTo>
                  <a:lnTo>
                    <a:pt x="64033" y="29972"/>
                  </a:lnTo>
                  <a:lnTo>
                    <a:pt x="84861" y="29972"/>
                  </a:lnTo>
                  <a:lnTo>
                    <a:pt x="83748" y="29591"/>
                  </a:lnTo>
                  <a:lnTo>
                    <a:pt x="69913" y="29591"/>
                  </a:lnTo>
                  <a:lnTo>
                    <a:pt x="68110" y="27940"/>
                  </a:lnTo>
                  <a:close/>
                </a:path>
                <a:path w="161290" h="84455">
                  <a:moveTo>
                    <a:pt x="57592" y="36195"/>
                  </a:moveTo>
                  <a:lnTo>
                    <a:pt x="54546" y="36195"/>
                  </a:lnTo>
                  <a:lnTo>
                    <a:pt x="53708" y="36576"/>
                  </a:lnTo>
                  <a:lnTo>
                    <a:pt x="51612" y="37592"/>
                  </a:lnTo>
                  <a:lnTo>
                    <a:pt x="51765" y="37973"/>
                  </a:lnTo>
                  <a:lnTo>
                    <a:pt x="54483" y="37719"/>
                  </a:lnTo>
                  <a:lnTo>
                    <a:pt x="56197" y="37211"/>
                  </a:lnTo>
                  <a:lnTo>
                    <a:pt x="57592" y="36195"/>
                  </a:lnTo>
                  <a:close/>
                </a:path>
                <a:path w="161290" h="84455">
                  <a:moveTo>
                    <a:pt x="40935" y="37084"/>
                  </a:moveTo>
                  <a:lnTo>
                    <a:pt x="38582" y="37084"/>
                  </a:lnTo>
                  <a:lnTo>
                    <a:pt x="40436" y="37465"/>
                  </a:lnTo>
                  <a:lnTo>
                    <a:pt x="40935" y="37084"/>
                  </a:lnTo>
                  <a:close/>
                </a:path>
                <a:path w="161290" h="84455">
                  <a:moveTo>
                    <a:pt x="114627" y="30607"/>
                  </a:moveTo>
                  <a:lnTo>
                    <a:pt x="111048" y="30607"/>
                  </a:lnTo>
                  <a:lnTo>
                    <a:pt x="111925" y="31750"/>
                  </a:lnTo>
                  <a:lnTo>
                    <a:pt x="112052" y="33147"/>
                  </a:lnTo>
                  <a:lnTo>
                    <a:pt x="110020" y="34925"/>
                  </a:lnTo>
                  <a:lnTo>
                    <a:pt x="106476" y="35179"/>
                  </a:lnTo>
                  <a:lnTo>
                    <a:pt x="108864" y="36830"/>
                  </a:lnTo>
                  <a:lnTo>
                    <a:pt x="109562" y="36703"/>
                  </a:lnTo>
                  <a:lnTo>
                    <a:pt x="110972" y="36195"/>
                  </a:lnTo>
                  <a:lnTo>
                    <a:pt x="111899" y="35687"/>
                  </a:lnTo>
                  <a:lnTo>
                    <a:pt x="112712" y="34925"/>
                  </a:lnTo>
                  <a:lnTo>
                    <a:pt x="114627" y="30607"/>
                  </a:lnTo>
                  <a:close/>
                </a:path>
                <a:path w="161290" h="84455">
                  <a:moveTo>
                    <a:pt x="120048" y="32258"/>
                  </a:moveTo>
                  <a:lnTo>
                    <a:pt x="117373" y="32258"/>
                  </a:lnTo>
                  <a:lnTo>
                    <a:pt x="116700" y="34556"/>
                  </a:lnTo>
                  <a:lnTo>
                    <a:pt x="114884" y="36322"/>
                  </a:lnTo>
                  <a:lnTo>
                    <a:pt x="119399" y="36322"/>
                  </a:lnTo>
                  <a:lnTo>
                    <a:pt x="120048" y="32258"/>
                  </a:lnTo>
                  <a:close/>
                </a:path>
                <a:path w="161290" h="84455">
                  <a:moveTo>
                    <a:pt x="20520" y="30099"/>
                  </a:moveTo>
                  <a:lnTo>
                    <a:pt x="17475" y="30099"/>
                  </a:lnTo>
                  <a:lnTo>
                    <a:pt x="20955" y="32384"/>
                  </a:lnTo>
                  <a:lnTo>
                    <a:pt x="23977" y="33274"/>
                  </a:lnTo>
                  <a:lnTo>
                    <a:pt x="21082" y="35941"/>
                  </a:lnTo>
                  <a:lnTo>
                    <a:pt x="23809" y="35941"/>
                  </a:lnTo>
                  <a:lnTo>
                    <a:pt x="25685" y="33089"/>
                  </a:lnTo>
                  <a:lnTo>
                    <a:pt x="24853" y="32766"/>
                  </a:lnTo>
                  <a:lnTo>
                    <a:pt x="22237" y="31115"/>
                  </a:lnTo>
                  <a:lnTo>
                    <a:pt x="22064" y="30851"/>
                  </a:lnTo>
                  <a:lnTo>
                    <a:pt x="21412" y="30607"/>
                  </a:lnTo>
                  <a:lnTo>
                    <a:pt x="20520" y="30099"/>
                  </a:lnTo>
                  <a:close/>
                </a:path>
                <a:path w="161290" h="84455">
                  <a:moveTo>
                    <a:pt x="1570" y="35735"/>
                  </a:moveTo>
                  <a:lnTo>
                    <a:pt x="1320" y="35814"/>
                  </a:lnTo>
                  <a:lnTo>
                    <a:pt x="1570" y="35735"/>
                  </a:lnTo>
                  <a:close/>
                </a:path>
                <a:path w="161290" h="84455">
                  <a:moveTo>
                    <a:pt x="26276" y="11938"/>
                  </a:moveTo>
                  <a:lnTo>
                    <a:pt x="20574" y="14605"/>
                  </a:lnTo>
                  <a:lnTo>
                    <a:pt x="19583" y="16764"/>
                  </a:lnTo>
                  <a:lnTo>
                    <a:pt x="19037" y="19304"/>
                  </a:lnTo>
                  <a:lnTo>
                    <a:pt x="17754" y="19304"/>
                  </a:lnTo>
                  <a:lnTo>
                    <a:pt x="16497" y="19558"/>
                  </a:lnTo>
                  <a:lnTo>
                    <a:pt x="14820" y="20320"/>
                  </a:lnTo>
                  <a:lnTo>
                    <a:pt x="14414" y="20574"/>
                  </a:lnTo>
                  <a:lnTo>
                    <a:pt x="14058" y="20827"/>
                  </a:lnTo>
                  <a:lnTo>
                    <a:pt x="11861" y="21082"/>
                  </a:lnTo>
                  <a:lnTo>
                    <a:pt x="9702" y="21590"/>
                  </a:lnTo>
                  <a:lnTo>
                    <a:pt x="2603" y="25273"/>
                  </a:lnTo>
                  <a:lnTo>
                    <a:pt x="2882" y="29083"/>
                  </a:lnTo>
                  <a:lnTo>
                    <a:pt x="5829" y="32131"/>
                  </a:lnTo>
                  <a:lnTo>
                    <a:pt x="4864" y="32639"/>
                  </a:lnTo>
                  <a:lnTo>
                    <a:pt x="1570" y="35735"/>
                  </a:lnTo>
                  <a:lnTo>
                    <a:pt x="7747" y="33782"/>
                  </a:lnTo>
                  <a:lnTo>
                    <a:pt x="10985" y="33782"/>
                  </a:lnTo>
                  <a:lnTo>
                    <a:pt x="10591" y="33528"/>
                  </a:lnTo>
                  <a:lnTo>
                    <a:pt x="10210" y="33401"/>
                  </a:lnTo>
                  <a:lnTo>
                    <a:pt x="9855" y="33147"/>
                  </a:lnTo>
                  <a:lnTo>
                    <a:pt x="11887" y="32766"/>
                  </a:lnTo>
                  <a:lnTo>
                    <a:pt x="13576" y="32766"/>
                  </a:lnTo>
                  <a:lnTo>
                    <a:pt x="10795" y="31623"/>
                  </a:lnTo>
                  <a:lnTo>
                    <a:pt x="8089" y="31623"/>
                  </a:lnTo>
                  <a:lnTo>
                    <a:pt x="7491" y="30851"/>
                  </a:lnTo>
                  <a:lnTo>
                    <a:pt x="4495" y="28956"/>
                  </a:lnTo>
                  <a:lnTo>
                    <a:pt x="4991" y="25146"/>
                  </a:lnTo>
                  <a:lnTo>
                    <a:pt x="9918" y="23114"/>
                  </a:lnTo>
                  <a:lnTo>
                    <a:pt x="11366" y="22733"/>
                  </a:lnTo>
                  <a:lnTo>
                    <a:pt x="12687" y="22351"/>
                  </a:lnTo>
                  <a:lnTo>
                    <a:pt x="14712" y="22351"/>
                  </a:lnTo>
                  <a:lnTo>
                    <a:pt x="15430" y="21843"/>
                  </a:lnTo>
                  <a:lnTo>
                    <a:pt x="16433" y="21717"/>
                  </a:lnTo>
                  <a:lnTo>
                    <a:pt x="31419" y="21717"/>
                  </a:lnTo>
                  <a:lnTo>
                    <a:pt x="30645" y="21590"/>
                  </a:lnTo>
                  <a:lnTo>
                    <a:pt x="30848" y="21590"/>
                  </a:lnTo>
                  <a:lnTo>
                    <a:pt x="32016" y="21082"/>
                  </a:lnTo>
                  <a:lnTo>
                    <a:pt x="28409" y="21082"/>
                  </a:lnTo>
                  <a:lnTo>
                    <a:pt x="26142" y="20701"/>
                  </a:lnTo>
                  <a:lnTo>
                    <a:pt x="24549" y="20701"/>
                  </a:lnTo>
                  <a:lnTo>
                    <a:pt x="23342" y="20193"/>
                  </a:lnTo>
                  <a:lnTo>
                    <a:pt x="22085" y="19812"/>
                  </a:lnTo>
                  <a:lnTo>
                    <a:pt x="20828" y="19558"/>
                  </a:lnTo>
                  <a:lnTo>
                    <a:pt x="22720" y="15113"/>
                  </a:lnTo>
                  <a:lnTo>
                    <a:pt x="26177" y="12047"/>
                  </a:lnTo>
                  <a:close/>
                </a:path>
                <a:path w="161290" h="84455">
                  <a:moveTo>
                    <a:pt x="125704" y="34925"/>
                  </a:moveTo>
                  <a:lnTo>
                    <a:pt x="123088" y="35052"/>
                  </a:lnTo>
                  <a:lnTo>
                    <a:pt x="122580" y="35306"/>
                  </a:lnTo>
                  <a:lnTo>
                    <a:pt x="122351" y="35687"/>
                  </a:lnTo>
                  <a:lnTo>
                    <a:pt x="126578" y="35687"/>
                  </a:lnTo>
                  <a:lnTo>
                    <a:pt x="125704" y="34925"/>
                  </a:lnTo>
                  <a:close/>
                </a:path>
                <a:path w="161290" h="84455">
                  <a:moveTo>
                    <a:pt x="55346" y="34925"/>
                  </a:moveTo>
                  <a:lnTo>
                    <a:pt x="53733" y="34925"/>
                  </a:lnTo>
                  <a:lnTo>
                    <a:pt x="52158" y="35306"/>
                  </a:lnTo>
                  <a:lnTo>
                    <a:pt x="56997" y="35306"/>
                  </a:lnTo>
                  <a:lnTo>
                    <a:pt x="55346" y="34925"/>
                  </a:lnTo>
                  <a:close/>
                </a:path>
                <a:path w="161290" h="84455">
                  <a:moveTo>
                    <a:pt x="63830" y="34671"/>
                  </a:moveTo>
                  <a:lnTo>
                    <a:pt x="53035" y="34671"/>
                  </a:lnTo>
                  <a:lnTo>
                    <a:pt x="55854" y="34925"/>
                  </a:lnTo>
                  <a:lnTo>
                    <a:pt x="57264" y="35179"/>
                  </a:lnTo>
                  <a:lnTo>
                    <a:pt x="56997" y="35306"/>
                  </a:lnTo>
                  <a:lnTo>
                    <a:pt x="82362" y="35306"/>
                  </a:lnTo>
                  <a:lnTo>
                    <a:pt x="81838" y="35179"/>
                  </a:lnTo>
                  <a:lnTo>
                    <a:pt x="82136" y="34925"/>
                  </a:lnTo>
                  <a:lnTo>
                    <a:pt x="64477" y="34925"/>
                  </a:lnTo>
                  <a:lnTo>
                    <a:pt x="63830" y="34671"/>
                  </a:lnTo>
                  <a:close/>
                </a:path>
                <a:path w="161290" h="84455">
                  <a:moveTo>
                    <a:pt x="97312" y="34163"/>
                  </a:moveTo>
                  <a:lnTo>
                    <a:pt x="88874" y="34163"/>
                  </a:lnTo>
                  <a:lnTo>
                    <a:pt x="89725" y="34417"/>
                  </a:lnTo>
                  <a:lnTo>
                    <a:pt x="90551" y="34798"/>
                  </a:lnTo>
                  <a:lnTo>
                    <a:pt x="92722" y="35052"/>
                  </a:lnTo>
                  <a:lnTo>
                    <a:pt x="93522" y="35306"/>
                  </a:lnTo>
                  <a:lnTo>
                    <a:pt x="94462" y="34417"/>
                  </a:lnTo>
                  <a:lnTo>
                    <a:pt x="97669" y="34417"/>
                  </a:lnTo>
                  <a:lnTo>
                    <a:pt x="97312" y="34163"/>
                  </a:lnTo>
                  <a:close/>
                </a:path>
                <a:path w="161290" h="84455">
                  <a:moveTo>
                    <a:pt x="43599" y="30099"/>
                  </a:moveTo>
                  <a:lnTo>
                    <a:pt x="40767" y="30352"/>
                  </a:lnTo>
                  <a:lnTo>
                    <a:pt x="35674" y="31242"/>
                  </a:lnTo>
                  <a:lnTo>
                    <a:pt x="35610" y="35179"/>
                  </a:lnTo>
                  <a:lnTo>
                    <a:pt x="38084" y="35179"/>
                  </a:lnTo>
                  <a:lnTo>
                    <a:pt x="38204" y="33909"/>
                  </a:lnTo>
                  <a:lnTo>
                    <a:pt x="39763" y="32384"/>
                  </a:lnTo>
                  <a:lnTo>
                    <a:pt x="44831" y="31623"/>
                  </a:lnTo>
                  <a:lnTo>
                    <a:pt x="47204" y="30633"/>
                  </a:lnTo>
                  <a:lnTo>
                    <a:pt x="43599" y="30099"/>
                  </a:lnTo>
                  <a:close/>
                </a:path>
                <a:path w="161290" h="84455">
                  <a:moveTo>
                    <a:pt x="10985" y="33782"/>
                  </a:moveTo>
                  <a:lnTo>
                    <a:pt x="7747" y="33782"/>
                  </a:lnTo>
                  <a:lnTo>
                    <a:pt x="9067" y="34556"/>
                  </a:lnTo>
                  <a:lnTo>
                    <a:pt x="9969" y="35052"/>
                  </a:lnTo>
                  <a:lnTo>
                    <a:pt x="11798" y="34163"/>
                  </a:lnTo>
                  <a:lnTo>
                    <a:pt x="10985" y="33782"/>
                  </a:lnTo>
                  <a:close/>
                </a:path>
                <a:path w="161290" h="84455">
                  <a:moveTo>
                    <a:pt x="84861" y="29972"/>
                  </a:moveTo>
                  <a:lnTo>
                    <a:pt x="64033" y="29972"/>
                  </a:lnTo>
                  <a:lnTo>
                    <a:pt x="65938" y="30099"/>
                  </a:lnTo>
                  <a:lnTo>
                    <a:pt x="66979" y="30480"/>
                  </a:lnTo>
                  <a:lnTo>
                    <a:pt x="65493" y="30988"/>
                  </a:lnTo>
                  <a:lnTo>
                    <a:pt x="64700" y="31623"/>
                  </a:lnTo>
                  <a:lnTo>
                    <a:pt x="64573" y="33274"/>
                  </a:lnTo>
                  <a:lnTo>
                    <a:pt x="64681" y="33782"/>
                  </a:lnTo>
                  <a:lnTo>
                    <a:pt x="65125" y="34163"/>
                  </a:lnTo>
                  <a:lnTo>
                    <a:pt x="65849" y="34417"/>
                  </a:lnTo>
                  <a:lnTo>
                    <a:pt x="64922" y="34798"/>
                  </a:lnTo>
                  <a:lnTo>
                    <a:pt x="64477" y="34925"/>
                  </a:lnTo>
                  <a:lnTo>
                    <a:pt x="80492" y="34925"/>
                  </a:lnTo>
                  <a:lnTo>
                    <a:pt x="77304" y="34163"/>
                  </a:lnTo>
                  <a:lnTo>
                    <a:pt x="75399" y="33909"/>
                  </a:lnTo>
                  <a:lnTo>
                    <a:pt x="69824" y="33909"/>
                  </a:lnTo>
                  <a:lnTo>
                    <a:pt x="70332" y="33274"/>
                  </a:lnTo>
                  <a:lnTo>
                    <a:pt x="70544" y="32512"/>
                  </a:lnTo>
                  <a:lnTo>
                    <a:pt x="70662" y="32004"/>
                  </a:lnTo>
                  <a:lnTo>
                    <a:pt x="70637" y="31115"/>
                  </a:lnTo>
                  <a:lnTo>
                    <a:pt x="73025" y="30734"/>
                  </a:lnTo>
                  <a:lnTo>
                    <a:pt x="75412" y="30607"/>
                  </a:lnTo>
                  <a:lnTo>
                    <a:pt x="86265" y="30607"/>
                  </a:lnTo>
                  <a:lnTo>
                    <a:pt x="84861" y="29972"/>
                  </a:lnTo>
                  <a:close/>
                </a:path>
                <a:path w="161290" h="84455">
                  <a:moveTo>
                    <a:pt x="86546" y="30734"/>
                  </a:moveTo>
                  <a:lnTo>
                    <a:pt x="80340" y="30734"/>
                  </a:lnTo>
                  <a:lnTo>
                    <a:pt x="82575" y="31368"/>
                  </a:lnTo>
                  <a:lnTo>
                    <a:pt x="84531" y="32639"/>
                  </a:lnTo>
                  <a:lnTo>
                    <a:pt x="83045" y="33147"/>
                  </a:lnTo>
                  <a:lnTo>
                    <a:pt x="81686" y="33909"/>
                  </a:lnTo>
                  <a:lnTo>
                    <a:pt x="80492" y="34925"/>
                  </a:lnTo>
                  <a:lnTo>
                    <a:pt x="82136" y="34925"/>
                  </a:lnTo>
                  <a:lnTo>
                    <a:pt x="82880" y="34290"/>
                  </a:lnTo>
                  <a:lnTo>
                    <a:pt x="84124" y="33655"/>
                  </a:lnTo>
                  <a:lnTo>
                    <a:pt x="85458" y="33274"/>
                  </a:lnTo>
                  <a:lnTo>
                    <a:pt x="95567" y="33274"/>
                  </a:lnTo>
                  <a:lnTo>
                    <a:pt x="95677" y="32639"/>
                  </a:lnTo>
                  <a:lnTo>
                    <a:pt x="95796" y="32384"/>
                  </a:lnTo>
                  <a:lnTo>
                    <a:pt x="91046" y="32384"/>
                  </a:lnTo>
                  <a:lnTo>
                    <a:pt x="90062" y="31876"/>
                  </a:lnTo>
                  <a:lnTo>
                    <a:pt x="88646" y="31876"/>
                  </a:lnTo>
                  <a:lnTo>
                    <a:pt x="87388" y="31115"/>
                  </a:lnTo>
                  <a:lnTo>
                    <a:pt x="86546" y="30734"/>
                  </a:lnTo>
                  <a:close/>
                </a:path>
                <a:path w="161290" h="84455">
                  <a:moveTo>
                    <a:pt x="144938" y="33963"/>
                  </a:moveTo>
                  <a:lnTo>
                    <a:pt x="144788" y="34556"/>
                  </a:lnTo>
                  <a:lnTo>
                    <a:pt x="145199" y="34036"/>
                  </a:lnTo>
                  <a:lnTo>
                    <a:pt x="144938" y="33963"/>
                  </a:lnTo>
                  <a:close/>
                </a:path>
                <a:path w="161290" h="84455">
                  <a:moveTo>
                    <a:pt x="61772" y="34290"/>
                  </a:moveTo>
                  <a:lnTo>
                    <a:pt x="60337" y="34417"/>
                  </a:lnTo>
                  <a:lnTo>
                    <a:pt x="63182" y="34417"/>
                  </a:lnTo>
                  <a:lnTo>
                    <a:pt x="61772" y="34290"/>
                  </a:lnTo>
                  <a:close/>
                </a:path>
                <a:path w="161290" h="84455">
                  <a:moveTo>
                    <a:pt x="139373" y="30860"/>
                  </a:moveTo>
                  <a:lnTo>
                    <a:pt x="133134" y="30860"/>
                  </a:lnTo>
                  <a:lnTo>
                    <a:pt x="134645" y="31115"/>
                  </a:lnTo>
                  <a:lnTo>
                    <a:pt x="144938" y="33963"/>
                  </a:lnTo>
                  <a:lnTo>
                    <a:pt x="145081" y="33401"/>
                  </a:lnTo>
                  <a:lnTo>
                    <a:pt x="143205" y="33401"/>
                  </a:lnTo>
                  <a:lnTo>
                    <a:pt x="141668" y="31496"/>
                  </a:lnTo>
                  <a:lnTo>
                    <a:pt x="139373" y="30860"/>
                  </a:lnTo>
                  <a:close/>
                </a:path>
                <a:path w="161290" h="84455">
                  <a:moveTo>
                    <a:pt x="73494" y="33655"/>
                  </a:moveTo>
                  <a:lnTo>
                    <a:pt x="69824" y="33909"/>
                  </a:lnTo>
                  <a:lnTo>
                    <a:pt x="75399" y="33909"/>
                  </a:lnTo>
                  <a:lnTo>
                    <a:pt x="73494" y="33655"/>
                  </a:lnTo>
                  <a:close/>
                </a:path>
                <a:path w="161290" h="84455">
                  <a:moveTo>
                    <a:pt x="145275" y="32639"/>
                  </a:moveTo>
                  <a:lnTo>
                    <a:pt x="143535" y="32893"/>
                  </a:lnTo>
                  <a:lnTo>
                    <a:pt x="143205" y="33401"/>
                  </a:lnTo>
                  <a:lnTo>
                    <a:pt x="145081" y="33401"/>
                  </a:lnTo>
                  <a:lnTo>
                    <a:pt x="145275" y="32639"/>
                  </a:lnTo>
                  <a:close/>
                </a:path>
                <a:path w="161290" h="84455">
                  <a:moveTo>
                    <a:pt x="22064" y="30851"/>
                  </a:moveTo>
                  <a:lnTo>
                    <a:pt x="22237" y="31115"/>
                  </a:lnTo>
                  <a:lnTo>
                    <a:pt x="24853" y="32766"/>
                  </a:lnTo>
                  <a:lnTo>
                    <a:pt x="25685" y="33089"/>
                  </a:lnTo>
                  <a:lnTo>
                    <a:pt x="26149" y="32384"/>
                  </a:lnTo>
                  <a:lnTo>
                    <a:pt x="22064" y="30851"/>
                  </a:lnTo>
                  <a:close/>
                </a:path>
                <a:path w="161290" h="84455">
                  <a:moveTo>
                    <a:pt x="14712" y="22351"/>
                  </a:moveTo>
                  <a:lnTo>
                    <a:pt x="12687" y="22351"/>
                  </a:lnTo>
                  <a:lnTo>
                    <a:pt x="11798" y="24257"/>
                  </a:lnTo>
                  <a:lnTo>
                    <a:pt x="11725" y="24765"/>
                  </a:lnTo>
                  <a:lnTo>
                    <a:pt x="13817" y="27305"/>
                  </a:lnTo>
                  <a:lnTo>
                    <a:pt x="15986" y="29083"/>
                  </a:lnTo>
                  <a:lnTo>
                    <a:pt x="16050" y="29337"/>
                  </a:lnTo>
                  <a:lnTo>
                    <a:pt x="13576" y="32766"/>
                  </a:lnTo>
                  <a:lnTo>
                    <a:pt x="11887" y="32766"/>
                  </a:lnTo>
                  <a:lnTo>
                    <a:pt x="13208" y="33020"/>
                  </a:lnTo>
                  <a:lnTo>
                    <a:pt x="15748" y="32004"/>
                  </a:lnTo>
                  <a:lnTo>
                    <a:pt x="16700" y="31242"/>
                  </a:lnTo>
                  <a:lnTo>
                    <a:pt x="17475" y="30099"/>
                  </a:lnTo>
                  <a:lnTo>
                    <a:pt x="20520" y="30099"/>
                  </a:lnTo>
                  <a:lnTo>
                    <a:pt x="18476" y="28924"/>
                  </a:lnTo>
                  <a:lnTo>
                    <a:pt x="18551" y="28448"/>
                  </a:lnTo>
                  <a:lnTo>
                    <a:pt x="18673" y="28193"/>
                  </a:lnTo>
                  <a:lnTo>
                    <a:pt x="18757" y="27940"/>
                  </a:lnTo>
                  <a:lnTo>
                    <a:pt x="21907" y="27940"/>
                  </a:lnTo>
                  <a:lnTo>
                    <a:pt x="16941" y="27813"/>
                  </a:lnTo>
                  <a:lnTo>
                    <a:pt x="14795" y="26162"/>
                  </a:lnTo>
                  <a:lnTo>
                    <a:pt x="12915" y="23622"/>
                  </a:lnTo>
                  <a:lnTo>
                    <a:pt x="14712" y="22351"/>
                  </a:lnTo>
                  <a:close/>
                </a:path>
                <a:path w="161290" h="84455">
                  <a:moveTo>
                    <a:pt x="32080" y="27177"/>
                  </a:moveTo>
                  <a:lnTo>
                    <a:pt x="28486" y="32639"/>
                  </a:lnTo>
                  <a:lnTo>
                    <a:pt x="31054" y="32766"/>
                  </a:lnTo>
                  <a:lnTo>
                    <a:pt x="32016" y="31368"/>
                  </a:lnTo>
                  <a:lnTo>
                    <a:pt x="36017" y="29972"/>
                  </a:lnTo>
                  <a:lnTo>
                    <a:pt x="41859" y="28701"/>
                  </a:lnTo>
                  <a:lnTo>
                    <a:pt x="50698" y="28701"/>
                  </a:lnTo>
                  <a:lnTo>
                    <a:pt x="50613" y="28067"/>
                  </a:lnTo>
                  <a:lnTo>
                    <a:pt x="48450" y="28067"/>
                  </a:lnTo>
                  <a:lnTo>
                    <a:pt x="42329" y="27559"/>
                  </a:lnTo>
                  <a:lnTo>
                    <a:pt x="32080" y="27177"/>
                  </a:lnTo>
                  <a:close/>
                </a:path>
                <a:path w="161290" h="84455">
                  <a:moveTo>
                    <a:pt x="90131" y="31750"/>
                  </a:moveTo>
                  <a:lnTo>
                    <a:pt x="89861" y="31773"/>
                  </a:lnTo>
                  <a:lnTo>
                    <a:pt x="91046" y="32384"/>
                  </a:lnTo>
                  <a:lnTo>
                    <a:pt x="92284" y="32059"/>
                  </a:lnTo>
                  <a:lnTo>
                    <a:pt x="91605" y="31876"/>
                  </a:lnTo>
                  <a:lnTo>
                    <a:pt x="90131" y="31750"/>
                  </a:lnTo>
                  <a:close/>
                </a:path>
                <a:path w="161290" h="84455">
                  <a:moveTo>
                    <a:pt x="92284" y="32059"/>
                  </a:moveTo>
                  <a:lnTo>
                    <a:pt x="91046" y="32384"/>
                  </a:lnTo>
                  <a:lnTo>
                    <a:pt x="95796" y="32384"/>
                  </a:lnTo>
                  <a:lnTo>
                    <a:pt x="93027" y="32258"/>
                  </a:lnTo>
                  <a:lnTo>
                    <a:pt x="92284" y="32059"/>
                  </a:lnTo>
                  <a:close/>
                </a:path>
                <a:path w="161290" h="84455">
                  <a:moveTo>
                    <a:pt x="120332" y="21590"/>
                  </a:moveTo>
                  <a:lnTo>
                    <a:pt x="110223" y="21590"/>
                  </a:lnTo>
                  <a:lnTo>
                    <a:pt x="111988" y="21971"/>
                  </a:lnTo>
                  <a:lnTo>
                    <a:pt x="114274" y="22987"/>
                  </a:lnTo>
                  <a:lnTo>
                    <a:pt x="115366" y="24257"/>
                  </a:lnTo>
                  <a:lnTo>
                    <a:pt x="115785" y="24638"/>
                  </a:lnTo>
                  <a:lnTo>
                    <a:pt x="116382" y="25526"/>
                  </a:lnTo>
                  <a:lnTo>
                    <a:pt x="116840" y="26543"/>
                  </a:lnTo>
                  <a:lnTo>
                    <a:pt x="117000" y="26797"/>
                  </a:lnTo>
                  <a:lnTo>
                    <a:pt x="117125" y="27051"/>
                  </a:lnTo>
                  <a:lnTo>
                    <a:pt x="117481" y="28067"/>
                  </a:lnTo>
                  <a:lnTo>
                    <a:pt x="117586" y="28575"/>
                  </a:lnTo>
                  <a:lnTo>
                    <a:pt x="117703" y="29845"/>
                  </a:lnTo>
                  <a:lnTo>
                    <a:pt x="117584" y="30695"/>
                  </a:lnTo>
                  <a:lnTo>
                    <a:pt x="117259" y="31115"/>
                  </a:lnTo>
                  <a:lnTo>
                    <a:pt x="116814" y="31496"/>
                  </a:lnTo>
                  <a:lnTo>
                    <a:pt x="115608" y="32384"/>
                  </a:lnTo>
                  <a:lnTo>
                    <a:pt x="116662" y="32384"/>
                  </a:lnTo>
                  <a:lnTo>
                    <a:pt x="117373" y="32258"/>
                  </a:lnTo>
                  <a:lnTo>
                    <a:pt x="120048" y="32258"/>
                  </a:lnTo>
                  <a:lnTo>
                    <a:pt x="120170" y="31496"/>
                  </a:lnTo>
                  <a:lnTo>
                    <a:pt x="120180" y="29591"/>
                  </a:lnTo>
                  <a:lnTo>
                    <a:pt x="131775" y="29591"/>
                  </a:lnTo>
                  <a:lnTo>
                    <a:pt x="131588" y="29464"/>
                  </a:lnTo>
                  <a:lnTo>
                    <a:pt x="127381" y="29464"/>
                  </a:lnTo>
                  <a:lnTo>
                    <a:pt x="122745" y="28956"/>
                  </a:lnTo>
                  <a:lnTo>
                    <a:pt x="121031" y="27940"/>
                  </a:lnTo>
                  <a:lnTo>
                    <a:pt x="121465" y="26797"/>
                  </a:lnTo>
                  <a:lnTo>
                    <a:pt x="119519" y="26797"/>
                  </a:lnTo>
                  <a:lnTo>
                    <a:pt x="118413" y="25018"/>
                  </a:lnTo>
                  <a:lnTo>
                    <a:pt x="118307" y="24765"/>
                  </a:lnTo>
                  <a:lnTo>
                    <a:pt x="118122" y="24002"/>
                  </a:lnTo>
                  <a:lnTo>
                    <a:pt x="121373" y="24002"/>
                  </a:lnTo>
                  <a:lnTo>
                    <a:pt x="121907" y="23876"/>
                  </a:lnTo>
                  <a:lnTo>
                    <a:pt x="122174" y="23749"/>
                  </a:lnTo>
                  <a:lnTo>
                    <a:pt x="124408" y="23749"/>
                  </a:lnTo>
                  <a:lnTo>
                    <a:pt x="124066" y="22859"/>
                  </a:lnTo>
                  <a:lnTo>
                    <a:pt x="124536" y="22733"/>
                  </a:lnTo>
                  <a:lnTo>
                    <a:pt x="125458" y="22351"/>
                  </a:lnTo>
                  <a:lnTo>
                    <a:pt x="120713" y="22351"/>
                  </a:lnTo>
                  <a:lnTo>
                    <a:pt x="120332" y="21590"/>
                  </a:lnTo>
                  <a:close/>
                </a:path>
                <a:path w="161290" h="84455">
                  <a:moveTo>
                    <a:pt x="95690" y="31750"/>
                  </a:moveTo>
                  <a:lnTo>
                    <a:pt x="93459" y="31750"/>
                  </a:lnTo>
                  <a:lnTo>
                    <a:pt x="93179" y="32131"/>
                  </a:lnTo>
                  <a:lnTo>
                    <a:pt x="93027" y="32258"/>
                  </a:lnTo>
                  <a:lnTo>
                    <a:pt x="95774" y="32258"/>
                  </a:lnTo>
                  <a:lnTo>
                    <a:pt x="95690" y="31750"/>
                  </a:lnTo>
                  <a:close/>
                </a:path>
                <a:path w="161290" h="84455">
                  <a:moveTo>
                    <a:pt x="93459" y="31750"/>
                  </a:moveTo>
                  <a:lnTo>
                    <a:pt x="90131" y="31750"/>
                  </a:lnTo>
                  <a:lnTo>
                    <a:pt x="91605" y="31876"/>
                  </a:lnTo>
                  <a:lnTo>
                    <a:pt x="92284" y="32059"/>
                  </a:lnTo>
                  <a:lnTo>
                    <a:pt x="93459" y="31750"/>
                  </a:lnTo>
                  <a:close/>
                </a:path>
                <a:path w="161290" h="84455">
                  <a:moveTo>
                    <a:pt x="54427" y="28924"/>
                  </a:moveTo>
                  <a:lnTo>
                    <a:pt x="48019" y="30695"/>
                  </a:lnTo>
                  <a:lnTo>
                    <a:pt x="50469" y="31876"/>
                  </a:lnTo>
                  <a:lnTo>
                    <a:pt x="54427" y="28924"/>
                  </a:lnTo>
                  <a:close/>
                </a:path>
                <a:path w="161290" h="84455">
                  <a:moveTo>
                    <a:pt x="89861" y="31773"/>
                  </a:moveTo>
                  <a:lnTo>
                    <a:pt x="88646" y="31876"/>
                  </a:lnTo>
                  <a:lnTo>
                    <a:pt x="90062" y="31876"/>
                  </a:lnTo>
                  <a:lnTo>
                    <a:pt x="89861" y="31773"/>
                  </a:lnTo>
                  <a:close/>
                </a:path>
                <a:path w="161290" h="84455">
                  <a:moveTo>
                    <a:pt x="89945" y="17907"/>
                  </a:moveTo>
                  <a:lnTo>
                    <a:pt x="79044" y="17907"/>
                  </a:lnTo>
                  <a:lnTo>
                    <a:pt x="87020" y="18415"/>
                  </a:lnTo>
                  <a:lnTo>
                    <a:pt x="91782" y="21843"/>
                  </a:lnTo>
                  <a:lnTo>
                    <a:pt x="89623" y="22606"/>
                  </a:lnTo>
                  <a:lnTo>
                    <a:pt x="88205" y="24130"/>
                  </a:lnTo>
                  <a:lnTo>
                    <a:pt x="88091" y="24384"/>
                  </a:lnTo>
                  <a:lnTo>
                    <a:pt x="88341" y="30988"/>
                  </a:lnTo>
                  <a:lnTo>
                    <a:pt x="89861" y="31773"/>
                  </a:lnTo>
                  <a:lnTo>
                    <a:pt x="90131" y="31750"/>
                  </a:lnTo>
                  <a:lnTo>
                    <a:pt x="95690" y="31750"/>
                  </a:lnTo>
                  <a:lnTo>
                    <a:pt x="95669" y="30607"/>
                  </a:lnTo>
                  <a:lnTo>
                    <a:pt x="96062" y="30226"/>
                  </a:lnTo>
                  <a:lnTo>
                    <a:pt x="93154" y="30226"/>
                  </a:lnTo>
                  <a:lnTo>
                    <a:pt x="91897" y="29845"/>
                  </a:lnTo>
                  <a:lnTo>
                    <a:pt x="90344" y="28067"/>
                  </a:lnTo>
                  <a:lnTo>
                    <a:pt x="90219" y="27813"/>
                  </a:lnTo>
                  <a:lnTo>
                    <a:pt x="90104" y="26797"/>
                  </a:lnTo>
                  <a:lnTo>
                    <a:pt x="90131" y="25781"/>
                  </a:lnTo>
                  <a:lnTo>
                    <a:pt x="91528" y="24384"/>
                  </a:lnTo>
                  <a:lnTo>
                    <a:pt x="93713" y="23622"/>
                  </a:lnTo>
                  <a:lnTo>
                    <a:pt x="98215" y="23622"/>
                  </a:lnTo>
                  <a:lnTo>
                    <a:pt x="98691" y="23241"/>
                  </a:lnTo>
                  <a:lnTo>
                    <a:pt x="103431" y="23241"/>
                  </a:lnTo>
                  <a:lnTo>
                    <a:pt x="102717" y="22859"/>
                  </a:lnTo>
                  <a:lnTo>
                    <a:pt x="101625" y="22479"/>
                  </a:lnTo>
                  <a:lnTo>
                    <a:pt x="100406" y="22098"/>
                  </a:lnTo>
                  <a:lnTo>
                    <a:pt x="102086" y="21463"/>
                  </a:lnTo>
                  <a:lnTo>
                    <a:pt x="97231" y="21463"/>
                  </a:lnTo>
                  <a:lnTo>
                    <a:pt x="96291" y="21335"/>
                  </a:lnTo>
                  <a:lnTo>
                    <a:pt x="94437" y="21335"/>
                  </a:lnTo>
                  <a:lnTo>
                    <a:pt x="89945" y="17907"/>
                  </a:lnTo>
                  <a:close/>
                </a:path>
                <a:path w="161290" h="84455">
                  <a:moveTo>
                    <a:pt x="27607" y="30480"/>
                  </a:moveTo>
                  <a:lnTo>
                    <a:pt x="23609" y="30480"/>
                  </a:lnTo>
                  <a:lnTo>
                    <a:pt x="26085" y="31623"/>
                  </a:lnTo>
                  <a:lnTo>
                    <a:pt x="27876" y="30607"/>
                  </a:lnTo>
                  <a:lnTo>
                    <a:pt x="27607" y="30480"/>
                  </a:lnTo>
                  <a:close/>
                </a:path>
                <a:path w="161290" h="84455">
                  <a:moveTo>
                    <a:pt x="86265" y="30607"/>
                  </a:moveTo>
                  <a:lnTo>
                    <a:pt x="75412" y="30607"/>
                  </a:lnTo>
                  <a:lnTo>
                    <a:pt x="77800" y="30860"/>
                  </a:lnTo>
                  <a:lnTo>
                    <a:pt x="80340" y="30734"/>
                  </a:lnTo>
                  <a:lnTo>
                    <a:pt x="86546" y="30734"/>
                  </a:lnTo>
                  <a:lnTo>
                    <a:pt x="86265" y="30607"/>
                  </a:lnTo>
                  <a:close/>
                </a:path>
                <a:path w="161290" h="84455">
                  <a:moveTo>
                    <a:pt x="47574" y="30480"/>
                  </a:moveTo>
                  <a:lnTo>
                    <a:pt x="47204" y="30633"/>
                  </a:lnTo>
                  <a:lnTo>
                    <a:pt x="47879" y="30734"/>
                  </a:lnTo>
                  <a:lnTo>
                    <a:pt x="47574" y="30480"/>
                  </a:lnTo>
                  <a:close/>
                </a:path>
                <a:path w="161290" h="84455">
                  <a:moveTo>
                    <a:pt x="133565" y="29591"/>
                  </a:moveTo>
                  <a:lnTo>
                    <a:pt x="120180" y="29591"/>
                  </a:lnTo>
                  <a:lnTo>
                    <a:pt x="121653" y="30099"/>
                  </a:lnTo>
                  <a:lnTo>
                    <a:pt x="123291" y="30352"/>
                  </a:lnTo>
                  <a:lnTo>
                    <a:pt x="126631" y="30607"/>
                  </a:lnTo>
                  <a:lnTo>
                    <a:pt x="128244" y="30480"/>
                  </a:lnTo>
                  <a:lnTo>
                    <a:pt x="137996" y="30480"/>
                  </a:lnTo>
                  <a:lnTo>
                    <a:pt x="135242" y="29718"/>
                  </a:lnTo>
                  <a:lnTo>
                    <a:pt x="133565" y="29591"/>
                  </a:lnTo>
                  <a:close/>
                </a:path>
                <a:path w="161290" h="84455">
                  <a:moveTo>
                    <a:pt x="98215" y="23622"/>
                  </a:moveTo>
                  <a:lnTo>
                    <a:pt x="93713" y="23622"/>
                  </a:lnTo>
                  <a:lnTo>
                    <a:pt x="94107" y="24257"/>
                  </a:lnTo>
                  <a:lnTo>
                    <a:pt x="94297" y="24638"/>
                  </a:lnTo>
                  <a:lnTo>
                    <a:pt x="94388" y="25400"/>
                  </a:lnTo>
                  <a:lnTo>
                    <a:pt x="93919" y="26670"/>
                  </a:lnTo>
                  <a:lnTo>
                    <a:pt x="93817" y="27305"/>
                  </a:lnTo>
                  <a:lnTo>
                    <a:pt x="93941" y="29718"/>
                  </a:lnTo>
                  <a:lnTo>
                    <a:pt x="93154" y="30226"/>
                  </a:lnTo>
                  <a:lnTo>
                    <a:pt x="96062" y="30226"/>
                  </a:lnTo>
                  <a:lnTo>
                    <a:pt x="96456" y="29845"/>
                  </a:lnTo>
                  <a:lnTo>
                    <a:pt x="96974" y="28924"/>
                  </a:lnTo>
                  <a:lnTo>
                    <a:pt x="97091" y="28193"/>
                  </a:lnTo>
                  <a:lnTo>
                    <a:pt x="97218" y="26924"/>
                  </a:lnTo>
                  <a:lnTo>
                    <a:pt x="97101" y="25511"/>
                  </a:lnTo>
                  <a:lnTo>
                    <a:pt x="97180" y="24892"/>
                  </a:lnTo>
                  <a:lnTo>
                    <a:pt x="97485" y="24384"/>
                  </a:lnTo>
                  <a:lnTo>
                    <a:pt x="98056" y="23749"/>
                  </a:lnTo>
                  <a:lnTo>
                    <a:pt x="98215" y="23622"/>
                  </a:lnTo>
                  <a:close/>
                </a:path>
                <a:path w="161290" h="84455">
                  <a:moveTo>
                    <a:pt x="76276" y="29083"/>
                  </a:moveTo>
                  <a:lnTo>
                    <a:pt x="72732" y="29209"/>
                  </a:lnTo>
                  <a:lnTo>
                    <a:pt x="69913" y="29591"/>
                  </a:lnTo>
                  <a:lnTo>
                    <a:pt x="79552" y="29591"/>
                  </a:lnTo>
                  <a:lnTo>
                    <a:pt x="76276" y="29083"/>
                  </a:lnTo>
                  <a:close/>
                </a:path>
                <a:path w="161290" h="84455">
                  <a:moveTo>
                    <a:pt x="78105" y="27432"/>
                  </a:moveTo>
                  <a:lnTo>
                    <a:pt x="74422" y="27432"/>
                  </a:lnTo>
                  <a:lnTo>
                    <a:pt x="76136" y="28193"/>
                  </a:lnTo>
                  <a:lnTo>
                    <a:pt x="77851" y="28829"/>
                  </a:lnTo>
                  <a:lnTo>
                    <a:pt x="79552" y="29591"/>
                  </a:lnTo>
                  <a:lnTo>
                    <a:pt x="83748" y="29591"/>
                  </a:lnTo>
                  <a:lnTo>
                    <a:pt x="81126" y="28690"/>
                  </a:lnTo>
                  <a:lnTo>
                    <a:pt x="78105" y="27432"/>
                  </a:lnTo>
                  <a:close/>
                </a:path>
                <a:path w="161290" h="84455">
                  <a:moveTo>
                    <a:pt x="124408" y="23749"/>
                  </a:moveTo>
                  <a:lnTo>
                    <a:pt x="122174" y="23749"/>
                  </a:lnTo>
                  <a:lnTo>
                    <a:pt x="122941" y="25511"/>
                  </a:lnTo>
                  <a:lnTo>
                    <a:pt x="123863" y="26924"/>
                  </a:lnTo>
                  <a:lnTo>
                    <a:pt x="125006" y="27940"/>
                  </a:lnTo>
                  <a:lnTo>
                    <a:pt x="124345" y="28193"/>
                  </a:lnTo>
                  <a:lnTo>
                    <a:pt x="123520" y="28829"/>
                  </a:lnTo>
                  <a:lnTo>
                    <a:pt x="125437" y="28956"/>
                  </a:lnTo>
                  <a:lnTo>
                    <a:pt x="126466" y="29083"/>
                  </a:lnTo>
                  <a:lnTo>
                    <a:pt x="127381" y="29464"/>
                  </a:lnTo>
                  <a:lnTo>
                    <a:pt x="131588" y="29464"/>
                  </a:lnTo>
                  <a:lnTo>
                    <a:pt x="131216" y="29209"/>
                  </a:lnTo>
                  <a:lnTo>
                    <a:pt x="130924" y="29083"/>
                  </a:lnTo>
                  <a:lnTo>
                    <a:pt x="133680" y="28193"/>
                  </a:lnTo>
                  <a:lnTo>
                    <a:pt x="134658" y="27305"/>
                  </a:lnTo>
                  <a:lnTo>
                    <a:pt x="128778" y="27305"/>
                  </a:lnTo>
                  <a:lnTo>
                    <a:pt x="126072" y="27177"/>
                  </a:lnTo>
                  <a:lnTo>
                    <a:pt x="125108" y="25511"/>
                  </a:lnTo>
                  <a:lnTo>
                    <a:pt x="124408" y="23749"/>
                  </a:lnTo>
                  <a:close/>
                </a:path>
                <a:path w="161290" h="84455">
                  <a:moveTo>
                    <a:pt x="50698" y="28701"/>
                  </a:moveTo>
                  <a:lnTo>
                    <a:pt x="41859" y="28701"/>
                  </a:lnTo>
                  <a:lnTo>
                    <a:pt x="45720" y="28956"/>
                  </a:lnTo>
                  <a:lnTo>
                    <a:pt x="49441" y="29337"/>
                  </a:lnTo>
                  <a:lnTo>
                    <a:pt x="50749" y="29083"/>
                  </a:lnTo>
                  <a:lnTo>
                    <a:pt x="50698" y="28701"/>
                  </a:lnTo>
                  <a:close/>
                </a:path>
                <a:path w="161290" h="84455">
                  <a:moveTo>
                    <a:pt x="54741" y="28690"/>
                  </a:moveTo>
                  <a:lnTo>
                    <a:pt x="54427" y="28924"/>
                  </a:lnTo>
                  <a:lnTo>
                    <a:pt x="54775" y="28829"/>
                  </a:lnTo>
                  <a:lnTo>
                    <a:pt x="54741" y="28690"/>
                  </a:lnTo>
                  <a:close/>
                </a:path>
                <a:path w="161290" h="84455">
                  <a:moveTo>
                    <a:pt x="55872" y="22479"/>
                  </a:moveTo>
                  <a:lnTo>
                    <a:pt x="53225" y="22479"/>
                  </a:lnTo>
                  <a:lnTo>
                    <a:pt x="54741" y="28690"/>
                  </a:lnTo>
                  <a:lnTo>
                    <a:pt x="55067" y="28448"/>
                  </a:lnTo>
                  <a:lnTo>
                    <a:pt x="56490" y="26034"/>
                  </a:lnTo>
                  <a:lnTo>
                    <a:pt x="56378" y="24765"/>
                  </a:lnTo>
                  <a:lnTo>
                    <a:pt x="56045" y="22733"/>
                  </a:lnTo>
                  <a:lnTo>
                    <a:pt x="55872" y="22479"/>
                  </a:lnTo>
                  <a:close/>
                </a:path>
                <a:path w="161290" h="84455">
                  <a:moveTo>
                    <a:pt x="49415" y="24892"/>
                  </a:moveTo>
                  <a:lnTo>
                    <a:pt x="47142" y="24892"/>
                  </a:lnTo>
                  <a:lnTo>
                    <a:pt x="48158" y="26924"/>
                  </a:lnTo>
                  <a:lnTo>
                    <a:pt x="48450" y="28067"/>
                  </a:lnTo>
                  <a:lnTo>
                    <a:pt x="50613" y="28067"/>
                  </a:lnTo>
                  <a:lnTo>
                    <a:pt x="50495" y="27177"/>
                  </a:lnTo>
                  <a:lnTo>
                    <a:pt x="49593" y="25146"/>
                  </a:lnTo>
                  <a:lnTo>
                    <a:pt x="49415" y="24892"/>
                  </a:lnTo>
                  <a:close/>
                </a:path>
                <a:path w="161290" h="84455">
                  <a:moveTo>
                    <a:pt x="31419" y="21717"/>
                  </a:moveTo>
                  <a:lnTo>
                    <a:pt x="18618" y="21717"/>
                  </a:lnTo>
                  <a:lnTo>
                    <a:pt x="18580" y="21971"/>
                  </a:lnTo>
                  <a:lnTo>
                    <a:pt x="17894" y="22493"/>
                  </a:lnTo>
                  <a:lnTo>
                    <a:pt x="17614" y="22733"/>
                  </a:lnTo>
                  <a:lnTo>
                    <a:pt x="16776" y="24257"/>
                  </a:lnTo>
                  <a:lnTo>
                    <a:pt x="16704" y="24892"/>
                  </a:lnTo>
                  <a:lnTo>
                    <a:pt x="16814" y="25511"/>
                  </a:lnTo>
                  <a:lnTo>
                    <a:pt x="16936" y="25781"/>
                  </a:lnTo>
                  <a:lnTo>
                    <a:pt x="17320" y="26289"/>
                  </a:lnTo>
                  <a:lnTo>
                    <a:pt x="17415" y="26797"/>
                  </a:lnTo>
                  <a:lnTo>
                    <a:pt x="17219" y="27305"/>
                  </a:lnTo>
                  <a:lnTo>
                    <a:pt x="16941" y="27813"/>
                  </a:lnTo>
                  <a:lnTo>
                    <a:pt x="21882" y="27813"/>
                  </a:lnTo>
                  <a:lnTo>
                    <a:pt x="21805" y="27432"/>
                  </a:lnTo>
                  <a:lnTo>
                    <a:pt x="20434" y="27432"/>
                  </a:lnTo>
                  <a:lnTo>
                    <a:pt x="19939" y="26924"/>
                  </a:lnTo>
                  <a:lnTo>
                    <a:pt x="19570" y="26416"/>
                  </a:lnTo>
                  <a:lnTo>
                    <a:pt x="19462" y="26162"/>
                  </a:lnTo>
                  <a:lnTo>
                    <a:pt x="19585" y="24638"/>
                  </a:lnTo>
                  <a:lnTo>
                    <a:pt x="19761" y="23495"/>
                  </a:lnTo>
                  <a:lnTo>
                    <a:pt x="20485" y="22859"/>
                  </a:lnTo>
                  <a:lnTo>
                    <a:pt x="21882" y="22351"/>
                  </a:lnTo>
                  <a:lnTo>
                    <a:pt x="24117" y="22098"/>
                  </a:lnTo>
                  <a:lnTo>
                    <a:pt x="33743" y="22098"/>
                  </a:lnTo>
                  <a:lnTo>
                    <a:pt x="31419" y="21717"/>
                  </a:lnTo>
                  <a:close/>
                </a:path>
                <a:path w="161290" h="84455">
                  <a:moveTo>
                    <a:pt x="68948" y="26034"/>
                  </a:moveTo>
                  <a:lnTo>
                    <a:pt x="61836" y="26034"/>
                  </a:lnTo>
                  <a:lnTo>
                    <a:pt x="61950" y="26289"/>
                  </a:lnTo>
                  <a:lnTo>
                    <a:pt x="66294" y="27177"/>
                  </a:lnTo>
                  <a:lnTo>
                    <a:pt x="70345" y="27559"/>
                  </a:lnTo>
                  <a:lnTo>
                    <a:pt x="74422" y="27432"/>
                  </a:lnTo>
                  <a:lnTo>
                    <a:pt x="78105" y="27432"/>
                  </a:lnTo>
                  <a:lnTo>
                    <a:pt x="77495" y="27177"/>
                  </a:lnTo>
                  <a:lnTo>
                    <a:pt x="79654" y="26924"/>
                  </a:lnTo>
                  <a:lnTo>
                    <a:pt x="81089" y="26670"/>
                  </a:lnTo>
                  <a:lnTo>
                    <a:pt x="81978" y="26162"/>
                  </a:lnTo>
                  <a:lnTo>
                    <a:pt x="71716" y="26162"/>
                  </a:lnTo>
                  <a:lnTo>
                    <a:pt x="68948" y="26034"/>
                  </a:lnTo>
                  <a:close/>
                </a:path>
                <a:path w="161290" h="84455">
                  <a:moveTo>
                    <a:pt x="40337" y="12700"/>
                  </a:moveTo>
                  <a:lnTo>
                    <a:pt x="38862" y="12700"/>
                  </a:lnTo>
                  <a:lnTo>
                    <a:pt x="38778" y="13081"/>
                  </a:lnTo>
                  <a:lnTo>
                    <a:pt x="38651" y="14732"/>
                  </a:lnTo>
                  <a:lnTo>
                    <a:pt x="38770" y="15367"/>
                  </a:lnTo>
                  <a:lnTo>
                    <a:pt x="39433" y="16509"/>
                  </a:lnTo>
                  <a:lnTo>
                    <a:pt x="39820" y="17018"/>
                  </a:lnTo>
                  <a:lnTo>
                    <a:pt x="39946" y="17283"/>
                  </a:lnTo>
                  <a:lnTo>
                    <a:pt x="37338" y="17652"/>
                  </a:lnTo>
                  <a:lnTo>
                    <a:pt x="35280" y="19939"/>
                  </a:lnTo>
                  <a:lnTo>
                    <a:pt x="33743" y="22098"/>
                  </a:lnTo>
                  <a:lnTo>
                    <a:pt x="24333" y="22098"/>
                  </a:lnTo>
                  <a:lnTo>
                    <a:pt x="24650" y="22225"/>
                  </a:lnTo>
                  <a:lnTo>
                    <a:pt x="23781" y="22493"/>
                  </a:lnTo>
                  <a:lnTo>
                    <a:pt x="23012" y="22859"/>
                  </a:lnTo>
                  <a:lnTo>
                    <a:pt x="20916" y="25018"/>
                  </a:lnTo>
                  <a:lnTo>
                    <a:pt x="20534" y="25908"/>
                  </a:lnTo>
                  <a:lnTo>
                    <a:pt x="20434" y="27432"/>
                  </a:lnTo>
                  <a:lnTo>
                    <a:pt x="21805" y="27432"/>
                  </a:lnTo>
                  <a:lnTo>
                    <a:pt x="21907" y="26670"/>
                  </a:lnTo>
                  <a:lnTo>
                    <a:pt x="22021" y="26289"/>
                  </a:lnTo>
                  <a:lnTo>
                    <a:pt x="22961" y="25526"/>
                  </a:lnTo>
                  <a:lnTo>
                    <a:pt x="24168" y="24130"/>
                  </a:lnTo>
                  <a:lnTo>
                    <a:pt x="25247" y="23495"/>
                  </a:lnTo>
                  <a:lnTo>
                    <a:pt x="26454" y="23368"/>
                  </a:lnTo>
                  <a:lnTo>
                    <a:pt x="32245" y="23368"/>
                  </a:lnTo>
                  <a:lnTo>
                    <a:pt x="31318" y="23114"/>
                  </a:lnTo>
                  <a:lnTo>
                    <a:pt x="39645" y="23114"/>
                  </a:lnTo>
                  <a:lnTo>
                    <a:pt x="35052" y="22225"/>
                  </a:lnTo>
                  <a:lnTo>
                    <a:pt x="35547" y="21717"/>
                  </a:lnTo>
                  <a:lnTo>
                    <a:pt x="36995" y="19684"/>
                  </a:lnTo>
                  <a:lnTo>
                    <a:pt x="38163" y="18923"/>
                  </a:lnTo>
                  <a:lnTo>
                    <a:pt x="40220" y="18796"/>
                  </a:lnTo>
                  <a:lnTo>
                    <a:pt x="51546" y="18796"/>
                  </a:lnTo>
                  <a:lnTo>
                    <a:pt x="51816" y="18668"/>
                  </a:lnTo>
                  <a:lnTo>
                    <a:pt x="58922" y="18668"/>
                  </a:lnTo>
                  <a:lnTo>
                    <a:pt x="59080" y="18542"/>
                  </a:lnTo>
                  <a:lnTo>
                    <a:pt x="42545" y="18542"/>
                  </a:lnTo>
                  <a:lnTo>
                    <a:pt x="40258" y="15240"/>
                  </a:lnTo>
                  <a:lnTo>
                    <a:pt x="40337" y="12700"/>
                  </a:lnTo>
                  <a:close/>
                </a:path>
                <a:path w="161290" h="84455">
                  <a:moveTo>
                    <a:pt x="130535" y="21335"/>
                  </a:moveTo>
                  <a:lnTo>
                    <a:pt x="128841" y="21335"/>
                  </a:lnTo>
                  <a:lnTo>
                    <a:pt x="129024" y="22351"/>
                  </a:lnTo>
                  <a:lnTo>
                    <a:pt x="129128" y="25511"/>
                  </a:lnTo>
                  <a:lnTo>
                    <a:pt x="129013" y="26416"/>
                  </a:lnTo>
                  <a:lnTo>
                    <a:pt x="128896" y="27051"/>
                  </a:lnTo>
                  <a:lnTo>
                    <a:pt x="128778" y="27305"/>
                  </a:lnTo>
                  <a:lnTo>
                    <a:pt x="134658" y="27305"/>
                  </a:lnTo>
                  <a:lnTo>
                    <a:pt x="134797" y="27177"/>
                  </a:lnTo>
                  <a:lnTo>
                    <a:pt x="130733" y="27177"/>
                  </a:lnTo>
                  <a:lnTo>
                    <a:pt x="130968" y="25511"/>
                  </a:lnTo>
                  <a:lnTo>
                    <a:pt x="130848" y="22606"/>
                  </a:lnTo>
                  <a:lnTo>
                    <a:pt x="130535" y="21335"/>
                  </a:lnTo>
                  <a:close/>
                </a:path>
                <a:path w="161290" h="84455">
                  <a:moveTo>
                    <a:pt x="141250" y="20320"/>
                  </a:moveTo>
                  <a:lnTo>
                    <a:pt x="134683" y="20320"/>
                  </a:lnTo>
                  <a:lnTo>
                    <a:pt x="138684" y="20827"/>
                  </a:lnTo>
                  <a:lnTo>
                    <a:pt x="139750" y="24765"/>
                  </a:lnTo>
                  <a:lnTo>
                    <a:pt x="137223" y="24765"/>
                  </a:lnTo>
                  <a:lnTo>
                    <a:pt x="136055" y="25018"/>
                  </a:lnTo>
                  <a:lnTo>
                    <a:pt x="133845" y="25908"/>
                  </a:lnTo>
                  <a:lnTo>
                    <a:pt x="132981" y="26670"/>
                  </a:lnTo>
                  <a:lnTo>
                    <a:pt x="131584" y="27051"/>
                  </a:lnTo>
                  <a:lnTo>
                    <a:pt x="130733" y="27177"/>
                  </a:lnTo>
                  <a:lnTo>
                    <a:pt x="134797" y="27177"/>
                  </a:lnTo>
                  <a:lnTo>
                    <a:pt x="135496" y="26543"/>
                  </a:lnTo>
                  <a:lnTo>
                    <a:pt x="138582" y="26289"/>
                  </a:lnTo>
                  <a:lnTo>
                    <a:pt x="144045" y="26289"/>
                  </a:lnTo>
                  <a:lnTo>
                    <a:pt x="143446" y="25908"/>
                  </a:lnTo>
                  <a:lnTo>
                    <a:pt x="141922" y="25273"/>
                  </a:lnTo>
                  <a:lnTo>
                    <a:pt x="141250" y="20320"/>
                  </a:lnTo>
                  <a:close/>
                </a:path>
                <a:path w="161290" h="84455">
                  <a:moveTo>
                    <a:pt x="121373" y="24002"/>
                  </a:moveTo>
                  <a:lnTo>
                    <a:pt x="118122" y="24002"/>
                  </a:lnTo>
                  <a:lnTo>
                    <a:pt x="118427" y="24130"/>
                  </a:lnTo>
                  <a:lnTo>
                    <a:pt x="119075" y="24130"/>
                  </a:lnTo>
                  <a:lnTo>
                    <a:pt x="119443" y="24892"/>
                  </a:lnTo>
                  <a:lnTo>
                    <a:pt x="119519" y="26797"/>
                  </a:lnTo>
                  <a:lnTo>
                    <a:pt x="121465" y="26797"/>
                  </a:lnTo>
                  <a:lnTo>
                    <a:pt x="121582" y="26034"/>
                  </a:lnTo>
                  <a:lnTo>
                    <a:pt x="121461" y="24384"/>
                  </a:lnTo>
                  <a:lnTo>
                    <a:pt x="121373" y="24002"/>
                  </a:lnTo>
                  <a:close/>
                </a:path>
                <a:path w="161290" h="84455">
                  <a:moveTo>
                    <a:pt x="59550" y="20320"/>
                  </a:moveTo>
                  <a:lnTo>
                    <a:pt x="56883" y="20320"/>
                  </a:lnTo>
                  <a:lnTo>
                    <a:pt x="58750" y="21971"/>
                  </a:lnTo>
                  <a:lnTo>
                    <a:pt x="59588" y="24002"/>
                  </a:lnTo>
                  <a:lnTo>
                    <a:pt x="60210" y="26543"/>
                  </a:lnTo>
                  <a:lnTo>
                    <a:pt x="61328" y="26416"/>
                  </a:lnTo>
                  <a:lnTo>
                    <a:pt x="61836" y="26034"/>
                  </a:lnTo>
                  <a:lnTo>
                    <a:pt x="68948" y="26034"/>
                  </a:lnTo>
                  <a:lnTo>
                    <a:pt x="66192" y="25654"/>
                  </a:lnTo>
                  <a:lnTo>
                    <a:pt x="65565" y="25526"/>
                  </a:lnTo>
                  <a:lnTo>
                    <a:pt x="62077" y="25526"/>
                  </a:lnTo>
                  <a:lnTo>
                    <a:pt x="61480" y="22987"/>
                  </a:lnTo>
                  <a:lnTo>
                    <a:pt x="60109" y="20827"/>
                  </a:lnTo>
                  <a:lnTo>
                    <a:pt x="59550" y="20320"/>
                  </a:lnTo>
                  <a:close/>
                </a:path>
                <a:path w="161290" h="84455">
                  <a:moveTo>
                    <a:pt x="33815" y="23749"/>
                  </a:moveTo>
                  <a:lnTo>
                    <a:pt x="29057" y="23749"/>
                  </a:lnTo>
                  <a:lnTo>
                    <a:pt x="29816" y="24011"/>
                  </a:lnTo>
                  <a:lnTo>
                    <a:pt x="31483" y="24638"/>
                  </a:lnTo>
                  <a:lnTo>
                    <a:pt x="36233" y="25273"/>
                  </a:lnTo>
                  <a:lnTo>
                    <a:pt x="38849" y="26289"/>
                  </a:lnTo>
                  <a:lnTo>
                    <a:pt x="44483" y="25511"/>
                  </a:lnTo>
                  <a:lnTo>
                    <a:pt x="45783" y="25273"/>
                  </a:lnTo>
                  <a:lnTo>
                    <a:pt x="46689" y="25018"/>
                  </a:lnTo>
                  <a:lnTo>
                    <a:pt x="42405" y="25018"/>
                  </a:lnTo>
                  <a:lnTo>
                    <a:pt x="40957" y="24638"/>
                  </a:lnTo>
                  <a:lnTo>
                    <a:pt x="37477" y="24638"/>
                  </a:lnTo>
                  <a:lnTo>
                    <a:pt x="33815" y="23749"/>
                  </a:lnTo>
                  <a:close/>
                </a:path>
                <a:path w="161290" h="84455">
                  <a:moveTo>
                    <a:pt x="68066" y="21717"/>
                  </a:moveTo>
                  <a:lnTo>
                    <a:pt x="65951" y="21717"/>
                  </a:lnTo>
                  <a:lnTo>
                    <a:pt x="66751" y="23241"/>
                  </a:lnTo>
                  <a:lnTo>
                    <a:pt x="68313" y="24257"/>
                  </a:lnTo>
                  <a:lnTo>
                    <a:pt x="71716" y="26162"/>
                  </a:lnTo>
                  <a:lnTo>
                    <a:pt x="81978" y="26162"/>
                  </a:lnTo>
                  <a:lnTo>
                    <a:pt x="82200" y="26034"/>
                  </a:lnTo>
                  <a:lnTo>
                    <a:pt x="75120" y="26034"/>
                  </a:lnTo>
                  <a:lnTo>
                    <a:pt x="71386" y="24257"/>
                  </a:lnTo>
                  <a:lnTo>
                    <a:pt x="68160" y="22098"/>
                  </a:lnTo>
                  <a:lnTo>
                    <a:pt x="68066" y="21717"/>
                  </a:lnTo>
                  <a:close/>
                </a:path>
                <a:path w="161290" h="84455">
                  <a:moveTo>
                    <a:pt x="70840" y="19431"/>
                  </a:moveTo>
                  <a:lnTo>
                    <a:pt x="67500" y="19431"/>
                  </a:lnTo>
                  <a:lnTo>
                    <a:pt x="68567" y="20193"/>
                  </a:lnTo>
                  <a:lnTo>
                    <a:pt x="78587" y="25781"/>
                  </a:lnTo>
                  <a:lnTo>
                    <a:pt x="77431" y="25908"/>
                  </a:lnTo>
                  <a:lnTo>
                    <a:pt x="75120" y="26034"/>
                  </a:lnTo>
                  <a:lnTo>
                    <a:pt x="82200" y="26034"/>
                  </a:lnTo>
                  <a:lnTo>
                    <a:pt x="82423" y="25908"/>
                  </a:lnTo>
                  <a:lnTo>
                    <a:pt x="74786" y="21637"/>
                  </a:lnTo>
                  <a:lnTo>
                    <a:pt x="71666" y="20955"/>
                  </a:lnTo>
                  <a:lnTo>
                    <a:pt x="71169" y="19684"/>
                  </a:lnTo>
                  <a:lnTo>
                    <a:pt x="70840" y="19431"/>
                  </a:lnTo>
                  <a:close/>
                </a:path>
                <a:path w="161290" h="84455">
                  <a:moveTo>
                    <a:pt x="62099" y="25511"/>
                  </a:moveTo>
                  <a:close/>
                </a:path>
                <a:path w="161290" h="84455">
                  <a:moveTo>
                    <a:pt x="63055" y="25018"/>
                  </a:moveTo>
                  <a:lnTo>
                    <a:pt x="62433" y="25273"/>
                  </a:lnTo>
                  <a:lnTo>
                    <a:pt x="62099" y="25511"/>
                  </a:lnTo>
                  <a:lnTo>
                    <a:pt x="65565" y="25526"/>
                  </a:lnTo>
                  <a:lnTo>
                    <a:pt x="63055" y="25018"/>
                  </a:lnTo>
                  <a:close/>
                </a:path>
                <a:path w="161290" h="84455">
                  <a:moveTo>
                    <a:pt x="39645" y="23114"/>
                  </a:moveTo>
                  <a:lnTo>
                    <a:pt x="31318" y="23114"/>
                  </a:lnTo>
                  <a:lnTo>
                    <a:pt x="34759" y="23622"/>
                  </a:lnTo>
                  <a:lnTo>
                    <a:pt x="38576" y="24011"/>
                  </a:lnTo>
                  <a:lnTo>
                    <a:pt x="42405" y="25018"/>
                  </a:lnTo>
                  <a:lnTo>
                    <a:pt x="42695" y="24638"/>
                  </a:lnTo>
                  <a:lnTo>
                    <a:pt x="42151" y="24638"/>
                  </a:lnTo>
                  <a:lnTo>
                    <a:pt x="42812" y="24484"/>
                  </a:lnTo>
                  <a:lnTo>
                    <a:pt x="43315" y="23824"/>
                  </a:lnTo>
                  <a:lnTo>
                    <a:pt x="39645" y="23114"/>
                  </a:lnTo>
                  <a:close/>
                </a:path>
                <a:path w="161290" h="84455">
                  <a:moveTo>
                    <a:pt x="44593" y="24071"/>
                  </a:moveTo>
                  <a:lnTo>
                    <a:pt x="42812" y="24484"/>
                  </a:lnTo>
                  <a:lnTo>
                    <a:pt x="42405" y="25018"/>
                  </a:lnTo>
                  <a:lnTo>
                    <a:pt x="46689" y="25018"/>
                  </a:lnTo>
                  <a:lnTo>
                    <a:pt x="47142" y="24892"/>
                  </a:lnTo>
                  <a:lnTo>
                    <a:pt x="49415" y="24892"/>
                  </a:lnTo>
                  <a:lnTo>
                    <a:pt x="49060" y="24384"/>
                  </a:lnTo>
                  <a:lnTo>
                    <a:pt x="49777" y="24130"/>
                  </a:lnTo>
                  <a:lnTo>
                    <a:pt x="44894" y="24130"/>
                  </a:lnTo>
                  <a:lnTo>
                    <a:pt x="44593" y="24071"/>
                  </a:lnTo>
                  <a:close/>
                </a:path>
                <a:path w="161290" h="84455">
                  <a:moveTo>
                    <a:pt x="42812" y="24484"/>
                  </a:moveTo>
                  <a:lnTo>
                    <a:pt x="42151" y="24638"/>
                  </a:lnTo>
                  <a:lnTo>
                    <a:pt x="42695" y="24638"/>
                  </a:lnTo>
                  <a:lnTo>
                    <a:pt x="42812" y="24484"/>
                  </a:lnTo>
                  <a:close/>
                </a:path>
                <a:path w="161290" h="84455">
                  <a:moveTo>
                    <a:pt x="32245" y="23368"/>
                  </a:moveTo>
                  <a:lnTo>
                    <a:pt x="26454" y="23368"/>
                  </a:lnTo>
                  <a:lnTo>
                    <a:pt x="27825" y="24384"/>
                  </a:lnTo>
                  <a:lnTo>
                    <a:pt x="28600" y="24130"/>
                  </a:lnTo>
                  <a:lnTo>
                    <a:pt x="29057" y="23749"/>
                  </a:lnTo>
                  <a:lnTo>
                    <a:pt x="33815" y="23749"/>
                  </a:lnTo>
                  <a:lnTo>
                    <a:pt x="32245" y="23368"/>
                  </a:lnTo>
                  <a:close/>
                </a:path>
                <a:path w="161290" h="84455">
                  <a:moveTo>
                    <a:pt x="49974" y="19684"/>
                  </a:moveTo>
                  <a:lnTo>
                    <a:pt x="44627" y="19684"/>
                  </a:lnTo>
                  <a:lnTo>
                    <a:pt x="45326" y="19812"/>
                  </a:lnTo>
                  <a:lnTo>
                    <a:pt x="45681" y="19812"/>
                  </a:lnTo>
                  <a:lnTo>
                    <a:pt x="45552" y="20320"/>
                  </a:lnTo>
                  <a:lnTo>
                    <a:pt x="45436" y="21082"/>
                  </a:lnTo>
                  <a:lnTo>
                    <a:pt x="45920" y="22351"/>
                  </a:lnTo>
                  <a:lnTo>
                    <a:pt x="46532" y="23622"/>
                  </a:lnTo>
                  <a:lnTo>
                    <a:pt x="44889" y="24002"/>
                  </a:lnTo>
                  <a:lnTo>
                    <a:pt x="44894" y="24130"/>
                  </a:lnTo>
                  <a:lnTo>
                    <a:pt x="49777" y="24130"/>
                  </a:lnTo>
                  <a:lnTo>
                    <a:pt x="50607" y="23824"/>
                  </a:lnTo>
                  <a:lnTo>
                    <a:pt x="51879" y="23241"/>
                  </a:lnTo>
                  <a:lnTo>
                    <a:pt x="48171" y="23241"/>
                  </a:lnTo>
                  <a:lnTo>
                    <a:pt x="47805" y="22733"/>
                  </a:lnTo>
                  <a:lnTo>
                    <a:pt x="47891" y="22098"/>
                  </a:lnTo>
                  <a:lnTo>
                    <a:pt x="49771" y="20066"/>
                  </a:lnTo>
                  <a:lnTo>
                    <a:pt x="49974" y="19684"/>
                  </a:lnTo>
                  <a:close/>
                </a:path>
                <a:path w="161290" h="84455">
                  <a:moveTo>
                    <a:pt x="44328" y="22493"/>
                  </a:moveTo>
                  <a:lnTo>
                    <a:pt x="43315" y="23824"/>
                  </a:lnTo>
                  <a:lnTo>
                    <a:pt x="44593" y="24071"/>
                  </a:lnTo>
                  <a:lnTo>
                    <a:pt x="44853" y="24011"/>
                  </a:lnTo>
                  <a:lnTo>
                    <a:pt x="44328" y="22493"/>
                  </a:lnTo>
                  <a:close/>
                </a:path>
                <a:path w="161290" h="84455">
                  <a:moveTo>
                    <a:pt x="58922" y="18668"/>
                  </a:moveTo>
                  <a:lnTo>
                    <a:pt x="51816" y="18668"/>
                  </a:lnTo>
                  <a:lnTo>
                    <a:pt x="51714" y="19431"/>
                  </a:lnTo>
                  <a:lnTo>
                    <a:pt x="52235" y="19939"/>
                  </a:lnTo>
                  <a:lnTo>
                    <a:pt x="52254" y="20701"/>
                  </a:lnTo>
                  <a:lnTo>
                    <a:pt x="52705" y="21335"/>
                  </a:lnTo>
                  <a:lnTo>
                    <a:pt x="51231" y="22098"/>
                  </a:lnTo>
                  <a:lnTo>
                    <a:pt x="49733" y="22733"/>
                  </a:lnTo>
                  <a:lnTo>
                    <a:pt x="48171" y="23241"/>
                  </a:lnTo>
                  <a:lnTo>
                    <a:pt x="51879" y="23241"/>
                  </a:lnTo>
                  <a:lnTo>
                    <a:pt x="53225" y="22479"/>
                  </a:lnTo>
                  <a:lnTo>
                    <a:pt x="55872" y="22479"/>
                  </a:lnTo>
                  <a:lnTo>
                    <a:pt x="55613" y="22098"/>
                  </a:lnTo>
                  <a:lnTo>
                    <a:pt x="55219" y="21335"/>
                  </a:lnTo>
                  <a:lnTo>
                    <a:pt x="56337" y="20701"/>
                  </a:lnTo>
                  <a:lnTo>
                    <a:pt x="56883" y="20320"/>
                  </a:lnTo>
                  <a:lnTo>
                    <a:pt x="59550" y="20320"/>
                  </a:lnTo>
                  <a:lnTo>
                    <a:pt x="59410" y="20193"/>
                  </a:lnTo>
                  <a:lnTo>
                    <a:pt x="54660" y="20193"/>
                  </a:lnTo>
                  <a:lnTo>
                    <a:pt x="54559" y="19939"/>
                  </a:lnTo>
                  <a:lnTo>
                    <a:pt x="54533" y="18923"/>
                  </a:lnTo>
                  <a:lnTo>
                    <a:pt x="58607" y="18923"/>
                  </a:lnTo>
                  <a:lnTo>
                    <a:pt x="58922" y="18668"/>
                  </a:lnTo>
                  <a:close/>
                </a:path>
                <a:path w="161290" h="84455">
                  <a:moveTo>
                    <a:pt x="67940" y="21209"/>
                  </a:moveTo>
                  <a:lnTo>
                    <a:pt x="63982" y="21209"/>
                  </a:lnTo>
                  <a:lnTo>
                    <a:pt x="63989" y="21971"/>
                  </a:lnTo>
                  <a:lnTo>
                    <a:pt x="63881" y="22606"/>
                  </a:lnTo>
                  <a:lnTo>
                    <a:pt x="65532" y="22351"/>
                  </a:lnTo>
                  <a:lnTo>
                    <a:pt x="65951" y="21717"/>
                  </a:lnTo>
                  <a:lnTo>
                    <a:pt x="68066" y="21717"/>
                  </a:lnTo>
                  <a:lnTo>
                    <a:pt x="67940" y="21209"/>
                  </a:lnTo>
                  <a:close/>
                </a:path>
                <a:path w="161290" h="84455">
                  <a:moveTo>
                    <a:pt x="51546" y="18796"/>
                  </a:moveTo>
                  <a:lnTo>
                    <a:pt x="40220" y="18796"/>
                  </a:lnTo>
                  <a:lnTo>
                    <a:pt x="43268" y="19431"/>
                  </a:lnTo>
                  <a:lnTo>
                    <a:pt x="44328" y="22493"/>
                  </a:lnTo>
                  <a:lnTo>
                    <a:pt x="44823" y="21843"/>
                  </a:lnTo>
                  <a:lnTo>
                    <a:pt x="44945" y="21335"/>
                  </a:lnTo>
                  <a:lnTo>
                    <a:pt x="44838" y="20193"/>
                  </a:lnTo>
                  <a:lnTo>
                    <a:pt x="44627" y="19684"/>
                  </a:lnTo>
                  <a:lnTo>
                    <a:pt x="49974" y="19684"/>
                  </a:lnTo>
                  <a:lnTo>
                    <a:pt x="50177" y="19304"/>
                  </a:lnTo>
                  <a:lnTo>
                    <a:pt x="50736" y="19176"/>
                  </a:lnTo>
                  <a:lnTo>
                    <a:pt x="51546" y="18796"/>
                  </a:lnTo>
                  <a:close/>
                </a:path>
                <a:path w="161290" h="84455">
                  <a:moveTo>
                    <a:pt x="120004" y="21209"/>
                  </a:moveTo>
                  <a:lnTo>
                    <a:pt x="103492" y="21209"/>
                  </a:lnTo>
                  <a:lnTo>
                    <a:pt x="103771" y="21463"/>
                  </a:lnTo>
                  <a:lnTo>
                    <a:pt x="105676" y="22351"/>
                  </a:lnTo>
                  <a:lnTo>
                    <a:pt x="106730" y="22351"/>
                  </a:lnTo>
                  <a:lnTo>
                    <a:pt x="109042" y="21971"/>
                  </a:lnTo>
                  <a:lnTo>
                    <a:pt x="110223" y="21590"/>
                  </a:lnTo>
                  <a:lnTo>
                    <a:pt x="120332" y="21590"/>
                  </a:lnTo>
                  <a:lnTo>
                    <a:pt x="120004" y="21209"/>
                  </a:lnTo>
                  <a:close/>
                </a:path>
                <a:path w="161290" h="84455">
                  <a:moveTo>
                    <a:pt x="123126" y="21335"/>
                  </a:moveTo>
                  <a:lnTo>
                    <a:pt x="121920" y="21590"/>
                  </a:lnTo>
                  <a:lnTo>
                    <a:pt x="121729" y="22225"/>
                  </a:lnTo>
                  <a:lnTo>
                    <a:pt x="121069" y="22351"/>
                  </a:lnTo>
                  <a:lnTo>
                    <a:pt x="125458" y="22351"/>
                  </a:lnTo>
                  <a:lnTo>
                    <a:pt x="126072" y="22098"/>
                  </a:lnTo>
                  <a:lnTo>
                    <a:pt x="126995" y="21843"/>
                  </a:lnTo>
                  <a:lnTo>
                    <a:pt x="123596" y="21843"/>
                  </a:lnTo>
                  <a:lnTo>
                    <a:pt x="123126" y="21335"/>
                  </a:lnTo>
                  <a:close/>
                </a:path>
                <a:path w="161290" h="84455">
                  <a:moveTo>
                    <a:pt x="72504" y="18160"/>
                  </a:moveTo>
                  <a:lnTo>
                    <a:pt x="70573" y="18160"/>
                  </a:lnTo>
                  <a:lnTo>
                    <a:pt x="71134" y="19595"/>
                  </a:lnTo>
                  <a:lnTo>
                    <a:pt x="74786" y="21637"/>
                  </a:lnTo>
                  <a:lnTo>
                    <a:pt x="75730" y="21843"/>
                  </a:lnTo>
                  <a:lnTo>
                    <a:pt x="78240" y="19939"/>
                  </a:lnTo>
                  <a:lnTo>
                    <a:pt x="74917" y="19939"/>
                  </a:lnTo>
                  <a:lnTo>
                    <a:pt x="73317" y="19304"/>
                  </a:lnTo>
                  <a:lnTo>
                    <a:pt x="72504" y="18160"/>
                  </a:lnTo>
                  <a:close/>
                </a:path>
                <a:path w="161290" h="84455">
                  <a:moveTo>
                    <a:pt x="125926" y="12954"/>
                  </a:moveTo>
                  <a:lnTo>
                    <a:pt x="117602" y="12954"/>
                  </a:lnTo>
                  <a:lnTo>
                    <a:pt x="124345" y="14985"/>
                  </a:lnTo>
                  <a:lnTo>
                    <a:pt x="126288" y="16509"/>
                  </a:lnTo>
                  <a:lnTo>
                    <a:pt x="127330" y="17272"/>
                  </a:lnTo>
                  <a:lnTo>
                    <a:pt x="128028" y="18415"/>
                  </a:lnTo>
                  <a:lnTo>
                    <a:pt x="128473" y="19812"/>
                  </a:lnTo>
                  <a:lnTo>
                    <a:pt x="126796" y="20447"/>
                  </a:lnTo>
                  <a:lnTo>
                    <a:pt x="125285" y="21335"/>
                  </a:lnTo>
                  <a:lnTo>
                    <a:pt x="123596" y="21843"/>
                  </a:lnTo>
                  <a:lnTo>
                    <a:pt x="126995" y="21843"/>
                  </a:lnTo>
                  <a:lnTo>
                    <a:pt x="128841" y="21335"/>
                  </a:lnTo>
                  <a:lnTo>
                    <a:pt x="130535" y="21335"/>
                  </a:lnTo>
                  <a:lnTo>
                    <a:pt x="130441" y="20955"/>
                  </a:lnTo>
                  <a:lnTo>
                    <a:pt x="134683" y="20320"/>
                  </a:lnTo>
                  <a:lnTo>
                    <a:pt x="141250" y="20320"/>
                  </a:lnTo>
                  <a:lnTo>
                    <a:pt x="141198" y="19939"/>
                  </a:lnTo>
                  <a:lnTo>
                    <a:pt x="139433" y="19304"/>
                  </a:lnTo>
                  <a:lnTo>
                    <a:pt x="129882" y="19304"/>
                  </a:lnTo>
                  <a:lnTo>
                    <a:pt x="127482" y="13589"/>
                  </a:lnTo>
                  <a:lnTo>
                    <a:pt x="125926" y="12954"/>
                  </a:lnTo>
                  <a:close/>
                </a:path>
                <a:path w="161290" h="84455">
                  <a:moveTo>
                    <a:pt x="64966" y="18160"/>
                  </a:moveTo>
                  <a:lnTo>
                    <a:pt x="59461" y="18160"/>
                  </a:lnTo>
                  <a:lnTo>
                    <a:pt x="60782" y="18668"/>
                  </a:lnTo>
                  <a:lnTo>
                    <a:pt x="62090" y="19304"/>
                  </a:lnTo>
                  <a:lnTo>
                    <a:pt x="62966" y="19939"/>
                  </a:lnTo>
                  <a:lnTo>
                    <a:pt x="61595" y="20955"/>
                  </a:lnTo>
                  <a:lnTo>
                    <a:pt x="63119" y="21717"/>
                  </a:lnTo>
                  <a:lnTo>
                    <a:pt x="63982" y="21209"/>
                  </a:lnTo>
                  <a:lnTo>
                    <a:pt x="67940" y="21209"/>
                  </a:lnTo>
                  <a:lnTo>
                    <a:pt x="67500" y="19431"/>
                  </a:lnTo>
                  <a:lnTo>
                    <a:pt x="70840" y="19431"/>
                  </a:lnTo>
                  <a:lnTo>
                    <a:pt x="69875" y="18923"/>
                  </a:lnTo>
                  <a:lnTo>
                    <a:pt x="68986" y="18288"/>
                  </a:lnTo>
                  <a:lnTo>
                    <a:pt x="65151" y="18288"/>
                  </a:lnTo>
                  <a:lnTo>
                    <a:pt x="64966" y="18160"/>
                  </a:lnTo>
                  <a:close/>
                </a:path>
                <a:path w="161290" h="84455">
                  <a:moveTo>
                    <a:pt x="71134" y="19595"/>
                  </a:moveTo>
                  <a:lnTo>
                    <a:pt x="71666" y="20955"/>
                  </a:lnTo>
                  <a:lnTo>
                    <a:pt x="74786" y="21637"/>
                  </a:lnTo>
                  <a:lnTo>
                    <a:pt x="71134" y="19595"/>
                  </a:lnTo>
                  <a:close/>
                </a:path>
                <a:path w="161290" h="84455">
                  <a:moveTo>
                    <a:pt x="96480" y="13334"/>
                  </a:moveTo>
                  <a:lnTo>
                    <a:pt x="92875" y="13334"/>
                  </a:lnTo>
                  <a:lnTo>
                    <a:pt x="95021" y="14224"/>
                  </a:lnTo>
                  <a:lnTo>
                    <a:pt x="100253" y="17145"/>
                  </a:lnTo>
                  <a:lnTo>
                    <a:pt x="101866" y="19304"/>
                  </a:lnTo>
                  <a:lnTo>
                    <a:pt x="100164" y="19684"/>
                  </a:lnTo>
                  <a:lnTo>
                    <a:pt x="98564" y="20447"/>
                  </a:lnTo>
                  <a:lnTo>
                    <a:pt x="97231" y="21463"/>
                  </a:lnTo>
                  <a:lnTo>
                    <a:pt x="102086" y="21463"/>
                  </a:lnTo>
                  <a:lnTo>
                    <a:pt x="102438" y="21335"/>
                  </a:lnTo>
                  <a:lnTo>
                    <a:pt x="103492" y="21209"/>
                  </a:lnTo>
                  <a:lnTo>
                    <a:pt x="120004" y="21209"/>
                  </a:lnTo>
                  <a:lnTo>
                    <a:pt x="119786" y="20955"/>
                  </a:lnTo>
                  <a:lnTo>
                    <a:pt x="118243" y="19684"/>
                  </a:lnTo>
                  <a:lnTo>
                    <a:pt x="110236" y="19684"/>
                  </a:lnTo>
                  <a:lnTo>
                    <a:pt x="109524" y="19431"/>
                  </a:lnTo>
                  <a:lnTo>
                    <a:pt x="109181" y="19431"/>
                  </a:lnTo>
                  <a:lnTo>
                    <a:pt x="109461" y="19304"/>
                  </a:lnTo>
                  <a:lnTo>
                    <a:pt x="109728" y="19050"/>
                  </a:lnTo>
                  <a:lnTo>
                    <a:pt x="109982" y="18923"/>
                  </a:lnTo>
                  <a:lnTo>
                    <a:pt x="113169" y="18923"/>
                  </a:lnTo>
                  <a:lnTo>
                    <a:pt x="112674" y="18542"/>
                  </a:lnTo>
                  <a:lnTo>
                    <a:pt x="112437" y="18415"/>
                  </a:lnTo>
                  <a:lnTo>
                    <a:pt x="104470" y="18415"/>
                  </a:lnTo>
                  <a:lnTo>
                    <a:pt x="101904" y="16891"/>
                  </a:lnTo>
                  <a:lnTo>
                    <a:pt x="99428" y="14477"/>
                  </a:lnTo>
                  <a:lnTo>
                    <a:pt x="96480" y="13334"/>
                  </a:lnTo>
                  <a:close/>
                </a:path>
                <a:path w="161290" h="84455">
                  <a:moveTo>
                    <a:pt x="40235" y="8127"/>
                  </a:moveTo>
                  <a:lnTo>
                    <a:pt x="38582" y="8127"/>
                  </a:lnTo>
                  <a:lnTo>
                    <a:pt x="40118" y="9651"/>
                  </a:lnTo>
                  <a:lnTo>
                    <a:pt x="40162" y="9906"/>
                  </a:lnTo>
                  <a:lnTo>
                    <a:pt x="39573" y="10795"/>
                  </a:lnTo>
                  <a:lnTo>
                    <a:pt x="36753" y="11557"/>
                  </a:lnTo>
                  <a:lnTo>
                    <a:pt x="34328" y="13970"/>
                  </a:lnTo>
                  <a:lnTo>
                    <a:pt x="33147" y="16891"/>
                  </a:lnTo>
                  <a:lnTo>
                    <a:pt x="30988" y="19812"/>
                  </a:lnTo>
                  <a:lnTo>
                    <a:pt x="28409" y="21082"/>
                  </a:lnTo>
                  <a:lnTo>
                    <a:pt x="32016" y="21082"/>
                  </a:lnTo>
                  <a:lnTo>
                    <a:pt x="33172" y="20447"/>
                  </a:lnTo>
                  <a:lnTo>
                    <a:pt x="34290" y="19050"/>
                  </a:lnTo>
                  <a:lnTo>
                    <a:pt x="34518" y="18415"/>
                  </a:lnTo>
                  <a:lnTo>
                    <a:pt x="34836" y="18034"/>
                  </a:lnTo>
                  <a:lnTo>
                    <a:pt x="35788" y="15367"/>
                  </a:lnTo>
                  <a:lnTo>
                    <a:pt x="37172" y="13462"/>
                  </a:lnTo>
                  <a:lnTo>
                    <a:pt x="38862" y="12700"/>
                  </a:lnTo>
                  <a:lnTo>
                    <a:pt x="40337" y="12700"/>
                  </a:lnTo>
                  <a:lnTo>
                    <a:pt x="40373" y="12192"/>
                  </a:lnTo>
                  <a:lnTo>
                    <a:pt x="46533" y="12192"/>
                  </a:lnTo>
                  <a:lnTo>
                    <a:pt x="45313" y="11302"/>
                  </a:lnTo>
                  <a:lnTo>
                    <a:pt x="43421" y="10795"/>
                  </a:lnTo>
                  <a:lnTo>
                    <a:pt x="43065" y="10159"/>
                  </a:lnTo>
                  <a:lnTo>
                    <a:pt x="42608" y="9651"/>
                  </a:lnTo>
                  <a:lnTo>
                    <a:pt x="42075" y="9271"/>
                  </a:lnTo>
                  <a:lnTo>
                    <a:pt x="42392" y="9017"/>
                  </a:lnTo>
                  <a:lnTo>
                    <a:pt x="42786" y="8890"/>
                  </a:lnTo>
                  <a:lnTo>
                    <a:pt x="42443" y="8890"/>
                  </a:lnTo>
                  <a:lnTo>
                    <a:pt x="43208" y="8635"/>
                  </a:lnTo>
                  <a:lnTo>
                    <a:pt x="41211" y="8635"/>
                  </a:lnTo>
                  <a:lnTo>
                    <a:pt x="40235" y="8127"/>
                  </a:lnTo>
                  <a:close/>
                </a:path>
                <a:path w="161290" h="84455">
                  <a:moveTo>
                    <a:pt x="25387" y="20574"/>
                  </a:moveTo>
                  <a:lnTo>
                    <a:pt x="25107" y="20701"/>
                  </a:lnTo>
                  <a:lnTo>
                    <a:pt x="26142" y="20701"/>
                  </a:lnTo>
                  <a:lnTo>
                    <a:pt x="25387" y="20574"/>
                  </a:lnTo>
                  <a:close/>
                </a:path>
                <a:path w="161290" h="84455">
                  <a:moveTo>
                    <a:pt x="58607" y="18923"/>
                  </a:moveTo>
                  <a:lnTo>
                    <a:pt x="54533" y="18923"/>
                  </a:lnTo>
                  <a:lnTo>
                    <a:pt x="55384" y="19176"/>
                  </a:lnTo>
                  <a:lnTo>
                    <a:pt x="55765" y="19431"/>
                  </a:lnTo>
                  <a:lnTo>
                    <a:pt x="54660" y="20193"/>
                  </a:lnTo>
                  <a:lnTo>
                    <a:pt x="59410" y="20193"/>
                  </a:lnTo>
                  <a:lnTo>
                    <a:pt x="58293" y="19176"/>
                  </a:lnTo>
                  <a:lnTo>
                    <a:pt x="58607" y="18923"/>
                  </a:lnTo>
                  <a:close/>
                </a:path>
                <a:path w="161290" h="84455">
                  <a:moveTo>
                    <a:pt x="77965" y="18542"/>
                  </a:moveTo>
                  <a:lnTo>
                    <a:pt x="77317" y="19050"/>
                  </a:lnTo>
                  <a:lnTo>
                    <a:pt x="74917" y="19939"/>
                  </a:lnTo>
                  <a:lnTo>
                    <a:pt x="78240" y="19939"/>
                  </a:lnTo>
                  <a:lnTo>
                    <a:pt x="78761" y="19558"/>
                  </a:lnTo>
                  <a:lnTo>
                    <a:pt x="79692" y="18923"/>
                  </a:lnTo>
                  <a:lnTo>
                    <a:pt x="77965" y="18542"/>
                  </a:lnTo>
                  <a:close/>
                </a:path>
                <a:path w="161290" h="84455">
                  <a:moveTo>
                    <a:pt x="113169" y="18923"/>
                  </a:moveTo>
                  <a:lnTo>
                    <a:pt x="109982" y="18923"/>
                  </a:lnTo>
                  <a:lnTo>
                    <a:pt x="110744" y="19304"/>
                  </a:lnTo>
                  <a:lnTo>
                    <a:pt x="111099" y="19558"/>
                  </a:lnTo>
                  <a:lnTo>
                    <a:pt x="110540" y="19684"/>
                  </a:lnTo>
                  <a:lnTo>
                    <a:pt x="118243" y="19684"/>
                  </a:lnTo>
                  <a:lnTo>
                    <a:pt x="117471" y="19050"/>
                  </a:lnTo>
                  <a:lnTo>
                    <a:pt x="113334" y="19050"/>
                  </a:lnTo>
                  <a:lnTo>
                    <a:pt x="113169" y="18923"/>
                  </a:lnTo>
                  <a:close/>
                </a:path>
                <a:path w="161290" h="84455">
                  <a:moveTo>
                    <a:pt x="135902" y="18034"/>
                  </a:moveTo>
                  <a:lnTo>
                    <a:pt x="130632" y="19050"/>
                  </a:lnTo>
                  <a:lnTo>
                    <a:pt x="129882" y="19304"/>
                  </a:lnTo>
                  <a:lnTo>
                    <a:pt x="139433" y="19304"/>
                  </a:lnTo>
                  <a:lnTo>
                    <a:pt x="135902" y="18034"/>
                  </a:lnTo>
                  <a:close/>
                </a:path>
                <a:path w="161290" h="84455">
                  <a:moveTo>
                    <a:pt x="116700" y="18415"/>
                  </a:moveTo>
                  <a:lnTo>
                    <a:pt x="115125" y="18542"/>
                  </a:lnTo>
                  <a:lnTo>
                    <a:pt x="113334" y="19050"/>
                  </a:lnTo>
                  <a:lnTo>
                    <a:pt x="117471" y="19050"/>
                  </a:lnTo>
                  <a:lnTo>
                    <a:pt x="116700" y="18415"/>
                  </a:lnTo>
                  <a:close/>
                </a:path>
                <a:path w="161290" h="84455">
                  <a:moveTo>
                    <a:pt x="56564" y="13883"/>
                  </a:moveTo>
                  <a:lnTo>
                    <a:pt x="54876" y="14097"/>
                  </a:lnTo>
                  <a:lnTo>
                    <a:pt x="54559" y="14732"/>
                  </a:lnTo>
                  <a:lnTo>
                    <a:pt x="53492" y="15493"/>
                  </a:lnTo>
                  <a:lnTo>
                    <a:pt x="52476" y="16256"/>
                  </a:lnTo>
                  <a:lnTo>
                    <a:pt x="51523" y="16764"/>
                  </a:lnTo>
                  <a:lnTo>
                    <a:pt x="50800" y="16764"/>
                  </a:lnTo>
                  <a:lnTo>
                    <a:pt x="50076" y="16891"/>
                  </a:lnTo>
                  <a:lnTo>
                    <a:pt x="48285" y="17399"/>
                  </a:lnTo>
                  <a:lnTo>
                    <a:pt x="47523" y="17780"/>
                  </a:lnTo>
                  <a:lnTo>
                    <a:pt x="46951" y="18160"/>
                  </a:lnTo>
                  <a:lnTo>
                    <a:pt x="42545" y="18542"/>
                  </a:lnTo>
                  <a:lnTo>
                    <a:pt x="59080" y="18542"/>
                  </a:lnTo>
                  <a:lnTo>
                    <a:pt x="57188" y="18415"/>
                  </a:lnTo>
                  <a:lnTo>
                    <a:pt x="56769" y="18034"/>
                  </a:lnTo>
                  <a:lnTo>
                    <a:pt x="55854" y="17652"/>
                  </a:lnTo>
                  <a:lnTo>
                    <a:pt x="56388" y="17526"/>
                  </a:lnTo>
                  <a:lnTo>
                    <a:pt x="63824" y="17526"/>
                  </a:lnTo>
                  <a:lnTo>
                    <a:pt x="63106" y="17145"/>
                  </a:lnTo>
                  <a:lnTo>
                    <a:pt x="62153" y="16891"/>
                  </a:lnTo>
                  <a:lnTo>
                    <a:pt x="61087" y="16764"/>
                  </a:lnTo>
                  <a:lnTo>
                    <a:pt x="61445" y="16383"/>
                  </a:lnTo>
                  <a:lnTo>
                    <a:pt x="58597" y="16383"/>
                  </a:lnTo>
                  <a:lnTo>
                    <a:pt x="57461" y="16256"/>
                  </a:lnTo>
                  <a:lnTo>
                    <a:pt x="55397" y="16256"/>
                  </a:lnTo>
                  <a:lnTo>
                    <a:pt x="56172" y="15240"/>
                  </a:lnTo>
                  <a:lnTo>
                    <a:pt x="56560" y="14477"/>
                  </a:lnTo>
                  <a:lnTo>
                    <a:pt x="56564" y="13883"/>
                  </a:lnTo>
                  <a:close/>
                </a:path>
                <a:path w="161290" h="84455">
                  <a:moveTo>
                    <a:pt x="63824" y="17526"/>
                  </a:moveTo>
                  <a:lnTo>
                    <a:pt x="56388" y="17526"/>
                  </a:lnTo>
                  <a:lnTo>
                    <a:pt x="57873" y="17780"/>
                  </a:lnTo>
                  <a:lnTo>
                    <a:pt x="57188" y="18415"/>
                  </a:lnTo>
                  <a:lnTo>
                    <a:pt x="59207" y="18415"/>
                  </a:lnTo>
                  <a:lnTo>
                    <a:pt x="59461" y="18160"/>
                  </a:lnTo>
                  <a:lnTo>
                    <a:pt x="64966" y="18160"/>
                  </a:lnTo>
                  <a:lnTo>
                    <a:pt x="64782" y="18034"/>
                  </a:lnTo>
                  <a:lnTo>
                    <a:pt x="63824" y="17526"/>
                  </a:lnTo>
                  <a:close/>
                </a:path>
                <a:path w="161290" h="84455">
                  <a:moveTo>
                    <a:pt x="102235" y="11049"/>
                  </a:moveTo>
                  <a:lnTo>
                    <a:pt x="100457" y="11049"/>
                  </a:lnTo>
                  <a:lnTo>
                    <a:pt x="102895" y="13589"/>
                  </a:lnTo>
                  <a:lnTo>
                    <a:pt x="103365" y="16509"/>
                  </a:lnTo>
                  <a:lnTo>
                    <a:pt x="103565" y="16891"/>
                  </a:lnTo>
                  <a:lnTo>
                    <a:pt x="103671" y="17145"/>
                  </a:lnTo>
                  <a:lnTo>
                    <a:pt x="103911" y="17907"/>
                  </a:lnTo>
                  <a:lnTo>
                    <a:pt x="104470" y="18415"/>
                  </a:lnTo>
                  <a:lnTo>
                    <a:pt x="112437" y="18415"/>
                  </a:lnTo>
                  <a:lnTo>
                    <a:pt x="111704" y="18034"/>
                  </a:lnTo>
                  <a:lnTo>
                    <a:pt x="106946" y="18034"/>
                  </a:lnTo>
                  <a:lnTo>
                    <a:pt x="104216" y="14859"/>
                  </a:lnTo>
                  <a:lnTo>
                    <a:pt x="102920" y="11430"/>
                  </a:lnTo>
                  <a:lnTo>
                    <a:pt x="102235" y="11049"/>
                  </a:lnTo>
                  <a:close/>
                </a:path>
                <a:path w="161290" h="84455">
                  <a:moveTo>
                    <a:pt x="65768" y="13589"/>
                  </a:moveTo>
                  <a:lnTo>
                    <a:pt x="63792" y="13589"/>
                  </a:lnTo>
                  <a:lnTo>
                    <a:pt x="63338" y="14224"/>
                  </a:lnTo>
                  <a:lnTo>
                    <a:pt x="63224" y="14859"/>
                  </a:lnTo>
                  <a:lnTo>
                    <a:pt x="65214" y="17526"/>
                  </a:lnTo>
                  <a:lnTo>
                    <a:pt x="65468" y="17780"/>
                  </a:lnTo>
                  <a:lnTo>
                    <a:pt x="65697" y="17907"/>
                  </a:lnTo>
                  <a:lnTo>
                    <a:pt x="65151" y="18288"/>
                  </a:lnTo>
                  <a:lnTo>
                    <a:pt x="68986" y="18288"/>
                  </a:lnTo>
                  <a:lnTo>
                    <a:pt x="70573" y="18160"/>
                  </a:lnTo>
                  <a:lnTo>
                    <a:pt x="72504" y="18160"/>
                  </a:lnTo>
                  <a:lnTo>
                    <a:pt x="79044" y="17907"/>
                  </a:lnTo>
                  <a:lnTo>
                    <a:pt x="89945" y="17907"/>
                  </a:lnTo>
                  <a:lnTo>
                    <a:pt x="89446" y="17526"/>
                  </a:lnTo>
                  <a:lnTo>
                    <a:pt x="86788" y="17399"/>
                  </a:lnTo>
                  <a:lnTo>
                    <a:pt x="67881" y="17399"/>
                  </a:lnTo>
                  <a:lnTo>
                    <a:pt x="67424" y="17018"/>
                  </a:lnTo>
                  <a:lnTo>
                    <a:pt x="66446" y="15875"/>
                  </a:lnTo>
                  <a:lnTo>
                    <a:pt x="65852" y="14796"/>
                  </a:lnTo>
                  <a:lnTo>
                    <a:pt x="65768" y="13589"/>
                  </a:lnTo>
                  <a:close/>
                </a:path>
                <a:path w="161290" h="84455">
                  <a:moveTo>
                    <a:pt x="121259" y="11049"/>
                  </a:moveTo>
                  <a:lnTo>
                    <a:pt x="114084" y="13716"/>
                  </a:lnTo>
                  <a:lnTo>
                    <a:pt x="111201" y="15367"/>
                  </a:lnTo>
                  <a:lnTo>
                    <a:pt x="109423" y="16764"/>
                  </a:lnTo>
                  <a:lnTo>
                    <a:pt x="108369" y="17780"/>
                  </a:lnTo>
                  <a:lnTo>
                    <a:pt x="106946" y="18034"/>
                  </a:lnTo>
                  <a:lnTo>
                    <a:pt x="111704" y="18034"/>
                  </a:lnTo>
                  <a:lnTo>
                    <a:pt x="111188" y="17780"/>
                  </a:lnTo>
                  <a:lnTo>
                    <a:pt x="111836" y="17272"/>
                  </a:lnTo>
                  <a:lnTo>
                    <a:pt x="117602" y="12954"/>
                  </a:lnTo>
                  <a:lnTo>
                    <a:pt x="125926" y="12954"/>
                  </a:lnTo>
                  <a:lnTo>
                    <a:pt x="121259" y="11049"/>
                  </a:lnTo>
                  <a:close/>
                </a:path>
                <a:path w="161290" h="84455">
                  <a:moveTo>
                    <a:pt x="70459" y="12826"/>
                  </a:moveTo>
                  <a:lnTo>
                    <a:pt x="68881" y="13716"/>
                  </a:lnTo>
                  <a:lnTo>
                    <a:pt x="68757" y="13883"/>
                  </a:lnTo>
                  <a:lnTo>
                    <a:pt x="69926" y="14350"/>
                  </a:lnTo>
                  <a:lnTo>
                    <a:pt x="70358" y="14350"/>
                  </a:lnTo>
                  <a:lnTo>
                    <a:pt x="70802" y="14477"/>
                  </a:lnTo>
                  <a:lnTo>
                    <a:pt x="70459" y="15240"/>
                  </a:lnTo>
                  <a:lnTo>
                    <a:pt x="70332" y="17272"/>
                  </a:lnTo>
                  <a:lnTo>
                    <a:pt x="67881" y="17399"/>
                  </a:lnTo>
                  <a:lnTo>
                    <a:pt x="84455" y="17399"/>
                  </a:lnTo>
                  <a:lnTo>
                    <a:pt x="84131" y="17272"/>
                  </a:lnTo>
                  <a:lnTo>
                    <a:pt x="72072" y="17272"/>
                  </a:lnTo>
                  <a:lnTo>
                    <a:pt x="71853" y="16509"/>
                  </a:lnTo>
                  <a:lnTo>
                    <a:pt x="71921" y="14985"/>
                  </a:lnTo>
                  <a:lnTo>
                    <a:pt x="72313" y="14224"/>
                  </a:lnTo>
                  <a:lnTo>
                    <a:pt x="73113" y="13842"/>
                  </a:lnTo>
                  <a:lnTo>
                    <a:pt x="73774" y="13208"/>
                  </a:lnTo>
                  <a:lnTo>
                    <a:pt x="71094" y="13081"/>
                  </a:lnTo>
                  <a:lnTo>
                    <a:pt x="70459" y="12826"/>
                  </a:lnTo>
                  <a:close/>
                </a:path>
                <a:path w="161290" h="84455">
                  <a:moveTo>
                    <a:pt x="84378" y="17283"/>
                  </a:moveTo>
                  <a:lnTo>
                    <a:pt x="84662" y="17297"/>
                  </a:lnTo>
                  <a:lnTo>
                    <a:pt x="84378" y="17283"/>
                  </a:lnTo>
                  <a:close/>
                </a:path>
                <a:path w="161290" h="84455">
                  <a:moveTo>
                    <a:pt x="84662" y="17297"/>
                  </a:moveTo>
                  <a:lnTo>
                    <a:pt x="84455" y="17399"/>
                  </a:lnTo>
                  <a:lnTo>
                    <a:pt x="86788" y="17399"/>
                  </a:lnTo>
                  <a:lnTo>
                    <a:pt x="84662" y="17297"/>
                  </a:lnTo>
                  <a:close/>
                </a:path>
                <a:path w="161290" h="84455">
                  <a:moveTo>
                    <a:pt x="83316" y="12954"/>
                  </a:moveTo>
                  <a:lnTo>
                    <a:pt x="81076" y="12954"/>
                  </a:lnTo>
                  <a:lnTo>
                    <a:pt x="82423" y="14097"/>
                  </a:lnTo>
                  <a:lnTo>
                    <a:pt x="83527" y="15493"/>
                  </a:lnTo>
                  <a:lnTo>
                    <a:pt x="84035" y="16764"/>
                  </a:lnTo>
                  <a:lnTo>
                    <a:pt x="84378" y="17283"/>
                  </a:lnTo>
                  <a:lnTo>
                    <a:pt x="84662" y="17297"/>
                  </a:lnTo>
                  <a:lnTo>
                    <a:pt x="85750" y="16764"/>
                  </a:lnTo>
                  <a:lnTo>
                    <a:pt x="86566" y="14605"/>
                  </a:lnTo>
                  <a:lnTo>
                    <a:pt x="84836" y="14605"/>
                  </a:lnTo>
                  <a:lnTo>
                    <a:pt x="83654" y="13208"/>
                  </a:lnTo>
                  <a:lnTo>
                    <a:pt x="83316" y="12954"/>
                  </a:lnTo>
                  <a:close/>
                </a:path>
                <a:path w="161290" h="84455">
                  <a:moveTo>
                    <a:pt x="78816" y="17018"/>
                  </a:moveTo>
                  <a:lnTo>
                    <a:pt x="72072" y="17272"/>
                  </a:lnTo>
                  <a:lnTo>
                    <a:pt x="84131" y="17272"/>
                  </a:lnTo>
                  <a:lnTo>
                    <a:pt x="78816" y="17018"/>
                  </a:lnTo>
                  <a:close/>
                </a:path>
                <a:path w="161290" h="84455">
                  <a:moveTo>
                    <a:pt x="46533" y="12192"/>
                  </a:moveTo>
                  <a:lnTo>
                    <a:pt x="41363" y="12192"/>
                  </a:lnTo>
                  <a:lnTo>
                    <a:pt x="41897" y="12318"/>
                  </a:lnTo>
                  <a:lnTo>
                    <a:pt x="42461" y="13334"/>
                  </a:lnTo>
                  <a:lnTo>
                    <a:pt x="42529" y="15240"/>
                  </a:lnTo>
                  <a:lnTo>
                    <a:pt x="42176" y="16383"/>
                  </a:lnTo>
                  <a:lnTo>
                    <a:pt x="42087" y="16891"/>
                  </a:lnTo>
                  <a:lnTo>
                    <a:pt x="44056" y="16509"/>
                  </a:lnTo>
                  <a:lnTo>
                    <a:pt x="44289" y="15113"/>
                  </a:lnTo>
                  <a:lnTo>
                    <a:pt x="44208" y="13208"/>
                  </a:lnTo>
                  <a:lnTo>
                    <a:pt x="47593" y="13208"/>
                  </a:lnTo>
                  <a:lnTo>
                    <a:pt x="47231" y="12700"/>
                  </a:lnTo>
                  <a:lnTo>
                    <a:pt x="46533" y="12192"/>
                  </a:lnTo>
                  <a:close/>
                </a:path>
                <a:path w="161290" h="84455">
                  <a:moveTo>
                    <a:pt x="47593" y="13208"/>
                  </a:moveTo>
                  <a:lnTo>
                    <a:pt x="44208" y="13208"/>
                  </a:lnTo>
                  <a:lnTo>
                    <a:pt x="45097" y="13716"/>
                  </a:lnTo>
                  <a:lnTo>
                    <a:pt x="45999" y="14477"/>
                  </a:lnTo>
                  <a:lnTo>
                    <a:pt x="46939" y="15367"/>
                  </a:lnTo>
                  <a:lnTo>
                    <a:pt x="46977" y="16383"/>
                  </a:lnTo>
                  <a:lnTo>
                    <a:pt x="49403" y="15748"/>
                  </a:lnTo>
                  <a:lnTo>
                    <a:pt x="47593" y="13208"/>
                  </a:lnTo>
                  <a:close/>
                </a:path>
                <a:path w="161290" h="84455">
                  <a:moveTo>
                    <a:pt x="58948" y="13842"/>
                  </a:moveTo>
                  <a:lnTo>
                    <a:pt x="56883" y="13842"/>
                  </a:lnTo>
                  <a:lnTo>
                    <a:pt x="56818" y="13970"/>
                  </a:lnTo>
                  <a:lnTo>
                    <a:pt x="56713" y="14477"/>
                  </a:lnTo>
                  <a:lnTo>
                    <a:pt x="56934" y="14985"/>
                  </a:lnTo>
                  <a:lnTo>
                    <a:pt x="57912" y="16001"/>
                  </a:lnTo>
                  <a:lnTo>
                    <a:pt x="58242" y="16129"/>
                  </a:lnTo>
                  <a:lnTo>
                    <a:pt x="58597" y="16383"/>
                  </a:lnTo>
                  <a:lnTo>
                    <a:pt x="61445" y="16383"/>
                  </a:lnTo>
                  <a:lnTo>
                    <a:pt x="61683" y="16129"/>
                  </a:lnTo>
                  <a:lnTo>
                    <a:pt x="62471" y="15621"/>
                  </a:lnTo>
                  <a:lnTo>
                    <a:pt x="63042" y="15113"/>
                  </a:lnTo>
                  <a:lnTo>
                    <a:pt x="63150" y="14859"/>
                  </a:lnTo>
                  <a:lnTo>
                    <a:pt x="60972" y="14732"/>
                  </a:lnTo>
                  <a:lnTo>
                    <a:pt x="60172" y="14477"/>
                  </a:lnTo>
                  <a:lnTo>
                    <a:pt x="59309" y="14097"/>
                  </a:lnTo>
                  <a:lnTo>
                    <a:pt x="58948" y="13842"/>
                  </a:lnTo>
                  <a:close/>
                </a:path>
                <a:path w="161290" h="84455">
                  <a:moveTo>
                    <a:pt x="56324" y="16129"/>
                  </a:moveTo>
                  <a:lnTo>
                    <a:pt x="55397" y="16256"/>
                  </a:lnTo>
                  <a:lnTo>
                    <a:pt x="57461" y="16256"/>
                  </a:lnTo>
                  <a:lnTo>
                    <a:pt x="56324" y="16129"/>
                  </a:lnTo>
                  <a:close/>
                </a:path>
                <a:path w="161290" h="84455">
                  <a:moveTo>
                    <a:pt x="27515" y="12047"/>
                  </a:moveTo>
                  <a:lnTo>
                    <a:pt x="31496" y="15875"/>
                  </a:lnTo>
                  <a:lnTo>
                    <a:pt x="31813" y="16129"/>
                  </a:lnTo>
                  <a:lnTo>
                    <a:pt x="33426" y="15621"/>
                  </a:lnTo>
                  <a:lnTo>
                    <a:pt x="33496" y="14985"/>
                  </a:lnTo>
                  <a:lnTo>
                    <a:pt x="34199" y="13716"/>
                  </a:lnTo>
                  <a:lnTo>
                    <a:pt x="31623" y="13716"/>
                  </a:lnTo>
                  <a:lnTo>
                    <a:pt x="29159" y="12192"/>
                  </a:lnTo>
                  <a:lnTo>
                    <a:pt x="27515" y="12047"/>
                  </a:lnTo>
                  <a:close/>
                </a:path>
                <a:path w="161290" h="84455">
                  <a:moveTo>
                    <a:pt x="81434" y="11684"/>
                  </a:moveTo>
                  <a:lnTo>
                    <a:pt x="77927" y="11684"/>
                  </a:lnTo>
                  <a:lnTo>
                    <a:pt x="80200" y="15493"/>
                  </a:lnTo>
                  <a:lnTo>
                    <a:pt x="82130" y="14859"/>
                  </a:lnTo>
                  <a:lnTo>
                    <a:pt x="81076" y="12954"/>
                  </a:lnTo>
                  <a:lnTo>
                    <a:pt x="83316" y="12954"/>
                  </a:lnTo>
                  <a:lnTo>
                    <a:pt x="82098" y="12047"/>
                  </a:lnTo>
                  <a:lnTo>
                    <a:pt x="81434" y="11684"/>
                  </a:lnTo>
                  <a:close/>
                </a:path>
                <a:path w="161290" h="84455">
                  <a:moveTo>
                    <a:pt x="97434" y="11938"/>
                  </a:moveTo>
                  <a:lnTo>
                    <a:pt x="88430" y="11938"/>
                  </a:lnTo>
                  <a:lnTo>
                    <a:pt x="89281" y="12065"/>
                  </a:lnTo>
                  <a:lnTo>
                    <a:pt x="90144" y="12318"/>
                  </a:lnTo>
                  <a:lnTo>
                    <a:pt x="90982" y="12700"/>
                  </a:lnTo>
                  <a:lnTo>
                    <a:pt x="88849" y="13970"/>
                  </a:lnTo>
                  <a:lnTo>
                    <a:pt x="89966" y="14859"/>
                  </a:lnTo>
                  <a:lnTo>
                    <a:pt x="90893" y="14224"/>
                  </a:lnTo>
                  <a:lnTo>
                    <a:pt x="91592" y="13970"/>
                  </a:lnTo>
                  <a:lnTo>
                    <a:pt x="92240" y="13589"/>
                  </a:lnTo>
                  <a:lnTo>
                    <a:pt x="92875" y="13334"/>
                  </a:lnTo>
                  <a:lnTo>
                    <a:pt x="96480" y="13334"/>
                  </a:lnTo>
                  <a:lnTo>
                    <a:pt x="94843" y="12700"/>
                  </a:lnTo>
                  <a:lnTo>
                    <a:pt x="97434" y="11938"/>
                  </a:lnTo>
                  <a:close/>
                </a:path>
                <a:path w="161290" h="84455">
                  <a:moveTo>
                    <a:pt x="73291" y="7747"/>
                  </a:moveTo>
                  <a:lnTo>
                    <a:pt x="68910" y="7874"/>
                  </a:lnTo>
                  <a:lnTo>
                    <a:pt x="63461" y="10414"/>
                  </a:lnTo>
                  <a:lnTo>
                    <a:pt x="62940" y="13208"/>
                  </a:lnTo>
                  <a:lnTo>
                    <a:pt x="62818" y="14314"/>
                  </a:lnTo>
                  <a:lnTo>
                    <a:pt x="63177" y="14796"/>
                  </a:lnTo>
                  <a:lnTo>
                    <a:pt x="63273" y="14314"/>
                  </a:lnTo>
                  <a:lnTo>
                    <a:pt x="63792" y="13589"/>
                  </a:lnTo>
                  <a:lnTo>
                    <a:pt x="65768" y="13589"/>
                  </a:lnTo>
                  <a:lnTo>
                    <a:pt x="65669" y="12954"/>
                  </a:lnTo>
                  <a:lnTo>
                    <a:pt x="65359" y="11810"/>
                  </a:lnTo>
                  <a:lnTo>
                    <a:pt x="65481" y="11175"/>
                  </a:lnTo>
                  <a:lnTo>
                    <a:pt x="66433" y="9271"/>
                  </a:lnTo>
                  <a:lnTo>
                    <a:pt x="73634" y="9271"/>
                  </a:lnTo>
                  <a:lnTo>
                    <a:pt x="73291" y="7747"/>
                  </a:lnTo>
                  <a:close/>
                </a:path>
                <a:path w="161290" h="84455">
                  <a:moveTo>
                    <a:pt x="62869" y="13589"/>
                  </a:moveTo>
                  <a:lnTo>
                    <a:pt x="61950" y="13589"/>
                  </a:lnTo>
                  <a:lnTo>
                    <a:pt x="60972" y="14732"/>
                  </a:lnTo>
                  <a:lnTo>
                    <a:pt x="63129" y="14732"/>
                  </a:lnTo>
                  <a:lnTo>
                    <a:pt x="62818" y="14314"/>
                  </a:lnTo>
                  <a:lnTo>
                    <a:pt x="62869" y="13589"/>
                  </a:lnTo>
                  <a:close/>
                </a:path>
                <a:path w="161290" h="84455">
                  <a:moveTo>
                    <a:pt x="89782" y="11049"/>
                  </a:moveTo>
                  <a:lnTo>
                    <a:pt x="82600" y="11049"/>
                  </a:lnTo>
                  <a:lnTo>
                    <a:pt x="84734" y="11175"/>
                  </a:lnTo>
                  <a:lnTo>
                    <a:pt x="86842" y="11557"/>
                  </a:lnTo>
                  <a:lnTo>
                    <a:pt x="86106" y="12446"/>
                  </a:lnTo>
                  <a:lnTo>
                    <a:pt x="85420" y="13462"/>
                  </a:lnTo>
                  <a:lnTo>
                    <a:pt x="84836" y="14605"/>
                  </a:lnTo>
                  <a:lnTo>
                    <a:pt x="86566" y="14605"/>
                  </a:lnTo>
                  <a:lnTo>
                    <a:pt x="87464" y="13081"/>
                  </a:lnTo>
                  <a:lnTo>
                    <a:pt x="88430" y="11938"/>
                  </a:lnTo>
                  <a:lnTo>
                    <a:pt x="97434" y="11938"/>
                  </a:lnTo>
                  <a:lnTo>
                    <a:pt x="97866" y="11810"/>
                  </a:lnTo>
                  <a:lnTo>
                    <a:pt x="92456" y="11810"/>
                  </a:lnTo>
                  <a:lnTo>
                    <a:pt x="91363" y="11430"/>
                  </a:lnTo>
                  <a:lnTo>
                    <a:pt x="89782" y="11049"/>
                  </a:lnTo>
                  <a:close/>
                </a:path>
                <a:path w="161290" h="84455">
                  <a:moveTo>
                    <a:pt x="56883" y="13842"/>
                  </a:moveTo>
                  <a:lnTo>
                    <a:pt x="56564" y="13883"/>
                  </a:lnTo>
                  <a:lnTo>
                    <a:pt x="56643" y="14314"/>
                  </a:lnTo>
                  <a:lnTo>
                    <a:pt x="56883" y="13842"/>
                  </a:lnTo>
                  <a:close/>
                </a:path>
                <a:path w="161290" h="84455">
                  <a:moveTo>
                    <a:pt x="104660" y="7373"/>
                  </a:moveTo>
                  <a:lnTo>
                    <a:pt x="109435" y="14097"/>
                  </a:lnTo>
                  <a:lnTo>
                    <a:pt x="111366" y="13334"/>
                  </a:lnTo>
                  <a:lnTo>
                    <a:pt x="110858" y="12573"/>
                  </a:lnTo>
                  <a:lnTo>
                    <a:pt x="105518" y="7620"/>
                  </a:lnTo>
                  <a:lnTo>
                    <a:pt x="104660" y="7373"/>
                  </a:lnTo>
                  <a:close/>
                </a:path>
                <a:path w="161290" h="84455">
                  <a:moveTo>
                    <a:pt x="53509" y="9651"/>
                  </a:moveTo>
                  <a:lnTo>
                    <a:pt x="50571" y="9651"/>
                  </a:lnTo>
                  <a:lnTo>
                    <a:pt x="51828" y="11049"/>
                  </a:lnTo>
                  <a:lnTo>
                    <a:pt x="53073" y="11557"/>
                  </a:lnTo>
                  <a:lnTo>
                    <a:pt x="53797" y="11684"/>
                  </a:lnTo>
                  <a:lnTo>
                    <a:pt x="56515" y="13462"/>
                  </a:lnTo>
                  <a:lnTo>
                    <a:pt x="56564" y="13883"/>
                  </a:lnTo>
                  <a:lnTo>
                    <a:pt x="56883" y="13842"/>
                  </a:lnTo>
                  <a:lnTo>
                    <a:pt x="58948" y="13842"/>
                  </a:lnTo>
                  <a:lnTo>
                    <a:pt x="58407" y="13462"/>
                  </a:lnTo>
                  <a:lnTo>
                    <a:pt x="58221" y="12065"/>
                  </a:lnTo>
                  <a:lnTo>
                    <a:pt x="56565" y="12065"/>
                  </a:lnTo>
                  <a:lnTo>
                    <a:pt x="55181" y="11049"/>
                  </a:lnTo>
                  <a:lnTo>
                    <a:pt x="53746" y="9779"/>
                  </a:lnTo>
                  <a:lnTo>
                    <a:pt x="53509" y="9651"/>
                  </a:lnTo>
                  <a:close/>
                </a:path>
                <a:path w="161290" h="84455">
                  <a:moveTo>
                    <a:pt x="37795" y="6858"/>
                  </a:moveTo>
                  <a:lnTo>
                    <a:pt x="32639" y="8509"/>
                  </a:lnTo>
                  <a:lnTo>
                    <a:pt x="31623" y="13716"/>
                  </a:lnTo>
                  <a:lnTo>
                    <a:pt x="34199" y="13716"/>
                  </a:lnTo>
                  <a:lnTo>
                    <a:pt x="36309" y="9906"/>
                  </a:lnTo>
                  <a:lnTo>
                    <a:pt x="38582" y="8127"/>
                  </a:lnTo>
                  <a:lnTo>
                    <a:pt x="40235" y="8127"/>
                  </a:lnTo>
                  <a:lnTo>
                    <a:pt x="37795" y="6858"/>
                  </a:lnTo>
                  <a:close/>
                </a:path>
                <a:path w="161290" h="84455">
                  <a:moveTo>
                    <a:pt x="73720" y="9651"/>
                  </a:moveTo>
                  <a:lnTo>
                    <a:pt x="72174" y="9651"/>
                  </a:lnTo>
                  <a:lnTo>
                    <a:pt x="72555" y="10414"/>
                  </a:lnTo>
                  <a:lnTo>
                    <a:pt x="72653" y="10922"/>
                  </a:lnTo>
                  <a:lnTo>
                    <a:pt x="71094" y="13081"/>
                  </a:lnTo>
                  <a:lnTo>
                    <a:pt x="73805" y="13081"/>
                  </a:lnTo>
                  <a:lnTo>
                    <a:pt x="73990" y="12318"/>
                  </a:lnTo>
                  <a:lnTo>
                    <a:pt x="74942" y="11810"/>
                  </a:lnTo>
                  <a:lnTo>
                    <a:pt x="75526" y="11684"/>
                  </a:lnTo>
                  <a:lnTo>
                    <a:pt x="76225" y="11430"/>
                  </a:lnTo>
                  <a:lnTo>
                    <a:pt x="80969" y="11430"/>
                  </a:lnTo>
                  <a:lnTo>
                    <a:pt x="80505" y="11175"/>
                  </a:lnTo>
                  <a:lnTo>
                    <a:pt x="82600" y="11049"/>
                  </a:lnTo>
                  <a:lnTo>
                    <a:pt x="89782" y="11049"/>
                  </a:lnTo>
                  <a:lnTo>
                    <a:pt x="89255" y="10922"/>
                  </a:lnTo>
                  <a:lnTo>
                    <a:pt x="73977" y="10795"/>
                  </a:lnTo>
                  <a:lnTo>
                    <a:pt x="73720" y="9651"/>
                  </a:lnTo>
                  <a:close/>
                </a:path>
                <a:path w="161290" h="84455">
                  <a:moveTo>
                    <a:pt x="68465" y="0"/>
                  </a:moveTo>
                  <a:lnTo>
                    <a:pt x="59575" y="6984"/>
                  </a:lnTo>
                  <a:lnTo>
                    <a:pt x="57073" y="9525"/>
                  </a:lnTo>
                  <a:lnTo>
                    <a:pt x="56565" y="12065"/>
                  </a:lnTo>
                  <a:lnTo>
                    <a:pt x="58221" y="12065"/>
                  </a:lnTo>
                  <a:lnTo>
                    <a:pt x="58119" y="11810"/>
                  </a:lnTo>
                  <a:lnTo>
                    <a:pt x="57353" y="10667"/>
                  </a:lnTo>
                  <a:lnTo>
                    <a:pt x="61112" y="7620"/>
                  </a:lnTo>
                  <a:lnTo>
                    <a:pt x="63334" y="5715"/>
                  </a:lnTo>
                  <a:lnTo>
                    <a:pt x="69742" y="823"/>
                  </a:lnTo>
                  <a:lnTo>
                    <a:pt x="68465" y="0"/>
                  </a:lnTo>
                  <a:close/>
                </a:path>
                <a:path w="161290" h="84455">
                  <a:moveTo>
                    <a:pt x="80969" y="11430"/>
                  </a:moveTo>
                  <a:lnTo>
                    <a:pt x="76581" y="11430"/>
                  </a:lnTo>
                  <a:lnTo>
                    <a:pt x="76496" y="11810"/>
                  </a:lnTo>
                  <a:lnTo>
                    <a:pt x="76733" y="12065"/>
                  </a:lnTo>
                  <a:lnTo>
                    <a:pt x="77927" y="11684"/>
                  </a:lnTo>
                  <a:lnTo>
                    <a:pt x="81434" y="11684"/>
                  </a:lnTo>
                  <a:lnTo>
                    <a:pt x="80969" y="11430"/>
                  </a:lnTo>
                  <a:close/>
                </a:path>
                <a:path w="161290" h="84455">
                  <a:moveTo>
                    <a:pt x="26873" y="11430"/>
                  </a:moveTo>
                  <a:lnTo>
                    <a:pt x="26298" y="11939"/>
                  </a:lnTo>
                  <a:lnTo>
                    <a:pt x="27515" y="12047"/>
                  </a:lnTo>
                  <a:lnTo>
                    <a:pt x="26873" y="11430"/>
                  </a:lnTo>
                  <a:close/>
                </a:path>
                <a:path w="161290" h="84455">
                  <a:moveTo>
                    <a:pt x="98806" y="9143"/>
                  </a:moveTo>
                  <a:lnTo>
                    <a:pt x="95389" y="10287"/>
                  </a:lnTo>
                  <a:lnTo>
                    <a:pt x="92456" y="11810"/>
                  </a:lnTo>
                  <a:lnTo>
                    <a:pt x="97866" y="11810"/>
                  </a:lnTo>
                  <a:lnTo>
                    <a:pt x="100457" y="11049"/>
                  </a:lnTo>
                  <a:lnTo>
                    <a:pt x="102235" y="11049"/>
                  </a:lnTo>
                  <a:lnTo>
                    <a:pt x="98806" y="9143"/>
                  </a:lnTo>
                  <a:close/>
                </a:path>
                <a:path w="161290" h="84455">
                  <a:moveTo>
                    <a:pt x="70476" y="1297"/>
                  </a:moveTo>
                  <a:lnTo>
                    <a:pt x="76936" y="10159"/>
                  </a:lnTo>
                  <a:lnTo>
                    <a:pt x="75907" y="10159"/>
                  </a:lnTo>
                  <a:lnTo>
                    <a:pt x="74904" y="10287"/>
                  </a:lnTo>
                  <a:lnTo>
                    <a:pt x="73977" y="10795"/>
                  </a:lnTo>
                  <a:lnTo>
                    <a:pt x="89379" y="10795"/>
                  </a:lnTo>
                  <a:lnTo>
                    <a:pt x="89626" y="10541"/>
                  </a:lnTo>
                  <a:lnTo>
                    <a:pt x="87680" y="10541"/>
                  </a:lnTo>
                  <a:lnTo>
                    <a:pt x="86995" y="10414"/>
                  </a:lnTo>
                  <a:lnTo>
                    <a:pt x="79375" y="10414"/>
                  </a:lnTo>
                  <a:lnTo>
                    <a:pt x="74764" y="4064"/>
                  </a:lnTo>
                  <a:lnTo>
                    <a:pt x="70476" y="1297"/>
                  </a:lnTo>
                  <a:close/>
                </a:path>
                <a:path w="161290" h="84455">
                  <a:moveTo>
                    <a:pt x="93231" y="6839"/>
                  </a:moveTo>
                  <a:lnTo>
                    <a:pt x="87680" y="10541"/>
                  </a:lnTo>
                  <a:lnTo>
                    <a:pt x="89626" y="10541"/>
                  </a:lnTo>
                  <a:lnTo>
                    <a:pt x="93231" y="6839"/>
                  </a:lnTo>
                  <a:close/>
                </a:path>
                <a:path w="161290" h="84455">
                  <a:moveTo>
                    <a:pt x="82257" y="9906"/>
                  </a:moveTo>
                  <a:lnTo>
                    <a:pt x="79375" y="10414"/>
                  </a:lnTo>
                  <a:lnTo>
                    <a:pt x="86995" y="10414"/>
                  </a:lnTo>
                  <a:lnTo>
                    <a:pt x="84937" y="10033"/>
                  </a:lnTo>
                  <a:lnTo>
                    <a:pt x="82257" y="9906"/>
                  </a:lnTo>
                  <a:close/>
                </a:path>
                <a:path w="161290" h="84455">
                  <a:moveTo>
                    <a:pt x="54785" y="7747"/>
                  </a:moveTo>
                  <a:lnTo>
                    <a:pt x="47155" y="7747"/>
                  </a:lnTo>
                  <a:lnTo>
                    <a:pt x="47815" y="7874"/>
                  </a:lnTo>
                  <a:lnTo>
                    <a:pt x="48717" y="8127"/>
                  </a:lnTo>
                  <a:lnTo>
                    <a:pt x="48517" y="8509"/>
                  </a:lnTo>
                  <a:lnTo>
                    <a:pt x="48425" y="9398"/>
                  </a:lnTo>
                  <a:lnTo>
                    <a:pt x="48869" y="10287"/>
                  </a:lnTo>
                  <a:lnTo>
                    <a:pt x="49644" y="10033"/>
                  </a:lnTo>
                  <a:lnTo>
                    <a:pt x="50571" y="9651"/>
                  </a:lnTo>
                  <a:lnTo>
                    <a:pt x="53509" y="9651"/>
                  </a:lnTo>
                  <a:lnTo>
                    <a:pt x="52324" y="9017"/>
                  </a:lnTo>
                  <a:lnTo>
                    <a:pt x="53340" y="8509"/>
                  </a:lnTo>
                  <a:lnTo>
                    <a:pt x="54698" y="7874"/>
                  </a:lnTo>
                  <a:close/>
                </a:path>
                <a:path w="161290" h="84455">
                  <a:moveTo>
                    <a:pt x="73634" y="9271"/>
                  </a:moveTo>
                  <a:lnTo>
                    <a:pt x="66433" y="9271"/>
                  </a:lnTo>
                  <a:lnTo>
                    <a:pt x="68935" y="10033"/>
                  </a:lnTo>
                  <a:lnTo>
                    <a:pt x="72174" y="9651"/>
                  </a:lnTo>
                  <a:lnTo>
                    <a:pt x="73720" y="9651"/>
                  </a:lnTo>
                  <a:lnTo>
                    <a:pt x="73634" y="9271"/>
                  </a:lnTo>
                  <a:close/>
                </a:path>
                <a:path w="161290" h="84455">
                  <a:moveTo>
                    <a:pt x="43180" y="8763"/>
                  </a:moveTo>
                  <a:lnTo>
                    <a:pt x="42443" y="8890"/>
                  </a:lnTo>
                  <a:lnTo>
                    <a:pt x="42786" y="8890"/>
                  </a:lnTo>
                  <a:lnTo>
                    <a:pt x="43180" y="8763"/>
                  </a:lnTo>
                  <a:close/>
                </a:path>
                <a:path w="161290" h="84455">
                  <a:moveTo>
                    <a:pt x="46723" y="5333"/>
                  </a:moveTo>
                  <a:lnTo>
                    <a:pt x="42570" y="7492"/>
                  </a:lnTo>
                  <a:lnTo>
                    <a:pt x="41859" y="8000"/>
                  </a:lnTo>
                  <a:lnTo>
                    <a:pt x="41211" y="8635"/>
                  </a:lnTo>
                  <a:lnTo>
                    <a:pt x="43208" y="8635"/>
                  </a:lnTo>
                  <a:lnTo>
                    <a:pt x="45885" y="7747"/>
                  </a:lnTo>
                  <a:lnTo>
                    <a:pt x="54785" y="7747"/>
                  </a:lnTo>
                  <a:lnTo>
                    <a:pt x="55219" y="7112"/>
                  </a:lnTo>
                  <a:lnTo>
                    <a:pt x="46723" y="5333"/>
                  </a:lnTo>
                  <a:close/>
                </a:path>
                <a:path w="161290" h="84455">
                  <a:moveTo>
                    <a:pt x="99529" y="5842"/>
                  </a:moveTo>
                  <a:lnTo>
                    <a:pt x="99336" y="5842"/>
                  </a:lnTo>
                  <a:lnTo>
                    <a:pt x="104660" y="7373"/>
                  </a:lnTo>
                  <a:lnTo>
                    <a:pt x="104114" y="6604"/>
                  </a:lnTo>
                  <a:lnTo>
                    <a:pt x="99529" y="5842"/>
                  </a:lnTo>
                  <a:close/>
                </a:path>
                <a:path w="161290" h="84455">
                  <a:moveTo>
                    <a:pt x="94945" y="5080"/>
                  </a:moveTo>
                  <a:lnTo>
                    <a:pt x="93231" y="6839"/>
                  </a:lnTo>
                  <a:lnTo>
                    <a:pt x="99336" y="5842"/>
                  </a:lnTo>
                  <a:lnTo>
                    <a:pt x="99529" y="5842"/>
                  </a:lnTo>
                  <a:lnTo>
                    <a:pt x="94945" y="5080"/>
                  </a:lnTo>
                  <a:close/>
                </a:path>
                <a:path w="161290" h="84455">
                  <a:moveTo>
                    <a:pt x="69989" y="634"/>
                  </a:moveTo>
                  <a:lnTo>
                    <a:pt x="69742" y="823"/>
                  </a:lnTo>
                  <a:lnTo>
                    <a:pt x="70476" y="1297"/>
                  </a:lnTo>
                  <a:lnTo>
                    <a:pt x="69989" y="634"/>
                  </a:lnTo>
                  <a:close/>
                </a:path>
              </a:pathLst>
            </a:custGeom>
            <a:solidFill>
              <a:srgbClr val="F794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2" name="object 5262" descr=""/>
            <p:cNvSpPr/>
            <p:nvPr/>
          </p:nvSpPr>
          <p:spPr>
            <a:xfrm>
              <a:off x="1200569" y="2685762"/>
              <a:ext cx="161290" cy="85090"/>
            </a:xfrm>
            <a:custGeom>
              <a:avLst/>
              <a:gdLst/>
              <a:ahLst/>
              <a:cxnLst/>
              <a:rect l="l" t="t" r="r" b="b"/>
              <a:pathLst>
                <a:path w="161290" h="85089">
                  <a:moveTo>
                    <a:pt x="103456" y="70485"/>
                  </a:moveTo>
                  <a:lnTo>
                    <a:pt x="99303" y="70485"/>
                  </a:lnTo>
                  <a:lnTo>
                    <a:pt x="100103" y="70612"/>
                  </a:lnTo>
                  <a:lnTo>
                    <a:pt x="100954" y="71120"/>
                  </a:lnTo>
                  <a:lnTo>
                    <a:pt x="101843" y="71755"/>
                  </a:lnTo>
                  <a:lnTo>
                    <a:pt x="101977" y="72898"/>
                  </a:lnTo>
                  <a:lnTo>
                    <a:pt x="102104" y="73406"/>
                  </a:lnTo>
                  <a:lnTo>
                    <a:pt x="102847" y="74549"/>
                  </a:lnTo>
                  <a:lnTo>
                    <a:pt x="96789" y="79375"/>
                  </a:lnTo>
                  <a:lnTo>
                    <a:pt x="90304" y="84128"/>
                  </a:lnTo>
                  <a:lnTo>
                    <a:pt x="91544" y="84963"/>
                  </a:lnTo>
                  <a:lnTo>
                    <a:pt x="100561" y="78105"/>
                  </a:lnTo>
                  <a:lnTo>
                    <a:pt x="103113" y="75692"/>
                  </a:lnTo>
                  <a:lnTo>
                    <a:pt x="103659" y="73152"/>
                  </a:lnTo>
                  <a:lnTo>
                    <a:pt x="105807" y="73152"/>
                  </a:lnTo>
                  <a:lnTo>
                    <a:pt x="104980" y="72644"/>
                  </a:lnTo>
                  <a:lnTo>
                    <a:pt x="103736" y="71755"/>
                  </a:lnTo>
                  <a:lnTo>
                    <a:pt x="103697" y="71374"/>
                  </a:lnTo>
                  <a:lnTo>
                    <a:pt x="103380" y="71374"/>
                  </a:lnTo>
                  <a:lnTo>
                    <a:pt x="103512" y="71120"/>
                  </a:lnTo>
                  <a:lnTo>
                    <a:pt x="103456" y="70485"/>
                  </a:lnTo>
                  <a:close/>
                </a:path>
                <a:path w="161290" h="85089">
                  <a:moveTo>
                    <a:pt x="89520" y="83599"/>
                  </a:moveTo>
                  <a:lnTo>
                    <a:pt x="90032" y="84328"/>
                  </a:lnTo>
                  <a:lnTo>
                    <a:pt x="90304" y="84128"/>
                  </a:lnTo>
                  <a:lnTo>
                    <a:pt x="89520" y="83599"/>
                  </a:lnTo>
                  <a:close/>
                </a:path>
                <a:path w="161290" h="85089">
                  <a:moveTo>
                    <a:pt x="85759" y="74295"/>
                  </a:moveTo>
                  <a:lnTo>
                    <a:pt x="80825" y="74295"/>
                  </a:lnTo>
                  <a:lnTo>
                    <a:pt x="85321" y="80772"/>
                  </a:lnTo>
                  <a:lnTo>
                    <a:pt x="89520" y="83599"/>
                  </a:lnTo>
                  <a:lnTo>
                    <a:pt x="83504" y="75057"/>
                  </a:lnTo>
                  <a:lnTo>
                    <a:pt x="83263" y="74549"/>
                  </a:lnTo>
                  <a:lnTo>
                    <a:pt x="85295" y="74549"/>
                  </a:lnTo>
                  <a:lnTo>
                    <a:pt x="85759" y="74295"/>
                  </a:lnTo>
                  <a:close/>
                </a:path>
                <a:path w="161290" h="85089">
                  <a:moveTo>
                    <a:pt x="105807" y="73152"/>
                  </a:moveTo>
                  <a:lnTo>
                    <a:pt x="103659" y="73152"/>
                  </a:lnTo>
                  <a:lnTo>
                    <a:pt x="106441" y="75438"/>
                  </a:lnTo>
                  <a:lnTo>
                    <a:pt x="107850" y="76327"/>
                  </a:lnTo>
                  <a:lnTo>
                    <a:pt x="106740" y="76871"/>
                  </a:lnTo>
                  <a:lnTo>
                    <a:pt x="105971" y="77216"/>
                  </a:lnTo>
                  <a:lnTo>
                    <a:pt x="105450" y="77343"/>
                  </a:lnTo>
                  <a:lnTo>
                    <a:pt x="104929" y="78105"/>
                  </a:lnTo>
                  <a:lnTo>
                    <a:pt x="113388" y="80137"/>
                  </a:lnTo>
                  <a:lnTo>
                    <a:pt x="117579" y="77978"/>
                  </a:lnTo>
                  <a:lnTo>
                    <a:pt x="117940" y="77724"/>
                  </a:lnTo>
                  <a:lnTo>
                    <a:pt x="114264" y="77724"/>
                  </a:lnTo>
                  <a:lnTo>
                    <a:pt x="113007" y="77597"/>
                  </a:lnTo>
                  <a:lnTo>
                    <a:pt x="112346" y="77597"/>
                  </a:lnTo>
                  <a:lnTo>
                    <a:pt x="111851" y="77470"/>
                  </a:lnTo>
                  <a:lnTo>
                    <a:pt x="111444" y="77216"/>
                  </a:lnTo>
                  <a:lnTo>
                    <a:pt x="111685" y="76871"/>
                  </a:lnTo>
                  <a:lnTo>
                    <a:pt x="111813" y="76073"/>
                  </a:lnTo>
                  <a:lnTo>
                    <a:pt x="111600" y="75692"/>
                  </a:lnTo>
                  <a:lnTo>
                    <a:pt x="109616" y="75692"/>
                  </a:lnTo>
                  <a:lnTo>
                    <a:pt x="108384" y="74295"/>
                  </a:lnTo>
                  <a:lnTo>
                    <a:pt x="107023" y="73745"/>
                  </a:lnTo>
                  <a:lnTo>
                    <a:pt x="106428" y="73533"/>
                  </a:lnTo>
                  <a:lnTo>
                    <a:pt x="105807" y="73152"/>
                  </a:lnTo>
                  <a:close/>
                </a:path>
                <a:path w="161290" h="85089">
                  <a:moveTo>
                    <a:pt x="66808" y="77754"/>
                  </a:moveTo>
                  <a:lnTo>
                    <a:pt x="61054" y="78575"/>
                  </a:lnTo>
                  <a:lnTo>
                    <a:pt x="65166" y="79375"/>
                  </a:lnTo>
                  <a:lnTo>
                    <a:pt x="66808" y="77754"/>
                  </a:lnTo>
                  <a:close/>
                </a:path>
                <a:path w="161290" h="85089">
                  <a:moveTo>
                    <a:pt x="121066" y="76835"/>
                  </a:moveTo>
                  <a:lnTo>
                    <a:pt x="118950" y="76835"/>
                  </a:lnTo>
                  <a:lnTo>
                    <a:pt x="122328" y="78740"/>
                  </a:lnTo>
                  <a:lnTo>
                    <a:pt x="126724" y="77343"/>
                  </a:lnTo>
                  <a:lnTo>
                    <a:pt x="121566" y="77343"/>
                  </a:lnTo>
                  <a:lnTo>
                    <a:pt x="121066" y="76835"/>
                  </a:lnTo>
                  <a:close/>
                </a:path>
                <a:path w="161290" h="85089">
                  <a:moveTo>
                    <a:pt x="60141" y="78398"/>
                  </a:moveTo>
                  <a:lnTo>
                    <a:pt x="60792" y="78613"/>
                  </a:lnTo>
                  <a:lnTo>
                    <a:pt x="61054" y="78575"/>
                  </a:lnTo>
                  <a:lnTo>
                    <a:pt x="60141" y="78398"/>
                  </a:lnTo>
                  <a:close/>
                </a:path>
                <a:path w="161290" h="85089">
                  <a:moveTo>
                    <a:pt x="55520" y="76871"/>
                  </a:moveTo>
                  <a:lnTo>
                    <a:pt x="56022" y="77597"/>
                  </a:lnTo>
                  <a:lnTo>
                    <a:pt x="60141" y="78398"/>
                  </a:lnTo>
                  <a:lnTo>
                    <a:pt x="55520" y="76871"/>
                  </a:lnTo>
                  <a:close/>
                </a:path>
                <a:path w="161290" h="85089">
                  <a:moveTo>
                    <a:pt x="75614" y="67339"/>
                  </a:moveTo>
                  <a:lnTo>
                    <a:pt x="74564" y="67945"/>
                  </a:lnTo>
                  <a:lnTo>
                    <a:pt x="73662" y="70104"/>
                  </a:lnTo>
                  <a:lnTo>
                    <a:pt x="72786" y="71501"/>
                  </a:lnTo>
                  <a:lnTo>
                    <a:pt x="71808" y="72644"/>
                  </a:lnTo>
                  <a:lnTo>
                    <a:pt x="67782" y="72644"/>
                  </a:lnTo>
                  <a:lnTo>
                    <a:pt x="69915" y="73406"/>
                  </a:lnTo>
                  <a:lnTo>
                    <a:pt x="70957" y="73660"/>
                  </a:lnTo>
                  <a:lnTo>
                    <a:pt x="66808" y="77754"/>
                  </a:lnTo>
                  <a:lnTo>
                    <a:pt x="67023" y="77724"/>
                  </a:lnTo>
                  <a:lnTo>
                    <a:pt x="72519" y="74041"/>
                  </a:lnTo>
                  <a:lnTo>
                    <a:pt x="87467" y="74041"/>
                  </a:lnTo>
                  <a:lnTo>
                    <a:pt x="87765" y="73660"/>
                  </a:lnTo>
                  <a:lnTo>
                    <a:pt x="77612" y="73660"/>
                  </a:lnTo>
                  <a:lnTo>
                    <a:pt x="75478" y="73533"/>
                  </a:lnTo>
                  <a:lnTo>
                    <a:pt x="73383" y="73025"/>
                  </a:lnTo>
                  <a:lnTo>
                    <a:pt x="74145" y="72136"/>
                  </a:lnTo>
                  <a:lnTo>
                    <a:pt x="74843" y="71120"/>
                  </a:lnTo>
                  <a:lnTo>
                    <a:pt x="75440" y="69977"/>
                  </a:lnTo>
                  <a:lnTo>
                    <a:pt x="77390" y="69977"/>
                  </a:lnTo>
                  <a:lnTo>
                    <a:pt x="76761" y="69088"/>
                  </a:lnTo>
                  <a:lnTo>
                    <a:pt x="76291" y="67818"/>
                  </a:lnTo>
                  <a:lnTo>
                    <a:pt x="75999" y="67362"/>
                  </a:lnTo>
                  <a:lnTo>
                    <a:pt x="75614" y="67339"/>
                  </a:lnTo>
                  <a:close/>
                </a:path>
                <a:path w="161290" h="85089">
                  <a:moveTo>
                    <a:pt x="113324" y="69088"/>
                  </a:moveTo>
                  <a:lnTo>
                    <a:pt x="110886" y="69596"/>
                  </a:lnTo>
                  <a:lnTo>
                    <a:pt x="113007" y="72771"/>
                  </a:lnTo>
                  <a:lnTo>
                    <a:pt x="114899" y="74041"/>
                  </a:lnTo>
                  <a:lnTo>
                    <a:pt x="116778" y="74676"/>
                  </a:lnTo>
                  <a:lnTo>
                    <a:pt x="117134" y="75311"/>
                  </a:lnTo>
                  <a:lnTo>
                    <a:pt x="117579" y="75819"/>
                  </a:lnTo>
                  <a:lnTo>
                    <a:pt x="118099" y="76200"/>
                  </a:lnTo>
                  <a:lnTo>
                    <a:pt x="117782" y="76454"/>
                  </a:lnTo>
                  <a:lnTo>
                    <a:pt x="116994" y="76708"/>
                  </a:lnTo>
                  <a:lnTo>
                    <a:pt x="117718" y="76708"/>
                  </a:lnTo>
                  <a:lnTo>
                    <a:pt x="114264" y="77724"/>
                  </a:lnTo>
                  <a:lnTo>
                    <a:pt x="117940" y="77724"/>
                  </a:lnTo>
                  <a:lnTo>
                    <a:pt x="118302" y="77470"/>
                  </a:lnTo>
                  <a:lnTo>
                    <a:pt x="118950" y="76835"/>
                  </a:lnTo>
                  <a:lnTo>
                    <a:pt x="121066" y="76835"/>
                  </a:lnTo>
                  <a:lnTo>
                    <a:pt x="119941" y="75692"/>
                  </a:lnTo>
                  <a:lnTo>
                    <a:pt x="120195" y="75438"/>
                  </a:lnTo>
                  <a:lnTo>
                    <a:pt x="120627" y="74676"/>
                  </a:lnTo>
                  <a:lnTo>
                    <a:pt x="123471" y="74041"/>
                  </a:lnTo>
                  <a:lnTo>
                    <a:pt x="124293" y="73279"/>
                  </a:lnTo>
                  <a:lnTo>
                    <a:pt x="118861" y="73279"/>
                  </a:lnTo>
                  <a:lnTo>
                    <a:pt x="118341" y="73152"/>
                  </a:lnTo>
                  <a:lnTo>
                    <a:pt x="117857" y="72263"/>
                  </a:lnTo>
                  <a:lnTo>
                    <a:pt x="116029" y="72263"/>
                  </a:lnTo>
                  <a:lnTo>
                    <a:pt x="115166" y="71755"/>
                  </a:lnTo>
                  <a:lnTo>
                    <a:pt x="114264" y="70993"/>
                  </a:lnTo>
                  <a:lnTo>
                    <a:pt x="113464" y="70104"/>
                  </a:lnTo>
                  <a:lnTo>
                    <a:pt x="113339" y="69596"/>
                  </a:lnTo>
                  <a:lnTo>
                    <a:pt x="113324" y="69088"/>
                  </a:lnTo>
                  <a:close/>
                </a:path>
                <a:path w="161290" h="85089">
                  <a:moveTo>
                    <a:pt x="128475" y="69596"/>
                  </a:moveTo>
                  <a:lnTo>
                    <a:pt x="126850" y="69977"/>
                  </a:lnTo>
                  <a:lnTo>
                    <a:pt x="126775" y="70739"/>
                  </a:lnTo>
                  <a:lnTo>
                    <a:pt x="123878" y="75692"/>
                  </a:lnTo>
                  <a:lnTo>
                    <a:pt x="121566" y="77343"/>
                  </a:lnTo>
                  <a:lnTo>
                    <a:pt x="126724" y="77343"/>
                  </a:lnTo>
                  <a:lnTo>
                    <a:pt x="127523" y="77089"/>
                  </a:lnTo>
                  <a:lnTo>
                    <a:pt x="128640" y="72009"/>
                  </a:lnTo>
                  <a:lnTo>
                    <a:pt x="130940" y="72009"/>
                  </a:lnTo>
                  <a:lnTo>
                    <a:pt x="128793" y="69850"/>
                  </a:lnTo>
                  <a:lnTo>
                    <a:pt x="128475" y="69596"/>
                  </a:lnTo>
                  <a:close/>
                </a:path>
                <a:path w="161290" h="85089">
                  <a:moveTo>
                    <a:pt x="87467" y="74041"/>
                  </a:moveTo>
                  <a:lnTo>
                    <a:pt x="86222" y="74041"/>
                  </a:lnTo>
                  <a:lnTo>
                    <a:pt x="86870" y="77089"/>
                  </a:lnTo>
                  <a:lnTo>
                    <a:pt x="91251" y="77089"/>
                  </a:lnTo>
                  <a:lnTo>
                    <a:pt x="94139" y="75819"/>
                  </a:lnTo>
                  <a:lnTo>
                    <a:pt x="93741" y="75819"/>
                  </a:lnTo>
                  <a:lnTo>
                    <a:pt x="92318" y="75311"/>
                  </a:lnTo>
                  <a:lnTo>
                    <a:pt x="88013" y="75311"/>
                  </a:lnTo>
                  <a:lnTo>
                    <a:pt x="87467" y="74041"/>
                  </a:lnTo>
                  <a:close/>
                </a:path>
                <a:path w="161290" h="85089">
                  <a:moveTo>
                    <a:pt x="50840" y="70104"/>
                  </a:moveTo>
                  <a:lnTo>
                    <a:pt x="48897" y="70866"/>
                  </a:lnTo>
                  <a:lnTo>
                    <a:pt x="49380" y="71501"/>
                  </a:lnTo>
                  <a:lnTo>
                    <a:pt x="54640" y="76581"/>
                  </a:lnTo>
                  <a:lnTo>
                    <a:pt x="55520" y="76871"/>
                  </a:lnTo>
                  <a:lnTo>
                    <a:pt x="50840" y="70104"/>
                  </a:lnTo>
                  <a:close/>
                </a:path>
                <a:path w="161290" h="85089">
                  <a:moveTo>
                    <a:pt x="95112" y="67564"/>
                  </a:moveTo>
                  <a:lnTo>
                    <a:pt x="92433" y="67564"/>
                  </a:lnTo>
                  <a:lnTo>
                    <a:pt x="92890" y="67945"/>
                  </a:lnTo>
                  <a:lnTo>
                    <a:pt x="93855" y="69215"/>
                  </a:lnTo>
                  <a:lnTo>
                    <a:pt x="94453" y="70231"/>
                  </a:lnTo>
                  <a:lnTo>
                    <a:pt x="94572" y="72136"/>
                  </a:lnTo>
                  <a:lnTo>
                    <a:pt x="94699" y="72644"/>
                  </a:lnTo>
                  <a:lnTo>
                    <a:pt x="94812" y="73745"/>
                  </a:lnTo>
                  <a:lnTo>
                    <a:pt x="93741" y="75819"/>
                  </a:lnTo>
                  <a:lnTo>
                    <a:pt x="94139" y="75819"/>
                  </a:lnTo>
                  <a:lnTo>
                    <a:pt x="96738" y="74676"/>
                  </a:lnTo>
                  <a:lnTo>
                    <a:pt x="97383" y="71501"/>
                  </a:lnTo>
                  <a:lnTo>
                    <a:pt x="96471" y="71501"/>
                  </a:lnTo>
                  <a:lnTo>
                    <a:pt x="97026" y="70739"/>
                  </a:lnTo>
                  <a:lnTo>
                    <a:pt x="96959" y="70104"/>
                  </a:lnTo>
                  <a:lnTo>
                    <a:pt x="95112" y="67564"/>
                  </a:lnTo>
                  <a:close/>
                </a:path>
                <a:path w="161290" h="85089">
                  <a:moveTo>
                    <a:pt x="111317" y="75184"/>
                  </a:moveTo>
                  <a:lnTo>
                    <a:pt x="110555" y="75311"/>
                  </a:lnTo>
                  <a:lnTo>
                    <a:pt x="109616" y="75692"/>
                  </a:lnTo>
                  <a:lnTo>
                    <a:pt x="111600" y="75692"/>
                  </a:lnTo>
                  <a:lnTo>
                    <a:pt x="111317" y="75184"/>
                  </a:lnTo>
                  <a:close/>
                </a:path>
                <a:path w="161290" h="85089">
                  <a:moveTo>
                    <a:pt x="56288" y="66167"/>
                  </a:moveTo>
                  <a:lnTo>
                    <a:pt x="53405" y="66167"/>
                  </a:lnTo>
                  <a:lnTo>
                    <a:pt x="56072" y="69342"/>
                  </a:lnTo>
                  <a:lnTo>
                    <a:pt x="57304" y="72771"/>
                  </a:lnTo>
                  <a:lnTo>
                    <a:pt x="61381" y="75311"/>
                  </a:lnTo>
                  <a:lnTo>
                    <a:pt x="64810" y="74168"/>
                  </a:lnTo>
                  <a:lnTo>
                    <a:pt x="66544" y="73279"/>
                  </a:lnTo>
                  <a:lnTo>
                    <a:pt x="59768" y="73279"/>
                  </a:lnTo>
                  <a:lnTo>
                    <a:pt x="57368" y="70612"/>
                  </a:lnTo>
                  <a:lnTo>
                    <a:pt x="56949" y="67691"/>
                  </a:lnTo>
                  <a:lnTo>
                    <a:pt x="56771" y="67437"/>
                  </a:lnTo>
                  <a:lnTo>
                    <a:pt x="56650" y="67183"/>
                  </a:lnTo>
                  <a:lnTo>
                    <a:pt x="56428" y="66294"/>
                  </a:lnTo>
                  <a:lnTo>
                    <a:pt x="56288" y="66167"/>
                  </a:lnTo>
                  <a:close/>
                </a:path>
                <a:path w="161290" h="85089">
                  <a:moveTo>
                    <a:pt x="91251" y="74930"/>
                  </a:moveTo>
                  <a:lnTo>
                    <a:pt x="88013" y="75311"/>
                  </a:lnTo>
                  <a:lnTo>
                    <a:pt x="92318" y="75311"/>
                  </a:lnTo>
                  <a:lnTo>
                    <a:pt x="91251" y="74930"/>
                  </a:lnTo>
                  <a:close/>
                </a:path>
                <a:path w="161290" h="85089">
                  <a:moveTo>
                    <a:pt x="86222" y="74041"/>
                  </a:moveTo>
                  <a:lnTo>
                    <a:pt x="72519" y="74041"/>
                  </a:lnTo>
                  <a:lnTo>
                    <a:pt x="75249" y="74676"/>
                  </a:lnTo>
                  <a:lnTo>
                    <a:pt x="77942" y="74803"/>
                  </a:lnTo>
                  <a:lnTo>
                    <a:pt x="80825" y="74295"/>
                  </a:lnTo>
                  <a:lnTo>
                    <a:pt x="85759" y="74295"/>
                  </a:lnTo>
                  <a:lnTo>
                    <a:pt x="86222" y="74041"/>
                  </a:lnTo>
                  <a:close/>
                </a:path>
                <a:path w="161290" h="85089">
                  <a:moveTo>
                    <a:pt x="85295" y="74549"/>
                  </a:moveTo>
                  <a:lnTo>
                    <a:pt x="83263" y="74549"/>
                  </a:lnTo>
                  <a:lnTo>
                    <a:pt x="84292" y="74676"/>
                  </a:lnTo>
                  <a:lnTo>
                    <a:pt x="85295" y="74549"/>
                  </a:lnTo>
                  <a:close/>
                </a:path>
                <a:path w="161290" h="85089">
                  <a:moveTo>
                    <a:pt x="132666" y="73745"/>
                  </a:moveTo>
                  <a:lnTo>
                    <a:pt x="133339" y="74422"/>
                  </a:lnTo>
                  <a:lnTo>
                    <a:pt x="133942" y="73914"/>
                  </a:lnTo>
                  <a:lnTo>
                    <a:pt x="132666" y="73745"/>
                  </a:lnTo>
                  <a:close/>
                </a:path>
                <a:path w="161290" h="85089">
                  <a:moveTo>
                    <a:pt x="147424" y="65151"/>
                  </a:moveTo>
                  <a:lnTo>
                    <a:pt x="135828" y="65151"/>
                  </a:lnTo>
                  <a:lnTo>
                    <a:pt x="138280" y="66167"/>
                  </a:lnTo>
                  <a:lnTo>
                    <a:pt x="139524" y="66421"/>
                  </a:lnTo>
                  <a:lnTo>
                    <a:pt x="137612" y="70739"/>
                  </a:lnTo>
                  <a:lnTo>
                    <a:pt x="137511" y="70903"/>
                  </a:lnTo>
                  <a:lnTo>
                    <a:pt x="133948" y="73908"/>
                  </a:lnTo>
                  <a:lnTo>
                    <a:pt x="139702" y="71374"/>
                  </a:lnTo>
                  <a:lnTo>
                    <a:pt x="140731" y="69088"/>
                  </a:lnTo>
                  <a:lnTo>
                    <a:pt x="141315" y="66675"/>
                  </a:lnTo>
                  <a:lnTo>
                    <a:pt x="142585" y="66675"/>
                  </a:lnTo>
                  <a:lnTo>
                    <a:pt x="143855" y="66548"/>
                  </a:lnTo>
                  <a:lnTo>
                    <a:pt x="145544" y="65786"/>
                  </a:lnTo>
                  <a:lnTo>
                    <a:pt x="146319" y="65278"/>
                  </a:lnTo>
                  <a:lnTo>
                    <a:pt x="147424" y="65151"/>
                  </a:lnTo>
                  <a:close/>
                </a:path>
                <a:path w="161290" h="85089">
                  <a:moveTo>
                    <a:pt x="130940" y="72009"/>
                  </a:moveTo>
                  <a:lnTo>
                    <a:pt x="128640" y="72009"/>
                  </a:lnTo>
                  <a:lnTo>
                    <a:pt x="131066" y="73533"/>
                  </a:lnTo>
                  <a:lnTo>
                    <a:pt x="132666" y="73745"/>
                  </a:lnTo>
                  <a:lnTo>
                    <a:pt x="130940" y="72009"/>
                  </a:lnTo>
                  <a:close/>
                </a:path>
                <a:path w="161290" h="85089">
                  <a:moveTo>
                    <a:pt x="77390" y="69977"/>
                  </a:moveTo>
                  <a:lnTo>
                    <a:pt x="75440" y="69977"/>
                  </a:lnTo>
                  <a:lnTo>
                    <a:pt x="76608" y="71374"/>
                  </a:lnTo>
                  <a:lnTo>
                    <a:pt x="78094" y="72644"/>
                  </a:lnTo>
                  <a:lnTo>
                    <a:pt x="79720" y="73533"/>
                  </a:lnTo>
                  <a:lnTo>
                    <a:pt x="77612" y="73660"/>
                  </a:lnTo>
                  <a:lnTo>
                    <a:pt x="87765" y="73660"/>
                  </a:lnTo>
                  <a:lnTo>
                    <a:pt x="87964" y="73406"/>
                  </a:lnTo>
                  <a:lnTo>
                    <a:pt x="83631" y="73406"/>
                  </a:lnTo>
                  <a:lnTo>
                    <a:pt x="83847" y="73025"/>
                  </a:lnTo>
                  <a:lnTo>
                    <a:pt x="82298" y="73025"/>
                  </a:lnTo>
                  <a:lnTo>
                    <a:pt x="81498" y="71755"/>
                  </a:lnTo>
                  <a:lnTo>
                    <a:pt x="79174" y="71755"/>
                  </a:lnTo>
                  <a:lnTo>
                    <a:pt x="77840" y="70612"/>
                  </a:lnTo>
                  <a:lnTo>
                    <a:pt x="77390" y="69977"/>
                  </a:lnTo>
                  <a:close/>
                </a:path>
                <a:path w="161290" h="85089">
                  <a:moveTo>
                    <a:pt x="94750" y="67183"/>
                  </a:moveTo>
                  <a:lnTo>
                    <a:pt x="75884" y="67183"/>
                  </a:lnTo>
                  <a:lnTo>
                    <a:pt x="75999" y="67362"/>
                  </a:lnTo>
                  <a:lnTo>
                    <a:pt x="81498" y="67691"/>
                  </a:lnTo>
                  <a:lnTo>
                    <a:pt x="88242" y="67691"/>
                  </a:lnTo>
                  <a:lnTo>
                    <a:pt x="88325" y="67945"/>
                  </a:lnTo>
                  <a:lnTo>
                    <a:pt x="88432" y="69723"/>
                  </a:lnTo>
                  <a:lnTo>
                    <a:pt x="87962" y="70739"/>
                  </a:lnTo>
                  <a:lnTo>
                    <a:pt x="87149" y="70993"/>
                  </a:lnTo>
                  <a:lnTo>
                    <a:pt x="86476" y="71628"/>
                  </a:lnTo>
                  <a:lnTo>
                    <a:pt x="86248" y="72517"/>
                  </a:lnTo>
                  <a:lnTo>
                    <a:pt x="85282" y="73025"/>
                  </a:lnTo>
                  <a:lnTo>
                    <a:pt x="84698" y="73152"/>
                  </a:lnTo>
                  <a:lnTo>
                    <a:pt x="84000" y="73406"/>
                  </a:lnTo>
                  <a:lnTo>
                    <a:pt x="87964" y="73406"/>
                  </a:lnTo>
                  <a:lnTo>
                    <a:pt x="89156" y="71882"/>
                  </a:lnTo>
                  <a:lnTo>
                    <a:pt x="90245" y="71882"/>
                  </a:lnTo>
                  <a:lnTo>
                    <a:pt x="91607" y="71120"/>
                  </a:lnTo>
                  <a:lnTo>
                    <a:pt x="90350" y="70612"/>
                  </a:lnTo>
                  <a:lnTo>
                    <a:pt x="89905" y="70485"/>
                  </a:lnTo>
                  <a:lnTo>
                    <a:pt x="89473" y="70485"/>
                  </a:lnTo>
                  <a:lnTo>
                    <a:pt x="89943" y="69469"/>
                  </a:lnTo>
                  <a:lnTo>
                    <a:pt x="90058" y="68707"/>
                  </a:lnTo>
                  <a:lnTo>
                    <a:pt x="89994" y="67691"/>
                  </a:lnTo>
                  <a:lnTo>
                    <a:pt x="91772" y="67564"/>
                  </a:lnTo>
                  <a:lnTo>
                    <a:pt x="95112" y="67564"/>
                  </a:lnTo>
                  <a:lnTo>
                    <a:pt x="94750" y="67183"/>
                  </a:lnTo>
                  <a:close/>
                </a:path>
                <a:path w="161290" h="85089">
                  <a:moveTo>
                    <a:pt x="59049" y="65786"/>
                  </a:moveTo>
                  <a:lnTo>
                    <a:pt x="55869" y="65786"/>
                  </a:lnTo>
                  <a:lnTo>
                    <a:pt x="58422" y="67437"/>
                  </a:lnTo>
                  <a:lnTo>
                    <a:pt x="60848" y="69850"/>
                  </a:lnTo>
                  <a:lnTo>
                    <a:pt x="65394" y="71755"/>
                  </a:lnTo>
                  <a:lnTo>
                    <a:pt x="59768" y="73279"/>
                  </a:lnTo>
                  <a:lnTo>
                    <a:pt x="66544" y="73279"/>
                  </a:lnTo>
                  <a:lnTo>
                    <a:pt x="67782" y="72644"/>
                  </a:lnTo>
                  <a:lnTo>
                    <a:pt x="71808" y="72644"/>
                  </a:lnTo>
                  <a:lnTo>
                    <a:pt x="70944" y="72517"/>
                  </a:lnTo>
                  <a:lnTo>
                    <a:pt x="70093" y="72136"/>
                  </a:lnTo>
                  <a:lnTo>
                    <a:pt x="69255" y="71882"/>
                  </a:lnTo>
                  <a:lnTo>
                    <a:pt x="70220" y="71247"/>
                  </a:lnTo>
                  <a:lnTo>
                    <a:pt x="70459" y="71120"/>
                  </a:lnTo>
                  <a:lnTo>
                    <a:pt x="67375" y="71120"/>
                  </a:lnTo>
                  <a:lnTo>
                    <a:pt x="65255" y="70231"/>
                  </a:lnTo>
                  <a:lnTo>
                    <a:pt x="63210" y="69088"/>
                  </a:lnTo>
                  <a:lnTo>
                    <a:pt x="60060" y="67183"/>
                  </a:lnTo>
                  <a:lnTo>
                    <a:pt x="59049" y="65786"/>
                  </a:lnTo>
                  <a:close/>
                </a:path>
                <a:path w="161290" h="85089">
                  <a:moveTo>
                    <a:pt x="123844" y="67056"/>
                  </a:moveTo>
                  <a:lnTo>
                    <a:pt x="117794" y="67056"/>
                  </a:lnTo>
                  <a:lnTo>
                    <a:pt x="119935" y="70231"/>
                  </a:lnTo>
                  <a:lnTo>
                    <a:pt x="119979" y="71882"/>
                  </a:lnTo>
                  <a:lnTo>
                    <a:pt x="119852" y="73279"/>
                  </a:lnTo>
                  <a:lnTo>
                    <a:pt x="124293" y="73279"/>
                  </a:lnTo>
                  <a:lnTo>
                    <a:pt x="124703" y="72898"/>
                  </a:lnTo>
                  <a:lnTo>
                    <a:pt x="121376" y="72898"/>
                  </a:lnTo>
                  <a:lnTo>
                    <a:pt x="121589" y="72009"/>
                  </a:lnTo>
                  <a:lnTo>
                    <a:pt x="121519" y="70231"/>
                  </a:lnTo>
                  <a:lnTo>
                    <a:pt x="120868" y="69088"/>
                  </a:lnTo>
                  <a:lnTo>
                    <a:pt x="120703" y="68707"/>
                  </a:lnTo>
                  <a:lnTo>
                    <a:pt x="120296" y="68199"/>
                  </a:lnTo>
                  <a:lnTo>
                    <a:pt x="122976" y="67945"/>
                  </a:lnTo>
                  <a:lnTo>
                    <a:pt x="123844" y="67056"/>
                  </a:lnTo>
                  <a:close/>
                </a:path>
                <a:path w="161290" h="85089">
                  <a:moveTo>
                    <a:pt x="83504" y="72771"/>
                  </a:moveTo>
                  <a:lnTo>
                    <a:pt x="82298" y="73025"/>
                  </a:lnTo>
                  <a:lnTo>
                    <a:pt x="83847" y="73025"/>
                  </a:lnTo>
                  <a:lnTo>
                    <a:pt x="83504" y="72771"/>
                  </a:lnTo>
                  <a:close/>
                </a:path>
                <a:path w="161290" h="85089">
                  <a:moveTo>
                    <a:pt x="32057" y="64389"/>
                  </a:moveTo>
                  <a:lnTo>
                    <a:pt x="30495" y="64389"/>
                  </a:lnTo>
                  <a:lnTo>
                    <a:pt x="32781" y="70231"/>
                  </a:lnTo>
                  <a:lnTo>
                    <a:pt x="38966" y="72898"/>
                  </a:lnTo>
                  <a:lnTo>
                    <a:pt x="44385" y="70993"/>
                  </a:lnTo>
                  <a:lnTo>
                    <a:pt x="42649" y="70993"/>
                  </a:lnTo>
                  <a:lnTo>
                    <a:pt x="35943" y="68834"/>
                  </a:lnTo>
                  <a:lnTo>
                    <a:pt x="34025" y="67310"/>
                  </a:lnTo>
                  <a:lnTo>
                    <a:pt x="32997" y="66548"/>
                  </a:lnTo>
                  <a:lnTo>
                    <a:pt x="32358" y="65342"/>
                  </a:lnTo>
                  <a:lnTo>
                    <a:pt x="32057" y="64389"/>
                  </a:lnTo>
                  <a:close/>
                </a:path>
                <a:path w="161290" h="85089">
                  <a:moveTo>
                    <a:pt x="135752" y="63627"/>
                  </a:moveTo>
                  <a:lnTo>
                    <a:pt x="126659" y="63627"/>
                  </a:lnTo>
                  <a:lnTo>
                    <a:pt x="129745" y="64135"/>
                  </a:lnTo>
                  <a:lnTo>
                    <a:pt x="129453" y="64262"/>
                  </a:lnTo>
                  <a:lnTo>
                    <a:pt x="128361" y="64643"/>
                  </a:lnTo>
                  <a:lnTo>
                    <a:pt x="127205" y="65278"/>
                  </a:lnTo>
                  <a:lnTo>
                    <a:pt x="126049" y="66675"/>
                  </a:lnTo>
                  <a:lnTo>
                    <a:pt x="125821" y="67183"/>
                  </a:lnTo>
                  <a:lnTo>
                    <a:pt x="125491" y="67691"/>
                  </a:lnTo>
                  <a:lnTo>
                    <a:pt x="124523" y="70295"/>
                  </a:lnTo>
                  <a:lnTo>
                    <a:pt x="123078" y="72136"/>
                  </a:lnTo>
                  <a:lnTo>
                    <a:pt x="121376" y="72898"/>
                  </a:lnTo>
                  <a:lnTo>
                    <a:pt x="124703" y="72898"/>
                  </a:lnTo>
                  <a:lnTo>
                    <a:pt x="125935" y="71755"/>
                  </a:lnTo>
                  <a:lnTo>
                    <a:pt x="127167" y="68834"/>
                  </a:lnTo>
                  <a:lnTo>
                    <a:pt x="129364" y="65913"/>
                  </a:lnTo>
                  <a:lnTo>
                    <a:pt x="131980" y="64643"/>
                  </a:lnTo>
                  <a:lnTo>
                    <a:pt x="150148" y="64643"/>
                  </a:lnTo>
                  <a:lnTo>
                    <a:pt x="150687" y="64516"/>
                  </a:lnTo>
                  <a:lnTo>
                    <a:pt x="151218" y="64262"/>
                  </a:lnTo>
                  <a:lnTo>
                    <a:pt x="141772" y="64262"/>
                  </a:lnTo>
                  <a:lnTo>
                    <a:pt x="141810" y="64008"/>
                  </a:lnTo>
                  <a:lnTo>
                    <a:pt x="142166" y="63754"/>
                  </a:lnTo>
                  <a:lnTo>
                    <a:pt x="136070" y="63754"/>
                  </a:lnTo>
                  <a:lnTo>
                    <a:pt x="135752" y="63627"/>
                  </a:lnTo>
                  <a:close/>
                </a:path>
                <a:path w="161290" h="85089">
                  <a:moveTo>
                    <a:pt x="118214" y="68707"/>
                  </a:moveTo>
                  <a:lnTo>
                    <a:pt x="116245" y="68961"/>
                  </a:lnTo>
                  <a:lnTo>
                    <a:pt x="116156" y="69469"/>
                  </a:lnTo>
                  <a:lnTo>
                    <a:pt x="116029" y="72263"/>
                  </a:lnTo>
                  <a:lnTo>
                    <a:pt x="117857" y="72263"/>
                  </a:lnTo>
                  <a:lnTo>
                    <a:pt x="117662" y="71120"/>
                  </a:lnTo>
                  <a:lnTo>
                    <a:pt x="117753" y="70231"/>
                  </a:lnTo>
                  <a:lnTo>
                    <a:pt x="118125" y="69088"/>
                  </a:lnTo>
                  <a:lnTo>
                    <a:pt x="118214" y="68707"/>
                  </a:lnTo>
                  <a:close/>
                </a:path>
                <a:path w="161290" h="85089">
                  <a:moveTo>
                    <a:pt x="90245" y="71882"/>
                  </a:moveTo>
                  <a:lnTo>
                    <a:pt x="89156" y="71882"/>
                  </a:lnTo>
                  <a:lnTo>
                    <a:pt x="89791" y="72136"/>
                  </a:lnTo>
                  <a:lnTo>
                    <a:pt x="90245" y="71882"/>
                  </a:lnTo>
                  <a:close/>
                </a:path>
                <a:path w="161290" h="85089">
                  <a:moveTo>
                    <a:pt x="80101" y="69215"/>
                  </a:moveTo>
                  <a:lnTo>
                    <a:pt x="78145" y="69850"/>
                  </a:lnTo>
                  <a:lnTo>
                    <a:pt x="79174" y="71755"/>
                  </a:lnTo>
                  <a:lnTo>
                    <a:pt x="81498" y="71755"/>
                  </a:lnTo>
                  <a:lnTo>
                    <a:pt x="80101" y="69215"/>
                  </a:lnTo>
                  <a:close/>
                </a:path>
                <a:path w="161290" h="85089">
                  <a:moveTo>
                    <a:pt x="97098" y="70295"/>
                  </a:moveTo>
                  <a:lnTo>
                    <a:pt x="97026" y="70739"/>
                  </a:lnTo>
                  <a:lnTo>
                    <a:pt x="96471" y="71501"/>
                  </a:lnTo>
                  <a:lnTo>
                    <a:pt x="97383" y="71501"/>
                  </a:lnTo>
                  <a:lnTo>
                    <a:pt x="97505" y="70903"/>
                  </a:lnTo>
                  <a:lnTo>
                    <a:pt x="97420" y="70739"/>
                  </a:lnTo>
                  <a:lnTo>
                    <a:pt x="97098" y="70295"/>
                  </a:lnTo>
                  <a:close/>
                </a:path>
                <a:path w="161290" h="85089">
                  <a:moveTo>
                    <a:pt x="100002" y="66675"/>
                  </a:moveTo>
                  <a:lnTo>
                    <a:pt x="95188" y="66675"/>
                  </a:lnTo>
                  <a:lnTo>
                    <a:pt x="95557" y="67056"/>
                  </a:lnTo>
                  <a:lnTo>
                    <a:pt x="97220" y="67945"/>
                  </a:lnTo>
                  <a:lnTo>
                    <a:pt x="98160" y="68199"/>
                  </a:lnTo>
                  <a:lnTo>
                    <a:pt x="99227" y="68453"/>
                  </a:lnTo>
                  <a:lnTo>
                    <a:pt x="99011" y="68580"/>
                  </a:lnTo>
                  <a:lnTo>
                    <a:pt x="98617" y="69088"/>
                  </a:lnTo>
                  <a:lnTo>
                    <a:pt x="98211" y="69215"/>
                  </a:lnTo>
                  <a:lnTo>
                    <a:pt x="97817" y="69469"/>
                  </a:lnTo>
                  <a:lnTo>
                    <a:pt x="97233" y="69977"/>
                  </a:lnTo>
                  <a:lnTo>
                    <a:pt x="97143" y="70358"/>
                  </a:lnTo>
                  <a:lnTo>
                    <a:pt x="97420" y="70739"/>
                  </a:lnTo>
                  <a:lnTo>
                    <a:pt x="97505" y="70903"/>
                  </a:lnTo>
                  <a:lnTo>
                    <a:pt x="97383" y="71501"/>
                  </a:lnTo>
                  <a:lnTo>
                    <a:pt x="98300" y="71501"/>
                  </a:lnTo>
                  <a:lnTo>
                    <a:pt x="98948" y="70739"/>
                  </a:lnTo>
                  <a:lnTo>
                    <a:pt x="99303" y="70485"/>
                  </a:lnTo>
                  <a:lnTo>
                    <a:pt x="103456" y="70485"/>
                  </a:lnTo>
                  <a:lnTo>
                    <a:pt x="103355" y="70231"/>
                  </a:lnTo>
                  <a:lnTo>
                    <a:pt x="102389" y="69215"/>
                  </a:lnTo>
                  <a:lnTo>
                    <a:pt x="102046" y="68961"/>
                  </a:lnTo>
                  <a:lnTo>
                    <a:pt x="101704" y="68834"/>
                  </a:lnTo>
                  <a:lnTo>
                    <a:pt x="108301" y="68834"/>
                  </a:lnTo>
                  <a:lnTo>
                    <a:pt x="108790" y="68580"/>
                  </a:lnTo>
                  <a:lnTo>
                    <a:pt x="109501" y="68580"/>
                  </a:lnTo>
                  <a:lnTo>
                    <a:pt x="110238" y="68453"/>
                  </a:lnTo>
                  <a:lnTo>
                    <a:pt x="112029" y="67945"/>
                  </a:lnTo>
                  <a:lnTo>
                    <a:pt x="112545" y="67691"/>
                  </a:lnTo>
                  <a:lnTo>
                    <a:pt x="103939" y="67691"/>
                  </a:lnTo>
                  <a:lnTo>
                    <a:pt x="102466" y="67437"/>
                  </a:lnTo>
                  <a:lnTo>
                    <a:pt x="103014" y="66929"/>
                  </a:lnTo>
                  <a:lnTo>
                    <a:pt x="100865" y="66929"/>
                  </a:lnTo>
                  <a:lnTo>
                    <a:pt x="100002" y="66675"/>
                  </a:lnTo>
                  <a:close/>
                </a:path>
                <a:path w="161290" h="85089">
                  <a:moveTo>
                    <a:pt x="103624" y="70903"/>
                  </a:moveTo>
                  <a:lnTo>
                    <a:pt x="103380" y="71374"/>
                  </a:lnTo>
                  <a:lnTo>
                    <a:pt x="103695" y="71354"/>
                  </a:lnTo>
                  <a:lnTo>
                    <a:pt x="103624" y="70903"/>
                  </a:lnTo>
                  <a:close/>
                </a:path>
                <a:path w="161290" h="85089">
                  <a:moveTo>
                    <a:pt x="103695" y="71354"/>
                  </a:moveTo>
                  <a:lnTo>
                    <a:pt x="103380" y="71374"/>
                  </a:lnTo>
                  <a:lnTo>
                    <a:pt x="103697" y="71374"/>
                  </a:lnTo>
                  <a:close/>
                </a:path>
                <a:path w="161290" h="85089">
                  <a:moveTo>
                    <a:pt x="108057" y="68961"/>
                  </a:moveTo>
                  <a:lnTo>
                    <a:pt x="104904" y="68961"/>
                  </a:lnTo>
                  <a:lnTo>
                    <a:pt x="104104" y="69977"/>
                  </a:lnTo>
                  <a:lnTo>
                    <a:pt x="103775" y="70612"/>
                  </a:lnTo>
                  <a:lnTo>
                    <a:pt x="103695" y="71354"/>
                  </a:lnTo>
                  <a:lnTo>
                    <a:pt x="105387" y="71247"/>
                  </a:lnTo>
                  <a:lnTo>
                    <a:pt x="105717" y="70612"/>
                  </a:lnTo>
                  <a:lnTo>
                    <a:pt x="106796" y="69723"/>
                  </a:lnTo>
                  <a:lnTo>
                    <a:pt x="107812" y="69088"/>
                  </a:lnTo>
                  <a:lnTo>
                    <a:pt x="108057" y="68961"/>
                  </a:lnTo>
                  <a:close/>
                </a:path>
                <a:path w="161290" h="85089">
                  <a:moveTo>
                    <a:pt x="70322" y="69723"/>
                  </a:moveTo>
                  <a:lnTo>
                    <a:pt x="68671" y="70612"/>
                  </a:lnTo>
                  <a:lnTo>
                    <a:pt x="67375" y="71120"/>
                  </a:lnTo>
                  <a:lnTo>
                    <a:pt x="70459" y="71120"/>
                  </a:lnTo>
                  <a:lnTo>
                    <a:pt x="71414" y="70612"/>
                  </a:lnTo>
                  <a:lnTo>
                    <a:pt x="70322" y="69723"/>
                  </a:lnTo>
                  <a:close/>
                </a:path>
                <a:path w="161290" h="85089">
                  <a:moveTo>
                    <a:pt x="50002" y="65024"/>
                  </a:moveTo>
                  <a:lnTo>
                    <a:pt x="47030" y="65024"/>
                  </a:lnTo>
                  <a:lnTo>
                    <a:pt x="47678" y="65532"/>
                  </a:lnTo>
                  <a:lnTo>
                    <a:pt x="48376" y="65913"/>
                  </a:lnTo>
                  <a:lnTo>
                    <a:pt x="49151" y="66294"/>
                  </a:lnTo>
                  <a:lnTo>
                    <a:pt x="48491" y="66929"/>
                  </a:lnTo>
                  <a:lnTo>
                    <a:pt x="42649" y="70993"/>
                  </a:lnTo>
                  <a:lnTo>
                    <a:pt x="44385" y="70993"/>
                  </a:lnTo>
                  <a:lnTo>
                    <a:pt x="46192" y="70358"/>
                  </a:lnTo>
                  <a:lnTo>
                    <a:pt x="49087" y="68707"/>
                  </a:lnTo>
                  <a:lnTo>
                    <a:pt x="50904" y="67310"/>
                  </a:lnTo>
                  <a:lnTo>
                    <a:pt x="51970" y="66294"/>
                  </a:lnTo>
                  <a:lnTo>
                    <a:pt x="53405" y="66167"/>
                  </a:lnTo>
                  <a:lnTo>
                    <a:pt x="56288" y="66167"/>
                  </a:lnTo>
                  <a:lnTo>
                    <a:pt x="55869" y="65786"/>
                  </a:lnTo>
                  <a:lnTo>
                    <a:pt x="59049" y="65786"/>
                  </a:lnTo>
                  <a:lnTo>
                    <a:pt x="58682" y="65278"/>
                  </a:lnTo>
                  <a:lnTo>
                    <a:pt x="50370" y="65278"/>
                  </a:lnTo>
                  <a:lnTo>
                    <a:pt x="50002" y="65024"/>
                  </a:lnTo>
                  <a:close/>
                </a:path>
                <a:path w="161290" h="85089">
                  <a:moveTo>
                    <a:pt x="108301" y="68834"/>
                  </a:moveTo>
                  <a:lnTo>
                    <a:pt x="101704" y="68834"/>
                  </a:lnTo>
                  <a:lnTo>
                    <a:pt x="103977" y="69088"/>
                  </a:lnTo>
                  <a:lnTo>
                    <a:pt x="104904" y="68961"/>
                  </a:lnTo>
                  <a:lnTo>
                    <a:pt x="108057" y="68961"/>
                  </a:lnTo>
                  <a:lnTo>
                    <a:pt x="108301" y="68834"/>
                  </a:lnTo>
                  <a:close/>
                </a:path>
                <a:path w="161290" h="85089">
                  <a:moveTo>
                    <a:pt x="118290" y="60833"/>
                  </a:moveTo>
                  <a:lnTo>
                    <a:pt x="117754" y="60941"/>
                  </a:lnTo>
                  <a:lnTo>
                    <a:pt x="117158" y="61675"/>
                  </a:lnTo>
                  <a:lnTo>
                    <a:pt x="125351" y="63373"/>
                  </a:lnTo>
                  <a:lnTo>
                    <a:pt x="123370" y="65913"/>
                  </a:lnTo>
                  <a:lnTo>
                    <a:pt x="122176" y="66675"/>
                  </a:lnTo>
                  <a:lnTo>
                    <a:pt x="120119" y="66802"/>
                  </a:lnTo>
                  <a:lnTo>
                    <a:pt x="103151" y="66802"/>
                  </a:lnTo>
                  <a:lnTo>
                    <a:pt x="103570" y="67183"/>
                  </a:lnTo>
                  <a:lnTo>
                    <a:pt x="104015" y="67437"/>
                  </a:lnTo>
                  <a:lnTo>
                    <a:pt x="104472" y="67564"/>
                  </a:lnTo>
                  <a:lnTo>
                    <a:pt x="103939" y="67691"/>
                  </a:lnTo>
                  <a:lnTo>
                    <a:pt x="112545" y="67691"/>
                  </a:lnTo>
                  <a:lnTo>
                    <a:pt x="112803" y="67564"/>
                  </a:lnTo>
                  <a:lnTo>
                    <a:pt x="113388" y="67183"/>
                  </a:lnTo>
                  <a:lnTo>
                    <a:pt x="117794" y="67056"/>
                  </a:lnTo>
                  <a:lnTo>
                    <a:pt x="123844" y="67056"/>
                  </a:lnTo>
                  <a:lnTo>
                    <a:pt x="125084" y="65786"/>
                  </a:lnTo>
                  <a:lnTo>
                    <a:pt x="126659" y="63627"/>
                  </a:lnTo>
                  <a:lnTo>
                    <a:pt x="135752" y="63627"/>
                  </a:lnTo>
                  <a:lnTo>
                    <a:pt x="136590" y="63373"/>
                  </a:lnTo>
                  <a:lnTo>
                    <a:pt x="137403" y="62992"/>
                  </a:lnTo>
                  <a:lnTo>
                    <a:pt x="137803" y="62611"/>
                  </a:lnTo>
                  <a:lnTo>
                    <a:pt x="129097" y="62611"/>
                  </a:lnTo>
                  <a:lnTo>
                    <a:pt x="125668" y="62103"/>
                  </a:lnTo>
                  <a:lnTo>
                    <a:pt x="121884" y="61595"/>
                  </a:lnTo>
                  <a:lnTo>
                    <a:pt x="119089" y="60854"/>
                  </a:lnTo>
                  <a:lnTo>
                    <a:pt x="118290" y="60833"/>
                  </a:lnTo>
                  <a:close/>
                </a:path>
                <a:path w="161290" h="85089">
                  <a:moveTo>
                    <a:pt x="75884" y="67183"/>
                  </a:moveTo>
                  <a:lnTo>
                    <a:pt x="75614" y="67339"/>
                  </a:lnTo>
                  <a:lnTo>
                    <a:pt x="75999" y="67362"/>
                  </a:lnTo>
                  <a:lnTo>
                    <a:pt x="75884" y="67183"/>
                  </a:lnTo>
                  <a:close/>
                </a:path>
                <a:path w="161290" h="85089">
                  <a:moveTo>
                    <a:pt x="68957" y="62865"/>
                  </a:moveTo>
                  <a:lnTo>
                    <a:pt x="63172" y="62865"/>
                  </a:lnTo>
                  <a:lnTo>
                    <a:pt x="65051" y="63119"/>
                  </a:lnTo>
                  <a:lnTo>
                    <a:pt x="65966" y="63119"/>
                  </a:lnTo>
                  <a:lnTo>
                    <a:pt x="70881" y="67056"/>
                  </a:lnTo>
                  <a:lnTo>
                    <a:pt x="75614" y="67339"/>
                  </a:lnTo>
                  <a:lnTo>
                    <a:pt x="75884" y="67183"/>
                  </a:lnTo>
                  <a:lnTo>
                    <a:pt x="94750" y="67183"/>
                  </a:lnTo>
                  <a:lnTo>
                    <a:pt x="94630" y="67056"/>
                  </a:lnTo>
                  <a:lnTo>
                    <a:pt x="95002" y="66802"/>
                  </a:lnTo>
                  <a:lnTo>
                    <a:pt x="81282" y="66802"/>
                  </a:lnTo>
                  <a:lnTo>
                    <a:pt x="73332" y="66167"/>
                  </a:lnTo>
                  <a:lnTo>
                    <a:pt x="68957" y="62865"/>
                  </a:lnTo>
                  <a:close/>
                </a:path>
                <a:path w="161290" h="85089">
                  <a:moveTo>
                    <a:pt x="100502" y="59563"/>
                  </a:moveTo>
                  <a:lnTo>
                    <a:pt x="98389" y="59563"/>
                  </a:lnTo>
                  <a:lnTo>
                    <a:pt x="98449" y="59944"/>
                  </a:lnTo>
                  <a:lnTo>
                    <a:pt x="98906" y="61976"/>
                  </a:lnTo>
                  <a:lnTo>
                    <a:pt x="99010" y="62230"/>
                  </a:lnTo>
                  <a:lnTo>
                    <a:pt x="100281" y="64389"/>
                  </a:lnTo>
                  <a:lnTo>
                    <a:pt x="102059" y="65913"/>
                  </a:lnTo>
                  <a:lnTo>
                    <a:pt x="100865" y="66929"/>
                  </a:lnTo>
                  <a:lnTo>
                    <a:pt x="103014" y="66929"/>
                  </a:lnTo>
                  <a:lnTo>
                    <a:pt x="103151" y="66802"/>
                  </a:lnTo>
                  <a:lnTo>
                    <a:pt x="120119" y="66802"/>
                  </a:lnTo>
                  <a:lnTo>
                    <a:pt x="118904" y="66548"/>
                  </a:lnTo>
                  <a:lnTo>
                    <a:pt x="108536" y="66548"/>
                  </a:lnTo>
                  <a:lnTo>
                    <a:pt x="108582" y="66294"/>
                  </a:lnTo>
                  <a:lnTo>
                    <a:pt x="105818" y="66294"/>
                  </a:lnTo>
                  <a:lnTo>
                    <a:pt x="104967" y="66040"/>
                  </a:lnTo>
                  <a:lnTo>
                    <a:pt x="104586" y="65786"/>
                  </a:lnTo>
                  <a:lnTo>
                    <a:pt x="105717" y="65024"/>
                  </a:lnTo>
                  <a:lnTo>
                    <a:pt x="108168" y="65024"/>
                  </a:lnTo>
                  <a:lnTo>
                    <a:pt x="103494" y="64897"/>
                  </a:lnTo>
                  <a:lnTo>
                    <a:pt x="103202" y="64643"/>
                  </a:lnTo>
                  <a:lnTo>
                    <a:pt x="101653" y="63119"/>
                  </a:lnTo>
                  <a:lnTo>
                    <a:pt x="100853" y="61087"/>
                  </a:lnTo>
                  <a:lnTo>
                    <a:pt x="100502" y="59563"/>
                  </a:lnTo>
                  <a:close/>
                </a:path>
                <a:path w="161290" h="85089">
                  <a:moveTo>
                    <a:pt x="88486" y="64897"/>
                  </a:moveTo>
                  <a:lnTo>
                    <a:pt x="85448" y="64897"/>
                  </a:lnTo>
                  <a:lnTo>
                    <a:pt x="87035" y="65659"/>
                  </a:lnTo>
                  <a:lnTo>
                    <a:pt x="87835" y="66802"/>
                  </a:lnTo>
                  <a:lnTo>
                    <a:pt x="89766" y="66802"/>
                  </a:lnTo>
                  <a:lnTo>
                    <a:pt x="89215" y="65342"/>
                  </a:lnTo>
                  <a:lnTo>
                    <a:pt x="88486" y="64897"/>
                  </a:lnTo>
                  <a:close/>
                </a:path>
                <a:path w="161290" h="85089">
                  <a:moveTo>
                    <a:pt x="77034" y="52705"/>
                  </a:moveTo>
                  <a:lnTo>
                    <a:pt x="71935" y="52705"/>
                  </a:lnTo>
                  <a:lnTo>
                    <a:pt x="73179" y="53467"/>
                  </a:lnTo>
                  <a:lnTo>
                    <a:pt x="75694" y="54737"/>
                  </a:lnTo>
                  <a:lnTo>
                    <a:pt x="79377" y="56007"/>
                  </a:lnTo>
                  <a:lnTo>
                    <a:pt x="83009" y="57658"/>
                  </a:lnTo>
                  <a:lnTo>
                    <a:pt x="80850" y="57912"/>
                  </a:lnTo>
                  <a:lnTo>
                    <a:pt x="79402" y="58039"/>
                  </a:lnTo>
                  <a:lnTo>
                    <a:pt x="78056" y="58801"/>
                  </a:lnTo>
                  <a:lnTo>
                    <a:pt x="85859" y="63290"/>
                  </a:lnTo>
                  <a:lnTo>
                    <a:pt x="88711" y="64008"/>
                  </a:lnTo>
                  <a:lnTo>
                    <a:pt x="89191" y="65278"/>
                  </a:lnTo>
                  <a:lnTo>
                    <a:pt x="90477" y="66040"/>
                  </a:lnTo>
                  <a:lnTo>
                    <a:pt x="91353" y="66675"/>
                  </a:lnTo>
                  <a:lnTo>
                    <a:pt x="89766" y="66802"/>
                  </a:lnTo>
                  <a:lnTo>
                    <a:pt x="95002" y="66802"/>
                  </a:lnTo>
                  <a:lnTo>
                    <a:pt x="95188" y="66675"/>
                  </a:lnTo>
                  <a:lnTo>
                    <a:pt x="100002" y="66675"/>
                  </a:lnTo>
                  <a:lnTo>
                    <a:pt x="99570" y="66548"/>
                  </a:lnTo>
                  <a:lnTo>
                    <a:pt x="98275" y="65913"/>
                  </a:lnTo>
                  <a:lnTo>
                    <a:pt x="97836" y="65532"/>
                  </a:lnTo>
                  <a:lnTo>
                    <a:pt x="92864" y="65532"/>
                  </a:lnTo>
                  <a:lnTo>
                    <a:pt x="91810" y="64770"/>
                  </a:lnTo>
                  <a:lnTo>
                    <a:pt x="90680" y="64135"/>
                  </a:lnTo>
                  <a:lnTo>
                    <a:pt x="81892" y="58928"/>
                  </a:lnTo>
                  <a:lnTo>
                    <a:pt x="83047" y="58801"/>
                  </a:lnTo>
                  <a:lnTo>
                    <a:pt x="98529" y="58801"/>
                  </a:lnTo>
                  <a:lnTo>
                    <a:pt x="94211" y="57785"/>
                  </a:lnTo>
                  <a:lnTo>
                    <a:pt x="91510" y="57531"/>
                  </a:lnTo>
                  <a:lnTo>
                    <a:pt x="86083" y="57531"/>
                  </a:lnTo>
                  <a:lnTo>
                    <a:pt x="80990" y="55118"/>
                  </a:lnTo>
                  <a:lnTo>
                    <a:pt x="96509" y="55118"/>
                  </a:lnTo>
                  <a:lnTo>
                    <a:pt x="94604" y="54991"/>
                  </a:lnTo>
                  <a:lnTo>
                    <a:pt x="93576" y="54610"/>
                  </a:lnTo>
                  <a:lnTo>
                    <a:pt x="94699" y="54229"/>
                  </a:lnTo>
                  <a:lnTo>
                    <a:pt x="85155" y="54229"/>
                  </a:lnTo>
                  <a:lnTo>
                    <a:pt x="82768" y="53975"/>
                  </a:lnTo>
                  <a:lnTo>
                    <a:pt x="80228" y="53975"/>
                  </a:lnTo>
                  <a:lnTo>
                    <a:pt x="77993" y="53340"/>
                  </a:lnTo>
                  <a:lnTo>
                    <a:pt x="77034" y="52705"/>
                  </a:lnTo>
                  <a:close/>
                </a:path>
                <a:path w="161290" h="85089">
                  <a:moveTo>
                    <a:pt x="114139" y="62230"/>
                  </a:moveTo>
                  <a:lnTo>
                    <a:pt x="112245" y="62230"/>
                  </a:lnTo>
                  <a:lnTo>
                    <a:pt x="112519" y="62611"/>
                  </a:lnTo>
                  <a:lnTo>
                    <a:pt x="112606" y="63119"/>
                  </a:lnTo>
                  <a:lnTo>
                    <a:pt x="112511" y="63373"/>
                  </a:lnTo>
                  <a:lnTo>
                    <a:pt x="110594" y="65278"/>
                  </a:lnTo>
                  <a:lnTo>
                    <a:pt x="110187" y="66040"/>
                  </a:lnTo>
                  <a:lnTo>
                    <a:pt x="109616" y="66167"/>
                  </a:lnTo>
                  <a:lnTo>
                    <a:pt x="109070" y="66421"/>
                  </a:lnTo>
                  <a:lnTo>
                    <a:pt x="108536" y="66548"/>
                  </a:lnTo>
                  <a:lnTo>
                    <a:pt x="118904" y="66548"/>
                  </a:lnTo>
                  <a:lnTo>
                    <a:pt x="117083" y="66167"/>
                  </a:lnTo>
                  <a:lnTo>
                    <a:pt x="116962" y="65786"/>
                  </a:lnTo>
                  <a:lnTo>
                    <a:pt x="115737" y="65786"/>
                  </a:lnTo>
                  <a:lnTo>
                    <a:pt x="115039" y="65659"/>
                  </a:lnTo>
                  <a:lnTo>
                    <a:pt x="114670" y="65659"/>
                  </a:lnTo>
                  <a:lnTo>
                    <a:pt x="114890" y="64897"/>
                  </a:lnTo>
                  <a:lnTo>
                    <a:pt x="114793" y="63881"/>
                  </a:lnTo>
                  <a:lnTo>
                    <a:pt x="114543" y="63119"/>
                  </a:lnTo>
                  <a:lnTo>
                    <a:pt x="114139" y="62230"/>
                  </a:lnTo>
                  <a:close/>
                </a:path>
                <a:path w="161290" h="85089">
                  <a:moveTo>
                    <a:pt x="108168" y="65024"/>
                  </a:moveTo>
                  <a:lnTo>
                    <a:pt x="105717" y="65024"/>
                  </a:lnTo>
                  <a:lnTo>
                    <a:pt x="105818" y="66294"/>
                  </a:lnTo>
                  <a:lnTo>
                    <a:pt x="108582" y="66294"/>
                  </a:lnTo>
                  <a:lnTo>
                    <a:pt x="108549" y="65786"/>
                  </a:lnTo>
                  <a:lnTo>
                    <a:pt x="108244" y="65405"/>
                  </a:lnTo>
                  <a:lnTo>
                    <a:pt x="108168" y="65024"/>
                  </a:lnTo>
                  <a:close/>
                </a:path>
                <a:path w="161290" h="85089">
                  <a:moveTo>
                    <a:pt x="84673" y="62992"/>
                  </a:moveTo>
                  <a:lnTo>
                    <a:pt x="81413" y="65405"/>
                  </a:lnTo>
                  <a:lnTo>
                    <a:pt x="80660" y="65913"/>
                  </a:lnTo>
                  <a:lnTo>
                    <a:pt x="82387" y="66167"/>
                  </a:lnTo>
                  <a:lnTo>
                    <a:pt x="83035" y="65786"/>
                  </a:lnTo>
                  <a:lnTo>
                    <a:pt x="85448" y="64897"/>
                  </a:lnTo>
                  <a:lnTo>
                    <a:pt x="88486" y="64897"/>
                  </a:lnTo>
                  <a:lnTo>
                    <a:pt x="85859" y="63290"/>
                  </a:lnTo>
                  <a:lnTo>
                    <a:pt x="84673" y="62992"/>
                  </a:lnTo>
                  <a:close/>
                </a:path>
                <a:path w="161290" h="85089">
                  <a:moveTo>
                    <a:pt x="116077" y="63006"/>
                  </a:moveTo>
                  <a:lnTo>
                    <a:pt x="115573" y="63627"/>
                  </a:lnTo>
                  <a:lnTo>
                    <a:pt x="115470" y="65024"/>
                  </a:lnTo>
                  <a:lnTo>
                    <a:pt x="115737" y="65786"/>
                  </a:lnTo>
                  <a:lnTo>
                    <a:pt x="116962" y="65786"/>
                  </a:lnTo>
                  <a:lnTo>
                    <a:pt x="116077" y="63006"/>
                  </a:lnTo>
                  <a:close/>
                </a:path>
                <a:path w="161290" h="85089">
                  <a:moveTo>
                    <a:pt x="6730" y="35433"/>
                  </a:moveTo>
                  <a:lnTo>
                    <a:pt x="4587" y="35433"/>
                  </a:lnTo>
                  <a:lnTo>
                    <a:pt x="4663" y="36195"/>
                  </a:lnTo>
                  <a:lnTo>
                    <a:pt x="4787" y="36830"/>
                  </a:lnTo>
                  <a:lnTo>
                    <a:pt x="5061" y="37624"/>
                  </a:lnTo>
                  <a:lnTo>
                    <a:pt x="5565" y="38608"/>
                  </a:lnTo>
                  <a:lnTo>
                    <a:pt x="2199" y="39624"/>
                  </a:lnTo>
                  <a:lnTo>
                    <a:pt x="118" y="42799"/>
                  </a:lnTo>
                  <a:lnTo>
                    <a:pt x="0" y="43180"/>
                  </a:lnTo>
                  <a:lnTo>
                    <a:pt x="3482" y="52324"/>
                  </a:lnTo>
                  <a:lnTo>
                    <a:pt x="8994" y="53594"/>
                  </a:lnTo>
                  <a:lnTo>
                    <a:pt x="13997" y="54864"/>
                  </a:lnTo>
                  <a:lnTo>
                    <a:pt x="15681" y="56656"/>
                  </a:lnTo>
                  <a:lnTo>
                    <a:pt x="17045" y="57658"/>
                  </a:lnTo>
                  <a:lnTo>
                    <a:pt x="18557" y="58166"/>
                  </a:lnTo>
                  <a:lnTo>
                    <a:pt x="19179" y="63500"/>
                  </a:lnTo>
                  <a:lnTo>
                    <a:pt x="24437" y="65659"/>
                  </a:lnTo>
                  <a:lnTo>
                    <a:pt x="29733" y="64643"/>
                  </a:lnTo>
                  <a:lnTo>
                    <a:pt x="30495" y="64389"/>
                  </a:lnTo>
                  <a:lnTo>
                    <a:pt x="32057" y="64389"/>
                  </a:lnTo>
                  <a:lnTo>
                    <a:pt x="31904" y="63881"/>
                  </a:lnTo>
                  <a:lnTo>
                    <a:pt x="33256" y="63373"/>
                  </a:lnTo>
                  <a:lnTo>
                    <a:pt x="25707" y="63373"/>
                  </a:lnTo>
                  <a:lnTo>
                    <a:pt x="21719" y="62738"/>
                  </a:lnTo>
                  <a:lnTo>
                    <a:pt x="20716" y="58801"/>
                  </a:lnTo>
                  <a:lnTo>
                    <a:pt x="23243" y="58801"/>
                  </a:lnTo>
                  <a:lnTo>
                    <a:pt x="24411" y="58547"/>
                  </a:lnTo>
                  <a:lnTo>
                    <a:pt x="26634" y="57658"/>
                  </a:lnTo>
                  <a:lnTo>
                    <a:pt x="27167" y="57277"/>
                  </a:lnTo>
                  <a:lnTo>
                    <a:pt x="21922" y="57277"/>
                  </a:lnTo>
                  <a:lnTo>
                    <a:pt x="21198" y="57150"/>
                  </a:lnTo>
                  <a:lnTo>
                    <a:pt x="20487" y="56896"/>
                  </a:lnTo>
                  <a:lnTo>
                    <a:pt x="20512" y="56007"/>
                  </a:lnTo>
                  <a:lnTo>
                    <a:pt x="20728" y="55880"/>
                  </a:lnTo>
                  <a:lnTo>
                    <a:pt x="20868" y="55753"/>
                  </a:lnTo>
                  <a:lnTo>
                    <a:pt x="18963" y="54864"/>
                  </a:lnTo>
                  <a:lnTo>
                    <a:pt x="15979" y="54102"/>
                  </a:lnTo>
                  <a:lnTo>
                    <a:pt x="15252" y="53213"/>
                  </a:lnTo>
                  <a:lnTo>
                    <a:pt x="12880" y="53213"/>
                  </a:lnTo>
                  <a:lnTo>
                    <a:pt x="11229" y="52802"/>
                  </a:lnTo>
                  <a:lnTo>
                    <a:pt x="9781" y="52324"/>
                  </a:lnTo>
                  <a:lnTo>
                    <a:pt x="6428" y="50546"/>
                  </a:lnTo>
                  <a:lnTo>
                    <a:pt x="4625" y="49149"/>
                  </a:lnTo>
                  <a:lnTo>
                    <a:pt x="2670" y="44831"/>
                  </a:lnTo>
                  <a:lnTo>
                    <a:pt x="2707" y="39878"/>
                  </a:lnTo>
                  <a:lnTo>
                    <a:pt x="5958" y="39243"/>
                  </a:lnTo>
                  <a:lnTo>
                    <a:pt x="8289" y="39243"/>
                  </a:lnTo>
                  <a:lnTo>
                    <a:pt x="7208" y="37211"/>
                  </a:lnTo>
                  <a:lnTo>
                    <a:pt x="6922" y="36449"/>
                  </a:lnTo>
                  <a:lnTo>
                    <a:pt x="6800" y="35941"/>
                  </a:lnTo>
                  <a:lnTo>
                    <a:pt x="6730" y="35433"/>
                  </a:lnTo>
                  <a:close/>
                </a:path>
                <a:path w="161290" h="85089">
                  <a:moveTo>
                    <a:pt x="47284" y="61595"/>
                  </a:moveTo>
                  <a:lnTo>
                    <a:pt x="39702" y="61595"/>
                  </a:lnTo>
                  <a:lnTo>
                    <a:pt x="40083" y="62357"/>
                  </a:lnTo>
                  <a:lnTo>
                    <a:pt x="40622" y="63006"/>
                  </a:lnTo>
                  <a:lnTo>
                    <a:pt x="43652" y="65532"/>
                  </a:lnTo>
                  <a:lnTo>
                    <a:pt x="45227" y="65405"/>
                  </a:lnTo>
                  <a:lnTo>
                    <a:pt x="47030" y="65024"/>
                  </a:lnTo>
                  <a:lnTo>
                    <a:pt x="50002" y="65024"/>
                  </a:lnTo>
                  <a:lnTo>
                    <a:pt x="49265" y="64516"/>
                  </a:lnTo>
                  <a:lnTo>
                    <a:pt x="50142" y="64389"/>
                  </a:lnTo>
                  <a:lnTo>
                    <a:pt x="60845" y="64389"/>
                  </a:lnTo>
                  <a:lnTo>
                    <a:pt x="61813" y="64008"/>
                  </a:lnTo>
                  <a:lnTo>
                    <a:pt x="62870" y="63119"/>
                  </a:lnTo>
                  <a:lnTo>
                    <a:pt x="56898" y="63119"/>
                  </a:lnTo>
                  <a:lnTo>
                    <a:pt x="56339" y="62611"/>
                  </a:lnTo>
                  <a:lnTo>
                    <a:pt x="50192" y="62611"/>
                  </a:lnTo>
                  <a:lnTo>
                    <a:pt x="48414" y="62103"/>
                  </a:lnTo>
                  <a:lnTo>
                    <a:pt x="47284" y="61595"/>
                  </a:lnTo>
                  <a:close/>
                </a:path>
                <a:path w="161290" h="85089">
                  <a:moveTo>
                    <a:pt x="88762" y="58801"/>
                  </a:moveTo>
                  <a:lnTo>
                    <a:pt x="85359" y="58801"/>
                  </a:lnTo>
                  <a:lnTo>
                    <a:pt x="89054" y="60706"/>
                  </a:lnTo>
                  <a:lnTo>
                    <a:pt x="92255" y="62865"/>
                  </a:lnTo>
                  <a:lnTo>
                    <a:pt x="92864" y="65532"/>
                  </a:lnTo>
                  <a:lnTo>
                    <a:pt x="97836" y="65532"/>
                  </a:lnTo>
                  <a:lnTo>
                    <a:pt x="97398" y="65151"/>
                  </a:lnTo>
                  <a:lnTo>
                    <a:pt x="98783" y="64262"/>
                  </a:lnTo>
                  <a:lnTo>
                    <a:pt x="98140" y="63881"/>
                  </a:lnTo>
                  <a:lnTo>
                    <a:pt x="96408" y="63881"/>
                  </a:lnTo>
                  <a:lnTo>
                    <a:pt x="96368" y="63373"/>
                  </a:lnTo>
                  <a:lnTo>
                    <a:pt x="94452" y="63373"/>
                  </a:lnTo>
                  <a:lnTo>
                    <a:pt x="93677" y="61722"/>
                  </a:lnTo>
                  <a:lnTo>
                    <a:pt x="92128" y="60706"/>
                  </a:lnTo>
                  <a:lnTo>
                    <a:pt x="88762" y="58801"/>
                  </a:lnTo>
                  <a:close/>
                </a:path>
                <a:path w="161290" h="85089">
                  <a:moveTo>
                    <a:pt x="85859" y="63290"/>
                  </a:moveTo>
                  <a:lnTo>
                    <a:pt x="89215" y="65342"/>
                  </a:lnTo>
                  <a:lnTo>
                    <a:pt x="88711" y="64008"/>
                  </a:lnTo>
                  <a:lnTo>
                    <a:pt x="85859" y="63290"/>
                  </a:lnTo>
                  <a:close/>
                </a:path>
                <a:path w="161290" h="85089">
                  <a:moveTo>
                    <a:pt x="60845" y="64389"/>
                  </a:moveTo>
                  <a:lnTo>
                    <a:pt x="50142" y="64389"/>
                  </a:lnTo>
                  <a:lnTo>
                    <a:pt x="51183" y="64770"/>
                  </a:lnTo>
                  <a:lnTo>
                    <a:pt x="50904" y="64897"/>
                  </a:lnTo>
                  <a:lnTo>
                    <a:pt x="50370" y="65278"/>
                  </a:lnTo>
                  <a:lnTo>
                    <a:pt x="58682" y="65278"/>
                  </a:lnTo>
                  <a:lnTo>
                    <a:pt x="58498" y="65024"/>
                  </a:lnTo>
                  <a:lnTo>
                    <a:pt x="60200" y="64643"/>
                  </a:lnTo>
                  <a:lnTo>
                    <a:pt x="60845" y="64389"/>
                  </a:lnTo>
                  <a:close/>
                </a:path>
                <a:path w="161290" h="85089">
                  <a:moveTo>
                    <a:pt x="150148" y="64643"/>
                  </a:moveTo>
                  <a:lnTo>
                    <a:pt x="131980" y="64643"/>
                  </a:lnTo>
                  <a:lnTo>
                    <a:pt x="134990" y="65278"/>
                  </a:lnTo>
                  <a:lnTo>
                    <a:pt x="135549" y="65151"/>
                  </a:lnTo>
                  <a:lnTo>
                    <a:pt x="147424" y="65151"/>
                  </a:lnTo>
                  <a:lnTo>
                    <a:pt x="148528" y="65024"/>
                  </a:lnTo>
                  <a:lnTo>
                    <a:pt x="150148" y="64643"/>
                  </a:lnTo>
                  <a:close/>
                </a:path>
                <a:path w="161290" h="85089">
                  <a:moveTo>
                    <a:pt x="105775" y="56656"/>
                  </a:moveTo>
                  <a:lnTo>
                    <a:pt x="105450" y="56896"/>
                  </a:lnTo>
                  <a:lnTo>
                    <a:pt x="104064" y="59055"/>
                  </a:lnTo>
                  <a:lnTo>
                    <a:pt x="103976" y="59817"/>
                  </a:lnTo>
                  <a:lnTo>
                    <a:pt x="104333" y="62230"/>
                  </a:lnTo>
                  <a:lnTo>
                    <a:pt x="104454" y="62611"/>
                  </a:lnTo>
                  <a:lnTo>
                    <a:pt x="104790" y="63119"/>
                  </a:lnTo>
                  <a:lnTo>
                    <a:pt x="105171" y="63881"/>
                  </a:lnTo>
                  <a:lnTo>
                    <a:pt x="104040" y="64516"/>
                  </a:lnTo>
                  <a:lnTo>
                    <a:pt x="103494" y="64897"/>
                  </a:lnTo>
                  <a:lnTo>
                    <a:pt x="108181" y="64897"/>
                  </a:lnTo>
                  <a:lnTo>
                    <a:pt x="108117" y="64643"/>
                  </a:lnTo>
                  <a:lnTo>
                    <a:pt x="107888" y="64262"/>
                  </a:lnTo>
                  <a:lnTo>
                    <a:pt x="107685" y="64008"/>
                  </a:lnTo>
                  <a:lnTo>
                    <a:pt x="109171" y="63246"/>
                  </a:lnTo>
                  <a:lnTo>
                    <a:pt x="110380" y="62738"/>
                  </a:lnTo>
                  <a:lnTo>
                    <a:pt x="107190" y="62738"/>
                  </a:lnTo>
                  <a:lnTo>
                    <a:pt x="105775" y="56656"/>
                  </a:lnTo>
                  <a:close/>
                </a:path>
                <a:path w="161290" h="85089">
                  <a:moveTo>
                    <a:pt x="145912" y="58166"/>
                  </a:moveTo>
                  <a:lnTo>
                    <a:pt x="143563" y="58166"/>
                  </a:lnTo>
                  <a:lnTo>
                    <a:pt x="145671" y="59944"/>
                  </a:lnTo>
                  <a:lnTo>
                    <a:pt x="147500" y="62484"/>
                  </a:lnTo>
                  <a:lnTo>
                    <a:pt x="144960" y="64135"/>
                  </a:lnTo>
                  <a:lnTo>
                    <a:pt x="143969" y="64262"/>
                  </a:lnTo>
                  <a:lnTo>
                    <a:pt x="151218" y="64262"/>
                  </a:lnTo>
                  <a:lnTo>
                    <a:pt x="152279" y="63754"/>
                  </a:lnTo>
                  <a:lnTo>
                    <a:pt x="147716" y="63754"/>
                  </a:lnTo>
                  <a:lnTo>
                    <a:pt x="148698" y="61722"/>
                  </a:lnTo>
                  <a:lnTo>
                    <a:pt x="148616" y="61214"/>
                  </a:lnTo>
                  <a:lnTo>
                    <a:pt x="146674" y="58801"/>
                  </a:lnTo>
                  <a:lnTo>
                    <a:pt x="145912" y="58166"/>
                  </a:lnTo>
                  <a:close/>
                </a:path>
                <a:path w="161290" h="85089">
                  <a:moveTo>
                    <a:pt x="97284" y="63373"/>
                  </a:moveTo>
                  <a:lnTo>
                    <a:pt x="96408" y="63881"/>
                  </a:lnTo>
                  <a:lnTo>
                    <a:pt x="98140" y="63881"/>
                  </a:lnTo>
                  <a:lnTo>
                    <a:pt x="97284" y="63373"/>
                  </a:lnTo>
                  <a:close/>
                </a:path>
                <a:path w="161290" h="85089">
                  <a:moveTo>
                    <a:pt x="143321" y="58547"/>
                  </a:moveTo>
                  <a:lnTo>
                    <a:pt x="140070" y="58547"/>
                  </a:lnTo>
                  <a:lnTo>
                    <a:pt x="140553" y="59055"/>
                  </a:lnTo>
                  <a:lnTo>
                    <a:pt x="140896" y="59563"/>
                  </a:lnTo>
                  <a:lnTo>
                    <a:pt x="141006" y="60579"/>
                  </a:lnTo>
                  <a:lnTo>
                    <a:pt x="140783" y="61675"/>
                  </a:lnTo>
                  <a:lnTo>
                    <a:pt x="140667" y="62484"/>
                  </a:lnTo>
                  <a:lnTo>
                    <a:pt x="139918" y="63119"/>
                  </a:lnTo>
                  <a:lnTo>
                    <a:pt x="138521" y="63627"/>
                  </a:lnTo>
                  <a:lnTo>
                    <a:pt x="136286" y="63754"/>
                  </a:lnTo>
                  <a:lnTo>
                    <a:pt x="142166" y="63754"/>
                  </a:lnTo>
                  <a:lnTo>
                    <a:pt x="142747" y="63290"/>
                  </a:lnTo>
                  <a:lnTo>
                    <a:pt x="143687" y="61675"/>
                  </a:lnTo>
                  <a:lnTo>
                    <a:pt x="143626" y="60452"/>
                  </a:lnTo>
                  <a:lnTo>
                    <a:pt x="143048" y="59563"/>
                  </a:lnTo>
                  <a:lnTo>
                    <a:pt x="143169" y="58928"/>
                  </a:lnTo>
                  <a:lnTo>
                    <a:pt x="143321" y="58547"/>
                  </a:lnTo>
                  <a:close/>
                </a:path>
                <a:path w="161290" h="85089">
                  <a:moveTo>
                    <a:pt x="150649" y="51054"/>
                  </a:moveTo>
                  <a:lnTo>
                    <a:pt x="148808" y="51943"/>
                  </a:lnTo>
                  <a:lnTo>
                    <a:pt x="149621" y="52451"/>
                  </a:lnTo>
                  <a:lnTo>
                    <a:pt x="150014" y="52578"/>
                  </a:lnTo>
                  <a:lnTo>
                    <a:pt x="150738" y="52959"/>
                  </a:lnTo>
                  <a:lnTo>
                    <a:pt x="148706" y="53340"/>
                  </a:lnTo>
                  <a:lnTo>
                    <a:pt x="147017" y="53340"/>
                  </a:lnTo>
                  <a:lnTo>
                    <a:pt x="149760" y="54483"/>
                  </a:lnTo>
                  <a:lnTo>
                    <a:pt x="152478" y="54483"/>
                  </a:lnTo>
                  <a:lnTo>
                    <a:pt x="152872" y="54991"/>
                  </a:lnTo>
                  <a:lnTo>
                    <a:pt x="153050" y="55372"/>
                  </a:lnTo>
                  <a:lnTo>
                    <a:pt x="155823" y="57150"/>
                  </a:lnTo>
                  <a:lnTo>
                    <a:pt x="147716" y="63754"/>
                  </a:lnTo>
                  <a:lnTo>
                    <a:pt x="152279" y="63754"/>
                  </a:lnTo>
                  <a:lnTo>
                    <a:pt x="157850" y="61087"/>
                  </a:lnTo>
                  <a:lnTo>
                    <a:pt x="157634" y="57277"/>
                  </a:lnTo>
                  <a:lnTo>
                    <a:pt x="154739" y="54102"/>
                  </a:lnTo>
                  <a:lnTo>
                    <a:pt x="155717" y="53594"/>
                  </a:lnTo>
                  <a:lnTo>
                    <a:pt x="156990" y="52451"/>
                  </a:lnTo>
                  <a:lnTo>
                    <a:pt x="152859" y="52451"/>
                  </a:lnTo>
                  <a:lnTo>
                    <a:pt x="151805" y="51689"/>
                  </a:lnTo>
                  <a:lnTo>
                    <a:pt x="150649" y="51054"/>
                  </a:lnTo>
                  <a:close/>
                </a:path>
                <a:path w="161290" h="85089">
                  <a:moveTo>
                    <a:pt x="31692" y="56515"/>
                  </a:moveTo>
                  <a:lnTo>
                    <a:pt x="29771" y="56515"/>
                  </a:lnTo>
                  <a:lnTo>
                    <a:pt x="29697" y="56896"/>
                  </a:lnTo>
                  <a:lnTo>
                    <a:pt x="29574" y="57785"/>
                  </a:lnTo>
                  <a:lnTo>
                    <a:pt x="29453" y="59690"/>
                  </a:lnTo>
                  <a:lnTo>
                    <a:pt x="29578" y="61214"/>
                  </a:lnTo>
                  <a:lnTo>
                    <a:pt x="29949" y="62738"/>
                  </a:lnTo>
                  <a:lnTo>
                    <a:pt x="25707" y="63373"/>
                  </a:lnTo>
                  <a:lnTo>
                    <a:pt x="33256" y="63373"/>
                  </a:lnTo>
                  <a:lnTo>
                    <a:pt x="33593" y="63246"/>
                  </a:lnTo>
                  <a:lnTo>
                    <a:pt x="35117" y="62484"/>
                  </a:lnTo>
                  <a:lnTo>
                    <a:pt x="35543" y="62357"/>
                  </a:lnTo>
                  <a:lnTo>
                    <a:pt x="31574" y="62357"/>
                  </a:lnTo>
                  <a:lnTo>
                    <a:pt x="31320" y="60833"/>
                  </a:lnTo>
                  <a:lnTo>
                    <a:pt x="31433" y="57658"/>
                  </a:lnTo>
                  <a:lnTo>
                    <a:pt x="31549" y="56896"/>
                  </a:lnTo>
                  <a:lnTo>
                    <a:pt x="31692" y="56515"/>
                  </a:lnTo>
                  <a:close/>
                </a:path>
                <a:path w="161290" h="85089">
                  <a:moveTo>
                    <a:pt x="96535" y="62484"/>
                  </a:moveTo>
                  <a:lnTo>
                    <a:pt x="94884" y="62611"/>
                  </a:lnTo>
                  <a:lnTo>
                    <a:pt x="94452" y="63373"/>
                  </a:lnTo>
                  <a:lnTo>
                    <a:pt x="96368" y="63373"/>
                  </a:lnTo>
                  <a:lnTo>
                    <a:pt x="96535" y="62484"/>
                  </a:lnTo>
                  <a:close/>
                </a:path>
                <a:path w="161290" h="85089">
                  <a:moveTo>
                    <a:pt x="51805" y="47371"/>
                  </a:moveTo>
                  <a:lnTo>
                    <a:pt x="51107" y="47371"/>
                  </a:lnTo>
                  <a:lnTo>
                    <a:pt x="50408" y="47625"/>
                  </a:lnTo>
                  <a:lnTo>
                    <a:pt x="49684" y="48006"/>
                  </a:lnTo>
                  <a:lnTo>
                    <a:pt x="48757" y="48387"/>
                  </a:lnTo>
                  <a:lnTo>
                    <a:pt x="47932" y="49149"/>
                  </a:lnTo>
                  <a:lnTo>
                    <a:pt x="45237" y="54996"/>
                  </a:lnTo>
                  <a:lnTo>
                    <a:pt x="54444" y="59578"/>
                  </a:lnTo>
                  <a:lnTo>
                    <a:pt x="57808" y="61386"/>
                  </a:lnTo>
                  <a:lnTo>
                    <a:pt x="58790" y="61849"/>
                  </a:lnTo>
                  <a:lnTo>
                    <a:pt x="60009" y="62230"/>
                  </a:lnTo>
                  <a:lnTo>
                    <a:pt x="59019" y="62611"/>
                  </a:lnTo>
                  <a:lnTo>
                    <a:pt x="56898" y="63119"/>
                  </a:lnTo>
                  <a:lnTo>
                    <a:pt x="62870" y="63119"/>
                  </a:lnTo>
                  <a:lnTo>
                    <a:pt x="63172" y="62865"/>
                  </a:lnTo>
                  <a:lnTo>
                    <a:pt x="68957" y="62865"/>
                  </a:lnTo>
                  <a:lnTo>
                    <a:pt x="68620" y="62611"/>
                  </a:lnTo>
                  <a:lnTo>
                    <a:pt x="70804" y="61976"/>
                  </a:lnTo>
                  <a:lnTo>
                    <a:pt x="71639" y="61087"/>
                  </a:lnTo>
                  <a:lnTo>
                    <a:pt x="61737" y="61087"/>
                  </a:lnTo>
                  <a:lnTo>
                    <a:pt x="59781" y="60833"/>
                  </a:lnTo>
                  <a:lnTo>
                    <a:pt x="57863" y="60071"/>
                  </a:lnTo>
                  <a:lnTo>
                    <a:pt x="56453" y="58801"/>
                  </a:lnTo>
                  <a:lnTo>
                    <a:pt x="54904" y="57785"/>
                  </a:lnTo>
                  <a:lnTo>
                    <a:pt x="51958" y="55499"/>
                  </a:lnTo>
                  <a:lnTo>
                    <a:pt x="51094" y="54991"/>
                  </a:lnTo>
                  <a:lnTo>
                    <a:pt x="50675" y="54610"/>
                  </a:lnTo>
                  <a:lnTo>
                    <a:pt x="53357" y="53467"/>
                  </a:lnTo>
                  <a:lnTo>
                    <a:pt x="49507" y="53467"/>
                  </a:lnTo>
                  <a:lnTo>
                    <a:pt x="48747" y="52430"/>
                  </a:lnTo>
                  <a:lnTo>
                    <a:pt x="48622" y="51689"/>
                  </a:lnTo>
                  <a:lnTo>
                    <a:pt x="48567" y="50927"/>
                  </a:lnTo>
                  <a:lnTo>
                    <a:pt x="50624" y="49276"/>
                  </a:lnTo>
                  <a:lnTo>
                    <a:pt x="54167" y="49022"/>
                  </a:lnTo>
                  <a:lnTo>
                    <a:pt x="51805" y="47371"/>
                  </a:lnTo>
                  <a:close/>
                </a:path>
                <a:path w="161290" h="85089">
                  <a:moveTo>
                    <a:pt x="115665" y="61365"/>
                  </a:moveTo>
                  <a:lnTo>
                    <a:pt x="116077" y="63006"/>
                  </a:lnTo>
                  <a:lnTo>
                    <a:pt x="117158" y="61675"/>
                  </a:lnTo>
                  <a:lnTo>
                    <a:pt x="115665" y="61365"/>
                  </a:lnTo>
                  <a:close/>
                </a:path>
                <a:path w="161290" h="85089">
                  <a:moveTo>
                    <a:pt x="111089" y="56134"/>
                  </a:moveTo>
                  <a:lnTo>
                    <a:pt x="109768" y="56261"/>
                  </a:lnTo>
                  <a:lnTo>
                    <a:pt x="109936" y="57658"/>
                  </a:lnTo>
                  <a:lnTo>
                    <a:pt x="110051" y="58293"/>
                  </a:lnTo>
                  <a:lnTo>
                    <a:pt x="111127" y="60706"/>
                  </a:lnTo>
                  <a:lnTo>
                    <a:pt x="111381" y="60960"/>
                  </a:lnTo>
                  <a:lnTo>
                    <a:pt x="109933" y="61468"/>
                  </a:lnTo>
                  <a:lnTo>
                    <a:pt x="107190" y="62738"/>
                  </a:lnTo>
                  <a:lnTo>
                    <a:pt x="110380" y="62738"/>
                  </a:lnTo>
                  <a:lnTo>
                    <a:pt x="110682" y="62611"/>
                  </a:lnTo>
                  <a:lnTo>
                    <a:pt x="112245" y="62230"/>
                  </a:lnTo>
                  <a:lnTo>
                    <a:pt x="114139" y="62230"/>
                  </a:lnTo>
                  <a:lnTo>
                    <a:pt x="113908" y="61722"/>
                  </a:lnTo>
                  <a:lnTo>
                    <a:pt x="115561" y="61386"/>
                  </a:lnTo>
                  <a:lnTo>
                    <a:pt x="115786" y="61341"/>
                  </a:lnTo>
                  <a:lnTo>
                    <a:pt x="117754" y="60941"/>
                  </a:lnTo>
                  <a:lnTo>
                    <a:pt x="118048" y="60579"/>
                  </a:lnTo>
                  <a:lnTo>
                    <a:pt x="125168" y="60579"/>
                  </a:lnTo>
                  <a:lnTo>
                    <a:pt x="124221" y="60452"/>
                  </a:lnTo>
                  <a:lnTo>
                    <a:pt x="113311" y="60452"/>
                  </a:lnTo>
                  <a:lnTo>
                    <a:pt x="112333" y="58420"/>
                  </a:lnTo>
                  <a:lnTo>
                    <a:pt x="112054" y="57404"/>
                  </a:lnTo>
                  <a:lnTo>
                    <a:pt x="129118" y="57404"/>
                  </a:lnTo>
                  <a:lnTo>
                    <a:pt x="129471" y="56896"/>
                  </a:lnTo>
                  <a:lnTo>
                    <a:pt x="118658" y="56896"/>
                  </a:lnTo>
                  <a:lnTo>
                    <a:pt x="111089" y="56134"/>
                  </a:lnTo>
                  <a:close/>
                </a:path>
                <a:path w="161290" h="85089">
                  <a:moveTo>
                    <a:pt x="38585" y="61976"/>
                  </a:moveTo>
                  <a:lnTo>
                    <a:pt x="36819" y="61976"/>
                  </a:lnTo>
                  <a:lnTo>
                    <a:pt x="37276" y="62611"/>
                  </a:lnTo>
                  <a:lnTo>
                    <a:pt x="38483" y="62357"/>
                  </a:lnTo>
                  <a:lnTo>
                    <a:pt x="38585" y="61976"/>
                  </a:lnTo>
                  <a:close/>
                </a:path>
                <a:path w="161290" h="85089">
                  <a:moveTo>
                    <a:pt x="54739" y="61849"/>
                  </a:moveTo>
                  <a:lnTo>
                    <a:pt x="53685" y="61849"/>
                  </a:lnTo>
                  <a:lnTo>
                    <a:pt x="51373" y="62103"/>
                  </a:lnTo>
                  <a:lnTo>
                    <a:pt x="50738" y="62357"/>
                  </a:lnTo>
                  <a:lnTo>
                    <a:pt x="50192" y="62611"/>
                  </a:lnTo>
                  <a:lnTo>
                    <a:pt x="56339" y="62611"/>
                  </a:lnTo>
                  <a:lnTo>
                    <a:pt x="54739" y="61849"/>
                  </a:lnTo>
                  <a:close/>
                </a:path>
                <a:path w="161290" h="85089">
                  <a:moveTo>
                    <a:pt x="125168" y="60579"/>
                  </a:moveTo>
                  <a:lnTo>
                    <a:pt x="118048" y="60579"/>
                  </a:lnTo>
                  <a:lnTo>
                    <a:pt x="119089" y="60854"/>
                  </a:lnTo>
                  <a:lnTo>
                    <a:pt x="122963" y="60960"/>
                  </a:lnTo>
                  <a:lnTo>
                    <a:pt x="129097" y="62611"/>
                  </a:lnTo>
                  <a:lnTo>
                    <a:pt x="137803" y="62611"/>
                  </a:lnTo>
                  <a:lnTo>
                    <a:pt x="138070" y="62357"/>
                  </a:lnTo>
                  <a:lnTo>
                    <a:pt x="133974" y="62357"/>
                  </a:lnTo>
                  <a:lnTo>
                    <a:pt x="133392" y="61976"/>
                  </a:lnTo>
                  <a:lnTo>
                    <a:pt x="131371" y="61976"/>
                  </a:lnTo>
                  <a:lnTo>
                    <a:pt x="128958" y="61087"/>
                  </a:lnTo>
                  <a:lnTo>
                    <a:pt x="125168" y="60579"/>
                  </a:lnTo>
                  <a:close/>
                </a:path>
                <a:path w="161290" h="85089">
                  <a:moveTo>
                    <a:pt x="36076" y="56388"/>
                  </a:moveTo>
                  <a:lnTo>
                    <a:pt x="31739" y="56388"/>
                  </a:lnTo>
                  <a:lnTo>
                    <a:pt x="34432" y="56642"/>
                  </a:lnTo>
                  <a:lnTo>
                    <a:pt x="35422" y="58420"/>
                  </a:lnTo>
                  <a:lnTo>
                    <a:pt x="36362" y="60960"/>
                  </a:lnTo>
                  <a:lnTo>
                    <a:pt x="34355" y="61722"/>
                  </a:lnTo>
                  <a:lnTo>
                    <a:pt x="32971" y="62103"/>
                  </a:lnTo>
                  <a:lnTo>
                    <a:pt x="31574" y="62357"/>
                  </a:lnTo>
                  <a:lnTo>
                    <a:pt x="35543" y="62357"/>
                  </a:lnTo>
                  <a:lnTo>
                    <a:pt x="36819" y="61976"/>
                  </a:lnTo>
                  <a:lnTo>
                    <a:pt x="38585" y="61976"/>
                  </a:lnTo>
                  <a:lnTo>
                    <a:pt x="38686" y="61595"/>
                  </a:lnTo>
                  <a:lnTo>
                    <a:pt x="47284" y="61595"/>
                  </a:lnTo>
                  <a:lnTo>
                    <a:pt x="46154" y="61087"/>
                  </a:lnTo>
                  <a:lnTo>
                    <a:pt x="45411" y="60198"/>
                  </a:lnTo>
                  <a:lnTo>
                    <a:pt x="38280" y="60198"/>
                  </a:lnTo>
                  <a:lnTo>
                    <a:pt x="37530" y="58293"/>
                  </a:lnTo>
                  <a:lnTo>
                    <a:pt x="36641" y="56896"/>
                  </a:lnTo>
                  <a:lnTo>
                    <a:pt x="36076" y="56388"/>
                  </a:lnTo>
                  <a:close/>
                </a:path>
                <a:path w="161290" h="85089">
                  <a:moveTo>
                    <a:pt x="134482" y="54229"/>
                  </a:moveTo>
                  <a:lnTo>
                    <a:pt x="132679" y="55245"/>
                  </a:lnTo>
                  <a:lnTo>
                    <a:pt x="134533" y="56134"/>
                  </a:lnTo>
                  <a:lnTo>
                    <a:pt x="138572" y="57785"/>
                  </a:lnTo>
                  <a:lnTo>
                    <a:pt x="138657" y="58928"/>
                  </a:lnTo>
                  <a:lnTo>
                    <a:pt x="138441" y="59578"/>
                  </a:lnTo>
                  <a:lnTo>
                    <a:pt x="136273" y="61722"/>
                  </a:lnTo>
                  <a:lnTo>
                    <a:pt x="135168" y="62357"/>
                  </a:lnTo>
                  <a:lnTo>
                    <a:pt x="138070" y="62357"/>
                  </a:lnTo>
                  <a:lnTo>
                    <a:pt x="139537" y="60960"/>
                  </a:lnTo>
                  <a:lnTo>
                    <a:pt x="139984" y="59944"/>
                  </a:lnTo>
                  <a:lnTo>
                    <a:pt x="140070" y="58547"/>
                  </a:lnTo>
                  <a:lnTo>
                    <a:pt x="143321" y="58547"/>
                  </a:lnTo>
                  <a:lnTo>
                    <a:pt x="143563" y="58166"/>
                  </a:lnTo>
                  <a:lnTo>
                    <a:pt x="145912" y="58166"/>
                  </a:lnTo>
                  <a:lnTo>
                    <a:pt x="145760" y="58039"/>
                  </a:lnTo>
                  <a:lnTo>
                    <a:pt x="141747" y="58039"/>
                  </a:lnTo>
                  <a:lnTo>
                    <a:pt x="141074" y="57531"/>
                  </a:lnTo>
                  <a:lnTo>
                    <a:pt x="140273" y="57023"/>
                  </a:lnTo>
                  <a:lnTo>
                    <a:pt x="139492" y="56656"/>
                  </a:lnTo>
                  <a:lnTo>
                    <a:pt x="138707" y="55372"/>
                  </a:lnTo>
                  <a:lnTo>
                    <a:pt x="136933" y="55372"/>
                  </a:lnTo>
                  <a:lnTo>
                    <a:pt x="136222" y="54991"/>
                  </a:lnTo>
                  <a:lnTo>
                    <a:pt x="135311" y="54610"/>
                  </a:lnTo>
                  <a:lnTo>
                    <a:pt x="134482" y="54229"/>
                  </a:lnTo>
                  <a:close/>
                </a:path>
                <a:path w="161290" h="85089">
                  <a:moveTo>
                    <a:pt x="132615" y="61468"/>
                  </a:moveTo>
                  <a:lnTo>
                    <a:pt x="131841" y="61722"/>
                  </a:lnTo>
                  <a:lnTo>
                    <a:pt x="131371" y="61976"/>
                  </a:lnTo>
                  <a:lnTo>
                    <a:pt x="133392" y="61976"/>
                  </a:lnTo>
                  <a:lnTo>
                    <a:pt x="132615" y="61468"/>
                  </a:lnTo>
                  <a:close/>
                </a:path>
                <a:path w="161290" h="85089">
                  <a:moveTo>
                    <a:pt x="115786" y="61341"/>
                  </a:moveTo>
                  <a:lnTo>
                    <a:pt x="115547" y="61341"/>
                  </a:lnTo>
                  <a:lnTo>
                    <a:pt x="115786" y="61341"/>
                  </a:lnTo>
                  <a:close/>
                </a:path>
                <a:path w="161290" h="85089">
                  <a:moveTo>
                    <a:pt x="63011" y="45593"/>
                  </a:moveTo>
                  <a:lnTo>
                    <a:pt x="61584" y="45593"/>
                  </a:lnTo>
                  <a:lnTo>
                    <a:pt x="61496" y="46228"/>
                  </a:lnTo>
                  <a:lnTo>
                    <a:pt x="61373" y="48006"/>
                  </a:lnTo>
                  <a:lnTo>
                    <a:pt x="63070" y="50038"/>
                  </a:lnTo>
                  <a:lnTo>
                    <a:pt x="65166" y="51181"/>
                  </a:lnTo>
                  <a:lnTo>
                    <a:pt x="65008" y="51562"/>
                  </a:lnTo>
                  <a:lnTo>
                    <a:pt x="64899" y="53848"/>
                  </a:lnTo>
                  <a:lnTo>
                    <a:pt x="64076" y="54648"/>
                  </a:lnTo>
                  <a:lnTo>
                    <a:pt x="63577" y="55499"/>
                  </a:lnTo>
                  <a:lnTo>
                    <a:pt x="63487" y="55753"/>
                  </a:lnTo>
                  <a:lnTo>
                    <a:pt x="63371" y="59309"/>
                  </a:lnTo>
                  <a:lnTo>
                    <a:pt x="62969" y="59944"/>
                  </a:lnTo>
                  <a:lnTo>
                    <a:pt x="62384" y="60579"/>
                  </a:lnTo>
                  <a:lnTo>
                    <a:pt x="61737" y="61087"/>
                  </a:lnTo>
                  <a:lnTo>
                    <a:pt x="71639" y="61087"/>
                  </a:lnTo>
                  <a:lnTo>
                    <a:pt x="71877" y="60833"/>
                  </a:lnTo>
                  <a:lnTo>
                    <a:pt x="66728" y="60833"/>
                  </a:lnTo>
                  <a:lnTo>
                    <a:pt x="66410" y="60325"/>
                  </a:lnTo>
                  <a:lnTo>
                    <a:pt x="66156" y="59817"/>
                  </a:lnTo>
                  <a:lnTo>
                    <a:pt x="66061" y="59563"/>
                  </a:lnTo>
                  <a:lnTo>
                    <a:pt x="66141" y="58928"/>
                  </a:lnTo>
                  <a:lnTo>
                    <a:pt x="66624" y="57658"/>
                  </a:lnTo>
                  <a:lnTo>
                    <a:pt x="66612" y="54729"/>
                  </a:lnTo>
                  <a:lnTo>
                    <a:pt x="67401" y="54229"/>
                  </a:lnTo>
                  <a:lnTo>
                    <a:pt x="72239" y="54229"/>
                  </a:lnTo>
                  <a:lnTo>
                    <a:pt x="72227" y="53594"/>
                  </a:lnTo>
                  <a:lnTo>
                    <a:pt x="70765" y="52832"/>
                  </a:lnTo>
                  <a:lnTo>
                    <a:pt x="70449" y="52832"/>
                  </a:lnTo>
                  <a:lnTo>
                    <a:pt x="69712" y="52705"/>
                  </a:lnTo>
                  <a:lnTo>
                    <a:pt x="67121" y="52705"/>
                  </a:lnTo>
                  <a:lnTo>
                    <a:pt x="67414" y="52324"/>
                  </a:lnTo>
                  <a:lnTo>
                    <a:pt x="67566" y="52197"/>
                  </a:lnTo>
                  <a:lnTo>
                    <a:pt x="76267" y="52197"/>
                  </a:lnTo>
                  <a:lnTo>
                    <a:pt x="76075" y="52070"/>
                  </a:lnTo>
                  <a:lnTo>
                    <a:pt x="77561" y="51562"/>
                  </a:lnTo>
                  <a:lnTo>
                    <a:pt x="77789" y="51435"/>
                  </a:lnTo>
                  <a:lnTo>
                    <a:pt x="75148" y="51435"/>
                  </a:lnTo>
                  <a:lnTo>
                    <a:pt x="74086" y="50419"/>
                  </a:lnTo>
                  <a:lnTo>
                    <a:pt x="71744" y="50419"/>
                  </a:lnTo>
                  <a:lnTo>
                    <a:pt x="70906" y="50038"/>
                  </a:lnTo>
                  <a:lnTo>
                    <a:pt x="66169" y="50038"/>
                  </a:lnTo>
                  <a:lnTo>
                    <a:pt x="65255" y="49403"/>
                  </a:lnTo>
                  <a:lnTo>
                    <a:pt x="64493" y="48514"/>
                  </a:lnTo>
                  <a:lnTo>
                    <a:pt x="63994" y="47607"/>
                  </a:lnTo>
                  <a:lnTo>
                    <a:pt x="63867" y="46609"/>
                  </a:lnTo>
                  <a:lnTo>
                    <a:pt x="63776" y="46355"/>
                  </a:lnTo>
                  <a:lnTo>
                    <a:pt x="63451" y="45847"/>
                  </a:lnTo>
                  <a:lnTo>
                    <a:pt x="63011" y="45593"/>
                  </a:lnTo>
                  <a:close/>
                </a:path>
                <a:path w="161290" h="85089">
                  <a:moveTo>
                    <a:pt x="118048" y="60579"/>
                  </a:moveTo>
                  <a:lnTo>
                    <a:pt x="117754" y="60941"/>
                  </a:lnTo>
                  <a:lnTo>
                    <a:pt x="118290" y="60833"/>
                  </a:lnTo>
                  <a:lnTo>
                    <a:pt x="119007" y="60833"/>
                  </a:lnTo>
                  <a:lnTo>
                    <a:pt x="118048" y="60579"/>
                  </a:lnTo>
                  <a:close/>
                </a:path>
                <a:path w="161290" h="85089">
                  <a:moveTo>
                    <a:pt x="119007" y="60833"/>
                  </a:moveTo>
                  <a:lnTo>
                    <a:pt x="118290" y="60833"/>
                  </a:lnTo>
                  <a:lnTo>
                    <a:pt x="119089" y="60854"/>
                  </a:lnTo>
                  <a:close/>
                </a:path>
                <a:path w="161290" h="85089">
                  <a:moveTo>
                    <a:pt x="72239" y="54229"/>
                  </a:moveTo>
                  <a:lnTo>
                    <a:pt x="67401" y="54229"/>
                  </a:lnTo>
                  <a:lnTo>
                    <a:pt x="68658" y="54610"/>
                  </a:lnTo>
                  <a:lnTo>
                    <a:pt x="70284" y="56642"/>
                  </a:lnTo>
                  <a:lnTo>
                    <a:pt x="70474" y="58674"/>
                  </a:lnTo>
                  <a:lnTo>
                    <a:pt x="68925" y="60071"/>
                  </a:lnTo>
                  <a:lnTo>
                    <a:pt x="66728" y="60833"/>
                  </a:lnTo>
                  <a:lnTo>
                    <a:pt x="71877" y="60833"/>
                  </a:lnTo>
                  <a:lnTo>
                    <a:pt x="72235" y="60452"/>
                  </a:lnTo>
                  <a:lnTo>
                    <a:pt x="72239" y="54229"/>
                  </a:lnTo>
                  <a:close/>
                </a:path>
                <a:path w="161290" h="85089">
                  <a:moveTo>
                    <a:pt x="121630" y="59309"/>
                  </a:moveTo>
                  <a:lnTo>
                    <a:pt x="116067" y="59817"/>
                  </a:lnTo>
                  <a:lnTo>
                    <a:pt x="114683" y="60198"/>
                  </a:lnTo>
                  <a:lnTo>
                    <a:pt x="113311" y="60452"/>
                  </a:lnTo>
                  <a:lnTo>
                    <a:pt x="124221" y="60452"/>
                  </a:lnTo>
                  <a:lnTo>
                    <a:pt x="121630" y="59309"/>
                  </a:lnTo>
                  <a:close/>
                </a:path>
                <a:path w="161290" h="85089">
                  <a:moveTo>
                    <a:pt x="45900" y="44958"/>
                  </a:moveTo>
                  <a:lnTo>
                    <a:pt x="41404" y="46863"/>
                  </a:lnTo>
                  <a:lnTo>
                    <a:pt x="40499" y="51816"/>
                  </a:lnTo>
                  <a:lnTo>
                    <a:pt x="40375" y="54356"/>
                  </a:lnTo>
                  <a:lnTo>
                    <a:pt x="33162" y="54356"/>
                  </a:lnTo>
                  <a:lnTo>
                    <a:pt x="35524" y="54610"/>
                  </a:lnTo>
                  <a:lnTo>
                    <a:pt x="37793" y="54996"/>
                  </a:lnTo>
                  <a:lnTo>
                    <a:pt x="39499" y="56007"/>
                  </a:lnTo>
                  <a:lnTo>
                    <a:pt x="39030" y="57150"/>
                  </a:lnTo>
                  <a:lnTo>
                    <a:pt x="38943" y="57531"/>
                  </a:lnTo>
                  <a:lnTo>
                    <a:pt x="38826" y="58674"/>
                  </a:lnTo>
                  <a:lnTo>
                    <a:pt x="39080" y="59944"/>
                  </a:lnTo>
                  <a:lnTo>
                    <a:pt x="38534" y="60071"/>
                  </a:lnTo>
                  <a:lnTo>
                    <a:pt x="38280" y="60198"/>
                  </a:lnTo>
                  <a:lnTo>
                    <a:pt x="45411" y="60198"/>
                  </a:lnTo>
                  <a:lnTo>
                    <a:pt x="45199" y="59944"/>
                  </a:lnTo>
                  <a:lnTo>
                    <a:pt x="42026" y="59944"/>
                  </a:lnTo>
                  <a:lnTo>
                    <a:pt x="41379" y="59817"/>
                  </a:lnTo>
                  <a:lnTo>
                    <a:pt x="41023" y="59055"/>
                  </a:lnTo>
                  <a:lnTo>
                    <a:pt x="40903" y="58293"/>
                  </a:lnTo>
                  <a:lnTo>
                    <a:pt x="40985" y="57150"/>
                  </a:lnTo>
                  <a:lnTo>
                    <a:pt x="43499" y="57150"/>
                  </a:lnTo>
                  <a:lnTo>
                    <a:pt x="43375" y="56896"/>
                  </a:lnTo>
                  <a:lnTo>
                    <a:pt x="43087" y="56134"/>
                  </a:lnTo>
                  <a:lnTo>
                    <a:pt x="42961" y="55626"/>
                  </a:lnTo>
                  <a:lnTo>
                    <a:pt x="42841" y="54610"/>
                  </a:lnTo>
                  <a:lnTo>
                    <a:pt x="42915" y="53340"/>
                  </a:lnTo>
                  <a:lnTo>
                    <a:pt x="43322" y="52959"/>
                  </a:lnTo>
                  <a:lnTo>
                    <a:pt x="43799" y="52430"/>
                  </a:lnTo>
                  <a:lnTo>
                    <a:pt x="44985" y="51689"/>
                  </a:lnTo>
                  <a:lnTo>
                    <a:pt x="43220" y="51689"/>
                  </a:lnTo>
                  <a:lnTo>
                    <a:pt x="43919" y="49403"/>
                  </a:lnTo>
                  <a:lnTo>
                    <a:pt x="45785" y="47752"/>
                  </a:lnTo>
                  <a:lnTo>
                    <a:pt x="50142" y="47752"/>
                  </a:lnTo>
                  <a:lnTo>
                    <a:pt x="50422" y="47607"/>
                  </a:lnTo>
                  <a:lnTo>
                    <a:pt x="50980" y="46863"/>
                  </a:lnTo>
                  <a:lnTo>
                    <a:pt x="45900" y="44958"/>
                  </a:lnTo>
                  <a:close/>
                </a:path>
                <a:path w="161290" h="85089">
                  <a:moveTo>
                    <a:pt x="98529" y="58801"/>
                  </a:moveTo>
                  <a:lnTo>
                    <a:pt x="88762" y="58801"/>
                  </a:lnTo>
                  <a:lnTo>
                    <a:pt x="91531" y="58928"/>
                  </a:lnTo>
                  <a:lnTo>
                    <a:pt x="94274" y="59309"/>
                  </a:lnTo>
                  <a:lnTo>
                    <a:pt x="97398" y="60071"/>
                  </a:lnTo>
                  <a:lnTo>
                    <a:pt x="98033" y="59817"/>
                  </a:lnTo>
                  <a:lnTo>
                    <a:pt x="98367" y="59578"/>
                  </a:lnTo>
                  <a:lnTo>
                    <a:pt x="100502" y="59563"/>
                  </a:lnTo>
                  <a:lnTo>
                    <a:pt x="100385" y="59055"/>
                  </a:lnTo>
                  <a:lnTo>
                    <a:pt x="98630" y="59055"/>
                  </a:lnTo>
                  <a:lnTo>
                    <a:pt x="98529" y="58801"/>
                  </a:lnTo>
                  <a:close/>
                </a:path>
                <a:path w="161290" h="85089">
                  <a:moveTo>
                    <a:pt x="43499" y="57150"/>
                  </a:moveTo>
                  <a:lnTo>
                    <a:pt x="40985" y="57150"/>
                  </a:lnTo>
                  <a:lnTo>
                    <a:pt x="41467" y="57912"/>
                  </a:lnTo>
                  <a:lnTo>
                    <a:pt x="41709" y="58420"/>
                  </a:lnTo>
                  <a:lnTo>
                    <a:pt x="41975" y="58801"/>
                  </a:lnTo>
                  <a:lnTo>
                    <a:pt x="42128" y="59182"/>
                  </a:lnTo>
                  <a:lnTo>
                    <a:pt x="42331" y="59944"/>
                  </a:lnTo>
                  <a:lnTo>
                    <a:pt x="45199" y="59944"/>
                  </a:lnTo>
                  <a:lnTo>
                    <a:pt x="44668" y="59309"/>
                  </a:lnTo>
                  <a:lnTo>
                    <a:pt x="44020" y="58293"/>
                  </a:lnTo>
                  <a:lnTo>
                    <a:pt x="43652" y="57404"/>
                  </a:lnTo>
                  <a:lnTo>
                    <a:pt x="43499" y="57150"/>
                  </a:lnTo>
                  <a:close/>
                </a:path>
                <a:path w="161290" h="85089">
                  <a:moveTo>
                    <a:pt x="98389" y="59563"/>
                  </a:moveTo>
                  <a:close/>
                </a:path>
                <a:path w="161290" h="85089">
                  <a:moveTo>
                    <a:pt x="100268" y="58547"/>
                  </a:moveTo>
                  <a:lnTo>
                    <a:pt x="99151" y="58801"/>
                  </a:lnTo>
                  <a:lnTo>
                    <a:pt x="98630" y="59055"/>
                  </a:lnTo>
                  <a:lnTo>
                    <a:pt x="100385" y="59055"/>
                  </a:lnTo>
                  <a:lnTo>
                    <a:pt x="100268" y="58547"/>
                  </a:lnTo>
                  <a:close/>
                </a:path>
                <a:path w="161290" h="85089">
                  <a:moveTo>
                    <a:pt x="129118" y="57404"/>
                  </a:moveTo>
                  <a:lnTo>
                    <a:pt x="112054" y="57404"/>
                  </a:lnTo>
                  <a:lnTo>
                    <a:pt x="118163" y="57912"/>
                  </a:lnTo>
                  <a:lnTo>
                    <a:pt x="128412" y="58420"/>
                  </a:lnTo>
                  <a:lnTo>
                    <a:pt x="129118" y="57404"/>
                  </a:lnTo>
                  <a:close/>
                </a:path>
                <a:path w="161290" h="85089">
                  <a:moveTo>
                    <a:pt x="131669" y="43053"/>
                  </a:moveTo>
                  <a:lnTo>
                    <a:pt x="129644" y="43053"/>
                  </a:lnTo>
                  <a:lnTo>
                    <a:pt x="130190" y="44196"/>
                  </a:lnTo>
                  <a:lnTo>
                    <a:pt x="130609" y="44774"/>
                  </a:lnTo>
                  <a:lnTo>
                    <a:pt x="132196" y="45593"/>
                  </a:lnTo>
                  <a:lnTo>
                    <a:pt x="133957" y="47625"/>
                  </a:lnTo>
                  <a:lnTo>
                    <a:pt x="135600" y="48641"/>
                  </a:lnTo>
                  <a:lnTo>
                    <a:pt x="137594" y="49149"/>
                  </a:lnTo>
                  <a:lnTo>
                    <a:pt x="137327" y="49276"/>
                  </a:lnTo>
                  <a:lnTo>
                    <a:pt x="137098" y="49530"/>
                  </a:lnTo>
                  <a:lnTo>
                    <a:pt x="135034" y="52578"/>
                  </a:lnTo>
                  <a:lnTo>
                    <a:pt x="134943" y="52832"/>
                  </a:lnTo>
                  <a:lnTo>
                    <a:pt x="135740" y="53213"/>
                  </a:lnTo>
                  <a:lnTo>
                    <a:pt x="138318" y="54729"/>
                  </a:lnTo>
                  <a:lnTo>
                    <a:pt x="138484" y="54996"/>
                  </a:lnTo>
                  <a:lnTo>
                    <a:pt x="139143" y="55245"/>
                  </a:lnTo>
                  <a:lnTo>
                    <a:pt x="142204" y="57150"/>
                  </a:lnTo>
                  <a:lnTo>
                    <a:pt x="141956" y="57531"/>
                  </a:lnTo>
                  <a:lnTo>
                    <a:pt x="141831" y="57785"/>
                  </a:lnTo>
                  <a:lnTo>
                    <a:pt x="141747" y="58039"/>
                  </a:lnTo>
                  <a:lnTo>
                    <a:pt x="145760" y="58039"/>
                  </a:lnTo>
                  <a:lnTo>
                    <a:pt x="144388" y="56896"/>
                  </a:lnTo>
                  <a:lnTo>
                    <a:pt x="145139" y="55880"/>
                  </a:lnTo>
                  <a:lnTo>
                    <a:pt x="143055" y="55880"/>
                  </a:lnTo>
                  <a:lnTo>
                    <a:pt x="142763" y="55626"/>
                  </a:lnTo>
                  <a:lnTo>
                    <a:pt x="139626" y="53467"/>
                  </a:lnTo>
                  <a:lnTo>
                    <a:pt x="136616" y="52578"/>
                  </a:lnTo>
                  <a:lnTo>
                    <a:pt x="139562" y="50038"/>
                  </a:lnTo>
                  <a:lnTo>
                    <a:pt x="141676" y="50038"/>
                  </a:lnTo>
                  <a:lnTo>
                    <a:pt x="143144" y="49022"/>
                  </a:lnTo>
                  <a:lnTo>
                    <a:pt x="142852" y="48514"/>
                  </a:lnTo>
                  <a:lnTo>
                    <a:pt x="142090" y="48387"/>
                  </a:lnTo>
                  <a:lnTo>
                    <a:pt x="142852" y="47879"/>
                  </a:lnTo>
                  <a:lnTo>
                    <a:pt x="140388" y="47879"/>
                  </a:lnTo>
                  <a:lnTo>
                    <a:pt x="140654" y="46990"/>
                  </a:lnTo>
                  <a:lnTo>
                    <a:pt x="138089" y="46990"/>
                  </a:lnTo>
                  <a:lnTo>
                    <a:pt x="135016" y="45720"/>
                  </a:lnTo>
                  <a:lnTo>
                    <a:pt x="131879" y="43561"/>
                  </a:lnTo>
                  <a:lnTo>
                    <a:pt x="131669" y="43053"/>
                  </a:lnTo>
                  <a:close/>
                </a:path>
                <a:path w="161290" h="85089">
                  <a:moveTo>
                    <a:pt x="90159" y="57404"/>
                  </a:moveTo>
                  <a:lnTo>
                    <a:pt x="86083" y="57531"/>
                  </a:lnTo>
                  <a:lnTo>
                    <a:pt x="91510" y="57531"/>
                  </a:lnTo>
                  <a:lnTo>
                    <a:pt x="90159" y="57404"/>
                  </a:lnTo>
                  <a:close/>
                </a:path>
                <a:path w="161290" h="85089">
                  <a:moveTo>
                    <a:pt x="17621" y="50038"/>
                  </a:moveTo>
                  <a:lnTo>
                    <a:pt x="17414" y="50038"/>
                  </a:lnTo>
                  <a:lnTo>
                    <a:pt x="18912" y="51943"/>
                  </a:lnTo>
                  <a:lnTo>
                    <a:pt x="25313" y="53848"/>
                  </a:lnTo>
                  <a:lnTo>
                    <a:pt x="28780" y="54102"/>
                  </a:lnTo>
                  <a:lnTo>
                    <a:pt x="29326" y="54483"/>
                  </a:lnTo>
                  <a:lnTo>
                    <a:pt x="29618" y="54610"/>
                  </a:lnTo>
                  <a:lnTo>
                    <a:pt x="29009" y="54864"/>
                  </a:lnTo>
                  <a:lnTo>
                    <a:pt x="26850" y="55499"/>
                  </a:lnTo>
                  <a:lnTo>
                    <a:pt x="24996" y="57023"/>
                  </a:lnTo>
                  <a:lnTo>
                    <a:pt x="21922" y="57277"/>
                  </a:lnTo>
                  <a:lnTo>
                    <a:pt x="27167" y="57277"/>
                  </a:lnTo>
                  <a:lnTo>
                    <a:pt x="27523" y="57023"/>
                  </a:lnTo>
                  <a:lnTo>
                    <a:pt x="28920" y="56642"/>
                  </a:lnTo>
                  <a:lnTo>
                    <a:pt x="29771" y="56515"/>
                  </a:lnTo>
                  <a:lnTo>
                    <a:pt x="31692" y="56515"/>
                  </a:lnTo>
                  <a:lnTo>
                    <a:pt x="36076" y="56388"/>
                  </a:lnTo>
                  <a:lnTo>
                    <a:pt x="35511" y="55880"/>
                  </a:lnTo>
                  <a:lnTo>
                    <a:pt x="36184" y="55626"/>
                  </a:lnTo>
                  <a:lnTo>
                    <a:pt x="37022" y="55118"/>
                  </a:lnTo>
                  <a:lnTo>
                    <a:pt x="34058" y="54729"/>
                  </a:lnTo>
                  <a:lnTo>
                    <a:pt x="33162" y="54356"/>
                  </a:lnTo>
                  <a:lnTo>
                    <a:pt x="40337" y="54356"/>
                  </a:lnTo>
                  <a:lnTo>
                    <a:pt x="38915" y="53721"/>
                  </a:lnTo>
                  <a:lnTo>
                    <a:pt x="37276" y="53467"/>
                  </a:lnTo>
                  <a:lnTo>
                    <a:pt x="33936" y="53213"/>
                  </a:lnTo>
                  <a:lnTo>
                    <a:pt x="30723" y="53213"/>
                  </a:lnTo>
                  <a:lnTo>
                    <a:pt x="30285" y="52832"/>
                  </a:lnTo>
                  <a:lnTo>
                    <a:pt x="27447" y="52832"/>
                  </a:lnTo>
                  <a:lnTo>
                    <a:pt x="26697" y="52705"/>
                  </a:lnTo>
                  <a:lnTo>
                    <a:pt x="25866" y="52430"/>
                  </a:lnTo>
                  <a:lnTo>
                    <a:pt x="17621" y="50038"/>
                  </a:lnTo>
                  <a:close/>
                </a:path>
                <a:path w="161290" h="85089">
                  <a:moveTo>
                    <a:pt x="101045" y="55245"/>
                  </a:moveTo>
                  <a:lnTo>
                    <a:pt x="90629" y="55245"/>
                  </a:lnTo>
                  <a:lnTo>
                    <a:pt x="92394" y="57023"/>
                  </a:lnTo>
                  <a:lnTo>
                    <a:pt x="96890" y="56515"/>
                  </a:lnTo>
                  <a:lnTo>
                    <a:pt x="101045" y="55245"/>
                  </a:lnTo>
                  <a:close/>
                </a:path>
                <a:path w="161290" h="85089">
                  <a:moveTo>
                    <a:pt x="129339" y="50546"/>
                  </a:moveTo>
                  <a:lnTo>
                    <a:pt x="125021" y="50546"/>
                  </a:lnTo>
                  <a:lnTo>
                    <a:pt x="126773" y="50927"/>
                  </a:lnTo>
                  <a:lnTo>
                    <a:pt x="128501" y="51435"/>
                  </a:lnTo>
                  <a:lnTo>
                    <a:pt x="130164" y="52070"/>
                  </a:lnTo>
                  <a:lnTo>
                    <a:pt x="128551" y="54356"/>
                  </a:lnTo>
                  <a:lnTo>
                    <a:pt x="124525" y="55626"/>
                  </a:lnTo>
                  <a:lnTo>
                    <a:pt x="118658" y="56896"/>
                  </a:lnTo>
                  <a:lnTo>
                    <a:pt x="129471" y="56896"/>
                  </a:lnTo>
                  <a:lnTo>
                    <a:pt x="132209" y="52959"/>
                  </a:lnTo>
                  <a:lnTo>
                    <a:pt x="134776" y="52959"/>
                  </a:lnTo>
                  <a:lnTo>
                    <a:pt x="134881" y="52802"/>
                  </a:lnTo>
                  <a:lnTo>
                    <a:pt x="132819" y="51816"/>
                  </a:lnTo>
                  <a:lnTo>
                    <a:pt x="133180" y="51054"/>
                  </a:lnTo>
                  <a:lnTo>
                    <a:pt x="130685" y="51054"/>
                  </a:lnTo>
                  <a:lnTo>
                    <a:pt x="129339" y="50546"/>
                  </a:lnTo>
                  <a:close/>
                </a:path>
                <a:path w="161290" h="85089">
                  <a:moveTo>
                    <a:pt x="106102" y="56416"/>
                  </a:moveTo>
                  <a:lnTo>
                    <a:pt x="105742" y="56515"/>
                  </a:lnTo>
                  <a:lnTo>
                    <a:pt x="105775" y="56656"/>
                  </a:lnTo>
                  <a:lnTo>
                    <a:pt x="106102" y="56416"/>
                  </a:lnTo>
                  <a:close/>
                </a:path>
                <a:path w="161290" h="85089">
                  <a:moveTo>
                    <a:pt x="110111" y="53467"/>
                  </a:moveTo>
                  <a:lnTo>
                    <a:pt x="106102" y="56416"/>
                  </a:lnTo>
                  <a:lnTo>
                    <a:pt x="112538" y="54648"/>
                  </a:lnTo>
                  <a:lnTo>
                    <a:pt x="110111" y="53467"/>
                  </a:lnTo>
                  <a:close/>
                </a:path>
                <a:path w="161290" h="85089">
                  <a:moveTo>
                    <a:pt x="147385" y="53086"/>
                  </a:moveTo>
                  <a:lnTo>
                    <a:pt x="144833" y="54102"/>
                  </a:lnTo>
                  <a:lnTo>
                    <a:pt x="143868" y="54864"/>
                  </a:lnTo>
                  <a:lnTo>
                    <a:pt x="143055" y="55880"/>
                  </a:lnTo>
                  <a:lnTo>
                    <a:pt x="145139" y="55880"/>
                  </a:lnTo>
                  <a:lnTo>
                    <a:pt x="147017" y="53340"/>
                  </a:lnTo>
                  <a:lnTo>
                    <a:pt x="148706" y="53340"/>
                  </a:lnTo>
                  <a:lnTo>
                    <a:pt x="147385" y="53086"/>
                  </a:lnTo>
                  <a:close/>
                </a:path>
                <a:path w="161290" h="85089">
                  <a:moveTo>
                    <a:pt x="111444" y="50038"/>
                  </a:moveTo>
                  <a:lnTo>
                    <a:pt x="108473" y="50038"/>
                  </a:lnTo>
                  <a:lnTo>
                    <a:pt x="107596" y="50673"/>
                  </a:lnTo>
                  <a:lnTo>
                    <a:pt x="100294" y="50673"/>
                  </a:lnTo>
                  <a:lnTo>
                    <a:pt x="102237" y="51054"/>
                  </a:lnTo>
                  <a:lnTo>
                    <a:pt x="106187" y="51562"/>
                  </a:lnTo>
                  <a:lnTo>
                    <a:pt x="104358" y="52705"/>
                  </a:lnTo>
                  <a:lnTo>
                    <a:pt x="102453" y="53721"/>
                  </a:lnTo>
                  <a:lnTo>
                    <a:pt x="100434" y="54483"/>
                  </a:lnTo>
                  <a:lnTo>
                    <a:pt x="96509" y="55118"/>
                  </a:lnTo>
                  <a:lnTo>
                    <a:pt x="80990" y="55118"/>
                  </a:lnTo>
                  <a:lnTo>
                    <a:pt x="84266" y="55753"/>
                  </a:lnTo>
                  <a:lnTo>
                    <a:pt x="87797" y="55753"/>
                  </a:lnTo>
                  <a:lnTo>
                    <a:pt x="90629" y="55245"/>
                  </a:lnTo>
                  <a:lnTo>
                    <a:pt x="101045" y="55245"/>
                  </a:lnTo>
                  <a:lnTo>
                    <a:pt x="102725" y="54729"/>
                  </a:lnTo>
                  <a:lnTo>
                    <a:pt x="109997" y="51689"/>
                  </a:lnTo>
                  <a:lnTo>
                    <a:pt x="111444" y="50038"/>
                  </a:lnTo>
                  <a:close/>
                </a:path>
                <a:path w="161290" h="85089">
                  <a:moveTo>
                    <a:pt x="120246" y="48133"/>
                  </a:moveTo>
                  <a:lnTo>
                    <a:pt x="118556" y="49276"/>
                  </a:lnTo>
                  <a:lnTo>
                    <a:pt x="122557" y="50038"/>
                  </a:lnTo>
                  <a:lnTo>
                    <a:pt x="122544" y="51562"/>
                  </a:lnTo>
                  <a:lnTo>
                    <a:pt x="120817" y="53086"/>
                  </a:lnTo>
                  <a:lnTo>
                    <a:pt x="115737" y="53848"/>
                  </a:lnTo>
                  <a:lnTo>
                    <a:pt x="113346" y="54729"/>
                  </a:lnTo>
                  <a:lnTo>
                    <a:pt x="116944" y="55372"/>
                  </a:lnTo>
                  <a:lnTo>
                    <a:pt x="119776" y="55245"/>
                  </a:lnTo>
                  <a:lnTo>
                    <a:pt x="124894" y="54483"/>
                  </a:lnTo>
                  <a:lnTo>
                    <a:pt x="125021" y="50546"/>
                  </a:lnTo>
                  <a:lnTo>
                    <a:pt x="129339" y="50546"/>
                  </a:lnTo>
                  <a:lnTo>
                    <a:pt x="128666" y="50292"/>
                  </a:lnTo>
                  <a:lnTo>
                    <a:pt x="126621" y="49657"/>
                  </a:lnTo>
                  <a:lnTo>
                    <a:pt x="124906" y="49149"/>
                  </a:lnTo>
                  <a:lnTo>
                    <a:pt x="124779" y="48641"/>
                  </a:lnTo>
                  <a:lnTo>
                    <a:pt x="124713" y="48514"/>
                  </a:lnTo>
                  <a:lnTo>
                    <a:pt x="122087" y="48514"/>
                  </a:lnTo>
                  <a:lnTo>
                    <a:pt x="120246" y="48133"/>
                  </a:lnTo>
                  <a:close/>
                </a:path>
                <a:path w="161290" h="85089">
                  <a:moveTo>
                    <a:pt x="134776" y="52959"/>
                  </a:moveTo>
                  <a:lnTo>
                    <a:pt x="132209" y="52959"/>
                  </a:lnTo>
                  <a:lnTo>
                    <a:pt x="133962" y="53467"/>
                  </a:lnTo>
                  <a:lnTo>
                    <a:pt x="135714" y="54356"/>
                  </a:lnTo>
                  <a:lnTo>
                    <a:pt x="136933" y="55372"/>
                  </a:lnTo>
                  <a:lnTo>
                    <a:pt x="138707" y="55372"/>
                  </a:lnTo>
                  <a:lnTo>
                    <a:pt x="138470" y="54991"/>
                  </a:lnTo>
                  <a:lnTo>
                    <a:pt x="134431" y="53467"/>
                  </a:lnTo>
                  <a:lnTo>
                    <a:pt x="134776" y="52959"/>
                  </a:lnTo>
                  <a:close/>
                </a:path>
                <a:path w="161290" h="85089">
                  <a:moveTo>
                    <a:pt x="134881" y="52802"/>
                  </a:moveTo>
                  <a:lnTo>
                    <a:pt x="134431" y="53467"/>
                  </a:lnTo>
                  <a:lnTo>
                    <a:pt x="138484" y="54996"/>
                  </a:lnTo>
                  <a:lnTo>
                    <a:pt x="138318" y="54729"/>
                  </a:lnTo>
                  <a:lnTo>
                    <a:pt x="135740" y="53213"/>
                  </a:lnTo>
                  <a:lnTo>
                    <a:pt x="134881" y="52802"/>
                  </a:lnTo>
                  <a:close/>
                </a:path>
                <a:path w="161290" h="85089">
                  <a:moveTo>
                    <a:pt x="112676" y="54610"/>
                  </a:moveTo>
                  <a:lnTo>
                    <a:pt x="112538" y="54648"/>
                  </a:lnTo>
                  <a:lnTo>
                    <a:pt x="112981" y="54864"/>
                  </a:lnTo>
                  <a:lnTo>
                    <a:pt x="113346" y="54729"/>
                  </a:lnTo>
                  <a:lnTo>
                    <a:pt x="112676" y="54610"/>
                  </a:lnTo>
                  <a:close/>
                </a:path>
                <a:path w="161290" h="85089">
                  <a:moveTo>
                    <a:pt x="95641" y="51054"/>
                  </a:moveTo>
                  <a:lnTo>
                    <a:pt x="90782" y="51054"/>
                  </a:lnTo>
                  <a:lnTo>
                    <a:pt x="90515" y="51308"/>
                  </a:lnTo>
                  <a:lnTo>
                    <a:pt x="90274" y="51689"/>
                  </a:lnTo>
                  <a:lnTo>
                    <a:pt x="90051" y="52430"/>
                  </a:lnTo>
                  <a:lnTo>
                    <a:pt x="89931" y="53848"/>
                  </a:lnTo>
                  <a:lnTo>
                    <a:pt x="87543" y="54229"/>
                  </a:lnTo>
                  <a:lnTo>
                    <a:pt x="94699" y="54229"/>
                  </a:lnTo>
                  <a:lnTo>
                    <a:pt x="95074" y="54102"/>
                  </a:lnTo>
                  <a:lnTo>
                    <a:pt x="96027" y="53340"/>
                  </a:lnTo>
                  <a:lnTo>
                    <a:pt x="95938" y="51308"/>
                  </a:lnTo>
                  <a:lnTo>
                    <a:pt x="95641" y="51054"/>
                  </a:lnTo>
                  <a:close/>
                </a:path>
                <a:path w="161290" h="85089">
                  <a:moveTo>
                    <a:pt x="51518" y="41529"/>
                  </a:moveTo>
                  <a:lnTo>
                    <a:pt x="45608" y="41529"/>
                  </a:lnTo>
                  <a:lnTo>
                    <a:pt x="54460" y="44323"/>
                  </a:lnTo>
                  <a:lnTo>
                    <a:pt x="54561" y="51816"/>
                  </a:lnTo>
                  <a:lnTo>
                    <a:pt x="49646" y="53467"/>
                  </a:lnTo>
                  <a:lnTo>
                    <a:pt x="53357" y="53467"/>
                  </a:lnTo>
                  <a:lnTo>
                    <a:pt x="54548" y="52959"/>
                  </a:lnTo>
                  <a:lnTo>
                    <a:pt x="56534" y="48387"/>
                  </a:lnTo>
                  <a:lnTo>
                    <a:pt x="56436" y="47752"/>
                  </a:lnTo>
                  <a:lnTo>
                    <a:pt x="54637" y="44450"/>
                  </a:lnTo>
                  <a:lnTo>
                    <a:pt x="60276" y="44450"/>
                  </a:lnTo>
                  <a:lnTo>
                    <a:pt x="61940" y="44323"/>
                  </a:lnTo>
                  <a:lnTo>
                    <a:pt x="65360" y="44323"/>
                  </a:lnTo>
                  <a:lnTo>
                    <a:pt x="65547" y="44069"/>
                  </a:lnTo>
                  <a:lnTo>
                    <a:pt x="67782" y="43815"/>
                  </a:lnTo>
                  <a:lnTo>
                    <a:pt x="68523" y="43688"/>
                  </a:lnTo>
                  <a:lnTo>
                    <a:pt x="59095" y="43688"/>
                  </a:lnTo>
                  <a:lnTo>
                    <a:pt x="58663" y="43434"/>
                  </a:lnTo>
                  <a:lnTo>
                    <a:pt x="53913" y="43434"/>
                  </a:lnTo>
                  <a:lnTo>
                    <a:pt x="53545" y="43053"/>
                  </a:lnTo>
                  <a:lnTo>
                    <a:pt x="53113" y="42672"/>
                  </a:lnTo>
                  <a:lnTo>
                    <a:pt x="51518" y="41529"/>
                  </a:lnTo>
                  <a:close/>
                </a:path>
                <a:path w="161290" h="85089">
                  <a:moveTo>
                    <a:pt x="8289" y="39243"/>
                  </a:moveTo>
                  <a:lnTo>
                    <a:pt x="5958" y="39243"/>
                  </a:lnTo>
                  <a:lnTo>
                    <a:pt x="6581" y="40259"/>
                  </a:lnTo>
                  <a:lnTo>
                    <a:pt x="7393" y="41021"/>
                  </a:lnTo>
                  <a:lnTo>
                    <a:pt x="9273" y="42418"/>
                  </a:lnTo>
                  <a:lnTo>
                    <a:pt x="10454" y="42926"/>
                  </a:lnTo>
                  <a:lnTo>
                    <a:pt x="11597" y="43561"/>
                  </a:lnTo>
                  <a:lnTo>
                    <a:pt x="11068" y="45974"/>
                  </a:lnTo>
                  <a:lnTo>
                    <a:pt x="10948" y="47879"/>
                  </a:lnTo>
                  <a:lnTo>
                    <a:pt x="11067" y="49478"/>
                  </a:lnTo>
                  <a:lnTo>
                    <a:pt x="11190" y="50397"/>
                  </a:lnTo>
                  <a:lnTo>
                    <a:pt x="12880" y="53213"/>
                  </a:lnTo>
                  <a:lnTo>
                    <a:pt x="15252" y="53213"/>
                  </a:lnTo>
                  <a:lnTo>
                    <a:pt x="14947" y="52802"/>
                  </a:lnTo>
                  <a:lnTo>
                    <a:pt x="13329" y="49784"/>
                  </a:lnTo>
                  <a:lnTo>
                    <a:pt x="13215" y="49276"/>
                  </a:lnTo>
                  <a:lnTo>
                    <a:pt x="12986" y="47371"/>
                  </a:lnTo>
                  <a:lnTo>
                    <a:pt x="13111" y="46101"/>
                  </a:lnTo>
                  <a:lnTo>
                    <a:pt x="13324" y="44704"/>
                  </a:lnTo>
                  <a:lnTo>
                    <a:pt x="16204" y="44704"/>
                  </a:lnTo>
                  <a:lnTo>
                    <a:pt x="15928" y="44323"/>
                  </a:lnTo>
                  <a:lnTo>
                    <a:pt x="14886" y="43561"/>
                  </a:lnTo>
                  <a:lnTo>
                    <a:pt x="13731" y="42799"/>
                  </a:lnTo>
                  <a:lnTo>
                    <a:pt x="13997" y="42037"/>
                  </a:lnTo>
                  <a:lnTo>
                    <a:pt x="17672" y="42037"/>
                  </a:lnTo>
                  <a:lnTo>
                    <a:pt x="17439" y="41910"/>
                  </a:lnTo>
                  <a:lnTo>
                    <a:pt x="12067" y="41910"/>
                  </a:lnTo>
                  <a:lnTo>
                    <a:pt x="10327" y="40894"/>
                  </a:lnTo>
                  <a:lnTo>
                    <a:pt x="8689" y="40005"/>
                  </a:lnTo>
                  <a:lnTo>
                    <a:pt x="8289" y="39243"/>
                  </a:lnTo>
                  <a:close/>
                </a:path>
                <a:path w="161290" h="85089">
                  <a:moveTo>
                    <a:pt x="30291" y="42799"/>
                  </a:moveTo>
                  <a:lnTo>
                    <a:pt x="23256" y="42799"/>
                  </a:lnTo>
                  <a:lnTo>
                    <a:pt x="25694" y="42926"/>
                  </a:lnTo>
                  <a:lnTo>
                    <a:pt x="26215" y="43053"/>
                  </a:lnTo>
                  <a:lnTo>
                    <a:pt x="27231" y="43434"/>
                  </a:lnTo>
                  <a:lnTo>
                    <a:pt x="27095" y="44958"/>
                  </a:lnTo>
                  <a:lnTo>
                    <a:pt x="26979" y="45847"/>
                  </a:lnTo>
                  <a:lnTo>
                    <a:pt x="26346" y="47498"/>
                  </a:lnTo>
                  <a:lnTo>
                    <a:pt x="26239" y="48641"/>
                  </a:lnTo>
                  <a:lnTo>
                    <a:pt x="26608" y="51308"/>
                  </a:lnTo>
                  <a:lnTo>
                    <a:pt x="26964" y="52070"/>
                  </a:lnTo>
                  <a:lnTo>
                    <a:pt x="27447" y="52832"/>
                  </a:lnTo>
                  <a:lnTo>
                    <a:pt x="30285" y="52832"/>
                  </a:lnTo>
                  <a:lnTo>
                    <a:pt x="28971" y="51689"/>
                  </a:lnTo>
                  <a:lnTo>
                    <a:pt x="28298" y="49784"/>
                  </a:lnTo>
                  <a:lnTo>
                    <a:pt x="28418" y="48133"/>
                  </a:lnTo>
                  <a:lnTo>
                    <a:pt x="29047" y="43942"/>
                  </a:lnTo>
                  <a:lnTo>
                    <a:pt x="29947" y="43942"/>
                  </a:lnTo>
                  <a:lnTo>
                    <a:pt x="31180" y="43053"/>
                  </a:lnTo>
                  <a:lnTo>
                    <a:pt x="30291" y="42799"/>
                  </a:lnTo>
                  <a:close/>
                </a:path>
                <a:path w="161290" h="85089">
                  <a:moveTo>
                    <a:pt x="69547" y="52197"/>
                  </a:moveTo>
                  <a:lnTo>
                    <a:pt x="68431" y="52430"/>
                  </a:lnTo>
                  <a:lnTo>
                    <a:pt x="68976" y="52578"/>
                  </a:lnTo>
                  <a:lnTo>
                    <a:pt x="70449" y="52832"/>
                  </a:lnTo>
                  <a:lnTo>
                    <a:pt x="70721" y="52808"/>
                  </a:lnTo>
                  <a:lnTo>
                    <a:pt x="69547" y="52197"/>
                  </a:lnTo>
                  <a:close/>
                </a:path>
                <a:path w="161290" h="85089">
                  <a:moveTo>
                    <a:pt x="70721" y="52808"/>
                  </a:moveTo>
                  <a:lnTo>
                    <a:pt x="70449" y="52832"/>
                  </a:lnTo>
                  <a:lnTo>
                    <a:pt x="70765" y="52832"/>
                  </a:lnTo>
                  <a:close/>
                </a:path>
                <a:path w="161290" h="85089">
                  <a:moveTo>
                    <a:pt x="76267" y="52197"/>
                  </a:moveTo>
                  <a:lnTo>
                    <a:pt x="69547" y="52197"/>
                  </a:lnTo>
                  <a:lnTo>
                    <a:pt x="70721" y="52808"/>
                  </a:lnTo>
                  <a:lnTo>
                    <a:pt x="71935" y="52705"/>
                  </a:lnTo>
                  <a:lnTo>
                    <a:pt x="77034" y="52705"/>
                  </a:lnTo>
                  <a:lnTo>
                    <a:pt x="76267" y="52197"/>
                  </a:lnTo>
                  <a:close/>
                </a:path>
                <a:path w="161290" h="85089">
                  <a:moveTo>
                    <a:pt x="68431" y="52430"/>
                  </a:moveTo>
                  <a:lnTo>
                    <a:pt x="67121" y="52705"/>
                  </a:lnTo>
                  <a:lnTo>
                    <a:pt x="69712" y="52705"/>
                  </a:lnTo>
                  <a:lnTo>
                    <a:pt x="68976" y="52578"/>
                  </a:lnTo>
                  <a:lnTo>
                    <a:pt x="68431" y="52430"/>
                  </a:lnTo>
                  <a:close/>
                </a:path>
                <a:path w="161290" h="85089">
                  <a:moveTo>
                    <a:pt x="147051" y="47117"/>
                  </a:moveTo>
                  <a:lnTo>
                    <a:pt x="144744" y="47117"/>
                  </a:lnTo>
                  <a:lnTo>
                    <a:pt x="143550" y="48768"/>
                  </a:lnTo>
                  <a:lnTo>
                    <a:pt x="142039" y="50165"/>
                  </a:lnTo>
                  <a:lnTo>
                    <a:pt x="139219" y="52070"/>
                  </a:lnTo>
                  <a:lnTo>
                    <a:pt x="140870" y="52705"/>
                  </a:lnTo>
                  <a:lnTo>
                    <a:pt x="143969" y="50673"/>
                  </a:lnTo>
                  <a:lnTo>
                    <a:pt x="146077" y="48641"/>
                  </a:lnTo>
                  <a:lnTo>
                    <a:pt x="147051" y="47117"/>
                  </a:lnTo>
                  <a:close/>
                </a:path>
                <a:path w="161290" h="85089">
                  <a:moveTo>
                    <a:pt x="159217" y="50452"/>
                  </a:moveTo>
                  <a:lnTo>
                    <a:pt x="152859" y="52451"/>
                  </a:lnTo>
                  <a:lnTo>
                    <a:pt x="156990" y="52451"/>
                  </a:lnTo>
                  <a:lnTo>
                    <a:pt x="159217" y="50452"/>
                  </a:lnTo>
                  <a:close/>
                </a:path>
                <a:path w="161290" h="85089">
                  <a:moveTo>
                    <a:pt x="69547" y="52197"/>
                  </a:moveTo>
                  <a:lnTo>
                    <a:pt x="67566" y="52197"/>
                  </a:lnTo>
                  <a:lnTo>
                    <a:pt x="68431" y="52430"/>
                  </a:lnTo>
                  <a:lnTo>
                    <a:pt x="69547" y="52197"/>
                  </a:lnTo>
                  <a:close/>
                </a:path>
                <a:path w="161290" h="85089">
                  <a:moveTo>
                    <a:pt x="43931" y="51562"/>
                  </a:moveTo>
                  <a:lnTo>
                    <a:pt x="43220" y="51689"/>
                  </a:lnTo>
                  <a:lnTo>
                    <a:pt x="44985" y="51689"/>
                  </a:lnTo>
                  <a:lnTo>
                    <a:pt x="43931" y="51562"/>
                  </a:lnTo>
                  <a:close/>
                </a:path>
                <a:path w="161290" h="85089">
                  <a:moveTo>
                    <a:pt x="74741" y="46101"/>
                  </a:moveTo>
                  <a:lnTo>
                    <a:pt x="72709" y="46101"/>
                  </a:lnTo>
                  <a:lnTo>
                    <a:pt x="73344" y="47879"/>
                  </a:lnTo>
                  <a:lnTo>
                    <a:pt x="76723" y="49022"/>
                  </a:lnTo>
                  <a:lnTo>
                    <a:pt x="78805" y="49530"/>
                  </a:lnTo>
                  <a:lnTo>
                    <a:pt x="77765" y="50397"/>
                  </a:lnTo>
                  <a:lnTo>
                    <a:pt x="76494" y="51054"/>
                  </a:lnTo>
                  <a:lnTo>
                    <a:pt x="75148" y="51435"/>
                  </a:lnTo>
                  <a:lnTo>
                    <a:pt x="77789" y="51435"/>
                  </a:lnTo>
                  <a:lnTo>
                    <a:pt x="78932" y="50800"/>
                  </a:lnTo>
                  <a:lnTo>
                    <a:pt x="80152" y="49911"/>
                  </a:lnTo>
                  <a:lnTo>
                    <a:pt x="111555" y="49911"/>
                  </a:lnTo>
                  <a:lnTo>
                    <a:pt x="111889" y="49530"/>
                  </a:lnTo>
                  <a:lnTo>
                    <a:pt x="100764" y="49530"/>
                  </a:lnTo>
                  <a:lnTo>
                    <a:pt x="100040" y="49403"/>
                  </a:lnTo>
                  <a:lnTo>
                    <a:pt x="90312" y="49403"/>
                  </a:lnTo>
                  <a:lnTo>
                    <a:pt x="86044" y="49276"/>
                  </a:lnTo>
                  <a:lnTo>
                    <a:pt x="79263" y="48006"/>
                  </a:lnTo>
                  <a:lnTo>
                    <a:pt x="78551" y="47752"/>
                  </a:lnTo>
                  <a:lnTo>
                    <a:pt x="74741" y="46101"/>
                  </a:lnTo>
                  <a:close/>
                </a:path>
                <a:path w="161290" h="85089">
                  <a:moveTo>
                    <a:pt x="103647" y="49911"/>
                  </a:moveTo>
                  <a:lnTo>
                    <a:pt x="80152" y="49911"/>
                  </a:lnTo>
                  <a:lnTo>
                    <a:pt x="83314" y="50546"/>
                  </a:lnTo>
                  <a:lnTo>
                    <a:pt x="87124" y="51181"/>
                  </a:lnTo>
                  <a:lnTo>
                    <a:pt x="90782" y="51054"/>
                  </a:lnTo>
                  <a:lnTo>
                    <a:pt x="95641" y="51054"/>
                  </a:lnTo>
                  <a:lnTo>
                    <a:pt x="95150" y="50673"/>
                  </a:lnTo>
                  <a:lnTo>
                    <a:pt x="94782" y="50546"/>
                  </a:lnTo>
                  <a:lnTo>
                    <a:pt x="96166" y="50165"/>
                  </a:lnTo>
                  <a:lnTo>
                    <a:pt x="104082" y="50165"/>
                  </a:lnTo>
                  <a:lnTo>
                    <a:pt x="103380" y="50038"/>
                  </a:lnTo>
                  <a:lnTo>
                    <a:pt x="103647" y="49911"/>
                  </a:lnTo>
                  <a:close/>
                </a:path>
                <a:path w="161290" h="85089">
                  <a:moveTo>
                    <a:pt x="130650" y="44831"/>
                  </a:moveTo>
                  <a:lnTo>
                    <a:pt x="128031" y="44831"/>
                  </a:lnTo>
                  <a:lnTo>
                    <a:pt x="129923" y="45974"/>
                  </a:lnTo>
                  <a:lnTo>
                    <a:pt x="131078" y="47607"/>
                  </a:lnTo>
                  <a:lnTo>
                    <a:pt x="131131" y="48133"/>
                  </a:lnTo>
                  <a:lnTo>
                    <a:pt x="130787" y="50673"/>
                  </a:lnTo>
                  <a:lnTo>
                    <a:pt x="130685" y="51054"/>
                  </a:lnTo>
                  <a:lnTo>
                    <a:pt x="133180" y="51054"/>
                  </a:lnTo>
                  <a:lnTo>
                    <a:pt x="134387" y="48514"/>
                  </a:lnTo>
                  <a:lnTo>
                    <a:pt x="134288" y="48006"/>
                  </a:lnTo>
                  <a:lnTo>
                    <a:pt x="133929" y="47607"/>
                  </a:lnTo>
                  <a:lnTo>
                    <a:pt x="133136" y="47117"/>
                  </a:lnTo>
                  <a:lnTo>
                    <a:pt x="130926" y="45212"/>
                  </a:lnTo>
                  <a:lnTo>
                    <a:pt x="130650" y="44831"/>
                  </a:lnTo>
                  <a:close/>
                </a:path>
                <a:path w="161290" h="85089">
                  <a:moveTo>
                    <a:pt x="15692" y="49478"/>
                  </a:moveTo>
                  <a:lnTo>
                    <a:pt x="15331" y="50800"/>
                  </a:lnTo>
                  <a:lnTo>
                    <a:pt x="17071" y="50546"/>
                  </a:lnTo>
                  <a:lnTo>
                    <a:pt x="17414" y="50038"/>
                  </a:lnTo>
                  <a:lnTo>
                    <a:pt x="17621" y="50038"/>
                  </a:lnTo>
                  <a:lnTo>
                    <a:pt x="15692" y="49478"/>
                  </a:lnTo>
                  <a:close/>
                </a:path>
                <a:path w="161290" h="85089">
                  <a:moveTo>
                    <a:pt x="104082" y="50165"/>
                  </a:moveTo>
                  <a:lnTo>
                    <a:pt x="96166" y="50165"/>
                  </a:lnTo>
                  <a:lnTo>
                    <a:pt x="97436" y="50673"/>
                  </a:lnTo>
                  <a:lnTo>
                    <a:pt x="98846" y="50800"/>
                  </a:lnTo>
                  <a:lnTo>
                    <a:pt x="100294" y="50673"/>
                  </a:lnTo>
                  <a:lnTo>
                    <a:pt x="107596" y="50673"/>
                  </a:lnTo>
                  <a:lnTo>
                    <a:pt x="106187" y="50546"/>
                  </a:lnTo>
                  <a:lnTo>
                    <a:pt x="104082" y="50165"/>
                  </a:lnTo>
                  <a:close/>
                </a:path>
                <a:path w="161290" h="85089">
                  <a:moveTo>
                    <a:pt x="141676" y="50038"/>
                  </a:moveTo>
                  <a:lnTo>
                    <a:pt x="139562" y="50038"/>
                  </a:lnTo>
                  <a:lnTo>
                    <a:pt x="140489" y="50546"/>
                  </a:lnTo>
                  <a:lnTo>
                    <a:pt x="141493" y="50165"/>
                  </a:lnTo>
                  <a:lnTo>
                    <a:pt x="141676" y="50038"/>
                  </a:lnTo>
                  <a:close/>
                </a:path>
                <a:path w="161290" h="85089">
                  <a:moveTo>
                    <a:pt x="77091" y="40005"/>
                  </a:moveTo>
                  <a:lnTo>
                    <a:pt x="73700" y="40005"/>
                  </a:lnTo>
                  <a:lnTo>
                    <a:pt x="75948" y="41275"/>
                  </a:lnTo>
                  <a:lnTo>
                    <a:pt x="71947" y="42164"/>
                  </a:lnTo>
                  <a:lnTo>
                    <a:pt x="68887" y="42672"/>
                  </a:lnTo>
                  <a:lnTo>
                    <a:pt x="65801" y="43053"/>
                  </a:lnTo>
                  <a:lnTo>
                    <a:pt x="72227" y="43053"/>
                  </a:lnTo>
                  <a:lnTo>
                    <a:pt x="70444" y="44774"/>
                  </a:lnTo>
                  <a:lnTo>
                    <a:pt x="70365" y="44958"/>
                  </a:lnTo>
                  <a:lnTo>
                    <a:pt x="70120" y="46482"/>
                  </a:lnTo>
                  <a:lnTo>
                    <a:pt x="70003" y="47879"/>
                  </a:lnTo>
                  <a:lnTo>
                    <a:pt x="71744" y="50419"/>
                  </a:lnTo>
                  <a:lnTo>
                    <a:pt x="74086" y="50419"/>
                  </a:lnTo>
                  <a:lnTo>
                    <a:pt x="72875" y="49149"/>
                  </a:lnTo>
                  <a:lnTo>
                    <a:pt x="72409" y="47879"/>
                  </a:lnTo>
                  <a:lnTo>
                    <a:pt x="72513" y="46863"/>
                  </a:lnTo>
                  <a:lnTo>
                    <a:pt x="72709" y="46101"/>
                  </a:lnTo>
                  <a:lnTo>
                    <a:pt x="74741" y="46101"/>
                  </a:lnTo>
                  <a:lnTo>
                    <a:pt x="71224" y="44577"/>
                  </a:lnTo>
                  <a:lnTo>
                    <a:pt x="76304" y="42799"/>
                  </a:lnTo>
                  <a:lnTo>
                    <a:pt x="79701" y="42799"/>
                  </a:lnTo>
                  <a:lnTo>
                    <a:pt x="80355" y="42672"/>
                  </a:lnTo>
                  <a:lnTo>
                    <a:pt x="83809" y="42418"/>
                  </a:lnTo>
                  <a:lnTo>
                    <a:pt x="85981" y="42418"/>
                  </a:lnTo>
                  <a:lnTo>
                    <a:pt x="88470" y="42291"/>
                  </a:lnTo>
                  <a:lnTo>
                    <a:pt x="94388" y="42291"/>
                  </a:lnTo>
                  <a:lnTo>
                    <a:pt x="94579" y="41656"/>
                  </a:lnTo>
                  <a:lnTo>
                    <a:pt x="78234" y="41656"/>
                  </a:lnTo>
                  <a:lnTo>
                    <a:pt x="78958" y="41148"/>
                  </a:lnTo>
                  <a:lnTo>
                    <a:pt x="77777" y="40386"/>
                  </a:lnTo>
                  <a:lnTo>
                    <a:pt x="77091" y="40005"/>
                  </a:lnTo>
                  <a:close/>
                </a:path>
                <a:path w="161290" h="85089">
                  <a:moveTo>
                    <a:pt x="153396" y="45847"/>
                  </a:moveTo>
                  <a:lnTo>
                    <a:pt x="149100" y="45847"/>
                  </a:lnTo>
                  <a:lnTo>
                    <a:pt x="153558" y="47625"/>
                  </a:lnTo>
                  <a:lnTo>
                    <a:pt x="159279" y="50397"/>
                  </a:lnTo>
                  <a:lnTo>
                    <a:pt x="160670" y="49149"/>
                  </a:lnTo>
                  <a:lnTo>
                    <a:pt x="155094" y="46482"/>
                  </a:lnTo>
                  <a:lnTo>
                    <a:pt x="153396" y="45847"/>
                  </a:lnTo>
                  <a:close/>
                </a:path>
                <a:path w="161290" h="85089">
                  <a:moveTo>
                    <a:pt x="111555" y="49911"/>
                  </a:moveTo>
                  <a:lnTo>
                    <a:pt x="103647" y="49911"/>
                  </a:lnTo>
                  <a:lnTo>
                    <a:pt x="105298" y="50292"/>
                  </a:lnTo>
                  <a:lnTo>
                    <a:pt x="106898" y="50292"/>
                  </a:lnTo>
                  <a:lnTo>
                    <a:pt x="108473" y="50038"/>
                  </a:lnTo>
                  <a:lnTo>
                    <a:pt x="111444" y="50038"/>
                  </a:lnTo>
                  <a:close/>
                </a:path>
                <a:path w="161290" h="85089">
                  <a:moveTo>
                    <a:pt x="67121" y="49149"/>
                  </a:moveTo>
                  <a:lnTo>
                    <a:pt x="66169" y="50038"/>
                  </a:lnTo>
                  <a:lnTo>
                    <a:pt x="70906" y="50038"/>
                  </a:lnTo>
                  <a:lnTo>
                    <a:pt x="70081" y="49784"/>
                  </a:lnTo>
                  <a:lnTo>
                    <a:pt x="67922" y="49403"/>
                  </a:lnTo>
                  <a:lnTo>
                    <a:pt x="67121" y="49149"/>
                  </a:lnTo>
                  <a:close/>
                </a:path>
                <a:path w="161290" h="85089">
                  <a:moveTo>
                    <a:pt x="108917" y="47371"/>
                  </a:moveTo>
                  <a:lnTo>
                    <a:pt x="106199" y="47498"/>
                  </a:lnTo>
                  <a:lnTo>
                    <a:pt x="104472" y="48133"/>
                  </a:lnTo>
                  <a:lnTo>
                    <a:pt x="102567" y="49276"/>
                  </a:lnTo>
                  <a:lnTo>
                    <a:pt x="102542" y="49403"/>
                  </a:lnTo>
                  <a:lnTo>
                    <a:pt x="101246" y="49403"/>
                  </a:lnTo>
                  <a:lnTo>
                    <a:pt x="100764" y="49530"/>
                  </a:lnTo>
                  <a:lnTo>
                    <a:pt x="111889" y="49530"/>
                  </a:lnTo>
                  <a:lnTo>
                    <a:pt x="101856" y="49403"/>
                  </a:lnTo>
                  <a:lnTo>
                    <a:pt x="101500" y="49276"/>
                  </a:lnTo>
                  <a:lnTo>
                    <a:pt x="112112" y="49276"/>
                  </a:lnTo>
                  <a:lnTo>
                    <a:pt x="112334" y="49022"/>
                  </a:lnTo>
                  <a:lnTo>
                    <a:pt x="106110" y="49022"/>
                  </a:lnTo>
                  <a:lnTo>
                    <a:pt x="106949" y="48768"/>
                  </a:lnTo>
                  <a:lnTo>
                    <a:pt x="109070" y="47752"/>
                  </a:lnTo>
                  <a:lnTo>
                    <a:pt x="108917" y="47371"/>
                  </a:lnTo>
                  <a:close/>
                </a:path>
                <a:path w="161290" h="85089">
                  <a:moveTo>
                    <a:pt x="15855" y="48880"/>
                  </a:moveTo>
                  <a:lnTo>
                    <a:pt x="15432" y="49403"/>
                  </a:lnTo>
                  <a:lnTo>
                    <a:pt x="15692" y="49478"/>
                  </a:lnTo>
                  <a:lnTo>
                    <a:pt x="15855" y="48880"/>
                  </a:lnTo>
                  <a:close/>
                </a:path>
                <a:path w="161290" h="85089">
                  <a:moveTo>
                    <a:pt x="85981" y="42418"/>
                  </a:moveTo>
                  <a:lnTo>
                    <a:pt x="83809" y="42418"/>
                  </a:lnTo>
                  <a:lnTo>
                    <a:pt x="83915" y="43307"/>
                  </a:lnTo>
                  <a:lnTo>
                    <a:pt x="84017" y="43688"/>
                  </a:lnTo>
                  <a:lnTo>
                    <a:pt x="85956" y="47371"/>
                  </a:lnTo>
                  <a:lnTo>
                    <a:pt x="90604" y="48260"/>
                  </a:lnTo>
                  <a:lnTo>
                    <a:pt x="93360" y="49022"/>
                  </a:lnTo>
                  <a:lnTo>
                    <a:pt x="91950" y="49403"/>
                  </a:lnTo>
                  <a:lnTo>
                    <a:pt x="100040" y="49403"/>
                  </a:lnTo>
                  <a:lnTo>
                    <a:pt x="99316" y="49276"/>
                  </a:lnTo>
                  <a:lnTo>
                    <a:pt x="98592" y="49022"/>
                  </a:lnTo>
                  <a:lnTo>
                    <a:pt x="98972" y="48880"/>
                  </a:lnTo>
                  <a:lnTo>
                    <a:pt x="100177" y="48133"/>
                  </a:lnTo>
                  <a:lnTo>
                    <a:pt x="96090" y="48133"/>
                  </a:lnTo>
                  <a:lnTo>
                    <a:pt x="95548" y="47625"/>
                  </a:lnTo>
                  <a:lnTo>
                    <a:pt x="93106" y="47625"/>
                  </a:lnTo>
                  <a:lnTo>
                    <a:pt x="89092" y="46482"/>
                  </a:lnTo>
                  <a:lnTo>
                    <a:pt x="86362" y="44323"/>
                  </a:lnTo>
                  <a:lnTo>
                    <a:pt x="86010" y="43561"/>
                  </a:lnTo>
                  <a:lnTo>
                    <a:pt x="85981" y="42418"/>
                  </a:lnTo>
                  <a:close/>
                </a:path>
                <a:path w="161290" h="85089">
                  <a:moveTo>
                    <a:pt x="107215" y="37846"/>
                  </a:moveTo>
                  <a:lnTo>
                    <a:pt x="106773" y="38174"/>
                  </a:lnTo>
                  <a:lnTo>
                    <a:pt x="106720" y="38735"/>
                  </a:lnTo>
                  <a:lnTo>
                    <a:pt x="106113" y="39184"/>
                  </a:lnTo>
                  <a:lnTo>
                    <a:pt x="108219" y="40132"/>
                  </a:lnTo>
                  <a:lnTo>
                    <a:pt x="108892" y="40386"/>
                  </a:lnTo>
                  <a:lnTo>
                    <a:pt x="107929" y="42418"/>
                  </a:lnTo>
                  <a:lnTo>
                    <a:pt x="107834" y="42926"/>
                  </a:lnTo>
                  <a:lnTo>
                    <a:pt x="109717" y="45720"/>
                  </a:lnTo>
                  <a:lnTo>
                    <a:pt x="112232" y="46863"/>
                  </a:lnTo>
                  <a:lnTo>
                    <a:pt x="111864" y="47371"/>
                  </a:lnTo>
                  <a:lnTo>
                    <a:pt x="111457" y="47752"/>
                  </a:lnTo>
                  <a:lnTo>
                    <a:pt x="110987" y="48133"/>
                  </a:lnTo>
                  <a:lnTo>
                    <a:pt x="106110" y="49022"/>
                  </a:lnTo>
                  <a:lnTo>
                    <a:pt x="112334" y="49022"/>
                  </a:lnTo>
                  <a:lnTo>
                    <a:pt x="113781" y="47371"/>
                  </a:lnTo>
                  <a:lnTo>
                    <a:pt x="124538" y="47371"/>
                  </a:lnTo>
                  <a:lnTo>
                    <a:pt x="124564" y="46609"/>
                  </a:lnTo>
                  <a:lnTo>
                    <a:pt x="125573" y="46228"/>
                  </a:lnTo>
                  <a:lnTo>
                    <a:pt x="117706" y="46228"/>
                  </a:lnTo>
                  <a:lnTo>
                    <a:pt x="116258" y="46101"/>
                  </a:lnTo>
                  <a:lnTo>
                    <a:pt x="114988" y="45847"/>
                  </a:lnTo>
                  <a:lnTo>
                    <a:pt x="115353" y="45212"/>
                  </a:lnTo>
                  <a:lnTo>
                    <a:pt x="113261" y="45212"/>
                  </a:lnTo>
                  <a:lnTo>
                    <a:pt x="111724" y="44450"/>
                  </a:lnTo>
                  <a:lnTo>
                    <a:pt x="110878" y="43307"/>
                  </a:lnTo>
                  <a:lnTo>
                    <a:pt x="110936" y="41275"/>
                  </a:lnTo>
                  <a:lnTo>
                    <a:pt x="116172" y="41275"/>
                  </a:lnTo>
                  <a:lnTo>
                    <a:pt x="116168" y="40894"/>
                  </a:lnTo>
                  <a:lnTo>
                    <a:pt x="114099" y="40894"/>
                  </a:lnTo>
                  <a:lnTo>
                    <a:pt x="113413" y="40513"/>
                  </a:lnTo>
                  <a:lnTo>
                    <a:pt x="112295" y="39751"/>
                  </a:lnTo>
                  <a:lnTo>
                    <a:pt x="112880" y="39624"/>
                  </a:lnTo>
                  <a:lnTo>
                    <a:pt x="116153" y="39624"/>
                  </a:lnTo>
                  <a:lnTo>
                    <a:pt x="116145" y="38989"/>
                  </a:lnTo>
                  <a:lnTo>
                    <a:pt x="110009" y="38989"/>
                  </a:lnTo>
                  <a:lnTo>
                    <a:pt x="107215" y="37846"/>
                  </a:lnTo>
                  <a:close/>
                </a:path>
                <a:path w="161290" h="85089">
                  <a:moveTo>
                    <a:pt x="32323" y="36068"/>
                  </a:moveTo>
                  <a:lnTo>
                    <a:pt x="26304" y="36068"/>
                  </a:lnTo>
                  <a:lnTo>
                    <a:pt x="28247" y="36449"/>
                  </a:lnTo>
                  <a:lnTo>
                    <a:pt x="29174" y="36703"/>
                  </a:lnTo>
                  <a:lnTo>
                    <a:pt x="30368" y="37338"/>
                  </a:lnTo>
                  <a:lnTo>
                    <a:pt x="32819" y="38354"/>
                  </a:lnTo>
                  <a:lnTo>
                    <a:pt x="33454" y="39116"/>
                  </a:lnTo>
                  <a:lnTo>
                    <a:pt x="33560" y="40767"/>
                  </a:lnTo>
                  <a:lnTo>
                    <a:pt x="33327" y="42291"/>
                  </a:lnTo>
                  <a:lnTo>
                    <a:pt x="32971" y="42545"/>
                  </a:lnTo>
                  <a:lnTo>
                    <a:pt x="33098" y="44450"/>
                  </a:lnTo>
                  <a:lnTo>
                    <a:pt x="32781" y="44704"/>
                  </a:lnTo>
                  <a:lnTo>
                    <a:pt x="32781" y="46990"/>
                  </a:lnTo>
                  <a:lnTo>
                    <a:pt x="34940" y="48895"/>
                  </a:lnTo>
                  <a:lnTo>
                    <a:pt x="37569" y="48895"/>
                  </a:lnTo>
                  <a:lnTo>
                    <a:pt x="38064" y="48514"/>
                  </a:lnTo>
                  <a:lnTo>
                    <a:pt x="38305" y="48260"/>
                  </a:lnTo>
                  <a:lnTo>
                    <a:pt x="39669" y="48260"/>
                  </a:lnTo>
                  <a:lnTo>
                    <a:pt x="40229" y="47498"/>
                  </a:lnTo>
                  <a:lnTo>
                    <a:pt x="37848" y="47498"/>
                  </a:lnTo>
                  <a:lnTo>
                    <a:pt x="34914" y="45212"/>
                  </a:lnTo>
                  <a:lnTo>
                    <a:pt x="34203" y="43434"/>
                  </a:lnTo>
                  <a:lnTo>
                    <a:pt x="35702" y="42164"/>
                  </a:lnTo>
                  <a:lnTo>
                    <a:pt x="36019" y="41783"/>
                  </a:lnTo>
                  <a:lnTo>
                    <a:pt x="36311" y="41529"/>
                  </a:lnTo>
                  <a:lnTo>
                    <a:pt x="36481" y="41275"/>
                  </a:lnTo>
                  <a:lnTo>
                    <a:pt x="36591" y="40640"/>
                  </a:lnTo>
                  <a:lnTo>
                    <a:pt x="36886" y="40259"/>
                  </a:lnTo>
                  <a:lnTo>
                    <a:pt x="36870" y="39243"/>
                  </a:lnTo>
                  <a:lnTo>
                    <a:pt x="40192" y="39243"/>
                  </a:lnTo>
                  <a:lnTo>
                    <a:pt x="42255" y="38735"/>
                  </a:lnTo>
                  <a:lnTo>
                    <a:pt x="43426" y="37973"/>
                  </a:lnTo>
                  <a:lnTo>
                    <a:pt x="38318" y="37973"/>
                  </a:lnTo>
                  <a:lnTo>
                    <a:pt x="35346" y="37211"/>
                  </a:lnTo>
                  <a:lnTo>
                    <a:pt x="34660" y="36830"/>
                  </a:lnTo>
                  <a:lnTo>
                    <a:pt x="32323" y="36068"/>
                  </a:lnTo>
                  <a:close/>
                </a:path>
                <a:path w="161290" h="85089">
                  <a:moveTo>
                    <a:pt x="16204" y="44704"/>
                  </a:moveTo>
                  <a:lnTo>
                    <a:pt x="13324" y="44704"/>
                  </a:lnTo>
                  <a:lnTo>
                    <a:pt x="15051" y="45974"/>
                  </a:lnTo>
                  <a:lnTo>
                    <a:pt x="16134" y="47371"/>
                  </a:lnTo>
                  <a:lnTo>
                    <a:pt x="16163" y="47752"/>
                  </a:lnTo>
                  <a:lnTo>
                    <a:pt x="15855" y="48880"/>
                  </a:lnTo>
                  <a:lnTo>
                    <a:pt x="18718" y="45339"/>
                  </a:lnTo>
                  <a:lnTo>
                    <a:pt x="16664" y="45339"/>
                  </a:lnTo>
                  <a:lnTo>
                    <a:pt x="16204" y="44704"/>
                  </a:lnTo>
                  <a:close/>
                </a:path>
                <a:path w="161290" h="85089">
                  <a:moveTo>
                    <a:pt x="22572" y="44831"/>
                  </a:moveTo>
                  <a:lnTo>
                    <a:pt x="19128" y="44831"/>
                  </a:lnTo>
                  <a:lnTo>
                    <a:pt x="20728" y="45847"/>
                  </a:lnTo>
                  <a:lnTo>
                    <a:pt x="22240" y="46863"/>
                  </a:lnTo>
                  <a:lnTo>
                    <a:pt x="24208" y="48768"/>
                  </a:lnTo>
                  <a:lnTo>
                    <a:pt x="25948" y="47752"/>
                  </a:lnTo>
                  <a:lnTo>
                    <a:pt x="23802" y="45593"/>
                  </a:lnTo>
                  <a:lnTo>
                    <a:pt x="22572" y="44831"/>
                  </a:lnTo>
                  <a:close/>
                </a:path>
                <a:path w="161290" h="85089">
                  <a:moveTo>
                    <a:pt x="39669" y="48260"/>
                  </a:moveTo>
                  <a:lnTo>
                    <a:pt x="38305" y="48260"/>
                  </a:lnTo>
                  <a:lnTo>
                    <a:pt x="38737" y="48514"/>
                  </a:lnTo>
                  <a:lnTo>
                    <a:pt x="39575" y="48387"/>
                  </a:lnTo>
                  <a:lnTo>
                    <a:pt x="39669" y="48260"/>
                  </a:lnTo>
                  <a:close/>
                </a:path>
                <a:path w="161290" h="85089">
                  <a:moveTo>
                    <a:pt x="124386" y="47498"/>
                  </a:moveTo>
                  <a:lnTo>
                    <a:pt x="121236" y="47498"/>
                  </a:lnTo>
                  <a:lnTo>
                    <a:pt x="121579" y="47752"/>
                  </a:lnTo>
                  <a:lnTo>
                    <a:pt x="122087" y="48514"/>
                  </a:lnTo>
                  <a:lnTo>
                    <a:pt x="124713" y="48514"/>
                  </a:lnTo>
                  <a:lnTo>
                    <a:pt x="124256" y="47752"/>
                  </a:lnTo>
                  <a:lnTo>
                    <a:pt x="124200" y="47607"/>
                  </a:lnTo>
                  <a:lnTo>
                    <a:pt x="124386" y="47498"/>
                  </a:lnTo>
                  <a:close/>
                </a:path>
                <a:path w="161290" h="85089">
                  <a:moveTo>
                    <a:pt x="50142" y="47752"/>
                  </a:moveTo>
                  <a:lnTo>
                    <a:pt x="45785" y="47752"/>
                  </a:lnTo>
                  <a:lnTo>
                    <a:pt x="48948" y="48006"/>
                  </a:lnTo>
                  <a:lnTo>
                    <a:pt x="49176" y="48133"/>
                  </a:lnTo>
                  <a:lnTo>
                    <a:pt x="49430" y="48006"/>
                  </a:lnTo>
                  <a:lnTo>
                    <a:pt x="49684" y="48006"/>
                  </a:lnTo>
                  <a:lnTo>
                    <a:pt x="50142" y="47752"/>
                  </a:lnTo>
                  <a:close/>
                </a:path>
                <a:path w="161290" h="85089">
                  <a:moveTo>
                    <a:pt x="104002" y="40513"/>
                  </a:moveTo>
                  <a:lnTo>
                    <a:pt x="101170" y="40513"/>
                  </a:lnTo>
                  <a:lnTo>
                    <a:pt x="101535" y="42164"/>
                  </a:lnTo>
                  <a:lnTo>
                    <a:pt x="101654" y="43053"/>
                  </a:lnTo>
                  <a:lnTo>
                    <a:pt x="100459" y="46101"/>
                  </a:lnTo>
                  <a:lnTo>
                    <a:pt x="98363" y="46863"/>
                  </a:lnTo>
                  <a:lnTo>
                    <a:pt x="96827" y="47752"/>
                  </a:lnTo>
                  <a:lnTo>
                    <a:pt x="96090" y="48133"/>
                  </a:lnTo>
                  <a:lnTo>
                    <a:pt x="100177" y="48133"/>
                  </a:lnTo>
                  <a:lnTo>
                    <a:pt x="102021" y="46990"/>
                  </a:lnTo>
                  <a:lnTo>
                    <a:pt x="103670" y="43815"/>
                  </a:lnTo>
                  <a:lnTo>
                    <a:pt x="103550" y="42418"/>
                  </a:lnTo>
                  <a:lnTo>
                    <a:pt x="103291" y="40640"/>
                  </a:lnTo>
                  <a:lnTo>
                    <a:pt x="104002" y="40513"/>
                  </a:lnTo>
                  <a:close/>
                </a:path>
                <a:path w="161290" h="85089">
                  <a:moveTo>
                    <a:pt x="124538" y="47371"/>
                  </a:moveTo>
                  <a:lnTo>
                    <a:pt x="113781" y="47371"/>
                  </a:lnTo>
                  <a:lnTo>
                    <a:pt x="115864" y="47879"/>
                  </a:lnTo>
                  <a:lnTo>
                    <a:pt x="118607" y="47879"/>
                  </a:lnTo>
                  <a:lnTo>
                    <a:pt x="121236" y="47498"/>
                  </a:lnTo>
                  <a:lnTo>
                    <a:pt x="124386" y="47498"/>
                  </a:lnTo>
                  <a:lnTo>
                    <a:pt x="124538" y="47371"/>
                  </a:lnTo>
                  <a:close/>
                </a:path>
                <a:path w="161290" h="85089">
                  <a:moveTo>
                    <a:pt x="150266" y="35433"/>
                  </a:moveTo>
                  <a:lnTo>
                    <a:pt x="146344" y="35433"/>
                  </a:lnTo>
                  <a:lnTo>
                    <a:pt x="147975" y="37338"/>
                  </a:lnTo>
                  <a:lnTo>
                    <a:pt x="148077" y="37592"/>
                  </a:lnTo>
                  <a:lnTo>
                    <a:pt x="145900" y="44450"/>
                  </a:lnTo>
                  <a:lnTo>
                    <a:pt x="146217" y="44577"/>
                  </a:lnTo>
                  <a:lnTo>
                    <a:pt x="145201" y="46482"/>
                  </a:lnTo>
                  <a:lnTo>
                    <a:pt x="143372" y="46990"/>
                  </a:lnTo>
                  <a:lnTo>
                    <a:pt x="140388" y="47879"/>
                  </a:lnTo>
                  <a:lnTo>
                    <a:pt x="142852" y="47879"/>
                  </a:lnTo>
                  <a:lnTo>
                    <a:pt x="143423" y="47498"/>
                  </a:lnTo>
                  <a:lnTo>
                    <a:pt x="144071" y="47371"/>
                  </a:lnTo>
                  <a:lnTo>
                    <a:pt x="144744" y="47117"/>
                  </a:lnTo>
                  <a:lnTo>
                    <a:pt x="147051" y="47117"/>
                  </a:lnTo>
                  <a:lnTo>
                    <a:pt x="147538" y="46355"/>
                  </a:lnTo>
                  <a:lnTo>
                    <a:pt x="148033" y="46228"/>
                  </a:lnTo>
                  <a:lnTo>
                    <a:pt x="149100" y="45847"/>
                  </a:lnTo>
                  <a:lnTo>
                    <a:pt x="153396" y="45847"/>
                  </a:lnTo>
                  <a:lnTo>
                    <a:pt x="152377" y="45466"/>
                  </a:lnTo>
                  <a:lnTo>
                    <a:pt x="148059" y="45466"/>
                  </a:lnTo>
                  <a:lnTo>
                    <a:pt x="148097" y="45339"/>
                  </a:lnTo>
                  <a:lnTo>
                    <a:pt x="152037" y="45339"/>
                  </a:lnTo>
                  <a:lnTo>
                    <a:pt x="151018" y="44958"/>
                  </a:lnTo>
                  <a:lnTo>
                    <a:pt x="151830" y="44450"/>
                  </a:lnTo>
                  <a:lnTo>
                    <a:pt x="149824" y="44450"/>
                  </a:lnTo>
                  <a:lnTo>
                    <a:pt x="148694" y="44069"/>
                  </a:lnTo>
                  <a:lnTo>
                    <a:pt x="149329" y="42545"/>
                  </a:lnTo>
                  <a:lnTo>
                    <a:pt x="149564" y="41275"/>
                  </a:lnTo>
                  <a:lnTo>
                    <a:pt x="149443" y="37592"/>
                  </a:lnTo>
                  <a:lnTo>
                    <a:pt x="149278" y="36322"/>
                  </a:lnTo>
                  <a:lnTo>
                    <a:pt x="152618" y="36322"/>
                  </a:lnTo>
                  <a:lnTo>
                    <a:pt x="150266" y="35433"/>
                  </a:lnTo>
                  <a:close/>
                </a:path>
                <a:path w="161290" h="85089">
                  <a:moveTo>
                    <a:pt x="94350" y="42418"/>
                  </a:moveTo>
                  <a:lnTo>
                    <a:pt x="92331" y="42418"/>
                  </a:lnTo>
                  <a:lnTo>
                    <a:pt x="91883" y="43561"/>
                  </a:lnTo>
                  <a:lnTo>
                    <a:pt x="91799" y="45085"/>
                  </a:lnTo>
                  <a:lnTo>
                    <a:pt x="91920" y="45847"/>
                  </a:lnTo>
                  <a:lnTo>
                    <a:pt x="93106" y="47625"/>
                  </a:lnTo>
                  <a:lnTo>
                    <a:pt x="95548" y="47625"/>
                  </a:lnTo>
                  <a:lnTo>
                    <a:pt x="94871" y="46990"/>
                  </a:lnTo>
                  <a:lnTo>
                    <a:pt x="94299" y="45720"/>
                  </a:lnTo>
                  <a:lnTo>
                    <a:pt x="94350" y="42418"/>
                  </a:lnTo>
                  <a:close/>
                </a:path>
                <a:path w="161290" h="85089">
                  <a:moveTo>
                    <a:pt x="130609" y="44774"/>
                  </a:moveTo>
                  <a:lnTo>
                    <a:pt x="130926" y="45212"/>
                  </a:lnTo>
                  <a:lnTo>
                    <a:pt x="133136" y="47117"/>
                  </a:lnTo>
                  <a:lnTo>
                    <a:pt x="133957" y="47625"/>
                  </a:lnTo>
                  <a:lnTo>
                    <a:pt x="132196" y="45593"/>
                  </a:lnTo>
                  <a:lnTo>
                    <a:pt x="130609" y="44774"/>
                  </a:lnTo>
                  <a:close/>
                </a:path>
                <a:path w="161290" h="85089">
                  <a:moveTo>
                    <a:pt x="46605" y="39182"/>
                  </a:moveTo>
                  <a:lnTo>
                    <a:pt x="41429" y="42926"/>
                  </a:lnTo>
                  <a:lnTo>
                    <a:pt x="38191" y="47371"/>
                  </a:lnTo>
                  <a:lnTo>
                    <a:pt x="40229" y="47498"/>
                  </a:lnTo>
                  <a:lnTo>
                    <a:pt x="42191" y="44831"/>
                  </a:lnTo>
                  <a:lnTo>
                    <a:pt x="45608" y="41529"/>
                  </a:lnTo>
                  <a:lnTo>
                    <a:pt x="51518" y="41529"/>
                  </a:lnTo>
                  <a:lnTo>
                    <a:pt x="50762" y="40993"/>
                  </a:lnTo>
                  <a:lnTo>
                    <a:pt x="47284" y="39751"/>
                  </a:lnTo>
                  <a:lnTo>
                    <a:pt x="46605" y="39182"/>
                  </a:lnTo>
                  <a:close/>
                </a:path>
                <a:path w="161290" h="85089">
                  <a:moveTo>
                    <a:pt x="137983" y="35814"/>
                  </a:moveTo>
                  <a:lnTo>
                    <a:pt x="136019" y="35814"/>
                  </a:lnTo>
                  <a:lnTo>
                    <a:pt x="138064" y="37465"/>
                  </a:lnTo>
                  <a:lnTo>
                    <a:pt x="138601" y="42545"/>
                  </a:lnTo>
                  <a:lnTo>
                    <a:pt x="138717" y="44196"/>
                  </a:lnTo>
                  <a:lnTo>
                    <a:pt x="138178" y="45720"/>
                  </a:lnTo>
                  <a:lnTo>
                    <a:pt x="138089" y="46990"/>
                  </a:lnTo>
                  <a:lnTo>
                    <a:pt x="140654" y="46990"/>
                  </a:lnTo>
                  <a:lnTo>
                    <a:pt x="140775" y="43053"/>
                  </a:lnTo>
                  <a:lnTo>
                    <a:pt x="140769" y="42164"/>
                  </a:lnTo>
                  <a:lnTo>
                    <a:pt x="141378" y="42164"/>
                  </a:lnTo>
                  <a:lnTo>
                    <a:pt x="142457" y="41783"/>
                  </a:lnTo>
                  <a:lnTo>
                    <a:pt x="140731" y="41783"/>
                  </a:lnTo>
                  <a:lnTo>
                    <a:pt x="140606" y="40894"/>
                  </a:lnTo>
                  <a:lnTo>
                    <a:pt x="139359" y="36449"/>
                  </a:lnTo>
                  <a:lnTo>
                    <a:pt x="137983" y="35814"/>
                  </a:lnTo>
                  <a:close/>
                </a:path>
                <a:path w="161290" h="85089">
                  <a:moveTo>
                    <a:pt x="120122" y="44323"/>
                  </a:moveTo>
                  <a:lnTo>
                    <a:pt x="115737" y="44323"/>
                  </a:lnTo>
                  <a:lnTo>
                    <a:pt x="118010" y="45593"/>
                  </a:lnTo>
                  <a:lnTo>
                    <a:pt x="119191" y="46228"/>
                  </a:lnTo>
                  <a:lnTo>
                    <a:pt x="125573" y="46228"/>
                  </a:lnTo>
                  <a:lnTo>
                    <a:pt x="125910" y="46101"/>
                  </a:lnTo>
                  <a:lnTo>
                    <a:pt x="126626" y="45720"/>
                  </a:lnTo>
                  <a:lnTo>
                    <a:pt x="122201" y="45720"/>
                  </a:lnTo>
                  <a:lnTo>
                    <a:pt x="120908" y="44774"/>
                  </a:lnTo>
                  <a:lnTo>
                    <a:pt x="120122" y="44323"/>
                  </a:lnTo>
                  <a:close/>
                </a:path>
                <a:path w="161290" h="85089">
                  <a:moveTo>
                    <a:pt x="60276" y="44450"/>
                  </a:moveTo>
                  <a:lnTo>
                    <a:pt x="54637" y="44450"/>
                  </a:lnTo>
                  <a:lnTo>
                    <a:pt x="56314" y="44577"/>
                  </a:lnTo>
                  <a:lnTo>
                    <a:pt x="57152" y="44577"/>
                  </a:lnTo>
                  <a:lnTo>
                    <a:pt x="58447" y="45339"/>
                  </a:lnTo>
                  <a:lnTo>
                    <a:pt x="60022" y="45720"/>
                  </a:lnTo>
                  <a:lnTo>
                    <a:pt x="61584" y="45593"/>
                  </a:lnTo>
                  <a:lnTo>
                    <a:pt x="63011" y="45593"/>
                  </a:lnTo>
                  <a:lnTo>
                    <a:pt x="62791" y="45466"/>
                  </a:lnTo>
                  <a:lnTo>
                    <a:pt x="64565" y="44958"/>
                  </a:lnTo>
                  <a:lnTo>
                    <a:pt x="61711" y="44958"/>
                  </a:lnTo>
                  <a:lnTo>
                    <a:pt x="61292" y="44831"/>
                  </a:lnTo>
                  <a:lnTo>
                    <a:pt x="61038" y="44831"/>
                  </a:lnTo>
                  <a:lnTo>
                    <a:pt x="60276" y="44450"/>
                  </a:lnTo>
                  <a:close/>
                </a:path>
                <a:path w="161290" h="85089">
                  <a:moveTo>
                    <a:pt x="120144" y="41402"/>
                  </a:moveTo>
                  <a:lnTo>
                    <a:pt x="118366" y="42418"/>
                  </a:lnTo>
                  <a:lnTo>
                    <a:pt x="120500" y="42545"/>
                  </a:lnTo>
                  <a:lnTo>
                    <a:pt x="123230" y="43053"/>
                  </a:lnTo>
                  <a:lnTo>
                    <a:pt x="122925" y="44196"/>
                  </a:lnTo>
                  <a:lnTo>
                    <a:pt x="122810" y="44774"/>
                  </a:lnTo>
                  <a:lnTo>
                    <a:pt x="122684" y="45720"/>
                  </a:lnTo>
                  <a:lnTo>
                    <a:pt x="126626" y="45720"/>
                  </a:lnTo>
                  <a:lnTo>
                    <a:pt x="127104" y="45466"/>
                  </a:lnTo>
                  <a:lnTo>
                    <a:pt x="127660" y="45085"/>
                  </a:lnTo>
                  <a:lnTo>
                    <a:pt x="124640" y="45085"/>
                  </a:lnTo>
                  <a:lnTo>
                    <a:pt x="124805" y="43434"/>
                  </a:lnTo>
                  <a:lnTo>
                    <a:pt x="129407" y="43434"/>
                  </a:lnTo>
                  <a:lnTo>
                    <a:pt x="127751" y="43307"/>
                  </a:lnTo>
                  <a:lnTo>
                    <a:pt x="125910" y="42545"/>
                  </a:lnTo>
                  <a:lnTo>
                    <a:pt x="124983" y="42291"/>
                  </a:lnTo>
                  <a:lnTo>
                    <a:pt x="125068" y="41910"/>
                  </a:lnTo>
                  <a:lnTo>
                    <a:pt x="123611" y="41910"/>
                  </a:lnTo>
                  <a:lnTo>
                    <a:pt x="122506" y="41656"/>
                  </a:lnTo>
                  <a:lnTo>
                    <a:pt x="121490" y="41529"/>
                  </a:lnTo>
                  <a:lnTo>
                    <a:pt x="120144" y="41402"/>
                  </a:lnTo>
                  <a:close/>
                </a:path>
                <a:path w="161290" h="85089">
                  <a:moveTo>
                    <a:pt x="152037" y="45339"/>
                  </a:moveTo>
                  <a:lnTo>
                    <a:pt x="148097" y="45339"/>
                  </a:lnTo>
                  <a:lnTo>
                    <a:pt x="148135" y="45466"/>
                  </a:lnTo>
                  <a:lnTo>
                    <a:pt x="152377" y="45466"/>
                  </a:lnTo>
                  <a:lnTo>
                    <a:pt x="152037" y="45339"/>
                  </a:lnTo>
                  <a:close/>
                </a:path>
                <a:path w="161290" h="85089">
                  <a:moveTo>
                    <a:pt x="17672" y="42037"/>
                  </a:moveTo>
                  <a:lnTo>
                    <a:pt x="13997" y="42037"/>
                  </a:lnTo>
                  <a:lnTo>
                    <a:pt x="15115" y="42672"/>
                  </a:lnTo>
                  <a:lnTo>
                    <a:pt x="17414" y="43815"/>
                  </a:lnTo>
                  <a:lnTo>
                    <a:pt x="17083" y="44323"/>
                  </a:lnTo>
                  <a:lnTo>
                    <a:pt x="16788" y="44958"/>
                  </a:lnTo>
                  <a:lnTo>
                    <a:pt x="16664" y="45339"/>
                  </a:lnTo>
                  <a:lnTo>
                    <a:pt x="18718" y="45339"/>
                  </a:lnTo>
                  <a:lnTo>
                    <a:pt x="19128" y="44831"/>
                  </a:lnTo>
                  <a:lnTo>
                    <a:pt x="22572" y="44831"/>
                  </a:lnTo>
                  <a:lnTo>
                    <a:pt x="20881" y="43815"/>
                  </a:lnTo>
                  <a:lnTo>
                    <a:pt x="21833" y="43307"/>
                  </a:lnTo>
                  <a:lnTo>
                    <a:pt x="23256" y="42799"/>
                  </a:lnTo>
                  <a:lnTo>
                    <a:pt x="30291" y="42799"/>
                  </a:lnTo>
                  <a:lnTo>
                    <a:pt x="29847" y="42672"/>
                  </a:lnTo>
                  <a:lnTo>
                    <a:pt x="18836" y="42672"/>
                  </a:lnTo>
                  <a:lnTo>
                    <a:pt x="17672" y="42037"/>
                  </a:lnTo>
                  <a:close/>
                </a:path>
                <a:path w="161290" h="85089">
                  <a:moveTo>
                    <a:pt x="116172" y="41275"/>
                  </a:moveTo>
                  <a:lnTo>
                    <a:pt x="110936" y="41275"/>
                  </a:lnTo>
                  <a:lnTo>
                    <a:pt x="112118" y="41910"/>
                  </a:lnTo>
                  <a:lnTo>
                    <a:pt x="113311" y="42799"/>
                  </a:lnTo>
                  <a:lnTo>
                    <a:pt x="113934" y="43180"/>
                  </a:lnTo>
                  <a:lnTo>
                    <a:pt x="113796" y="43815"/>
                  </a:lnTo>
                  <a:lnTo>
                    <a:pt x="113484" y="44704"/>
                  </a:lnTo>
                  <a:lnTo>
                    <a:pt x="113261" y="45212"/>
                  </a:lnTo>
                  <a:lnTo>
                    <a:pt x="115353" y="45212"/>
                  </a:lnTo>
                  <a:lnTo>
                    <a:pt x="115737" y="44323"/>
                  </a:lnTo>
                  <a:lnTo>
                    <a:pt x="120122" y="44323"/>
                  </a:lnTo>
                  <a:lnTo>
                    <a:pt x="116182" y="42037"/>
                  </a:lnTo>
                  <a:lnTo>
                    <a:pt x="116172" y="41275"/>
                  </a:lnTo>
                  <a:close/>
                </a:path>
                <a:path w="161290" h="85089">
                  <a:moveTo>
                    <a:pt x="129407" y="43434"/>
                  </a:moveTo>
                  <a:lnTo>
                    <a:pt x="124805" y="43434"/>
                  </a:lnTo>
                  <a:lnTo>
                    <a:pt x="125478" y="43561"/>
                  </a:lnTo>
                  <a:lnTo>
                    <a:pt x="126748" y="44069"/>
                  </a:lnTo>
                  <a:lnTo>
                    <a:pt x="126151" y="44450"/>
                  </a:lnTo>
                  <a:lnTo>
                    <a:pt x="125427" y="44831"/>
                  </a:lnTo>
                  <a:lnTo>
                    <a:pt x="124640" y="45085"/>
                  </a:lnTo>
                  <a:lnTo>
                    <a:pt x="127660" y="45085"/>
                  </a:lnTo>
                  <a:lnTo>
                    <a:pt x="128031" y="44831"/>
                  </a:lnTo>
                  <a:lnTo>
                    <a:pt x="130650" y="44831"/>
                  </a:lnTo>
                  <a:lnTo>
                    <a:pt x="128996" y="43942"/>
                  </a:lnTo>
                  <a:lnTo>
                    <a:pt x="129250" y="43688"/>
                  </a:lnTo>
                  <a:lnTo>
                    <a:pt x="129407" y="43434"/>
                  </a:lnTo>
                  <a:close/>
                </a:path>
                <a:path w="161290" h="85089">
                  <a:moveTo>
                    <a:pt x="65360" y="44323"/>
                  </a:moveTo>
                  <a:lnTo>
                    <a:pt x="61940" y="44323"/>
                  </a:lnTo>
                  <a:lnTo>
                    <a:pt x="61711" y="44958"/>
                  </a:lnTo>
                  <a:lnTo>
                    <a:pt x="64565" y="44958"/>
                  </a:lnTo>
                  <a:lnTo>
                    <a:pt x="64988" y="44831"/>
                  </a:lnTo>
                  <a:lnTo>
                    <a:pt x="65360" y="44323"/>
                  </a:lnTo>
                  <a:close/>
                </a:path>
                <a:path w="161290" h="85089">
                  <a:moveTo>
                    <a:pt x="152618" y="36322"/>
                  </a:moveTo>
                  <a:lnTo>
                    <a:pt x="149278" y="36322"/>
                  </a:lnTo>
                  <a:lnTo>
                    <a:pt x="150408" y="36957"/>
                  </a:lnTo>
                  <a:lnTo>
                    <a:pt x="151310" y="37973"/>
                  </a:lnTo>
                  <a:lnTo>
                    <a:pt x="152247" y="41275"/>
                  </a:lnTo>
                  <a:lnTo>
                    <a:pt x="152345" y="42037"/>
                  </a:lnTo>
                  <a:lnTo>
                    <a:pt x="151437" y="43434"/>
                  </a:lnTo>
                  <a:lnTo>
                    <a:pt x="149824" y="44450"/>
                  </a:lnTo>
                  <a:lnTo>
                    <a:pt x="151830" y="44450"/>
                  </a:lnTo>
                  <a:lnTo>
                    <a:pt x="152567" y="43942"/>
                  </a:lnTo>
                  <a:lnTo>
                    <a:pt x="155971" y="38862"/>
                  </a:lnTo>
                  <a:lnTo>
                    <a:pt x="152618" y="36322"/>
                  </a:lnTo>
                  <a:close/>
                </a:path>
                <a:path w="161290" h="85089">
                  <a:moveTo>
                    <a:pt x="29947" y="43942"/>
                  </a:moveTo>
                  <a:lnTo>
                    <a:pt x="29047" y="43942"/>
                  </a:lnTo>
                  <a:lnTo>
                    <a:pt x="29771" y="44069"/>
                  </a:lnTo>
                  <a:lnTo>
                    <a:pt x="29947" y="43942"/>
                  </a:lnTo>
                  <a:close/>
                </a:path>
                <a:path w="161290" h="85089">
                  <a:moveTo>
                    <a:pt x="64340" y="42291"/>
                  </a:moveTo>
                  <a:lnTo>
                    <a:pt x="63350" y="42545"/>
                  </a:lnTo>
                  <a:lnTo>
                    <a:pt x="62613" y="43307"/>
                  </a:lnTo>
                  <a:lnTo>
                    <a:pt x="60225" y="43688"/>
                  </a:lnTo>
                  <a:lnTo>
                    <a:pt x="68523" y="43688"/>
                  </a:lnTo>
                  <a:lnTo>
                    <a:pt x="72227" y="43053"/>
                  </a:lnTo>
                  <a:lnTo>
                    <a:pt x="65801" y="43053"/>
                  </a:lnTo>
                  <a:lnTo>
                    <a:pt x="65712" y="42545"/>
                  </a:lnTo>
                  <a:lnTo>
                    <a:pt x="65394" y="42545"/>
                  </a:lnTo>
                  <a:lnTo>
                    <a:pt x="64340" y="42291"/>
                  </a:lnTo>
                  <a:close/>
                </a:path>
                <a:path w="161290" h="85089">
                  <a:moveTo>
                    <a:pt x="50815" y="38608"/>
                  </a:moveTo>
                  <a:lnTo>
                    <a:pt x="47398" y="38608"/>
                  </a:lnTo>
                  <a:lnTo>
                    <a:pt x="50762" y="40993"/>
                  </a:lnTo>
                  <a:lnTo>
                    <a:pt x="54701" y="41529"/>
                  </a:lnTo>
                  <a:lnTo>
                    <a:pt x="55133" y="42545"/>
                  </a:lnTo>
                  <a:lnTo>
                    <a:pt x="53913" y="43434"/>
                  </a:lnTo>
                  <a:lnTo>
                    <a:pt x="58663" y="43434"/>
                  </a:lnTo>
                  <a:lnTo>
                    <a:pt x="58447" y="43307"/>
                  </a:lnTo>
                  <a:lnTo>
                    <a:pt x="57863" y="42799"/>
                  </a:lnTo>
                  <a:lnTo>
                    <a:pt x="57393" y="42164"/>
                  </a:lnTo>
                  <a:lnTo>
                    <a:pt x="57787" y="41910"/>
                  </a:lnTo>
                  <a:lnTo>
                    <a:pt x="63818" y="41910"/>
                  </a:lnTo>
                  <a:lnTo>
                    <a:pt x="68607" y="41148"/>
                  </a:lnTo>
                  <a:lnTo>
                    <a:pt x="72002" y="40386"/>
                  </a:lnTo>
                  <a:lnTo>
                    <a:pt x="64340" y="40386"/>
                  </a:lnTo>
                  <a:lnTo>
                    <a:pt x="59578" y="40132"/>
                  </a:lnTo>
                  <a:lnTo>
                    <a:pt x="58244" y="40132"/>
                  </a:lnTo>
                  <a:lnTo>
                    <a:pt x="57038" y="40005"/>
                  </a:lnTo>
                  <a:lnTo>
                    <a:pt x="56403" y="40005"/>
                  </a:lnTo>
                  <a:lnTo>
                    <a:pt x="56330" y="39624"/>
                  </a:lnTo>
                  <a:lnTo>
                    <a:pt x="54218" y="39624"/>
                  </a:lnTo>
                  <a:lnTo>
                    <a:pt x="52669" y="39370"/>
                  </a:lnTo>
                  <a:lnTo>
                    <a:pt x="51196" y="38862"/>
                  </a:lnTo>
                  <a:lnTo>
                    <a:pt x="50815" y="38608"/>
                  </a:lnTo>
                  <a:close/>
                </a:path>
                <a:path w="161290" h="85089">
                  <a:moveTo>
                    <a:pt x="130842" y="37846"/>
                  </a:moveTo>
                  <a:lnTo>
                    <a:pt x="128729" y="37846"/>
                  </a:lnTo>
                  <a:lnTo>
                    <a:pt x="128697" y="40132"/>
                  </a:lnTo>
                  <a:lnTo>
                    <a:pt x="128799" y="41275"/>
                  </a:lnTo>
                  <a:lnTo>
                    <a:pt x="128685" y="41783"/>
                  </a:lnTo>
                  <a:lnTo>
                    <a:pt x="128507" y="42291"/>
                  </a:lnTo>
                  <a:lnTo>
                    <a:pt x="128158" y="42926"/>
                  </a:lnTo>
                  <a:lnTo>
                    <a:pt x="127751" y="43307"/>
                  </a:lnTo>
                  <a:lnTo>
                    <a:pt x="129486" y="43307"/>
                  </a:lnTo>
                  <a:lnTo>
                    <a:pt x="129644" y="43053"/>
                  </a:lnTo>
                  <a:lnTo>
                    <a:pt x="131669" y="43053"/>
                  </a:lnTo>
                  <a:lnTo>
                    <a:pt x="130817" y="40993"/>
                  </a:lnTo>
                  <a:lnTo>
                    <a:pt x="130918" y="40005"/>
                  </a:lnTo>
                  <a:lnTo>
                    <a:pt x="130842" y="37846"/>
                  </a:lnTo>
                  <a:close/>
                </a:path>
                <a:path w="161290" h="85089">
                  <a:moveTo>
                    <a:pt x="79701" y="42799"/>
                  </a:moveTo>
                  <a:lnTo>
                    <a:pt x="76304" y="42799"/>
                  </a:lnTo>
                  <a:lnTo>
                    <a:pt x="79047" y="42926"/>
                  </a:lnTo>
                  <a:lnTo>
                    <a:pt x="79701" y="42799"/>
                  </a:lnTo>
                  <a:close/>
                </a:path>
                <a:path w="161290" h="85089">
                  <a:moveTo>
                    <a:pt x="21097" y="41402"/>
                  </a:moveTo>
                  <a:lnTo>
                    <a:pt x="18836" y="42672"/>
                  </a:lnTo>
                  <a:lnTo>
                    <a:pt x="29847" y="42672"/>
                  </a:lnTo>
                  <a:lnTo>
                    <a:pt x="29199" y="42418"/>
                  </a:lnTo>
                  <a:lnTo>
                    <a:pt x="29222" y="42037"/>
                  </a:lnTo>
                  <a:lnTo>
                    <a:pt x="27243" y="42037"/>
                  </a:lnTo>
                  <a:lnTo>
                    <a:pt x="24526" y="41529"/>
                  </a:lnTo>
                  <a:lnTo>
                    <a:pt x="21097" y="41402"/>
                  </a:lnTo>
                  <a:close/>
                </a:path>
                <a:path w="161290" h="85089">
                  <a:moveTo>
                    <a:pt x="94388" y="42291"/>
                  </a:moveTo>
                  <a:lnTo>
                    <a:pt x="88470" y="42291"/>
                  </a:lnTo>
                  <a:lnTo>
                    <a:pt x="91848" y="42545"/>
                  </a:lnTo>
                  <a:lnTo>
                    <a:pt x="92001" y="42545"/>
                  </a:lnTo>
                  <a:lnTo>
                    <a:pt x="92166" y="42418"/>
                  </a:lnTo>
                  <a:lnTo>
                    <a:pt x="94350" y="42418"/>
                  </a:lnTo>
                  <a:close/>
                </a:path>
                <a:path w="161290" h="85089">
                  <a:moveTo>
                    <a:pt x="23353" y="32004"/>
                  </a:moveTo>
                  <a:lnTo>
                    <a:pt x="17820" y="32004"/>
                  </a:lnTo>
                  <a:lnTo>
                    <a:pt x="19535" y="32385"/>
                  </a:lnTo>
                  <a:lnTo>
                    <a:pt x="22913" y="33655"/>
                  </a:lnTo>
                  <a:lnTo>
                    <a:pt x="21706" y="33655"/>
                  </a:lnTo>
                  <a:lnTo>
                    <a:pt x="26888" y="37592"/>
                  </a:lnTo>
                  <a:lnTo>
                    <a:pt x="27243" y="42037"/>
                  </a:lnTo>
                  <a:lnTo>
                    <a:pt x="29222" y="42037"/>
                  </a:lnTo>
                  <a:lnTo>
                    <a:pt x="29099" y="39116"/>
                  </a:lnTo>
                  <a:lnTo>
                    <a:pt x="29021" y="38608"/>
                  </a:lnTo>
                  <a:lnTo>
                    <a:pt x="26723" y="36322"/>
                  </a:lnTo>
                  <a:lnTo>
                    <a:pt x="26304" y="36068"/>
                  </a:lnTo>
                  <a:lnTo>
                    <a:pt x="32323" y="36068"/>
                  </a:lnTo>
                  <a:lnTo>
                    <a:pt x="30442" y="35529"/>
                  </a:lnTo>
                  <a:lnTo>
                    <a:pt x="27243" y="34036"/>
                  </a:lnTo>
                  <a:lnTo>
                    <a:pt x="23916" y="32258"/>
                  </a:lnTo>
                  <a:lnTo>
                    <a:pt x="23353" y="32004"/>
                  </a:lnTo>
                  <a:close/>
                </a:path>
                <a:path w="161290" h="85089">
                  <a:moveTo>
                    <a:pt x="63818" y="41910"/>
                  </a:moveTo>
                  <a:lnTo>
                    <a:pt x="57787" y="41910"/>
                  </a:lnTo>
                  <a:lnTo>
                    <a:pt x="63019" y="42037"/>
                  </a:lnTo>
                  <a:lnTo>
                    <a:pt x="63818" y="41910"/>
                  </a:lnTo>
                  <a:close/>
                </a:path>
                <a:path w="161290" h="85089">
                  <a:moveTo>
                    <a:pt x="8930" y="35179"/>
                  </a:moveTo>
                  <a:lnTo>
                    <a:pt x="6695" y="35179"/>
                  </a:lnTo>
                  <a:lnTo>
                    <a:pt x="8066" y="37719"/>
                  </a:lnTo>
                  <a:lnTo>
                    <a:pt x="10086" y="39497"/>
                  </a:lnTo>
                  <a:lnTo>
                    <a:pt x="12330" y="40993"/>
                  </a:lnTo>
                  <a:lnTo>
                    <a:pt x="12328" y="41148"/>
                  </a:lnTo>
                  <a:lnTo>
                    <a:pt x="12067" y="41910"/>
                  </a:lnTo>
                  <a:lnTo>
                    <a:pt x="17439" y="41910"/>
                  </a:lnTo>
                  <a:lnTo>
                    <a:pt x="14645" y="40386"/>
                  </a:lnTo>
                  <a:lnTo>
                    <a:pt x="15080" y="39370"/>
                  </a:lnTo>
                  <a:lnTo>
                    <a:pt x="13108" y="39370"/>
                  </a:lnTo>
                  <a:lnTo>
                    <a:pt x="12664" y="38989"/>
                  </a:lnTo>
                  <a:lnTo>
                    <a:pt x="10441" y="37338"/>
                  </a:lnTo>
                  <a:lnTo>
                    <a:pt x="8930" y="35179"/>
                  </a:lnTo>
                  <a:close/>
                </a:path>
                <a:path w="161290" h="85089">
                  <a:moveTo>
                    <a:pt x="129208" y="33655"/>
                  </a:moveTo>
                  <a:lnTo>
                    <a:pt x="127078" y="33655"/>
                  </a:lnTo>
                  <a:lnTo>
                    <a:pt x="127624" y="34417"/>
                  </a:lnTo>
                  <a:lnTo>
                    <a:pt x="128129" y="35433"/>
                  </a:lnTo>
                  <a:lnTo>
                    <a:pt x="128412" y="36195"/>
                  </a:lnTo>
                  <a:lnTo>
                    <a:pt x="126138" y="37465"/>
                  </a:lnTo>
                  <a:lnTo>
                    <a:pt x="124564" y="39497"/>
                  </a:lnTo>
                  <a:lnTo>
                    <a:pt x="123611" y="41910"/>
                  </a:lnTo>
                  <a:lnTo>
                    <a:pt x="125068" y="41910"/>
                  </a:lnTo>
                  <a:lnTo>
                    <a:pt x="125411" y="40386"/>
                  </a:lnTo>
                  <a:lnTo>
                    <a:pt x="125529" y="40132"/>
                  </a:lnTo>
                  <a:lnTo>
                    <a:pt x="126418" y="38862"/>
                  </a:lnTo>
                  <a:lnTo>
                    <a:pt x="128729" y="37846"/>
                  </a:lnTo>
                  <a:lnTo>
                    <a:pt x="130842" y="37846"/>
                  </a:lnTo>
                  <a:lnTo>
                    <a:pt x="130672" y="37211"/>
                  </a:lnTo>
                  <a:lnTo>
                    <a:pt x="136019" y="35814"/>
                  </a:lnTo>
                  <a:lnTo>
                    <a:pt x="137983" y="35814"/>
                  </a:lnTo>
                  <a:lnTo>
                    <a:pt x="136607" y="35179"/>
                  </a:lnTo>
                  <a:lnTo>
                    <a:pt x="131434" y="35179"/>
                  </a:lnTo>
                  <a:lnTo>
                    <a:pt x="131663" y="34798"/>
                  </a:lnTo>
                  <a:lnTo>
                    <a:pt x="129809" y="34798"/>
                  </a:lnTo>
                  <a:lnTo>
                    <a:pt x="129208" y="33655"/>
                  </a:lnTo>
                  <a:close/>
                </a:path>
                <a:path w="161290" h="85089">
                  <a:moveTo>
                    <a:pt x="146712" y="32639"/>
                  </a:moveTo>
                  <a:lnTo>
                    <a:pt x="139829" y="32639"/>
                  </a:lnTo>
                  <a:lnTo>
                    <a:pt x="142267" y="33147"/>
                  </a:lnTo>
                  <a:lnTo>
                    <a:pt x="143220" y="33528"/>
                  </a:lnTo>
                  <a:lnTo>
                    <a:pt x="144033" y="33909"/>
                  </a:lnTo>
                  <a:lnTo>
                    <a:pt x="143601" y="33909"/>
                  </a:lnTo>
                  <a:lnTo>
                    <a:pt x="141772" y="34798"/>
                  </a:lnTo>
                  <a:lnTo>
                    <a:pt x="144350" y="34925"/>
                  </a:lnTo>
                  <a:lnTo>
                    <a:pt x="144775" y="36957"/>
                  </a:lnTo>
                  <a:lnTo>
                    <a:pt x="144889" y="37846"/>
                  </a:lnTo>
                  <a:lnTo>
                    <a:pt x="143880" y="40640"/>
                  </a:lnTo>
                  <a:lnTo>
                    <a:pt x="140731" y="41783"/>
                  </a:lnTo>
                  <a:lnTo>
                    <a:pt x="142457" y="41783"/>
                  </a:lnTo>
                  <a:lnTo>
                    <a:pt x="144972" y="40894"/>
                  </a:lnTo>
                  <a:lnTo>
                    <a:pt x="146419" y="38174"/>
                  </a:lnTo>
                  <a:lnTo>
                    <a:pt x="146344" y="35433"/>
                  </a:lnTo>
                  <a:lnTo>
                    <a:pt x="150266" y="35433"/>
                  </a:lnTo>
                  <a:lnTo>
                    <a:pt x="148922" y="34925"/>
                  </a:lnTo>
                  <a:lnTo>
                    <a:pt x="148401" y="33655"/>
                  </a:lnTo>
                  <a:lnTo>
                    <a:pt x="147411" y="32893"/>
                  </a:lnTo>
                  <a:lnTo>
                    <a:pt x="146712" y="32639"/>
                  </a:lnTo>
                  <a:close/>
                </a:path>
                <a:path w="161290" h="85089">
                  <a:moveTo>
                    <a:pt x="79798" y="25400"/>
                  </a:moveTo>
                  <a:lnTo>
                    <a:pt x="77421" y="25400"/>
                  </a:lnTo>
                  <a:lnTo>
                    <a:pt x="81053" y="28067"/>
                  </a:lnTo>
                  <a:lnTo>
                    <a:pt x="82057" y="29718"/>
                  </a:lnTo>
                  <a:lnTo>
                    <a:pt x="81628" y="30099"/>
                  </a:lnTo>
                  <a:lnTo>
                    <a:pt x="81554" y="30353"/>
                  </a:lnTo>
                  <a:lnTo>
                    <a:pt x="82654" y="32131"/>
                  </a:lnTo>
                  <a:lnTo>
                    <a:pt x="84038" y="33401"/>
                  </a:lnTo>
                  <a:lnTo>
                    <a:pt x="85219" y="33655"/>
                  </a:lnTo>
                  <a:lnTo>
                    <a:pt x="87213" y="34163"/>
                  </a:lnTo>
                  <a:lnTo>
                    <a:pt x="88965" y="34290"/>
                  </a:lnTo>
                  <a:lnTo>
                    <a:pt x="89664" y="35814"/>
                  </a:lnTo>
                  <a:lnTo>
                    <a:pt x="90743" y="36957"/>
                  </a:lnTo>
                  <a:lnTo>
                    <a:pt x="92026" y="37719"/>
                  </a:lnTo>
                  <a:lnTo>
                    <a:pt x="89029" y="37846"/>
                  </a:lnTo>
                  <a:lnTo>
                    <a:pt x="85130" y="38735"/>
                  </a:lnTo>
                  <a:lnTo>
                    <a:pt x="84089" y="41021"/>
                  </a:lnTo>
                  <a:lnTo>
                    <a:pt x="80876" y="41275"/>
                  </a:lnTo>
                  <a:lnTo>
                    <a:pt x="78958" y="41529"/>
                  </a:lnTo>
                  <a:lnTo>
                    <a:pt x="78234" y="41656"/>
                  </a:lnTo>
                  <a:lnTo>
                    <a:pt x="94579" y="41656"/>
                  </a:lnTo>
                  <a:lnTo>
                    <a:pt x="94693" y="41275"/>
                  </a:lnTo>
                  <a:lnTo>
                    <a:pt x="94766" y="41148"/>
                  </a:lnTo>
                  <a:lnTo>
                    <a:pt x="92839" y="41148"/>
                  </a:lnTo>
                  <a:lnTo>
                    <a:pt x="92572" y="41021"/>
                  </a:lnTo>
                  <a:lnTo>
                    <a:pt x="90604" y="40894"/>
                  </a:lnTo>
                  <a:lnTo>
                    <a:pt x="86667" y="40894"/>
                  </a:lnTo>
                  <a:lnTo>
                    <a:pt x="88064" y="39370"/>
                  </a:lnTo>
                  <a:lnTo>
                    <a:pt x="91175" y="38481"/>
                  </a:lnTo>
                  <a:lnTo>
                    <a:pt x="97532" y="38481"/>
                  </a:lnTo>
                  <a:lnTo>
                    <a:pt x="96954" y="38227"/>
                  </a:lnTo>
                  <a:lnTo>
                    <a:pt x="97411" y="37719"/>
                  </a:lnTo>
                  <a:lnTo>
                    <a:pt x="96116" y="37719"/>
                  </a:lnTo>
                  <a:lnTo>
                    <a:pt x="95557" y="37338"/>
                  </a:lnTo>
                  <a:lnTo>
                    <a:pt x="95049" y="36957"/>
                  </a:lnTo>
                  <a:lnTo>
                    <a:pt x="94604" y="36449"/>
                  </a:lnTo>
                  <a:lnTo>
                    <a:pt x="94499" y="36068"/>
                  </a:lnTo>
                  <a:lnTo>
                    <a:pt x="94515" y="34798"/>
                  </a:lnTo>
                  <a:lnTo>
                    <a:pt x="91505" y="34798"/>
                  </a:lnTo>
                  <a:lnTo>
                    <a:pt x="91279" y="34571"/>
                  </a:lnTo>
                  <a:lnTo>
                    <a:pt x="91150" y="34290"/>
                  </a:lnTo>
                  <a:lnTo>
                    <a:pt x="99659" y="34290"/>
                  </a:lnTo>
                  <a:lnTo>
                    <a:pt x="98008" y="34163"/>
                  </a:lnTo>
                  <a:lnTo>
                    <a:pt x="95912" y="33401"/>
                  </a:lnTo>
                  <a:lnTo>
                    <a:pt x="94807" y="33274"/>
                  </a:lnTo>
                  <a:lnTo>
                    <a:pt x="94873" y="33020"/>
                  </a:lnTo>
                  <a:lnTo>
                    <a:pt x="92382" y="33020"/>
                  </a:lnTo>
                  <a:lnTo>
                    <a:pt x="90464" y="32893"/>
                  </a:lnTo>
                  <a:lnTo>
                    <a:pt x="90373" y="32639"/>
                  </a:lnTo>
                  <a:lnTo>
                    <a:pt x="88407" y="32639"/>
                  </a:lnTo>
                  <a:lnTo>
                    <a:pt x="82615" y="31369"/>
                  </a:lnTo>
                  <a:lnTo>
                    <a:pt x="83293" y="30480"/>
                  </a:lnTo>
                  <a:lnTo>
                    <a:pt x="83225" y="28956"/>
                  </a:lnTo>
                  <a:lnTo>
                    <a:pt x="86324" y="28956"/>
                  </a:lnTo>
                  <a:lnTo>
                    <a:pt x="84368" y="28067"/>
                  </a:lnTo>
                  <a:lnTo>
                    <a:pt x="83694" y="26670"/>
                  </a:lnTo>
                  <a:lnTo>
                    <a:pt x="81536" y="26670"/>
                  </a:lnTo>
                  <a:lnTo>
                    <a:pt x="79798" y="25400"/>
                  </a:lnTo>
                  <a:close/>
                </a:path>
                <a:path w="161290" h="85089">
                  <a:moveTo>
                    <a:pt x="104332" y="40386"/>
                  </a:moveTo>
                  <a:lnTo>
                    <a:pt x="95201" y="40386"/>
                  </a:lnTo>
                  <a:lnTo>
                    <a:pt x="96738" y="41275"/>
                  </a:lnTo>
                  <a:lnTo>
                    <a:pt x="98719" y="41275"/>
                  </a:lnTo>
                  <a:lnTo>
                    <a:pt x="100561" y="40513"/>
                  </a:lnTo>
                  <a:lnTo>
                    <a:pt x="104002" y="40513"/>
                  </a:lnTo>
                  <a:lnTo>
                    <a:pt x="104332" y="40386"/>
                  </a:lnTo>
                  <a:close/>
                </a:path>
                <a:path w="161290" h="85089">
                  <a:moveTo>
                    <a:pt x="97532" y="38481"/>
                  </a:moveTo>
                  <a:lnTo>
                    <a:pt x="91175" y="38481"/>
                  </a:lnTo>
                  <a:lnTo>
                    <a:pt x="93410" y="38862"/>
                  </a:lnTo>
                  <a:lnTo>
                    <a:pt x="93969" y="39497"/>
                  </a:lnTo>
                  <a:lnTo>
                    <a:pt x="93985" y="39751"/>
                  </a:lnTo>
                  <a:lnTo>
                    <a:pt x="93258" y="40640"/>
                  </a:lnTo>
                  <a:lnTo>
                    <a:pt x="92941" y="41148"/>
                  </a:lnTo>
                  <a:lnTo>
                    <a:pt x="94766" y="41148"/>
                  </a:lnTo>
                  <a:lnTo>
                    <a:pt x="95201" y="40386"/>
                  </a:lnTo>
                  <a:lnTo>
                    <a:pt x="104332" y="40386"/>
                  </a:lnTo>
                  <a:lnTo>
                    <a:pt x="104663" y="40259"/>
                  </a:lnTo>
                  <a:lnTo>
                    <a:pt x="105691" y="39497"/>
                  </a:lnTo>
                  <a:lnTo>
                    <a:pt x="103050" y="39497"/>
                  </a:lnTo>
                  <a:lnTo>
                    <a:pt x="100675" y="39370"/>
                  </a:lnTo>
                  <a:lnTo>
                    <a:pt x="99379" y="39116"/>
                  </a:lnTo>
                  <a:lnTo>
                    <a:pt x="98109" y="38735"/>
                  </a:lnTo>
                  <a:lnTo>
                    <a:pt x="97532" y="38481"/>
                  </a:lnTo>
                  <a:close/>
                </a:path>
                <a:path w="161290" h="85089">
                  <a:moveTo>
                    <a:pt x="47398" y="38608"/>
                  </a:moveTo>
                  <a:lnTo>
                    <a:pt x="46696" y="39116"/>
                  </a:lnTo>
                  <a:lnTo>
                    <a:pt x="47284" y="39751"/>
                  </a:lnTo>
                  <a:lnTo>
                    <a:pt x="50762" y="40993"/>
                  </a:lnTo>
                  <a:lnTo>
                    <a:pt x="47398" y="38608"/>
                  </a:lnTo>
                  <a:close/>
                </a:path>
                <a:path w="161290" h="85089">
                  <a:moveTo>
                    <a:pt x="116153" y="39624"/>
                  </a:moveTo>
                  <a:lnTo>
                    <a:pt x="112880" y="39624"/>
                  </a:lnTo>
                  <a:lnTo>
                    <a:pt x="113540" y="39878"/>
                  </a:lnTo>
                  <a:lnTo>
                    <a:pt x="114099" y="40894"/>
                  </a:lnTo>
                  <a:lnTo>
                    <a:pt x="116168" y="40894"/>
                  </a:lnTo>
                  <a:lnTo>
                    <a:pt x="116153" y="39624"/>
                  </a:lnTo>
                  <a:close/>
                </a:path>
                <a:path w="161290" h="85089">
                  <a:moveTo>
                    <a:pt x="66575" y="25019"/>
                  </a:moveTo>
                  <a:lnTo>
                    <a:pt x="65369" y="25019"/>
                  </a:lnTo>
                  <a:lnTo>
                    <a:pt x="65013" y="25527"/>
                  </a:lnTo>
                  <a:lnTo>
                    <a:pt x="64670" y="25908"/>
                  </a:lnTo>
                  <a:lnTo>
                    <a:pt x="61802" y="31142"/>
                  </a:lnTo>
                  <a:lnTo>
                    <a:pt x="61685" y="31623"/>
                  </a:lnTo>
                  <a:lnTo>
                    <a:pt x="65153" y="34417"/>
                  </a:lnTo>
                  <a:lnTo>
                    <a:pt x="64847" y="34571"/>
                  </a:lnTo>
                  <a:lnTo>
                    <a:pt x="67071" y="36195"/>
                  </a:lnTo>
                  <a:lnTo>
                    <a:pt x="72100" y="39116"/>
                  </a:lnTo>
                  <a:lnTo>
                    <a:pt x="68239" y="39878"/>
                  </a:lnTo>
                  <a:lnTo>
                    <a:pt x="64340" y="40386"/>
                  </a:lnTo>
                  <a:lnTo>
                    <a:pt x="72002" y="40386"/>
                  </a:lnTo>
                  <a:lnTo>
                    <a:pt x="73700" y="40005"/>
                  </a:lnTo>
                  <a:lnTo>
                    <a:pt x="77091" y="40005"/>
                  </a:lnTo>
                  <a:lnTo>
                    <a:pt x="76177" y="39497"/>
                  </a:lnTo>
                  <a:lnTo>
                    <a:pt x="79939" y="39497"/>
                  </a:lnTo>
                  <a:lnTo>
                    <a:pt x="82755" y="38354"/>
                  </a:lnTo>
                  <a:lnTo>
                    <a:pt x="84622" y="37465"/>
                  </a:lnTo>
                  <a:lnTo>
                    <a:pt x="74208" y="37465"/>
                  </a:lnTo>
                  <a:lnTo>
                    <a:pt x="72417" y="36576"/>
                  </a:lnTo>
                  <a:lnTo>
                    <a:pt x="72294" y="36068"/>
                  </a:lnTo>
                  <a:lnTo>
                    <a:pt x="70487" y="36068"/>
                  </a:lnTo>
                  <a:lnTo>
                    <a:pt x="69433" y="35306"/>
                  </a:lnTo>
                  <a:lnTo>
                    <a:pt x="68455" y="34544"/>
                  </a:lnTo>
                  <a:lnTo>
                    <a:pt x="65953" y="31877"/>
                  </a:lnTo>
                  <a:lnTo>
                    <a:pt x="65153" y="30099"/>
                  </a:lnTo>
                  <a:lnTo>
                    <a:pt x="65241" y="29210"/>
                  </a:lnTo>
                  <a:lnTo>
                    <a:pt x="66575" y="25019"/>
                  </a:lnTo>
                  <a:close/>
                </a:path>
                <a:path w="161290" h="85089">
                  <a:moveTo>
                    <a:pt x="59451" y="40005"/>
                  </a:moveTo>
                  <a:lnTo>
                    <a:pt x="58752" y="40005"/>
                  </a:lnTo>
                  <a:lnTo>
                    <a:pt x="58244" y="40132"/>
                  </a:lnTo>
                  <a:lnTo>
                    <a:pt x="59578" y="40132"/>
                  </a:lnTo>
                  <a:lnTo>
                    <a:pt x="59451" y="40005"/>
                  </a:lnTo>
                  <a:close/>
                </a:path>
                <a:path w="161290" h="85089">
                  <a:moveTo>
                    <a:pt x="20765" y="35529"/>
                  </a:moveTo>
                  <a:lnTo>
                    <a:pt x="20474" y="35560"/>
                  </a:lnTo>
                  <a:lnTo>
                    <a:pt x="18112" y="37211"/>
                  </a:lnTo>
                  <a:lnTo>
                    <a:pt x="16741" y="39878"/>
                  </a:lnTo>
                  <a:lnTo>
                    <a:pt x="18646" y="39751"/>
                  </a:lnTo>
                  <a:lnTo>
                    <a:pt x="20765" y="35529"/>
                  </a:lnTo>
                  <a:close/>
                </a:path>
                <a:path w="161290" h="85089">
                  <a:moveTo>
                    <a:pt x="79939" y="39497"/>
                  </a:moveTo>
                  <a:lnTo>
                    <a:pt x="76177" y="39497"/>
                  </a:lnTo>
                  <a:lnTo>
                    <a:pt x="79313" y="39751"/>
                  </a:lnTo>
                  <a:lnTo>
                    <a:pt x="79939" y="39497"/>
                  </a:lnTo>
                  <a:close/>
                </a:path>
                <a:path w="161290" h="85089">
                  <a:moveTo>
                    <a:pt x="17414" y="11176"/>
                  </a:moveTo>
                  <a:lnTo>
                    <a:pt x="15686" y="11176"/>
                  </a:lnTo>
                  <a:lnTo>
                    <a:pt x="10911" y="13081"/>
                  </a:lnTo>
                  <a:lnTo>
                    <a:pt x="10561" y="14224"/>
                  </a:lnTo>
                  <a:lnTo>
                    <a:pt x="10451" y="15494"/>
                  </a:lnTo>
                  <a:lnTo>
                    <a:pt x="10822" y="17018"/>
                  </a:lnTo>
                  <a:lnTo>
                    <a:pt x="6631" y="20320"/>
                  </a:lnTo>
                  <a:lnTo>
                    <a:pt x="4383" y="25146"/>
                  </a:lnTo>
                  <a:lnTo>
                    <a:pt x="4300" y="26035"/>
                  </a:lnTo>
                  <a:lnTo>
                    <a:pt x="5010" y="29845"/>
                  </a:lnTo>
                  <a:lnTo>
                    <a:pt x="5120" y="31369"/>
                  </a:lnTo>
                  <a:lnTo>
                    <a:pt x="5034" y="31541"/>
                  </a:lnTo>
                  <a:lnTo>
                    <a:pt x="4828" y="32258"/>
                  </a:lnTo>
                  <a:lnTo>
                    <a:pt x="4701" y="32893"/>
                  </a:lnTo>
                  <a:lnTo>
                    <a:pt x="3025" y="34544"/>
                  </a:lnTo>
                  <a:lnTo>
                    <a:pt x="1628" y="36449"/>
                  </a:lnTo>
                  <a:lnTo>
                    <a:pt x="142" y="39624"/>
                  </a:lnTo>
                  <a:lnTo>
                    <a:pt x="2148" y="39497"/>
                  </a:lnTo>
                  <a:lnTo>
                    <a:pt x="3075" y="37465"/>
                  </a:lnTo>
                  <a:lnTo>
                    <a:pt x="3787" y="36322"/>
                  </a:lnTo>
                  <a:lnTo>
                    <a:pt x="4587" y="35433"/>
                  </a:lnTo>
                  <a:lnTo>
                    <a:pt x="6730" y="35433"/>
                  </a:lnTo>
                  <a:lnTo>
                    <a:pt x="6695" y="35179"/>
                  </a:lnTo>
                  <a:lnTo>
                    <a:pt x="8930" y="35179"/>
                  </a:lnTo>
                  <a:lnTo>
                    <a:pt x="8066" y="32766"/>
                  </a:lnTo>
                  <a:lnTo>
                    <a:pt x="9362" y="32131"/>
                  </a:lnTo>
                  <a:lnTo>
                    <a:pt x="10772" y="31750"/>
                  </a:lnTo>
                  <a:lnTo>
                    <a:pt x="12232" y="31623"/>
                  </a:lnTo>
                  <a:lnTo>
                    <a:pt x="22507" y="31623"/>
                  </a:lnTo>
                  <a:lnTo>
                    <a:pt x="20817" y="30861"/>
                  </a:lnTo>
                  <a:lnTo>
                    <a:pt x="7508" y="30861"/>
                  </a:lnTo>
                  <a:lnTo>
                    <a:pt x="7609" y="29972"/>
                  </a:lnTo>
                  <a:lnTo>
                    <a:pt x="7990" y="29210"/>
                  </a:lnTo>
                  <a:lnTo>
                    <a:pt x="8867" y="28321"/>
                  </a:lnTo>
                  <a:lnTo>
                    <a:pt x="7241" y="28321"/>
                  </a:lnTo>
                  <a:lnTo>
                    <a:pt x="7336" y="24384"/>
                  </a:lnTo>
                  <a:lnTo>
                    <a:pt x="8549" y="21209"/>
                  </a:lnTo>
                  <a:lnTo>
                    <a:pt x="11368" y="18669"/>
                  </a:lnTo>
                  <a:lnTo>
                    <a:pt x="13299" y="18669"/>
                  </a:lnTo>
                  <a:lnTo>
                    <a:pt x="13172" y="18415"/>
                  </a:lnTo>
                  <a:lnTo>
                    <a:pt x="12943" y="17399"/>
                  </a:lnTo>
                  <a:lnTo>
                    <a:pt x="13769" y="16891"/>
                  </a:lnTo>
                  <a:lnTo>
                    <a:pt x="15458" y="16002"/>
                  </a:lnTo>
                  <a:lnTo>
                    <a:pt x="15215" y="15748"/>
                  </a:lnTo>
                  <a:lnTo>
                    <a:pt x="12791" y="15748"/>
                  </a:lnTo>
                  <a:lnTo>
                    <a:pt x="12901" y="14986"/>
                  </a:lnTo>
                  <a:lnTo>
                    <a:pt x="13016" y="14687"/>
                  </a:lnTo>
                  <a:lnTo>
                    <a:pt x="14010" y="12573"/>
                  </a:lnTo>
                  <a:lnTo>
                    <a:pt x="26270" y="12573"/>
                  </a:lnTo>
                  <a:lnTo>
                    <a:pt x="25941" y="12319"/>
                  </a:lnTo>
                  <a:lnTo>
                    <a:pt x="20398" y="12319"/>
                  </a:lnTo>
                  <a:lnTo>
                    <a:pt x="19928" y="12065"/>
                  </a:lnTo>
                  <a:lnTo>
                    <a:pt x="20172" y="11811"/>
                  </a:lnTo>
                  <a:lnTo>
                    <a:pt x="19039" y="11811"/>
                  </a:lnTo>
                  <a:lnTo>
                    <a:pt x="17414" y="11176"/>
                  </a:lnTo>
                  <a:close/>
                </a:path>
                <a:path w="161290" h="85089">
                  <a:moveTo>
                    <a:pt x="57745" y="32029"/>
                  </a:moveTo>
                  <a:lnTo>
                    <a:pt x="53634" y="33909"/>
                  </a:lnTo>
                  <a:lnTo>
                    <a:pt x="54218" y="39624"/>
                  </a:lnTo>
                  <a:lnTo>
                    <a:pt x="56330" y="39624"/>
                  </a:lnTo>
                  <a:lnTo>
                    <a:pt x="55728" y="36449"/>
                  </a:lnTo>
                  <a:lnTo>
                    <a:pt x="55825" y="36068"/>
                  </a:lnTo>
                  <a:lnTo>
                    <a:pt x="57745" y="32029"/>
                  </a:lnTo>
                  <a:close/>
                </a:path>
                <a:path w="161290" h="85089">
                  <a:moveTo>
                    <a:pt x="106036" y="34163"/>
                  </a:moveTo>
                  <a:lnTo>
                    <a:pt x="103278" y="34163"/>
                  </a:lnTo>
                  <a:lnTo>
                    <a:pt x="104421" y="35306"/>
                  </a:lnTo>
                  <a:lnTo>
                    <a:pt x="104708" y="36703"/>
                  </a:lnTo>
                  <a:lnTo>
                    <a:pt x="104834" y="37846"/>
                  </a:lnTo>
                  <a:lnTo>
                    <a:pt x="103761" y="39497"/>
                  </a:lnTo>
                  <a:lnTo>
                    <a:pt x="105691" y="39497"/>
                  </a:lnTo>
                  <a:lnTo>
                    <a:pt x="106108" y="39182"/>
                  </a:lnTo>
                  <a:lnTo>
                    <a:pt x="105679" y="38989"/>
                  </a:lnTo>
                  <a:lnTo>
                    <a:pt x="106703" y="38227"/>
                  </a:lnTo>
                  <a:lnTo>
                    <a:pt x="106829" y="37592"/>
                  </a:lnTo>
                  <a:lnTo>
                    <a:pt x="106950" y="36322"/>
                  </a:lnTo>
                  <a:lnTo>
                    <a:pt x="106849" y="35814"/>
                  </a:lnTo>
                  <a:lnTo>
                    <a:pt x="106036" y="34163"/>
                  </a:lnTo>
                  <a:close/>
                </a:path>
                <a:path w="161290" h="85089">
                  <a:moveTo>
                    <a:pt x="16537" y="34163"/>
                  </a:moveTo>
                  <a:lnTo>
                    <a:pt x="13934" y="37624"/>
                  </a:lnTo>
                  <a:lnTo>
                    <a:pt x="13108" y="39370"/>
                  </a:lnTo>
                  <a:lnTo>
                    <a:pt x="15080" y="39370"/>
                  </a:lnTo>
                  <a:lnTo>
                    <a:pt x="15407" y="38608"/>
                  </a:lnTo>
                  <a:lnTo>
                    <a:pt x="16436" y="37084"/>
                  </a:lnTo>
                  <a:lnTo>
                    <a:pt x="18442" y="34671"/>
                  </a:lnTo>
                  <a:lnTo>
                    <a:pt x="16537" y="34163"/>
                  </a:lnTo>
                  <a:close/>
                </a:path>
                <a:path w="161290" h="85089">
                  <a:moveTo>
                    <a:pt x="40192" y="39243"/>
                  </a:moveTo>
                  <a:lnTo>
                    <a:pt x="36870" y="39243"/>
                  </a:lnTo>
                  <a:lnTo>
                    <a:pt x="39677" y="39370"/>
                  </a:lnTo>
                  <a:lnTo>
                    <a:pt x="40192" y="39243"/>
                  </a:lnTo>
                  <a:close/>
                </a:path>
                <a:path w="161290" h="85089">
                  <a:moveTo>
                    <a:pt x="101533" y="36703"/>
                  </a:moveTo>
                  <a:lnTo>
                    <a:pt x="98846" y="36703"/>
                  </a:lnTo>
                  <a:lnTo>
                    <a:pt x="100027" y="37973"/>
                  </a:lnTo>
                  <a:lnTo>
                    <a:pt x="100408" y="38862"/>
                  </a:lnTo>
                  <a:lnTo>
                    <a:pt x="100675" y="39370"/>
                  </a:lnTo>
                  <a:lnTo>
                    <a:pt x="103012" y="39370"/>
                  </a:lnTo>
                  <a:lnTo>
                    <a:pt x="102669" y="38227"/>
                  </a:lnTo>
                  <a:lnTo>
                    <a:pt x="101945" y="37084"/>
                  </a:lnTo>
                  <a:lnTo>
                    <a:pt x="101533" y="36703"/>
                  </a:lnTo>
                  <a:close/>
                </a:path>
                <a:path w="161290" h="85089">
                  <a:moveTo>
                    <a:pt x="106773" y="38174"/>
                  </a:moveTo>
                  <a:lnTo>
                    <a:pt x="105679" y="38989"/>
                  </a:lnTo>
                  <a:lnTo>
                    <a:pt x="106113" y="39184"/>
                  </a:lnTo>
                  <a:lnTo>
                    <a:pt x="106720" y="38735"/>
                  </a:lnTo>
                  <a:lnTo>
                    <a:pt x="106773" y="38174"/>
                  </a:lnTo>
                  <a:close/>
                </a:path>
                <a:path w="161290" h="85089">
                  <a:moveTo>
                    <a:pt x="47678" y="37338"/>
                  </a:moveTo>
                  <a:lnTo>
                    <a:pt x="44401" y="37338"/>
                  </a:lnTo>
                  <a:lnTo>
                    <a:pt x="46605" y="39182"/>
                  </a:lnTo>
                  <a:lnTo>
                    <a:pt x="47398" y="38608"/>
                  </a:lnTo>
                  <a:lnTo>
                    <a:pt x="50815" y="38608"/>
                  </a:lnTo>
                  <a:lnTo>
                    <a:pt x="50053" y="38100"/>
                  </a:lnTo>
                  <a:lnTo>
                    <a:pt x="48745" y="37846"/>
                  </a:lnTo>
                  <a:lnTo>
                    <a:pt x="47678" y="37338"/>
                  </a:lnTo>
                  <a:close/>
                </a:path>
                <a:path w="161290" h="85089">
                  <a:moveTo>
                    <a:pt x="113578" y="36449"/>
                  </a:moveTo>
                  <a:lnTo>
                    <a:pt x="110340" y="38735"/>
                  </a:lnTo>
                  <a:lnTo>
                    <a:pt x="110009" y="38989"/>
                  </a:lnTo>
                  <a:lnTo>
                    <a:pt x="116145" y="38989"/>
                  </a:lnTo>
                  <a:lnTo>
                    <a:pt x="115063" y="37846"/>
                  </a:lnTo>
                  <a:lnTo>
                    <a:pt x="114378" y="37846"/>
                  </a:lnTo>
                  <a:lnTo>
                    <a:pt x="112918" y="37592"/>
                  </a:lnTo>
                  <a:lnTo>
                    <a:pt x="113905" y="36957"/>
                  </a:lnTo>
                  <a:lnTo>
                    <a:pt x="113983" y="36830"/>
                  </a:lnTo>
                  <a:lnTo>
                    <a:pt x="113578" y="36449"/>
                  </a:lnTo>
                  <a:close/>
                </a:path>
                <a:path w="161290" h="85089">
                  <a:moveTo>
                    <a:pt x="45030" y="26416"/>
                  </a:moveTo>
                  <a:lnTo>
                    <a:pt x="43144" y="26416"/>
                  </a:lnTo>
                  <a:lnTo>
                    <a:pt x="43883" y="27686"/>
                  </a:lnTo>
                  <a:lnTo>
                    <a:pt x="43998" y="27940"/>
                  </a:lnTo>
                  <a:lnTo>
                    <a:pt x="44490" y="29464"/>
                  </a:lnTo>
                  <a:lnTo>
                    <a:pt x="45785" y="30480"/>
                  </a:lnTo>
                  <a:lnTo>
                    <a:pt x="42191" y="31242"/>
                  </a:lnTo>
                  <a:lnTo>
                    <a:pt x="40412" y="32779"/>
                  </a:lnTo>
                  <a:lnTo>
                    <a:pt x="40794" y="32893"/>
                  </a:lnTo>
                  <a:lnTo>
                    <a:pt x="40385" y="33147"/>
                  </a:lnTo>
                  <a:lnTo>
                    <a:pt x="43385" y="36322"/>
                  </a:lnTo>
                  <a:lnTo>
                    <a:pt x="41086" y="37973"/>
                  </a:lnTo>
                  <a:lnTo>
                    <a:pt x="43426" y="37973"/>
                  </a:lnTo>
                  <a:lnTo>
                    <a:pt x="44401" y="37338"/>
                  </a:lnTo>
                  <a:lnTo>
                    <a:pt x="47678" y="37338"/>
                  </a:lnTo>
                  <a:lnTo>
                    <a:pt x="47144" y="37084"/>
                  </a:lnTo>
                  <a:lnTo>
                    <a:pt x="46052" y="35941"/>
                  </a:lnTo>
                  <a:lnTo>
                    <a:pt x="46827" y="35179"/>
                  </a:lnTo>
                  <a:lnTo>
                    <a:pt x="47226" y="34671"/>
                  </a:lnTo>
                  <a:lnTo>
                    <a:pt x="45138" y="34671"/>
                  </a:lnTo>
                  <a:lnTo>
                    <a:pt x="44532" y="33528"/>
                  </a:lnTo>
                  <a:lnTo>
                    <a:pt x="44642" y="32512"/>
                  </a:lnTo>
                  <a:lnTo>
                    <a:pt x="44744" y="32004"/>
                  </a:lnTo>
                  <a:lnTo>
                    <a:pt x="47081" y="31115"/>
                  </a:lnTo>
                  <a:lnTo>
                    <a:pt x="53502" y="31115"/>
                  </a:lnTo>
                  <a:lnTo>
                    <a:pt x="54536" y="30734"/>
                  </a:lnTo>
                  <a:lnTo>
                    <a:pt x="58928" y="30734"/>
                  </a:lnTo>
                  <a:lnTo>
                    <a:pt x="59984" y="30099"/>
                  </a:lnTo>
                  <a:lnTo>
                    <a:pt x="58409" y="29845"/>
                  </a:lnTo>
                  <a:lnTo>
                    <a:pt x="56784" y="29718"/>
                  </a:lnTo>
                  <a:lnTo>
                    <a:pt x="55691" y="29718"/>
                  </a:lnTo>
                  <a:lnTo>
                    <a:pt x="47360" y="29083"/>
                  </a:lnTo>
                  <a:lnTo>
                    <a:pt x="46141" y="28194"/>
                  </a:lnTo>
                  <a:lnTo>
                    <a:pt x="45030" y="26416"/>
                  </a:lnTo>
                  <a:close/>
                </a:path>
                <a:path w="161290" h="85089">
                  <a:moveTo>
                    <a:pt x="114032" y="36875"/>
                  </a:moveTo>
                  <a:lnTo>
                    <a:pt x="112918" y="37592"/>
                  </a:lnTo>
                  <a:lnTo>
                    <a:pt x="114378" y="37846"/>
                  </a:lnTo>
                  <a:lnTo>
                    <a:pt x="114828" y="37624"/>
                  </a:lnTo>
                  <a:lnTo>
                    <a:pt x="114032" y="36875"/>
                  </a:lnTo>
                  <a:close/>
                </a:path>
                <a:path w="161290" h="85089">
                  <a:moveTo>
                    <a:pt x="114828" y="37624"/>
                  </a:moveTo>
                  <a:lnTo>
                    <a:pt x="114378" y="37846"/>
                  </a:lnTo>
                  <a:lnTo>
                    <a:pt x="115063" y="37846"/>
                  </a:lnTo>
                  <a:lnTo>
                    <a:pt x="114828" y="37624"/>
                  </a:lnTo>
                  <a:close/>
                </a:path>
                <a:path w="161290" h="85089">
                  <a:moveTo>
                    <a:pt x="99392" y="34671"/>
                  </a:moveTo>
                  <a:lnTo>
                    <a:pt x="94528" y="34671"/>
                  </a:lnTo>
                  <a:lnTo>
                    <a:pt x="95087" y="34798"/>
                  </a:lnTo>
                  <a:lnTo>
                    <a:pt x="95354" y="34925"/>
                  </a:lnTo>
                  <a:lnTo>
                    <a:pt x="96484" y="35179"/>
                  </a:lnTo>
                  <a:lnTo>
                    <a:pt x="97436" y="35560"/>
                  </a:lnTo>
                  <a:lnTo>
                    <a:pt x="98236" y="36195"/>
                  </a:lnTo>
                  <a:lnTo>
                    <a:pt x="96116" y="37719"/>
                  </a:lnTo>
                  <a:lnTo>
                    <a:pt x="97411" y="37719"/>
                  </a:lnTo>
                  <a:lnTo>
                    <a:pt x="98173" y="37211"/>
                  </a:lnTo>
                  <a:lnTo>
                    <a:pt x="98846" y="36703"/>
                  </a:lnTo>
                  <a:lnTo>
                    <a:pt x="101533" y="36703"/>
                  </a:lnTo>
                  <a:lnTo>
                    <a:pt x="100434" y="35687"/>
                  </a:lnTo>
                  <a:lnTo>
                    <a:pt x="101405" y="35179"/>
                  </a:lnTo>
                  <a:lnTo>
                    <a:pt x="99773" y="35179"/>
                  </a:lnTo>
                  <a:lnTo>
                    <a:pt x="99214" y="34798"/>
                  </a:lnTo>
                  <a:lnTo>
                    <a:pt x="99392" y="34671"/>
                  </a:lnTo>
                  <a:close/>
                </a:path>
                <a:path w="161290" h="85089">
                  <a:moveTo>
                    <a:pt x="122789" y="33528"/>
                  </a:moveTo>
                  <a:lnTo>
                    <a:pt x="118747" y="33528"/>
                  </a:lnTo>
                  <a:lnTo>
                    <a:pt x="119915" y="33909"/>
                  </a:lnTo>
                  <a:lnTo>
                    <a:pt x="117769" y="35052"/>
                  </a:lnTo>
                  <a:lnTo>
                    <a:pt x="116867" y="35052"/>
                  </a:lnTo>
                  <a:lnTo>
                    <a:pt x="114103" y="36830"/>
                  </a:lnTo>
                  <a:lnTo>
                    <a:pt x="114118" y="36957"/>
                  </a:lnTo>
                  <a:lnTo>
                    <a:pt x="114828" y="37624"/>
                  </a:lnTo>
                  <a:lnTo>
                    <a:pt x="120056" y="35052"/>
                  </a:lnTo>
                  <a:lnTo>
                    <a:pt x="117769" y="35052"/>
                  </a:lnTo>
                  <a:lnTo>
                    <a:pt x="117388" y="34925"/>
                  </a:lnTo>
                  <a:lnTo>
                    <a:pt x="120333" y="34915"/>
                  </a:lnTo>
                  <a:lnTo>
                    <a:pt x="122379" y="33909"/>
                  </a:lnTo>
                  <a:lnTo>
                    <a:pt x="122789" y="33528"/>
                  </a:lnTo>
                  <a:close/>
                </a:path>
                <a:path w="161290" h="85089">
                  <a:moveTo>
                    <a:pt x="77154" y="36703"/>
                  </a:moveTo>
                  <a:lnTo>
                    <a:pt x="74208" y="37465"/>
                  </a:lnTo>
                  <a:lnTo>
                    <a:pt x="84622" y="37465"/>
                  </a:lnTo>
                  <a:lnTo>
                    <a:pt x="85422" y="37084"/>
                  </a:lnTo>
                  <a:lnTo>
                    <a:pt x="79237" y="37084"/>
                  </a:lnTo>
                  <a:lnTo>
                    <a:pt x="77154" y="36703"/>
                  </a:lnTo>
                  <a:close/>
                </a:path>
                <a:path w="161290" h="85089">
                  <a:moveTo>
                    <a:pt x="78219" y="33909"/>
                  </a:moveTo>
                  <a:lnTo>
                    <a:pt x="71770" y="33909"/>
                  </a:lnTo>
                  <a:lnTo>
                    <a:pt x="74792" y="34417"/>
                  </a:lnTo>
                  <a:lnTo>
                    <a:pt x="78082" y="34925"/>
                  </a:lnTo>
                  <a:lnTo>
                    <a:pt x="81269" y="36449"/>
                  </a:lnTo>
                  <a:lnTo>
                    <a:pt x="81676" y="36830"/>
                  </a:lnTo>
                  <a:lnTo>
                    <a:pt x="80495" y="37084"/>
                  </a:lnTo>
                  <a:lnTo>
                    <a:pt x="85422" y="37084"/>
                  </a:lnTo>
                  <a:lnTo>
                    <a:pt x="85956" y="36830"/>
                  </a:lnTo>
                  <a:lnTo>
                    <a:pt x="86400" y="36068"/>
                  </a:lnTo>
                  <a:lnTo>
                    <a:pt x="78219" y="33909"/>
                  </a:lnTo>
                  <a:close/>
                </a:path>
                <a:path w="161290" h="85089">
                  <a:moveTo>
                    <a:pt x="75427" y="23876"/>
                  </a:moveTo>
                  <a:lnTo>
                    <a:pt x="70411" y="27559"/>
                  </a:lnTo>
                  <a:lnTo>
                    <a:pt x="69484" y="29845"/>
                  </a:lnTo>
                  <a:lnTo>
                    <a:pt x="69399" y="32512"/>
                  </a:lnTo>
                  <a:lnTo>
                    <a:pt x="69204" y="32766"/>
                  </a:lnTo>
                  <a:lnTo>
                    <a:pt x="69065" y="33147"/>
                  </a:lnTo>
                  <a:lnTo>
                    <a:pt x="69547" y="33274"/>
                  </a:lnTo>
                  <a:lnTo>
                    <a:pt x="69652" y="34036"/>
                  </a:lnTo>
                  <a:lnTo>
                    <a:pt x="69774" y="34544"/>
                  </a:lnTo>
                  <a:lnTo>
                    <a:pt x="69948" y="35052"/>
                  </a:lnTo>
                  <a:lnTo>
                    <a:pt x="70487" y="36068"/>
                  </a:lnTo>
                  <a:lnTo>
                    <a:pt x="72294" y="36068"/>
                  </a:lnTo>
                  <a:lnTo>
                    <a:pt x="71770" y="33909"/>
                  </a:lnTo>
                  <a:lnTo>
                    <a:pt x="78219" y="33909"/>
                  </a:lnTo>
                  <a:lnTo>
                    <a:pt x="72925" y="32512"/>
                  </a:lnTo>
                  <a:lnTo>
                    <a:pt x="73979" y="32131"/>
                  </a:lnTo>
                  <a:lnTo>
                    <a:pt x="73838" y="31623"/>
                  </a:lnTo>
                  <a:lnTo>
                    <a:pt x="71579" y="31623"/>
                  </a:lnTo>
                  <a:lnTo>
                    <a:pt x="71681" y="30353"/>
                  </a:lnTo>
                  <a:lnTo>
                    <a:pt x="73078" y="26543"/>
                  </a:lnTo>
                  <a:lnTo>
                    <a:pt x="77421" y="25400"/>
                  </a:lnTo>
                  <a:lnTo>
                    <a:pt x="79798" y="25400"/>
                  </a:lnTo>
                  <a:lnTo>
                    <a:pt x="78755" y="24638"/>
                  </a:lnTo>
                  <a:lnTo>
                    <a:pt x="75427" y="23876"/>
                  </a:lnTo>
                  <a:close/>
                </a:path>
                <a:path w="161290" h="85089">
                  <a:moveTo>
                    <a:pt x="21073" y="34915"/>
                  </a:moveTo>
                  <a:lnTo>
                    <a:pt x="20765" y="35529"/>
                  </a:lnTo>
                  <a:lnTo>
                    <a:pt x="22900" y="35306"/>
                  </a:lnTo>
                  <a:lnTo>
                    <a:pt x="21073" y="34915"/>
                  </a:lnTo>
                  <a:close/>
                </a:path>
                <a:path w="161290" h="85089">
                  <a:moveTo>
                    <a:pt x="34756" y="32639"/>
                  </a:moveTo>
                  <a:lnTo>
                    <a:pt x="31549" y="32639"/>
                  </a:lnTo>
                  <a:lnTo>
                    <a:pt x="33746" y="35052"/>
                  </a:lnTo>
                  <a:lnTo>
                    <a:pt x="36908" y="35306"/>
                  </a:lnTo>
                  <a:lnTo>
                    <a:pt x="39772" y="33528"/>
                  </a:lnTo>
                  <a:lnTo>
                    <a:pt x="37302" y="33528"/>
                  </a:lnTo>
                  <a:lnTo>
                    <a:pt x="35511" y="33147"/>
                  </a:lnTo>
                  <a:lnTo>
                    <a:pt x="34756" y="32639"/>
                  </a:lnTo>
                  <a:close/>
                </a:path>
                <a:path w="161290" h="85089">
                  <a:moveTo>
                    <a:pt x="60581" y="30734"/>
                  </a:moveTo>
                  <a:lnTo>
                    <a:pt x="58914" y="31496"/>
                  </a:lnTo>
                  <a:lnTo>
                    <a:pt x="63388" y="35306"/>
                  </a:lnTo>
                  <a:lnTo>
                    <a:pt x="64847" y="34571"/>
                  </a:lnTo>
                  <a:lnTo>
                    <a:pt x="61366" y="32029"/>
                  </a:lnTo>
                  <a:lnTo>
                    <a:pt x="61469" y="31750"/>
                  </a:lnTo>
                  <a:lnTo>
                    <a:pt x="61527" y="31496"/>
                  </a:lnTo>
                  <a:lnTo>
                    <a:pt x="60581" y="30734"/>
                  </a:lnTo>
                  <a:close/>
                </a:path>
                <a:path w="161290" h="85089">
                  <a:moveTo>
                    <a:pt x="105473" y="33020"/>
                  </a:moveTo>
                  <a:lnTo>
                    <a:pt x="101640" y="33020"/>
                  </a:lnTo>
                  <a:lnTo>
                    <a:pt x="102593" y="33528"/>
                  </a:lnTo>
                  <a:lnTo>
                    <a:pt x="99773" y="35179"/>
                  </a:lnTo>
                  <a:lnTo>
                    <a:pt x="101405" y="35179"/>
                  </a:lnTo>
                  <a:lnTo>
                    <a:pt x="103278" y="34163"/>
                  </a:lnTo>
                  <a:lnTo>
                    <a:pt x="106036" y="34163"/>
                  </a:lnTo>
                  <a:lnTo>
                    <a:pt x="105473" y="33020"/>
                  </a:lnTo>
                  <a:close/>
                </a:path>
                <a:path w="161290" h="85089">
                  <a:moveTo>
                    <a:pt x="135232" y="34544"/>
                  </a:moveTo>
                  <a:lnTo>
                    <a:pt x="131434" y="35179"/>
                  </a:lnTo>
                  <a:lnTo>
                    <a:pt x="136607" y="35179"/>
                  </a:lnTo>
                  <a:lnTo>
                    <a:pt x="135232" y="34544"/>
                  </a:lnTo>
                  <a:close/>
                </a:path>
                <a:path w="161290" h="85089">
                  <a:moveTo>
                    <a:pt x="22507" y="31623"/>
                  </a:moveTo>
                  <a:lnTo>
                    <a:pt x="12232" y="31623"/>
                  </a:lnTo>
                  <a:lnTo>
                    <a:pt x="12791" y="32131"/>
                  </a:lnTo>
                  <a:lnTo>
                    <a:pt x="13400" y="32512"/>
                  </a:lnTo>
                  <a:lnTo>
                    <a:pt x="16766" y="34163"/>
                  </a:lnTo>
                  <a:lnTo>
                    <a:pt x="19928" y="34671"/>
                  </a:lnTo>
                  <a:lnTo>
                    <a:pt x="21073" y="34915"/>
                  </a:lnTo>
                  <a:lnTo>
                    <a:pt x="21706" y="33655"/>
                  </a:lnTo>
                  <a:lnTo>
                    <a:pt x="22913" y="33655"/>
                  </a:lnTo>
                  <a:lnTo>
                    <a:pt x="21135" y="33274"/>
                  </a:lnTo>
                  <a:lnTo>
                    <a:pt x="19471" y="32766"/>
                  </a:lnTo>
                  <a:lnTo>
                    <a:pt x="18519" y="32639"/>
                  </a:lnTo>
                  <a:lnTo>
                    <a:pt x="17566" y="32385"/>
                  </a:lnTo>
                  <a:lnTo>
                    <a:pt x="17820" y="32004"/>
                  </a:lnTo>
                  <a:lnTo>
                    <a:pt x="23353" y="32004"/>
                  </a:lnTo>
                  <a:lnTo>
                    <a:pt x="23071" y="31877"/>
                  </a:lnTo>
                  <a:lnTo>
                    <a:pt x="16080" y="31877"/>
                  </a:lnTo>
                  <a:lnTo>
                    <a:pt x="15496" y="31750"/>
                  </a:lnTo>
                  <a:lnTo>
                    <a:pt x="22789" y="31750"/>
                  </a:lnTo>
                  <a:lnTo>
                    <a:pt x="22507" y="31623"/>
                  </a:lnTo>
                  <a:close/>
                </a:path>
                <a:path w="161290" h="85089">
                  <a:moveTo>
                    <a:pt x="99659" y="34290"/>
                  </a:moveTo>
                  <a:lnTo>
                    <a:pt x="91582" y="34290"/>
                  </a:lnTo>
                  <a:lnTo>
                    <a:pt x="91505" y="34798"/>
                  </a:lnTo>
                  <a:lnTo>
                    <a:pt x="94515" y="34798"/>
                  </a:lnTo>
                  <a:lnTo>
                    <a:pt x="99392" y="34671"/>
                  </a:lnTo>
                  <a:lnTo>
                    <a:pt x="99659" y="34290"/>
                  </a:lnTo>
                  <a:close/>
                </a:path>
                <a:path w="161290" h="85089">
                  <a:moveTo>
                    <a:pt x="131485" y="32639"/>
                  </a:moveTo>
                  <a:lnTo>
                    <a:pt x="130113" y="34290"/>
                  </a:lnTo>
                  <a:lnTo>
                    <a:pt x="129809" y="34798"/>
                  </a:lnTo>
                  <a:lnTo>
                    <a:pt x="131663" y="34798"/>
                  </a:lnTo>
                  <a:lnTo>
                    <a:pt x="133441" y="32893"/>
                  </a:lnTo>
                  <a:lnTo>
                    <a:pt x="131485" y="32639"/>
                  </a:lnTo>
                  <a:close/>
                </a:path>
                <a:path w="161290" h="85089">
                  <a:moveTo>
                    <a:pt x="48618" y="32258"/>
                  </a:moveTo>
                  <a:lnTo>
                    <a:pt x="46598" y="32385"/>
                  </a:lnTo>
                  <a:lnTo>
                    <a:pt x="45900" y="33655"/>
                  </a:lnTo>
                  <a:lnTo>
                    <a:pt x="45138" y="34671"/>
                  </a:lnTo>
                  <a:lnTo>
                    <a:pt x="47226" y="34671"/>
                  </a:lnTo>
                  <a:lnTo>
                    <a:pt x="47525" y="34290"/>
                  </a:lnTo>
                  <a:lnTo>
                    <a:pt x="48618" y="32258"/>
                  </a:lnTo>
                  <a:close/>
                </a:path>
                <a:path w="161290" h="85089">
                  <a:moveTo>
                    <a:pt x="61584" y="31541"/>
                  </a:moveTo>
                  <a:lnTo>
                    <a:pt x="61469" y="31750"/>
                  </a:lnTo>
                  <a:lnTo>
                    <a:pt x="61366" y="32029"/>
                  </a:lnTo>
                  <a:lnTo>
                    <a:pt x="64847" y="34571"/>
                  </a:lnTo>
                  <a:lnTo>
                    <a:pt x="65153" y="34417"/>
                  </a:lnTo>
                  <a:lnTo>
                    <a:pt x="61584" y="31541"/>
                  </a:lnTo>
                  <a:close/>
                </a:path>
                <a:path w="161290" h="85089">
                  <a:moveTo>
                    <a:pt x="104479" y="31124"/>
                  </a:moveTo>
                  <a:lnTo>
                    <a:pt x="100103" y="31877"/>
                  </a:lnTo>
                  <a:lnTo>
                    <a:pt x="98008" y="34163"/>
                  </a:lnTo>
                  <a:lnTo>
                    <a:pt x="99748" y="34163"/>
                  </a:lnTo>
                  <a:lnTo>
                    <a:pt x="100459" y="33147"/>
                  </a:lnTo>
                  <a:lnTo>
                    <a:pt x="101640" y="33020"/>
                  </a:lnTo>
                  <a:lnTo>
                    <a:pt x="105473" y="33020"/>
                  </a:lnTo>
                  <a:lnTo>
                    <a:pt x="104598" y="31242"/>
                  </a:lnTo>
                  <a:close/>
                </a:path>
                <a:path w="161290" h="85089">
                  <a:moveTo>
                    <a:pt x="104005" y="25781"/>
                  </a:moveTo>
                  <a:lnTo>
                    <a:pt x="101932" y="25781"/>
                  </a:lnTo>
                  <a:lnTo>
                    <a:pt x="101970" y="26797"/>
                  </a:lnTo>
                  <a:lnTo>
                    <a:pt x="103228" y="29337"/>
                  </a:lnTo>
                  <a:lnTo>
                    <a:pt x="105895" y="29845"/>
                  </a:lnTo>
                  <a:lnTo>
                    <a:pt x="117325" y="33147"/>
                  </a:lnTo>
                  <a:lnTo>
                    <a:pt x="116855" y="34036"/>
                  </a:lnTo>
                  <a:lnTo>
                    <a:pt x="118277" y="33782"/>
                  </a:lnTo>
                  <a:lnTo>
                    <a:pt x="118747" y="33528"/>
                  </a:lnTo>
                  <a:lnTo>
                    <a:pt x="122789" y="33528"/>
                  </a:lnTo>
                  <a:lnTo>
                    <a:pt x="122925" y="33401"/>
                  </a:lnTo>
                  <a:lnTo>
                    <a:pt x="120080" y="32512"/>
                  </a:lnTo>
                  <a:lnTo>
                    <a:pt x="120694" y="31877"/>
                  </a:lnTo>
                  <a:lnTo>
                    <a:pt x="118061" y="31877"/>
                  </a:lnTo>
                  <a:lnTo>
                    <a:pt x="109793" y="29464"/>
                  </a:lnTo>
                  <a:lnTo>
                    <a:pt x="107749" y="29210"/>
                  </a:lnTo>
                  <a:lnTo>
                    <a:pt x="103990" y="27178"/>
                  </a:lnTo>
                  <a:lnTo>
                    <a:pt x="104005" y="25781"/>
                  </a:lnTo>
                  <a:close/>
                </a:path>
                <a:path w="161290" h="85089">
                  <a:moveTo>
                    <a:pt x="128752" y="29337"/>
                  </a:moveTo>
                  <a:lnTo>
                    <a:pt x="123065" y="29337"/>
                  </a:lnTo>
                  <a:lnTo>
                    <a:pt x="124043" y="30099"/>
                  </a:lnTo>
                  <a:lnTo>
                    <a:pt x="125679" y="31750"/>
                  </a:lnTo>
                  <a:lnTo>
                    <a:pt x="125766" y="32004"/>
                  </a:lnTo>
                  <a:lnTo>
                    <a:pt x="125551" y="32893"/>
                  </a:lnTo>
                  <a:lnTo>
                    <a:pt x="125427" y="33274"/>
                  </a:lnTo>
                  <a:lnTo>
                    <a:pt x="124525" y="34036"/>
                  </a:lnTo>
                  <a:lnTo>
                    <a:pt x="126519" y="34036"/>
                  </a:lnTo>
                  <a:lnTo>
                    <a:pt x="127078" y="33655"/>
                  </a:lnTo>
                  <a:lnTo>
                    <a:pt x="129208" y="33655"/>
                  </a:lnTo>
                  <a:lnTo>
                    <a:pt x="128296" y="32258"/>
                  </a:lnTo>
                  <a:lnTo>
                    <a:pt x="128391" y="31750"/>
                  </a:lnTo>
                  <a:lnTo>
                    <a:pt x="129001" y="30480"/>
                  </a:lnTo>
                  <a:lnTo>
                    <a:pt x="128911" y="29718"/>
                  </a:lnTo>
                  <a:lnTo>
                    <a:pt x="128752" y="29337"/>
                  </a:lnTo>
                  <a:close/>
                </a:path>
                <a:path w="161290" h="85089">
                  <a:moveTo>
                    <a:pt x="39080" y="32385"/>
                  </a:moveTo>
                  <a:lnTo>
                    <a:pt x="37302" y="33528"/>
                  </a:lnTo>
                  <a:lnTo>
                    <a:pt x="39772" y="33528"/>
                  </a:lnTo>
                  <a:lnTo>
                    <a:pt x="40181" y="33274"/>
                  </a:lnTo>
                  <a:lnTo>
                    <a:pt x="40134" y="33020"/>
                  </a:lnTo>
                  <a:lnTo>
                    <a:pt x="40412" y="32779"/>
                  </a:lnTo>
                  <a:lnTo>
                    <a:pt x="39080" y="32385"/>
                  </a:lnTo>
                  <a:close/>
                </a:path>
                <a:path w="161290" h="85089">
                  <a:moveTo>
                    <a:pt x="137124" y="30099"/>
                  </a:moveTo>
                  <a:lnTo>
                    <a:pt x="134952" y="30099"/>
                  </a:lnTo>
                  <a:lnTo>
                    <a:pt x="135295" y="31115"/>
                  </a:lnTo>
                  <a:lnTo>
                    <a:pt x="135968" y="32004"/>
                  </a:lnTo>
                  <a:lnTo>
                    <a:pt x="138495" y="33274"/>
                  </a:lnTo>
                  <a:lnTo>
                    <a:pt x="139829" y="32639"/>
                  </a:lnTo>
                  <a:lnTo>
                    <a:pt x="146712" y="32639"/>
                  </a:lnTo>
                  <a:lnTo>
                    <a:pt x="145315" y="32131"/>
                  </a:lnTo>
                  <a:lnTo>
                    <a:pt x="139283" y="32004"/>
                  </a:lnTo>
                  <a:lnTo>
                    <a:pt x="137340" y="30353"/>
                  </a:lnTo>
                  <a:lnTo>
                    <a:pt x="137124" y="30099"/>
                  </a:lnTo>
                  <a:close/>
                </a:path>
                <a:path w="161290" h="85089">
                  <a:moveTo>
                    <a:pt x="40412" y="32779"/>
                  </a:moveTo>
                  <a:lnTo>
                    <a:pt x="40281" y="32893"/>
                  </a:lnTo>
                  <a:lnTo>
                    <a:pt x="40259" y="33147"/>
                  </a:lnTo>
                  <a:lnTo>
                    <a:pt x="40794" y="32893"/>
                  </a:lnTo>
                  <a:lnTo>
                    <a:pt x="40412" y="32779"/>
                  </a:lnTo>
                  <a:close/>
                </a:path>
                <a:path w="161290" h="85089">
                  <a:moveTo>
                    <a:pt x="111432" y="24384"/>
                  </a:moveTo>
                  <a:lnTo>
                    <a:pt x="100649" y="24384"/>
                  </a:lnTo>
                  <a:lnTo>
                    <a:pt x="102275" y="24511"/>
                  </a:lnTo>
                  <a:lnTo>
                    <a:pt x="102123" y="24892"/>
                  </a:lnTo>
                  <a:lnTo>
                    <a:pt x="98465" y="26289"/>
                  </a:lnTo>
                  <a:lnTo>
                    <a:pt x="94719" y="28702"/>
                  </a:lnTo>
                  <a:lnTo>
                    <a:pt x="93195" y="32258"/>
                  </a:lnTo>
                  <a:lnTo>
                    <a:pt x="92979" y="32385"/>
                  </a:lnTo>
                  <a:lnTo>
                    <a:pt x="92674" y="32639"/>
                  </a:lnTo>
                  <a:lnTo>
                    <a:pt x="92382" y="33020"/>
                  </a:lnTo>
                  <a:lnTo>
                    <a:pt x="94873" y="33020"/>
                  </a:lnTo>
                  <a:lnTo>
                    <a:pt x="94973" y="32639"/>
                  </a:lnTo>
                  <a:lnTo>
                    <a:pt x="95074" y="32385"/>
                  </a:lnTo>
                  <a:lnTo>
                    <a:pt x="95925" y="31877"/>
                  </a:lnTo>
                  <a:lnTo>
                    <a:pt x="96979" y="31496"/>
                  </a:lnTo>
                  <a:lnTo>
                    <a:pt x="99864" y="30734"/>
                  </a:lnTo>
                  <a:lnTo>
                    <a:pt x="95811" y="30734"/>
                  </a:lnTo>
                  <a:lnTo>
                    <a:pt x="96636" y="29337"/>
                  </a:lnTo>
                  <a:lnTo>
                    <a:pt x="97830" y="28194"/>
                  </a:lnTo>
                  <a:lnTo>
                    <a:pt x="99392" y="27305"/>
                  </a:lnTo>
                  <a:lnTo>
                    <a:pt x="100192" y="26670"/>
                  </a:lnTo>
                  <a:lnTo>
                    <a:pt x="101043" y="26162"/>
                  </a:lnTo>
                  <a:lnTo>
                    <a:pt x="101932" y="25781"/>
                  </a:lnTo>
                  <a:lnTo>
                    <a:pt x="104005" y="25781"/>
                  </a:lnTo>
                  <a:lnTo>
                    <a:pt x="104739" y="24892"/>
                  </a:lnTo>
                  <a:lnTo>
                    <a:pt x="109806" y="24892"/>
                  </a:lnTo>
                  <a:lnTo>
                    <a:pt x="109044" y="24638"/>
                  </a:lnTo>
                  <a:lnTo>
                    <a:pt x="109844" y="24638"/>
                  </a:lnTo>
                  <a:lnTo>
                    <a:pt x="111432" y="24384"/>
                  </a:lnTo>
                  <a:close/>
                </a:path>
                <a:path w="161290" h="85089">
                  <a:moveTo>
                    <a:pt x="30780" y="25146"/>
                  </a:moveTo>
                  <a:lnTo>
                    <a:pt x="28729" y="25146"/>
                  </a:lnTo>
                  <a:lnTo>
                    <a:pt x="29117" y="27813"/>
                  </a:lnTo>
                  <a:lnTo>
                    <a:pt x="29468" y="29718"/>
                  </a:lnTo>
                  <a:lnTo>
                    <a:pt x="29575" y="29972"/>
                  </a:lnTo>
                  <a:lnTo>
                    <a:pt x="30825" y="31877"/>
                  </a:lnTo>
                  <a:lnTo>
                    <a:pt x="27942" y="31877"/>
                  </a:lnTo>
                  <a:lnTo>
                    <a:pt x="26126" y="32766"/>
                  </a:lnTo>
                  <a:lnTo>
                    <a:pt x="28602" y="32893"/>
                  </a:lnTo>
                  <a:lnTo>
                    <a:pt x="30088" y="32893"/>
                  </a:lnTo>
                  <a:lnTo>
                    <a:pt x="31549" y="32639"/>
                  </a:lnTo>
                  <a:lnTo>
                    <a:pt x="34756" y="32639"/>
                  </a:lnTo>
                  <a:lnTo>
                    <a:pt x="34190" y="32258"/>
                  </a:lnTo>
                  <a:lnTo>
                    <a:pt x="35702" y="32004"/>
                  </a:lnTo>
                  <a:lnTo>
                    <a:pt x="37175" y="31496"/>
                  </a:lnTo>
                  <a:lnTo>
                    <a:pt x="33174" y="31496"/>
                  </a:lnTo>
                  <a:lnTo>
                    <a:pt x="32908" y="31242"/>
                  </a:lnTo>
                  <a:lnTo>
                    <a:pt x="32146" y="30226"/>
                  </a:lnTo>
                  <a:lnTo>
                    <a:pt x="31674" y="28956"/>
                  </a:lnTo>
                  <a:lnTo>
                    <a:pt x="30954" y="26670"/>
                  </a:lnTo>
                  <a:lnTo>
                    <a:pt x="30780" y="25146"/>
                  </a:lnTo>
                  <a:close/>
                </a:path>
                <a:path w="161290" h="85089">
                  <a:moveTo>
                    <a:pt x="86324" y="28956"/>
                  </a:moveTo>
                  <a:lnTo>
                    <a:pt x="83225" y="28956"/>
                  </a:lnTo>
                  <a:lnTo>
                    <a:pt x="84724" y="29845"/>
                  </a:lnTo>
                  <a:lnTo>
                    <a:pt x="86832" y="29972"/>
                  </a:lnTo>
                  <a:lnTo>
                    <a:pt x="88432" y="29972"/>
                  </a:lnTo>
                  <a:lnTo>
                    <a:pt x="88291" y="32131"/>
                  </a:lnTo>
                  <a:lnTo>
                    <a:pt x="88407" y="32639"/>
                  </a:lnTo>
                  <a:lnTo>
                    <a:pt x="90373" y="32639"/>
                  </a:lnTo>
                  <a:lnTo>
                    <a:pt x="90156" y="32029"/>
                  </a:lnTo>
                  <a:lnTo>
                    <a:pt x="90274" y="29972"/>
                  </a:lnTo>
                  <a:lnTo>
                    <a:pt x="90324" y="29718"/>
                  </a:lnTo>
                  <a:lnTo>
                    <a:pt x="92572" y="29210"/>
                  </a:lnTo>
                  <a:lnTo>
                    <a:pt x="88673" y="29210"/>
                  </a:lnTo>
                  <a:lnTo>
                    <a:pt x="86603" y="29083"/>
                  </a:lnTo>
                  <a:lnTo>
                    <a:pt x="86324" y="28956"/>
                  </a:lnTo>
                  <a:close/>
                </a:path>
                <a:path w="161290" h="85089">
                  <a:moveTo>
                    <a:pt x="53502" y="31115"/>
                  </a:moveTo>
                  <a:lnTo>
                    <a:pt x="47081" y="31115"/>
                  </a:lnTo>
                  <a:lnTo>
                    <a:pt x="49468" y="32131"/>
                  </a:lnTo>
                  <a:lnTo>
                    <a:pt x="52123" y="31623"/>
                  </a:lnTo>
                  <a:lnTo>
                    <a:pt x="53502" y="31115"/>
                  </a:lnTo>
                  <a:close/>
                </a:path>
                <a:path w="161290" h="85089">
                  <a:moveTo>
                    <a:pt x="58181" y="31115"/>
                  </a:moveTo>
                  <a:lnTo>
                    <a:pt x="57745" y="32029"/>
                  </a:lnTo>
                  <a:lnTo>
                    <a:pt x="58636" y="31623"/>
                  </a:lnTo>
                  <a:lnTo>
                    <a:pt x="58181" y="31115"/>
                  </a:lnTo>
                  <a:close/>
                </a:path>
                <a:path w="161290" h="85089">
                  <a:moveTo>
                    <a:pt x="143403" y="29845"/>
                  </a:moveTo>
                  <a:lnTo>
                    <a:pt x="138876" y="29845"/>
                  </a:lnTo>
                  <a:lnTo>
                    <a:pt x="140820" y="30353"/>
                  </a:lnTo>
                  <a:lnTo>
                    <a:pt x="142255" y="31496"/>
                  </a:lnTo>
                  <a:lnTo>
                    <a:pt x="140324" y="31496"/>
                  </a:lnTo>
                  <a:lnTo>
                    <a:pt x="139283" y="32004"/>
                  </a:lnTo>
                  <a:lnTo>
                    <a:pt x="145233" y="32004"/>
                  </a:lnTo>
                  <a:lnTo>
                    <a:pt x="144325" y="30607"/>
                  </a:lnTo>
                  <a:lnTo>
                    <a:pt x="143403" y="29845"/>
                  </a:lnTo>
                  <a:close/>
                </a:path>
                <a:path w="161290" h="85089">
                  <a:moveTo>
                    <a:pt x="22789" y="31750"/>
                  </a:moveTo>
                  <a:lnTo>
                    <a:pt x="16144" y="31750"/>
                  </a:lnTo>
                  <a:lnTo>
                    <a:pt x="16080" y="31877"/>
                  </a:lnTo>
                  <a:lnTo>
                    <a:pt x="23071" y="31877"/>
                  </a:lnTo>
                  <a:lnTo>
                    <a:pt x="22789" y="31750"/>
                  </a:lnTo>
                  <a:close/>
                </a:path>
                <a:path w="161290" h="85089">
                  <a:moveTo>
                    <a:pt x="117612" y="24384"/>
                  </a:moveTo>
                  <a:lnTo>
                    <a:pt x="111432" y="24384"/>
                  </a:lnTo>
                  <a:lnTo>
                    <a:pt x="113476" y="24638"/>
                  </a:lnTo>
                  <a:lnTo>
                    <a:pt x="115483" y="25146"/>
                  </a:lnTo>
                  <a:lnTo>
                    <a:pt x="118277" y="26162"/>
                  </a:lnTo>
                  <a:lnTo>
                    <a:pt x="119331" y="26670"/>
                  </a:lnTo>
                  <a:lnTo>
                    <a:pt x="120220" y="27305"/>
                  </a:lnTo>
                  <a:lnTo>
                    <a:pt x="120332" y="28702"/>
                  </a:lnTo>
                  <a:lnTo>
                    <a:pt x="120220" y="29210"/>
                  </a:lnTo>
                  <a:lnTo>
                    <a:pt x="119395" y="29972"/>
                  </a:lnTo>
                  <a:lnTo>
                    <a:pt x="118061" y="31877"/>
                  </a:lnTo>
                  <a:lnTo>
                    <a:pt x="120694" y="31877"/>
                  </a:lnTo>
                  <a:lnTo>
                    <a:pt x="121376" y="30988"/>
                  </a:lnTo>
                  <a:lnTo>
                    <a:pt x="121757" y="30099"/>
                  </a:lnTo>
                  <a:lnTo>
                    <a:pt x="122189" y="29845"/>
                  </a:lnTo>
                  <a:lnTo>
                    <a:pt x="122633" y="29464"/>
                  </a:lnTo>
                  <a:lnTo>
                    <a:pt x="123065" y="29337"/>
                  </a:lnTo>
                  <a:lnTo>
                    <a:pt x="128752" y="29337"/>
                  </a:lnTo>
                  <a:lnTo>
                    <a:pt x="128170" y="27940"/>
                  </a:lnTo>
                  <a:lnTo>
                    <a:pt x="125775" y="27305"/>
                  </a:lnTo>
                  <a:lnTo>
                    <a:pt x="123294" y="27305"/>
                  </a:lnTo>
                  <a:lnTo>
                    <a:pt x="122608" y="26797"/>
                  </a:lnTo>
                  <a:lnTo>
                    <a:pt x="122354" y="26670"/>
                  </a:lnTo>
                  <a:lnTo>
                    <a:pt x="122281" y="25527"/>
                  </a:lnTo>
                  <a:lnTo>
                    <a:pt x="120119" y="25527"/>
                  </a:lnTo>
                  <a:lnTo>
                    <a:pt x="118048" y="24511"/>
                  </a:lnTo>
                  <a:lnTo>
                    <a:pt x="117612" y="24384"/>
                  </a:lnTo>
                  <a:close/>
                </a:path>
                <a:path w="161290" h="85089">
                  <a:moveTo>
                    <a:pt x="73662" y="30988"/>
                  </a:moveTo>
                  <a:lnTo>
                    <a:pt x="71579" y="31623"/>
                  </a:lnTo>
                  <a:lnTo>
                    <a:pt x="73838" y="31623"/>
                  </a:lnTo>
                  <a:lnTo>
                    <a:pt x="73662" y="30988"/>
                  </a:lnTo>
                  <a:close/>
                </a:path>
                <a:path w="161290" h="85089">
                  <a:moveTo>
                    <a:pt x="129669" y="19558"/>
                  </a:moveTo>
                  <a:lnTo>
                    <a:pt x="129394" y="19558"/>
                  </a:lnTo>
                  <a:lnTo>
                    <a:pt x="132174" y="26162"/>
                  </a:lnTo>
                  <a:lnTo>
                    <a:pt x="132257" y="26797"/>
                  </a:lnTo>
                  <a:lnTo>
                    <a:pt x="131550" y="29083"/>
                  </a:lnTo>
                  <a:lnTo>
                    <a:pt x="129961" y="31623"/>
                  </a:lnTo>
                  <a:lnTo>
                    <a:pt x="131777" y="31115"/>
                  </a:lnTo>
                  <a:lnTo>
                    <a:pt x="132793" y="30607"/>
                  </a:lnTo>
                  <a:lnTo>
                    <a:pt x="133847" y="30226"/>
                  </a:lnTo>
                  <a:lnTo>
                    <a:pt x="134952" y="30099"/>
                  </a:lnTo>
                  <a:lnTo>
                    <a:pt x="137124" y="30099"/>
                  </a:lnTo>
                  <a:lnTo>
                    <a:pt x="136946" y="29845"/>
                  </a:lnTo>
                  <a:lnTo>
                    <a:pt x="143403" y="29845"/>
                  </a:lnTo>
                  <a:lnTo>
                    <a:pt x="142943" y="29464"/>
                  </a:lnTo>
                  <a:lnTo>
                    <a:pt x="133187" y="29464"/>
                  </a:lnTo>
                  <a:lnTo>
                    <a:pt x="133081" y="28956"/>
                  </a:lnTo>
                  <a:lnTo>
                    <a:pt x="132762" y="27813"/>
                  </a:lnTo>
                  <a:lnTo>
                    <a:pt x="132791" y="27432"/>
                  </a:lnTo>
                  <a:lnTo>
                    <a:pt x="134090" y="25781"/>
                  </a:lnTo>
                  <a:lnTo>
                    <a:pt x="133982" y="25146"/>
                  </a:lnTo>
                  <a:lnTo>
                    <a:pt x="132209" y="20828"/>
                  </a:lnTo>
                  <a:lnTo>
                    <a:pt x="129669" y="19558"/>
                  </a:lnTo>
                  <a:close/>
                </a:path>
                <a:path w="161290" h="85089">
                  <a:moveTo>
                    <a:pt x="42240" y="22225"/>
                  </a:moveTo>
                  <a:lnTo>
                    <a:pt x="34813" y="22225"/>
                  </a:lnTo>
                  <a:lnTo>
                    <a:pt x="39143" y="22479"/>
                  </a:lnTo>
                  <a:lnTo>
                    <a:pt x="42064" y="25146"/>
                  </a:lnTo>
                  <a:lnTo>
                    <a:pt x="42113" y="25400"/>
                  </a:lnTo>
                  <a:lnTo>
                    <a:pt x="38140" y="30607"/>
                  </a:lnTo>
                  <a:lnTo>
                    <a:pt x="33174" y="31496"/>
                  </a:lnTo>
                  <a:lnTo>
                    <a:pt x="37175" y="31496"/>
                  </a:lnTo>
                  <a:lnTo>
                    <a:pt x="40070" y="29972"/>
                  </a:lnTo>
                  <a:lnTo>
                    <a:pt x="43144" y="26416"/>
                  </a:lnTo>
                  <a:lnTo>
                    <a:pt x="45030" y="26416"/>
                  </a:lnTo>
                  <a:lnTo>
                    <a:pt x="44376" y="25273"/>
                  </a:lnTo>
                  <a:lnTo>
                    <a:pt x="49849" y="25273"/>
                  </a:lnTo>
                  <a:lnTo>
                    <a:pt x="51098" y="24638"/>
                  </a:lnTo>
                  <a:lnTo>
                    <a:pt x="46649" y="24638"/>
                  </a:lnTo>
                  <a:lnTo>
                    <a:pt x="45100" y="24130"/>
                  </a:lnTo>
                  <a:lnTo>
                    <a:pt x="45671" y="23495"/>
                  </a:lnTo>
                  <a:lnTo>
                    <a:pt x="43499" y="23495"/>
                  </a:lnTo>
                  <a:lnTo>
                    <a:pt x="43157" y="23241"/>
                  </a:lnTo>
                  <a:lnTo>
                    <a:pt x="42750" y="22606"/>
                  </a:lnTo>
                  <a:lnTo>
                    <a:pt x="42240" y="22225"/>
                  </a:lnTo>
                  <a:close/>
                </a:path>
                <a:path w="161290" h="85089">
                  <a:moveTo>
                    <a:pt x="106720" y="31115"/>
                  </a:moveTo>
                  <a:lnTo>
                    <a:pt x="104536" y="31115"/>
                  </a:lnTo>
                  <a:lnTo>
                    <a:pt x="105958" y="31496"/>
                  </a:lnTo>
                  <a:lnTo>
                    <a:pt x="106720" y="31115"/>
                  </a:lnTo>
                  <a:close/>
                </a:path>
                <a:path w="161290" h="85089">
                  <a:moveTo>
                    <a:pt x="107736" y="30607"/>
                  </a:moveTo>
                  <a:lnTo>
                    <a:pt x="100345" y="30607"/>
                  </a:lnTo>
                  <a:lnTo>
                    <a:pt x="102923" y="30734"/>
                  </a:lnTo>
                  <a:lnTo>
                    <a:pt x="104479" y="31124"/>
                  </a:lnTo>
                  <a:lnTo>
                    <a:pt x="106720" y="31115"/>
                  </a:lnTo>
                  <a:lnTo>
                    <a:pt x="107736" y="30607"/>
                  </a:lnTo>
                  <a:close/>
                </a:path>
                <a:path w="161290" h="85089">
                  <a:moveTo>
                    <a:pt x="58928" y="30734"/>
                  </a:moveTo>
                  <a:lnTo>
                    <a:pt x="55564" y="30734"/>
                  </a:lnTo>
                  <a:lnTo>
                    <a:pt x="56606" y="30861"/>
                  </a:lnTo>
                  <a:lnTo>
                    <a:pt x="58295" y="31115"/>
                  </a:lnTo>
                  <a:lnTo>
                    <a:pt x="58928" y="30734"/>
                  </a:lnTo>
                  <a:close/>
                </a:path>
                <a:path w="161290" h="85089">
                  <a:moveTo>
                    <a:pt x="11960" y="27686"/>
                  </a:moveTo>
                  <a:lnTo>
                    <a:pt x="10035" y="27686"/>
                  </a:lnTo>
                  <a:lnTo>
                    <a:pt x="10114" y="28448"/>
                  </a:lnTo>
                  <a:lnTo>
                    <a:pt x="10236" y="28829"/>
                  </a:lnTo>
                  <a:lnTo>
                    <a:pt x="10594" y="29591"/>
                  </a:lnTo>
                  <a:lnTo>
                    <a:pt x="9514" y="29845"/>
                  </a:lnTo>
                  <a:lnTo>
                    <a:pt x="8473" y="30353"/>
                  </a:lnTo>
                  <a:lnTo>
                    <a:pt x="7508" y="30861"/>
                  </a:lnTo>
                  <a:lnTo>
                    <a:pt x="20817" y="30861"/>
                  </a:lnTo>
                  <a:lnTo>
                    <a:pt x="21175" y="30099"/>
                  </a:lnTo>
                  <a:lnTo>
                    <a:pt x="18823" y="30099"/>
                  </a:lnTo>
                  <a:lnTo>
                    <a:pt x="18794" y="29337"/>
                  </a:lnTo>
                  <a:lnTo>
                    <a:pt x="16601" y="29337"/>
                  </a:lnTo>
                  <a:lnTo>
                    <a:pt x="16074" y="29210"/>
                  </a:lnTo>
                  <a:lnTo>
                    <a:pt x="12626" y="29210"/>
                  </a:lnTo>
                  <a:lnTo>
                    <a:pt x="12159" y="28321"/>
                  </a:lnTo>
                  <a:lnTo>
                    <a:pt x="12059" y="28067"/>
                  </a:lnTo>
                  <a:lnTo>
                    <a:pt x="11960" y="27686"/>
                  </a:lnTo>
                  <a:close/>
                </a:path>
                <a:path w="161290" h="85089">
                  <a:moveTo>
                    <a:pt x="99354" y="29464"/>
                  </a:moveTo>
                  <a:lnTo>
                    <a:pt x="95811" y="30734"/>
                  </a:lnTo>
                  <a:lnTo>
                    <a:pt x="99864" y="30734"/>
                  </a:lnTo>
                  <a:lnTo>
                    <a:pt x="100345" y="30607"/>
                  </a:lnTo>
                  <a:lnTo>
                    <a:pt x="107736" y="30607"/>
                  </a:lnTo>
                  <a:lnTo>
                    <a:pt x="103723" y="29591"/>
                  </a:lnTo>
                  <a:lnTo>
                    <a:pt x="99354" y="29464"/>
                  </a:lnTo>
                  <a:close/>
                </a:path>
                <a:path w="161290" h="85089">
                  <a:moveTo>
                    <a:pt x="30719" y="24511"/>
                  </a:moveTo>
                  <a:lnTo>
                    <a:pt x="18353" y="24511"/>
                  </a:lnTo>
                  <a:lnTo>
                    <a:pt x="19662" y="24638"/>
                  </a:lnTo>
                  <a:lnTo>
                    <a:pt x="20614" y="25019"/>
                  </a:lnTo>
                  <a:lnTo>
                    <a:pt x="21122" y="25400"/>
                  </a:lnTo>
                  <a:lnTo>
                    <a:pt x="22202" y="25908"/>
                  </a:lnTo>
                  <a:lnTo>
                    <a:pt x="20957" y="27051"/>
                  </a:lnTo>
                  <a:lnTo>
                    <a:pt x="19903" y="28448"/>
                  </a:lnTo>
                  <a:lnTo>
                    <a:pt x="19090" y="30099"/>
                  </a:lnTo>
                  <a:lnTo>
                    <a:pt x="21175" y="30099"/>
                  </a:lnTo>
                  <a:lnTo>
                    <a:pt x="21592" y="29210"/>
                  </a:lnTo>
                  <a:lnTo>
                    <a:pt x="22811" y="27686"/>
                  </a:lnTo>
                  <a:lnTo>
                    <a:pt x="24348" y="26416"/>
                  </a:lnTo>
                  <a:lnTo>
                    <a:pt x="25681" y="26416"/>
                  </a:lnTo>
                  <a:lnTo>
                    <a:pt x="27294" y="26035"/>
                  </a:lnTo>
                  <a:lnTo>
                    <a:pt x="28044" y="25654"/>
                  </a:lnTo>
                  <a:lnTo>
                    <a:pt x="28729" y="25146"/>
                  </a:lnTo>
                  <a:lnTo>
                    <a:pt x="30780" y="25146"/>
                  </a:lnTo>
                  <a:lnTo>
                    <a:pt x="30719" y="24511"/>
                  </a:lnTo>
                  <a:close/>
                </a:path>
                <a:path w="161290" h="85089">
                  <a:moveTo>
                    <a:pt x="58179" y="24511"/>
                  </a:moveTo>
                  <a:lnTo>
                    <a:pt x="51348" y="24511"/>
                  </a:lnTo>
                  <a:lnTo>
                    <a:pt x="54498" y="26035"/>
                  </a:lnTo>
                  <a:lnTo>
                    <a:pt x="55691" y="29718"/>
                  </a:lnTo>
                  <a:lnTo>
                    <a:pt x="56784" y="29718"/>
                  </a:lnTo>
                  <a:lnTo>
                    <a:pt x="61902" y="26924"/>
                  </a:lnTo>
                  <a:lnTo>
                    <a:pt x="60530" y="26035"/>
                  </a:lnTo>
                  <a:lnTo>
                    <a:pt x="59324" y="26035"/>
                  </a:lnTo>
                  <a:lnTo>
                    <a:pt x="59354" y="25273"/>
                  </a:lnTo>
                  <a:lnTo>
                    <a:pt x="58179" y="24511"/>
                  </a:lnTo>
                  <a:close/>
                </a:path>
                <a:path w="161290" h="85089">
                  <a:moveTo>
                    <a:pt x="135147" y="15416"/>
                  </a:moveTo>
                  <a:lnTo>
                    <a:pt x="136497" y="18034"/>
                  </a:lnTo>
                  <a:lnTo>
                    <a:pt x="136605" y="18415"/>
                  </a:lnTo>
                  <a:lnTo>
                    <a:pt x="135670" y="23495"/>
                  </a:lnTo>
                  <a:lnTo>
                    <a:pt x="135543" y="24765"/>
                  </a:lnTo>
                  <a:lnTo>
                    <a:pt x="135422" y="25400"/>
                  </a:lnTo>
                  <a:lnTo>
                    <a:pt x="134711" y="26416"/>
                  </a:lnTo>
                  <a:lnTo>
                    <a:pt x="134626" y="26670"/>
                  </a:lnTo>
                  <a:lnTo>
                    <a:pt x="134749" y="29083"/>
                  </a:lnTo>
                  <a:lnTo>
                    <a:pt x="133555" y="29337"/>
                  </a:lnTo>
                  <a:lnTo>
                    <a:pt x="133187" y="29464"/>
                  </a:lnTo>
                  <a:lnTo>
                    <a:pt x="142943" y="29464"/>
                  </a:lnTo>
                  <a:lnTo>
                    <a:pt x="142636" y="29210"/>
                  </a:lnTo>
                  <a:lnTo>
                    <a:pt x="140807" y="28829"/>
                  </a:lnTo>
                  <a:lnTo>
                    <a:pt x="136502" y="28829"/>
                  </a:lnTo>
                  <a:lnTo>
                    <a:pt x="136277" y="27305"/>
                  </a:lnTo>
                  <a:lnTo>
                    <a:pt x="136401" y="26416"/>
                  </a:lnTo>
                  <a:lnTo>
                    <a:pt x="138133" y="24384"/>
                  </a:lnTo>
                  <a:lnTo>
                    <a:pt x="138011" y="20955"/>
                  </a:lnTo>
                  <a:lnTo>
                    <a:pt x="137887" y="19177"/>
                  </a:lnTo>
                  <a:lnTo>
                    <a:pt x="137796" y="18669"/>
                  </a:lnTo>
                  <a:lnTo>
                    <a:pt x="136959" y="17018"/>
                  </a:lnTo>
                  <a:lnTo>
                    <a:pt x="135147" y="15416"/>
                  </a:lnTo>
                  <a:close/>
                </a:path>
                <a:path w="161290" h="85089">
                  <a:moveTo>
                    <a:pt x="17114" y="24638"/>
                  </a:moveTo>
                  <a:lnTo>
                    <a:pt x="14772" y="24638"/>
                  </a:lnTo>
                  <a:lnTo>
                    <a:pt x="15699" y="26289"/>
                  </a:lnTo>
                  <a:lnTo>
                    <a:pt x="16391" y="27813"/>
                  </a:lnTo>
                  <a:lnTo>
                    <a:pt x="16476" y="28194"/>
                  </a:lnTo>
                  <a:lnTo>
                    <a:pt x="16601" y="29337"/>
                  </a:lnTo>
                  <a:lnTo>
                    <a:pt x="18794" y="29337"/>
                  </a:lnTo>
                  <a:lnTo>
                    <a:pt x="18904" y="28702"/>
                  </a:lnTo>
                  <a:lnTo>
                    <a:pt x="18834" y="27686"/>
                  </a:lnTo>
                  <a:lnTo>
                    <a:pt x="18176" y="26289"/>
                  </a:lnTo>
                  <a:lnTo>
                    <a:pt x="17114" y="24638"/>
                  </a:lnTo>
                  <a:close/>
                </a:path>
                <a:path w="161290" h="85089">
                  <a:moveTo>
                    <a:pt x="14543" y="28956"/>
                  </a:moveTo>
                  <a:lnTo>
                    <a:pt x="13273" y="29083"/>
                  </a:lnTo>
                  <a:lnTo>
                    <a:pt x="12626" y="29210"/>
                  </a:lnTo>
                  <a:lnTo>
                    <a:pt x="16074" y="29210"/>
                  </a:lnTo>
                  <a:lnTo>
                    <a:pt x="15547" y="29083"/>
                  </a:lnTo>
                  <a:lnTo>
                    <a:pt x="14543" y="28956"/>
                  </a:lnTo>
                  <a:close/>
                </a:path>
                <a:path w="161290" h="85089">
                  <a:moveTo>
                    <a:pt x="95269" y="25400"/>
                  </a:moveTo>
                  <a:lnTo>
                    <a:pt x="92610" y="25400"/>
                  </a:lnTo>
                  <a:lnTo>
                    <a:pt x="91389" y="26035"/>
                  </a:lnTo>
                  <a:lnTo>
                    <a:pt x="90235" y="26797"/>
                  </a:lnTo>
                  <a:lnTo>
                    <a:pt x="89207" y="27940"/>
                  </a:lnTo>
                  <a:lnTo>
                    <a:pt x="88673" y="29210"/>
                  </a:lnTo>
                  <a:lnTo>
                    <a:pt x="92572" y="29210"/>
                  </a:lnTo>
                  <a:lnTo>
                    <a:pt x="92840" y="29083"/>
                  </a:lnTo>
                  <a:lnTo>
                    <a:pt x="90528" y="29083"/>
                  </a:lnTo>
                  <a:lnTo>
                    <a:pt x="90921" y="27940"/>
                  </a:lnTo>
                  <a:lnTo>
                    <a:pt x="91785" y="27178"/>
                  </a:lnTo>
                  <a:lnTo>
                    <a:pt x="92839" y="26543"/>
                  </a:lnTo>
                  <a:lnTo>
                    <a:pt x="94895" y="26543"/>
                  </a:lnTo>
                  <a:lnTo>
                    <a:pt x="94668" y="25654"/>
                  </a:lnTo>
                  <a:lnTo>
                    <a:pt x="95269" y="25400"/>
                  </a:lnTo>
                  <a:close/>
                </a:path>
                <a:path w="161290" h="85089">
                  <a:moveTo>
                    <a:pt x="94895" y="26543"/>
                  </a:moveTo>
                  <a:lnTo>
                    <a:pt x="92839" y="26543"/>
                  </a:lnTo>
                  <a:lnTo>
                    <a:pt x="92744" y="27051"/>
                  </a:lnTo>
                  <a:lnTo>
                    <a:pt x="92655" y="27305"/>
                  </a:lnTo>
                  <a:lnTo>
                    <a:pt x="91899" y="28575"/>
                  </a:lnTo>
                  <a:lnTo>
                    <a:pt x="91277" y="28956"/>
                  </a:lnTo>
                  <a:lnTo>
                    <a:pt x="90528" y="29083"/>
                  </a:lnTo>
                  <a:lnTo>
                    <a:pt x="92840" y="29083"/>
                  </a:lnTo>
                  <a:lnTo>
                    <a:pt x="95252" y="27940"/>
                  </a:lnTo>
                  <a:lnTo>
                    <a:pt x="94895" y="26543"/>
                  </a:lnTo>
                  <a:close/>
                </a:path>
                <a:path w="161290" h="85089">
                  <a:moveTo>
                    <a:pt x="138978" y="28448"/>
                  </a:moveTo>
                  <a:lnTo>
                    <a:pt x="137746" y="28575"/>
                  </a:lnTo>
                  <a:lnTo>
                    <a:pt x="136502" y="28829"/>
                  </a:lnTo>
                  <a:lnTo>
                    <a:pt x="140807" y="28829"/>
                  </a:lnTo>
                  <a:lnTo>
                    <a:pt x="138978" y="28448"/>
                  </a:lnTo>
                  <a:close/>
                </a:path>
                <a:path w="161290" h="85089">
                  <a:moveTo>
                    <a:pt x="13299" y="18669"/>
                  </a:moveTo>
                  <a:lnTo>
                    <a:pt x="11368" y="18669"/>
                  </a:lnTo>
                  <a:lnTo>
                    <a:pt x="11927" y="19939"/>
                  </a:lnTo>
                  <a:lnTo>
                    <a:pt x="13591" y="22733"/>
                  </a:lnTo>
                  <a:lnTo>
                    <a:pt x="12734" y="22990"/>
                  </a:lnTo>
                  <a:lnTo>
                    <a:pt x="10124" y="26543"/>
                  </a:lnTo>
                  <a:lnTo>
                    <a:pt x="9070" y="26924"/>
                  </a:lnTo>
                  <a:lnTo>
                    <a:pt x="8079" y="27559"/>
                  </a:lnTo>
                  <a:lnTo>
                    <a:pt x="7241" y="28321"/>
                  </a:lnTo>
                  <a:lnTo>
                    <a:pt x="8867" y="28321"/>
                  </a:lnTo>
                  <a:lnTo>
                    <a:pt x="10035" y="27686"/>
                  </a:lnTo>
                  <a:lnTo>
                    <a:pt x="11960" y="27686"/>
                  </a:lnTo>
                  <a:lnTo>
                    <a:pt x="12042" y="26924"/>
                  </a:lnTo>
                  <a:lnTo>
                    <a:pt x="12384" y="26797"/>
                  </a:lnTo>
                  <a:lnTo>
                    <a:pt x="13273" y="26670"/>
                  </a:lnTo>
                  <a:lnTo>
                    <a:pt x="13915" y="25781"/>
                  </a:lnTo>
                  <a:lnTo>
                    <a:pt x="12562" y="25781"/>
                  </a:lnTo>
                  <a:lnTo>
                    <a:pt x="13058" y="25273"/>
                  </a:lnTo>
                  <a:lnTo>
                    <a:pt x="13845" y="24892"/>
                  </a:lnTo>
                  <a:lnTo>
                    <a:pt x="14772" y="24638"/>
                  </a:lnTo>
                  <a:lnTo>
                    <a:pt x="17114" y="24638"/>
                  </a:lnTo>
                  <a:lnTo>
                    <a:pt x="30719" y="24511"/>
                  </a:lnTo>
                  <a:lnTo>
                    <a:pt x="30682" y="24130"/>
                  </a:lnTo>
                  <a:lnTo>
                    <a:pt x="24716" y="24130"/>
                  </a:lnTo>
                  <a:lnTo>
                    <a:pt x="23370" y="24003"/>
                  </a:lnTo>
                  <a:lnTo>
                    <a:pt x="21859" y="23495"/>
                  </a:lnTo>
                  <a:lnTo>
                    <a:pt x="20487" y="22352"/>
                  </a:lnTo>
                  <a:lnTo>
                    <a:pt x="15585" y="22352"/>
                  </a:lnTo>
                  <a:lnTo>
                    <a:pt x="13616" y="19304"/>
                  </a:lnTo>
                  <a:lnTo>
                    <a:pt x="13299" y="18669"/>
                  </a:lnTo>
                  <a:close/>
                </a:path>
                <a:path w="161290" h="85089">
                  <a:moveTo>
                    <a:pt x="124818" y="27051"/>
                  </a:moveTo>
                  <a:lnTo>
                    <a:pt x="124030" y="27051"/>
                  </a:lnTo>
                  <a:lnTo>
                    <a:pt x="123294" y="27305"/>
                  </a:lnTo>
                  <a:lnTo>
                    <a:pt x="125775" y="27305"/>
                  </a:lnTo>
                  <a:lnTo>
                    <a:pt x="124818" y="27051"/>
                  </a:lnTo>
                  <a:close/>
                </a:path>
                <a:path w="161290" h="85089">
                  <a:moveTo>
                    <a:pt x="109806" y="24892"/>
                  </a:moveTo>
                  <a:lnTo>
                    <a:pt x="104739" y="24892"/>
                  </a:lnTo>
                  <a:lnTo>
                    <a:pt x="106869" y="25300"/>
                  </a:lnTo>
                  <a:lnTo>
                    <a:pt x="108752" y="25908"/>
                  </a:lnTo>
                  <a:lnTo>
                    <a:pt x="111152" y="27051"/>
                  </a:lnTo>
                  <a:lnTo>
                    <a:pt x="112968" y="26289"/>
                  </a:lnTo>
                  <a:lnTo>
                    <a:pt x="110187" y="25019"/>
                  </a:lnTo>
                  <a:lnTo>
                    <a:pt x="109806" y="24892"/>
                  </a:lnTo>
                  <a:close/>
                </a:path>
                <a:path w="161290" h="85089">
                  <a:moveTo>
                    <a:pt x="85041" y="22987"/>
                  </a:moveTo>
                  <a:lnTo>
                    <a:pt x="81416" y="26035"/>
                  </a:lnTo>
                  <a:lnTo>
                    <a:pt x="81536" y="26670"/>
                  </a:lnTo>
                  <a:lnTo>
                    <a:pt x="83694" y="26670"/>
                  </a:lnTo>
                  <a:lnTo>
                    <a:pt x="83449" y="26162"/>
                  </a:lnTo>
                  <a:lnTo>
                    <a:pt x="83571" y="24765"/>
                  </a:lnTo>
                  <a:lnTo>
                    <a:pt x="84152" y="23622"/>
                  </a:lnTo>
                  <a:lnTo>
                    <a:pt x="84559" y="23241"/>
                  </a:lnTo>
                  <a:lnTo>
                    <a:pt x="85041" y="22987"/>
                  </a:lnTo>
                  <a:close/>
                </a:path>
                <a:path w="161290" h="85089">
                  <a:moveTo>
                    <a:pt x="25681" y="26416"/>
                  </a:moveTo>
                  <a:lnTo>
                    <a:pt x="24348" y="26416"/>
                  </a:lnTo>
                  <a:lnTo>
                    <a:pt x="24996" y="26543"/>
                  </a:lnTo>
                  <a:lnTo>
                    <a:pt x="25681" y="26416"/>
                  </a:lnTo>
                  <a:close/>
                </a:path>
                <a:path w="161290" h="85089">
                  <a:moveTo>
                    <a:pt x="59397" y="25300"/>
                  </a:moveTo>
                  <a:lnTo>
                    <a:pt x="59324" y="26035"/>
                  </a:lnTo>
                  <a:lnTo>
                    <a:pt x="60428" y="25968"/>
                  </a:lnTo>
                  <a:lnTo>
                    <a:pt x="59397" y="25300"/>
                  </a:lnTo>
                  <a:close/>
                </a:path>
                <a:path w="161290" h="85089">
                  <a:moveTo>
                    <a:pt x="60428" y="25968"/>
                  </a:moveTo>
                  <a:lnTo>
                    <a:pt x="59324" y="26035"/>
                  </a:lnTo>
                  <a:lnTo>
                    <a:pt x="60530" y="26035"/>
                  </a:lnTo>
                  <a:close/>
                </a:path>
                <a:path w="161290" h="85089">
                  <a:moveTo>
                    <a:pt x="57000" y="17780"/>
                  </a:moveTo>
                  <a:lnTo>
                    <a:pt x="54193" y="17780"/>
                  </a:lnTo>
                  <a:lnTo>
                    <a:pt x="59425" y="23749"/>
                  </a:lnTo>
                  <a:lnTo>
                    <a:pt x="59514" y="24130"/>
                  </a:lnTo>
                  <a:lnTo>
                    <a:pt x="59397" y="25300"/>
                  </a:lnTo>
                  <a:lnTo>
                    <a:pt x="60428" y="25968"/>
                  </a:lnTo>
                  <a:lnTo>
                    <a:pt x="63565" y="25781"/>
                  </a:lnTo>
                  <a:lnTo>
                    <a:pt x="64467" y="25527"/>
                  </a:lnTo>
                  <a:lnTo>
                    <a:pt x="65369" y="25019"/>
                  </a:lnTo>
                  <a:lnTo>
                    <a:pt x="66575" y="25019"/>
                  </a:lnTo>
                  <a:lnTo>
                    <a:pt x="66777" y="24384"/>
                  </a:lnTo>
                  <a:lnTo>
                    <a:pt x="65572" y="24384"/>
                  </a:lnTo>
                  <a:lnTo>
                    <a:pt x="60708" y="24003"/>
                  </a:lnTo>
                  <a:lnTo>
                    <a:pt x="61067" y="22098"/>
                  </a:lnTo>
                  <a:lnTo>
                    <a:pt x="60953" y="21671"/>
                  </a:lnTo>
                  <a:lnTo>
                    <a:pt x="57901" y="18415"/>
                  </a:lnTo>
                  <a:lnTo>
                    <a:pt x="57457" y="18034"/>
                  </a:lnTo>
                  <a:lnTo>
                    <a:pt x="57000" y="17780"/>
                  </a:lnTo>
                  <a:close/>
                </a:path>
                <a:path w="161290" h="85089">
                  <a:moveTo>
                    <a:pt x="49849" y="25273"/>
                  </a:moveTo>
                  <a:lnTo>
                    <a:pt x="44376" y="25273"/>
                  </a:lnTo>
                  <a:lnTo>
                    <a:pt x="46751" y="25908"/>
                  </a:lnTo>
                  <a:lnTo>
                    <a:pt x="49100" y="25654"/>
                  </a:lnTo>
                  <a:lnTo>
                    <a:pt x="49849" y="25273"/>
                  </a:lnTo>
                  <a:close/>
                </a:path>
                <a:path w="161290" h="85089">
                  <a:moveTo>
                    <a:pt x="14099" y="25527"/>
                  </a:moveTo>
                  <a:lnTo>
                    <a:pt x="12562" y="25781"/>
                  </a:lnTo>
                  <a:lnTo>
                    <a:pt x="13915" y="25781"/>
                  </a:lnTo>
                  <a:lnTo>
                    <a:pt x="14099" y="25527"/>
                  </a:lnTo>
                  <a:close/>
                </a:path>
                <a:path w="161290" h="85089">
                  <a:moveTo>
                    <a:pt x="94465" y="22987"/>
                  </a:moveTo>
                  <a:lnTo>
                    <a:pt x="85041" y="22987"/>
                  </a:lnTo>
                  <a:lnTo>
                    <a:pt x="87556" y="23114"/>
                  </a:lnTo>
                  <a:lnTo>
                    <a:pt x="90274" y="23495"/>
                  </a:lnTo>
                  <a:lnTo>
                    <a:pt x="91747" y="24511"/>
                  </a:lnTo>
                  <a:lnTo>
                    <a:pt x="91150" y="24892"/>
                  </a:lnTo>
                  <a:lnTo>
                    <a:pt x="90947" y="25654"/>
                  </a:lnTo>
                  <a:lnTo>
                    <a:pt x="92229" y="25400"/>
                  </a:lnTo>
                  <a:lnTo>
                    <a:pt x="95269" y="25400"/>
                  </a:lnTo>
                  <a:lnTo>
                    <a:pt x="95569" y="25273"/>
                  </a:lnTo>
                  <a:lnTo>
                    <a:pt x="98757" y="24384"/>
                  </a:lnTo>
                  <a:lnTo>
                    <a:pt x="117612" y="24384"/>
                  </a:lnTo>
                  <a:lnTo>
                    <a:pt x="116301" y="24003"/>
                  </a:lnTo>
                  <a:lnTo>
                    <a:pt x="93715" y="24003"/>
                  </a:lnTo>
                  <a:lnTo>
                    <a:pt x="93182" y="23495"/>
                  </a:lnTo>
                  <a:lnTo>
                    <a:pt x="93779" y="23368"/>
                  </a:lnTo>
                  <a:lnTo>
                    <a:pt x="94465" y="22987"/>
                  </a:lnTo>
                  <a:close/>
                </a:path>
                <a:path w="161290" h="85089">
                  <a:moveTo>
                    <a:pt x="121410" y="20955"/>
                  </a:moveTo>
                  <a:lnTo>
                    <a:pt x="116372" y="20955"/>
                  </a:lnTo>
                  <a:lnTo>
                    <a:pt x="117210" y="21463"/>
                  </a:lnTo>
                  <a:lnTo>
                    <a:pt x="117998" y="22098"/>
                  </a:lnTo>
                  <a:lnTo>
                    <a:pt x="119357" y="23622"/>
                  </a:lnTo>
                  <a:lnTo>
                    <a:pt x="119826" y="24511"/>
                  </a:lnTo>
                  <a:lnTo>
                    <a:pt x="120119" y="25527"/>
                  </a:lnTo>
                  <a:lnTo>
                    <a:pt x="122281" y="25527"/>
                  </a:lnTo>
                  <a:lnTo>
                    <a:pt x="122177" y="25019"/>
                  </a:lnTo>
                  <a:lnTo>
                    <a:pt x="121782" y="23876"/>
                  </a:lnTo>
                  <a:lnTo>
                    <a:pt x="120931" y="22733"/>
                  </a:lnTo>
                  <a:lnTo>
                    <a:pt x="121363" y="22606"/>
                  </a:lnTo>
                  <a:lnTo>
                    <a:pt x="121782" y="22352"/>
                  </a:lnTo>
                  <a:lnTo>
                    <a:pt x="126684" y="21463"/>
                  </a:lnTo>
                  <a:lnTo>
                    <a:pt x="127144" y="21082"/>
                  </a:lnTo>
                  <a:lnTo>
                    <a:pt x="123103" y="21082"/>
                  </a:lnTo>
                  <a:lnTo>
                    <a:pt x="121410" y="20955"/>
                  </a:lnTo>
                  <a:close/>
                </a:path>
                <a:path w="161290" h="85089">
                  <a:moveTo>
                    <a:pt x="47856" y="22098"/>
                  </a:moveTo>
                  <a:lnTo>
                    <a:pt x="46776" y="23622"/>
                  </a:lnTo>
                  <a:lnTo>
                    <a:pt x="48135" y="23749"/>
                  </a:lnTo>
                  <a:lnTo>
                    <a:pt x="49341" y="23749"/>
                  </a:lnTo>
                  <a:lnTo>
                    <a:pt x="49926" y="23876"/>
                  </a:lnTo>
                  <a:lnTo>
                    <a:pt x="48249" y="24638"/>
                  </a:lnTo>
                  <a:lnTo>
                    <a:pt x="51098" y="24638"/>
                  </a:lnTo>
                  <a:lnTo>
                    <a:pt x="51348" y="24511"/>
                  </a:lnTo>
                  <a:lnTo>
                    <a:pt x="58179" y="24511"/>
                  </a:lnTo>
                  <a:lnTo>
                    <a:pt x="57787" y="24257"/>
                  </a:lnTo>
                  <a:lnTo>
                    <a:pt x="53177" y="22987"/>
                  </a:lnTo>
                  <a:lnTo>
                    <a:pt x="52732" y="22733"/>
                  </a:lnTo>
                  <a:lnTo>
                    <a:pt x="52377" y="22733"/>
                  </a:lnTo>
                  <a:lnTo>
                    <a:pt x="49900" y="22225"/>
                  </a:lnTo>
                  <a:lnTo>
                    <a:pt x="47856" y="22098"/>
                  </a:lnTo>
                  <a:close/>
                </a:path>
                <a:path w="161290" h="85089">
                  <a:moveTo>
                    <a:pt x="67221" y="22990"/>
                  </a:moveTo>
                  <a:lnTo>
                    <a:pt x="65572" y="24384"/>
                  </a:lnTo>
                  <a:lnTo>
                    <a:pt x="66777" y="24384"/>
                  </a:lnTo>
                  <a:lnTo>
                    <a:pt x="67221" y="22990"/>
                  </a:lnTo>
                  <a:close/>
                </a:path>
                <a:path w="161290" h="85089">
                  <a:moveTo>
                    <a:pt x="23429" y="14605"/>
                  </a:moveTo>
                  <a:lnTo>
                    <a:pt x="20512" y="14605"/>
                  </a:lnTo>
                  <a:lnTo>
                    <a:pt x="23294" y="16764"/>
                  </a:lnTo>
                  <a:lnTo>
                    <a:pt x="25079" y="19558"/>
                  </a:lnTo>
                  <a:lnTo>
                    <a:pt x="25200" y="19812"/>
                  </a:lnTo>
                  <a:lnTo>
                    <a:pt x="26253" y="23241"/>
                  </a:lnTo>
                  <a:lnTo>
                    <a:pt x="26354" y="23368"/>
                  </a:lnTo>
                  <a:lnTo>
                    <a:pt x="25796" y="23495"/>
                  </a:lnTo>
                  <a:lnTo>
                    <a:pt x="25250" y="23876"/>
                  </a:lnTo>
                  <a:lnTo>
                    <a:pt x="24716" y="24130"/>
                  </a:lnTo>
                  <a:lnTo>
                    <a:pt x="30682" y="24130"/>
                  </a:lnTo>
                  <a:lnTo>
                    <a:pt x="30609" y="23368"/>
                  </a:lnTo>
                  <a:lnTo>
                    <a:pt x="30761" y="23241"/>
                  </a:lnTo>
                  <a:lnTo>
                    <a:pt x="33293" y="22606"/>
                  </a:lnTo>
                  <a:lnTo>
                    <a:pt x="28234" y="22606"/>
                  </a:lnTo>
                  <a:lnTo>
                    <a:pt x="27294" y="19558"/>
                  </a:lnTo>
                  <a:lnTo>
                    <a:pt x="25224" y="16129"/>
                  </a:lnTo>
                  <a:lnTo>
                    <a:pt x="23429" y="14605"/>
                  </a:lnTo>
                  <a:close/>
                </a:path>
                <a:path w="161290" h="85089">
                  <a:moveTo>
                    <a:pt x="106813" y="18796"/>
                  </a:moveTo>
                  <a:lnTo>
                    <a:pt x="100764" y="18796"/>
                  </a:lnTo>
                  <a:lnTo>
                    <a:pt x="100268" y="19558"/>
                  </a:lnTo>
                  <a:lnTo>
                    <a:pt x="100158" y="20066"/>
                  </a:lnTo>
                  <a:lnTo>
                    <a:pt x="100267" y="20574"/>
                  </a:lnTo>
                  <a:lnTo>
                    <a:pt x="100393" y="20828"/>
                  </a:lnTo>
                  <a:lnTo>
                    <a:pt x="100891" y="21463"/>
                  </a:lnTo>
                  <a:lnTo>
                    <a:pt x="95989" y="23495"/>
                  </a:lnTo>
                  <a:lnTo>
                    <a:pt x="93715" y="24003"/>
                  </a:lnTo>
                  <a:lnTo>
                    <a:pt x="116301" y="24003"/>
                  </a:lnTo>
                  <a:lnTo>
                    <a:pt x="115864" y="23876"/>
                  </a:lnTo>
                  <a:lnTo>
                    <a:pt x="113629" y="23622"/>
                  </a:lnTo>
                  <a:lnTo>
                    <a:pt x="107215" y="23622"/>
                  </a:lnTo>
                  <a:lnTo>
                    <a:pt x="107012" y="23495"/>
                  </a:lnTo>
                  <a:lnTo>
                    <a:pt x="99075" y="23495"/>
                  </a:lnTo>
                  <a:lnTo>
                    <a:pt x="101894" y="22479"/>
                  </a:lnTo>
                  <a:lnTo>
                    <a:pt x="111343" y="22479"/>
                  </a:lnTo>
                  <a:lnTo>
                    <a:pt x="111203" y="22352"/>
                  </a:lnTo>
                  <a:lnTo>
                    <a:pt x="110759" y="22225"/>
                  </a:lnTo>
                  <a:lnTo>
                    <a:pt x="108066" y="22225"/>
                  </a:lnTo>
                  <a:lnTo>
                    <a:pt x="107449" y="21844"/>
                  </a:lnTo>
                  <a:lnTo>
                    <a:pt x="106060" y="21844"/>
                  </a:lnTo>
                  <a:lnTo>
                    <a:pt x="105950" y="21336"/>
                  </a:lnTo>
                  <a:lnTo>
                    <a:pt x="106009" y="20955"/>
                  </a:lnTo>
                  <a:lnTo>
                    <a:pt x="113167" y="20955"/>
                  </a:lnTo>
                  <a:lnTo>
                    <a:pt x="113515" y="20828"/>
                  </a:lnTo>
                  <a:lnTo>
                    <a:pt x="114010" y="20701"/>
                  </a:lnTo>
                  <a:lnTo>
                    <a:pt x="114130" y="20574"/>
                  </a:lnTo>
                  <a:lnTo>
                    <a:pt x="110428" y="20574"/>
                  </a:lnTo>
                  <a:lnTo>
                    <a:pt x="109019" y="20320"/>
                  </a:lnTo>
                  <a:lnTo>
                    <a:pt x="110416" y="19939"/>
                  </a:lnTo>
                  <a:lnTo>
                    <a:pt x="111813" y="19812"/>
                  </a:lnTo>
                  <a:lnTo>
                    <a:pt x="119883" y="19812"/>
                  </a:lnTo>
                  <a:lnTo>
                    <a:pt x="119609" y="19304"/>
                  </a:lnTo>
                  <a:lnTo>
                    <a:pt x="107190" y="19304"/>
                  </a:lnTo>
                  <a:lnTo>
                    <a:pt x="106949" y="19050"/>
                  </a:lnTo>
                  <a:lnTo>
                    <a:pt x="106813" y="18796"/>
                  </a:lnTo>
                  <a:close/>
                </a:path>
                <a:path w="161290" h="85089">
                  <a:moveTo>
                    <a:pt x="114564" y="23114"/>
                  </a:moveTo>
                  <a:lnTo>
                    <a:pt x="108638" y="23114"/>
                  </a:lnTo>
                  <a:lnTo>
                    <a:pt x="109451" y="23368"/>
                  </a:lnTo>
                  <a:lnTo>
                    <a:pt x="109273" y="23368"/>
                  </a:lnTo>
                  <a:lnTo>
                    <a:pt x="107901" y="23495"/>
                  </a:lnTo>
                  <a:lnTo>
                    <a:pt x="107215" y="23622"/>
                  </a:lnTo>
                  <a:lnTo>
                    <a:pt x="113629" y="23622"/>
                  </a:lnTo>
                  <a:lnTo>
                    <a:pt x="114564" y="23114"/>
                  </a:lnTo>
                  <a:close/>
                </a:path>
                <a:path w="161290" h="85089">
                  <a:moveTo>
                    <a:pt x="43724" y="14859"/>
                  </a:moveTo>
                  <a:lnTo>
                    <a:pt x="41594" y="14859"/>
                  </a:lnTo>
                  <a:lnTo>
                    <a:pt x="41750" y="15748"/>
                  </a:lnTo>
                  <a:lnTo>
                    <a:pt x="41863" y="18161"/>
                  </a:lnTo>
                  <a:lnTo>
                    <a:pt x="42953" y="20701"/>
                  </a:lnTo>
                  <a:lnTo>
                    <a:pt x="43715" y="21590"/>
                  </a:lnTo>
                  <a:lnTo>
                    <a:pt x="44467" y="21903"/>
                  </a:lnTo>
                  <a:lnTo>
                    <a:pt x="44528" y="22098"/>
                  </a:lnTo>
                  <a:lnTo>
                    <a:pt x="43499" y="23495"/>
                  </a:lnTo>
                  <a:lnTo>
                    <a:pt x="45671" y="23495"/>
                  </a:lnTo>
                  <a:lnTo>
                    <a:pt x="46243" y="22860"/>
                  </a:lnTo>
                  <a:lnTo>
                    <a:pt x="46814" y="22352"/>
                  </a:lnTo>
                  <a:lnTo>
                    <a:pt x="48643" y="21717"/>
                  </a:lnTo>
                  <a:lnTo>
                    <a:pt x="48618" y="21209"/>
                  </a:lnTo>
                  <a:lnTo>
                    <a:pt x="48287" y="20955"/>
                  </a:lnTo>
                  <a:lnTo>
                    <a:pt x="48735" y="20574"/>
                  </a:lnTo>
                  <a:lnTo>
                    <a:pt x="45976" y="20574"/>
                  </a:lnTo>
                  <a:lnTo>
                    <a:pt x="45074" y="19939"/>
                  </a:lnTo>
                  <a:lnTo>
                    <a:pt x="44358" y="18669"/>
                  </a:lnTo>
                  <a:lnTo>
                    <a:pt x="44258" y="18415"/>
                  </a:lnTo>
                  <a:lnTo>
                    <a:pt x="43935" y="17018"/>
                  </a:lnTo>
                  <a:lnTo>
                    <a:pt x="43808" y="15367"/>
                  </a:lnTo>
                  <a:lnTo>
                    <a:pt x="43724" y="14859"/>
                  </a:lnTo>
                  <a:close/>
                </a:path>
                <a:path w="161290" h="85089">
                  <a:moveTo>
                    <a:pt x="85285" y="13970"/>
                  </a:moveTo>
                  <a:lnTo>
                    <a:pt x="82425" y="13970"/>
                  </a:lnTo>
                  <a:lnTo>
                    <a:pt x="82792" y="14859"/>
                  </a:lnTo>
                  <a:lnTo>
                    <a:pt x="82890" y="15240"/>
                  </a:lnTo>
                  <a:lnTo>
                    <a:pt x="83238" y="17145"/>
                  </a:lnTo>
                  <a:lnTo>
                    <a:pt x="83343" y="20447"/>
                  </a:lnTo>
                  <a:lnTo>
                    <a:pt x="83847" y="21971"/>
                  </a:lnTo>
                  <a:lnTo>
                    <a:pt x="81206" y="22225"/>
                  </a:lnTo>
                  <a:lnTo>
                    <a:pt x="79136" y="22733"/>
                  </a:lnTo>
                  <a:lnTo>
                    <a:pt x="78082" y="23495"/>
                  </a:lnTo>
                  <a:lnTo>
                    <a:pt x="79491" y="23241"/>
                  </a:lnTo>
                  <a:lnTo>
                    <a:pt x="80012" y="23114"/>
                  </a:lnTo>
                  <a:lnTo>
                    <a:pt x="81765" y="22987"/>
                  </a:lnTo>
                  <a:lnTo>
                    <a:pt x="94465" y="22987"/>
                  </a:lnTo>
                  <a:lnTo>
                    <a:pt x="92420" y="22098"/>
                  </a:lnTo>
                  <a:lnTo>
                    <a:pt x="91899" y="22098"/>
                  </a:lnTo>
                  <a:lnTo>
                    <a:pt x="85600" y="21971"/>
                  </a:lnTo>
                  <a:lnTo>
                    <a:pt x="85803" y="21717"/>
                  </a:lnTo>
                  <a:lnTo>
                    <a:pt x="85695" y="20955"/>
                  </a:lnTo>
                  <a:lnTo>
                    <a:pt x="85065" y="19050"/>
                  </a:lnTo>
                  <a:lnTo>
                    <a:pt x="85176" y="17780"/>
                  </a:lnTo>
                  <a:lnTo>
                    <a:pt x="85379" y="17018"/>
                  </a:lnTo>
                  <a:lnTo>
                    <a:pt x="85285" y="13970"/>
                  </a:lnTo>
                  <a:close/>
                </a:path>
                <a:path w="161290" h="85089">
                  <a:moveTo>
                    <a:pt x="101665" y="23368"/>
                  </a:moveTo>
                  <a:lnTo>
                    <a:pt x="100357" y="23368"/>
                  </a:lnTo>
                  <a:lnTo>
                    <a:pt x="99075" y="23495"/>
                  </a:lnTo>
                  <a:lnTo>
                    <a:pt x="102961" y="23495"/>
                  </a:lnTo>
                  <a:lnTo>
                    <a:pt x="101665" y="23368"/>
                  </a:lnTo>
                  <a:close/>
                </a:path>
                <a:path w="161290" h="85089">
                  <a:moveTo>
                    <a:pt x="120088" y="20193"/>
                  </a:moveTo>
                  <a:lnTo>
                    <a:pt x="114277" y="20193"/>
                  </a:lnTo>
                  <a:lnTo>
                    <a:pt x="114785" y="20320"/>
                  </a:lnTo>
                  <a:lnTo>
                    <a:pt x="114556" y="20955"/>
                  </a:lnTo>
                  <a:lnTo>
                    <a:pt x="111343" y="22479"/>
                  </a:lnTo>
                  <a:lnTo>
                    <a:pt x="101894" y="22479"/>
                  </a:lnTo>
                  <a:lnTo>
                    <a:pt x="102288" y="22733"/>
                  </a:lnTo>
                  <a:lnTo>
                    <a:pt x="102707" y="23114"/>
                  </a:lnTo>
                  <a:lnTo>
                    <a:pt x="103139" y="23368"/>
                  </a:lnTo>
                  <a:lnTo>
                    <a:pt x="102961" y="23495"/>
                  </a:lnTo>
                  <a:lnTo>
                    <a:pt x="107012" y="23495"/>
                  </a:lnTo>
                  <a:lnTo>
                    <a:pt x="107787" y="23241"/>
                  </a:lnTo>
                  <a:lnTo>
                    <a:pt x="108638" y="23114"/>
                  </a:lnTo>
                  <a:lnTo>
                    <a:pt x="114564" y="23114"/>
                  </a:lnTo>
                  <a:lnTo>
                    <a:pt x="114797" y="22987"/>
                  </a:lnTo>
                  <a:lnTo>
                    <a:pt x="115775" y="22098"/>
                  </a:lnTo>
                  <a:lnTo>
                    <a:pt x="116372" y="20955"/>
                  </a:lnTo>
                  <a:lnTo>
                    <a:pt x="121410" y="20955"/>
                  </a:lnTo>
                  <a:lnTo>
                    <a:pt x="118023" y="20701"/>
                  </a:lnTo>
                  <a:lnTo>
                    <a:pt x="120157" y="20320"/>
                  </a:lnTo>
                  <a:close/>
                </a:path>
                <a:path w="161290" h="85089">
                  <a:moveTo>
                    <a:pt x="71442" y="13462"/>
                  </a:moveTo>
                  <a:lnTo>
                    <a:pt x="66131" y="13462"/>
                  </a:lnTo>
                  <a:lnTo>
                    <a:pt x="68036" y="13589"/>
                  </a:lnTo>
                  <a:lnTo>
                    <a:pt x="69065" y="16510"/>
                  </a:lnTo>
                  <a:lnTo>
                    <a:pt x="69610" y="18288"/>
                  </a:lnTo>
                  <a:lnTo>
                    <a:pt x="69732" y="18542"/>
                  </a:lnTo>
                  <a:lnTo>
                    <a:pt x="70233" y="19304"/>
                  </a:lnTo>
                  <a:lnTo>
                    <a:pt x="70982" y="19939"/>
                  </a:lnTo>
                  <a:lnTo>
                    <a:pt x="68080" y="22264"/>
                  </a:lnTo>
                  <a:lnTo>
                    <a:pt x="73370" y="22606"/>
                  </a:lnTo>
                  <a:lnTo>
                    <a:pt x="77955" y="23114"/>
                  </a:lnTo>
                  <a:lnTo>
                    <a:pt x="79279" y="22352"/>
                  </a:lnTo>
                  <a:lnTo>
                    <a:pt x="69750" y="22352"/>
                  </a:lnTo>
                  <a:lnTo>
                    <a:pt x="70702" y="21590"/>
                  </a:lnTo>
                  <a:lnTo>
                    <a:pt x="72062" y="20447"/>
                  </a:lnTo>
                  <a:lnTo>
                    <a:pt x="75406" y="20447"/>
                  </a:lnTo>
                  <a:lnTo>
                    <a:pt x="76304" y="19558"/>
                  </a:lnTo>
                  <a:lnTo>
                    <a:pt x="74437" y="19431"/>
                  </a:lnTo>
                  <a:lnTo>
                    <a:pt x="73598" y="19177"/>
                  </a:lnTo>
                  <a:lnTo>
                    <a:pt x="74408" y="18542"/>
                  </a:lnTo>
                  <a:lnTo>
                    <a:pt x="72608" y="18542"/>
                  </a:lnTo>
                  <a:lnTo>
                    <a:pt x="71554" y="17653"/>
                  </a:lnTo>
                  <a:lnTo>
                    <a:pt x="70182" y="14986"/>
                  </a:lnTo>
                  <a:lnTo>
                    <a:pt x="72075" y="14986"/>
                  </a:lnTo>
                  <a:lnTo>
                    <a:pt x="71442" y="13462"/>
                  </a:lnTo>
                  <a:close/>
                </a:path>
                <a:path w="161290" h="85089">
                  <a:moveTo>
                    <a:pt x="67464" y="22225"/>
                  </a:moveTo>
                  <a:lnTo>
                    <a:pt x="67221" y="22990"/>
                  </a:lnTo>
                  <a:lnTo>
                    <a:pt x="68080" y="22264"/>
                  </a:lnTo>
                  <a:lnTo>
                    <a:pt x="67464" y="22225"/>
                  </a:lnTo>
                  <a:close/>
                </a:path>
                <a:path w="161290" h="85089">
                  <a:moveTo>
                    <a:pt x="27419" y="13462"/>
                  </a:moveTo>
                  <a:lnTo>
                    <a:pt x="24208" y="13462"/>
                  </a:lnTo>
                  <a:lnTo>
                    <a:pt x="25516" y="13970"/>
                  </a:lnTo>
                  <a:lnTo>
                    <a:pt x="27066" y="16510"/>
                  </a:lnTo>
                  <a:lnTo>
                    <a:pt x="27472" y="17526"/>
                  </a:lnTo>
                  <a:lnTo>
                    <a:pt x="28092" y="19685"/>
                  </a:lnTo>
                  <a:lnTo>
                    <a:pt x="28197" y="20193"/>
                  </a:lnTo>
                  <a:lnTo>
                    <a:pt x="28437" y="22479"/>
                  </a:lnTo>
                  <a:lnTo>
                    <a:pt x="28234" y="22606"/>
                  </a:lnTo>
                  <a:lnTo>
                    <a:pt x="33293" y="22606"/>
                  </a:lnTo>
                  <a:lnTo>
                    <a:pt x="34813" y="22225"/>
                  </a:lnTo>
                  <a:lnTo>
                    <a:pt x="42240" y="22225"/>
                  </a:lnTo>
                  <a:lnTo>
                    <a:pt x="41658" y="21844"/>
                  </a:lnTo>
                  <a:lnTo>
                    <a:pt x="41175" y="21590"/>
                  </a:lnTo>
                  <a:lnTo>
                    <a:pt x="40801" y="21463"/>
                  </a:lnTo>
                  <a:lnTo>
                    <a:pt x="30380" y="21463"/>
                  </a:lnTo>
                  <a:lnTo>
                    <a:pt x="30039" y="18796"/>
                  </a:lnTo>
                  <a:lnTo>
                    <a:pt x="29918" y="18034"/>
                  </a:lnTo>
                  <a:lnTo>
                    <a:pt x="29363" y="15494"/>
                  </a:lnTo>
                  <a:lnTo>
                    <a:pt x="28806" y="15494"/>
                  </a:lnTo>
                  <a:lnTo>
                    <a:pt x="28930" y="14986"/>
                  </a:lnTo>
                  <a:lnTo>
                    <a:pt x="28896" y="14605"/>
                  </a:lnTo>
                  <a:lnTo>
                    <a:pt x="27419" y="13462"/>
                  </a:lnTo>
                  <a:close/>
                </a:path>
                <a:path w="161290" h="85089">
                  <a:moveTo>
                    <a:pt x="26270" y="12573"/>
                  </a:moveTo>
                  <a:lnTo>
                    <a:pt x="15928" y="12573"/>
                  </a:lnTo>
                  <a:lnTo>
                    <a:pt x="17706" y="13081"/>
                  </a:lnTo>
                  <a:lnTo>
                    <a:pt x="16423" y="14605"/>
                  </a:lnTo>
                  <a:lnTo>
                    <a:pt x="15807" y="16465"/>
                  </a:lnTo>
                  <a:lnTo>
                    <a:pt x="15695" y="19431"/>
                  </a:lnTo>
                  <a:lnTo>
                    <a:pt x="15864" y="19685"/>
                  </a:lnTo>
                  <a:lnTo>
                    <a:pt x="15984" y="20701"/>
                  </a:lnTo>
                  <a:lnTo>
                    <a:pt x="16220" y="21590"/>
                  </a:lnTo>
                  <a:lnTo>
                    <a:pt x="16525" y="22352"/>
                  </a:lnTo>
                  <a:lnTo>
                    <a:pt x="20487" y="22352"/>
                  </a:lnTo>
                  <a:lnTo>
                    <a:pt x="20000" y="21935"/>
                  </a:lnTo>
                  <a:lnTo>
                    <a:pt x="19154" y="20955"/>
                  </a:lnTo>
                  <a:lnTo>
                    <a:pt x="17655" y="18669"/>
                  </a:lnTo>
                  <a:lnTo>
                    <a:pt x="17536" y="18034"/>
                  </a:lnTo>
                  <a:lnTo>
                    <a:pt x="17658" y="16637"/>
                  </a:lnTo>
                  <a:lnTo>
                    <a:pt x="18087" y="15367"/>
                  </a:lnTo>
                  <a:lnTo>
                    <a:pt x="19674" y="15367"/>
                  </a:lnTo>
                  <a:lnTo>
                    <a:pt x="19865" y="14986"/>
                  </a:lnTo>
                  <a:lnTo>
                    <a:pt x="20512" y="14605"/>
                  </a:lnTo>
                  <a:lnTo>
                    <a:pt x="23429" y="14605"/>
                  </a:lnTo>
                  <a:lnTo>
                    <a:pt x="22532" y="13843"/>
                  </a:lnTo>
                  <a:lnTo>
                    <a:pt x="24208" y="13462"/>
                  </a:lnTo>
                  <a:lnTo>
                    <a:pt x="27419" y="13462"/>
                  </a:lnTo>
                  <a:lnTo>
                    <a:pt x="26270" y="12573"/>
                  </a:lnTo>
                  <a:close/>
                </a:path>
                <a:path w="161290" h="85089">
                  <a:moveTo>
                    <a:pt x="72595" y="21463"/>
                  </a:moveTo>
                  <a:lnTo>
                    <a:pt x="69750" y="22352"/>
                  </a:lnTo>
                  <a:lnTo>
                    <a:pt x="79279" y="22352"/>
                  </a:lnTo>
                  <a:lnTo>
                    <a:pt x="79720" y="22098"/>
                  </a:lnTo>
                  <a:lnTo>
                    <a:pt x="75872" y="21717"/>
                  </a:lnTo>
                  <a:lnTo>
                    <a:pt x="72595" y="21463"/>
                  </a:lnTo>
                  <a:close/>
                </a:path>
                <a:path w="161290" h="85089">
                  <a:moveTo>
                    <a:pt x="107698" y="21590"/>
                  </a:moveTo>
                  <a:lnTo>
                    <a:pt x="107170" y="21671"/>
                  </a:lnTo>
                  <a:lnTo>
                    <a:pt x="108066" y="22225"/>
                  </a:lnTo>
                  <a:lnTo>
                    <a:pt x="109632" y="21903"/>
                  </a:lnTo>
                  <a:lnTo>
                    <a:pt x="109425" y="21844"/>
                  </a:lnTo>
                  <a:lnTo>
                    <a:pt x="107698" y="21590"/>
                  </a:lnTo>
                  <a:close/>
                </a:path>
                <a:path w="161290" h="85089">
                  <a:moveTo>
                    <a:pt x="109632" y="21903"/>
                  </a:moveTo>
                  <a:lnTo>
                    <a:pt x="108066" y="22225"/>
                  </a:lnTo>
                  <a:lnTo>
                    <a:pt x="110759" y="22225"/>
                  </a:lnTo>
                  <a:lnTo>
                    <a:pt x="109632" y="21903"/>
                  </a:lnTo>
                  <a:close/>
                </a:path>
                <a:path w="161290" h="85089">
                  <a:moveTo>
                    <a:pt x="91929" y="21935"/>
                  </a:moveTo>
                  <a:lnTo>
                    <a:pt x="91899" y="22098"/>
                  </a:lnTo>
                  <a:lnTo>
                    <a:pt x="92302" y="22046"/>
                  </a:lnTo>
                  <a:lnTo>
                    <a:pt x="92128" y="21971"/>
                  </a:lnTo>
                  <a:lnTo>
                    <a:pt x="91929" y="21935"/>
                  </a:lnTo>
                  <a:close/>
                </a:path>
                <a:path w="161290" h="85089">
                  <a:moveTo>
                    <a:pt x="92302" y="22046"/>
                  </a:moveTo>
                  <a:lnTo>
                    <a:pt x="91899" y="22098"/>
                  </a:lnTo>
                  <a:lnTo>
                    <a:pt x="92420" y="22098"/>
                  </a:lnTo>
                  <a:close/>
                </a:path>
                <a:path w="161290" h="85089">
                  <a:moveTo>
                    <a:pt x="85322" y="5161"/>
                  </a:moveTo>
                  <a:lnTo>
                    <a:pt x="89042" y="9652"/>
                  </a:lnTo>
                  <a:lnTo>
                    <a:pt x="86933" y="9906"/>
                  </a:lnTo>
                  <a:lnTo>
                    <a:pt x="85219" y="11049"/>
                  </a:lnTo>
                  <a:lnTo>
                    <a:pt x="85257" y="12716"/>
                  </a:lnTo>
                  <a:lnTo>
                    <a:pt x="86425" y="13081"/>
                  </a:lnTo>
                  <a:lnTo>
                    <a:pt x="85466" y="16689"/>
                  </a:lnTo>
                  <a:lnTo>
                    <a:pt x="88521" y="18034"/>
                  </a:lnTo>
                  <a:lnTo>
                    <a:pt x="92280" y="18542"/>
                  </a:lnTo>
                  <a:lnTo>
                    <a:pt x="92157" y="20701"/>
                  </a:lnTo>
                  <a:lnTo>
                    <a:pt x="91929" y="21935"/>
                  </a:lnTo>
                  <a:lnTo>
                    <a:pt x="92128" y="21971"/>
                  </a:lnTo>
                  <a:lnTo>
                    <a:pt x="92302" y="22046"/>
                  </a:lnTo>
                  <a:lnTo>
                    <a:pt x="93906" y="21844"/>
                  </a:lnTo>
                  <a:lnTo>
                    <a:pt x="94128" y="20574"/>
                  </a:lnTo>
                  <a:lnTo>
                    <a:pt x="94255" y="19431"/>
                  </a:lnTo>
                  <a:lnTo>
                    <a:pt x="94287" y="18796"/>
                  </a:lnTo>
                  <a:lnTo>
                    <a:pt x="106813" y="18796"/>
                  </a:lnTo>
                  <a:lnTo>
                    <a:pt x="106714" y="18542"/>
                  </a:lnTo>
                  <a:lnTo>
                    <a:pt x="106428" y="17399"/>
                  </a:lnTo>
                  <a:lnTo>
                    <a:pt x="104637" y="17399"/>
                  </a:lnTo>
                  <a:lnTo>
                    <a:pt x="94312" y="17272"/>
                  </a:lnTo>
                  <a:lnTo>
                    <a:pt x="94303" y="17018"/>
                  </a:lnTo>
                  <a:lnTo>
                    <a:pt x="92179" y="17018"/>
                  </a:lnTo>
                  <a:lnTo>
                    <a:pt x="90851" y="16607"/>
                  </a:lnTo>
                  <a:lnTo>
                    <a:pt x="89715" y="16129"/>
                  </a:lnTo>
                  <a:lnTo>
                    <a:pt x="88559" y="15494"/>
                  </a:lnTo>
                  <a:lnTo>
                    <a:pt x="86244" y="12827"/>
                  </a:lnTo>
                  <a:lnTo>
                    <a:pt x="86259" y="12573"/>
                  </a:lnTo>
                  <a:lnTo>
                    <a:pt x="87645" y="11176"/>
                  </a:lnTo>
                  <a:lnTo>
                    <a:pt x="89804" y="10668"/>
                  </a:lnTo>
                  <a:lnTo>
                    <a:pt x="95778" y="10668"/>
                  </a:lnTo>
                  <a:lnTo>
                    <a:pt x="95746" y="10160"/>
                  </a:lnTo>
                  <a:lnTo>
                    <a:pt x="94960" y="10160"/>
                  </a:lnTo>
                  <a:lnTo>
                    <a:pt x="94066" y="9893"/>
                  </a:lnTo>
                  <a:lnTo>
                    <a:pt x="92991" y="9652"/>
                  </a:lnTo>
                  <a:lnTo>
                    <a:pt x="91785" y="9525"/>
                  </a:lnTo>
                  <a:lnTo>
                    <a:pt x="87008" y="5588"/>
                  </a:lnTo>
                  <a:lnTo>
                    <a:pt x="85322" y="5161"/>
                  </a:lnTo>
                  <a:close/>
                </a:path>
                <a:path w="161290" h="85089">
                  <a:moveTo>
                    <a:pt x="89245" y="21463"/>
                  </a:moveTo>
                  <a:lnTo>
                    <a:pt x="86629" y="21971"/>
                  </a:lnTo>
                  <a:lnTo>
                    <a:pt x="91923" y="21971"/>
                  </a:lnTo>
                  <a:lnTo>
                    <a:pt x="89245" y="21463"/>
                  </a:lnTo>
                  <a:close/>
                </a:path>
                <a:path w="161290" h="85089">
                  <a:moveTo>
                    <a:pt x="111157" y="21590"/>
                  </a:moveTo>
                  <a:lnTo>
                    <a:pt x="107698" y="21590"/>
                  </a:lnTo>
                  <a:lnTo>
                    <a:pt x="109425" y="21844"/>
                  </a:lnTo>
                  <a:lnTo>
                    <a:pt x="109632" y="21903"/>
                  </a:lnTo>
                  <a:lnTo>
                    <a:pt x="111157" y="21590"/>
                  </a:lnTo>
                  <a:close/>
                </a:path>
                <a:path w="161290" h="85089">
                  <a:moveTo>
                    <a:pt x="107170" y="21671"/>
                  </a:moveTo>
                  <a:lnTo>
                    <a:pt x="106060" y="21844"/>
                  </a:lnTo>
                  <a:lnTo>
                    <a:pt x="107449" y="21844"/>
                  </a:lnTo>
                  <a:lnTo>
                    <a:pt x="107170" y="21671"/>
                  </a:lnTo>
                  <a:close/>
                </a:path>
                <a:path w="161290" h="85089">
                  <a:moveTo>
                    <a:pt x="113167" y="20955"/>
                  </a:moveTo>
                  <a:lnTo>
                    <a:pt x="106009" y="20955"/>
                  </a:lnTo>
                  <a:lnTo>
                    <a:pt x="107170" y="21671"/>
                  </a:lnTo>
                  <a:lnTo>
                    <a:pt x="107698" y="21590"/>
                  </a:lnTo>
                  <a:lnTo>
                    <a:pt x="111157" y="21590"/>
                  </a:lnTo>
                  <a:lnTo>
                    <a:pt x="111775" y="21463"/>
                  </a:lnTo>
                  <a:lnTo>
                    <a:pt x="113167" y="20955"/>
                  </a:lnTo>
                  <a:close/>
                </a:path>
                <a:path w="161290" h="85089">
                  <a:moveTo>
                    <a:pt x="33287" y="14478"/>
                  </a:moveTo>
                  <a:lnTo>
                    <a:pt x="31015" y="14478"/>
                  </a:lnTo>
                  <a:lnTo>
                    <a:pt x="32141" y="15494"/>
                  </a:lnTo>
                  <a:lnTo>
                    <a:pt x="33763" y="17018"/>
                  </a:lnTo>
                  <a:lnTo>
                    <a:pt x="33775" y="17272"/>
                  </a:lnTo>
                  <a:lnTo>
                    <a:pt x="31930" y="19177"/>
                  </a:lnTo>
                  <a:lnTo>
                    <a:pt x="31193" y="20574"/>
                  </a:lnTo>
                  <a:lnTo>
                    <a:pt x="30380" y="21463"/>
                  </a:lnTo>
                  <a:lnTo>
                    <a:pt x="32400" y="21463"/>
                  </a:lnTo>
                  <a:lnTo>
                    <a:pt x="33378" y="20447"/>
                  </a:lnTo>
                  <a:lnTo>
                    <a:pt x="35308" y="18669"/>
                  </a:lnTo>
                  <a:lnTo>
                    <a:pt x="37584" y="18669"/>
                  </a:lnTo>
                  <a:lnTo>
                    <a:pt x="36553" y="17653"/>
                  </a:lnTo>
                  <a:lnTo>
                    <a:pt x="38140" y="16383"/>
                  </a:lnTo>
                  <a:lnTo>
                    <a:pt x="38378" y="16256"/>
                  </a:lnTo>
                  <a:lnTo>
                    <a:pt x="35105" y="16256"/>
                  </a:lnTo>
                  <a:lnTo>
                    <a:pt x="33287" y="14478"/>
                  </a:lnTo>
                  <a:close/>
                </a:path>
                <a:path w="161290" h="85089">
                  <a:moveTo>
                    <a:pt x="37584" y="18669"/>
                  </a:moveTo>
                  <a:lnTo>
                    <a:pt x="35308" y="18669"/>
                  </a:lnTo>
                  <a:lnTo>
                    <a:pt x="36667" y="20193"/>
                  </a:lnTo>
                  <a:lnTo>
                    <a:pt x="37353" y="20828"/>
                  </a:lnTo>
                  <a:lnTo>
                    <a:pt x="36337" y="20828"/>
                  </a:lnTo>
                  <a:lnTo>
                    <a:pt x="33022" y="21336"/>
                  </a:lnTo>
                  <a:lnTo>
                    <a:pt x="32400" y="21463"/>
                  </a:lnTo>
                  <a:lnTo>
                    <a:pt x="40801" y="21463"/>
                  </a:lnTo>
                  <a:lnTo>
                    <a:pt x="40426" y="21336"/>
                  </a:lnTo>
                  <a:lnTo>
                    <a:pt x="39131" y="20193"/>
                  </a:lnTo>
                  <a:lnTo>
                    <a:pt x="37584" y="18669"/>
                  </a:lnTo>
                  <a:close/>
                </a:path>
                <a:path w="161290" h="85089">
                  <a:moveTo>
                    <a:pt x="128982" y="19558"/>
                  </a:moveTo>
                  <a:lnTo>
                    <a:pt x="125935" y="19558"/>
                  </a:lnTo>
                  <a:lnTo>
                    <a:pt x="123103" y="21082"/>
                  </a:lnTo>
                  <a:lnTo>
                    <a:pt x="127144" y="21082"/>
                  </a:lnTo>
                  <a:lnTo>
                    <a:pt x="128982" y="19558"/>
                  </a:lnTo>
                  <a:close/>
                </a:path>
                <a:path w="161290" h="85089">
                  <a:moveTo>
                    <a:pt x="75406" y="20447"/>
                  </a:moveTo>
                  <a:lnTo>
                    <a:pt x="72062" y="20447"/>
                  </a:lnTo>
                  <a:lnTo>
                    <a:pt x="72684" y="20701"/>
                  </a:lnTo>
                  <a:lnTo>
                    <a:pt x="73383" y="20701"/>
                  </a:lnTo>
                  <a:lnTo>
                    <a:pt x="75021" y="20828"/>
                  </a:lnTo>
                  <a:lnTo>
                    <a:pt x="75406" y="20447"/>
                  </a:lnTo>
                  <a:close/>
                </a:path>
                <a:path w="161290" h="85089">
                  <a:moveTo>
                    <a:pt x="54498" y="16891"/>
                  </a:moveTo>
                  <a:lnTo>
                    <a:pt x="53609" y="16891"/>
                  </a:lnTo>
                  <a:lnTo>
                    <a:pt x="51653" y="17145"/>
                  </a:lnTo>
                  <a:lnTo>
                    <a:pt x="50637" y="17526"/>
                  </a:lnTo>
                  <a:lnTo>
                    <a:pt x="48173" y="18796"/>
                  </a:lnTo>
                  <a:lnTo>
                    <a:pt x="46979" y="19685"/>
                  </a:lnTo>
                  <a:lnTo>
                    <a:pt x="45976" y="20574"/>
                  </a:lnTo>
                  <a:lnTo>
                    <a:pt x="48735" y="20574"/>
                  </a:lnTo>
                  <a:lnTo>
                    <a:pt x="51119" y="18542"/>
                  </a:lnTo>
                  <a:lnTo>
                    <a:pt x="54193" y="17780"/>
                  </a:lnTo>
                  <a:lnTo>
                    <a:pt x="57000" y="17780"/>
                  </a:lnTo>
                  <a:lnTo>
                    <a:pt x="57201" y="17145"/>
                  </a:lnTo>
                  <a:lnTo>
                    <a:pt x="55349" y="17145"/>
                  </a:lnTo>
                  <a:lnTo>
                    <a:pt x="54498" y="16891"/>
                  </a:lnTo>
                  <a:close/>
                </a:path>
                <a:path w="161290" h="85089">
                  <a:moveTo>
                    <a:pt x="119883" y="19812"/>
                  </a:moveTo>
                  <a:lnTo>
                    <a:pt x="111813" y="19812"/>
                  </a:lnTo>
                  <a:lnTo>
                    <a:pt x="113146" y="20066"/>
                  </a:lnTo>
                  <a:lnTo>
                    <a:pt x="112105" y="20320"/>
                  </a:lnTo>
                  <a:lnTo>
                    <a:pt x="110428" y="20574"/>
                  </a:lnTo>
                  <a:lnTo>
                    <a:pt x="114130" y="20574"/>
                  </a:lnTo>
                  <a:lnTo>
                    <a:pt x="114277" y="20193"/>
                  </a:lnTo>
                  <a:lnTo>
                    <a:pt x="120088" y="20193"/>
                  </a:lnTo>
                  <a:lnTo>
                    <a:pt x="119883" y="19812"/>
                  </a:lnTo>
                  <a:close/>
                </a:path>
                <a:path w="161290" h="85089">
                  <a:moveTo>
                    <a:pt x="129288" y="19304"/>
                  </a:moveTo>
                  <a:lnTo>
                    <a:pt x="128982" y="19558"/>
                  </a:lnTo>
                  <a:lnTo>
                    <a:pt x="129394" y="19558"/>
                  </a:lnTo>
                  <a:lnTo>
                    <a:pt x="129288" y="19304"/>
                  </a:lnTo>
                  <a:close/>
                </a:path>
                <a:path w="161290" h="85089">
                  <a:moveTo>
                    <a:pt x="112537" y="18288"/>
                  </a:moveTo>
                  <a:lnTo>
                    <a:pt x="109882" y="18542"/>
                  </a:lnTo>
                  <a:lnTo>
                    <a:pt x="107190" y="19304"/>
                  </a:lnTo>
                  <a:lnTo>
                    <a:pt x="119609" y="19304"/>
                  </a:lnTo>
                  <a:lnTo>
                    <a:pt x="119404" y="18923"/>
                  </a:lnTo>
                  <a:lnTo>
                    <a:pt x="115089" y="18923"/>
                  </a:lnTo>
                  <a:lnTo>
                    <a:pt x="112537" y="18288"/>
                  </a:lnTo>
                  <a:close/>
                </a:path>
                <a:path w="161290" h="85089">
                  <a:moveTo>
                    <a:pt x="100764" y="18796"/>
                  </a:moveTo>
                  <a:lnTo>
                    <a:pt x="94287" y="18796"/>
                  </a:lnTo>
                  <a:lnTo>
                    <a:pt x="96573" y="19050"/>
                  </a:lnTo>
                  <a:lnTo>
                    <a:pt x="98884" y="18923"/>
                  </a:lnTo>
                  <a:lnTo>
                    <a:pt x="100764" y="18796"/>
                  </a:lnTo>
                  <a:close/>
                </a:path>
                <a:path w="161290" h="85089">
                  <a:moveTo>
                    <a:pt x="113778" y="12446"/>
                  </a:moveTo>
                  <a:lnTo>
                    <a:pt x="109832" y="12446"/>
                  </a:lnTo>
                  <a:lnTo>
                    <a:pt x="111140" y="12827"/>
                  </a:lnTo>
                  <a:lnTo>
                    <a:pt x="112372" y="13335"/>
                  </a:lnTo>
                  <a:lnTo>
                    <a:pt x="114467" y="14859"/>
                  </a:lnTo>
                  <a:lnTo>
                    <a:pt x="115089" y="15621"/>
                  </a:lnTo>
                  <a:lnTo>
                    <a:pt x="115483" y="16256"/>
                  </a:lnTo>
                  <a:lnTo>
                    <a:pt x="115026" y="16383"/>
                  </a:lnTo>
                  <a:lnTo>
                    <a:pt x="114667" y="16607"/>
                  </a:lnTo>
                  <a:lnTo>
                    <a:pt x="114670" y="16764"/>
                  </a:lnTo>
                  <a:lnTo>
                    <a:pt x="114975" y="17526"/>
                  </a:lnTo>
                  <a:lnTo>
                    <a:pt x="115089" y="18923"/>
                  </a:lnTo>
                  <a:lnTo>
                    <a:pt x="119404" y="18923"/>
                  </a:lnTo>
                  <a:lnTo>
                    <a:pt x="117215" y="14859"/>
                  </a:lnTo>
                  <a:lnTo>
                    <a:pt x="117092" y="14687"/>
                  </a:lnTo>
                  <a:lnTo>
                    <a:pt x="115420" y="13335"/>
                  </a:lnTo>
                  <a:lnTo>
                    <a:pt x="113778" y="12446"/>
                  </a:lnTo>
                  <a:close/>
                </a:path>
                <a:path w="161290" h="85089">
                  <a:moveTo>
                    <a:pt x="76342" y="17145"/>
                  </a:moveTo>
                  <a:lnTo>
                    <a:pt x="74348" y="17272"/>
                  </a:lnTo>
                  <a:lnTo>
                    <a:pt x="72608" y="18542"/>
                  </a:lnTo>
                  <a:lnTo>
                    <a:pt x="74408" y="18542"/>
                  </a:lnTo>
                  <a:lnTo>
                    <a:pt x="74894" y="18161"/>
                  </a:lnTo>
                  <a:lnTo>
                    <a:pt x="76342" y="17145"/>
                  </a:lnTo>
                  <a:close/>
                </a:path>
                <a:path w="161290" h="85089">
                  <a:moveTo>
                    <a:pt x="74027" y="16465"/>
                  </a:moveTo>
                  <a:lnTo>
                    <a:pt x="72749" y="16607"/>
                  </a:lnTo>
                  <a:lnTo>
                    <a:pt x="73078" y="17399"/>
                  </a:lnTo>
                  <a:lnTo>
                    <a:pt x="74027" y="16465"/>
                  </a:lnTo>
                  <a:close/>
                </a:path>
                <a:path w="161290" h="85089">
                  <a:moveTo>
                    <a:pt x="111618" y="11430"/>
                  </a:moveTo>
                  <a:lnTo>
                    <a:pt x="105120" y="11430"/>
                  </a:lnTo>
                  <a:lnTo>
                    <a:pt x="108066" y="11938"/>
                  </a:lnTo>
                  <a:lnTo>
                    <a:pt x="107990" y="12319"/>
                  </a:lnTo>
                  <a:lnTo>
                    <a:pt x="107866" y="12700"/>
                  </a:lnTo>
                  <a:lnTo>
                    <a:pt x="106339" y="14986"/>
                  </a:lnTo>
                  <a:lnTo>
                    <a:pt x="104967" y="15875"/>
                  </a:lnTo>
                  <a:lnTo>
                    <a:pt x="104637" y="17399"/>
                  </a:lnTo>
                  <a:lnTo>
                    <a:pt x="106428" y="17399"/>
                  </a:lnTo>
                  <a:lnTo>
                    <a:pt x="106522" y="16891"/>
                  </a:lnTo>
                  <a:lnTo>
                    <a:pt x="107076" y="16002"/>
                  </a:lnTo>
                  <a:lnTo>
                    <a:pt x="108473" y="14224"/>
                  </a:lnTo>
                  <a:lnTo>
                    <a:pt x="109387" y="13462"/>
                  </a:lnTo>
                  <a:lnTo>
                    <a:pt x="109832" y="12446"/>
                  </a:lnTo>
                  <a:lnTo>
                    <a:pt x="113778" y="12446"/>
                  </a:lnTo>
                  <a:lnTo>
                    <a:pt x="112372" y="11684"/>
                  </a:lnTo>
                  <a:lnTo>
                    <a:pt x="111618" y="11430"/>
                  </a:lnTo>
                  <a:close/>
                </a:path>
                <a:path w="161290" h="85089">
                  <a:moveTo>
                    <a:pt x="102021" y="15748"/>
                  </a:moveTo>
                  <a:lnTo>
                    <a:pt x="97424" y="17145"/>
                  </a:lnTo>
                  <a:lnTo>
                    <a:pt x="94312" y="17272"/>
                  </a:lnTo>
                  <a:lnTo>
                    <a:pt x="104527" y="17272"/>
                  </a:lnTo>
                  <a:lnTo>
                    <a:pt x="104307" y="17018"/>
                  </a:lnTo>
                  <a:lnTo>
                    <a:pt x="102021" y="15748"/>
                  </a:lnTo>
                  <a:close/>
                </a:path>
                <a:path w="161290" h="85089">
                  <a:moveTo>
                    <a:pt x="54141" y="2794"/>
                  </a:moveTo>
                  <a:lnTo>
                    <a:pt x="52301" y="2794"/>
                  </a:lnTo>
                  <a:lnTo>
                    <a:pt x="57101" y="8636"/>
                  </a:lnTo>
                  <a:lnTo>
                    <a:pt x="57584" y="10160"/>
                  </a:lnTo>
                  <a:lnTo>
                    <a:pt x="58315" y="11176"/>
                  </a:lnTo>
                  <a:lnTo>
                    <a:pt x="58403" y="11557"/>
                  </a:lnTo>
                  <a:lnTo>
                    <a:pt x="57165" y="13208"/>
                  </a:lnTo>
                  <a:lnTo>
                    <a:pt x="56085" y="15367"/>
                  </a:lnTo>
                  <a:lnTo>
                    <a:pt x="55349" y="17145"/>
                  </a:lnTo>
                  <a:lnTo>
                    <a:pt x="57201" y="17145"/>
                  </a:lnTo>
                  <a:lnTo>
                    <a:pt x="57994" y="14859"/>
                  </a:lnTo>
                  <a:lnTo>
                    <a:pt x="58727" y="13208"/>
                  </a:lnTo>
                  <a:lnTo>
                    <a:pt x="59349" y="12319"/>
                  </a:lnTo>
                  <a:lnTo>
                    <a:pt x="62277" y="12319"/>
                  </a:lnTo>
                  <a:lnTo>
                    <a:pt x="60657" y="10795"/>
                  </a:lnTo>
                  <a:lnTo>
                    <a:pt x="61521" y="9906"/>
                  </a:lnTo>
                  <a:lnTo>
                    <a:pt x="59768" y="9906"/>
                  </a:lnTo>
                  <a:lnTo>
                    <a:pt x="58460" y="8128"/>
                  </a:lnTo>
                  <a:lnTo>
                    <a:pt x="57977" y="5715"/>
                  </a:lnTo>
                  <a:lnTo>
                    <a:pt x="54141" y="2794"/>
                  </a:lnTo>
                  <a:close/>
                </a:path>
                <a:path w="161290" h="85089">
                  <a:moveTo>
                    <a:pt x="92471" y="10668"/>
                  </a:moveTo>
                  <a:lnTo>
                    <a:pt x="89804" y="10668"/>
                  </a:lnTo>
                  <a:lnTo>
                    <a:pt x="91048" y="12446"/>
                  </a:lnTo>
                  <a:lnTo>
                    <a:pt x="91836" y="14443"/>
                  </a:lnTo>
                  <a:lnTo>
                    <a:pt x="91943" y="14986"/>
                  </a:lnTo>
                  <a:lnTo>
                    <a:pt x="92179" y="17018"/>
                  </a:lnTo>
                  <a:lnTo>
                    <a:pt x="94303" y="17018"/>
                  </a:lnTo>
                  <a:lnTo>
                    <a:pt x="94187" y="14605"/>
                  </a:lnTo>
                  <a:lnTo>
                    <a:pt x="93966" y="13843"/>
                  </a:lnTo>
                  <a:lnTo>
                    <a:pt x="93820" y="13335"/>
                  </a:lnTo>
                  <a:lnTo>
                    <a:pt x="93600" y="12573"/>
                  </a:lnTo>
                  <a:lnTo>
                    <a:pt x="92471" y="10668"/>
                  </a:lnTo>
                  <a:close/>
                </a:path>
                <a:path w="161290" h="85089">
                  <a:moveTo>
                    <a:pt x="131066" y="11811"/>
                  </a:moveTo>
                  <a:lnTo>
                    <a:pt x="125478" y="13335"/>
                  </a:lnTo>
                  <a:lnTo>
                    <a:pt x="119661" y="15367"/>
                  </a:lnTo>
                  <a:lnTo>
                    <a:pt x="120004" y="16764"/>
                  </a:lnTo>
                  <a:lnTo>
                    <a:pt x="121236" y="16383"/>
                  </a:lnTo>
                  <a:lnTo>
                    <a:pt x="123814" y="15113"/>
                  </a:lnTo>
                  <a:lnTo>
                    <a:pt x="130057" y="15113"/>
                  </a:lnTo>
                  <a:lnTo>
                    <a:pt x="134045" y="14443"/>
                  </a:lnTo>
                  <a:lnTo>
                    <a:pt x="131066" y="11811"/>
                  </a:lnTo>
                  <a:close/>
                </a:path>
                <a:path w="161290" h="85089">
                  <a:moveTo>
                    <a:pt x="85257" y="12716"/>
                  </a:moveTo>
                  <a:lnTo>
                    <a:pt x="85340" y="16383"/>
                  </a:lnTo>
                  <a:lnTo>
                    <a:pt x="85466" y="16689"/>
                  </a:lnTo>
                  <a:lnTo>
                    <a:pt x="86425" y="13081"/>
                  </a:lnTo>
                  <a:lnTo>
                    <a:pt x="85257" y="12716"/>
                  </a:lnTo>
                  <a:close/>
                </a:path>
                <a:path w="161290" h="85089">
                  <a:moveTo>
                    <a:pt x="72075" y="14986"/>
                  </a:moveTo>
                  <a:lnTo>
                    <a:pt x="70182" y="14986"/>
                  </a:lnTo>
                  <a:lnTo>
                    <a:pt x="71439" y="16129"/>
                  </a:lnTo>
                  <a:lnTo>
                    <a:pt x="72481" y="16637"/>
                  </a:lnTo>
                  <a:lnTo>
                    <a:pt x="72749" y="16607"/>
                  </a:lnTo>
                  <a:lnTo>
                    <a:pt x="72075" y="14986"/>
                  </a:lnTo>
                  <a:close/>
                </a:path>
                <a:path w="161290" h="85089">
                  <a:moveTo>
                    <a:pt x="81942" y="11684"/>
                  </a:moveTo>
                  <a:lnTo>
                    <a:pt x="80939" y="12192"/>
                  </a:lnTo>
                  <a:lnTo>
                    <a:pt x="77853" y="12700"/>
                  </a:lnTo>
                  <a:lnTo>
                    <a:pt x="74027" y="16465"/>
                  </a:lnTo>
                  <a:lnTo>
                    <a:pt x="75910" y="16256"/>
                  </a:lnTo>
                  <a:lnTo>
                    <a:pt x="79225" y="14224"/>
                  </a:lnTo>
                  <a:lnTo>
                    <a:pt x="79682" y="13970"/>
                  </a:lnTo>
                  <a:lnTo>
                    <a:pt x="85285" y="13970"/>
                  </a:lnTo>
                  <a:lnTo>
                    <a:pt x="85203" y="12700"/>
                  </a:lnTo>
                  <a:lnTo>
                    <a:pt x="81942" y="11684"/>
                  </a:lnTo>
                  <a:close/>
                </a:path>
                <a:path w="161290" h="85089">
                  <a:moveTo>
                    <a:pt x="39766" y="8509"/>
                  </a:moveTo>
                  <a:lnTo>
                    <a:pt x="38178" y="8509"/>
                  </a:lnTo>
                  <a:lnTo>
                    <a:pt x="40680" y="12319"/>
                  </a:lnTo>
                  <a:lnTo>
                    <a:pt x="40883" y="12573"/>
                  </a:lnTo>
                  <a:lnTo>
                    <a:pt x="41036" y="12954"/>
                  </a:lnTo>
                  <a:lnTo>
                    <a:pt x="41163" y="13208"/>
                  </a:lnTo>
                  <a:lnTo>
                    <a:pt x="39118" y="13970"/>
                  </a:lnTo>
                  <a:lnTo>
                    <a:pt x="36045" y="15494"/>
                  </a:lnTo>
                  <a:lnTo>
                    <a:pt x="35105" y="16256"/>
                  </a:lnTo>
                  <a:lnTo>
                    <a:pt x="38378" y="16256"/>
                  </a:lnTo>
                  <a:lnTo>
                    <a:pt x="39804" y="15494"/>
                  </a:lnTo>
                  <a:lnTo>
                    <a:pt x="41594" y="14859"/>
                  </a:lnTo>
                  <a:lnTo>
                    <a:pt x="43724" y="14859"/>
                  </a:lnTo>
                  <a:lnTo>
                    <a:pt x="43639" y="14351"/>
                  </a:lnTo>
                  <a:lnTo>
                    <a:pt x="45824" y="13970"/>
                  </a:lnTo>
                  <a:lnTo>
                    <a:pt x="53201" y="13970"/>
                  </a:lnTo>
                  <a:lnTo>
                    <a:pt x="53355" y="13843"/>
                  </a:lnTo>
                  <a:lnTo>
                    <a:pt x="50484" y="12954"/>
                  </a:lnTo>
                  <a:lnTo>
                    <a:pt x="49665" y="12827"/>
                  </a:lnTo>
                  <a:lnTo>
                    <a:pt x="43207" y="12827"/>
                  </a:lnTo>
                  <a:lnTo>
                    <a:pt x="42941" y="12065"/>
                  </a:lnTo>
                  <a:lnTo>
                    <a:pt x="41641" y="9893"/>
                  </a:lnTo>
                  <a:lnTo>
                    <a:pt x="39766" y="8509"/>
                  </a:lnTo>
                  <a:close/>
                </a:path>
                <a:path w="161290" h="85089">
                  <a:moveTo>
                    <a:pt x="14366" y="14859"/>
                  </a:moveTo>
                  <a:lnTo>
                    <a:pt x="12791" y="15748"/>
                  </a:lnTo>
                  <a:lnTo>
                    <a:pt x="15215" y="15748"/>
                  </a:lnTo>
                  <a:lnTo>
                    <a:pt x="14366" y="14859"/>
                  </a:lnTo>
                  <a:close/>
                </a:path>
                <a:path w="161290" h="85089">
                  <a:moveTo>
                    <a:pt x="19674" y="15367"/>
                  </a:moveTo>
                  <a:lnTo>
                    <a:pt x="18087" y="15367"/>
                  </a:lnTo>
                  <a:lnTo>
                    <a:pt x="18519" y="15621"/>
                  </a:lnTo>
                  <a:lnTo>
                    <a:pt x="19611" y="15494"/>
                  </a:lnTo>
                  <a:lnTo>
                    <a:pt x="19674" y="15367"/>
                  </a:lnTo>
                  <a:close/>
                </a:path>
                <a:path w="161290" h="85089">
                  <a:moveTo>
                    <a:pt x="29003" y="14687"/>
                  </a:moveTo>
                  <a:lnTo>
                    <a:pt x="28806" y="15494"/>
                  </a:lnTo>
                  <a:lnTo>
                    <a:pt x="29347" y="15419"/>
                  </a:lnTo>
                  <a:lnTo>
                    <a:pt x="29225" y="14859"/>
                  </a:lnTo>
                  <a:lnTo>
                    <a:pt x="29003" y="14687"/>
                  </a:lnTo>
                  <a:close/>
                </a:path>
                <a:path w="161290" h="85089">
                  <a:moveTo>
                    <a:pt x="29347" y="15419"/>
                  </a:moveTo>
                  <a:lnTo>
                    <a:pt x="28806" y="15494"/>
                  </a:lnTo>
                  <a:lnTo>
                    <a:pt x="29363" y="15494"/>
                  </a:lnTo>
                  <a:close/>
                </a:path>
                <a:path w="161290" h="85089">
                  <a:moveTo>
                    <a:pt x="25605" y="9652"/>
                  </a:moveTo>
                  <a:lnTo>
                    <a:pt x="24049" y="9893"/>
                  </a:lnTo>
                  <a:lnTo>
                    <a:pt x="26431" y="10922"/>
                  </a:lnTo>
                  <a:lnTo>
                    <a:pt x="29309" y="13081"/>
                  </a:lnTo>
                  <a:lnTo>
                    <a:pt x="29431" y="13335"/>
                  </a:lnTo>
                  <a:lnTo>
                    <a:pt x="29148" y="14097"/>
                  </a:lnTo>
                  <a:lnTo>
                    <a:pt x="29060" y="14732"/>
                  </a:lnTo>
                  <a:lnTo>
                    <a:pt x="29225" y="14859"/>
                  </a:lnTo>
                  <a:lnTo>
                    <a:pt x="29347" y="15419"/>
                  </a:lnTo>
                  <a:lnTo>
                    <a:pt x="30647" y="15240"/>
                  </a:lnTo>
                  <a:lnTo>
                    <a:pt x="31015" y="14478"/>
                  </a:lnTo>
                  <a:lnTo>
                    <a:pt x="33287" y="14478"/>
                  </a:lnTo>
                  <a:lnTo>
                    <a:pt x="32768" y="13970"/>
                  </a:lnTo>
                  <a:lnTo>
                    <a:pt x="31561" y="13081"/>
                  </a:lnTo>
                  <a:lnTo>
                    <a:pt x="32121" y="11938"/>
                  </a:lnTo>
                  <a:lnTo>
                    <a:pt x="30114" y="11938"/>
                  </a:lnTo>
                  <a:lnTo>
                    <a:pt x="27917" y="10541"/>
                  </a:lnTo>
                  <a:lnTo>
                    <a:pt x="25605" y="9652"/>
                  </a:lnTo>
                  <a:close/>
                </a:path>
                <a:path w="161290" h="85089">
                  <a:moveTo>
                    <a:pt x="134597" y="14351"/>
                  </a:moveTo>
                  <a:lnTo>
                    <a:pt x="134045" y="14443"/>
                  </a:lnTo>
                  <a:lnTo>
                    <a:pt x="135147" y="15416"/>
                  </a:lnTo>
                  <a:lnTo>
                    <a:pt x="134597" y="14351"/>
                  </a:lnTo>
                  <a:close/>
                </a:path>
                <a:path w="161290" h="85089">
                  <a:moveTo>
                    <a:pt x="65078" y="14518"/>
                  </a:moveTo>
                  <a:lnTo>
                    <a:pt x="64950" y="14732"/>
                  </a:lnTo>
                  <a:lnTo>
                    <a:pt x="65382" y="15240"/>
                  </a:lnTo>
                  <a:lnTo>
                    <a:pt x="65078" y="14518"/>
                  </a:lnTo>
                  <a:close/>
                </a:path>
                <a:path w="161290" h="85089">
                  <a:moveTo>
                    <a:pt x="130057" y="15113"/>
                  </a:moveTo>
                  <a:lnTo>
                    <a:pt x="123814" y="15113"/>
                  </a:lnTo>
                  <a:lnTo>
                    <a:pt x="125719" y="15240"/>
                  </a:lnTo>
                  <a:lnTo>
                    <a:pt x="129301" y="15240"/>
                  </a:lnTo>
                  <a:lnTo>
                    <a:pt x="130057" y="15113"/>
                  </a:lnTo>
                  <a:close/>
                </a:path>
                <a:path w="161290" h="85089">
                  <a:moveTo>
                    <a:pt x="53201" y="13970"/>
                  </a:moveTo>
                  <a:lnTo>
                    <a:pt x="45824" y="13970"/>
                  </a:lnTo>
                  <a:lnTo>
                    <a:pt x="48224" y="14097"/>
                  </a:lnTo>
                  <a:lnTo>
                    <a:pt x="50980" y="14859"/>
                  </a:lnTo>
                  <a:lnTo>
                    <a:pt x="51818" y="15113"/>
                  </a:lnTo>
                  <a:lnTo>
                    <a:pt x="53201" y="13970"/>
                  </a:lnTo>
                  <a:close/>
                </a:path>
                <a:path w="161290" h="85089">
                  <a:moveTo>
                    <a:pt x="62277" y="12319"/>
                  </a:moveTo>
                  <a:lnTo>
                    <a:pt x="59349" y="12319"/>
                  </a:lnTo>
                  <a:lnTo>
                    <a:pt x="59552" y="12573"/>
                  </a:lnTo>
                  <a:lnTo>
                    <a:pt x="61152" y="13716"/>
                  </a:lnTo>
                  <a:lnTo>
                    <a:pt x="61940" y="14605"/>
                  </a:lnTo>
                  <a:lnTo>
                    <a:pt x="63705" y="14732"/>
                  </a:lnTo>
                  <a:lnTo>
                    <a:pt x="64842" y="14732"/>
                  </a:lnTo>
                  <a:lnTo>
                    <a:pt x="62277" y="12319"/>
                  </a:lnTo>
                  <a:close/>
                </a:path>
                <a:path w="161290" h="85089">
                  <a:moveTo>
                    <a:pt x="63565" y="10922"/>
                  </a:moveTo>
                  <a:lnTo>
                    <a:pt x="65078" y="14518"/>
                  </a:lnTo>
                  <a:lnTo>
                    <a:pt x="65636" y="13589"/>
                  </a:lnTo>
                  <a:lnTo>
                    <a:pt x="66131" y="13462"/>
                  </a:lnTo>
                  <a:lnTo>
                    <a:pt x="71442" y="13462"/>
                  </a:lnTo>
                  <a:lnTo>
                    <a:pt x="71337" y="13208"/>
                  </a:lnTo>
                  <a:lnTo>
                    <a:pt x="69115" y="13208"/>
                  </a:lnTo>
                  <a:lnTo>
                    <a:pt x="68823" y="12954"/>
                  </a:lnTo>
                  <a:lnTo>
                    <a:pt x="68988" y="12827"/>
                  </a:lnTo>
                  <a:lnTo>
                    <a:pt x="71179" y="12827"/>
                  </a:lnTo>
                  <a:lnTo>
                    <a:pt x="71020" y="12446"/>
                  </a:lnTo>
                  <a:lnTo>
                    <a:pt x="71325" y="12446"/>
                  </a:lnTo>
                  <a:lnTo>
                    <a:pt x="71173" y="12192"/>
                  </a:lnTo>
                  <a:lnTo>
                    <a:pt x="68049" y="12192"/>
                  </a:lnTo>
                  <a:lnTo>
                    <a:pt x="67591" y="11811"/>
                  </a:lnTo>
                  <a:lnTo>
                    <a:pt x="67083" y="11557"/>
                  </a:lnTo>
                  <a:lnTo>
                    <a:pt x="63565" y="10922"/>
                  </a:lnTo>
                  <a:close/>
                </a:path>
                <a:path w="161290" h="85089">
                  <a:moveTo>
                    <a:pt x="93965" y="13836"/>
                  </a:moveTo>
                  <a:close/>
                </a:path>
                <a:path w="161290" h="85089">
                  <a:moveTo>
                    <a:pt x="95801" y="11049"/>
                  </a:moveTo>
                  <a:lnTo>
                    <a:pt x="94363" y="11049"/>
                  </a:lnTo>
                  <a:lnTo>
                    <a:pt x="94088" y="11684"/>
                  </a:lnTo>
                  <a:lnTo>
                    <a:pt x="93965" y="13836"/>
                  </a:lnTo>
                  <a:lnTo>
                    <a:pt x="95950" y="13462"/>
                  </a:lnTo>
                  <a:lnTo>
                    <a:pt x="95801" y="11049"/>
                  </a:lnTo>
                  <a:close/>
                </a:path>
                <a:path w="161290" h="85089">
                  <a:moveTo>
                    <a:pt x="71179" y="12827"/>
                  </a:moveTo>
                  <a:lnTo>
                    <a:pt x="68988" y="12827"/>
                  </a:lnTo>
                  <a:lnTo>
                    <a:pt x="69115" y="13208"/>
                  </a:lnTo>
                  <a:lnTo>
                    <a:pt x="71337" y="13208"/>
                  </a:lnTo>
                  <a:lnTo>
                    <a:pt x="71179" y="12827"/>
                  </a:lnTo>
                  <a:close/>
                </a:path>
                <a:path w="161290" h="85089">
                  <a:moveTo>
                    <a:pt x="50472" y="0"/>
                  </a:moveTo>
                  <a:lnTo>
                    <a:pt x="46263" y="7307"/>
                  </a:lnTo>
                  <a:lnTo>
                    <a:pt x="46182" y="7620"/>
                  </a:lnTo>
                  <a:lnTo>
                    <a:pt x="45239" y="12573"/>
                  </a:lnTo>
                  <a:lnTo>
                    <a:pt x="44554" y="12573"/>
                  </a:lnTo>
                  <a:lnTo>
                    <a:pt x="43207" y="12827"/>
                  </a:lnTo>
                  <a:lnTo>
                    <a:pt x="49665" y="12827"/>
                  </a:lnTo>
                  <a:lnTo>
                    <a:pt x="48846" y="12700"/>
                  </a:lnTo>
                  <a:lnTo>
                    <a:pt x="47208" y="12573"/>
                  </a:lnTo>
                  <a:lnTo>
                    <a:pt x="48059" y="8382"/>
                  </a:lnTo>
                  <a:lnTo>
                    <a:pt x="52301" y="2794"/>
                  </a:lnTo>
                  <a:lnTo>
                    <a:pt x="54141" y="2794"/>
                  </a:lnTo>
                  <a:lnTo>
                    <a:pt x="50472" y="0"/>
                  </a:lnTo>
                  <a:close/>
                </a:path>
                <a:path w="161290" h="85089">
                  <a:moveTo>
                    <a:pt x="71325" y="12446"/>
                  </a:moveTo>
                  <a:lnTo>
                    <a:pt x="71020" y="12446"/>
                  </a:lnTo>
                  <a:lnTo>
                    <a:pt x="71478" y="12700"/>
                  </a:lnTo>
                  <a:lnTo>
                    <a:pt x="71325" y="12446"/>
                  </a:lnTo>
                  <a:close/>
                </a:path>
                <a:path w="161290" h="85089">
                  <a:moveTo>
                    <a:pt x="22341" y="11303"/>
                  </a:moveTo>
                  <a:lnTo>
                    <a:pt x="20398" y="12319"/>
                  </a:lnTo>
                  <a:lnTo>
                    <a:pt x="25941" y="12319"/>
                  </a:lnTo>
                  <a:lnTo>
                    <a:pt x="24792" y="11430"/>
                  </a:lnTo>
                  <a:lnTo>
                    <a:pt x="22341" y="11303"/>
                  </a:lnTo>
                  <a:close/>
                </a:path>
                <a:path w="161290" h="85089">
                  <a:moveTo>
                    <a:pt x="68759" y="8636"/>
                  </a:moveTo>
                  <a:lnTo>
                    <a:pt x="64137" y="8636"/>
                  </a:lnTo>
                  <a:lnTo>
                    <a:pt x="67502" y="10160"/>
                  </a:lnTo>
                  <a:lnTo>
                    <a:pt x="67972" y="10414"/>
                  </a:lnTo>
                  <a:lnTo>
                    <a:pt x="68326" y="11049"/>
                  </a:lnTo>
                  <a:lnTo>
                    <a:pt x="68408" y="11430"/>
                  </a:lnTo>
                  <a:lnTo>
                    <a:pt x="68049" y="12192"/>
                  </a:lnTo>
                  <a:lnTo>
                    <a:pt x="71173" y="12192"/>
                  </a:lnTo>
                  <a:lnTo>
                    <a:pt x="70530" y="11176"/>
                  </a:lnTo>
                  <a:lnTo>
                    <a:pt x="70592" y="10795"/>
                  </a:lnTo>
                  <a:lnTo>
                    <a:pt x="71167" y="9779"/>
                  </a:lnTo>
                  <a:lnTo>
                    <a:pt x="69560" y="9779"/>
                  </a:lnTo>
                  <a:lnTo>
                    <a:pt x="69118" y="9017"/>
                  </a:lnTo>
                  <a:lnTo>
                    <a:pt x="68759" y="8636"/>
                  </a:lnTo>
                  <a:close/>
                </a:path>
                <a:path w="161290" h="85089">
                  <a:moveTo>
                    <a:pt x="34546" y="7620"/>
                  </a:moveTo>
                  <a:lnTo>
                    <a:pt x="31714" y="9271"/>
                  </a:lnTo>
                  <a:lnTo>
                    <a:pt x="30114" y="11938"/>
                  </a:lnTo>
                  <a:lnTo>
                    <a:pt x="32121" y="11938"/>
                  </a:lnTo>
                  <a:lnTo>
                    <a:pt x="33365" y="9398"/>
                  </a:lnTo>
                  <a:lnTo>
                    <a:pt x="38178" y="8509"/>
                  </a:lnTo>
                  <a:lnTo>
                    <a:pt x="39766" y="8509"/>
                  </a:lnTo>
                  <a:lnTo>
                    <a:pt x="34546" y="7620"/>
                  </a:lnTo>
                  <a:close/>
                </a:path>
                <a:path w="161290" h="85089">
                  <a:moveTo>
                    <a:pt x="21654" y="10265"/>
                  </a:moveTo>
                  <a:lnTo>
                    <a:pt x="21516" y="10287"/>
                  </a:lnTo>
                  <a:lnTo>
                    <a:pt x="20144" y="10922"/>
                  </a:lnTo>
                  <a:lnTo>
                    <a:pt x="19039" y="11811"/>
                  </a:lnTo>
                  <a:lnTo>
                    <a:pt x="20172" y="11811"/>
                  </a:lnTo>
                  <a:lnTo>
                    <a:pt x="21654" y="10265"/>
                  </a:lnTo>
                  <a:close/>
                </a:path>
                <a:path w="161290" h="85089">
                  <a:moveTo>
                    <a:pt x="105488" y="10541"/>
                  </a:moveTo>
                  <a:lnTo>
                    <a:pt x="102770" y="10795"/>
                  </a:lnTo>
                  <a:lnTo>
                    <a:pt x="99710" y="11049"/>
                  </a:lnTo>
                  <a:lnTo>
                    <a:pt x="98008" y="11811"/>
                  </a:lnTo>
                  <a:lnTo>
                    <a:pt x="101932" y="11557"/>
                  </a:lnTo>
                  <a:lnTo>
                    <a:pt x="105120" y="11430"/>
                  </a:lnTo>
                  <a:lnTo>
                    <a:pt x="111618" y="11430"/>
                  </a:lnTo>
                  <a:lnTo>
                    <a:pt x="111241" y="11303"/>
                  </a:lnTo>
                  <a:lnTo>
                    <a:pt x="110086" y="11049"/>
                  </a:lnTo>
                  <a:lnTo>
                    <a:pt x="110090" y="10795"/>
                  </a:lnTo>
                  <a:lnTo>
                    <a:pt x="108130" y="10795"/>
                  </a:lnTo>
                  <a:lnTo>
                    <a:pt x="105488" y="10541"/>
                  </a:lnTo>
                  <a:close/>
                </a:path>
                <a:path w="161290" h="85089">
                  <a:moveTo>
                    <a:pt x="95778" y="10668"/>
                  </a:moveTo>
                  <a:lnTo>
                    <a:pt x="92991" y="10668"/>
                  </a:lnTo>
                  <a:lnTo>
                    <a:pt x="93474" y="10922"/>
                  </a:lnTo>
                  <a:lnTo>
                    <a:pt x="93880" y="11176"/>
                  </a:lnTo>
                  <a:lnTo>
                    <a:pt x="94363" y="11049"/>
                  </a:lnTo>
                  <a:lnTo>
                    <a:pt x="95801" y="11049"/>
                  </a:lnTo>
                  <a:lnTo>
                    <a:pt x="95778" y="10668"/>
                  </a:lnTo>
                  <a:close/>
                </a:path>
                <a:path w="161290" h="85089">
                  <a:moveTo>
                    <a:pt x="107484" y="6896"/>
                  </a:moveTo>
                  <a:lnTo>
                    <a:pt x="108130" y="10795"/>
                  </a:lnTo>
                  <a:lnTo>
                    <a:pt x="110090" y="10795"/>
                  </a:lnTo>
                  <a:lnTo>
                    <a:pt x="110124" y="8890"/>
                  </a:lnTo>
                  <a:lnTo>
                    <a:pt x="108320" y="7112"/>
                  </a:lnTo>
                  <a:lnTo>
                    <a:pt x="107484" y="6896"/>
                  </a:lnTo>
                  <a:close/>
                </a:path>
                <a:path w="161290" h="85089">
                  <a:moveTo>
                    <a:pt x="22608" y="9271"/>
                  </a:moveTo>
                  <a:lnTo>
                    <a:pt x="21654" y="10265"/>
                  </a:lnTo>
                  <a:lnTo>
                    <a:pt x="24049" y="9893"/>
                  </a:lnTo>
                  <a:lnTo>
                    <a:pt x="22608" y="9271"/>
                  </a:lnTo>
                  <a:close/>
                </a:path>
                <a:path w="161290" h="85089">
                  <a:moveTo>
                    <a:pt x="95687" y="9207"/>
                  </a:moveTo>
                  <a:lnTo>
                    <a:pt x="94960" y="10160"/>
                  </a:lnTo>
                  <a:lnTo>
                    <a:pt x="95746" y="10160"/>
                  </a:lnTo>
                  <a:lnTo>
                    <a:pt x="95687" y="9207"/>
                  </a:lnTo>
                  <a:close/>
                </a:path>
                <a:path w="161290" h="85089">
                  <a:moveTo>
                    <a:pt x="65890" y="5588"/>
                  </a:moveTo>
                  <a:lnTo>
                    <a:pt x="62473" y="6985"/>
                  </a:lnTo>
                  <a:lnTo>
                    <a:pt x="59768" y="9906"/>
                  </a:lnTo>
                  <a:lnTo>
                    <a:pt x="61521" y="9906"/>
                  </a:lnTo>
                  <a:lnTo>
                    <a:pt x="62384" y="9017"/>
                  </a:lnTo>
                  <a:lnTo>
                    <a:pt x="64137" y="8636"/>
                  </a:lnTo>
                  <a:lnTo>
                    <a:pt x="68759" y="8636"/>
                  </a:lnTo>
                  <a:lnTo>
                    <a:pt x="65890" y="5588"/>
                  </a:lnTo>
                  <a:close/>
                </a:path>
                <a:path w="161290" h="85089">
                  <a:moveTo>
                    <a:pt x="72563" y="7307"/>
                  </a:moveTo>
                  <a:lnTo>
                    <a:pt x="69560" y="9779"/>
                  </a:lnTo>
                  <a:lnTo>
                    <a:pt x="71167" y="9779"/>
                  </a:lnTo>
                  <a:lnTo>
                    <a:pt x="72563" y="7307"/>
                  </a:lnTo>
                  <a:close/>
                </a:path>
                <a:path w="161290" h="85089">
                  <a:moveTo>
                    <a:pt x="100319" y="6425"/>
                  </a:moveTo>
                  <a:lnTo>
                    <a:pt x="95519" y="6477"/>
                  </a:lnTo>
                  <a:lnTo>
                    <a:pt x="95687" y="9207"/>
                  </a:lnTo>
                  <a:lnTo>
                    <a:pt x="97386" y="6985"/>
                  </a:lnTo>
                  <a:lnTo>
                    <a:pt x="100319" y="6425"/>
                  </a:lnTo>
                  <a:close/>
                </a:path>
                <a:path w="161290" h="85089">
                  <a:moveTo>
                    <a:pt x="75186" y="2667"/>
                  </a:moveTo>
                  <a:lnTo>
                    <a:pt x="72563" y="7307"/>
                  </a:lnTo>
                  <a:lnTo>
                    <a:pt x="74808" y="5461"/>
                  </a:lnTo>
                  <a:lnTo>
                    <a:pt x="80987" y="4064"/>
                  </a:lnTo>
                  <a:lnTo>
                    <a:pt x="84413" y="4064"/>
                  </a:lnTo>
                  <a:lnTo>
                    <a:pt x="84203" y="3810"/>
                  </a:lnTo>
                  <a:lnTo>
                    <a:pt x="75186" y="2667"/>
                  </a:lnTo>
                  <a:close/>
                </a:path>
                <a:path w="161290" h="85089">
                  <a:moveTo>
                    <a:pt x="107393" y="6350"/>
                  </a:moveTo>
                  <a:lnTo>
                    <a:pt x="105437" y="6370"/>
                  </a:lnTo>
                  <a:lnTo>
                    <a:pt x="107484" y="6896"/>
                  </a:lnTo>
                  <a:lnTo>
                    <a:pt x="107393" y="6350"/>
                  </a:lnTo>
                  <a:close/>
                </a:path>
                <a:path w="161290" h="85089">
                  <a:moveTo>
                    <a:pt x="103380" y="5842"/>
                  </a:moveTo>
                  <a:lnTo>
                    <a:pt x="100319" y="6425"/>
                  </a:lnTo>
                  <a:lnTo>
                    <a:pt x="105437" y="6370"/>
                  </a:lnTo>
                  <a:lnTo>
                    <a:pt x="103380" y="5842"/>
                  </a:lnTo>
                  <a:close/>
                </a:path>
                <a:path w="161290" h="85089">
                  <a:moveTo>
                    <a:pt x="84413" y="4064"/>
                  </a:moveTo>
                  <a:lnTo>
                    <a:pt x="80987" y="4064"/>
                  </a:lnTo>
                  <a:lnTo>
                    <a:pt x="85322" y="5161"/>
                  </a:lnTo>
                  <a:lnTo>
                    <a:pt x="84413" y="4064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3" name="object 5263" descr=""/>
            <p:cNvSpPr/>
            <p:nvPr/>
          </p:nvSpPr>
          <p:spPr>
            <a:xfrm>
              <a:off x="1237678" y="2702338"/>
              <a:ext cx="26034" cy="21590"/>
            </a:xfrm>
            <a:custGeom>
              <a:avLst/>
              <a:gdLst/>
              <a:ahLst/>
              <a:cxnLst/>
              <a:rect l="l" t="t" r="r" b="b"/>
              <a:pathLst>
                <a:path w="26034" h="21589">
                  <a:moveTo>
                    <a:pt x="13944" y="0"/>
                  </a:moveTo>
                  <a:lnTo>
                    <a:pt x="8737" y="1117"/>
                  </a:lnTo>
                  <a:lnTo>
                    <a:pt x="5486" y="5067"/>
                  </a:lnTo>
                  <a:lnTo>
                    <a:pt x="1511" y="10198"/>
                  </a:lnTo>
                  <a:lnTo>
                    <a:pt x="0" y="15887"/>
                  </a:lnTo>
                  <a:lnTo>
                    <a:pt x="5854" y="21424"/>
                  </a:lnTo>
                  <a:lnTo>
                    <a:pt x="12344" y="19786"/>
                  </a:lnTo>
                  <a:lnTo>
                    <a:pt x="21323" y="14046"/>
                  </a:lnTo>
                  <a:lnTo>
                    <a:pt x="25895" y="6349"/>
                  </a:lnTo>
                  <a:lnTo>
                    <a:pt x="18897" y="2628"/>
                  </a:lnTo>
                  <a:lnTo>
                    <a:pt x="139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4" name="object 5264" descr=""/>
            <p:cNvSpPr/>
            <p:nvPr/>
          </p:nvSpPr>
          <p:spPr>
            <a:xfrm>
              <a:off x="1244866" y="2701848"/>
              <a:ext cx="59055" cy="57150"/>
            </a:xfrm>
            <a:custGeom>
              <a:avLst/>
              <a:gdLst/>
              <a:ahLst/>
              <a:cxnLst/>
              <a:rect l="l" t="t" r="r" b="b"/>
              <a:pathLst>
                <a:path w="59055" h="57150">
                  <a:moveTo>
                    <a:pt x="21386" y="39522"/>
                  </a:moveTo>
                  <a:lnTo>
                    <a:pt x="20802" y="38938"/>
                  </a:lnTo>
                  <a:lnTo>
                    <a:pt x="16954" y="35077"/>
                  </a:lnTo>
                  <a:lnTo>
                    <a:pt x="8204" y="30492"/>
                  </a:lnTo>
                  <a:lnTo>
                    <a:pt x="228" y="37528"/>
                  </a:lnTo>
                  <a:lnTo>
                    <a:pt x="406" y="43256"/>
                  </a:lnTo>
                  <a:lnTo>
                    <a:pt x="88" y="50723"/>
                  </a:lnTo>
                  <a:lnTo>
                    <a:pt x="0" y="55549"/>
                  </a:lnTo>
                  <a:lnTo>
                    <a:pt x="5689" y="56984"/>
                  </a:lnTo>
                  <a:lnTo>
                    <a:pt x="7327" y="53390"/>
                  </a:lnTo>
                  <a:lnTo>
                    <a:pt x="10375" y="46977"/>
                  </a:lnTo>
                  <a:lnTo>
                    <a:pt x="21386" y="39522"/>
                  </a:lnTo>
                  <a:close/>
                </a:path>
                <a:path w="59055" h="57150">
                  <a:moveTo>
                    <a:pt x="58915" y="5092"/>
                  </a:moveTo>
                  <a:lnTo>
                    <a:pt x="58559" y="4711"/>
                  </a:lnTo>
                  <a:lnTo>
                    <a:pt x="55994" y="1955"/>
                  </a:lnTo>
                  <a:lnTo>
                    <a:pt x="52997" y="190"/>
                  </a:lnTo>
                  <a:lnTo>
                    <a:pt x="46151" y="0"/>
                  </a:lnTo>
                  <a:lnTo>
                    <a:pt x="43332" y="1193"/>
                  </a:lnTo>
                  <a:lnTo>
                    <a:pt x="33578" y="3416"/>
                  </a:lnTo>
                  <a:lnTo>
                    <a:pt x="30759" y="2171"/>
                  </a:lnTo>
                  <a:lnTo>
                    <a:pt x="19646" y="1066"/>
                  </a:lnTo>
                  <a:lnTo>
                    <a:pt x="19088" y="3848"/>
                  </a:lnTo>
                  <a:lnTo>
                    <a:pt x="26377" y="3911"/>
                  </a:lnTo>
                  <a:lnTo>
                    <a:pt x="27127" y="5829"/>
                  </a:lnTo>
                  <a:lnTo>
                    <a:pt x="31419" y="11036"/>
                  </a:lnTo>
                  <a:lnTo>
                    <a:pt x="31851" y="12242"/>
                  </a:lnTo>
                  <a:lnTo>
                    <a:pt x="35090" y="14351"/>
                  </a:lnTo>
                  <a:lnTo>
                    <a:pt x="42456" y="15659"/>
                  </a:lnTo>
                  <a:lnTo>
                    <a:pt x="50939" y="16027"/>
                  </a:lnTo>
                  <a:lnTo>
                    <a:pt x="50927" y="8623"/>
                  </a:lnTo>
                  <a:lnTo>
                    <a:pt x="58432" y="5715"/>
                  </a:lnTo>
                  <a:lnTo>
                    <a:pt x="58915" y="5092"/>
                  </a:lnTo>
                  <a:close/>
                </a:path>
              </a:pathLst>
            </a:custGeom>
            <a:solidFill>
              <a:srgbClr val="3B23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5" name="object 5265" descr=""/>
            <p:cNvSpPr/>
            <p:nvPr/>
          </p:nvSpPr>
          <p:spPr>
            <a:xfrm>
              <a:off x="1308822" y="2713505"/>
              <a:ext cx="26670" cy="34925"/>
            </a:xfrm>
            <a:custGeom>
              <a:avLst/>
              <a:gdLst/>
              <a:ahLst/>
              <a:cxnLst/>
              <a:rect l="l" t="t" r="r" b="b"/>
              <a:pathLst>
                <a:path w="26669" h="34925">
                  <a:moveTo>
                    <a:pt x="12865" y="0"/>
                  </a:moveTo>
                  <a:lnTo>
                    <a:pt x="4508" y="50"/>
                  </a:lnTo>
                  <a:lnTo>
                    <a:pt x="1320" y="0"/>
                  </a:lnTo>
                  <a:lnTo>
                    <a:pt x="1676" y="1181"/>
                  </a:lnTo>
                  <a:lnTo>
                    <a:pt x="660" y="7493"/>
                  </a:lnTo>
                  <a:lnTo>
                    <a:pt x="0" y="12903"/>
                  </a:lnTo>
                  <a:lnTo>
                    <a:pt x="2971" y="19799"/>
                  </a:lnTo>
                  <a:lnTo>
                    <a:pt x="4025" y="21285"/>
                  </a:lnTo>
                  <a:lnTo>
                    <a:pt x="4800" y="24739"/>
                  </a:lnTo>
                  <a:lnTo>
                    <a:pt x="4025" y="26581"/>
                  </a:lnTo>
                  <a:lnTo>
                    <a:pt x="4279" y="29730"/>
                  </a:lnTo>
                  <a:lnTo>
                    <a:pt x="4165" y="30975"/>
                  </a:lnTo>
                  <a:lnTo>
                    <a:pt x="7518" y="34391"/>
                  </a:lnTo>
                  <a:lnTo>
                    <a:pt x="13322" y="33337"/>
                  </a:lnTo>
                  <a:lnTo>
                    <a:pt x="18211" y="33362"/>
                  </a:lnTo>
                  <a:lnTo>
                    <a:pt x="20370" y="33489"/>
                  </a:lnTo>
                  <a:lnTo>
                    <a:pt x="24244" y="28562"/>
                  </a:lnTo>
                  <a:lnTo>
                    <a:pt x="21437" y="23088"/>
                  </a:lnTo>
                  <a:lnTo>
                    <a:pt x="21907" y="19710"/>
                  </a:lnTo>
                  <a:lnTo>
                    <a:pt x="22555" y="15087"/>
                  </a:lnTo>
                  <a:lnTo>
                    <a:pt x="26352" y="12814"/>
                  </a:lnTo>
                  <a:lnTo>
                    <a:pt x="19977" y="952"/>
                  </a:lnTo>
                  <a:lnTo>
                    <a:pt x="12865" y="0"/>
                  </a:lnTo>
                  <a:close/>
                </a:path>
              </a:pathLst>
            </a:custGeom>
            <a:solidFill>
              <a:srgbClr val="C0DD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6" name="object 5266" descr=""/>
            <p:cNvSpPr/>
            <p:nvPr/>
          </p:nvSpPr>
          <p:spPr>
            <a:xfrm>
              <a:off x="1293148" y="2703745"/>
              <a:ext cx="23495" cy="17780"/>
            </a:xfrm>
            <a:custGeom>
              <a:avLst/>
              <a:gdLst/>
              <a:ahLst/>
              <a:cxnLst/>
              <a:rect l="l" t="t" r="r" b="b"/>
              <a:pathLst>
                <a:path w="23494" h="17780">
                  <a:moveTo>
                    <a:pt x="7226" y="0"/>
                  </a:moveTo>
                  <a:lnTo>
                    <a:pt x="2514" y="685"/>
                  </a:lnTo>
                  <a:lnTo>
                    <a:pt x="0" y="10198"/>
                  </a:lnTo>
                  <a:lnTo>
                    <a:pt x="8559" y="16090"/>
                  </a:lnTo>
                  <a:lnTo>
                    <a:pt x="17360" y="17335"/>
                  </a:lnTo>
                  <a:lnTo>
                    <a:pt x="22059" y="15227"/>
                  </a:lnTo>
                  <a:lnTo>
                    <a:pt x="23139" y="4038"/>
                  </a:lnTo>
                  <a:lnTo>
                    <a:pt x="16700" y="965"/>
                  </a:lnTo>
                  <a:lnTo>
                    <a:pt x="11226" y="368"/>
                  </a:lnTo>
                  <a:lnTo>
                    <a:pt x="10960" y="393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7" name="object 5267" descr=""/>
            <p:cNvSpPr/>
            <p:nvPr/>
          </p:nvSpPr>
          <p:spPr>
            <a:xfrm>
              <a:off x="1209611" y="2700083"/>
              <a:ext cx="81280" cy="63500"/>
            </a:xfrm>
            <a:custGeom>
              <a:avLst/>
              <a:gdLst/>
              <a:ahLst/>
              <a:cxnLst/>
              <a:rect l="l" t="t" r="r" b="b"/>
              <a:pathLst>
                <a:path w="81280" h="63500">
                  <a:moveTo>
                    <a:pt x="32842" y="16586"/>
                  </a:moveTo>
                  <a:lnTo>
                    <a:pt x="32143" y="10922"/>
                  </a:lnTo>
                  <a:lnTo>
                    <a:pt x="31369" y="4660"/>
                  </a:lnTo>
                  <a:lnTo>
                    <a:pt x="24765" y="2108"/>
                  </a:lnTo>
                  <a:lnTo>
                    <a:pt x="19634" y="342"/>
                  </a:lnTo>
                  <a:lnTo>
                    <a:pt x="19278" y="0"/>
                  </a:lnTo>
                  <a:lnTo>
                    <a:pt x="18186" y="38"/>
                  </a:lnTo>
                  <a:lnTo>
                    <a:pt x="12966" y="6019"/>
                  </a:lnTo>
                  <a:lnTo>
                    <a:pt x="7404" y="10439"/>
                  </a:lnTo>
                  <a:lnTo>
                    <a:pt x="571" y="13970"/>
                  </a:lnTo>
                  <a:lnTo>
                    <a:pt x="0" y="14414"/>
                  </a:lnTo>
                  <a:lnTo>
                    <a:pt x="3327" y="18237"/>
                  </a:lnTo>
                  <a:lnTo>
                    <a:pt x="11785" y="25755"/>
                  </a:lnTo>
                  <a:lnTo>
                    <a:pt x="15633" y="31991"/>
                  </a:lnTo>
                  <a:lnTo>
                    <a:pt x="17627" y="29870"/>
                  </a:lnTo>
                  <a:lnTo>
                    <a:pt x="22047" y="25958"/>
                  </a:lnTo>
                  <a:lnTo>
                    <a:pt x="32842" y="16586"/>
                  </a:lnTo>
                  <a:close/>
                </a:path>
                <a:path w="81280" h="63500">
                  <a:moveTo>
                    <a:pt x="81153" y="52184"/>
                  </a:moveTo>
                  <a:lnTo>
                    <a:pt x="80352" y="45123"/>
                  </a:lnTo>
                  <a:lnTo>
                    <a:pt x="79502" y="37579"/>
                  </a:lnTo>
                  <a:lnTo>
                    <a:pt x="72326" y="33604"/>
                  </a:lnTo>
                  <a:lnTo>
                    <a:pt x="65913" y="30264"/>
                  </a:lnTo>
                  <a:lnTo>
                    <a:pt x="63995" y="31013"/>
                  </a:lnTo>
                  <a:lnTo>
                    <a:pt x="61302" y="34556"/>
                  </a:lnTo>
                  <a:lnTo>
                    <a:pt x="52768" y="47713"/>
                  </a:lnTo>
                  <a:lnTo>
                    <a:pt x="52247" y="53695"/>
                  </a:lnTo>
                  <a:lnTo>
                    <a:pt x="53301" y="53619"/>
                  </a:lnTo>
                  <a:lnTo>
                    <a:pt x="70205" y="63487"/>
                  </a:lnTo>
                  <a:lnTo>
                    <a:pt x="71374" y="63157"/>
                  </a:lnTo>
                  <a:lnTo>
                    <a:pt x="76111" y="57899"/>
                  </a:lnTo>
                  <a:lnTo>
                    <a:pt x="81153" y="52184"/>
                  </a:lnTo>
                  <a:close/>
                </a:path>
              </a:pathLst>
            </a:custGeom>
            <a:solidFill>
              <a:srgbClr val="C0DD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8" name="object 5268" descr=""/>
            <p:cNvSpPr/>
            <p:nvPr/>
          </p:nvSpPr>
          <p:spPr>
            <a:xfrm>
              <a:off x="1251930" y="2723768"/>
              <a:ext cx="25400" cy="19685"/>
            </a:xfrm>
            <a:custGeom>
              <a:avLst/>
              <a:gdLst/>
              <a:ahLst/>
              <a:cxnLst/>
              <a:rect l="l" t="t" r="r" b="b"/>
              <a:pathLst>
                <a:path w="25400" h="19685">
                  <a:moveTo>
                    <a:pt x="9918" y="0"/>
                  </a:moveTo>
                  <a:lnTo>
                    <a:pt x="0" y="4330"/>
                  </a:lnTo>
                  <a:lnTo>
                    <a:pt x="1714" y="10883"/>
                  </a:lnTo>
                  <a:lnTo>
                    <a:pt x="10160" y="17246"/>
                  </a:lnTo>
                  <a:lnTo>
                    <a:pt x="18872" y="19189"/>
                  </a:lnTo>
                  <a:lnTo>
                    <a:pt x="22352" y="14376"/>
                  </a:lnTo>
                  <a:lnTo>
                    <a:pt x="25387" y="10172"/>
                  </a:lnTo>
                  <a:lnTo>
                    <a:pt x="22783" y="4673"/>
                  </a:lnTo>
                  <a:lnTo>
                    <a:pt x="18923" y="2273"/>
                  </a:lnTo>
                  <a:lnTo>
                    <a:pt x="16065" y="215"/>
                  </a:lnTo>
                  <a:lnTo>
                    <a:pt x="99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9" name="object 5269" descr=""/>
            <p:cNvSpPr/>
            <p:nvPr/>
          </p:nvSpPr>
          <p:spPr>
            <a:xfrm>
              <a:off x="1227105" y="2719781"/>
              <a:ext cx="9525" cy="37465"/>
            </a:xfrm>
            <a:custGeom>
              <a:avLst/>
              <a:gdLst/>
              <a:ahLst/>
              <a:cxnLst/>
              <a:rect l="l" t="t" r="r" b="b"/>
              <a:pathLst>
                <a:path w="9525" h="37464">
                  <a:moveTo>
                    <a:pt x="1447" y="0"/>
                  </a:moveTo>
                  <a:lnTo>
                    <a:pt x="1041" y="1600"/>
                  </a:lnTo>
                  <a:lnTo>
                    <a:pt x="3086" y="4699"/>
                  </a:lnTo>
                  <a:lnTo>
                    <a:pt x="3111" y="8788"/>
                  </a:lnTo>
                  <a:lnTo>
                    <a:pt x="114" y="22466"/>
                  </a:lnTo>
                  <a:lnTo>
                    <a:pt x="0" y="32550"/>
                  </a:lnTo>
                  <a:lnTo>
                    <a:pt x="2019" y="35826"/>
                  </a:lnTo>
                  <a:lnTo>
                    <a:pt x="3517" y="37172"/>
                  </a:lnTo>
                  <a:lnTo>
                    <a:pt x="7873" y="29616"/>
                  </a:lnTo>
                  <a:lnTo>
                    <a:pt x="9207" y="22504"/>
                  </a:lnTo>
                  <a:lnTo>
                    <a:pt x="9296" y="15811"/>
                  </a:lnTo>
                  <a:lnTo>
                    <a:pt x="9461" y="3733"/>
                  </a:lnTo>
                  <a:lnTo>
                    <a:pt x="7010" y="4508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70" name="object 5270" descr="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284833" y="2720683"/>
              <a:ext cx="25780" cy="24434"/>
            </a:xfrm>
            <a:prstGeom prst="rect">
              <a:avLst/>
            </a:prstGeom>
          </p:spPr>
        </p:pic>
        <p:pic>
          <p:nvPicPr>
            <p:cNvPr id="5271" name="object 5271" descr="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234663" y="2709493"/>
              <a:ext cx="45445" cy="34291"/>
            </a:xfrm>
            <a:prstGeom prst="rect">
              <a:avLst/>
            </a:prstGeom>
          </p:spPr>
        </p:pic>
        <p:sp>
          <p:nvSpPr>
            <p:cNvPr id="5272" name="object 5272" descr=""/>
            <p:cNvSpPr/>
            <p:nvPr/>
          </p:nvSpPr>
          <p:spPr>
            <a:xfrm>
              <a:off x="1201722" y="2719953"/>
              <a:ext cx="22860" cy="20955"/>
            </a:xfrm>
            <a:custGeom>
              <a:avLst/>
              <a:gdLst/>
              <a:ahLst/>
              <a:cxnLst/>
              <a:rect l="l" t="t" r="r" b="b"/>
              <a:pathLst>
                <a:path w="22859" h="20955">
                  <a:moveTo>
                    <a:pt x="5816" y="0"/>
                  </a:moveTo>
                  <a:lnTo>
                    <a:pt x="3924" y="1371"/>
                  </a:lnTo>
                  <a:lnTo>
                    <a:pt x="2311" y="2946"/>
                  </a:lnTo>
                  <a:lnTo>
                    <a:pt x="0" y="9486"/>
                  </a:lnTo>
                  <a:lnTo>
                    <a:pt x="4686" y="13842"/>
                  </a:lnTo>
                  <a:lnTo>
                    <a:pt x="10896" y="17830"/>
                  </a:lnTo>
                  <a:lnTo>
                    <a:pt x="14477" y="20497"/>
                  </a:lnTo>
                  <a:lnTo>
                    <a:pt x="18859" y="17792"/>
                  </a:lnTo>
                  <a:lnTo>
                    <a:pt x="19342" y="16573"/>
                  </a:lnTo>
                  <a:lnTo>
                    <a:pt x="20586" y="13957"/>
                  </a:lnTo>
                  <a:lnTo>
                    <a:pt x="21640" y="12433"/>
                  </a:lnTo>
                  <a:lnTo>
                    <a:pt x="22732" y="10972"/>
                  </a:lnTo>
                  <a:lnTo>
                    <a:pt x="19989" y="7962"/>
                  </a:lnTo>
                  <a:lnTo>
                    <a:pt x="17056" y="5054"/>
                  </a:lnTo>
                  <a:lnTo>
                    <a:pt x="13373" y="3365"/>
                  </a:lnTo>
                  <a:lnTo>
                    <a:pt x="11671" y="2590"/>
                  </a:lnTo>
                  <a:lnTo>
                    <a:pt x="9855" y="2095"/>
                  </a:lnTo>
                  <a:lnTo>
                    <a:pt x="7327" y="965"/>
                  </a:lnTo>
                  <a:lnTo>
                    <a:pt x="6527" y="520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FAC5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3" name="object 5273" descr=""/>
            <p:cNvSpPr/>
            <p:nvPr/>
          </p:nvSpPr>
          <p:spPr>
            <a:xfrm>
              <a:off x="1207537" y="2715536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90" h="15875">
                  <a:moveTo>
                    <a:pt x="8039" y="0"/>
                  </a:moveTo>
                  <a:lnTo>
                    <a:pt x="3543" y="1841"/>
                  </a:lnTo>
                  <a:lnTo>
                    <a:pt x="0" y="4406"/>
                  </a:lnTo>
                  <a:lnTo>
                    <a:pt x="711" y="4940"/>
                  </a:lnTo>
                  <a:lnTo>
                    <a:pt x="1511" y="5384"/>
                  </a:lnTo>
                  <a:lnTo>
                    <a:pt x="4038" y="6502"/>
                  </a:lnTo>
                  <a:lnTo>
                    <a:pt x="5854" y="6997"/>
                  </a:lnTo>
                  <a:lnTo>
                    <a:pt x="11239" y="9461"/>
                  </a:lnTo>
                  <a:lnTo>
                    <a:pt x="14173" y="12369"/>
                  </a:lnTo>
                  <a:lnTo>
                    <a:pt x="16916" y="15392"/>
                  </a:lnTo>
                  <a:lnTo>
                    <a:pt x="19126" y="12471"/>
                  </a:lnTo>
                  <a:lnTo>
                    <a:pt x="21577" y="9817"/>
                  </a:lnTo>
                  <a:lnTo>
                    <a:pt x="16675" y="7251"/>
                  </a:lnTo>
                  <a:lnTo>
                    <a:pt x="8369" y="317"/>
                  </a:lnTo>
                  <a:lnTo>
                    <a:pt x="8039" y="0"/>
                  </a:lnTo>
                  <a:close/>
                </a:path>
              </a:pathLst>
            </a:custGeom>
            <a:solidFill>
              <a:srgbClr val="FCD7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4" name="object 5274" descr=""/>
            <p:cNvSpPr/>
            <p:nvPr/>
          </p:nvSpPr>
          <p:spPr>
            <a:xfrm>
              <a:off x="1218031" y="2709202"/>
              <a:ext cx="109855" cy="49530"/>
            </a:xfrm>
            <a:custGeom>
              <a:avLst/>
              <a:gdLst/>
              <a:ahLst/>
              <a:cxnLst/>
              <a:rect l="l" t="t" r="r" b="b"/>
              <a:pathLst>
                <a:path w="109855" h="49530">
                  <a:moveTo>
                    <a:pt x="11607" y="12"/>
                  </a:moveTo>
                  <a:lnTo>
                    <a:pt x="10883" y="25"/>
                  </a:lnTo>
                  <a:lnTo>
                    <a:pt x="10299" y="0"/>
                  </a:lnTo>
                  <a:lnTo>
                    <a:pt x="9639" y="228"/>
                  </a:lnTo>
                  <a:lnTo>
                    <a:pt x="6858" y="2603"/>
                  </a:lnTo>
                  <a:lnTo>
                    <a:pt x="4191" y="4318"/>
                  </a:lnTo>
                  <a:lnTo>
                    <a:pt x="0" y="6273"/>
                  </a:lnTo>
                  <a:lnTo>
                    <a:pt x="2006" y="6146"/>
                  </a:lnTo>
                  <a:lnTo>
                    <a:pt x="2501" y="5918"/>
                  </a:lnTo>
                  <a:lnTo>
                    <a:pt x="5664" y="4445"/>
                  </a:lnTo>
                  <a:lnTo>
                    <a:pt x="8585" y="2590"/>
                  </a:lnTo>
                  <a:lnTo>
                    <a:pt x="11607" y="12"/>
                  </a:lnTo>
                  <a:close/>
                </a:path>
                <a:path w="109855" h="49530">
                  <a:moveTo>
                    <a:pt x="16776" y="38"/>
                  </a:moveTo>
                  <a:lnTo>
                    <a:pt x="14935" y="762"/>
                  </a:lnTo>
                  <a:lnTo>
                    <a:pt x="15265" y="2882"/>
                  </a:lnTo>
                  <a:lnTo>
                    <a:pt x="15595" y="5003"/>
                  </a:lnTo>
                  <a:lnTo>
                    <a:pt x="12128" y="9461"/>
                  </a:lnTo>
                  <a:lnTo>
                    <a:pt x="6794" y="11188"/>
                  </a:lnTo>
                  <a:lnTo>
                    <a:pt x="7035" y="12255"/>
                  </a:lnTo>
                  <a:lnTo>
                    <a:pt x="13131" y="10274"/>
                  </a:lnTo>
                  <a:lnTo>
                    <a:pt x="16738" y="6096"/>
                  </a:lnTo>
                  <a:lnTo>
                    <a:pt x="16776" y="38"/>
                  </a:lnTo>
                  <a:close/>
                </a:path>
                <a:path w="109855" h="49530">
                  <a:moveTo>
                    <a:pt x="59080" y="29743"/>
                  </a:moveTo>
                  <a:lnTo>
                    <a:pt x="57061" y="29997"/>
                  </a:lnTo>
                  <a:lnTo>
                    <a:pt x="56705" y="30391"/>
                  </a:lnTo>
                  <a:lnTo>
                    <a:pt x="56197" y="31292"/>
                  </a:lnTo>
                  <a:lnTo>
                    <a:pt x="52654" y="35229"/>
                  </a:lnTo>
                  <a:lnTo>
                    <a:pt x="49974" y="38531"/>
                  </a:lnTo>
                  <a:lnTo>
                    <a:pt x="47015" y="43256"/>
                  </a:lnTo>
                  <a:lnTo>
                    <a:pt x="48933" y="43180"/>
                  </a:lnTo>
                  <a:lnTo>
                    <a:pt x="52044" y="38239"/>
                  </a:lnTo>
                  <a:lnTo>
                    <a:pt x="55168" y="34086"/>
                  </a:lnTo>
                  <a:lnTo>
                    <a:pt x="59080" y="29743"/>
                  </a:lnTo>
                  <a:close/>
                </a:path>
                <a:path w="109855" h="49530">
                  <a:moveTo>
                    <a:pt x="62128" y="38836"/>
                  </a:moveTo>
                  <a:lnTo>
                    <a:pt x="61772" y="33413"/>
                  </a:lnTo>
                  <a:lnTo>
                    <a:pt x="60629" y="32575"/>
                  </a:lnTo>
                  <a:lnTo>
                    <a:pt x="60909" y="35471"/>
                  </a:lnTo>
                  <a:lnTo>
                    <a:pt x="61188" y="38366"/>
                  </a:lnTo>
                  <a:lnTo>
                    <a:pt x="59359" y="43992"/>
                  </a:lnTo>
                  <a:lnTo>
                    <a:pt x="57619" y="49110"/>
                  </a:lnTo>
                  <a:lnTo>
                    <a:pt x="59728" y="48856"/>
                  </a:lnTo>
                  <a:lnTo>
                    <a:pt x="61506" y="43573"/>
                  </a:lnTo>
                  <a:lnTo>
                    <a:pt x="62128" y="38836"/>
                  </a:lnTo>
                  <a:close/>
                </a:path>
                <a:path w="109855" h="49530">
                  <a:moveTo>
                    <a:pt x="105079" y="27165"/>
                  </a:moveTo>
                  <a:lnTo>
                    <a:pt x="103098" y="20942"/>
                  </a:lnTo>
                  <a:lnTo>
                    <a:pt x="99453" y="14185"/>
                  </a:lnTo>
                  <a:lnTo>
                    <a:pt x="98399" y="14859"/>
                  </a:lnTo>
                  <a:lnTo>
                    <a:pt x="98691" y="15392"/>
                  </a:lnTo>
                  <a:lnTo>
                    <a:pt x="101930" y="21424"/>
                  </a:lnTo>
                  <a:lnTo>
                    <a:pt x="102933" y="27470"/>
                  </a:lnTo>
                  <a:lnTo>
                    <a:pt x="101676" y="35001"/>
                  </a:lnTo>
                  <a:lnTo>
                    <a:pt x="103822" y="34632"/>
                  </a:lnTo>
                  <a:lnTo>
                    <a:pt x="105079" y="27165"/>
                  </a:lnTo>
                  <a:close/>
                </a:path>
                <a:path w="109855" h="49530">
                  <a:moveTo>
                    <a:pt x="109423" y="17043"/>
                  </a:moveTo>
                  <a:lnTo>
                    <a:pt x="106540" y="14478"/>
                  </a:lnTo>
                  <a:lnTo>
                    <a:pt x="103695" y="12649"/>
                  </a:lnTo>
                  <a:lnTo>
                    <a:pt x="99999" y="11010"/>
                  </a:lnTo>
                  <a:lnTo>
                    <a:pt x="98323" y="11899"/>
                  </a:lnTo>
                  <a:lnTo>
                    <a:pt x="98552" y="12001"/>
                  </a:lnTo>
                  <a:lnTo>
                    <a:pt x="100177" y="12039"/>
                  </a:lnTo>
                  <a:lnTo>
                    <a:pt x="103301" y="13423"/>
                  </a:lnTo>
                  <a:lnTo>
                    <a:pt x="104521" y="15201"/>
                  </a:lnTo>
                  <a:lnTo>
                    <a:pt x="107505" y="17868"/>
                  </a:lnTo>
                  <a:lnTo>
                    <a:pt x="109423" y="17043"/>
                  </a:lnTo>
                  <a:close/>
                </a:path>
              </a:pathLst>
            </a:custGeom>
            <a:solidFill>
              <a:srgbClr val="A3CF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5" name="object 5275" descr=""/>
            <p:cNvSpPr/>
            <p:nvPr/>
          </p:nvSpPr>
          <p:spPr>
            <a:xfrm>
              <a:off x="1228140" y="2722803"/>
              <a:ext cx="8255" cy="32384"/>
            </a:xfrm>
            <a:custGeom>
              <a:avLst/>
              <a:gdLst/>
              <a:ahLst/>
              <a:cxnLst/>
              <a:rect l="l" t="t" r="r" b="b"/>
              <a:pathLst>
                <a:path w="8255" h="32385">
                  <a:moveTo>
                    <a:pt x="2184" y="9042"/>
                  </a:moveTo>
                  <a:lnTo>
                    <a:pt x="914" y="12001"/>
                  </a:lnTo>
                  <a:lnTo>
                    <a:pt x="0" y="22098"/>
                  </a:lnTo>
                  <a:lnTo>
                    <a:pt x="177" y="26784"/>
                  </a:lnTo>
                  <a:lnTo>
                    <a:pt x="812" y="31965"/>
                  </a:lnTo>
                  <a:lnTo>
                    <a:pt x="1409" y="31661"/>
                  </a:lnTo>
                  <a:lnTo>
                    <a:pt x="596" y="25044"/>
                  </a:lnTo>
                  <a:lnTo>
                    <a:pt x="571" y="18961"/>
                  </a:lnTo>
                  <a:lnTo>
                    <a:pt x="2184" y="9042"/>
                  </a:lnTo>
                  <a:close/>
                </a:path>
                <a:path w="8255" h="32385">
                  <a:moveTo>
                    <a:pt x="3429" y="6096"/>
                  </a:moveTo>
                  <a:lnTo>
                    <a:pt x="3327" y="5765"/>
                  </a:lnTo>
                  <a:lnTo>
                    <a:pt x="2247" y="8597"/>
                  </a:lnTo>
                  <a:lnTo>
                    <a:pt x="2184" y="9042"/>
                  </a:lnTo>
                  <a:lnTo>
                    <a:pt x="3429" y="6096"/>
                  </a:lnTo>
                  <a:close/>
                </a:path>
                <a:path w="8255" h="32385">
                  <a:moveTo>
                    <a:pt x="3708" y="4737"/>
                  </a:moveTo>
                  <a:lnTo>
                    <a:pt x="2209" y="0"/>
                  </a:lnTo>
                  <a:lnTo>
                    <a:pt x="1625" y="381"/>
                  </a:lnTo>
                  <a:lnTo>
                    <a:pt x="3327" y="5765"/>
                  </a:lnTo>
                  <a:lnTo>
                    <a:pt x="3708" y="4737"/>
                  </a:lnTo>
                  <a:close/>
                </a:path>
                <a:path w="8255" h="32385">
                  <a:moveTo>
                    <a:pt x="6324" y="24587"/>
                  </a:moveTo>
                  <a:lnTo>
                    <a:pt x="5905" y="22961"/>
                  </a:lnTo>
                  <a:lnTo>
                    <a:pt x="5334" y="24117"/>
                  </a:lnTo>
                  <a:lnTo>
                    <a:pt x="5588" y="25095"/>
                  </a:lnTo>
                  <a:lnTo>
                    <a:pt x="5295" y="25577"/>
                  </a:lnTo>
                  <a:lnTo>
                    <a:pt x="3962" y="26746"/>
                  </a:lnTo>
                  <a:lnTo>
                    <a:pt x="4673" y="26822"/>
                  </a:lnTo>
                  <a:lnTo>
                    <a:pt x="5892" y="25742"/>
                  </a:lnTo>
                  <a:lnTo>
                    <a:pt x="6324" y="24587"/>
                  </a:lnTo>
                  <a:close/>
                </a:path>
                <a:path w="8255" h="32385">
                  <a:moveTo>
                    <a:pt x="7226" y="18173"/>
                  </a:moveTo>
                  <a:lnTo>
                    <a:pt x="6629" y="16294"/>
                  </a:lnTo>
                  <a:lnTo>
                    <a:pt x="6045" y="17030"/>
                  </a:lnTo>
                  <a:lnTo>
                    <a:pt x="6451" y="18300"/>
                  </a:lnTo>
                  <a:lnTo>
                    <a:pt x="6197" y="19570"/>
                  </a:lnTo>
                  <a:lnTo>
                    <a:pt x="4902" y="21120"/>
                  </a:lnTo>
                  <a:lnTo>
                    <a:pt x="5422" y="21170"/>
                  </a:lnTo>
                  <a:lnTo>
                    <a:pt x="5778" y="21005"/>
                  </a:lnTo>
                  <a:lnTo>
                    <a:pt x="6934" y="19646"/>
                  </a:lnTo>
                  <a:lnTo>
                    <a:pt x="7226" y="18173"/>
                  </a:lnTo>
                  <a:close/>
                </a:path>
                <a:path w="8255" h="32385">
                  <a:moveTo>
                    <a:pt x="7759" y="11455"/>
                  </a:moveTo>
                  <a:lnTo>
                    <a:pt x="6667" y="9779"/>
                  </a:lnTo>
                  <a:lnTo>
                    <a:pt x="6604" y="10998"/>
                  </a:lnTo>
                  <a:lnTo>
                    <a:pt x="7226" y="11963"/>
                  </a:lnTo>
                  <a:lnTo>
                    <a:pt x="6908" y="12865"/>
                  </a:lnTo>
                  <a:lnTo>
                    <a:pt x="6032" y="14071"/>
                  </a:lnTo>
                  <a:lnTo>
                    <a:pt x="5676" y="14490"/>
                  </a:lnTo>
                  <a:lnTo>
                    <a:pt x="6299" y="14592"/>
                  </a:lnTo>
                  <a:lnTo>
                    <a:pt x="6667" y="14338"/>
                  </a:lnTo>
                  <a:lnTo>
                    <a:pt x="7670" y="12954"/>
                  </a:lnTo>
                  <a:lnTo>
                    <a:pt x="7759" y="11455"/>
                  </a:lnTo>
                  <a:close/>
                </a:path>
                <a:path w="8255" h="32385">
                  <a:moveTo>
                    <a:pt x="7874" y="6718"/>
                  </a:moveTo>
                  <a:lnTo>
                    <a:pt x="7607" y="5422"/>
                  </a:lnTo>
                  <a:lnTo>
                    <a:pt x="6426" y="4318"/>
                  </a:lnTo>
                  <a:lnTo>
                    <a:pt x="6045" y="4978"/>
                  </a:lnTo>
                  <a:lnTo>
                    <a:pt x="6908" y="5778"/>
                  </a:lnTo>
                  <a:lnTo>
                    <a:pt x="7010" y="6934"/>
                  </a:lnTo>
                  <a:lnTo>
                    <a:pt x="6388" y="8102"/>
                  </a:lnTo>
                  <a:lnTo>
                    <a:pt x="6388" y="8255"/>
                  </a:lnTo>
                  <a:lnTo>
                    <a:pt x="6807" y="8255"/>
                  </a:lnTo>
                  <a:lnTo>
                    <a:pt x="7124" y="8102"/>
                  </a:lnTo>
                  <a:lnTo>
                    <a:pt x="7874" y="6718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6" name="object 5276" descr=""/>
            <p:cNvSpPr/>
            <p:nvPr/>
          </p:nvSpPr>
          <p:spPr>
            <a:xfrm>
              <a:off x="1295159" y="2723593"/>
              <a:ext cx="24765" cy="13335"/>
            </a:xfrm>
            <a:custGeom>
              <a:avLst/>
              <a:gdLst/>
              <a:ahLst/>
              <a:cxnLst/>
              <a:rect l="l" t="t" r="r" b="b"/>
              <a:pathLst>
                <a:path w="24765" h="13335">
                  <a:moveTo>
                    <a:pt x="355" y="0"/>
                  </a:moveTo>
                  <a:lnTo>
                    <a:pt x="23482" y="13144"/>
                  </a:lnTo>
                  <a:lnTo>
                    <a:pt x="23837" y="12928"/>
                  </a:lnTo>
                  <a:lnTo>
                    <a:pt x="24257" y="1261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F15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7" name="object 5277" descr=""/>
            <p:cNvSpPr/>
            <p:nvPr/>
          </p:nvSpPr>
          <p:spPr>
            <a:xfrm>
              <a:off x="1252105" y="2699918"/>
              <a:ext cx="70485" cy="36830"/>
            </a:xfrm>
            <a:custGeom>
              <a:avLst/>
              <a:gdLst/>
              <a:ahLst/>
              <a:cxnLst/>
              <a:rect l="l" t="t" r="r" b="b"/>
              <a:pathLst>
                <a:path w="70484" h="36830">
                  <a:moveTo>
                    <a:pt x="24765" y="3657"/>
                  </a:moveTo>
                  <a:lnTo>
                    <a:pt x="24218" y="1460"/>
                  </a:lnTo>
                  <a:lnTo>
                    <a:pt x="22783" y="12"/>
                  </a:lnTo>
                  <a:lnTo>
                    <a:pt x="20294" y="0"/>
                  </a:lnTo>
                  <a:lnTo>
                    <a:pt x="3530" y="5207"/>
                  </a:lnTo>
                  <a:lnTo>
                    <a:pt x="0" y="5334"/>
                  </a:lnTo>
                  <a:lnTo>
                    <a:pt x="12" y="8585"/>
                  </a:lnTo>
                  <a:lnTo>
                    <a:pt x="8369" y="7505"/>
                  </a:lnTo>
                  <a:lnTo>
                    <a:pt x="16637" y="5854"/>
                  </a:lnTo>
                  <a:lnTo>
                    <a:pt x="24765" y="3657"/>
                  </a:lnTo>
                  <a:close/>
                </a:path>
                <a:path w="70484" h="36830">
                  <a:moveTo>
                    <a:pt x="69862" y="34010"/>
                  </a:moveTo>
                  <a:lnTo>
                    <a:pt x="63779" y="29781"/>
                  </a:lnTo>
                  <a:lnTo>
                    <a:pt x="56438" y="24511"/>
                  </a:lnTo>
                  <a:lnTo>
                    <a:pt x="50126" y="20116"/>
                  </a:lnTo>
                  <a:lnTo>
                    <a:pt x="47167" y="18478"/>
                  </a:lnTo>
                  <a:lnTo>
                    <a:pt x="45237" y="19824"/>
                  </a:lnTo>
                  <a:lnTo>
                    <a:pt x="43980" y="22326"/>
                  </a:lnTo>
                  <a:lnTo>
                    <a:pt x="43408" y="23672"/>
                  </a:lnTo>
                  <a:lnTo>
                    <a:pt x="67310" y="36283"/>
                  </a:lnTo>
                  <a:lnTo>
                    <a:pt x="68351" y="35496"/>
                  </a:lnTo>
                  <a:lnTo>
                    <a:pt x="69862" y="34010"/>
                  </a:lnTo>
                  <a:close/>
                </a:path>
              </a:pathLst>
            </a:custGeom>
            <a:solidFill>
              <a:srgbClr val="F477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8" name="object 5278" descr=""/>
            <p:cNvSpPr/>
            <p:nvPr/>
          </p:nvSpPr>
          <p:spPr>
            <a:xfrm>
              <a:off x="1252119" y="2703567"/>
              <a:ext cx="25400" cy="6350"/>
            </a:xfrm>
            <a:custGeom>
              <a:avLst/>
              <a:gdLst/>
              <a:ahLst/>
              <a:cxnLst/>
              <a:rect l="l" t="t" r="r" b="b"/>
              <a:pathLst>
                <a:path w="25400" h="6350">
                  <a:moveTo>
                    <a:pt x="24752" y="0"/>
                  </a:moveTo>
                  <a:lnTo>
                    <a:pt x="16624" y="2197"/>
                  </a:lnTo>
                  <a:lnTo>
                    <a:pt x="8356" y="3848"/>
                  </a:lnTo>
                  <a:lnTo>
                    <a:pt x="0" y="4927"/>
                  </a:lnTo>
                  <a:lnTo>
                    <a:pt x="0" y="5778"/>
                  </a:lnTo>
                  <a:lnTo>
                    <a:pt x="6838" y="5661"/>
                  </a:lnTo>
                  <a:lnTo>
                    <a:pt x="15097" y="4130"/>
                  </a:lnTo>
                  <a:lnTo>
                    <a:pt x="22045" y="2270"/>
                  </a:lnTo>
                  <a:lnTo>
                    <a:pt x="24955" y="1168"/>
                  </a:lnTo>
                  <a:lnTo>
                    <a:pt x="24752" y="0"/>
                  </a:lnTo>
                  <a:close/>
                </a:path>
              </a:pathLst>
            </a:custGeom>
            <a:solidFill>
              <a:srgbClr val="F15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9" name="object 5279" descr=""/>
            <p:cNvSpPr/>
            <p:nvPr/>
          </p:nvSpPr>
          <p:spPr>
            <a:xfrm>
              <a:off x="1216352" y="2698497"/>
              <a:ext cx="32384" cy="15240"/>
            </a:xfrm>
            <a:custGeom>
              <a:avLst/>
              <a:gdLst/>
              <a:ahLst/>
              <a:cxnLst/>
              <a:rect l="l" t="t" r="r" b="b"/>
              <a:pathLst>
                <a:path w="32384" h="15239">
                  <a:moveTo>
                    <a:pt x="25158" y="0"/>
                  </a:moveTo>
                  <a:lnTo>
                    <a:pt x="21666" y="901"/>
                  </a:lnTo>
                  <a:lnTo>
                    <a:pt x="17132" y="1422"/>
                  </a:lnTo>
                  <a:lnTo>
                    <a:pt x="12560" y="1879"/>
                  </a:lnTo>
                  <a:lnTo>
                    <a:pt x="6324" y="3238"/>
                  </a:lnTo>
                  <a:lnTo>
                    <a:pt x="2895" y="3606"/>
                  </a:lnTo>
                  <a:lnTo>
                    <a:pt x="0" y="7277"/>
                  </a:lnTo>
                  <a:lnTo>
                    <a:pt x="1943" y="7696"/>
                  </a:lnTo>
                  <a:lnTo>
                    <a:pt x="6794" y="9499"/>
                  </a:lnTo>
                  <a:lnTo>
                    <a:pt x="8293" y="10972"/>
                  </a:lnTo>
                  <a:lnTo>
                    <a:pt x="12039" y="14058"/>
                  </a:lnTo>
                  <a:lnTo>
                    <a:pt x="13360" y="14897"/>
                  </a:lnTo>
                  <a:lnTo>
                    <a:pt x="16662" y="15240"/>
                  </a:lnTo>
                  <a:lnTo>
                    <a:pt x="18364" y="14820"/>
                  </a:lnTo>
                  <a:lnTo>
                    <a:pt x="20751" y="12877"/>
                  </a:lnTo>
                  <a:lnTo>
                    <a:pt x="21196" y="11633"/>
                  </a:lnTo>
                  <a:lnTo>
                    <a:pt x="24117" y="8039"/>
                  </a:lnTo>
                  <a:lnTo>
                    <a:pt x="25806" y="8051"/>
                  </a:lnTo>
                  <a:lnTo>
                    <a:pt x="31965" y="1828"/>
                  </a:lnTo>
                  <a:lnTo>
                    <a:pt x="25158" y="0"/>
                  </a:lnTo>
                  <a:close/>
                </a:path>
              </a:pathLst>
            </a:custGeom>
            <a:solidFill>
              <a:srgbClr val="3B23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0" name="object 5280" descr=""/>
            <p:cNvSpPr/>
            <p:nvPr/>
          </p:nvSpPr>
          <p:spPr>
            <a:xfrm>
              <a:off x="1225372" y="2700566"/>
              <a:ext cx="73025" cy="52705"/>
            </a:xfrm>
            <a:custGeom>
              <a:avLst/>
              <a:gdLst/>
              <a:ahLst/>
              <a:cxnLst/>
              <a:rect l="l" t="t" r="r" b="b"/>
              <a:pathLst>
                <a:path w="73025" h="52705">
                  <a:moveTo>
                    <a:pt x="11671" y="3429"/>
                  </a:moveTo>
                  <a:lnTo>
                    <a:pt x="9969" y="3009"/>
                  </a:lnTo>
                  <a:lnTo>
                    <a:pt x="9029" y="2984"/>
                  </a:lnTo>
                  <a:lnTo>
                    <a:pt x="7454" y="2946"/>
                  </a:lnTo>
                  <a:lnTo>
                    <a:pt x="6108" y="3543"/>
                  </a:lnTo>
                  <a:lnTo>
                    <a:pt x="4724" y="3784"/>
                  </a:lnTo>
                  <a:lnTo>
                    <a:pt x="2832" y="3365"/>
                  </a:lnTo>
                  <a:lnTo>
                    <a:pt x="1816" y="3556"/>
                  </a:lnTo>
                  <a:lnTo>
                    <a:pt x="1028" y="3187"/>
                  </a:lnTo>
                  <a:lnTo>
                    <a:pt x="0" y="3987"/>
                  </a:lnTo>
                  <a:lnTo>
                    <a:pt x="2057" y="4953"/>
                  </a:lnTo>
                  <a:lnTo>
                    <a:pt x="3263" y="5054"/>
                  </a:lnTo>
                  <a:lnTo>
                    <a:pt x="4508" y="4889"/>
                  </a:lnTo>
                  <a:lnTo>
                    <a:pt x="7759" y="5778"/>
                  </a:lnTo>
                  <a:lnTo>
                    <a:pt x="10147" y="5956"/>
                  </a:lnTo>
                  <a:lnTo>
                    <a:pt x="11391" y="5689"/>
                  </a:lnTo>
                  <a:lnTo>
                    <a:pt x="11671" y="3429"/>
                  </a:lnTo>
                  <a:close/>
                </a:path>
                <a:path w="73025" h="52705">
                  <a:moveTo>
                    <a:pt x="16103" y="1447"/>
                  </a:moveTo>
                  <a:lnTo>
                    <a:pt x="14655" y="0"/>
                  </a:lnTo>
                  <a:lnTo>
                    <a:pt x="13360" y="1231"/>
                  </a:lnTo>
                  <a:lnTo>
                    <a:pt x="12941" y="2171"/>
                  </a:lnTo>
                  <a:lnTo>
                    <a:pt x="12738" y="2628"/>
                  </a:lnTo>
                  <a:lnTo>
                    <a:pt x="13195" y="2819"/>
                  </a:lnTo>
                  <a:lnTo>
                    <a:pt x="13652" y="2755"/>
                  </a:lnTo>
                  <a:lnTo>
                    <a:pt x="14325" y="2895"/>
                  </a:lnTo>
                  <a:lnTo>
                    <a:pt x="15062" y="2908"/>
                  </a:lnTo>
                  <a:lnTo>
                    <a:pt x="15582" y="2400"/>
                  </a:lnTo>
                  <a:lnTo>
                    <a:pt x="15963" y="2019"/>
                  </a:lnTo>
                  <a:lnTo>
                    <a:pt x="16103" y="1447"/>
                  </a:lnTo>
                  <a:close/>
                </a:path>
                <a:path w="73025" h="52705">
                  <a:moveTo>
                    <a:pt x="36576" y="43014"/>
                  </a:moveTo>
                  <a:lnTo>
                    <a:pt x="34925" y="41795"/>
                  </a:lnTo>
                  <a:lnTo>
                    <a:pt x="33769" y="40932"/>
                  </a:lnTo>
                  <a:lnTo>
                    <a:pt x="32169" y="42532"/>
                  </a:lnTo>
                  <a:lnTo>
                    <a:pt x="31635" y="43535"/>
                  </a:lnTo>
                  <a:lnTo>
                    <a:pt x="30226" y="44577"/>
                  </a:lnTo>
                  <a:lnTo>
                    <a:pt x="29083" y="46329"/>
                  </a:lnTo>
                  <a:lnTo>
                    <a:pt x="28752" y="47523"/>
                  </a:lnTo>
                  <a:lnTo>
                    <a:pt x="27673" y="48831"/>
                  </a:lnTo>
                  <a:lnTo>
                    <a:pt x="27076" y="48907"/>
                  </a:lnTo>
                  <a:lnTo>
                    <a:pt x="26606" y="49695"/>
                  </a:lnTo>
                  <a:lnTo>
                    <a:pt x="26809" y="50406"/>
                  </a:lnTo>
                  <a:lnTo>
                    <a:pt x="26390" y="50330"/>
                  </a:lnTo>
                  <a:lnTo>
                    <a:pt x="25692" y="50609"/>
                  </a:lnTo>
                  <a:lnTo>
                    <a:pt x="25869" y="52603"/>
                  </a:lnTo>
                  <a:lnTo>
                    <a:pt x="27660" y="51422"/>
                  </a:lnTo>
                  <a:lnTo>
                    <a:pt x="28397" y="50292"/>
                  </a:lnTo>
                  <a:lnTo>
                    <a:pt x="28219" y="49923"/>
                  </a:lnTo>
                  <a:lnTo>
                    <a:pt x="29019" y="48780"/>
                  </a:lnTo>
                  <a:lnTo>
                    <a:pt x="29502" y="48437"/>
                  </a:lnTo>
                  <a:lnTo>
                    <a:pt x="30670" y="46609"/>
                  </a:lnTo>
                  <a:lnTo>
                    <a:pt x="31483" y="44551"/>
                  </a:lnTo>
                  <a:lnTo>
                    <a:pt x="32689" y="44043"/>
                  </a:lnTo>
                  <a:lnTo>
                    <a:pt x="33286" y="43815"/>
                  </a:lnTo>
                  <a:lnTo>
                    <a:pt x="36576" y="43014"/>
                  </a:lnTo>
                  <a:close/>
                </a:path>
                <a:path w="73025" h="52705">
                  <a:moveTo>
                    <a:pt x="60794" y="7785"/>
                  </a:moveTo>
                  <a:lnTo>
                    <a:pt x="58216" y="7226"/>
                  </a:lnTo>
                  <a:lnTo>
                    <a:pt x="55130" y="6819"/>
                  </a:lnTo>
                  <a:lnTo>
                    <a:pt x="53721" y="6235"/>
                  </a:lnTo>
                  <a:lnTo>
                    <a:pt x="52552" y="5651"/>
                  </a:lnTo>
                  <a:lnTo>
                    <a:pt x="51460" y="5372"/>
                  </a:lnTo>
                  <a:lnTo>
                    <a:pt x="49733" y="5511"/>
                  </a:lnTo>
                  <a:lnTo>
                    <a:pt x="48666" y="6172"/>
                  </a:lnTo>
                  <a:lnTo>
                    <a:pt x="49707" y="6096"/>
                  </a:lnTo>
                  <a:lnTo>
                    <a:pt x="51866" y="6350"/>
                  </a:lnTo>
                  <a:lnTo>
                    <a:pt x="52489" y="6781"/>
                  </a:lnTo>
                  <a:lnTo>
                    <a:pt x="53835" y="7454"/>
                  </a:lnTo>
                  <a:lnTo>
                    <a:pt x="55079" y="8420"/>
                  </a:lnTo>
                  <a:lnTo>
                    <a:pt x="57912" y="9017"/>
                  </a:lnTo>
                  <a:lnTo>
                    <a:pt x="59156" y="8788"/>
                  </a:lnTo>
                  <a:lnTo>
                    <a:pt x="60413" y="8064"/>
                  </a:lnTo>
                  <a:lnTo>
                    <a:pt x="60794" y="7785"/>
                  </a:lnTo>
                  <a:close/>
                </a:path>
                <a:path w="73025" h="52705">
                  <a:moveTo>
                    <a:pt x="72859" y="5448"/>
                  </a:moveTo>
                  <a:lnTo>
                    <a:pt x="72034" y="4610"/>
                  </a:lnTo>
                  <a:lnTo>
                    <a:pt x="71043" y="4203"/>
                  </a:lnTo>
                  <a:lnTo>
                    <a:pt x="69557" y="3581"/>
                  </a:lnTo>
                  <a:lnTo>
                    <a:pt x="67957" y="3479"/>
                  </a:lnTo>
                  <a:lnTo>
                    <a:pt x="66408" y="3733"/>
                  </a:lnTo>
                  <a:lnTo>
                    <a:pt x="64211" y="4140"/>
                  </a:lnTo>
                  <a:lnTo>
                    <a:pt x="62649" y="4152"/>
                  </a:lnTo>
                  <a:lnTo>
                    <a:pt x="60731" y="5397"/>
                  </a:lnTo>
                  <a:lnTo>
                    <a:pt x="60604" y="5664"/>
                  </a:lnTo>
                  <a:lnTo>
                    <a:pt x="61290" y="6159"/>
                  </a:lnTo>
                  <a:lnTo>
                    <a:pt x="61683" y="6235"/>
                  </a:lnTo>
                  <a:lnTo>
                    <a:pt x="62445" y="6070"/>
                  </a:lnTo>
                  <a:lnTo>
                    <a:pt x="62674" y="5930"/>
                  </a:lnTo>
                  <a:lnTo>
                    <a:pt x="63906" y="5461"/>
                  </a:lnTo>
                  <a:lnTo>
                    <a:pt x="64770" y="5194"/>
                  </a:lnTo>
                  <a:lnTo>
                    <a:pt x="67424" y="5511"/>
                  </a:lnTo>
                  <a:lnTo>
                    <a:pt x="70091" y="6870"/>
                  </a:lnTo>
                  <a:lnTo>
                    <a:pt x="72859" y="54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1" name="object 5281" descr=""/>
            <p:cNvSpPr/>
            <p:nvPr/>
          </p:nvSpPr>
          <p:spPr>
            <a:xfrm>
              <a:off x="1296428" y="2741308"/>
              <a:ext cx="27940" cy="19685"/>
            </a:xfrm>
            <a:custGeom>
              <a:avLst/>
              <a:gdLst/>
              <a:ahLst/>
              <a:cxnLst/>
              <a:rect l="l" t="t" r="r" b="b"/>
              <a:pathLst>
                <a:path w="27940" h="19685">
                  <a:moveTo>
                    <a:pt x="12242" y="0"/>
                  </a:moveTo>
                  <a:lnTo>
                    <a:pt x="9055" y="939"/>
                  </a:lnTo>
                  <a:lnTo>
                    <a:pt x="7645" y="1968"/>
                  </a:lnTo>
                  <a:lnTo>
                    <a:pt x="6184" y="4686"/>
                  </a:lnTo>
                  <a:lnTo>
                    <a:pt x="6235" y="5994"/>
                  </a:lnTo>
                  <a:lnTo>
                    <a:pt x="4902" y="10439"/>
                  </a:lnTo>
                  <a:lnTo>
                    <a:pt x="3340" y="11061"/>
                  </a:lnTo>
                  <a:lnTo>
                    <a:pt x="0" y="19164"/>
                  </a:lnTo>
                  <a:lnTo>
                    <a:pt x="6985" y="18262"/>
                  </a:lnTo>
                  <a:lnTo>
                    <a:pt x="9880" y="16103"/>
                  </a:lnTo>
                  <a:lnTo>
                    <a:pt x="13868" y="13893"/>
                  </a:lnTo>
                  <a:lnTo>
                    <a:pt x="17932" y="11734"/>
                  </a:lnTo>
                  <a:lnTo>
                    <a:pt x="23177" y="8102"/>
                  </a:lnTo>
                  <a:lnTo>
                    <a:pt x="26212" y="6464"/>
                  </a:lnTo>
                  <a:lnTo>
                    <a:pt x="27508" y="1981"/>
                  </a:lnTo>
                  <a:lnTo>
                    <a:pt x="25539" y="2324"/>
                  </a:lnTo>
                  <a:lnTo>
                    <a:pt x="20370" y="2501"/>
                  </a:lnTo>
                  <a:lnTo>
                    <a:pt x="18427" y="1701"/>
                  </a:lnTo>
                  <a:lnTo>
                    <a:pt x="13779" y="279"/>
                  </a:lnTo>
                  <a:lnTo>
                    <a:pt x="12242" y="0"/>
                  </a:lnTo>
                  <a:close/>
                </a:path>
              </a:pathLst>
            </a:custGeom>
            <a:solidFill>
              <a:srgbClr val="3B23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2" name="object 5282" descr=""/>
            <p:cNvSpPr/>
            <p:nvPr/>
          </p:nvSpPr>
          <p:spPr>
            <a:xfrm>
              <a:off x="1302016" y="2747734"/>
              <a:ext cx="14604" cy="9525"/>
            </a:xfrm>
            <a:custGeom>
              <a:avLst/>
              <a:gdLst/>
              <a:ahLst/>
              <a:cxnLst/>
              <a:rect l="l" t="t" r="r" b="b"/>
              <a:pathLst>
                <a:path w="14605" h="9525">
                  <a:moveTo>
                    <a:pt x="2755" y="6197"/>
                  </a:moveTo>
                  <a:lnTo>
                    <a:pt x="2260" y="6197"/>
                  </a:lnTo>
                  <a:lnTo>
                    <a:pt x="1879" y="6426"/>
                  </a:lnTo>
                  <a:lnTo>
                    <a:pt x="1193" y="6565"/>
                  </a:lnTo>
                  <a:lnTo>
                    <a:pt x="495" y="6832"/>
                  </a:lnTo>
                  <a:lnTo>
                    <a:pt x="215" y="7493"/>
                  </a:lnTo>
                  <a:lnTo>
                    <a:pt x="0" y="7988"/>
                  </a:lnTo>
                  <a:lnTo>
                    <a:pt x="101" y="8585"/>
                  </a:lnTo>
                  <a:lnTo>
                    <a:pt x="635" y="8801"/>
                  </a:lnTo>
                  <a:lnTo>
                    <a:pt x="1981" y="9359"/>
                  </a:lnTo>
                  <a:lnTo>
                    <a:pt x="2705" y="7734"/>
                  </a:lnTo>
                  <a:lnTo>
                    <a:pt x="2743" y="6705"/>
                  </a:lnTo>
                  <a:lnTo>
                    <a:pt x="2755" y="6197"/>
                  </a:lnTo>
                  <a:close/>
                </a:path>
                <a:path w="14605" h="9525">
                  <a:moveTo>
                    <a:pt x="14033" y="114"/>
                  </a:moveTo>
                  <a:lnTo>
                    <a:pt x="11760" y="0"/>
                  </a:lnTo>
                  <a:lnTo>
                    <a:pt x="10604" y="355"/>
                  </a:lnTo>
                  <a:lnTo>
                    <a:pt x="9512" y="990"/>
                  </a:lnTo>
                  <a:lnTo>
                    <a:pt x="6172" y="1397"/>
                  </a:lnTo>
                  <a:lnTo>
                    <a:pt x="3898" y="2146"/>
                  </a:lnTo>
                  <a:lnTo>
                    <a:pt x="2844" y="2870"/>
                  </a:lnTo>
                  <a:lnTo>
                    <a:pt x="3454" y="5067"/>
                  </a:lnTo>
                  <a:lnTo>
                    <a:pt x="5181" y="4800"/>
                  </a:lnTo>
                  <a:lnTo>
                    <a:pt x="6057" y="4470"/>
                  </a:lnTo>
                  <a:lnTo>
                    <a:pt x="7531" y="3911"/>
                  </a:lnTo>
                  <a:lnTo>
                    <a:pt x="8547" y="2844"/>
                  </a:lnTo>
                  <a:lnTo>
                    <a:pt x="9740" y="2095"/>
                  </a:lnTo>
                  <a:lnTo>
                    <a:pt x="11645" y="1765"/>
                  </a:lnTo>
                  <a:lnTo>
                    <a:pt x="12522" y="1193"/>
                  </a:lnTo>
                  <a:lnTo>
                    <a:pt x="13385" y="1244"/>
                  </a:lnTo>
                  <a:lnTo>
                    <a:pt x="14033" y="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3" name="object 5283" descr=""/>
            <p:cNvSpPr/>
            <p:nvPr/>
          </p:nvSpPr>
          <p:spPr>
            <a:xfrm>
              <a:off x="1270487" y="2736931"/>
              <a:ext cx="20955" cy="18415"/>
            </a:xfrm>
            <a:custGeom>
              <a:avLst/>
              <a:gdLst/>
              <a:ahLst/>
              <a:cxnLst/>
              <a:rect l="l" t="t" r="r" b="b"/>
              <a:pathLst>
                <a:path w="20955" h="18414">
                  <a:moveTo>
                    <a:pt x="8534" y="0"/>
                  </a:moveTo>
                  <a:lnTo>
                    <a:pt x="4546" y="1231"/>
                  </a:lnTo>
                  <a:lnTo>
                    <a:pt x="0" y="4000"/>
                  </a:lnTo>
                  <a:lnTo>
                    <a:pt x="1244" y="14884"/>
                  </a:lnTo>
                  <a:lnTo>
                    <a:pt x="4343" y="17602"/>
                  </a:lnTo>
                  <a:lnTo>
                    <a:pt x="5994" y="17894"/>
                  </a:lnTo>
                  <a:lnTo>
                    <a:pt x="6337" y="17919"/>
                  </a:lnTo>
                  <a:lnTo>
                    <a:pt x="8127" y="17830"/>
                  </a:lnTo>
                  <a:lnTo>
                    <a:pt x="10134" y="17843"/>
                  </a:lnTo>
                  <a:lnTo>
                    <a:pt x="13258" y="16509"/>
                  </a:lnTo>
                  <a:lnTo>
                    <a:pt x="16001" y="14287"/>
                  </a:lnTo>
                  <a:lnTo>
                    <a:pt x="17906" y="11480"/>
                  </a:lnTo>
                  <a:lnTo>
                    <a:pt x="19710" y="8826"/>
                  </a:lnTo>
                  <a:lnTo>
                    <a:pt x="20764" y="5664"/>
                  </a:lnTo>
                  <a:lnTo>
                    <a:pt x="20954" y="2463"/>
                  </a:lnTo>
                  <a:lnTo>
                    <a:pt x="18351" y="1447"/>
                  </a:lnTo>
                  <a:lnTo>
                    <a:pt x="15722" y="48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FAC5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4" name="object 5284" descr=""/>
            <p:cNvSpPr/>
            <p:nvPr/>
          </p:nvSpPr>
          <p:spPr>
            <a:xfrm>
              <a:off x="1280626" y="2739399"/>
              <a:ext cx="22860" cy="17145"/>
            </a:xfrm>
            <a:custGeom>
              <a:avLst/>
              <a:gdLst/>
              <a:ahLst/>
              <a:cxnLst/>
              <a:rect l="l" t="t" r="r" b="b"/>
              <a:pathLst>
                <a:path w="22859" h="17144">
                  <a:moveTo>
                    <a:pt x="10820" y="0"/>
                  </a:moveTo>
                  <a:lnTo>
                    <a:pt x="0" y="15379"/>
                  </a:lnTo>
                  <a:lnTo>
                    <a:pt x="2082" y="15405"/>
                  </a:lnTo>
                  <a:lnTo>
                    <a:pt x="4406" y="15519"/>
                  </a:lnTo>
                  <a:lnTo>
                    <a:pt x="5689" y="15976"/>
                  </a:lnTo>
                  <a:lnTo>
                    <a:pt x="8191" y="16395"/>
                  </a:lnTo>
                  <a:lnTo>
                    <a:pt x="9017" y="16814"/>
                  </a:lnTo>
                  <a:lnTo>
                    <a:pt x="15049" y="11887"/>
                  </a:lnTo>
                  <a:lnTo>
                    <a:pt x="18376" y="7480"/>
                  </a:lnTo>
                  <a:lnTo>
                    <a:pt x="22466" y="3187"/>
                  </a:lnTo>
                  <a:lnTo>
                    <a:pt x="21628" y="2705"/>
                  </a:lnTo>
                  <a:lnTo>
                    <a:pt x="21056" y="2705"/>
                  </a:lnTo>
                  <a:lnTo>
                    <a:pt x="17411" y="2679"/>
                  </a:lnTo>
                  <a:lnTo>
                    <a:pt x="14122" y="1295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rgbClr val="FCD7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5" name="object 5285" descr=""/>
            <p:cNvSpPr/>
            <p:nvPr/>
          </p:nvSpPr>
          <p:spPr>
            <a:xfrm>
              <a:off x="1286723" y="2746068"/>
              <a:ext cx="27305" cy="13970"/>
            </a:xfrm>
            <a:custGeom>
              <a:avLst/>
              <a:gdLst/>
              <a:ahLst/>
              <a:cxnLst/>
              <a:rect l="l" t="t" r="r" b="b"/>
              <a:pathLst>
                <a:path w="27305" h="13969">
                  <a:moveTo>
                    <a:pt x="2349" y="0"/>
                  </a:moveTo>
                  <a:lnTo>
                    <a:pt x="0" y="2857"/>
                  </a:lnTo>
                  <a:lnTo>
                    <a:pt x="26250" y="13360"/>
                  </a:lnTo>
                  <a:lnTo>
                    <a:pt x="26682" y="9677"/>
                  </a:lnTo>
                  <a:lnTo>
                    <a:pt x="21975" y="7536"/>
                  </a:lnTo>
                  <a:lnTo>
                    <a:pt x="13725" y="4275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F477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6" name="object 5286" descr=""/>
            <p:cNvSpPr/>
            <p:nvPr/>
          </p:nvSpPr>
          <p:spPr>
            <a:xfrm>
              <a:off x="1286576" y="2748929"/>
              <a:ext cx="26670" cy="12065"/>
            </a:xfrm>
            <a:custGeom>
              <a:avLst/>
              <a:gdLst/>
              <a:ahLst/>
              <a:cxnLst/>
              <a:rect l="l" t="t" r="r" b="b"/>
              <a:pathLst>
                <a:path w="26669" h="12064">
                  <a:moveTo>
                    <a:pt x="152" y="0"/>
                  </a:moveTo>
                  <a:lnTo>
                    <a:pt x="0" y="1612"/>
                  </a:lnTo>
                  <a:lnTo>
                    <a:pt x="5486" y="3724"/>
                  </a:lnTo>
                  <a:lnTo>
                    <a:pt x="13943" y="7153"/>
                  </a:lnTo>
                  <a:lnTo>
                    <a:pt x="21997" y="10281"/>
                  </a:lnTo>
                  <a:lnTo>
                    <a:pt x="26276" y="11493"/>
                  </a:lnTo>
                  <a:lnTo>
                    <a:pt x="26390" y="1050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15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7" name="object 5287" descr=""/>
            <p:cNvSpPr/>
            <p:nvPr/>
          </p:nvSpPr>
          <p:spPr>
            <a:xfrm>
              <a:off x="1274809" y="2712509"/>
              <a:ext cx="26670" cy="30480"/>
            </a:xfrm>
            <a:custGeom>
              <a:avLst/>
              <a:gdLst/>
              <a:ahLst/>
              <a:cxnLst/>
              <a:rect l="l" t="t" r="r" b="b"/>
              <a:pathLst>
                <a:path w="26669" h="30480">
                  <a:moveTo>
                    <a:pt x="24752" y="0"/>
                  </a:moveTo>
                  <a:lnTo>
                    <a:pt x="23355" y="1181"/>
                  </a:lnTo>
                  <a:lnTo>
                    <a:pt x="21856" y="2057"/>
                  </a:lnTo>
                  <a:lnTo>
                    <a:pt x="10426" y="571"/>
                  </a:lnTo>
                  <a:lnTo>
                    <a:pt x="0" y="15316"/>
                  </a:lnTo>
                  <a:lnTo>
                    <a:pt x="165" y="27114"/>
                  </a:lnTo>
                  <a:lnTo>
                    <a:pt x="4660" y="30187"/>
                  </a:lnTo>
                  <a:lnTo>
                    <a:pt x="8039" y="20193"/>
                  </a:lnTo>
                  <a:lnTo>
                    <a:pt x="12242" y="9474"/>
                  </a:lnTo>
                  <a:lnTo>
                    <a:pt x="17449" y="7696"/>
                  </a:lnTo>
                  <a:lnTo>
                    <a:pt x="24333" y="3009"/>
                  </a:lnTo>
                  <a:lnTo>
                    <a:pt x="26073" y="2032"/>
                  </a:lnTo>
                  <a:lnTo>
                    <a:pt x="24752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8" name="object 5288" descr=""/>
            <p:cNvSpPr/>
            <p:nvPr/>
          </p:nvSpPr>
          <p:spPr>
            <a:xfrm>
              <a:off x="1276172" y="2716339"/>
              <a:ext cx="19050" cy="20955"/>
            </a:xfrm>
            <a:custGeom>
              <a:avLst/>
              <a:gdLst/>
              <a:ahLst/>
              <a:cxnLst/>
              <a:rect l="l" t="t" r="r" b="b"/>
              <a:pathLst>
                <a:path w="19050" h="20955">
                  <a:moveTo>
                    <a:pt x="2971" y="11938"/>
                  </a:moveTo>
                  <a:lnTo>
                    <a:pt x="2552" y="11938"/>
                  </a:lnTo>
                  <a:lnTo>
                    <a:pt x="2146" y="11963"/>
                  </a:lnTo>
                  <a:lnTo>
                    <a:pt x="1727" y="12065"/>
                  </a:lnTo>
                  <a:lnTo>
                    <a:pt x="1511" y="12268"/>
                  </a:lnTo>
                  <a:lnTo>
                    <a:pt x="279" y="13436"/>
                  </a:lnTo>
                  <a:lnTo>
                    <a:pt x="0" y="15303"/>
                  </a:lnTo>
                  <a:lnTo>
                    <a:pt x="952" y="16738"/>
                  </a:lnTo>
                  <a:lnTo>
                    <a:pt x="1155" y="17056"/>
                  </a:lnTo>
                  <a:lnTo>
                    <a:pt x="1689" y="16319"/>
                  </a:lnTo>
                  <a:lnTo>
                    <a:pt x="723" y="14859"/>
                  </a:lnTo>
                  <a:lnTo>
                    <a:pt x="1574" y="13258"/>
                  </a:lnTo>
                  <a:lnTo>
                    <a:pt x="2971" y="11938"/>
                  </a:lnTo>
                  <a:close/>
                </a:path>
                <a:path w="19050" h="20955">
                  <a:moveTo>
                    <a:pt x="5626" y="6515"/>
                  </a:moveTo>
                  <a:lnTo>
                    <a:pt x="4813" y="6146"/>
                  </a:lnTo>
                  <a:lnTo>
                    <a:pt x="4229" y="6413"/>
                  </a:lnTo>
                  <a:lnTo>
                    <a:pt x="2641" y="7112"/>
                  </a:lnTo>
                  <a:lnTo>
                    <a:pt x="1587" y="8699"/>
                  </a:lnTo>
                  <a:lnTo>
                    <a:pt x="2108" y="10883"/>
                  </a:lnTo>
                  <a:lnTo>
                    <a:pt x="3073" y="10477"/>
                  </a:lnTo>
                  <a:lnTo>
                    <a:pt x="2971" y="10033"/>
                  </a:lnTo>
                  <a:lnTo>
                    <a:pt x="2679" y="8851"/>
                  </a:lnTo>
                  <a:lnTo>
                    <a:pt x="3556" y="7429"/>
                  </a:lnTo>
                  <a:lnTo>
                    <a:pt x="4749" y="6896"/>
                  </a:lnTo>
                  <a:lnTo>
                    <a:pt x="5626" y="6515"/>
                  </a:lnTo>
                  <a:close/>
                </a:path>
                <a:path w="19050" h="20955">
                  <a:moveTo>
                    <a:pt x="9283" y="2286"/>
                  </a:moveTo>
                  <a:lnTo>
                    <a:pt x="8953" y="2197"/>
                  </a:lnTo>
                  <a:lnTo>
                    <a:pt x="7035" y="1663"/>
                  </a:lnTo>
                  <a:lnTo>
                    <a:pt x="4724" y="2794"/>
                  </a:lnTo>
                  <a:lnTo>
                    <a:pt x="4838" y="5359"/>
                  </a:lnTo>
                  <a:lnTo>
                    <a:pt x="5727" y="5054"/>
                  </a:lnTo>
                  <a:lnTo>
                    <a:pt x="5715" y="4572"/>
                  </a:lnTo>
                  <a:lnTo>
                    <a:pt x="5664" y="3632"/>
                  </a:lnTo>
                  <a:lnTo>
                    <a:pt x="6705" y="2489"/>
                  </a:lnTo>
                  <a:lnTo>
                    <a:pt x="8153" y="2895"/>
                  </a:lnTo>
                  <a:lnTo>
                    <a:pt x="8547" y="2832"/>
                  </a:lnTo>
                  <a:lnTo>
                    <a:pt x="8813" y="2667"/>
                  </a:lnTo>
                  <a:lnTo>
                    <a:pt x="8940" y="2578"/>
                  </a:lnTo>
                  <a:lnTo>
                    <a:pt x="9283" y="2286"/>
                  </a:lnTo>
                  <a:close/>
                </a:path>
                <a:path w="19050" h="20955">
                  <a:moveTo>
                    <a:pt x="14262" y="393"/>
                  </a:moveTo>
                  <a:lnTo>
                    <a:pt x="13944" y="330"/>
                  </a:lnTo>
                  <a:lnTo>
                    <a:pt x="12192" y="0"/>
                  </a:lnTo>
                  <a:lnTo>
                    <a:pt x="10020" y="889"/>
                  </a:lnTo>
                  <a:lnTo>
                    <a:pt x="9525" y="2717"/>
                  </a:lnTo>
                  <a:lnTo>
                    <a:pt x="9448" y="3022"/>
                  </a:lnTo>
                  <a:lnTo>
                    <a:pt x="10236" y="2692"/>
                  </a:lnTo>
                  <a:lnTo>
                    <a:pt x="10553" y="1460"/>
                  </a:lnTo>
                  <a:lnTo>
                    <a:pt x="11811" y="685"/>
                  </a:lnTo>
                  <a:lnTo>
                    <a:pt x="13131" y="927"/>
                  </a:lnTo>
                  <a:lnTo>
                    <a:pt x="13512" y="850"/>
                  </a:lnTo>
                  <a:lnTo>
                    <a:pt x="13881" y="647"/>
                  </a:lnTo>
                  <a:lnTo>
                    <a:pt x="14262" y="393"/>
                  </a:lnTo>
                  <a:close/>
                </a:path>
                <a:path w="19050" h="20955">
                  <a:moveTo>
                    <a:pt x="18732" y="1168"/>
                  </a:moveTo>
                  <a:lnTo>
                    <a:pt x="17830" y="1003"/>
                  </a:lnTo>
                  <a:lnTo>
                    <a:pt x="17132" y="1320"/>
                  </a:lnTo>
                  <a:lnTo>
                    <a:pt x="16179" y="1676"/>
                  </a:lnTo>
                  <a:lnTo>
                    <a:pt x="9486" y="5270"/>
                  </a:lnTo>
                  <a:lnTo>
                    <a:pt x="4864" y="11379"/>
                  </a:lnTo>
                  <a:lnTo>
                    <a:pt x="4076" y="20599"/>
                  </a:lnTo>
                  <a:lnTo>
                    <a:pt x="4914" y="20662"/>
                  </a:lnTo>
                  <a:lnTo>
                    <a:pt x="5651" y="11963"/>
                  </a:lnTo>
                  <a:lnTo>
                    <a:pt x="10464" y="4978"/>
                  </a:lnTo>
                  <a:lnTo>
                    <a:pt x="18732" y="1168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89" name="object 5289" descr="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216653" y="2672385"/>
              <a:ext cx="40829" cy="80670"/>
            </a:xfrm>
            <a:prstGeom prst="rect">
              <a:avLst/>
            </a:prstGeom>
          </p:spPr>
        </p:pic>
        <p:pic>
          <p:nvPicPr>
            <p:cNvPr id="5290" name="object 5290" descr="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315669" y="2682265"/>
              <a:ext cx="32118" cy="64897"/>
            </a:xfrm>
            <a:prstGeom prst="rect">
              <a:avLst/>
            </a:prstGeom>
          </p:spPr>
        </p:pic>
        <p:sp>
          <p:nvSpPr>
            <p:cNvPr id="5291" name="object 5291" descr=""/>
            <p:cNvSpPr/>
            <p:nvPr/>
          </p:nvSpPr>
          <p:spPr>
            <a:xfrm>
              <a:off x="1322895" y="2731764"/>
              <a:ext cx="22860" cy="20955"/>
            </a:xfrm>
            <a:custGeom>
              <a:avLst/>
              <a:gdLst/>
              <a:ahLst/>
              <a:cxnLst/>
              <a:rect l="l" t="t" r="r" b="b"/>
              <a:pathLst>
                <a:path w="22859" h="20955">
                  <a:moveTo>
                    <a:pt x="5816" y="0"/>
                  </a:moveTo>
                  <a:lnTo>
                    <a:pt x="3924" y="1371"/>
                  </a:lnTo>
                  <a:lnTo>
                    <a:pt x="2311" y="2946"/>
                  </a:lnTo>
                  <a:lnTo>
                    <a:pt x="0" y="9486"/>
                  </a:lnTo>
                  <a:lnTo>
                    <a:pt x="4686" y="13842"/>
                  </a:lnTo>
                  <a:lnTo>
                    <a:pt x="10896" y="17830"/>
                  </a:lnTo>
                  <a:lnTo>
                    <a:pt x="14477" y="20497"/>
                  </a:lnTo>
                  <a:lnTo>
                    <a:pt x="18859" y="17792"/>
                  </a:lnTo>
                  <a:lnTo>
                    <a:pt x="19342" y="16573"/>
                  </a:lnTo>
                  <a:lnTo>
                    <a:pt x="20586" y="13957"/>
                  </a:lnTo>
                  <a:lnTo>
                    <a:pt x="21640" y="12433"/>
                  </a:lnTo>
                  <a:lnTo>
                    <a:pt x="22732" y="10972"/>
                  </a:lnTo>
                  <a:lnTo>
                    <a:pt x="19989" y="7962"/>
                  </a:lnTo>
                  <a:lnTo>
                    <a:pt x="17056" y="5054"/>
                  </a:lnTo>
                  <a:lnTo>
                    <a:pt x="13373" y="3365"/>
                  </a:lnTo>
                  <a:lnTo>
                    <a:pt x="11671" y="2590"/>
                  </a:lnTo>
                  <a:lnTo>
                    <a:pt x="9855" y="2095"/>
                  </a:lnTo>
                  <a:lnTo>
                    <a:pt x="7327" y="965"/>
                  </a:lnTo>
                  <a:lnTo>
                    <a:pt x="6527" y="520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FAC5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2" name="object 5292" descr=""/>
            <p:cNvSpPr/>
            <p:nvPr/>
          </p:nvSpPr>
          <p:spPr>
            <a:xfrm>
              <a:off x="1328712" y="2727347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90" h="15875">
                  <a:moveTo>
                    <a:pt x="8039" y="0"/>
                  </a:moveTo>
                  <a:lnTo>
                    <a:pt x="3543" y="1841"/>
                  </a:lnTo>
                  <a:lnTo>
                    <a:pt x="0" y="4406"/>
                  </a:lnTo>
                  <a:lnTo>
                    <a:pt x="711" y="4940"/>
                  </a:lnTo>
                  <a:lnTo>
                    <a:pt x="1511" y="5384"/>
                  </a:lnTo>
                  <a:lnTo>
                    <a:pt x="4038" y="6515"/>
                  </a:lnTo>
                  <a:lnTo>
                    <a:pt x="5854" y="6997"/>
                  </a:lnTo>
                  <a:lnTo>
                    <a:pt x="11239" y="9461"/>
                  </a:lnTo>
                  <a:lnTo>
                    <a:pt x="14173" y="12369"/>
                  </a:lnTo>
                  <a:lnTo>
                    <a:pt x="16916" y="15392"/>
                  </a:lnTo>
                  <a:lnTo>
                    <a:pt x="19126" y="12471"/>
                  </a:lnTo>
                  <a:lnTo>
                    <a:pt x="21577" y="9817"/>
                  </a:lnTo>
                  <a:lnTo>
                    <a:pt x="16675" y="7251"/>
                  </a:lnTo>
                  <a:lnTo>
                    <a:pt x="8369" y="317"/>
                  </a:lnTo>
                  <a:lnTo>
                    <a:pt x="8039" y="0"/>
                  </a:lnTo>
                  <a:close/>
                </a:path>
              </a:pathLst>
            </a:custGeom>
            <a:solidFill>
              <a:srgbClr val="FCD7D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93" name="object 5293" descr="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4352345" y="14301319"/>
              <a:ext cx="1961685" cy="4444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202207札幌ねぎ味噌ラーメンA3</dc:title>
  <dcterms:created xsi:type="dcterms:W3CDTF">2022-08-17T05:13:39Z</dcterms:created>
  <dcterms:modified xsi:type="dcterms:W3CDTF">2022-08-17T05:13:39Z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2022-08-17T00:00:00Z</vt:filetime>
  </property>
  <property fmtid="{D5CDD505-2E9C-101B-9397-08002B2CF9AE}" pid="3" name="Creator">
    <vt:lpwstr>Adobe Illustrator 26.3 (Macintosh)</vt:lpwstr>
  </property>
  <property fmtid="{D5CDD505-2E9C-101B-9397-08002B2CF9AE}" pid="4" name="LastSaved">
    <vt:filetime>2022-08-17T00:00:00Z</vt:filetime>
  </property>
  <property fmtid="{D5CDD505-2E9C-101B-9397-08002B2CF9AE}" pid="5" name="Producer">
    <vt:lpwstr>Adobe PDF library 16.07</vt:lpwstr>
  </property>
</Properties>
</file>